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62" r:id="rId6"/>
    <p:sldId id="258" r:id="rId7"/>
    <p:sldId id="257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7" r:id="rId21"/>
    <p:sldId id="276" r:id="rId22"/>
    <p:sldId id="275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wnloads\CDC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DC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\\localhost\Users\administrator\Desktop\Thesis\CumFreq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_git\likelihood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\Documents\thesis\CDC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GCC- CDC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353.29331732692992</c:v>
                </c:pt>
                <c:pt idx="4">
                  <c:v>465.23226900719601</c:v>
                </c:pt>
                <c:pt idx="5">
                  <c:v>577.80104712041782</c:v>
                </c:pt>
                <c:pt idx="6">
                  <c:v>695.95171819189488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63.815538629731002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225.10784430899099</c:v>
                </c:pt>
                <c:pt idx="5">
                  <c:v>255.65483354296899</c:v>
                </c:pt>
                <c:pt idx="6">
                  <c:v>330.80217785843899</c:v>
                </c:pt>
                <c:pt idx="7">
                  <c:v>395.14063133750102</c:v>
                </c:pt>
                <c:pt idx="8">
                  <c:v>437.83470485223199</c:v>
                </c:pt>
                <c:pt idx="9">
                  <c:v>431.82514329384702</c:v>
                </c:pt>
                <c:pt idx="10">
                  <c:v>486.929904689681</c:v>
                </c:pt>
                <c:pt idx="11">
                  <c:v>616.57667881538998</c:v>
                </c:pt>
                <c:pt idx="12">
                  <c:v>689.43019595402484</c:v>
                </c:pt>
                <c:pt idx="13">
                  <c:v>730.02997416020605</c:v>
                </c:pt>
                <c:pt idx="14">
                  <c:v>740.57406485097897</c:v>
                </c:pt>
                <c:pt idx="15">
                  <c:v>824.18273578575804</c:v>
                </c:pt>
                <c:pt idx="16">
                  <c:v>884.64929859719405</c:v>
                </c:pt>
                <c:pt idx="17">
                  <c:v>954.11029684914308</c:v>
                </c:pt>
                <c:pt idx="18">
                  <c:v>935.03756412377879</c:v>
                </c:pt>
                <c:pt idx="19">
                  <c:v>984.155780820009</c:v>
                </c:pt>
              </c:numCache>
            </c:numRef>
          </c:xVal>
          <c:yVal>
            <c:numRef>
              <c:f>Sheet1!$F$6:$F$25</c:f>
              <c:numCache>
                <c:formatCode>General</c:formatCode>
                <c:ptCount val="20"/>
                <c:pt idx="0">
                  <c:v>0.96434421297344997</c:v>
                </c:pt>
                <c:pt idx="1">
                  <c:v>0.92148579082094895</c:v>
                </c:pt>
                <c:pt idx="2">
                  <c:v>0.908200505731243</c:v>
                </c:pt>
                <c:pt idx="3">
                  <c:v>0.89978744987993797</c:v>
                </c:pt>
                <c:pt idx="4">
                  <c:v>0.89292390387141996</c:v>
                </c:pt>
                <c:pt idx="5">
                  <c:v>0.88378322223858197</c:v>
                </c:pt>
                <c:pt idx="6">
                  <c:v>0.87260305052781795</c:v>
                </c:pt>
                <c:pt idx="7">
                  <c:v>0.85812125515358795</c:v>
                </c:pt>
                <c:pt idx="8">
                  <c:v>0.85923189589751703</c:v>
                </c:pt>
                <c:pt idx="9">
                  <c:v>0.85809838964525098</c:v>
                </c:pt>
                <c:pt idx="10">
                  <c:v>0.85631417208454097</c:v>
                </c:pt>
                <c:pt idx="11">
                  <c:v>0.83396437652908595</c:v>
                </c:pt>
                <c:pt idx="12">
                  <c:v>0.82558207938791195</c:v>
                </c:pt>
                <c:pt idx="13">
                  <c:v>0.80996844135103296</c:v>
                </c:pt>
                <c:pt idx="14">
                  <c:v>0.81103182907076798</c:v>
                </c:pt>
                <c:pt idx="15">
                  <c:v>0.81652956800471099</c:v>
                </c:pt>
                <c:pt idx="16">
                  <c:v>0.79692281935257303</c:v>
                </c:pt>
                <c:pt idx="17">
                  <c:v>0.79247951307085895</c:v>
                </c:pt>
                <c:pt idx="18">
                  <c:v>0.78959838822943096</c:v>
                </c:pt>
                <c:pt idx="19">
                  <c:v>0.78709861476078202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Sheet1!$H$6:$H$25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218.07078074948799</c:v>
                </c:pt>
                <c:pt idx="5">
                  <c:v>269.22972831317799</c:v>
                </c:pt>
                <c:pt idx="6">
                  <c:v>323.88865960471401</c:v>
                </c:pt>
                <c:pt idx="7">
                  <c:v>375.613699212933</c:v>
                </c:pt>
                <c:pt idx="8">
                  <c:v>431.75915030182608</c:v>
                </c:pt>
                <c:pt idx="9">
                  <c:v>489.71520687802189</c:v>
                </c:pt>
                <c:pt idx="10">
                  <c:v>547.57554026552896</c:v>
                </c:pt>
                <c:pt idx="11">
                  <c:v>602.23738062755808</c:v>
                </c:pt>
                <c:pt idx="12">
                  <c:v>657.73059552078905</c:v>
                </c:pt>
                <c:pt idx="13">
                  <c:v>712.10767757221311</c:v>
                </c:pt>
                <c:pt idx="14">
                  <c:v>764.10883323416397</c:v>
                </c:pt>
                <c:pt idx="15">
                  <c:v>815.21698984302805</c:v>
                </c:pt>
                <c:pt idx="16">
                  <c:v>868.25532437997401</c:v>
                </c:pt>
                <c:pt idx="17">
                  <c:v>919.96613480950782</c:v>
                </c:pt>
                <c:pt idx="18">
                  <c:v>969.69830101252705</c:v>
                </c:pt>
                <c:pt idx="19">
                  <c:v>1022.96183648345</c:v>
                </c:pt>
              </c:numCache>
            </c:numRef>
          </c:xVal>
          <c:yVal>
            <c:numRef>
              <c:f>Sheet1!$I$6:$I$25</c:f>
              <c:numCache>
                <c:formatCode>General</c:formatCode>
                <c:ptCount val="20"/>
                <c:pt idx="0">
                  <c:v>0.96826589542180097</c:v>
                </c:pt>
                <c:pt idx="1">
                  <c:v>0.94475721502355903</c:v>
                </c:pt>
                <c:pt idx="2">
                  <c:v>0.93124118651458798</c:v>
                </c:pt>
                <c:pt idx="3">
                  <c:v>0.91862731911471496</c:v>
                </c:pt>
                <c:pt idx="4">
                  <c:v>0.91122271713030001</c:v>
                </c:pt>
                <c:pt idx="5">
                  <c:v>0.90444227981152503</c:v>
                </c:pt>
                <c:pt idx="6">
                  <c:v>0.89789046218058999</c:v>
                </c:pt>
                <c:pt idx="7">
                  <c:v>0.89152815218376202</c:v>
                </c:pt>
                <c:pt idx="8">
                  <c:v>0.883609784172254</c:v>
                </c:pt>
                <c:pt idx="9">
                  <c:v>0.87648402812386705</c:v>
                </c:pt>
                <c:pt idx="10">
                  <c:v>0.86926376602709299</c:v>
                </c:pt>
                <c:pt idx="11">
                  <c:v>0.86344311373006499</c:v>
                </c:pt>
                <c:pt idx="12">
                  <c:v>0.85811024714570405</c:v>
                </c:pt>
                <c:pt idx="13">
                  <c:v>0.85387637617796297</c:v>
                </c:pt>
                <c:pt idx="14">
                  <c:v>0.84879067653588203</c:v>
                </c:pt>
                <c:pt idx="15">
                  <c:v>0.84447157314697296</c:v>
                </c:pt>
                <c:pt idx="16">
                  <c:v>0.84049233757702002</c:v>
                </c:pt>
                <c:pt idx="17">
                  <c:v>0.83706321923704197</c:v>
                </c:pt>
                <c:pt idx="18">
                  <c:v>0.83376198492433795</c:v>
                </c:pt>
                <c:pt idx="19">
                  <c:v>0.83006757713392498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Sheet1!$L$6:$L$25</c:f>
              <c:numCache>
                <c:formatCode>General</c:formatCode>
                <c:ptCount val="20"/>
                <c:pt idx="0">
                  <c:v>18.8767426244349</c:v>
                </c:pt>
                <c:pt idx="1">
                  <c:v>117.69477516809199</c:v>
                </c:pt>
                <c:pt idx="2">
                  <c:v>213.050193050193</c:v>
                </c:pt>
                <c:pt idx="3">
                  <c:v>312.40294133908299</c:v>
                </c:pt>
                <c:pt idx="4">
                  <c:v>417.75832495416103</c:v>
                </c:pt>
                <c:pt idx="5">
                  <c:v>502.32313354550689</c:v>
                </c:pt>
                <c:pt idx="6">
                  <c:v>620.10886742756804</c:v>
                </c:pt>
                <c:pt idx="7">
                  <c:v>729.93566722645596</c:v>
                </c:pt>
                <c:pt idx="8">
                  <c:v>820.42513648507281</c:v>
                </c:pt>
                <c:pt idx="9">
                  <c:v>906.15690551029502</c:v>
                </c:pt>
                <c:pt idx="10">
                  <c:v>992.27872998033104</c:v>
                </c:pt>
                <c:pt idx="11">
                  <c:v>1141.3169588753301</c:v>
                </c:pt>
                <c:pt idx="12">
                  <c:v>1257.4958828504</c:v>
                </c:pt>
                <c:pt idx="13">
                  <c:v>1358.86489346351</c:v>
                </c:pt>
                <c:pt idx="14">
                  <c:v>1441.2161403866701</c:v>
                </c:pt>
                <c:pt idx="15">
                  <c:v>1552.31648351648</c:v>
                </c:pt>
                <c:pt idx="16">
                  <c:v>1665.8113207547101</c:v>
                </c:pt>
                <c:pt idx="17">
                  <c:v>1781.0098972451599</c:v>
                </c:pt>
                <c:pt idx="18">
                  <c:v>1872.9885971890701</c:v>
                </c:pt>
                <c:pt idx="19">
                  <c:v>1960.8661854525201</c:v>
                </c:pt>
              </c:numCache>
            </c:numRef>
          </c:xVal>
          <c:yVal>
            <c:numRef>
              <c:f>Sheet1!$M$6:$M$25</c:f>
              <c:numCache>
                <c:formatCode>General</c:formatCode>
                <c:ptCount val="20"/>
                <c:pt idx="0">
                  <c:v>0.969032916421257</c:v>
                </c:pt>
                <c:pt idx="1">
                  <c:v>0.93627227086353704</c:v>
                </c:pt>
                <c:pt idx="2">
                  <c:v>0.91715330792406602</c:v>
                </c:pt>
                <c:pt idx="3">
                  <c:v>0.89833216292134799</c:v>
                </c:pt>
                <c:pt idx="4">
                  <c:v>0.88539846156895596</c:v>
                </c:pt>
                <c:pt idx="5">
                  <c:v>0.87732244189470798</c:v>
                </c:pt>
                <c:pt idx="6">
                  <c:v>0.86667560993566495</c:v>
                </c:pt>
                <c:pt idx="7">
                  <c:v>0.85570020132973901</c:v>
                </c:pt>
                <c:pt idx="8">
                  <c:v>0.85352458006750598</c:v>
                </c:pt>
                <c:pt idx="9">
                  <c:v>0.84809940195722999</c:v>
                </c:pt>
                <c:pt idx="10">
                  <c:v>0.84399776866618303</c:v>
                </c:pt>
                <c:pt idx="11">
                  <c:v>0.82784406572807101</c:v>
                </c:pt>
                <c:pt idx="12">
                  <c:v>0.82269840606877398</c:v>
                </c:pt>
                <c:pt idx="13">
                  <c:v>0.80942285474809705</c:v>
                </c:pt>
                <c:pt idx="14">
                  <c:v>0.80579417644526996</c:v>
                </c:pt>
                <c:pt idx="15">
                  <c:v>0.80573287139815097</c:v>
                </c:pt>
                <c:pt idx="16">
                  <c:v>0.78577468059079303</c:v>
                </c:pt>
                <c:pt idx="17">
                  <c:v>0.78965962248550203</c:v>
                </c:pt>
                <c:pt idx="18">
                  <c:v>0.78300522862676603</c:v>
                </c:pt>
                <c:pt idx="19">
                  <c:v>0.77716082593330904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660936"/>
        <c:axId val="278664464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Sheet1!$S$6:$S$25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32.255779622527697</c:v>
                      </c:pt>
                      <c:pt idx="1">
                        <c:v>196.45476670606999</c:v>
                      </c:pt>
                      <c:pt idx="2">
                        <c:v>366.9016389184689</c:v>
                      </c:pt>
                      <c:pt idx="3">
                        <c:v>538.22864872073308</c:v>
                      </c:pt>
                      <c:pt idx="4">
                        <c:v>707.15258309971887</c:v>
                      </c:pt>
                      <c:pt idx="5">
                        <c:v>884.70470345086699</c:v>
                      </c:pt>
                      <c:pt idx="6">
                        <c:v>1062.6705784999599</c:v>
                      </c:pt>
                      <c:pt idx="7">
                        <c:v>1245.3566075993999</c:v>
                      </c:pt>
                      <c:pt idx="8">
                        <c:v>1422.5659617321201</c:v>
                      </c:pt>
                      <c:pt idx="9">
                        <c:v>1606.14894826606</c:v>
                      </c:pt>
                      <c:pt idx="10">
                        <c:v>1795.7261806394199</c:v>
                      </c:pt>
                      <c:pt idx="11">
                        <c:v>1981.77328843995</c:v>
                      </c:pt>
                      <c:pt idx="12">
                        <c:v>2166.2444410366488</c:v>
                      </c:pt>
                      <c:pt idx="13">
                        <c:v>2351.4074074074001</c:v>
                      </c:pt>
                      <c:pt idx="14">
                        <c:v>2537.4672175318801</c:v>
                      </c:pt>
                      <c:pt idx="15">
                        <c:v>2729.9410571069602</c:v>
                      </c:pt>
                      <c:pt idx="16">
                        <c:v>2919.2147137838301</c:v>
                      </c:pt>
                      <c:pt idx="17">
                        <c:v>3091.7224775661998</c:v>
                      </c:pt>
                      <c:pt idx="18">
                        <c:v>3257.85977859778</c:v>
                      </c:pt>
                      <c:pt idx="19">
                        <c:v>3432.8262454434898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Sheet1!$T$6:$T$25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0.95390380770886196</c:v>
                      </c:pt>
                      <c:pt idx="1">
                        <c:v>0.91784252956234103</c:v>
                      </c:pt>
                      <c:pt idx="2">
                        <c:v>0.89288284506388105</c:v>
                      </c:pt>
                      <c:pt idx="3">
                        <c:v>0.87642420968874502</c:v>
                      </c:pt>
                      <c:pt idx="4">
                        <c:v>0.86353524827836103</c:v>
                      </c:pt>
                      <c:pt idx="5">
                        <c:v>0.85039179305228296</c:v>
                      </c:pt>
                      <c:pt idx="6">
                        <c:v>0.83407980133200399</c:v>
                      </c:pt>
                      <c:pt idx="7">
                        <c:v>0.82258145925833603</c:v>
                      </c:pt>
                      <c:pt idx="8">
                        <c:v>0.81272016015766502</c:v>
                      </c:pt>
                      <c:pt idx="9">
                        <c:v>0.80480055330282696</c:v>
                      </c:pt>
                      <c:pt idx="10">
                        <c:v>0.79567109205101405</c:v>
                      </c:pt>
                      <c:pt idx="11">
                        <c:v>0.78558085470279004</c:v>
                      </c:pt>
                      <c:pt idx="12">
                        <c:v>0.77791181276051102</c:v>
                      </c:pt>
                      <c:pt idx="13">
                        <c:v>0.76943837214570499</c:v>
                      </c:pt>
                      <c:pt idx="14">
                        <c:v>0.76063139951069203</c:v>
                      </c:pt>
                      <c:pt idx="15">
                        <c:v>0.75386809362540697</c:v>
                      </c:pt>
                      <c:pt idx="16">
                        <c:v>0.746365021293947</c:v>
                      </c:pt>
                      <c:pt idx="17">
                        <c:v>0.73840594843013696</c:v>
                      </c:pt>
                      <c:pt idx="18">
                        <c:v>0.73047543975398699</c:v>
                      </c:pt>
                      <c:pt idx="19">
                        <c:v>0.72036732766627398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78660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4464"/>
        <c:crosses val="autoZero"/>
        <c:crossBetween val="midCat"/>
      </c:valAx>
      <c:valAx>
        <c:axId val="278664464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0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2min</a:t>
            </a:r>
            <a:r>
              <a:rPr lang="en-US" baseline="0"/>
              <a:t> Dis- b = 500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2min-500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'2min-dist'!$A:$A</c:f>
              <c:numCache>
                <c:formatCode>General</c:formatCode>
                <c:ptCount val="1048576"/>
                <c:pt idx="0">
                  <c:v>501</c:v>
                </c:pt>
                <c:pt idx="1">
                  <c:v>502</c:v>
                </c:pt>
                <c:pt idx="2">
                  <c:v>503</c:v>
                </c:pt>
                <c:pt idx="3">
                  <c:v>504</c:v>
                </c:pt>
                <c:pt idx="4">
                  <c:v>505</c:v>
                </c:pt>
                <c:pt idx="5">
                  <c:v>506</c:v>
                </c:pt>
                <c:pt idx="6">
                  <c:v>507</c:v>
                </c:pt>
                <c:pt idx="7">
                  <c:v>508</c:v>
                </c:pt>
                <c:pt idx="8">
                  <c:v>509</c:v>
                </c:pt>
                <c:pt idx="9">
                  <c:v>510</c:v>
                </c:pt>
                <c:pt idx="10">
                  <c:v>511</c:v>
                </c:pt>
                <c:pt idx="11">
                  <c:v>512</c:v>
                </c:pt>
                <c:pt idx="12">
                  <c:v>513</c:v>
                </c:pt>
                <c:pt idx="13">
                  <c:v>514</c:v>
                </c:pt>
                <c:pt idx="14">
                  <c:v>515</c:v>
                </c:pt>
                <c:pt idx="15">
                  <c:v>516</c:v>
                </c:pt>
                <c:pt idx="16">
                  <c:v>517</c:v>
                </c:pt>
                <c:pt idx="17">
                  <c:v>518</c:v>
                </c:pt>
                <c:pt idx="18">
                  <c:v>519</c:v>
                </c:pt>
                <c:pt idx="19">
                  <c:v>520</c:v>
                </c:pt>
                <c:pt idx="20">
                  <c:v>521</c:v>
                </c:pt>
                <c:pt idx="21">
                  <c:v>522</c:v>
                </c:pt>
                <c:pt idx="22">
                  <c:v>523</c:v>
                </c:pt>
                <c:pt idx="23">
                  <c:v>524</c:v>
                </c:pt>
                <c:pt idx="24">
                  <c:v>525</c:v>
                </c:pt>
                <c:pt idx="25">
                  <c:v>526</c:v>
                </c:pt>
                <c:pt idx="26">
                  <c:v>527</c:v>
                </c:pt>
                <c:pt idx="27">
                  <c:v>528</c:v>
                </c:pt>
                <c:pt idx="28">
                  <c:v>529</c:v>
                </c:pt>
                <c:pt idx="29">
                  <c:v>530</c:v>
                </c:pt>
                <c:pt idx="30">
                  <c:v>531</c:v>
                </c:pt>
                <c:pt idx="31">
                  <c:v>532</c:v>
                </c:pt>
                <c:pt idx="32">
                  <c:v>533</c:v>
                </c:pt>
                <c:pt idx="33">
                  <c:v>534</c:v>
                </c:pt>
                <c:pt idx="34">
                  <c:v>535</c:v>
                </c:pt>
                <c:pt idx="35">
                  <c:v>536</c:v>
                </c:pt>
                <c:pt idx="36">
                  <c:v>537</c:v>
                </c:pt>
                <c:pt idx="37">
                  <c:v>538</c:v>
                </c:pt>
                <c:pt idx="38">
                  <c:v>539</c:v>
                </c:pt>
                <c:pt idx="39">
                  <c:v>540</c:v>
                </c:pt>
                <c:pt idx="40">
                  <c:v>541</c:v>
                </c:pt>
                <c:pt idx="41">
                  <c:v>542</c:v>
                </c:pt>
                <c:pt idx="42">
                  <c:v>543</c:v>
                </c:pt>
                <c:pt idx="43">
                  <c:v>544</c:v>
                </c:pt>
                <c:pt idx="44">
                  <c:v>545</c:v>
                </c:pt>
                <c:pt idx="45">
                  <c:v>546</c:v>
                </c:pt>
                <c:pt idx="46">
                  <c:v>547</c:v>
                </c:pt>
                <c:pt idx="47">
                  <c:v>548</c:v>
                </c:pt>
                <c:pt idx="48">
                  <c:v>549</c:v>
                </c:pt>
                <c:pt idx="49">
                  <c:v>550</c:v>
                </c:pt>
                <c:pt idx="50">
                  <c:v>551</c:v>
                </c:pt>
                <c:pt idx="51">
                  <c:v>552</c:v>
                </c:pt>
                <c:pt idx="52">
                  <c:v>553</c:v>
                </c:pt>
                <c:pt idx="53">
                  <c:v>554</c:v>
                </c:pt>
                <c:pt idx="54">
                  <c:v>555</c:v>
                </c:pt>
                <c:pt idx="55">
                  <c:v>556</c:v>
                </c:pt>
                <c:pt idx="56">
                  <c:v>557</c:v>
                </c:pt>
                <c:pt idx="57">
                  <c:v>558</c:v>
                </c:pt>
                <c:pt idx="58">
                  <c:v>559</c:v>
                </c:pt>
                <c:pt idx="59">
                  <c:v>560</c:v>
                </c:pt>
                <c:pt idx="60">
                  <c:v>561</c:v>
                </c:pt>
                <c:pt idx="61">
                  <c:v>562</c:v>
                </c:pt>
                <c:pt idx="62">
                  <c:v>563</c:v>
                </c:pt>
                <c:pt idx="63">
                  <c:v>564</c:v>
                </c:pt>
                <c:pt idx="64">
                  <c:v>565</c:v>
                </c:pt>
                <c:pt idx="65">
                  <c:v>566</c:v>
                </c:pt>
                <c:pt idx="66">
                  <c:v>567</c:v>
                </c:pt>
                <c:pt idx="67">
                  <c:v>568</c:v>
                </c:pt>
                <c:pt idx="68">
                  <c:v>569</c:v>
                </c:pt>
                <c:pt idx="69">
                  <c:v>570</c:v>
                </c:pt>
                <c:pt idx="70">
                  <c:v>571</c:v>
                </c:pt>
                <c:pt idx="71">
                  <c:v>572</c:v>
                </c:pt>
                <c:pt idx="72">
                  <c:v>573</c:v>
                </c:pt>
                <c:pt idx="73">
                  <c:v>574</c:v>
                </c:pt>
                <c:pt idx="74">
                  <c:v>575</c:v>
                </c:pt>
                <c:pt idx="75">
                  <c:v>576</c:v>
                </c:pt>
                <c:pt idx="76">
                  <c:v>577</c:v>
                </c:pt>
                <c:pt idx="77">
                  <c:v>578</c:v>
                </c:pt>
                <c:pt idx="78">
                  <c:v>579</c:v>
                </c:pt>
                <c:pt idx="79">
                  <c:v>580</c:v>
                </c:pt>
                <c:pt idx="80">
                  <c:v>581</c:v>
                </c:pt>
                <c:pt idx="81">
                  <c:v>582</c:v>
                </c:pt>
                <c:pt idx="82">
                  <c:v>583</c:v>
                </c:pt>
                <c:pt idx="83">
                  <c:v>584</c:v>
                </c:pt>
                <c:pt idx="84">
                  <c:v>585</c:v>
                </c:pt>
                <c:pt idx="85">
                  <c:v>586</c:v>
                </c:pt>
                <c:pt idx="86">
                  <c:v>587</c:v>
                </c:pt>
                <c:pt idx="87">
                  <c:v>588</c:v>
                </c:pt>
                <c:pt idx="88">
                  <c:v>589</c:v>
                </c:pt>
                <c:pt idx="89">
                  <c:v>590</c:v>
                </c:pt>
                <c:pt idx="90">
                  <c:v>591</c:v>
                </c:pt>
                <c:pt idx="91">
                  <c:v>592</c:v>
                </c:pt>
                <c:pt idx="92">
                  <c:v>593</c:v>
                </c:pt>
                <c:pt idx="93">
                  <c:v>594</c:v>
                </c:pt>
                <c:pt idx="94">
                  <c:v>595</c:v>
                </c:pt>
                <c:pt idx="95">
                  <c:v>596</c:v>
                </c:pt>
                <c:pt idx="96">
                  <c:v>597</c:v>
                </c:pt>
                <c:pt idx="97">
                  <c:v>598</c:v>
                </c:pt>
                <c:pt idx="98">
                  <c:v>599</c:v>
                </c:pt>
                <c:pt idx="99">
                  <c:v>600</c:v>
                </c:pt>
                <c:pt idx="100">
                  <c:v>601</c:v>
                </c:pt>
                <c:pt idx="101">
                  <c:v>602</c:v>
                </c:pt>
                <c:pt idx="102">
                  <c:v>603</c:v>
                </c:pt>
                <c:pt idx="103">
                  <c:v>604</c:v>
                </c:pt>
                <c:pt idx="104">
                  <c:v>605</c:v>
                </c:pt>
                <c:pt idx="105">
                  <c:v>606</c:v>
                </c:pt>
                <c:pt idx="106">
                  <c:v>607</c:v>
                </c:pt>
                <c:pt idx="107">
                  <c:v>608</c:v>
                </c:pt>
                <c:pt idx="108">
                  <c:v>609</c:v>
                </c:pt>
                <c:pt idx="109">
                  <c:v>610</c:v>
                </c:pt>
                <c:pt idx="110">
                  <c:v>611</c:v>
                </c:pt>
                <c:pt idx="111">
                  <c:v>612</c:v>
                </c:pt>
                <c:pt idx="112">
                  <c:v>613</c:v>
                </c:pt>
                <c:pt idx="113">
                  <c:v>614</c:v>
                </c:pt>
                <c:pt idx="114">
                  <c:v>615</c:v>
                </c:pt>
                <c:pt idx="115">
                  <c:v>616</c:v>
                </c:pt>
                <c:pt idx="116">
                  <c:v>617</c:v>
                </c:pt>
                <c:pt idx="117">
                  <c:v>618</c:v>
                </c:pt>
                <c:pt idx="118">
                  <c:v>619</c:v>
                </c:pt>
                <c:pt idx="119">
                  <c:v>620</c:v>
                </c:pt>
                <c:pt idx="120">
                  <c:v>621</c:v>
                </c:pt>
                <c:pt idx="121">
                  <c:v>622</c:v>
                </c:pt>
                <c:pt idx="122">
                  <c:v>623</c:v>
                </c:pt>
                <c:pt idx="123">
                  <c:v>624</c:v>
                </c:pt>
                <c:pt idx="124">
                  <c:v>625</c:v>
                </c:pt>
                <c:pt idx="125">
                  <c:v>626</c:v>
                </c:pt>
                <c:pt idx="126">
                  <c:v>627</c:v>
                </c:pt>
                <c:pt idx="127">
                  <c:v>628</c:v>
                </c:pt>
                <c:pt idx="128">
                  <c:v>629</c:v>
                </c:pt>
                <c:pt idx="129">
                  <c:v>630</c:v>
                </c:pt>
                <c:pt idx="130">
                  <c:v>631</c:v>
                </c:pt>
                <c:pt idx="131">
                  <c:v>632</c:v>
                </c:pt>
                <c:pt idx="132">
                  <c:v>633</c:v>
                </c:pt>
                <c:pt idx="133">
                  <c:v>634</c:v>
                </c:pt>
                <c:pt idx="134">
                  <c:v>635</c:v>
                </c:pt>
                <c:pt idx="135">
                  <c:v>636</c:v>
                </c:pt>
                <c:pt idx="136">
                  <c:v>637</c:v>
                </c:pt>
                <c:pt idx="137">
                  <c:v>638</c:v>
                </c:pt>
                <c:pt idx="138">
                  <c:v>639</c:v>
                </c:pt>
                <c:pt idx="139">
                  <c:v>640</c:v>
                </c:pt>
                <c:pt idx="140">
                  <c:v>641</c:v>
                </c:pt>
                <c:pt idx="141">
                  <c:v>642</c:v>
                </c:pt>
                <c:pt idx="142">
                  <c:v>643</c:v>
                </c:pt>
                <c:pt idx="143">
                  <c:v>644</c:v>
                </c:pt>
                <c:pt idx="144">
                  <c:v>645</c:v>
                </c:pt>
                <c:pt idx="145">
                  <c:v>646</c:v>
                </c:pt>
                <c:pt idx="146">
                  <c:v>647</c:v>
                </c:pt>
                <c:pt idx="147">
                  <c:v>648</c:v>
                </c:pt>
                <c:pt idx="148">
                  <c:v>649</c:v>
                </c:pt>
                <c:pt idx="149">
                  <c:v>650</c:v>
                </c:pt>
                <c:pt idx="150">
                  <c:v>651</c:v>
                </c:pt>
                <c:pt idx="151">
                  <c:v>652</c:v>
                </c:pt>
                <c:pt idx="152">
                  <c:v>653</c:v>
                </c:pt>
                <c:pt idx="153">
                  <c:v>654</c:v>
                </c:pt>
                <c:pt idx="154">
                  <c:v>655</c:v>
                </c:pt>
                <c:pt idx="155">
                  <c:v>656</c:v>
                </c:pt>
                <c:pt idx="156">
                  <c:v>657</c:v>
                </c:pt>
                <c:pt idx="157">
                  <c:v>658</c:v>
                </c:pt>
                <c:pt idx="158">
                  <c:v>659</c:v>
                </c:pt>
                <c:pt idx="159">
                  <c:v>660</c:v>
                </c:pt>
                <c:pt idx="160">
                  <c:v>661</c:v>
                </c:pt>
                <c:pt idx="161">
                  <c:v>662</c:v>
                </c:pt>
                <c:pt idx="162">
                  <c:v>663</c:v>
                </c:pt>
                <c:pt idx="163">
                  <c:v>664</c:v>
                </c:pt>
                <c:pt idx="164">
                  <c:v>665</c:v>
                </c:pt>
                <c:pt idx="165">
                  <c:v>666</c:v>
                </c:pt>
                <c:pt idx="166">
                  <c:v>667</c:v>
                </c:pt>
                <c:pt idx="167">
                  <c:v>668</c:v>
                </c:pt>
                <c:pt idx="168">
                  <c:v>669</c:v>
                </c:pt>
                <c:pt idx="169">
                  <c:v>670</c:v>
                </c:pt>
                <c:pt idx="170">
                  <c:v>671</c:v>
                </c:pt>
                <c:pt idx="171">
                  <c:v>672</c:v>
                </c:pt>
                <c:pt idx="172">
                  <c:v>673</c:v>
                </c:pt>
                <c:pt idx="173">
                  <c:v>674</c:v>
                </c:pt>
                <c:pt idx="174">
                  <c:v>675</c:v>
                </c:pt>
                <c:pt idx="175">
                  <c:v>676</c:v>
                </c:pt>
                <c:pt idx="176">
                  <c:v>677</c:v>
                </c:pt>
                <c:pt idx="177">
                  <c:v>678</c:v>
                </c:pt>
                <c:pt idx="178">
                  <c:v>679</c:v>
                </c:pt>
                <c:pt idx="179">
                  <c:v>680</c:v>
                </c:pt>
                <c:pt idx="180">
                  <c:v>681</c:v>
                </c:pt>
                <c:pt idx="181">
                  <c:v>682</c:v>
                </c:pt>
                <c:pt idx="182">
                  <c:v>683</c:v>
                </c:pt>
                <c:pt idx="183">
                  <c:v>684</c:v>
                </c:pt>
                <c:pt idx="184">
                  <c:v>685</c:v>
                </c:pt>
                <c:pt idx="185">
                  <c:v>686</c:v>
                </c:pt>
                <c:pt idx="186">
                  <c:v>687</c:v>
                </c:pt>
                <c:pt idx="187">
                  <c:v>688</c:v>
                </c:pt>
                <c:pt idx="188">
                  <c:v>689</c:v>
                </c:pt>
                <c:pt idx="189">
                  <c:v>690</c:v>
                </c:pt>
                <c:pt idx="190">
                  <c:v>691</c:v>
                </c:pt>
                <c:pt idx="191">
                  <c:v>692</c:v>
                </c:pt>
                <c:pt idx="192">
                  <c:v>693</c:v>
                </c:pt>
                <c:pt idx="193">
                  <c:v>694</c:v>
                </c:pt>
                <c:pt idx="194">
                  <c:v>695</c:v>
                </c:pt>
                <c:pt idx="195">
                  <c:v>696</c:v>
                </c:pt>
                <c:pt idx="196">
                  <c:v>697</c:v>
                </c:pt>
                <c:pt idx="197">
                  <c:v>698</c:v>
                </c:pt>
                <c:pt idx="198">
                  <c:v>699</c:v>
                </c:pt>
                <c:pt idx="199">
                  <c:v>700</c:v>
                </c:pt>
                <c:pt idx="200">
                  <c:v>701</c:v>
                </c:pt>
                <c:pt idx="201">
                  <c:v>702</c:v>
                </c:pt>
                <c:pt idx="202">
                  <c:v>703</c:v>
                </c:pt>
                <c:pt idx="203">
                  <c:v>704</c:v>
                </c:pt>
                <c:pt idx="204">
                  <c:v>705</c:v>
                </c:pt>
                <c:pt idx="205">
                  <c:v>706</c:v>
                </c:pt>
                <c:pt idx="206">
                  <c:v>707</c:v>
                </c:pt>
                <c:pt idx="207">
                  <c:v>708</c:v>
                </c:pt>
                <c:pt idx="208">
                  <c:v>709</c:v>
                </c:pt>
                <c:pt idx="209">
                  <c:v>710</c:v>
                </c:pt>
                <c:pt idx="210">
                  <c:v>711</c:v>
                </c:pt>
                <c:pt idx="211">
                  <c:v>712</c:v>
                </c:pt>
                <c:pt idx="212">
                  <c:v>713</c:v>
                </c:pt>
                <c:pt idx="213">
                  <c:v>714</c:v>
                </c:pt>
                <c:pt idx="214">
                  <c:v>715</c:v>
                </c:pt>
                <c:pt idx="215">
                  <c:v>716</c:v>
                </c:pt>
                <c:pt idx="216">
                  <c:v>717</c:v>
                </c:pt>
                <c:pt idx="217">
                  <c:v>718</c:v>
                </c:pt>
                <c:pt idx="218">
                  <c:v>719</c:v>
                </c:pt>
                <c:pt idx="219">
                  <c:v>720</c:v>
                </c:pt>
                <c:pt idx="220">
                  <c:v>721</c:v>
                </c:pt>
                <c:pt idx="221">
                  <c:v>722</c:v>
                </c:pt>
                <c:pt idx="222">
                  <c:v>723</c:v>
                </c:pt>
                <c:pt idx="223">
                  <c:v>724</c:v>
                </c:pt>
                <c:pt idx="224">
                  <c:v>725</c:v>
                </c:pt>
                <c:pt idx="225">
                  <c:v>726</c:v>
                </c:pt>
                <c:pt idx="226">
                  <c:v>727</c:v>
                </c:pt>
                <c:pt idx="227">
                  <c:v>728</c:v>
                </c:pt>
                <c:pt idx="228">
                  <c:v>729</c:v>
                </c:pt>
                <c:pt idx="229">
                  <c:v>730</c:v>
                </c:pt>
                <c:pt idx="230">
                  <c:v>731</c:v>
                </c:pt>
                <c:pt idx="231">
                  <c:v>732</c:v>
                </c:pt>
                <c:pt idx="232">
                  <c:v>733</c:v>
                </c:pt>
                <c:pt idx="233">
                  <c:v>734</c:v>
                </c:pt>
                <c:pt idx="234">
                  <c:v>735</c:v>
                </c:pt>
                <c:pt idx="235">
                  <c:v>736</c:v>
                </c:pt>
                <c:pt idx="236">
                  <c:v>737</c:v>
                </c:pt>
                <c:pt idx="237">
                  <c:v>738</c:v>
                </c:pt>
                <c:pt idx="238">
                  <c:v>739</c:v>
                </c:pt>
                <c:pt idx="239">
                  <c:v>740</c:v>
                </c:pt>
                <c:pt idx="240">
                  <c:v>741</c:v>
                </c:pt>
                <c:pt idx="241">
                  <c:v>742</c:v>
                </c:pt>
                <c:pt idx="242">
                  <c:v>743</c:v>
                </c:pt>
                <c:pt idx="243">
                  <c:v>744</c:v>
                </c:pt>
                <c:pt idx="244">
                  <c:v>745</c:v>
                </c:pt>
                <c:pt idx="245">
                  <c:v>746</c:v>
                </c:pt>
                <c:pt idx="246">
                  <c:v>747</c:v>
                </c:pt>
                <c:pt idx="247">
                  <c:v>748</c:v>
                </c:pt>
                <c:pt idx="248">
                  <c:v>749</c:v>
                </c:pt>
                <c:pt idx="249">
                  <c:v>750</c:v>
                </c:pt>
                <c:pt idx="250">
                  <c:v>751</c:v>
                </c:pt>
                <c:pt idx="251">
                  <c:v>752</c:v>
                </c:pt>
                <c:pt idx="252">
                  <c:v>753</c:v>
                </c:pt>
                <c:pt idx="253">
                  <c:v>754</c:v>
                </c:pt>
                <c:pt idx="254">
                  <c:v>755</c:v>
                </c:pt>
                <c:pt idx="255">
                  <c:v>756</c:v>
                </c:pt>
                <c:pt idx="256">
                  <c:v>757</c:v>
                </c:pt>
                <c:pt idx="257">
                  <c:v>758</c:v>
                </c:pt>
                <c:pt idx="258">
                  <c:v>759</c:v>
                </c:pt>
                <c:pt idx="259">
                  <c:v>760</c:v>
                </c:pt>
                <c:pt idx="260">
                  <c:v>761</c:v>
                </c:pt>
                <c:pt idx="261">
                  <c:v>762</c:v>
                </c:pt>
                <c:pt idx="262">
                  <c:v>763</c:v>
                </c:pt>
                <c:pt idx="263">
                  <c:v>764</c:v>
                </c:pt>
                <c:pt idx="264">
                  <c:v>765</c:v>
                </c:pt>
                <c:pt idx="265">
                  <c:v>766</c:v>
                </c:pt>
                <c:pt idx="266">
                  <c:v>767</c:v>
                </c:pt>
                <c:pt idx="267">
                  <c:v>768</c:v>
                </c:pt>
                <c:pt idx="268">
                  <c:v>769</c:v>
                </c:pt>
                <c:pt idx="269">
                  <c:v>770</c:v>
                </c:pt>
                <c:pt idx="270">
                  <c:v>771</c:v>
                </c:pt>
                <c:pt idx="271">
                  <c:v>772</c:v>
                </c:pt>
                <c:pt idx="272">
                  <c:v>773</c:v>
                </c:pt>
                <c:pt idx="273">
                  <c:v>774</c:v>
                </c:pt>
                <c:pt idx="274">
                  <c:v>775</c:v>
                </c:pt>
                <c:pt idx="275">
                  <c:v>776</c:v>
                </c:pt>
                <c:pt idx="276">
                  <c:v>777</c:v>
                </c:pt>
                <c:pt idx="277">
                  <c:v>778</c:v>
                </c:pt>
                <c:pt idx="278">
                  <c:v>779</c:v>
                </c:pt>
                <c:pt idx="279">
                  <c:v>780</c:v>
                </c:pt>
                <c:pt idx="280">
                  <c:v>781</c:v>
                </c:pt>
                <c:pt idx="281">
                  <c:v>782</c:v>
                </c:pt>
                <c:pt idx="282">
                  <c:v>783</c:v>
                </c:pt>
                <c:pt idx="283">
                  <c:v>784</c:v>
                </c:pt>
                <c:pt idx="284">
                  <c:v>785</c:v>
                </c:pt>
                <c:pt idx="285">
                  <c:v>786</c:v>
                </c:pt>
                <c:pt idx="286">
                  <c:v>787</c:v>
                </c:pt>
                <c:pt idx="287">
                  <c:v>788</c:v>
                </c:pt>
                <c:pt idx="288">
                  <c:v>789</c:v>
                </c:pt>
                <c:pt idx="289">
                  <c:v>790</c:v>
                </c:pt>
                <c:pt idx="290">
                  <c:v>791</c:v>
                </c:pt>
                <c:pt idx="291">
                  <c:v>792</c:v>
                </c:pt>
                <c:pt idx="292">
                  <c:v>793</c:v>
                </c:pt>
                <c:pt idx="293">
                  <c:v>794</c:v>
                </c:pt>
                <c:pt idx="294">
                  <c:v>795</c:v>
                </c:pt>
                <c:pt idx="295">
                  <c:v>796</c:v>
                </c:pt>
                <c:pt idx="296">
                  <c:v>797</c:v>
                </c:pt>
                <c:pt idx="297">
                  <c:v>798</c:v>
                </c:pt>
                <c:pt idx="298">
                  <c:v>799</c:v>
                </c:pt>
                <c:pt idx="299">
                  <c:v>800</c:v>
                </c:pt>
                <c:pt idx="300">
                  <c:v>801</c:v>
                </c:pt>
                <c:pt idx="301">
                  <c:v>802</c:v>
                </c:pt>
                <c:pt idx="302">
                  <c:v>803</c:v>
                </c:pt>
                <c:pt idx="303">
                  <c:v>804</c:v>
                </c:pt>
                <c:pt idx="304">
                  <c:v>805</c:v>
                </c:pt>
                <c:pt idx="305">
                  <c:v>806</c:v>
                </c:pt>
                <c:pt idx="306">
                  <c:v>807</c:v>
                </c:pt>
                <c:pt idx="307">
                  <c:v>808</c:v>
                </c:pt>
                <c:pt idx="308">
                  <c:v>809</c:v>
                </c:pt>
                <c:pt idx="309">
                  <c:v>810</c:v>
                </c:pt>
                <c:pt idx="310">
                  <c:v>811</c:v>
                </c:pt>
                <c:pt idx="311">
                  <c:v>812</c:v>
                </c:pt>
                <c:pt idx="312">
                  <c:v>813</c:v>
                </c:pt>
                <c:pt idx="313">
                  <c:v>814</c:v>
                </c:pt>
                <c:pt idx="314">
                  <c:v>815</c:v>
                </c:pt>
                <c:pt idx="315">
                  <c:v>816</c:v>
                </c:pt>
                <c:pt idx="316">
                  <c:v>817</c:v>
                </c:pt>
                <c:pt idx="317">
                  <c:v>818</c:v>
                </c:pt>
                <c:pt idx="318">
                  <c:v>819</c:v>
                </c:pt>
                <c:pt idx="319">
                  <c:v>820</c:v>
                </c:pt>
                <c:pt idx="320">
                  <c:v>821</c:v>
                </c:pt>
                <c:pt idx="321">
                  <c:v>822</c:v>
                </c:pt>
                <c:pt idx="322">
                  <c:v>823</c:v>
                </c:pt>
                <c:pt idx="323">
                  <c:v>824</c:v>
                </c:pt>
                <c:pt idx="324">
                  <c:v>825</c:v>
                </c:pt>
                <c:pt idx="325">
                  <c:v>826</c:v>
                </c:pt>
                <c:pt idx="326">
                  <c:v>827</c:v>
                </c:pt>
                <c:pt idx="327">
                  <c:v>828</c:v>
                </c:pt>
                <c:pt idx="328">
                  <c:v>829</c:v>
                </c:pt>
                <c:pt idx="329">
                  <c:v>830</c:v>
                </c:pt>
                <c:pt idx="330">
                  <c:v>831</c:v>
                </c:pt>
                <c:pt idx="331">
                  <c:v>832</c:v>
                </c:pt>
                <c:pt idx="332">
                  <c:v>833</c:v>
                </c:pt>
                <c:pt idx="333">
                  <c:v>834</c:v>
                </c:pt>
                <c:pt idx="334">
                  <c:v>835</c:v>
                </c:pt>
                <c:pt idx="335">
                  <c:v>836</c:v>
                </c:pt>
                <c:pt idx="336">
                  <c:v>837</c:v>
                </c:pt>
                <c:pt idx="337">
                  <c:v>838</c:v>
                </c:pt>
                <c:pt idx="338">
                  <c:v>839</c:v>
                </c:pt>
                <c:pt idx="339">
                  <c:v>840</c:v>
                </c:pt>
                <c:pt idx="340">
                  <c:v>841</c:v>
                </c:pt>
                <c:pt idx="341">
                  <c:v>842</c:v>
                </c:pt>
                <c:pt idx="342">
                  <c:v>843</c:v>
                </c:pt>
                <c:pt idx="343">
                  <c:v>844</c:v>
                </c:pt>
                <c:pt idx="344">
                  <c:v>845</c:v>
                </c:pt>
                <c:pt idx="345">
                  <c:v>846</c:v>
                </c:pt>
                <c:pt idx="346">
                  <c:v>847</c:v>
                </c:pt>
                <c:pt idx="347">
                  <c:v>848</c:v>
                </c:pt>
                <c:pt idx="348">
                  <c:v>849</c:v>
                </c:pt>
                <c:pt idx="349">
                  <c:v>850</c:v>
                </c:pt>
                <c:pt idx="350">
                  <c:v>851</c:v>
                </c:pt>
                <c:pt idx="351">
                  <c:v>852</c:v>
                </c:pt>
                <c:pt idx="352">
                  <c:v>853</c:v>
                </c:pt>
                <c:pt idx="353">
                  <c:v>854</c:v>
                </c:pt>
                <c:pt idx="354">
                  <c:v>855</c:v>
                </c:pt>
                <c:pt idx="355">
                  <c:v>856</c:v>
                </c:pt>
                <c:pt idx="356">
                  <c:v>857</c:v>
                </c:pt>
                <c:pt idx="357">
                  <c:v>858</c:v>
                </c:pt>
                <c:pt idx="358">
                  <c:v>859</c:v>
                </c:pt>
                <c:pt idx="359">
                  <c:v>860</c:v>
                </c:pt>
                <c:pt idx="360">
                  <c:v>861</c:v>
                </c:pt>
                <c:pt idx="361">
                  <c:v>862</c:v>
                </c:pt>
                <c:pt idx="362">
                  <c:v>863</c:v>
                </c:pt>
                <c:pt idx="363">
                  <c:v>864</c:v>
                </c:pt>
                <c:pt idx="364">
                  <c:v>865</c:v>
                </c:pt>
                <c:pt idx="365">
                  <c:v>866</c:v>
                </c:pt>
                <c:pt idx="366">
                  <c:v>867</c:v>
                </c:pt>
                <c:pt idx="367">
                  <c:v>868</c:v>
                </c:pt>
                <c:pt idx="368">
                  <c:v>869</c:v>
                </c:pt>
                <c:pt idx="369">
                  <c:v>870</c:v>
                </c:pt>
                <c:pt idx="370">
                  <c:v>871</c:v>
                </c:pt>
                <c:pt idx="371">
                  <c:v>872</c:v>
                </c:pt>
                <c:pt idx="372">
                  <c:v>873</c:v>
                </c:pt>
                <c:pt idx="373">
                  <c:v>874</c:v>
                </c:pt>
                <c:pt idx="374">
                  <c:v>875</c:v>
                </c:pt>
                <c:pt idx="375">
                  <c:v>876</c:v>
                </c:pt>
                <c:pt idx="376">
                  <c:v>877</c:v>
                </c:pt>
                <c:pt idx="377">
                  <c:v>878</c:v>
                </c:pt>
                <c:pt idx="378">
                  <c:v>879</c:v>
                </c:pt>
                <c:pt idx="379">
                  <c:v>880</c:v>
                </c:pt>
                <c:pt idx="380">
                  <c:v>881</c:v>
                </c:pt>
                <c:pt idx="381">
                  <c:v>882</c:v>
                </c:pt>
                <c:pt idx="382">
                  <c:v>883</c:v>
                </c:pt>
                <c:pt idx="383">
                  <c:v>884</c:v>
                </c:pt>
                <c:pt idx="384">
                  <c:v>885</c:v>
                </c:pt>
                <c:pt idx="385">
                  <c:v>886</c:v>
                </c:pt>
                <c:pt idx="386">
                  <c:v>887</c:v>
                </c:pt>
                <c:pt idx="387">
                  <c:v>888</c:v>
                </c:pt>
                <c:pt idx="388">
                  <c:v>889</c:v>
                </c:pt>
                <c:pt idx="389">
                  <c:v>890</c:v>
                </c:pt>
                <c:pt idx="390">
                  <c:v>891</c:v>
                </c:pt>
                <c:pt idx="391">
                  <c:v>892</c:v>
                </c:pt>
                <c:pt idx="392">
                  <c:v>893</c:v>
                </c:pt>
                <c:pt idx="393">
                  <c:v>894</c:v>
                </c:pt>
                <c:pt idx="394">
                  <c:v>895</c:v>
                </c:pt>
                <c:pt idx="395">
                  <c:v>896</c:v>
                </c:pt>
                <c:pt idx="396">
                  <c:v>897</c:v>
                </c:pt>
                <c:pt idx="397">
                  <c:v>898</c:v>
                </c:pt>
                <c:pt idx="398">
                  <c:v>899</c:v>
                </c:pt>
                <c:pt idx="399">
                  <c:v>900</c:v>
                </c:pt>
                <c:pt idx="400">
                  <c:v>901</c:v>
                </c:pt>
                <c:pt idx="401">
                  <c:v>902</c:v>
                </c:pt>
                <c:pt idx="402">
                  <c:v>903</c:v>
                </c:pt>
                <c:pt idx="403">
                  <c:v>904</c:v>
                </c:pt>
                <c:pt idx="404">
                  <c:v>905</c:v>
                </c:pt>
                <c:pt idx="405">
                  <c:v>906</c:v>
                </c:pt>
                <c:pt idx="406">
                  <c:v>907</c:v>
                </c:pt>
                <c:pt idx="407">
                  <c:v>908</c:v>
                </c:pt>
                <c:pt idx="408">
                  <c:v>909</c:v>
                </c:pt>
                <c:pt idx="409">
                  <c:v>910</c:v>
                </c:pt>
                <c:pt idx="410">
                  <c:v>911</c:v>
                </c:pt>
                <c:pt idx="411">
                  <c:v>912</c:v>
                </c:pt>
                <c:pt idx="412">
                  <c:v>913</c:v>
                </c:pt>
                <c:pt idx="413">
                  <c:v>914</c:v>
                </c:pt>
                <c:pt idx="414">
                  <c:v>915</c:v>
                </c:pt>
                <c:pt idx="415">
                  <c:v>916</c:v>
                </c:pt>
                <c:pt idx="416">
                  <c:v>917</c:v>
                </c:pt>
                <c:pt idx="417">
                  <c:v>918</c:v>
                </c:pt>
                <c:pt idx="418">
                  <c:v>919</c:v>
                </c:pt>
                <c:pt idx="419">
                  <c:v>920</c:v>
                </c:pt>
                <c:pt idx="420">
                  <c:v>921</c:v>
                </c:pt>
                <c:pt idx="421">
                  <c:v>922</c:v>
                </c:pt>
                <c:pt idx="422">
                  <c:v>923</c:v>
                </c:pt>
                <c:pt idx="423">
                  <c:v>924</c:v>
                </c:pt>
                <c:pt idx="424">
                  <c:v>925</c:v>
                </c:pt>
                <c:pt idx="425">
                  <c:v>926</c:v>
                </c:pt>
                <c:pt idx="426">
                  <c:v>927</c:v>
                </c:pt>
                <c:pt idx="427">
                  <c:v>928</c:v>
                </c:pt>
                <c:pt idx="428">
                  <c:v>929</c:v>
                </c:pt>
                <c:pt idx="429">
                  <c:v>930</c:v>
                </c:pt>
                <c:pt idx="430">
                  <c:v>931</c:v>
                </c:pt>
                <c:pt idx="431">
                  <c:v>932</c:v>
                </c:pt>
                <c:pt idx="432">
                  <c:v>933</c:v>
                </c:pt>
                <c:pt idx="433">
                  <c:v>934</c:v>
                </c:pt>
                <c:pt idx="434">
                  <c:v>935</c:v>
                </c:pt>
                <c:pt idx="435">
                  <c:v>936</c:v>
                </c:pt>
                <c:pt idx="436">
                  <c:v>937</c:v>
                </c:pt>
                <c:pt idx="437">
                  <c:v>938</c:v>
                </c:pt>
                <c:pt idx="438">
                  <c:v>939</c:v>
                </c:pt>
                <c:pt idx="439">
                  <c:v>940</c:v>
                </c:pt>
                <c:pt idx="440">
                  <c:v>941</c:v>
                </c:pt>
                <c:pt idx="441">
                  <c:v>942</c:v>
                </c:pt>
                <c:pt idx="442">
                  <c:v>943</c:v>
                </c:pt>
                <c:pt idx="443">
                  <c:v>944</c:v>
                </c:pt>
                <c:pt idx="444">
                  <c:v>945</c:v>
                </c:pt>
                <c:pt idx="445">
                  <c:v>946</c:v>
                </c:pt>
                <c:pt idx="446">
                  <c:v>947</c:v>
                </c:pt>
                <c:pt idx="447">
                  <c:v>948</c:v>
                </c:pt>
                <c:pt idx="448">
                  <c:v>949</c:v>
                </c:pt>
                <c:pt idx="449">
                  <c:v>950</c:v>
                </c:pt>
                <c:pt idx="450">
                  <c:v>951</c:v>
                </c:pt>
                <c:pt idx="451">
                  <c:v>952</c:v>
                </c:pt>
                <c:pt idx="452">
                  <c:v>953</c:v>
                </c:pt>
                <c:pt idx="453">
                  <c:v>954</c:v>
                </c:pt>
                <c:pt idx="454">
                  <c:v>955</c:v>
                </c:pt>
                <c:pt idx="455">
                  <c:v>956</c:v>
                </c:pt>
                <c:pt idx="456">
                  <c:v>957</c:v>
                </c:pt>
                <c:pt idx="457">
                  <c:v>958</c:v>
                </c:pt>
                <c:pt idx="458">
                  <c:v>959</c:v>
                </c:pt>
                <c:pt idx="459">
                  <c:v>960</c:v>
                </c:pt>
                <c:pt idx="460">
                  <c:v>961</c:v>
                </c:pt>
                <c:pt idx="461">
                  <c:v>962</c:v>
                </c:pt>
                <c:pt idx="462">
                  <c:v>963</c:v>
                </c:pt>
                <c:pt idx="463">
                  <c:v>964</c:v>
                </c:pt>
                <c:pt idx="464">
                  <c:v>965</c:v>
                </c:pt>
                <c:pt idx="465">
                  <c:v>966</c:v>
                </c:pt>
                <c:pt idx="466">
                  <c:v>967</c:v>
                </c:pt>
                <c:pt idx="467">
                  <c:v>968</c:v>
                </c:pt>
                <c:pt idx="468">
                  <c:v>969</c:v>
                </c:pt>
                <c:pt idx="469">
                  <c:v>970</c:v>
                </c:pt>
                <c:pt idx="470">
                  <c:v>971</c:v>
                </c:pt>
                <c:pt idx="471">
                  <c:v>972</c:v>
                </c:pt>
                <c:pt idx="472">
                  <c:v>973</c:v>
                </c:pt>
                <c:pt idx="473">
                  <c:v>974</c:v>
                </c:pt>
                <c:pt idx="474">
                  <c:v>975</c:v>
                </c:pt>
                <c:pt idx="475">
                  <c:v>976</c:v>
                </c:pt>
                <c:pt idx="476">
                  <c:v>977</c:v>
                </c:pt>
                <c:pt idx="477">
                  <c:v>978</c:v>
                </c:pt>
                <c:pt idx="478">
                  <c:v>979</c:v>
                </c:pt>
                <c:pt idx="479">
                  <c:v>980</c:v>
                </c:pt>
                <c:pt idx="480">
                  <c:v>981</c:v>
                </c:pt>
                <c:pt idx="481">
                  <c:v>982</c:v>
                </c:pt>
                <c:pt idx="482">
                  <c:v>983</c:v>
                </c:pt>
                <c:pt idx="483">
                  <c:v>984</c:v>
                </c:pt>
                <c:pt idx="484">
                  <c:v>985</c:v>
                </c:pt>
                <c:pt idx="485">
                  <c:v>986</c:v>
                </c:pt>
                <c:pt idx="486">
                  <c:v>987</c:v>
                </c:pt>
                <c:pt idx="487">
                  <c:v>988</c:v>
                </c:pt>
                <c:pt idx="488">
                  <c:v>989</c:v>
                </c:pt>
                <c:pt idx="489">
                  <c:v>990</c:v>
                </c:pt>
                <c:pt idx="490">
                  <c:v>991</c:v>
                </c:pt>
                <c:pt idx="491">
                  <c:v>992</c:v>
                </c:pt>
                <c:pt idx="492">
                  <c:v>993</c:v>
                </c:pt>
                <c:pt idx="493">
                  <c:v>994</c:v>
                </c:pt>
                <c:pt idx="494">
                  <c:v>995</c:v>
                </c:pt>
                <c:pt idx="495">
                  <c:v>996</c:v>
                </c:pt>
                <c:pt idx="496">
                  <c:v>997</c:v>
                </c:pt>
                <c:pt idx="497">
                  <c:v>998</c:v>
                </c:pt>
                <c:pt idx="498">
                  <c:v>999</c:v>
                </c:pt>
                <c:pt idx="499">
                  <c:v>1000</c:v>
                </c:pt>
                <c:pt idx="500">
                  <c:v>1001</c:v>
                </c:pt>
                <c:pt idx="501">
                  <c:v>1002</c:v>
                </c:pt>
                <c:pt idx="502">
                  <c:v>1003</c:v>
                </c:pt>
                <c:pt idx="503">
                  <c:v>1004</c:v>
                </c:pt>
                <c:pt idx="504">
                  <c:v>1005</c:v>
                </c:pt>
                <c:pt idx="505">
                  <c:v>1006</c:v>
                </c:pt>
                <c:pt idx="506">
                  <c:v>1007</c:v>
                </c:pt>
                <c:pt idx="507">
                  <c:v>1008</c:v>
                </c:pt>
                <c:pt idx="508">
                  <c:v>1009</c:v>
                </c:pt>
                <c:pt idx="509">
                  <c:v>1010</c:v>
                </c:pt>
                <c:pt idx="510">
                  <c:v>1011</c:v>
                </c:pt>
                <c:pt idx="511">
                  <c:v>1012</c:v>
                </c:pt>
                <c:pt idx="512">
                  <c:v>1013</c:v>
                </c:pt>
                <c:pt idx="513">
                  <c:v>1014</c:v>
                </c:pt>
                <c:pt idx="514">
                  <c:v>1015</c:v>
                </c:pt>
                <c:pt idx="515">
                  <c:v>1016</c:v>
                </c:pt>
                <c:pt idx="516">
                  <c:v>1017</c:v>
                </c:pt>
                <c:pt idx="517">
                  <c:v>1018</c:v>
                </c:pt>
                <c:pt idx="518">
                  <c:v>1019</c:v>
                </c:pt>
                <c:pt idx="519">
                  <c:v>1020</c:v>
                </c:pt>
                <c:pt idx="520">
                  <c:v>1021</c:v>
                </c:pt>
                <c:pt idx="521">
                  <c:v>1022</c:v>
                </c:pt>
                <c:pt idx="522">
                  <c:v>1023</c:v>
                </c:pt>
                <c:pt idx="523">
                  <c:v>1024</c:v>
                </c:pt>
                <c:pt idx="524">
                  <c:v>1025</c:v>
                </c:pt>
                <c:pt idx="525">
                  <c:v>1026</c:v>
                </c:pt>
                <c:pt idx="526">
                  <c:v>1027</c:v>
                </c:pt>
                <c:pt idx="527">
                  <c:v>1028</c:v>
                </c:pt>
                <c:pt idx="528">
                  <c:v>1029</c:v>
                </c:pt>
                <c:pt idx="529">
                  <c:v>1030</c:v>
                </c:pt>
                <c:pt idx="530">
                  <c:v>1031</c:v>
                </c:pt>
                <c:pt idx="531">
                  <c:v>1032</c:v>
                </c:pt>
                <c:pt idx="532">
                  <c:v>1033</c:v>
                </c:pt>
                <c:pt idx="533">
                  <c:v>1034</c:v>
                </c:pt>
                <c:pt idx="534">
                  <c:v>1035</c:v>
                </c:pt>
                <c:pt idx="535">
                  <c:v>1036</c:v>
                </c:pt>
                <c:pt idx="536">
                  <c:v>1037</c:v>
                </c:pt>
                <c:pt idx="537">
                  <c:v>1038</c:v>
                </c:pt>
                <c:pt idx="538">
                  <c:v>1039</c:v>
                </c:pt>
                <c:pt idx="539">
                  <c:v>1040</c:v>
                </c:pt>
                <c:pt idx="540">
                  <c:v>1041</c:v>
                </c:pt>
                <c:pt idx="541">
                  <c:v>1042</c:v>
                </c:pt>
                <c:pt idx="542">
                  <c:v>1043</c:v>
                </c:pt>
                <c:pt idx="543">
                  <c:v>1044</c:v>
                </c:pt>
                <c:pt idx="544">
                  <c:v>1045</c:v>
                </c:pt>
                <c:pt idx="545">
                  <c:v>1046</c:v>
                </c:pt>
                <c:pt idx="546">
                  <c:v>1047</c:v>
                </c:pt>
                <c:pt idx="547">
                  <c:v>1048</c:v>
                </c:pt>
                <c:pt idx="548">
                  <c:v>1049</c:v>
                </c:pt>
                <c:pt idx="549">
                  <c:v>1050</c:v>
                </c:pt>
                <c:pt idx="550">
                  <c:v>1051</c:v>
                </c:pt>
                <c:pt idx="551">
                  <c:v>1052</c:v>
                </c:pt>
                <c:pt idx="552">
                  <c:v>1053</c:v>
                </c:pt>
                <c:pt idx="553">
                  <c:v>1054</c:v>
                </c:pt>
                <c:pt idx="554">
                  <c:v>1055</c:v>
                </c:pt>
                <c:pt idx="555">
                  <c:v>1056</c:v>
                </c:pt>
                <c:pt idx="556">
                  <c:v>1057</c:v>
                </c:pt>
                <c:pt idx="557">
                  <c:v>1058</c:v>
                </c:pt>
                <c:pt idx="558">
                  <c:v>1059</c:v>
                </c:pt>
                <c:pt idx="559">
                  <c:v>1060</c:v>
                </c:pt>
                <c:pt idx="560">
                  <c:v>1061</c:v>
                </c:pt>
                <c:pt idx="561">
                  <c:v>1062</c:v>
                </c:pt>
                <c:pt idx="562">
                  <c:v>1063</c:v>
                </c:pt>
                <c:pt idx="563">
                  <c:v>1064</c:v>
                </c:pt>
                <c:pt idx="564">
                  <c:v>1065</c:v>
                </c:pt>
                <c:pt idx="565">
                  <c:v>1066</c:v>
                </c:pt>
                <c:pt idx="566">
                  <c:v>1067</c:v>
                </c:pt>
                <c:pt idx="567">
                  <c:v>1068</c:v>
                </c:pt>
                <c:pt idx="568">
                  <c:v>1069</c:v>
                </c:pt>
                <c:pt idx="569">
                  <c:v>1070</c:v>
                </c:pt>
                <c:pt idx="570">
                  <c:v>1071</c:v>
                </c:pt>
                <c:pt idx="571">
                  <c:v>1072</c:v>
                </c:pt>
                <c:pt idx="572">
                  <c:v>1073</c:v>
                </c:pt>
                <c:pt idx="573">
                  <c:v>1074</c:v>
                </c:pt>
                <c:pt idx="574">
                  <c:v>1075</c:v>
                </c:pt>
                <c:pt idx="575">
                  <c:v>1076</c:v>
                </c:pt>
                <c:pt idx="576">
                  <c:v>1077</c:v>
                </c:pt>
                <c:pt idx="577">
                  <c:v>1078</c:v>
                </c:pt>
                <c:pt idx="578">
                  <c:v>1079</c:v>
                </c:pt>
                <c:pt idx="579">
                  <c:v>1080</c:v>
                </c:pt>
                <c:pt idx="580">
                  <c:v>1081</c:v>
                </c:pt>
                <c:pt idx="581">
                  <c:v>1082</c:v>
                </c:pt>
                <c:pt idx="582">
                  <c:v>1083</c:v>
                </c:pt>
                <c:pt idx="583">
                  <c:v>1084</c:v>
                </c:pt>
                <c:pt idx="584">
                  <c:v>1085</c:v>
                </c:pt>
                <c:pt idx="585">
                  <c:v>1086</c:v>
                </c:pt>
                <c:pt idx="586">
                  <c:v>1087</c:v>
                </c:pt>
                <c:pt idx="587">
                  <c:v>1088</c:v>
                </c:pt>
                <c:pt idx="588">
                  <c:v>1089</c:v>
                </c:pt>
                <c:pt idx="589">
                  <c:v>1090</c:v>
                </c:pt>
                <c:pt idx="590">
                  <c:v>1091</c:v>
                </c:pt>
                <c:pt idx="591">
                  <c:v>1092</c:v>
                </c:pt>
                <c:pt idx="592">
                  <c:v>1093</c:v>
                </c:pt>
                <c:pt idx="593">
                  <c:v>1094</c:v>
                </c:pt>
                <c:pt idx="594">
                  <c:v>1095</c:v>
                </c:pt>
                <c:pt idx="595">
                  <c:v>1096</c:v>
                </c:pt>
                <c:pt idx="596">
                  <c:v>1097</c:v>
                </c:pt>
                <c:pt idx="597">
                  <c:v>1098</c:v>
                </c:pt>
                <c:pt idx="598">
                  <c:v>1099</c:v>
                </c:pt>
                <c:pt idx="599">
                  <c:v>1100</c:v>
                </c:pt>
                <c:pt idx="600">
                  <c:v>1101</c:v>
                </c:pt>
                <c:pt idx="601">
                  <c:v>1102</c:v>
                </c:pt>
                <c:pt idx="602">
                  <c:v>1103</c:v>
                </c:pt>
                <c:pt idx="603">
                  <c:v>1104</c:v>
                </c:pt>
                <c:pt idx="604">
                  <c:v>1105</c:v>
                </c:pt>
                <c:pt idx="605">
                  <c:v>1106</c:v>
                </c:pt>
                <c:pt idx="606">
                  <c:v>1107</c:v>
                </c:pt>
                <c:pt idx="607">
                  <c:v>1108</c:v>
                </c:pt>
                <c:pt idx="608">
                  <c:v>1109</c:v>
                </c:pt>
                <c:pt idx="609">
                  <c:v>1110</c:v>
                </c:pt>
                <c:pt idx="610">
                  <c:v>1111</c:v>
                </c:pt>
                <c:pt idx="611">
                  <c:v>1112</c:v>
                </c:pt>
                <c:pt idx="612">
                  <c:v>1113</c:v>
                </c:pt>
                <c:pt idx="613">
                  <c:v>1114</c:v>
                </c:pt>
                <c:pt idx="614">
                  <c:v>1115</c:v>
                </c:pt>
                <c:pt idx="615">
                  <c:v>1116</c:v>
                </c:pt>
                <c:pt idx="616">
                  <c:v>1117</c:v>
                </c:pt>
                <c:pt idx="617">
                  <c:v>1118</c:v>
                </c:pt>
                <c:pt idx="618">
                  <c:v>1119</c:v>
                </c:pt>
                <c:pt idx="619">
                  <c:v>1120</c:v>
                </c:pt>
                <c:pt idx="620">
                  <c:v>1121</c:v>
                </c:pt>
                <c:pt idx="621">
                  <c:v>1122</c:v>
                </c:pt>
                <c:pt idx="622">
                  <c:v>1123</c:v>
                </c:pt>
                <c:pt idx="623">
                  <c:v>1124</c:v>
                </c:pt>
                <c:pt idx="624">
                  <c:v>1125</c:v>
                </c:pt>
                <c:pt idx="625">
                  <c:v>1126</c:v>
                </c:pt>
                <c:pt idx="626">
                  <c:v>1127</c:v>
                </c:pt>
                <c:pt idx="627">
                  <c:v>1128</c:v>
                </c:pt>
                <c:pt idx="628">
                  <c:v>1129</c:v>
                </c:pt>
                <c:pt idx="629">
                  <c:v>1130</c:v>
                </c:pt>
                <c:pt idx="630">
                  <c:v>1131</c:v>
                </c:pt>
                <c:pt idx="631">
                  <c:v>1132</c:v>
                </c:pt>
                <c:pt idx="632">
                  <c:v>1133</c:v>
                </c:pt>
                <c:pt idx="633">
                  <c:v>1134</c:v>
                </c:pt>
                <c:pt idx="634">
                  <c:v>1135</c:v>
                </c:pt>
                <c:pt idx="635">
                  <c:v>1136</c:v>
                </c:pt>
                <c:pt idx="636">
                  <c:v>1137</c:v>
                </c:pt>
                <c:pt idx="637">
                  <c:v>1138</c:v>
                </c:pt>
                <c:pt idx="638">
                  <c:v>1139</c:v>
                </c:pt>
                <c:pt idx="639">
                  <c:v>1140</c:v>
                </c:pt>
                <c:pt idx="640">
                  <c:v>1141</c:v>
                </c:pt>
                <c:pt idx="641">
                  <c:v>1142</c:v>
                </c:pt>
                <c:pt idx="642">
                  <c:v>1143</c:v>
                </c:pt>
                <c:pt idx="643">
                  <c:v>1144</c:v>
                </c:pt>
                <c:pt idx="644">
                  <c:v>1145</c:v>
                </c:pt>
                <c:pt idx="645">
                  <c:v>1146</c:v>
                </c:pt>
                <c:pt idx="646">
                  <c:v>1147</c:v>
                </c:pt>
                <c:pt idx="647">
                  <c:v>1148</c:v>
                </c:pt>
                <c:pt idx="648">
                  <c:v>1149</c:v>
                </c:pt>
                <c:pt idx="649">
                  <c:v>1150</c:v>
                </c:pt>
                <c:pt idx="650">
                  <c:v>1151</c:v>
                </c:pt>
                <c:pt idx="651">
                  <c:v>1152</c:v>
                </c:pt>
                <c:pt idx="652">
                  <c:v>1153</c:v>
                </c:pt>
                <c:pt idx="653">
                  <c:v>1154</c:v>
                </c:pt>
                <c:pt idx="654">
                  <c:v>1155</c:v>
                </c:pt>
                <c:pt idx="655">
                  <c:v>1156</c:v>
                </c:pt>
                <c:pt idx="656">
                  <c:v>1157</c:v>
                </c:pt>
                <c:pt idx="657">
                  <c:v>1158</c:v>
                </c:pt>
                <c:pt idx="658">
                  <c:v>1159</c:v>
                </c:pt>
                <c:pt idx="659">
                  <c:v>1160</c:v>
                </c:pt>
                <c:pt idx="660">
                  <c:v>1161</c:v>
                </c:pt>
                <c:pt idx="661">
                  <c:v>1162</c:v>
                </c:pt>
                <c:pt idx="662">
                  <c:v>1163</c:v>
                </c:pt>
                <c:pt idx="663">
                  <c:v>1164</c:v>
                </c:pt>
                <c:pt idx="664">
                  <c:v>1165</c:v>
                </c:pt>
                <c:pt idx="665">
                  <c:v>1166</c:v>
                </c:pt>
                <c:pt idx="666">
                  <c:v>1167</c:v>
                </c:pt>
                <c:pt idx="667">
                  <c:v>1168</c:v>
                </c:pt>
                <c:pt idx="668">
                  <c:v>1169</c:v>
                </c:pt>
                <c:pt idx="669">
                  <c:v>1170</c:v>
                </c:pt>
                <c:pt idx="670">
                  <c:v>1171</c:v>
                </c:pt>
                <c:pt idx="671">
                  <c:v>1172</c:v>
                </c:pt>
                <c:pt idx="672">
                  <c:v>1173</c:v>
                </c:pt>
                <c:pt idx="673">
                  <c:v>1174</c:v>
                </c:pt>
                <c:pt idx="674">
                  <c:v>1175</c:v>
                </c:pt>
                <c:pt idx="675">
                  <c:v>1176</c:v>
                </c:pt>
                <c:pt idx="676">
                  <c:v>1177</c:v>
                </c:pt>
                <c:pt idx="677">
                  <c:v>1178</c:v>
                </c:pt>
                <c:pt idx="678">
                  <c:v>1179</c:v>
                </c:pt>
                <c:pt idx="679">
                  <c:v>1180</c:v>
                </c:pt>
                <c:pt idx="680">
                  <c:v>1181</c:v>
                </c:pt>
                <c:pt idx="681">
                  <c:v>1182</c:v>
                </c:pt>
                <c:pt idx="682">
                  <c:v>1183</c:v>
                </c:pt>
                <c:pt idx="683">
                  <c:v>1184</c:v>
                </c:pt>
                <c:pt idx="684">
                  <c:v>1185</c:v>
                </c:pt>
                <c:pt idx="685">
                  <c:v>1186</c:v>
                </c:pt>
                <c:pt idx="686">
                  <c:v>1187</c:v>
                </c:pt>
                <c:pt idx="687">
                  <c:v>1188</c:v>
                </c:pt>
                <c:pt idx="688">
                  <c:v>1189</c:v>
                </c:pt>
                <c:pt idx="689">
                  <c:v>1190</c:v>
                </c:pt>
                <c:pt idx="690">
                  <c:v>1191</c:v>
                </c:pt>
                <c:pt idx="691">
                  <c:v>1192</c:v>
                </c:pt>
                <c:pt idx="692">
                  <c:v>1193</c:v>
                </c:pt>
                <c:pt idx="693">
                  <c:v>1194</c:v>
                </c:pt>
                <c:pt idx="694">
                  <c:v>1195</c:v>
                </c:pt>
                <c:pt idx="695">
                  <c:v>1196</c:v>
                </c:pt>
                <c:pt idx="696">
                  <c:v>1197</c:v>
                </c:pt>
                <c:pt idx="697">
                  <c:v>1198</c:v>
                </c:pt>
                <c:pt idx="698">
                  <c:v>1199</c:v>
                </c:pt>
                <c:pt idx="699">
                  <c:v>1200</c:v>
                </c:pt>
                <c:pt idx="700">
                  <c:v>1201</c:v>
                </c:pt>
                <c:pt idx="701">
                  <c:v>1202</c:v>
                </c:pt>
                <c:pt idx="702">
                  <c:v>1203</c:v>
                </c:pt>
                <c:pt idx="703">
                  <c:v>1204</c:v>
                </c:pt>
                <c:pt idx="704">
                  <c:v>1205</c:v>
                </c:pt>
                <c:pt idx="705">
                  <c:v>1206</c:v>
                </c:pt>
                <c:pt idx="706">
                  <c:v>1207</c:v>
                </c:pt>
                <c:pt idx="707">
                  <c:v>1208</c:v>
                </c:pt>
                <c:pt idx="708">
                  <c:v>1209</c:v>
                </c:pt>
                <c:pt idx="709">
                  <c:v>1210</c:v>
                </c:pt>
                <c:pt idx="710">
                  <c:v>1211</c:v>
                </c:pt>
                <c:pt idx="711">
                  <c:v>1212</c:v>
                </c:pt>
                <c:pt idx="712">
                  <c:v>1213</c:v>
                </c:pt>
                <c:pt idx="713">
                  <c:v>1214</c:v>
                </c:pt>
                <c:pt idx="714">
                  <c:v>1215</c:v>
                </c:pt>
                <c:pt idx="715">
                  <c:v>1216</c:v>
                </c:pt>
                <c:pt idx="716">
                  <c:v>1217</c:v>
                </c:pt>
                <c:pt idx="717">
                  <c:v>1218</c:v>
                </c:pt>
                <c:pt idx="718">
                  <c:v>1219</c:v>
                </c:pt>
                <c:pt idx="719">
                  <c:v>1220</c:v>
                </c:pt>
                <c:pt idx="720">
                  <c:v>1221</c:v>
                </c:pt>
                <c:pt idx="721">
                  <c:v>1222</c:v>
                </c:pt>
                <c:pt idx="722">
                  <c:v>1223</c:v>
                </c:pt>
                <c:pt idx="723">
                  <c:v>1224</c:v>
                </c:pt>
                <c:pt idx="724">
                  <c:v>1225</c:v>
                </c:pt>
                <c:pt idx="725">
                  <c:v>1226</c:v>
                </c:pt>
                <c:pt idx="726">
                  <c:v>1227</c:v>
                </c:pt>
                <c:pt idx="727">
                  <c:v>1228</c:v>
                </c:pt>
                <c:pt idx="728">
                  <c:v>1229</c:v>
                </c:pt>
                <c:pt idx="729">
                  <c:v>1230</c:v>
                </c:pt>
                <c:pt idx="730">
                  <c:v>1231</c:v>
                </c:pt>
                <c:pt idx="731">
                  <c:v>1232</c:v>
                </c:pt>
                <c:pt idx="732">
                  <c:v>1233</c:v>
                </c:pt>
                <c:pt idx="733">
                  <c:v>1234</c:v>
                </c:pt>
                <c:pt idx="734">
                  <c:v>1235</c:v>
                </c:pt>
                <c:pt idx="735">
                  <c:v>1236</c:v>
                </c:pt>
                <c:pt idx="736">
                  <c:v>1237</c:v>
                </c:pt>
                <c:pt idx="737">
                  <c:v>1238</c:v>
                </c:pt>
                <c:pt idx="738">
                  <c:v>1239</c:v>
                </c:pt>
                <c:pt idx="739">
                  <c:v>1240</c:v>
                </c:pt>
                <c:pt idx="740">
                  <c:v>1241</c:v>
                </c:pt>
                <c:pt idx="741">
                  <c:v>1242</c:v>
                </c:pt>
                <c:pt idx="742">
                  <c:v>1243</c:v>
                </c:pt>
                <c:pt idx="743">
                  <c:v>1244</c:v>
                </c:pt>
                <c:pt idx="744">
                  <c:v>1245</c:v>
                </c:pt>
                <c:pt idx="745">
                  <c:v>1246</c:v>
                </c:pt>
                <c:pt idx="746">
                  <c:v>1247</c:v>
                </c:pt>
                <c:pt idx="747">
                  <c:v>1248</c:v>
                </c:pt>
                <c:pt idx="748">
                  <c:v>1249</c:v>
                </c:pt>
                <c:pt idx="749">
                  <c:v>1250</c:v>
                </c:pt>
                <c:pt idx="750">
                  <c:v>1251</c:v>
                </c:pt>
                <c:pt idx="751">
                  <c:v>1252</c:v>
                </c:pt>
                <c:pt idx="752">
                  <c:v>1253</c:v>
                </c:pt>
                <c:pt idx="753">
                  <c:v>1254</c:v>
                </c:pt>
                <c:pt idx="754">
                  <c:v>1255</c:v>
                </c:pt>
                <c:pt idx="755">
                  <c:v>1256</c:v>
                </c:pt>
                <c:pt idx="756">
                  <c:v>1257</c:v>
                </c:pt>
                <c:pt idx="757">
                  <c:v>1258</c:v>
                </c:pt>
                <c:pt idx="758">
                  <c:v>1259</c:v>
                </c:pt>
                <c:pt idx="759">
                  <c:v>1260</c:v>
                </c:pt>
                <c:pt idx="760">
                  <c:v>1261</c:v>
                </c:pt>
                <c:pt idx="761">
                  <c:v>1262</c:v>
                </c:pt>
                <c:pt idx="762">
                  <c:v>1263</c:v>
                </c:pt>
                <c:pt idx="763">
                  <c:v>1264</c:v>
                </c:pt>
                <c:pt idx="764">
                  <c:v>1265</c:v>
                </c:pt>
                <c:pt idx="765">
                  <c:v>1266</c:v>
                </c:pt>
                <c:pt idx="766">
                  <c:v>1267</c:v>
                </c:pt>
                <c:pt idx="767">
                  <c:v>1268</c:v>
                </c:pt>
                <c:pt idx="768">
                  <c:v>1269</c:v>
                </c:pt>
                <c:pt idx="769">
                  <c:v>1270</c:v>
                </c:pt>
                <c:pt idx="770">
                  <c:v>1271</c:v>
                </c:pt>
                <c:pt idx="771">
                  <c:v>1272</c:v>
                </c:pt>
                <c:pt idx="772">
                  <c:v>1273</c:v>
                </c:pt>
                <c:pt idx="773">
                  <c:v>1274</c:v>
                </c:pt>
                <c:pt idx="774">
                  <c:v>1275</c:v>
                </c:pt>
                <c:pt idx="775">
                  <c:v>1276</c:v>
                </c:pt>
                <c:pt idx="776">
                  <c:v>1277</c:v>
                </c:pt>
                <c:pt idx="777">
                  <c:v>1278</c:v>
                </c:pt>
                <c:pt idx="778">
                  <c:v>1279</c:v>
                </c:pt>
                <c:pt idx="779">
                  <c:v>1280</c:v>
                </c:pt>
                <c:pt idx="780">
                  <c:v>1281</c:v>
                </c:pt>
                <c:pt idx="781">
                  <c:v>1282</c:v>
                </c:pt>
                <c:pt idx="782">
                  <c:v>1283</c:v>
                </c:pt>
                <c:pt idx="783">
                  <c:v>1284</c:v>
                </c:pt>
                <c:pt idx="784">
                  <c:v>1285</c:v>
                </c:pt>
                <c:pt idx="785">
                  <c:v>1286</c:v>
                </c:pt>
                <c:pt idx="786">
                  <c:v>1287</c:v>
                </c:pt>
                <c:pt idx="787">
                  <c:v>1288</c:v>
                </c:pt>
                <c:pt idx="788">
                  <c:v>1289</c:v>
                </c:pt>
                <c:pt idx="789">
                  <c:v>1290</c:v>
                </c:pt>
                <c:pt idx="790">
                  <c:v>1291</c:v>
                </c:pt>
                <c:pt idx="791">
                  <c:v>1292</c:v>
                </c:pt>
                <c:pt idx="792">
                  <c:v>1293</c:v>
                </c:pt>
                <c:pt idx="793">
                  <c:v>1294</c:v>
                </c:pt>
                <c:pt idx="794">
                  <c:v>1295</c:v>
                </c:pt>
                <c:pt idx="795">
                  <c:v>1296</c:v>
                </c:pt>
                <c:pt idx="796">
                  <c:v>1297</c:v>
                </c:pt>
                <c:pt idx="797">
                  <c:v>1298</c:v>
                </c:pt>
                <c:pt idx="798">
                  <c:v>1299</c:v>
                </c:pt>
                <c:pt idx="799">
                  <c:v>1300</c:v>
                </c:pt>
                <c:pt idx="800">
                  <c:v>1301</c:v>
                </c:pt>
                <c:pt idx="801">
                  <c:v>1302</c:v>
                </c:pt>
                <c:pt idx="802">
                  <c:v>1303</c:v>
                </c:pt>
                <c:pt idx="803">
                  <c:v>1304</c:v>
                </c:pt>
                <c:pt idx="804">
                  <c:v>1305</c:v>
                </c:pt>
                <c:pt idx="805">
                  <c:v>1306</c:v>
                </c:pt>
                <c:pt idx="806">
                  <c:v>1307</c:v>
                </c:pt>
                <c:pt idx="807">
                  <c:v>1308</c:v>
                </c:pt>
                <c:pt idx="808">
                  <c:v>1309</c:v>
                </c:pt>
                <c:pt idx="809">
                  <c:v>1310</c:v>
                </c:pt>
                <c:pt idx="810">
                  <c:v>1311</c:v>
                </c:pt>
                <c:pt idx="811">
                  <c:v>1312</c:v>
                </c:pt>
                <c:pt idx="812">
                  <c:v>1313</c:v>
                </c:pt>
                <c:pt idx="813">
                  <c:v>1314</c:v>
                </c:pt>
                <c:pt idx="814">
                  <c:v>1315</c:v>
                </c:pt>
                <c:pt idx="815">
                  <c:v>1316</c:v>
                </c:pt>
                <c:pt idx="816">
                  <c:v>1317</c:v>
                </c:pt>
                <c:pt idx="817">
                  <c:v>1318</c:v>
                </c:pt>
                <c:pt idx="818">
                  <c:v>1319</c:v>
                </c:pt>
                <c:pt idx="819">
                  <c:v>1320</c:v>
                </c:pt>
                <c:pt idx="820">
                  <c:v>1321</c:v>
                </c:pt>
                <c:pt idx="821">
                  <c:v>1322</c:v>
                </c:pt>
                <c:pt idx="822">
                  <c:v>1323</c:v>
                </c:pt>
                <c:pt idx="823">
                  <c:v>1324</c:v>
                </c:pt>
                <c:pt idx="824">
                  <c:v>1325</c:v>
                </c:pt>
                <c:pt idx="825">
                  <c:v>1326</c:v>
                </c:pt>
                <c:pt idx="826">
                  <c:v>1327</c:v>
                </c:pt>
                <c:pt idx="827">
                  <c:v>1328</c:v>
                </c:pt>
                <c:pt idx="828">
                  <c:v>1329</c:v>
                </c:pt>
                <c:pt idx="829">
                  <c:v>1330</c:v>
                </c:pt>
                <c:pt idx="830">
                  <c:v>1331</c:v>
                </c:pt>
                <c:pt idx="831">
                  <c:v>1332</c:v>
                </c:pt>
                <c:pt idx="832">
                  <c:v>1333</c:v>
                </c:pt>
                <c:pt idx="833">
                  <c:v>1334</c:v>
                </c:pt>
                <c:pt idx="834">
                  <c:v>1335</c:v>
                </c:pt>
                <c:pt idx="835">
                  <c:v>1336</c:v>
                </c:pt>
                <c:pt idx="836">
                  <c:v>1337</c:v>
                </c:pt>
                <c:pt idx="837">
                  <c:v>1338</c:v>
                </c:pt>
                <c:pt idx="838">
                  <c:v>1339</c:v>
                </c:pt>
                <c:pt idx="839">
                  <c:v>1340</c:v>
                </c:pt>
                <c:pt idx="840">
                  <c:v>1341</c:v>
                </c:pt>
                <c:pt idx="841">
                  <c:v>1342</c:v>
                </c:pt>
                <c:pt idx="842">
                  <c:v>1343</c:v>
                </c:pt>
                <c:pt idx="843">
                  <c:v>1344</c:v>
                </c:pt>
                <c:pt idx="844">
                  <c:v>1345</c:v>
                </c:pt>
                <c:pt idx="845">
                  <c:v>1346</c:v>
                </c:pt>
                <c:pt idx="846">
                  <c:v>1347</c:v>
                </c:pt>
                <c:pt idx="847">
                  <c:v>1348</c:v>
                </c:pt>
                <c:pt idx="848">
                  <c:v>1349</c:v>
                </c:pt>
                <c:pt idx="849">
                  <c:v>1350</c:v>
                </c:pt>
                <c:pt idx="850">
                  <c:v>1351</c:v>
                </c:pt>
                <c:pt idx="851">
                  <c:v>1352</c:v>
                </c:pt>
                <c:pt idx="852">
                  <c:v>1353</c:v>
                </c:pt>
                <c:pt idx="853">
                  <c:v>1354</c:v>
                </c:pt>
                <c:pt idx="854">
                  <c:v>1355</c:v>
                </c:pt>
                <c:pt idx="855">
                  <c:v>1356</c:v>
                </c:pt>
                <c:pt idx="856">
                  <c:v>1357</c:v>
                </c:pt>
                <c:pt idx="857">
                  <c:v>1358</c:v>
                </c:pt>
                <c:pt idx="858">
                  <c:v>1359</c:v>
                </c:pt>
                <c:pt idx="859">
                  <c:v>1360</c:v>
                </c:pt>
                <c:pt idx="860">
                  <c:v>1361</c:v>
                </c:pt>
                <c:pt idx="861">
                  <c:v>1362</c:v>
                </c:pt>
                <c:pt idx="862">
                  <c:v>1363</c:v>
                </c:pt>
                <c:pt idx="863">
                  <c:v>1364</c:v>
                </c:pt>
                <c:pt idx="864">
                  <c:v>1365</c:v>
                </c:pt>
                <c:pt idx="865">
                  <c:v>1366</c:v>
                </c:pt>
                <c:pt idx="866">
                  <c:v>1367</c:v>
                </c:pt>
                <c:pt idx="867">
                  <c:v>1368</c:v>
                </c:pt>
                <c:pt idx="868">
                  <c:v>1369</c:v>
                </c:pt>
                <c:pt idx="869">
                  <c:v>1370</c:v>
                </c:pt>
                <c:pt idx="870">
                  <c:v>1371</c:v>
                </c:pt>
                <c:pt idx="871">
                  <c:v>1372</c:v>
                </c:pt>
                <c:pt idx="872">
                  <c:v>1373</c:v>
                </c:pt>
                <c:pt idx="873">
                  <c:v>1374</c:v>
                </c:pt>
                <c:pt idx="874">
                  <c:v>1375</c:v>
                </c:pt>
                <c:pt idx="875">
                  <c:v>1376</c:v>
                </c:pt>
                <c:pt idx="876">
                  <c:v>1377</c:v>
                </c:pt>
                <c:pt idx="877">
                  <c:v>1378</c:v>
                </c:pt>
                <c:pt idx="878">
                  <c:v>1379</c:v>
                </c:pt>
                <c:pt idx="879">
                  <c:v>1380</c:v>
                </c:pt>
                <c:pt idx="880">
                  <c:v>1381</c:v>
                </c:pt>
                <c:pt idx="881">
                  <c:v>1382</c:v>
                </c:pt>
                <c:pt idx="882">
                  <c:v>1383</c:v>
                </c:pt>
                <c:pt idx="883">
                  <c:v>1384</c:v>
                </c:pt>
                <c:pt idx="884">
                  <c:v>1385</c:v>
                </c:pt>
                <c:pt idx="885">
                  <c:v>1386</c:v>
                </c:pt>
                <c:pt idx="886">
                  <c:v>1387</c:v>
                </c:pt>
                <c:pt idx="887">
                  <c:v>1388</c:v>
                </c:pt>
                <c:pt idx="888">
                  <c:v>1389</c:v>
                </c:pt>
                <c:pt idx="889">
                  <c:v>1390</c:v>
                </c:pt>
                <c:pt idx="890">
                  <c:v>1391</c:v>
                </c:pt>
                <c:pt idx="891">
                  <c:v>1392</c:v>
                </c:pt>
                <c:pt idx="892">
                  <c:v>1393</c:v>
                </c:pt>
                <c:pt idx="893">
                  <c:v>1394</c:v>
                </c:pt>
                <c:pt idx="894">
                  <c:v>1395</c:v>
                </c:pt>
                <c:pt idx="895">
                  <c:v>1396</c:v>
                </c:pt>
                <c:pt idx="896">
                  <c:v>1397</c:v>
                </c:pt>
                <c:pt idx="897">
                  <c:v>1398</c:v>
                </c:pt>
                <c:pt idx="898">
                  <c:v>1399</c:v>
                </c:pt>
                <c:pt idx="899">
                  <c:v>1400</c:v>
                </c:pt>
                <c:pt idx="900">
                  <c:v>1401</c:v>
                </c:pt>
                <c:pt idx="901">
                  <c:v>1402</c:v>
                </c:pt>
                <c:pt idx="902">
                  <c:v>1403</c:v>
                </c:pt>
                <c:pt idx="903">
                  <c:v>1404</c:v>
                </c:pt>
                <c:pt idx="904">
                  <c:v>1405</c:v>
                </c:pt>
                <c:pt idx="905">
                  <c:v>1406</c:v>
                </c:pt>
                <c:pt idx="906">
                  <c:v>1407</c:v>
                </c:pt>
                <c:pt idx="907">
                  <c:v>1408</c:v>
                </c:pt>
                <c:pt idx="908">
                  <c:v>1409</c:v>
                </c:pt>
                <c:pt idx="909">
                  <c:v>1410</c:v>
                </c:pt>
                <c:pt idx="910">
                  <c:v>1411</c:v>
                </c:pt>
                <c:pt idx="911">
                  <c:v>1412</c:v>
                </c:pt>
                <c:pt idx="912">
                  <c:v>1413</c:v>
                </c:pt>
                <c:pt idx="913">
                  <c:v>1414</c:v>
                </c:pt>
                <c:pt idx="914">
                  <c:v>1415</c:v>
                </c:pt>
                <c:pt idx="915">
                  <c:v>1416</c:v>
                </c:pt>
                <c:pt idx="916">
                  <c:v>1417</c:v>
                </c:pt>
                <c:pt idx="917">
                  <c:v>1418</c:v>
                </c:pt>
                <c:pt idx="918">
                  <c:v>1419</c:v>
                </c:pt>
                <c:pt idx="919">
                  <c:v>1420</c:v>
                </c:pt>
                <c:pt idx="920">
                  <c:v>1421</c:v>
                </c:pt>
                <c:pt idx="921">
                  <c:v>1422</c:v>
                </c:pt>
                <c:pt idx="922">
                  <c:v>1423</c:v>
                </c:pt>
                <c:pt idx="923">
                  <c:v>1424</c:v>
                </c:pt>
                <c:pt idx="924">
                  <c:v>1425</c:v>
                </c:pt>
                <c:pt idx="925">
                  <c:v>1426</c:v>
                </c:pt>
                <c:pt idx="926">
                  <c:v>1427</c:v>
                </c:pt>
                <c:pt idx="927">
                  <c:v>1428</c:v>
                </c:pt>
                <c:pt idx="928">
                  <c:v>1429</c:v>
                </c:pt>
                <c:pt idx="929">
                  <c:v>1430</c:v>
                </c:pt>
                <c:pt idx="930">
                  <c:v>1431</c:v>
                </c:pt>
                <c:pt idx="931">
                  <c:v>1432</c:v>
                </c:pt>
                <c:pt idx="932">
                  <c:v>1433</c:v>
                </c:pt>
                <c:pt idx="933">
                  <c:v>1434</c:v>
                </c:pt>
                <c:pt idx="934">
                  <c:v>1435</c:v>
                </c:pt>
                <c:pt idx="935">
                  <c:v>1436</c:v>
                </c:pt>
                <c:pt idx="936">
                  <c:v>1437</c:v>
                </c:pt>
                <c:pt idx="937">
                  <c:v>1438</c:v>
                </c:pt>
                <c:pt idx="938">
                  <c:v>1439</c:v>
                </c:pt>
                <c:pt idx="939">
                  <c:v>1440</c:v>
                </c:pt>
                <c:pt idx="940">
                  <c:v>1441</c:v>
                </c:pt>
                <c:pt idx="941">
                  <c:v>1442</c:v>
                </c:pt>
                <c:pt idx="942">
                  <c:v>1443</c:v>
                </c:pt>
                <c:pt idx="943">
                  <c:v>1444</c:v>
                </c:pt>
                <c:pt idx="944">
                  <c:v>1445</c:v>
                </c:pt>
                <c:pt idx="945">
                  <c:v>1446</c:v>
                </c:pt>
                <c:pt idx="946">
                  <c:v>1447</c:v>
                </c:pt>
                <c:pt idx="947">
                  <c:v>1448</c:v>
                </c:pt>
                <c:pt idx="948">
                  <c:v>1449</c:v>
                </c:pt>
                <c:pt idx="949">
                  <c:v>1450</c:v>
                </c:pt>
                <c:pt idx="950">
                  <c:v>1451</c:v>
                </c:pt>
                <c:pt idx="951">
                  <c:v>1452</c:v>
                </c:pt>
                <c:pt idx="952">
                  <c:v>1453</c:v>
                </c:pt>
                <c:pt idx="953">
                  <c:v>1454</c:v>
                </c:pt>
                <c:pt idx="954">
                  <c:v>1455</c:v>
                </c:pt>
                <c:pt idx="955">
                  <c:v>1456</c:v>
                </c:pt>
                <c:pt idx="956">
                  <c:v>1457</c:v>
                </c:pt>
                <c:pt idx="957">
                  <c:v>1458</c:v>
                </c:pt>
                <c:pt idx="958">
                  <c:v>1459</c:v>
                </c:pt>
                <c:pt idx="959">
                  <c:v>1460</c:v>
                </c:pt>
                <c:pt idx="960">
                  <c:v>1461</c:v>
                </c:pt>
                <c:pt idx="961">
                  <c:v>1462</c:v>
                </c:pt>
                <c:pt idx="962">
                  <c:v>1463</c:v>
                </c:pt>
                <c:pt idx="963">
                  <c:v>1464</c:v>
                </c:pt>
                <c:pt idx="964">
                  <c:v>1465</c:v>
                </c:pt>
                <c:pt idx="965">
                  <c:v>1466</c:v>
                </c:pt>
                <c:pt idx="966">
                  <c:v>1467</c:v>
                </c:pt>
                <c:pt idx="967">
                  <c:v>1468</c:v>
                </c:pt>
                <c:pt idx="968">
                  <c:v>1469</c:v>
                </c:pt>
                <c:pt idx="969">
                  <c:v>1470</c:v>
                </c:pt>
                <c:pt idx="970">
                  <c:v>1471</c:v>
                </c:pt>
                <c:pt idx="971">
                  <c:v>1472</c:v>
                </c:pt>
                <c:pt idx="972">
                  <c:v>1473</c:v>
                </c:pt>
                <c:pt idx="973">
                  <c:v>1474</c:v>
                </c:pt>
                <c:pt idx="974">
                  <c:v>1475</c:v>
                </c:pt>
                <c:pt idx="975">
                  <c:v>1476</c:v>
                </c:pt>
                <c:pt idx="976">
                  <c:v>1477</c:v>
                </c:pt>
                <c:pt idx="977">
                  <c:v>1478</c:v>
                </c:pt>
                <c:pt idx="978">
                  <c:v>1479</c:v>
                </c:pt>
                <c:pt idx="979">
                  <c:v>1480</c:v>
                </c:pt>
                <c:pt idx="980">
                  <c:v>1481</c:v>
                </c:pt>
                <c:pt idx="981">
                  <c:v>1482</c:v>
                </c:pt>
                <c:pt idx="982">
                  <c:v>1483</c:v>
                </c:pt>
                <c:pt idx="983">
                  <c:v>1484</c:v>
                </c:pt>
                <c:pt idx="984">
                  <c:v>1485</c:v>
                </c:pt>
                <c:pt idx="985">
                  <c:v>1486</c:v>
                </c:pt>
                <c:pt idx="986">
                  <c:v>1487</c:v>
                </c:pt>
                <c:pt idx="987">
                  <c:v>1488</c:v>
                </c:pt>
                <c:pt idx="988">
                  <c:v>1489</c:v>
                </c:pt>
                <c:pt idx="989">
                  <c:v>1490</c:v>
                </c:pt>
                <c:pt idx="990">
                  <c:v>1491</c:v>
                </c:pt>
                <c:pt idx="991">
                  <c:v>1492</c:v>
                </c:pt>
                <c:pt idx="992">
                  <c:v>1493</c:v>
                </c:pt>
                <c:pt idx="993">
                  <c:v>1494</c:v>
                </c:pt>
                <c:pt idx="994">
                  <c:v>1495</c:v>
                </c:pt>
                <c:pt idx="995">
                  <c:v>1496</c:v>
                </c:pt>
                <c:pt idx="996">
                  <c:v>1497</c:v>
                </c:pt>
                <c:pt idx="997">
                  <c:v>1498</c:v>
                </c:pt>
                <c:pt idx="998">
                  <c:v>1499</c:v>
                </c:pt>
                <c:pt idx="999">
                  <c:v>1500</c:v>
                </c:pt>
                <c:pt idx="1000">
                  <c:v>1501</c:v>
                </c:pt>
                <c:pt idx="1001">
                  <c:v>1502</c:v>
                </c:pt>
                <c:pt idx="1002">
                  <c:v>1503</c:v>
                </c:pt>
                <c:pt idx="1003">
                  <c:v>1504</c:v>
                </c:pt>
                <c:pt idx="1004">
                  <c:v>1505</c:v>
                </c:pt>
                <c:pt idx="1005">
                  <c:v>1506</c:v>
                </c:pt>
                <c:pt idx="1006">
                  <c:v>1507</c:v>
                </c:pt>
                <c:pt idx="1007">
                  <c:v>1508</c:v>
                </c:pt>
                <c:pt idx="1008">
                  <c:v>1509</c:v>
                </c:pt>
                <c:pt idx="1009">
                  <c:v>1510</c:v>
                </c:pt>
                <c:pt idx="1010">
                  <c:v>1511</c:v>
                </c:pt>
                <c:pt idx="1011">
                  <c:v>1512</c:v>
                </c:pt>
                <c:pt idx="1012">
                  <c:v>1513</c:v>
                </c:pt>
                <c:pt idx="1013">
                  <c:v>1514</c:v>
                </c:pt>
                <c:pt idx="1014">
                  <c:v>1515</c:v>
                </c:pt>
                <c:pt idx="1015">
                  <c:v>1516</c:v>
                </c:pt>
                <c:pt idx="1016">
                  <c:v>1517</c:v>
                </c:pt>
                <c:pt idx="1017">
                  <c:v>1518</c:v>
                </c:pt>
                <c:pt idx="1018">
                  <c:v>1519</c:v>
                </c:pt>
                <c:pt idx="1019">
                  <c:v>1520</c:v>
                </c:pt>
                <c:pt idx="1020">
                  <c:v>1521</c:v>
                </c:pt>
                <c:pt idx="1021">
                  <c:v>1522</c:v>
                </c:pt>
                <c:pt idx="1022">
                  <c:v>1523</c:v>
                </c:pt>
                <c:pt idx="1023">
                  <c:v>1524</c:v>
                </c:pt>
                <c:pt idx="1024">
                  <c:v>1525</c:v>
                </c:pt>
                <c:pt idx="1025">
                  <c:v>1526</c:v>
                </c:pt>
                <c:pt idx="1026">
                  <c:v>1527</c:v>
                </c:pt>
                <c:pt idx="1027">
                  <c:v>1528</c:v>
                </c:pt>
                <c:pt idx="1028">
                  <c:v>1529</c:v>
                </c:pt>
                <c:pt idx="1029">
                  <c:v>1530</c:v>
                </c:pt>
                <c:pt idx="1030">
                  <c:v>1531</c:v>
                </c:pt>
                <c:pt idx="1031">
                  <c:v>1532</c:v>
                </c:pt>
                <c:pt idx="1032">
                  <c:v>1533</c:v>
                </c:pt>
                <c:pt idx="1033">
                  <c:v>1534</c:v>
                </c:pt>
                <c:pt idx="1034">
                  <c:v>1535</c:v>
                </c:pt>
                <c:pt idx="1035">
                  <c:v>1536</c:v>
                </c:pt>
                <c:pt idx="1036">
                  <c:v>1537</c:v>
                </c:pt>
                <c:pt idx="1037">
                  <c:v>1538</c:v>
                </c:pt>
                <c:pt idx="1038">
                  <c:v>1539</c:v>
                </c:pt>
                <c:pt idx="1039">
                  <c:v>1540</c:v>
                </c:pt>
                <c:pt idx="1040">
                  <c:v>1541</c:v>
                </c:pt>
                <c:pt idx="1041">
                  <c:v>1542</c:v>
                </c:pt>
                <c:pt idx="1042">
                  <c:v>1543</c:v>
                </c:pt>
                <c:pt idx="1043">
                  <c:v>1544</c:v>
                </c:pt>
                <c:pt idx="1044">
                  <c:v>1545</c:v>
                </c:pt>
                <c:pt idx="1045">
                  <c:v>1546</c:v>
                </c:pt>
                <c:pt idx="1046">
                  <c:v>1547</c:v>
                </c:pt>
                <c:pt idx="1047">
                  <c:v>1548</c:v>
                </c:pt>
                <c:pt idx="1048">
                  <c:v>1549</c:v>
                </c:pt>
                <c:pt idx="1049">
                  <c:v>1550</c:v>
                </c:pt>
                <c:pt idx="1050">
                  <c:v>1551</c:v>
                </c:pt>
                <c:pt idx="1051">
                  <c:v>1552</c:v>
                </c:pt>
                <c:pt idx="1052">
                  <c:v>1553</c:v>
                </c:pt>
                <c:pt idx="1053">
                  <c:v>1554</c:v>
                </c:pt>
                <c:pt idx="1054">
                  <c:v>1555</c:v>
                </c:pt>
                <c:pt idx="1055">
                  <c:v>1556</c:v>
                </c:pt>
                <c:pt idx="1056">
                  <c:v>1557</c:v>
                </c:pt>
                <c:pt idx="1057">
                  <c:v>1558</c:v>
                </c:pt>
                <c:pt idx="1058">
                  <c:v>1559</c:v>
                </c:pt>
                <c:pt idx="1059">
                  <c:v>1560</c:v>
                </c:pt>
                <c:pt idx="1060">
                  <c:v>1561</c:v>
                </c:pt>
                <c:pt idx="1061">
                  <c:v>1562</c:v>
                </c:pt>
                <c:pt idx="1062">
                  <c:v>1563</c:v>
                </c:pt>
                <c:pt idx="1063">
                  <c:v>1564</c:v>
                </c:pt>
                <c:pt idx="1064">
                  <c:v>1565</c:v>
                </c:pt>
                <c:pt idx="1065">
                  <c:v>1566</c:v>
                </c:pt>
                <c:pt idx="1066">
                  <c:v>1567</c:v>
                </c:pt>
                <c:pt idx="1067">
                  <c:v>1568</c:v>
                </c:pt>
                <c:pt idx="1068">
                  <c:v>1569</c:v>
                </c:pt>
                <c:pt idx="1069">
                  <c:v>1570</c:v>
                </c:pt>
                <c:pt idx="1070">
                  <c:v>1571</c:v>
                </c:pt>
                <c:pt idx="1071">
                  <c:v>1572</c:v>
                </c:pt>
                <c:pt idx="1072">
                  <c:v>1573</c:v>
                </c:pt>
                <c:pt idx="1073">
                  <c:v>1574</c:v>
                </c:pt>
                <c:pt idx="1074">
                  <c:v>1575</c:v>
                </c:pt>
                <c:pt idx="1075">
                  <c:v>1576</c:v>
                </c:pt>
                <c:pt idx="1076">
                  <c:v>1577</c:v>
                </c:pt>
                <c:pt idx="1077">
                  <c:v>1578</c:v>
                </c:pt>
                <c:pt idx="1078">
                  <c:v>1579</c:v>
                </c:pt>
                <c:pt idx="1079">
                  <c:v>1580</c:v>
                </c:pt>
                <c:pt idx="1080">
                  <c:v>1581</c:v>
                </c:pt>
                <c:pt idx="1081">
                  <c:v>1582</c:v>
                </c:pt>
                <c:pt idx="1082">
                  <c:v>1583</c:v>
                </c:pt>
                <c:pt idx="1083">
                  <c:v>1584</c:v>
                </c:pt>
                <c:pt idx="1084">
                  <c:v>1585</c:v>
                </c:pt>
                <c:pt idx="1085">
                  <c:v>1586</c:v>
                </c:pt>
                <c:pt idx="1086">
                  <c:v>1587</c:v>
                </c:pt>
                <c:pt idx="1087">
                  <c:v>1588</c:v>
                </c:pt>
                <c:pt idx="1088">
                  <c:v>1589</c:v>
                </c:pt>
                <c:pt idx="1089">
                  <c:v>1590</c:v>
                </c:pt>
                <c:pt idx="1090">
                  <c:v>1591</c:v>
                </c:pt>
                <c:pt idx="1091">
                  <c:v>1592</c:v>
                </c:pt>
                <c:pt idx="1092">
                  <c:v>1593</c:v>
                </c:pt>
                <c:pt idx="1093">
                  <c:v>1594</c:v>
                </c:pt>
                <c:pt idx="1094">
                  <c:v>1595</c:v>
                </c:pt>
                <c:pt idx="1095">
                  <c:v>1596</c:v>
                </c:pt>
                <c:pt idx="1096">
                  <c:v>1597</c:v>
                </c:pt>
                <c:pt idx="1097">
                  <c:v>1598</c:v>
                </c:pt>
                <c:pt idx="1098">
                  <c:v>1599</c:v>
                </c:pt>
                <c:pt idx="1099">
                  <c:v>1600</c:v>
                </c:pt>
                <c:pt idx="1100">
                  <c:v>1601</c:v>
                </c:pt>
                <c:pt idx="1101">
                  <c:v>1602</c:v>
                </c:pt>
                <c:pt idx="1102">
                  <c:v>1603</c:v>
                </c:pt>
                <c:pt idx="1103">
                  <c:v>1604</c:v>
                </c:pt>
                <c:pt idx="1104">
                  <c:v>1605</c:v>
                </c:pt>
                <c:pt idx="1105">
                  <c:v>1606</c:v>
                </c:pt>
                <c:pt idx="1106">
                  <c:v>1607</c:v>
                </c:pt>
                <c:pt idx="1107">
                  <c:v>1608</c:v>
                </c:pt>
                <c:pt idx="1108">
                  <c:v>1609</c:v>
                </c:pt>
                <c:pt idx="1109">
                  <c:v>1610</c:v>
                </c:pt>
                <c:pt idx="1110">
                  <c:v>1611</c:v>
                </c:pt>
                <c:pt idx="1111">
                  <c:v>1612</c:v>
                </c:pt>
                <c:pt idx="1112">
                  <c:v>1613</c:v>
                </c:pt>
                <c:pt idx="1113">
                  <c:v>1614</c:v>
                </c:pt>
                <c:pt idx="1114">
                  <c:v>1615</c:v>
                </c:pt>
                <c:pt idx="1115">
                  <c:v>1616</c:v>
                </c:pt>
                <c:pt idx="1116">
                  <c:v>1617</c:v>
                </c:pt>
                <c:pt idx="1117">
                  <c:v>1618</c:v>
                </c:pt>
                <c:pt idx="1118">
                  <c:v>1619</c:v>
                </c:pt>
                <c:pt idx="1119">
                  <c:v>1620</c:v>
                </c:pt>
                <c:pt idx="1120">
                  <c:v>1621</c:v>
                </c:pt>
                <c:pt idx="1121">
                  <c:v>1622</c:v>
                </c:pt>
                <c:pt idx="1122">
                  <c:v>1623</c:v>
                </c:pt>
                <c:pt idx="1123">
                  <c:v>1624</c:v>
                </c:pt>
                <c:pt idx="1124">
                  <c:v>1625</c:v>
                </c:pt>
                <c:pt idx="1125">
                  <c:v>1626</c:v>
                </c:pt>
                <c:pt idx="1126">
                  <c:v>1627</c:v>
                </c:pt>
                <c:pt idx="1127">
                  <c:v>1628</c:v>
                </c:pt>
                <c:pt idx="1128">
                  <c:v>1629</c:v>
                </c:pt>
                <c:pt idx="1129">
                  <c:v>1630</c:v>
                </c:pt>
                <c:pt idx="1130">
                  <c:v>1631</c:v>
                </c:pt>
                <c:pt idx="1131">
                  <c:v>1632</c:v>
                </c:pt>
                <c:pt idx="1132">
                  <c:v>1633</c:v>
                </c:pt>
                <c:pt idx="1133">
                  <c:v>1634</c:v>
                </c:pt>
                <c:pt idx="1134">
                  <c:v>1635</c:v>
                </c:pt>
                <c:pt idx="1135">
                  <c:v>1636</c:v>
                </c:pt>
                <c:pt idx="1136">
                  <c:v>1637</c:v>
                </c:pt>
                <c:pt idx="1137">
                  <c:v>1638</c:v>
                </c:pt>
                <c:pt idx="1138">
                  <c:v>1639</c:v>
                </c:pt>
                <c:pt idx="1139">
                  <c:v>1640</c:v>
                </c:pt>
                <c:pt idx="1140">
                  <c:v>1641</c:v>
                </c:pt>
                <c:pt idx="1141">
                  <c:v>1642</c:v>
                </c:pt>
                <c:pt idx="1142">
                  <c:v>1643</c:v>
                </c:pt>
                <c:pt idx="1143">
                  <c:v>1644</c:v>
                </c:pt>
                <c:pt idx="1144">
                  <c:v>1645</c:v>
                </c:pt>
                <c:pt idx="1145">
                  <c:v>1646</c:v>
                </c:pt>
                <c:pt idx="1146">
                  <c:v>1647</c:v>
                </c:pt>
                <c:pt idx="1147">
                  <c:v>1648</c:v>
                </c:pt>
                <c:pt idx="1148">
                  <c:v>1649</c:v>
                </c:pt>
                <c:pt idx="1149">
                  <c:v>1650</c:v>
                </c:pt>
                <c:pt idx="1150">
                  <c:v>1651</c:v>
                </c:pt>
                <c:pt idx="1151">
                  <c:v>1652</c:v>
                </c:pt>
                <c:pt idx="1152">
                  <c:v>1653</c:v>
                </c:pt>
                <c:pt idx="1153">
                  <c:v>1654</c:v>
                </c:pt>
                <c:pt idx="1154">
                  <c:v>1655</c:v>
                </c:pt>
                <c:pt idx="1155">
                  <c:v>1656</c:v>
                </c:pt>
                <c:pt idx="1156">
                  <c:v>1657</c:v>
                </c:pt>
                <c:pt idx="1157">
                  <c:v>1658</c:v>
                </c:pt>
                <c:pt idx="1158">
                  <c:v>1659</c:v>
                </c:pt>
                <c:pt idx="1159">
                  <c:v>1660</c:v>
                </c:pt>
                <c:pt idx="1160">
                  <c:v>1661</c:v>
                </c:pt>
                <c:pt idx="1161">
                  <c:v>1662</c:v>
                </c:pt>
                <c:pt idx="1162">
                  <c:v>1663</c:v>
                </c:pt>
                <c:pt idx="1163">
                  <c:v>1664</c:v>
                </c:pt>
                <c:pt idx="1164">
                  <c:v>1665</c:v>
                </c:pt>
                <c:pt idx="1165">
                  <c:v>1666</c:v>
                </c:pt>
                <c:pt idx="1166">
                  <c:v>1667</c:v>
                </c:pt>
                <c:pt idx="1167">
                  <c:v>1668</c:v>
                </c:pt>
                <c:pt idx="1168">
                  <c:v>1669</c:v>
                </c:pt>
                <c:pt idx="1169">
                  <c:v>1670</c:v>
                </c:pt>
                <c:pt idx="1170">
                  <c:v>1671</c:v>
                </c:pt>
                <c:pt idx="1171">
                  <c:v>1672</c:v>
                </c:pt>
                <c:pt idx="1172">
                  <c:v>1673</c:v>
                </c:pt>
                <c:pt idx="1173">
                  <c:v>1674</c:v>
                </c:pt>
                <c:pt idx="1174">
                  <c:v>1675</c:v>
                </c:pt>
                <c:pt idx="1175">
                  <c:v>1676</c:v>
                </c:pt>
                <c:pt idx="1176">
                  <c:v>1677</c:v>
                </c:pt>
                <c:pt idx="1177">
                  <c:v>1678</c:v>
                </c:pt>
                <c:pt idx="1178">
                  <c:v>1679</c:v>
                </c:pt>
                <c:pt idx="1179">
                  <c:v>1680</c:v>
                </c:pt>
                <c:pt idx="1180">
                  <c:v>1681</c:v>
                </c:pt>
                <c:pt idx="1181">
                  <c:v>1682</c:v>
                </c:pt>
                <c:pt idx="1182">
                  <c:v>1683</c:v>
                </c:pt>
                <c:pt idx="1183">
                  <c:v>1684</c:v>
                </c:pt>
                <c:pt idx="1184">
                  <c:v>1685</c:v>
                </c:pt>
                <c:pt idx="1185">
                  <c:v>1686</c:v>
                </c:pt>
                <c:pt idx="1186">
                  <c:v>1687</c:v>
                </c:pt>
                <c:pt idx="1187">
                  <c:v>1688</c:v>
                </c:pt>
                <c:pt idx="1188">
                  <c:v>1689</c:v>
                </c:pt>
                <c:pt idx="1189">
                  <c:v>1690</c:v>
                </c:pt>
                <c:pt idx="1190">
                  <c:v>1691</c:v>
                </c:pt>
                <c:pt idx="1191">
                  <c:v>1692</c:v>
                </c:pt>
                <c:pt idx="1192">
                  <c:v>1693</c:v>
                </c:pt>
                <c:pt idx="1193">
                  <c:v>1694</c:v>
                </c:pt>
                <c:pt idx="1194">
                  <c:v>1695</c:v>
                </c:pt>
                <c:pt idx="1195">
                  <c:v>1696</c:v>
                </c:pt>
                <c:pt idx="1196">
                  <c:v>1697</c:v>
                </c:pt>
                <c:pt idx="1197">
                  <c:v>1698</c:v>
                </c:pt>
                <c:pt idx="1198">
                  <c:v>1699</c:v>
                </c:pt>
                <c:pt idx="1199">
                  <c:v>1700</c:v>
                </c:pt>
                <c:pt idx="1200">
                  <c:v>1701</c:v>
                </c:pt>
                <c:pt idx="1201">
                  <c:v>1702</c:v>
                </c:pt>
                <c:pt idx="1202">
                  <c:v>1703</c:v>
                </c:pt>
                <c:pt idx="1203">
                  <c:v>1704</c:v>
                </c:pt>
                <c:pt idx="1204">
                  <c:v>1705</c:v>
                </c:pt>
                <c:pt idx="1205">
                  <c:v>1706</c:v>
                </c:pt>
                <c:pt idx="1206">
                  <c:v>1707</c:v>
                </c:pt>
                <c:pt idx="1207">
                  <c:v>1708</c:v>
                </c:pt>
                <c:pt idx="1208">
                  <c:v>1709</c:v>
                </c:pt>
                <c:pt idx="1209">
                  <c:v>1710</c:v>
                </c:pt>
                <c:pt idx="1210">
                  <c:v>1711</c:v>
                </c:pt>
                <c:pt idx="1211">
                  <c:v>1712</c:v>
                </c:pt>
                <c:pt idx="1212">
                  <c:v>1713</c:v>
                </c:pt>
                <c:pt idx="1213">
                  <c:v>1714</c:v>
                </c:pt>
                <c:pt idx="1214">
                  <c:v>1715</c:v>
                </c:pt>
                <c:pt idx="1215">
                  <c:v>1716</c:v>
                </c:pt>
                <c:pt idx="1216">
                  <c:v>1717</c:v>
                </c:pt>
                <c:pt idx="1217">
                  <c:v>1718</c:v>
                </c:pt>
                <c:pt idx="1218">
                  <c:v>1719</c:v>
                </c:pt>
                <c:pt idx="1219">
                  <c:v>1720</c:v>
                </c:pt>
                <c:pt idx="1220">
                  <c:v>1721</c:v>
                </c:pt>
                <c:pt idx="1221">
                  <c:v>1722</c:v>
                </c:pt>
                <c:pt idx="1222">
                  <c:v>1723</c:v>
                </c:pt>
                <c:pt idx="1223">
                  <c:v>1724</c:v>
                </c:pt>
                <c:pt idx="1224">
                  <c:v>1725</c:v>
                </c:pt>
                <c:pt idx="1225">
                  <c:v>1726</c:v>
                </c:pt>
                <c:pt idx="1226">
                  <c:v>1727</c:v>
                </c:pt>
                <c:pt idx="1227">
                  <c:v>1728</c:v>
                </c:pt>
                <c:pt idx="1228">
                  <c:v>1729</c:v>
                </c:pt>
                <c:pt idx="1229">
                  <c:v>1730</c:v>
                </c:pt>
                <c:pt idx="1230">
                  <c:v>1731</c:v>
                </c:pt>
                <c:pt idx="1231">
                  <c:v>1732</c:v>
                </c:pt>
                <c:pt idx="1232">
                  <c:v>1733</c:v>
                </c:pt>
                <c:pt idx="1233">
                  <c:v>1734</c:v>
                </c:pt>
                <c:pt idx="1234">
                  <c:v>1735</c:v>
                </c:pt>
                <c:pt idx="1235">
                  <c:v>1736</c:v>
                </c:pt>
                <c:pt idx="1236">
                  <c:v>1737</c:v>
                </c:pt>
                <c:pt idx="1237">
                  <c:v>1738</c:v>
                </c:pt>
                <c:pt idx="1238">
                  <c:v>1739</c:v>
                </c:pt>
                <c:pt idx="1239">
                  <c:v>1740</c:v>
                </c:pt>
                <c:pt idx="1240">
                  <c:v>1741</c:v>
                </c:pt>
                <c:pt idx="1241">
                  <c:v>1742</c:v>
                </c:pt>
                <c:pt idx="1242">
                  <c:v>1743</c:v>
                </c:pt>
                <c:pt idx="1243">
                  <c:v>1744</c:v>
                </c:pt>
                <c:pt idx="1244">
                  <c:v>1745</c:v>
                </c:pt>
                <c:pt idx="1245">
                  <c:v>1746</c:v>
                </c:pt>
                <c:pt idx="1246">
                  <c:v>1747</c:v>
                </c:pt>
                <c:pt idx="1247">
                  <c:v>1748</c:v>
                </c:pt>
                <c:pt idx="1248">
                  <c:v>1749</c:v>
                </c:pt>
                <c:pt idx="1249">
                  <c:v>1750</c:v>
                </c:pt>
                <c:pt idx="1250">
                  <c:v>1751</c:v>
                </c:pt>
                <c:pt idx="1251">
                  <c:v>1752</c:v>
                </c:pt>
                <c:pt idx="1252">
                  <c:v>1753</c:v>
                </c:pt>
                <c:pt idx="1253">
                  <c:v>1754</c:v>
                </c:pt>
                <c:pt idx="1254">
                  <c:v>1755</c:v>
                </c:pt>
                <c:pt idx="1255">
                  <c:v>1756</c:v>
                </c:pt>
                <c:pt idx="1256">
                  <c:v>1757</c:v>
                </c:pt>
                <c:pt idx="1257">
                  <c:v>1758</c:v>
                </c:pt>
                <c:pt idx="1258">
                  <c:v>1759</c:v>
                </c:pt>
                <c:pt idx="1259">
                  <c:v>1760</c:v>
                </c:pt>
                <c:pt idx="1260">
                  <c:v>1761</c:v>
                </c:pt>
                <c:pt idx="1261">
                  <c:v>1762</c:v>
                </c:pt>
                <c:pt idx="1262">
                  <c:v>1763</c:v>
                </c:pt>
                <c:pt idx="1263">
                  <c:v>1764</c:v>
                </c:pt>
                <c:pt idx="1264">
                  <c:v>1765</c:v>
                </c:pt>
                <c:pt idx="1265">
                  <c:v>1766</c:v>
                </c:pt>
                <c:pt idx="1266">
                  <c:v>1767</c:v>
                </c:pt>
                <c:pt idx="1267">
                  <c:v>1768</c:v>
                </c:pt>
                <c:pt idx="1268">
                  <c:v>1769</c:v>
                </c:pt>
                <c:pt idx="1269">
                  <c:v>1770</c:v>
                </c:pt>
                <c:pt idx="1270">
                  <c:v>1771</c:v>
                </c:pt>
                <c:pt idx="1271">
                  <c:v>1772</c:v>
                </c:pt>
                <c:pt idx="1272">
                  <c:v>1773</c:v>
                </c:pt>
                <c:pt idx="1273">
                  <c:v>1774</c:v>
                </c:pt>
                <c:pt idx="1274">
                  <c:v>1775</c:v>
                </c:pt>
                <c:pt idx="1275">
                  <c:v>1776</c:v>
                </c:pt>
                <c:pt idx="1276">
                  <c:v>1777</c:v>
                </c:pt>
                <c:pt idx="1277">
                  <c:v>1778</c:v>
                </c:pt>
                <c:pt idx="1278">
                  <c:v>1779</c:v>
                </c:pt>
                <c:pt idx="1279">
                  <c:v>1780</c:v>
                </c:pt>
                <c:pt idx="1280">
                  <c:v>1781</c:v>
                </c:pt>
                <c:pt idx="1281">
                  <c:v>1782</c:v>
                </c:pt>
                <c:pt idx="1282">
                  <c:v>1783</c:v>
                </c:pt>
                <c:pt idx="1283">
                  <c:v>1784</c:v>
                </c:pt>
                <c:pt idx="1284">
                  <c:v>1785</c:v>
                </c:pt>
                <c:pt idx="1285">
                  <c:v>1786</c:v>
                </c:pt>
                <c:pt idx="1286">
                  <c:v>1787</c:v>
                </c:pt>
                <c:pt idx="1287">
                  <c:v>1788</c:v>
                </c:pt>
                <c:pt idx="1288">
                  <c:v>1789</c:v>
                </c:pt>
                <c:pt idx="1289">
                  <c:v>1790</c:v>
                </c:pt>
                <c:pt idx="1290">
                  <c:v>1791</c:v>
                </c:pt>
                <c:pt idx="1291">
                  <c:v>1792</c:v>
                </c:pt>
                <c:pt idx="1292">
                  <c:v>1793</c:v>
                </c:pt>
                <c:pt idx="1293">
                  <c:v>1794</c:v>
                </c:pt>
                <c:pt idx="1294">
                  <c:v>1795</c:v>
                </c:pt>
                <c:pt idx="1295">
                  <c:v>1796</c:v>
                </c:pt>
                <c:pt idx="1296">
                  <c:v>1797</c:v>
                </c:pt>
                <c:pt idx="1297">
                  <c:v>1798</c:v>
                </c:pt>
                <c:pt idx="1298">
                  <c:v>1799</c:v>
                </c:pt>
                <c:pt idx="1299">
                  <c:v>1800</c:v>
                </c:pt>
                <c:pt idx="1300">
                  <c:v>1801</c:v>
                </c:pt>
                <c:pt idx="1301">
                  <c:v>1802</c:v>
                </c:pt>
                <c:pt idx="1302">
                  <c:v>1803</c:v>
                </c:pt>
                <c:pt idx="1303">
                  <c:v>1804</c:v>
                </c:pt>
                <c:pt idx="1304">
                  <c:v>1805</c:v>
                </c:pt>
                <c:pt idx="1305">
                  <c:v>1806</c:v>
                </c:pt>
                <c:pt idx="1306">
                  <c:v>1807</c:v>
                </c:pt>
                <c:pt idx="1307">
                  <c:v>1808</c:v>
                </c:pt>
                <c:pt idx="1308">
                  <c:v>1809</c:v>
                </c:pt>
                <c:pt idx="1309">
                  <c:v>1810</c:v>
                </c:pt>
                <c:pt idx="1310">
                  <c:v>1811</c:v>
                </c:pt>
                <c:pt idx="1311">
                  <c:v>1812</c:v>
                </c:pt>
                <c:pt idx="1312">
                  <c:v>1813</c:v>
                </c:pt>
                <c:pt idx="1313">
                  <c:v>1814</c:v>
                </c:pt>
                <c:pt idx="1314">
                  <c:v>1815</c:v>
                </c:pt>
                <c:pt idx="1315">
                  <c:v>1816</c:v>
                </c:pt>
                <c:pt idx="1316">
                  <c:v>1817</c:v>
                </c:pt>
                <c:pt idx="1317">
                  <c:v>1818</c:v>
                </c:pt>
                <c:pt idx="1318">
                  <c:v>1819</c:v>
                </c:pt>
                <c:pt idx="1319">
                  <c:v>1820</c:v>
                </c:pt>
                <c:pt idx="1320">
                  <c:v>1821</c:v>
                </c:pt>
                <c:pt idx="1321">
                  <c:v>1822</c:v>
                </c:pt>
                <c:pt idx="1322">
                  <c:v>1823</c:v>
                </c:pt>
                <c:pt idx="1323">
                  <c:v>1824</c:v>
                </c:pt>
                <c:pt idx="1324">
                  <c:v>1825</c:v>
                </c:pt>
                <c:pt idx="1325">
                  <c:v>1826</c:v>
                </c:pt>
                <c:pt idx="1326">
                  <c:v>1827</c:v>
                </c:pt>
                <c:pt idx="1327">
                  <c:v>1828</c:v>
                </c:pt>
                <c:pt idx="1328">
                  <c:v>1829</c:v>
                </c:pt>
                <c:pt idx="1329">
                  <c:v>1830</c:v>
                </c:pt>
                <c:pt idx="1330">
                  <c:v>1831</c:v>
                </c:pt>
                <c:pt idx="1331">
                  <c:v>1832</c:v>
                </c:pt>
                <c:pt idx="1332">
                  <c:v>1833</c:v>
                </c:pt>
                <c:pt idx="1333">
                  <c:v>1834</c:v>
                </c:pt>
                <c:pt idx="1334">
                  <c:v>1835</c:v>
                </c:pt>
                <c:pt idx="1335">
                  <c:v>1836</c:v>
                </c:pt>
                <c:pt idx="1336">
                  <c:v>1837</c:v>
                </c:pt>
                <c:pt idx="1337">
                  <c:v>1838</c:v>
                </c:pt>
                <c:pt idx="1338">
                  <c:v>1839</c:v>
                </c:pt>
                <c:pt idx="1339">
                  <c:v>1840</c:v>
                </c:pt>
                <c:pt idx="1340">
                  <c:v>1841</c:v>
                </c:pt>
                <c:pt idx="1341">
                  <c:v>1842</c:v>
                </c:pt>
                <c:pt idx="1342">
                  <c:v>1843</c:v>
                </c:pt>
                <c:pt idx="1343">
                  <c:v>1844</c:v>
                </c:pt>
                <c:pt idx="1344">
                  <c:v>1845</c:v>
                </c:pt>
                <c:pt idx="1345">
                  <c:v>1846</c:v>
                </c:pt>
                <c:pt idx="1346">
                  <c:v>1847</c:v>
                </c:pt>
                <c:pt idx="1347">
                  <c:v>1848</c:v>
                </c:pt>
                <c:pt idx="1348">
                  <c:v>1849</c:v>
                </c:pt>
                <c:pt idx="1349">
                  <c:v>1850</c:v>
                </c:pt>
                <c:pt idx="1350">
                  <c:v>1851</c:v>
                </c:pt>
                <c:pt idx="1351">
                  <c:v>1852</c:v>
                </c:pt>
                <c:pt idx="1352">
                  <c:v>1853</c:v>
                </c:pt>
                <c:pt idx="1353">
                  <c:v>1854</c:v>
                </c:pt>
                <c:pt idx="1354">
                  <c:v>1855</c:v>
                </c:pt>
                <c:pt idx="1355">
                  <c:v>1856</c:v>
                </c:pt>
                <c:pt idx="1356">
                  <c:v>1857</c:v>
                </c:pt>
                <c:pt idx="1357">
                  <c:v>1858</c:v>
                </c:pt>
                <c:pt idx="1358">
                  <c:v>1859</c:v>
                </c:pt>
                <c:pt idx="1359">
                  <c:v>1860</c:v>
                </c:pt>
                <c:pt idx="1360">
                  <c:v>1861</c:v>
                </c:pt>
                <c:pt idx="1361">
                  <c:v>1862</c:v>
                </c:pt>
                <c:pt idx="1362">
                  <c:v>1863</c:v>
                </c:pt>
                <c:pt idx="1363">
                  <c:v>1864</c:v>
                </c:pt>
                <c:pt idx="1364">
                  <c:v>1865</c:v>
                </c:pt>
                <c:pt idx="1365">
                  <c:v>1866</c:v>
                </c:pt>
                <c:pt idx="1366">
                  <c:v>1867</c:v>
                </c:pt>
                <c:pt idx="1367">
                  <c:v>1868</c:v>
                </c:pt>
                <c:pt idx="1368">
                  <c:v>1869</c:v>
                </c:pt>
                <c:pt idx="1369">
                  <c:v>1870</c:v>
                </c:pt>
                <c:pt idx="1370">
                  <c:v>1871</c:v>
                </c:pt>
                <c:pt idx="1371">
                  <c:v>1872</c:v>
                </c:pt>
                <c:pt idx="1372">
                  <c:v>1873</c:v>
                </c:pt>
                <c:pt idx="1373">
                  <c:v>1874</c:v>
                </c:pt>
                <c:pt idx="1374">
                  <c:v>1875</c:v>
                </c:pt>
                <c:pt idx="1375">
                  <c:v>1876</c:v>
                </c:pt>
                <c:pt idx="1376">
                  <c:v>1877</c:v>
                </c:pt>
                <c:pt idx="1377">
                  <c:v>1878</c:v>
                </c:pt>
                <c:pt idx="1378">
                  <c:v>1879</c:v>
                </c:pt>
                <c:pt idx="1379">
                  <c:v>1880</c:v>
                </c:pt>
                <c:pt idx="1380">
                  <c:v>1881</c:v>
                </c:pt>
                <c:pt idx="1381">
                  <c:v>1882</c:v>
                </c:pt>
                <c:pt idx="1382">
                  <c:v>1883</c:v>
                </c:pt>
                <c:pt idx="1383">
                  <c:v>1884</c:v>
                </c:pt>
                <c:pt idx="1384">
                  <c:v>1885</c:v>
                </c:pt>
                <c:pt idx="1385">
                  <c:v>1886</c:v>
                </c:pt>
                <c:pt idx="1386">
                  <c:v>1887</c:v>
                </c:pt>
                <c:pt idx="1387">
                  <c:v>1888</c:v>
                </c:pt>
                <c:pt idx="1388">
                  <c:v>1889</c:v>
                </c:pt>
                <c:pt idx="1389">
                  <c:v>1890</c:v>
                </c:pt>
                <c:pt idx="1390">
                  <c:v>1891</c:v>
                </c:pt>
                <c:pt idx="1391">
                  <c:v>1892</c:v>
                </c:pt>
                <c:pt idx="1392">
                  <c:v>1893</c:v>
                </c:pt>
                <c:pt idx="1393">
                  <c:v>1894</c:v>
                </c:pt>
                <c:pt idx="1394">
                  <c:v>1895</c:v>
                </c:pt>
                <c:pt idx="1395">
                  <c:v>1896</c:v>
                </c:pt>
                <c:pt idx="1396">
                  <c:v>1897</c:v>
                </c:pt>
                <c:pt idx="1397">
                  <c:v>1898</c:v>
                </c:pt>
                <c:pt idx="1398">
                  <c:v>1899</c:v>
                </c:pt>
                <c:pt idx="1399">
                  <c:v>1900</c:v>
                </c:pt>
                <c:pt idx="1400">
                  <c:v>1901</c:v>
                </c:pt>
                <c:pt idx="1401">
                  <c:v>1902</c:v>
                </c:pt>
                <c:pt idx="1402">
                  <c:v>1903</c:v>
                </c:pt>
                <c:pt idx="1403">
                  <c:v>1904</c:v>
                </c:pt>
                <c:pt idx="1404">
                  <c:v>1905</c:v>
                </c:pt>
                <c:pt idx="1405">
                  <c:v>1906</c:v>
                </c:pt>
                <c:pt idx="1406">
                  <c:v>1907</c:v>
                </c:pt>
                <c:pt idx="1407">
                  <c:v>1908</c:v>
                </c:pt>
                <c:pt idx="1408">
                  <c:v>1909</c:v>
                </c:pt>
                <c:pt idx="1409">
                  <c:v>1910</c:v>
                </c:pt>
                <c:pt idx="1410">
                  <c:v>1911</c:v>
                </c:pt>
                <c:pt idx="1411">
                  <c:v>1912</c:v>
                </c:pt>
                <c:pt idx="1412">
                  <c:v>1913</c:v>
                </c:pt>
                <c:pt idx="1413">
                  <c:v>1914</c:v>
                </c:pt>
                <c:pt idx="1414">
                  <c:v>1915</c:v>
                </c:pt>
                <c:pt idx="1415">
                  <c:v>1916</c:v>
                </c:pt>
                <c:pt idx="1416">
                  <c:v>1917</c:v>
                </c:pt>
                <c:pt idx="1417">
                  <c:v>1918</c:v>
                </c:pt>
                <c:pt idx="1418">
                  <c:v>1919</c:v>
                </c:pt>
                <c:pt idx="1419">
                  <c:v>1920</c:v>
                </c:pt>
                <c:pt idx="1420">
                  <c:v>1921</c:v>
                </c:pt>
                <c:pt idx="1421">
                  <c:v>1922</c:v>
                </c:pt>
                <c:pt idx="1422">
                  <c:v>1923</c:v>
                </c:pt>
                <c:pt idx="1423">
                  <c:v>1924</c:v>
                </c:pt>
                <c:pt idx="1424">
                  <c:v>1925</c:v>
                </c:pt>
                <c:pt idx="1425">
                  <c:v>1926</c:v>
                </c:pt>
                <c:pt idx="1426">
                  <c:v>1927</c:v>
                </c:pt>
                <c:pt idx="1427">
                  <c:v>1928</c:v>
                </c:pt>
                <c:pt idx="1428">
                  <c:v>1929</c:v>
                </c:pt>
                <c:pt idx="1429">
                  <c:v>1930</c:v>
                </c:pt>
                <c:pt idx="1430">
                  <c:v>1931</c:v>
                </c:pt>
                <c:pt idx="1431">
                  <c:v>1932</c:v>
                </c:pt>
                <c:pt idx="1432">
                  <c:v>1933</c:v>
                </c:pt>
                <c:pt idx="1433">
                  <c:v>1934</c:v>
                </c:pt>
                <c:pt idx="1434">
                  <c:v>1935</c:v>
                </c:pt>
                <c:pt idx="1435">
                  <c:v>1936</c:v>
                </c:pt>
                <c:pt idx="1436">
                  <c:v>1937</c:v>
                </c:pt>
                <c:pt idx="1437">
                  <c:v>1938</c:v>
                </c:pt>
                <c:pt idx="1438">
                  <c:v>1939</c:v>
                </c:pt>
                <c:pt idx="1439">
                  <c:v>1940</c:v>
                </c:pt>
                <c:pt idx="1440">
                  <c:v>1941</c:v>
                </c:pt>
                <c:pt idx="1441">
                  <c:v>1942</c:v>
                </c:pt>
                <c:pt idx="1442">
                  <c:v>1943</c:v>
                </c:pt>
                <c:pt idx="1443">
                  <c:v>1944</c:v>
                </c:pt>
                <c:pt idx="1444">
                  <c:v>1945</c:v>
                </c:pt>
                <c:pt idx="1445">
                  <c:v>1946</c:v>
                </c:pt>
                <c:pt idx="1446">
                  <c:v>1947</c:v>
                </c:pt>
                <c:pt idx="1447">
                  <c:v>1948</c:v>
                </c:pt>
                <c:pt idx="1448">
                  <c:v>1949</c:v>
                </c:pt>
                <c:pt idx="1449">
                  <c:v>1950</c:v>
                </c:pt>
                <c:pt idx="1450">
                  <c:v>1951</c:v>
                </c:pt>
                <c:pt idx="1451">
                  <c:v>1952</c:v>
                </c:pt>
                <c:pt idx="1452">
                  <c:v>1953</c:v>
                </c:pt>
                <c:pt idx="1453">
                  <c:v>1954</c:v>
                </c:pt>
                <c:pt idx="1454">
                  <c:v>1955</c:v>
                </c:pt>
                <c:pt idx="1455">
                  <c:v>1956</c:v>
                </c:pt>
                <c:pt idx="1456">
                  <c:v>1957</c:v>
                </c:pt>
                <c:pt idx="1457">
                  <c:v>1958</c:v>
                </c:pt>
                <c:pt idx="1458">
                  <c:v>1959</c:v>
                </c:pt>
                <c:pt idx="1459">
                  <c:v>1960</c:v>
                </c:pt>
                <c:pt idx="1460">
                  <c:v>1961</c:v>
                </c:pt>
                <c:pt idx="1461">
                  <c:v>1962</c:v>
                </c:pt>
                <c:pt idx="1462">
                  <c:v>1963</c:v>
                </c:pt>
                <c:pt idx="1463">
                  <c:v>1964</c:v>
                </c:pt>
                <c:pt idx="1464">
                  <c:v>1965</c:v>
                </c:pt>
                <c:pt idx="1465">
                  <c:v>1966</c:v>
                </c:pt>
                <c:pt idx="1466">
                  <c:v>1967</c:v>
                </c:pt>
                <c:pt idx="1467">
                  <c:v>1968</c:v>
                </c:pt>
                <c:pt idx="1468">
                  <c:v>1969</c:v>
                </c:pt>
                <c:pt idx="1469">
                  <c:v>1970</c:v>
                </c:pt>
                <c:pt idx="1470">
                  <c:v>1971</c:v>
                </c:pt>
                <c:pt idx="1471">
                  <c:v>1972</c:v>
                </c:pt>
                <c:pt idx="1472">
                  <c:v>1973</c:v>
                </c:pt>
                <c:pt idx="1473">
                  <c:v>1974</c:v>
                </c:pt>
                <c:pt idx="1474">
                  <c:v>1975</c:v>
                </c:pt>
                <c:pt idx="1475">
                  <c:v>1976</c:v>
                </c:pt>
                <c:pt idx="1476">
                  <c:v>1977</c:v>
                </c:pt>
                <c:pt idx="1477">
                  <c:v>1978</c:v>
                </c:pt>
                <c:pt idx="1478">
                  <c:v>1979</c:v>
                </c:pt>
                <c:pt idx="1479">
                  <c:v>1980</c:v>
                </c:pt>
                <c:pt idx="1480">
                  <c:v>1981</c:v>
                </c:pt>
                <c:pt idx="1481">
                  <c:v>1982</c:v>
                </c:pt>
                <c:pt idx="1482">
                  <c:v>1983</c:v>
                </c:pt>
                <c:pt idx="1483">
                  <c:v>1984</c:v>
                </c:pt>
                <c:pt idx="1484">
                  <c:v>1985</c:v>
                </c:pt>
                <c:pt idx="1485">
                  <c:v>1986</c:v>
                </c:pt>
                <c:pt idx="1486">
                  <c:v>1987</c:v>
                </c:pt>
                <c:pt idx="1487">
                  <c:v>1988</c:v>
                </c:pt>
                <c:pt idx="1488">
                  <c:v>1989</c:v>
                </c:pt>
                <c:pt idx="1489">
                  <c:v>1990</c:v>
                </c:pt>
                <c:pt idx="1490">
                  <c:v>1991</c:v>
                </c:pt>
                <c:pt idx="1491">
                  <c:v>1992</c:v>
                </c:pt>
                <c:pt idx="1492">
                  <c:v>1993</c:v>
                </c:pt>
                <c:pt idx="1493">
                  <c:v>1994</c:v>
                </c:pt>
                <c:pt idx="1494">
                  <c:v>1995</c:v>
                </c:pt>
                <c:pt idx="1495">
                  <c:v>1996</c:v>
                </c:pt>
                <c:pt idx="1496">
                  <c:v>1997</c:v>
                </c:pt>
                <c:pt idx="1497">
                  <c:v>1998</c:v>
                </c:pt>
                <c:pt idx="1498">
                  <c:v>1999</c:v>
                </c:pt>
                <c:pt idx="1499">
                  <c:v>2000</c:v>
                </c:pt>
                <c:pt idx="1500">
                  <c:v>2001</c:v>
                </c:pt>
                <c:pt idx="1501">
                  <c:v>2002</c:v>
                </c:pt>
                <c:pt idx="1502">
                  <c:v>2003</c:v>
                </c:pt>
                <c:pt idx="1503">
                  <c:v>2004</c:v>
                </c:pt>
                <c:pt idx="1504">
                  <c:v>2005</c:v>
                </c:pt>
                <c:pt idx="1505">
                  <c:v>2006</c:v>
                </c:pt>
                <c:pt idx="1506">
                  <c:v>2007</c:v>
                </c:pt>
                <c:pt idx="1507">
                  <c:v>2008</c:v>
                </c:pt>
                <c:pt idx="1508">
                  <c:v>2009</c:v>
                </c:pt>
                <c:pt idx="1509">
                  <c:v>2010</c:v>
                </c:pt>
                <c:pt idx="1510">
                  <c:v>2011</c:v>
                </c:pt>
                <c:pt idx="1511">
                  <c:v>2012</c:v>
                </c:pt>
                <c:pt idx="1512">
                  <c:v>2013</c:v>
                </c:pt>
                <c:pt idx="1513">
                  <c:v>2014</c:v>
                </c:pt>
                <c:pt idx="1514">
                  <c:v>2015</c:v>
                </c:pt>
                <c:pt idx="1515">
                  <c:v>2016</c:v>
                </c:pt>
                <c:pt idx="1516">
                  <c:v>2017</c:v>
                </c:pt>
                <c:pt idx="1517">
                  <c:v>2018</c:v>
                </c:pt>
                <c:pt idx="1518">
                  <c:v>2019</c:v>
                </c:pt>
                <c:pt idx="1519">
                  <c:v>2020</c:v>
                </c:pt>
                <c:pt idx="1520">
                  <c:v>2021</c:v>
                </c:pt>
                <c:pt idx="1521">
                  <c:v>2022</c:v>
                </c:pt>
                <c:pt idx="1522">
                  <c:v>2023</c:v>
                </c:pt>
                <c:pt idx="1523">
                  <c:v>2024</c:v>
                </c:pt>
                <c:pt idx="1524">
                  <c:v>2025</c:v>
                </c:pt>
                <c:pt idx="1525">
                  <c:v>2026</c:v>
                </c:pt>
                <c:pt idx="1526">
                  <c:v>2027</c:v>
                </c:pt>
                <c:pt idx="1527">
                  <c:v>2028</c:v>
                </c:pt>
                <c:pt idx="1528">
                  <c:v>2029</c:v>
                </c:pt>
                <c:pt idx="1529">
                  <c:v>2030</c:v>
                </c:pt>
                <c:pt idx="1530">
                  <c:v>2031</c:v>
                </c:pt>
                <c:pt idx="1531">
                  <c:v>2032</c:v>
                </c:pt>
                <c:pt idx="1532">
                  <c:v>2033</c:v>
                </c:pt>
                <c:pt idx="1533">
                  <c:v>2034</c:v>
                </c:pt>
                <c:pt idx="1534">
                  <c:v>2035</c:v>
                </c:pt>
                <c:pt idx="1535">
                  <c:v>2036</c:v>
                </c:pt>
                <c:pt idx="1536">
                  <c:v>2037</c:v>
                </c:pt>
                <c:pt idx="1537">
                  <c:v>2038</c:v>
                </c:pt>
                <c:pt idx="1538">
                  <c:v>2039</c:v>
                </c:pt>
                <c:pt idx="1539">
                  <c:v>2040</c:v>
                </c:pt>
                <c:pt idx="1540">
                  <c:v>2041</c:v>
                </c:pt>
                <c:pt idx="1541">
                  <c:v>2042</c:v>
                </c:pt>
                <c:pt idx="1542">
                  <c:v>2043</c:v>
                </c:pt>
                <c:pt idx="1543">
                  <c:v>2044</c:v>
                </c:pt>
                <c:pt idx="1544">
                  <c:v>2045</c:v>
                </c:pt>
                <c:pt idx="1545">
                  <c:v>2046</c:v>
                </c:pt>
                <c:pt idx="1546">
                  <c:v>2047</c:v>
                </c:pt>
                <c:pt idx="1547">
                  <c:v>2048</c:v>
                </c:pt>
                <c:pt idx="1548">
                  <c:v>2049</c:v>
                </c:pt>
                <c:pt idx="1549">
                  <c:v>2050</c:v>
                </c:pt>
                <c:pt idx="1550">
                  <c:v>2051</c:v>
                </c:pt>
                <c:pt idx="1551">
                  <c:v>2052</c:v>
                </c:pt>
                <c:pt idx="1552">
                  <c:v>2053</c:v>
                </c:pt>
                <c:pt idx="1553">
                  <c:v>2054</c:v>
                </c:pt>
                <c:pt idx="1554">
                  <c:v>2055</c:v>
                </c:pt>
                <c:pt idx="1555">
                  <c:v>2056</c:v>
                </c:pt>
                <c:pt idx="1556">
                  <c:v>2057</c:v>
                </c:pt>
                <c:pt idx="1557">
                  <c:v>2058</c:v>
                </c:pt>
                <c:pt idx="1558">
                  <c:v>2059</c:v>
                </c:pt>
                <c:pt idx="1559">
                  <c:v>2060</c:v>
                </c:pt>
                <c:pt idx="1560">
                  <c:v>2061</c:v>
                </c:pt>
                <c:pt idx="1561">
                  <c:v>2062</c:v>
                </c:pt>
                <c:pt idx="1562">
                  <c:v>2063</c:v>
                </c:pt>
                <c:pt idx="1563">
                  <c:v>2064</c:v>
                </c:pt>
                <c:pt idx="1564">
                  <c:v>2065</c:v>
                </c:pt>
                <c:pt idx="1565">
                  <c:v>2066</c:v>
                </c:pt>
                <c:pt idx="1566">
                  <c:v>2067</c:v>
                </c:pt>
                <c:pt idx="1567">
                  <c:v>2068</c:v>
                </c:pt>
                <c:pt idx="1568">
                  <c:v>2069</c:v>
                </c:pt>
                <c:pt idx="1569">
                  <c:v>2070</c:v>
                </c:pt>
                <c:pt idx="1570">
                  <c:v>2071</c:v>
                </c:pt>
                <c:pt idx="1571">
                  <c:v>2072</c:v>
                </c:pt>
                <c:pt idx="1572">
                  <c:v>2073</c:v>
                </c:pt>
                <c:pt idx="1573">
                  <c:v>2074</c:v>
                </c:pt>
                <c:pt idx="1574">
                  <c:v>2075</c:v>
                </c:pt>
                <c:pt idx="1575">
                  <c:v>2076</c:v>
                </c:pt>
                <c:pt idx="1576">
                  <c:v>2077</c:v>
                </c:pt>
                <c:pt idx="1577">
                  <c:v>2078</c:v>
                </c:pt>
                <c:pt idx="1578">
                  <c:v>2079</c:v>
                </c:pt>
                <c:pt idx="1579">
                  <c:v>2080</c:v>
                </c:pt>
                <c:pt idx="1580">
                  <c:v>2081</c:v>
                </c:pt>
                <c:pt idx="1581">
                  <c:v>2082</c:v>
                </c:pt>
                <c:pt idx="1582">
                  <c:v>2083</c:v>
                </c:pt>
                <c:pt idx="1583">
                  <c:v>2084</c:v>
                </c:pt>
                <c:pt idx="1584">
                  <c:v>2085</c:v>
                </c:pt>
                <c:pt idx="1585">
                  <c:v>2086</c:v>
                </c:pt>
                <c:pt idx="1586">
                  <c:v>2087</c:v>
                </c:pt>
                <c:pt idx="1587">
                  <c:v>2088</c:v>
                </c:pt>
                <c:pt idx="1588">
                  <c:v>2089</c:v>
                </c:pt>
                <c:pt idx="1589">
                  <c:v>2090</c:v>
                </c:pt>
                <c:pt idx="1590">
                  <c:v>2091</c:v>
                </c:pt>
                <c:pt idx="1591">
                  <c:v>2092</c:v>
                </c:pt>
                <c:pt idx="1592">
                  <c:v>2093</c:v>
                </c:pt>
                <c:pt idx="1593">
                  <c:v>2094</c:v>
                </c:pt>
                <c:pt idx="1594">
                  <c:v>2095</c:v>
                </c:pt>
                <c:pt idx="1595">
                  <c:v>2096</c:v>
                </c:pt>
                <c:pt idx="1596">
                  <c:v>2097</c:v>
                </c:pt>
                <c:pt idx="1597">
                  <c:v>2098</c:v>
                </c:pt>
                <c:pt idx="1598">
                  <c:v>2099</c:v>
                </c:pt>
                <c:pt idx="1599">
                  <c:v>2100</c:v>
                </c:pt>
                <c:pt idx="1600">
                  <c:v>2101</c:v>
                </c:pt>
                <c:pt idx="1601">
                  <c:v>2102</c:v>
                </c:pt>
                <c:pt idx="1602">
                  <c:v>2103</c:v>
                </c:pt>
                <c:pt idx="1603">
                  <c:v>2104</c:v>
                </c:pt>
                <c:pt idx="1604">
                  <c:v>2105</c:v>
                </c:pt>
                <c:pt idx="1605">
                  <c:v>2106</c:v>
                </c:pt>
                <c:pt idx="1606">
                  <c:v>2107</c:v>
                </c:pt>
                <c:pt idx="1607">
                  <c:v>2108</c:v>
                </c:pt>
                <c:pt idx="1608">
                  <c:v>2109</c:v>
                </c:pt>
                <c:pt idx="1609">
                  <c:v>2110</c:v>
                </c:pt>
                <c:pt idx="1610">
                  <c:v>2111</c:v>
                </c:pt>
                <c:pt idx="1611">
                  <c:v>2112</c:v>
                </c:pt>
                <c:pt idx="1612">
                  <c:v>2113</c:v>
                </c:pt>
                <c:pt idx="1613">
                  <c:v>2114</c:v>
                </c:pt>
                <c:pt idx="1614">
                  <c:v>2115</c:v>
                </c:pt>
                <c:pt idx="1615">
                  <c:v>2116</c:v>
                </c:pt>
                <c:pt idx="1616">
                  <c:v>2117</c:v>
                </c:pt>
                <c:pt idx="1617">
                  <c:v>2118</c:v>
                </c:pt>
                <c:pt idx="1618">
                  <c:v>2119</c:v>
                </c:pt>
                <c:pt idx="1619">
                  <c:v>2120</c:v>
                </c:pt>
                <c:pt idx="1620">
                  <c:v>2121</c:v>
                </c:pt>
                <c:pt idx="1621">
                  <c:v>2122</c:v>
                </c:pt>
                <c:pt idx="1622">
                  <c:v>2123</c:v>
                </c:pt>
                <c:pt idx="1623">
                  <c:v>2124</c:v>
                </c:pt>
                <c:pt idx="1624">
                  <c:v>2125</c:v>
                </c:pt>
                <c:pt idx="1625">
                  <c:v>2126</c:v>
                </c:pt>
                <c:pt idx="1626">
                  <c:v>2127</c:v>
                </c:pt>
                <c:pt idx="1627">
                  <c:v>2128</c:v>
                </c:pt>
                <c:pt idx="1628">
                  <c:v>2129</c:v>
                </c:pt>
                <c:pt idx="1629">
                  <c:v>2130</c:v>
                </c:pt>
                <c:pt idx="1630">
                  <c:v>2131</c:v>
                </c:pt>
                <c:pt idx="1631">
                  <c:v>2132</c:v>
                </c:pt>
                <c:pt idx="1632">
                  <c:v>2133</c:v>
                </c:pt>
                <c:pt idx="1633">
                  <c:v>2134</c:v>
                </c:pt>
                <c:pt idx="1634">
                  <c:v>2135</c:v>
                </c:pt>
                <c:pt idx="1635">
                  <c:v>2136</c:v>
                </c:pt>
                <c:pt idx="1636">
                  <c:v>2137</c:v>
                </c:pt>
                <c:pt idx="1637">
                  <c:v>2138</c:v>
                </c:pt>
                <c:pt idx="1638">
                  <c:v>2139</c:v>
                </c:pt>
                <c:pt idx="1639">
                  <c:v>2140</c:v>
                </c:pt>
                <c:pt idx="1640">
                  <c:v>2142</c:v>
                </c:pt>
                <c:pt idx="1641">
                  <c:v>2143</c:v>
                </c:pt>
                <c:pt idx="1642">
                  <c:v>2144</c:v>
                </c:pt>
                <c:pt idx="1643">
                  <c:v>2145</c:v>
                </c:pt>
                <c:pt idx="1644">
                  <c:v>2146</c:v>
                </c:pt>
                <c:pt idx="1645">
                  <c:v>2147</c:v>
                </c:pt>
                <c:pt idx="1646">
                  <c:v>2148</c:v>
                </c:pt>
                <c:pt idx="1647">
                  <c:v>2149</c:v>
                </c:pt>
                <c:pt idx="1648">
                  <c:v>2150</c:v>
                </c:pt>
                <c:pt idx="1649">
                  <c:v>2151</c:v>
                </c:pt>
                <c:pt idx="1650">
                  <c:v>2152</c:v>
                </c:pt>
                <c:pt idx="1651">
                  <c:v>2153</c:v>
                </c:pt>
                <c:pt idx="1652">
                  <c:v>2154</c:v>
                </c:pt>
                <c:pt idx="1653">
                  <c:v>2155</c:v>
                </c:pt>
                <c:pt idx="1654">
                  <c:v>2156</c:v>
                </c:pt>
                <c:pt idx="1655">
                  <c:v>2157</c:v>
                </c:pt>
                <c:pt idx="1656">
                  <c:v>2158</c:v>
                </c:pt>
                <c:pt idx="1657">
                  <c:v>2159</c:v>
                </c:pt>
                <c:pt idx="1658">
                  <c:v>2160</c:v>
                </c:pt>
                <c:pt idx="1659">
                  <c:v>2161</c:v>
                </c:pt>
                <c:pt idx="1660">
                  <c:v>2162</c:v>
                </c:pt>
                <c:pt idx="1661">
                  <c:v>2163</c:v>
                </c:pt>
                <c:pt idx="1662">
                  <c:v>2164</c:v>
                </c:pt>
                <c:pt idx="1663">
                  <c:v>2165</c:v>
                </c:pt>
                <c:pt idx="1664">
                  <c:v>2166</c:v>
                </c:pt>
                <c:pt idx="1665">
                  <c:v>2167</c:v>
                </c:pt>
                <c:pt idx="1666">
                  <c:v>2168</c:v>
                </c:pt>
                <c:pt idx="1667">
                  <c:v>2169</c:v>
                </c:pt>
                <c:pt idx="1668">
                  <c:v>2170</c:v>
                </c:pt>
                <c:pt idx="1669">
                  <c:v>2171</c:v>
                </c:pt>
                <c:pt idx="1670">
                  <c:v>2172</c:v>
                </c:pt>
                <c:pt idx="1671">
                  <c:v>2173</c:v>
                </c:pt>
                <c:pt idx="1672">
                  <c:v>2174</c:v>
                </c:pt>
                <c:pt idx="1673">
                  <c:v>2175</c:v>
                </c:pt>
                <c:pt idx="1674">
                  <c:v>2176</c:v>
                </c:pt>
                <c:pt idx="1675">
                  <c:v>2177</c:v>
                </c:pt>
                <c:pt idx="1676">
                  <c:v>2178</c:v>
                </c:pt>
                <c:pt idx="1677">
                  <c:v>2179</c:v>
                </c:pt>
                <c:pt idx="1678">
                  <c:v>2180</c:v>
                </c:pt>
                <c:pt idx="1679">
                  <c:v>2181</c:v>
                </c:pt>
                <c:pt idx="1680">
                  <c:v>2182</c:v>
                </c:pt>
                <c:pt idx="1681">
                  <c:v>2183</c:v>
                </c:pt>
                <c:pt idx="1682">
                  <c:v>2184</c:v>
                </c:pt>
                <c:pt idx="1683">
                  <c:v>2185</c:v>
                </c:pt>
                <c:pt idx="1684">
                  <c:v>2186</c:v>
                </c:pt>
                <c:pt idx="1685">
                  <c:v>2187</c:v>
                </c:pt>
                <c:pt idx="1686">
                  <c:v>2188</c:v>
                </c:pt>
                <c:pt idx="1687">
                  <c:v>2189</c:v>
                </c:pt>
                <c:pt idx="1688">
                  <c:v>2190</c:v>
                </c:pt>
                <c:pt idx="1689">
                  <c:v>2191</c:v>
                </c:pt>
                <c:pt idx="1690">
                  <c:v>2192</c:v>
                </c:pt>
                <c:pt idx="1691">
                  <c:v>2193</c:v>
                </c:pt>
                <c:pt idx="1692">
                  <c:v>2194</c:v>
                </c:pt>
                <c:pt idx="1693">
                  <c:v>2195</c:v>
                </c:pt>
                <c:pt idx="1694">
                  <c:v>2196</c:v>
                </c:pt>
                <c:pt idx="1695">
                  <c:v>2197</c:v>
                </c:pt>
                <c:pt idx="1696">
                  <c:v>2198</c:v>
                </c:pt>
                <c:pt idx="1697">
                  <c:v>2199</c:v>
                </c:pt>
                <c:pt idx="1698">
                  <c:v>2200</c:v>
                </c:pt>
                <c:pt idx="1699">
                  <c:v>2201</c:v>
                </c:pt>
                <c:pt idx="1700">
                  <c:v>2202</c:v>
                </c:pt>
                <c:pt idx="1701">
                  <c:v>2204</c:v>
                </c:pt>
                <c:pt idx="1702">
                  <c:v>2205</c:v>
                </c:pt>
                <c:pt idx="1703">
                  <c:v>2206</c:v>
                </c:pt>
                <c:pt idx="1704">
                  <c:v>2207</c:v>
                </c:pt>
                <c:pt idx="1705">
                  <c:v>2208</c:v>
                </c:pt>
                <c:pt idx="1706">
                  <c:v>2209</c:v>
                </c:pt>
                <c:pt idx="1707">
                  <c:v>2210</c:v>
                </c:pt>
                <c:pt idx="1708">
                  <c:v>2213</c:v>
                </c:pt>
                <c:pt idx="1709">
                  <c:v>2214</c:v>
                </c:pt>
                <c:pt idx="1710">
                  <c:v>2215</c:v>
                </c:pt>
                <c:pt idx="1711">
                  <c:v>2216</c:v>
                </c:pt>
                <c:pt idx="1712">
                  <c:v>2217</c:v>
                </c:pt>
                <c:pt idx="1713">
                  <c:v>2218</c:v>
                </c:pt>
                <c:pt idx="1714">
                  <c:v>2219</c:v>
                </c:pt>
                <c:pt idx="1715">
                  <c:v>2220</c:v>
                </c:pt>
                <c:pt idx="1716">
                  <c:v>2221</c:v>
                </c:pt>
                <c:pt idx="1717">
                  <c:v>2222</c:v>
                </c:pt>
                <c:pt idx="1718">
                  <c:v>2223</c:v>
                </c:pt>
                <c:pt idx="1719">
                  <c:v>2224</c:v>
                </c:pt>
                <c:pt idx="1720">
                  <c:v>2225</c:v>
                </c:pt>
                <c:pt idx="1721">
                  <c:v>2226</c:v>
                </c:pt>
                <c:pt idx="1722">
                  <c:v>2227</c:v>
                </c:pt>
                <c:pt idx="1723">
                  <c:v>2228</c:v>
                </c:pt>
                <c:pt idx="1724">
                  <c:v>2229</c:v>
                </c:pt>
                <c:pt idx="1725">
                  <c:v>2230</c:v>
                </c:pt>
                <c:pt idx="1726">
                  <c:v>2232</c:v>
                </c:pt>
                <c:pt idx="1727">
                  <c:v>2233</c:v>
                </c:pt>
                <c:pt idx="1728">
                  <c:v>2234</c:v>
                </c:pt>
                <c:pt idx="1729">
                  <c:v>2235</c:v>
                </c:pt>
                <c:pt idx="1730">
                  <c:v>2236</c:v>
                </c:pt>
                <c:pt idx="1731">
                  <c:v>2237</c:v>
                </c:pt>
                <c:pt idx="1732">
                  <c:v>2238</c:v>
                </c:pt>
                <c:pt idx="1733">
                  <c:v>2239</c:v>
                </c:pt>
                <c:pt idx="1734">
                  <c:v>2240</c:v>
                </c:pt>
                <c:pt idx="1735">
                  <c:v>2241</c:v>
                </c:pt>
                <c:pt idx="1736">
                  <c:v>2242</c:v>
                </c:pt>
                <c:pt idx="1737">
                  <c:v>2243</c:v>
                </c:pt>
                <c:pt idx="1738">
                  <c:v>2244</c:v>
                </c:pt>
                <c:pt idx="1739">
                  <c:v>2246</c:v>
                </c:pt>
                <c:pt idx="1740">
                  <c:v>2248</c:v>
                </c:pt>
                <c:pt idx="1741">
                  <c:v>2249</c:v>
                </c:pt>
                <c:pt idx="1742">
                  <c:v>2250</c:v>
                </c:pt>
                <c:pt idx="1743">
                  <c:v>2251</c:v>
                </c:pt>
                <c:pt idx="1744">
                  <c:v>2252</c:v>
                </c:pt>
                <c:pt idx="1745">
                  <c:v>2253</c:v>
                </c:pt>
                <c:pt idx="1746">
                  <c:v>2254</c:v>
                </c:pt>
                <c:pt idx="1747">
                  <c:v>2255</c:v>
                </c:pt>
                <c:pt idx="1748">
                  <c:v>2256</c:v>
                </c:pt>
                <c:pt idx="1749">
                  <c:v>2257</c:v>
                </c:pt>
                <c:pt idx="1750">
                  <c:v>2258</c:v>
                </c:pt>
                <c:pt idx="1751">
                  <c:v>2259</c:v>
                </c:pt>
                <c:pt idx="1752">
                  <c:v>2260</c:v>
                </c:pt>
                <c:pt idx="1753">
                  <c:v>2261</c:v>
                </c:pt>
                <c:pt idx="1754">
                  <c:v>2262</c:v>
                </c:pt>
                <c:pt idx="1755">
                  <c:v>2263</c:v>
                </c:pt>
                <c:pt idx="1756">
                  <c:v>2264</c:v>
                </c:pt>
                <c:pt idx="1757">
                  <c:v>2265</c:v>
                </c:pt>
                <c:pt idx="1758">
                  <c:v>2266</c:v>
                </c:pt>
                <c:pt idx="1759">
                  <c:v>2267</c:v>
                </c:pt>
                <c:pt idx="1760">
                  <c:v>2268</c:v>
                </c:pt>
                <c:pt idx="1761">
                  <c:v>2269</c:v>
                </c:pt>
                <c:pt idx="1762">
                  <c:v>2270</c:v>
                </c:pt>
                <c:pt idx="1763">
                  <c:v>2271</c:v>
                </c:pt>
                <c:pt idx="1764">
                  <c:v>2272</c:v>
                </c:pt>
                <c:pt idx="1765">
                  <c:v>2273</c:v>
                </c:pt>
                <c:pt idx="1766">
                  <c:v>2275</c:v>
                </c:pt>
                <c:pt idx="1767">
                  <c:v>2276</c:v>
                </c:pt>
                <c:pt idx="1768">
                  <c:v>2277</c:v>
                </c:pt>
                <c:pt idx="1769">
                  <c:v>2278</c:v>
                </c:pt>
                <c:pt idx="1770">
                  <c:v>2279</c:v>
                </c:pt>
                <c:pt idx="1771">
                  <c:v>2280</c:v>
                </c:pt>
                <c:pt idx="1772">
                  <c:v>2281</c:v>
                </c:pt>
                <c:pt idx="1773">
                  <c:v>2282</c:v>
                </c:pt>
                <c:pt idx="1774">
                  <c:v>2283</c:v>
                </c:pt>
                <c:pt idx="1775">
                  <c:v>2284</c:v>
                </c:pt>
                <c:pt idx="1776">
                  <c:v>2285</c:v>
                </c:pt>
                <c:pt idx="1777">
                  <c:v>2286</c:v>
                </c:pt>
                <c:pt idx="1778">
                  <c:v>2287</c:v>
                </c:pt>
                <c:pt idx="1779">
                  <c:v>2288</c:v>
                </c:pt>
                <c:pt idx="1780">
                  <c:v>2289</c:v>
                </c:pt>
                <c:pt idx="1781">
                  <c:v>2291</c:v>
                </c:pt>
                <c:pt idx="1782">
                  <c:v>2292</c:v>
                </c:pt>
                <c:pt idx="1783">
                  <c:v>2293</c:v>
                </c:pt>
                <c:pt idx="1784">
                  <c:v>2295</c:v>
                </c:pt>
                <c:pt idx="1785">
                  <c:v>2297</c:v>
                </c:pt>
                <c:pt idx="1786">
                  <c:v>2298</c:v>
                </c:pt>
                <c:pt idx="1787">
                  <c:v>2299</c:v>
                </c:pt>
                <c:pt idx="1788">
                  <c:v>2300</c:v>
                </c:pt>
                <c:pt idx="1789">
                  <c:v>2301</c:v>
                </c:pt>
                <c:pt idx="1790">
                  <c:v>2302</c:v>
                </c:pt>
                <c:pt idx="1791">
                  <c:v>2303</c:v>
                </c:pt>
                <c:pt idx="1792">
                  <c:v>2304</c:v>
                </c:pt>
                <c:pt idx="1793">
                  <c:v>2305</c:v>
                </c:pt>
                <c:pt idx="1794">
                  <c:v>2306</c:v>
                </c:pt>
                <c:pt idx="1795">
                  <c:v>2307</c:v>
                </c:pt>
                <c:pt idx="1796">
                  <c:v>2308</c:v>
                </c:pt>
                <c:pt idx="1797">
                  <c:v>2309</c:v>
                </c:pt>
                <c:pt idx="1798">
                  <c:v>2310</c:v>
                </c:pt>
                <c:pt idx="1799">
                  <c:v>2311</c:v>
                </c:pt>
                <c:pt idx="1800">
                  <c:v>2312</c:v>
                </c:pt>
                <c:pt idx="1801">
                  <c:v>2314</c:v>
                </c:pt>
                <c:pt idx="1802">
                  <c:v>2315</c:v>
                </c:pt>
                <c:pt idx="1803">
                  <c:v>2316</c:v>
                </c:pt>
                <c:pt idx="1804">
                  <c:v>2317</c:v>
                </c:pt>
                <c:pt idx="1805">
                  <c:v>2318</c:v>
                </c:pt>
                <c:pt idx="1806">
                  <c:v>2319</c:v>
                </c:pt>
                <c:pt idx="1807">
                  <c:v>2320</c:v>
                </c:pt>
                <c:pt idx="1808">
                  <c:v>2321</c:v>
                </c:pt>
                <c:pt idx="1809">
                  <c:v>2323</c:v>
                </c:pt>
                <c:pt idx="1810">
                  <c:v>2324</c:v>
                </c:pt>
                <c:pt idx="1811">
                  <c:v>2325</c:v>
                </c:pt>
                <c:pt idx="1812">
                  <c:v>2326</c:v>
                </c:pt>
                <c:pt idx="1813">
                  <c:v>2327</c:v>
                </c:pt>
                <c:pt idx="1814">
                  <c:v>2328</c:v>
                </c:pt>
                <c:pt idx="1815">
                  <c:v>2329</c:v>
                </c:pt>
                <c:pt idx="1816">
                  <c:v>2330</c:v>
                </c:pt>
                <c:pt idx="1817">
                  <c:v>2331</c:v>
                </c:pt>
                <c:pt idx="1818">
                  <c:v>2332</c:v>
                </c:pt>
                <c:pt idx="1819">
                  <c:v>2333</c:v>
                </c:pt>
                <c:pt idx="1820">
                  <c:v>2334</c:v>
                </c:pt>
                <c:pt idx="1821">
                  <c:v>2335</c:v>
                </c:pt>
                <c:pt idx="1822">
                  <c:v>2336</c:v>
                </c:pt>
                <c:pt idx="1823">
                  <c:v>2337</c:v>
                </c:pt>
                <c:pt idx="1824">
                  <c:v>2338</c:v>
                </c:pt>
                <c:pt idx="1825">
                  <c:v>2339</c:v>
                </c:pt>
                <c:pt idx="1826">
                  <c:v>2340</c:v>
                </c:pt>
                <c:pt idx="1827">
                  <c:v>2341</c:v>
                </c:pt>
                <c:pt idx="1828">
                  <c:v>2342</c:v>
                </c:pt>
                <c:pt idx="1829">
                  <c:v>2343</c:v>
                </c:pt>
                <c:pt idx="1830">
                  <c:v>2345</c:v>
                </c:pt>
                <c:pt idx="1831">
                  <c:v>2346</c:v>
                </c:pt>
                <c:pt idx="1832">
                  <c:v>2348</c:v>
                </c:pt>
                <c:pt idx="1833">
                  <c:v>2349</c:v>
                </c:pt>
                <c:pt idx="1834">
                  <c:v>2350</c:v>
                </c:pt>
                <c:pt idx="1835">
                  <c:v>2351</c:v>
                </c:pt>
                <c:pt idx="1836">
                  <c:v>2352</c:v>
                </c:pt>
                <c:pt idx="1837">
                  <c:v>2353</c:v>
                </c:pt>
                <c:pt idx="1838">
                  <c:v>2354</c:v>
                </c:pt>
                <c:pt idx="1839">
                  <c:v>2355</c:v>
                </c:pt>
                <c:pt idx="1840">
                  <c:v>2356</c:v>
                </c:pt>
                <c:pt idx="1841">
                  <c:v>2357</c:v>
                </c:pt>
                <c:pt idx="1842">
                  <c:v>2358</c:v>
                </c:pt>
                <c:pt idx="1843">
                  <c:v>2359</c:v>
                </c:pt>
                <c:pt idx="1844">
                  <c:v>2362</c:v>
                </c:pt>
                <c:pt idx="1845">
                  <c:v>2363</c:v>
                </c:pt>
                <c:pt idx="1846">
                  <c:v>2364</c:v>
                </c:pt>
                <c:pt idx="1847">
                  <c:v>2365</c:v>
                </c:pt>
                <c:pt idx="1848">
                  <c:v>2366</c:v>
                </c:pt>
                <c:pt idx="1849">
                  <c:v>2367</c:v>
                </c:pt>
                <c:pt idx="1850">
                  <c:v>2368</c:v>
                </c:pt>
                <c:pt idx="1851">
                  <c:v>2370</c:v>
                </c:pt>
                <c:pt idx="1852">
                  <c:v>2371</c:v>
                </c:pt>
                <c:pt idx="1853">
                  <c:v>2372</c:v>
                </c:pt>
                <c:pt idx="1854">
                  <c:v>2373</c:v>
                </c:pt>
                <c:pt idx="1855">
                  <c:v>2374</c:v>
                </c:pt>
                <c:pt idx="1856">
                  <c:v>2375</c:v>
                </c:pt>
                <c:pt idx="1857">
                  <c:v>2376</c:v>
                </c:pt>
                <c:pt idx="1858">
                  <c:v>2377</c:v>
                </c:pt>
                <c:pt idx="1859">
                  <c:v>2378</c:v>
                </c:pt>
                <c:pt idx="1860">
                  <c:v>2379</c:v>
                </c:pt>
                <c:pt idx="1861">
                  <c:v>2380</c:v>
                </c:pt>
                <c:pt idx="1862">
                  <c:v>2382</c:v>
                </c:pt>
                <c:pt idx="1863">
                  <c:v>2383</c:v>
                </c:pt>
                <c:pt idx="1864">
                  <c:v>2384</c:v>
                </c:pt>
                <c:pt idx="1865">
                  <c:v>2385</c:v>
                </c:pt>
                <c:pt idx="1866">
                  <c:v>2386</c:v>
                </c:pt>
                <c:pt idx="1867">
                  <c:v>2387</c:v>
                </c:pt>
                <c:pt idx="1868">
                  <c:v>2388</c:v>
                </c:pt>
                <c:pt idx="1869">
                  <c:v>2389</c:v>
                </c:pt>
                <c:pt idx="1870">
                  <c:v>2392</c:v>
                </c:pt>
                <c:pt idx="1871">
                  <c:v>2393</c:v>
                </c:pt>
                <c:pt idx="1872">
                  <c:v>2394</c:v>
                </c:pt>
                <c:pt idx="1873">
                  <c:v>2395</c:v>
                </c:pt>
                <c:pt idx="1874">
                  <c:v>2396</c:v>
                </c:pt>
                <c:pt idx="1875">
                  <c:v>2397</c:v>
                </c:pt>
                <c:pt idx="1876">
                  <c:v>2398</c:v>
                </c:pt>
                <c:pt idx="1877">
                  <c:v>2399</c:v>
                </c:pt>
                <c:pt idx="1878">
                  <c:v>2401</c:v>
                </c:pt>
                <c:pt idx="1879">
                  <c:v>2402</c:v>
                </c:pt>
                <c:pt idx="1880">
                  <c:v>2403</c:v>
                </c:pt>
                <c:pt idx="1881">
                  <c:v>2404</c:v>
                </c:pt>
                <c:pt idx="1882">
                  <c:v>2405</c:v>
                </c:pt>
                <c:pt idx="1883">
                  <c:v>2406</c:v>
                </c:pt>
                <c:pt idx="1884">
                  <c:v>2407</c:v>
                </c:pt>
                <c:pt idx="1885">
                  <c:v>2408</c:v>
                </c:pt>
                <c:pt idx="1886">
                  <c:v>2410</c:v>
                </c:pt>
                <c:pt idx="1887">
                  <c:v>2411</c:v>
                </c:pt>
                <c:pt idx="1888">
                  <c:v>2412</c:v>
                </c:pt>
                <c:pt idx="1889">
                  <c:v>2413</c:v>
                </c:pt>
                <c:pt idx="1890">
                  <c:v>2414</c:v>
                </c:pt>
                <c:pt idx="1891">
                  <c:v>2415</c:v>
                </c:pt>
                <c:pt idx="1892">
                  <c:v>2416</c:v>
                </c:pt>
                <c:pt idx="1893">
                  <c:v>2420</c:v>
                </c:pt>
                <c:pt idx="1894">
                  <c:v>2421</c:v>
                </c:pt>
                <c:pt idx="1895">
                  <c:v>2426</c:v>
                </c:pt>
                <c:pt idx="1896">
                  <c:v>2427</c:v>
                </c:pt>
                <c:pt idx="1897">
                  <c:v>2428</c:v>
                </c:pt>
                <c:pt idx="1898">
                  <c:v>2429</c:v>
                </c:pt>
                <c:pt idx="1899">
                  <c:v>2430</c:v>
                </c:pt>
                <c:pt idx="1900">
                  <c:v>2431</c:v>
                </c:pt>
                <c:pt idx="1901">
                  <c:v>2432</c:v>
                </c:pt>
                <c:pt idx="1902">
                  <c:v>2434</c:v>
                </c:pt>
                <c:pt idx="1903">
                  <c:v>2435</c:v>
                </c:pt>
                <c:pt idx="1904">
                  <c:v>2436</c:v>
                </c:pt>
                <c:pt idx="1905">
                  <c:v>2437</c:v>
                </c:pt>
                <c:pt idx="1906">
                  <c:v>2438</c:v>
                </c:pt>
                <c:pt idx="1907">
                  <c:v>2439</c:v>
                </c:pt>
                <c:pt idx="1908">
                  <c:v>2440</c:v>
                </c:pt>
                <c:pt idx="1909">
                  <c:v>2441</c:v>
                </c:pt>
                <c:pt idx="1910">
                  <c:v>2442</c:v>
                </c:pt>
                <c:pt idx="1911">
                  <c:v>2443</c:v>
                </c:pt>
                <c:pt idx="1912">
                  <c:v>2446</c:v>
                </c:pt>
                <c:pt idx="1913">
                  <c:v>2447</c:v>
                </c:pt>
                <c:pt idx="1914">
                  <c:v>2449</c:v>
                </c:pt>
                <c:pt idx="1915">
                  <c:v>2450</c:v>
                </c:pt>
                <c:pt idx="1916">
                  <c:v>2451</c:v>
                </c:pt>
                <c:pt idx="1917">
                  <c:v>2452</c:v>
                </c:pt>
                <c:pt idx="1918">
                  <c:v>2453</c:v>
                </c:pt>
                <c:pt idx="1919">
                  <c:v>2455</c:v>
                </c:pt>
                <c:pt idx="1920">
                  <c:v>2456</c:v>
                </c:pt>
                <c:pt idx="1921">
                  <c:v>2457</c:v>
                </c:pt>
                <c:pt idx="1922">
                  <c:v>2458</c:v>
                </c:pt>
                <c:pt idx="1923">
                  <c:v>2459</c:v>
                </c:pt>
                <c:pt idx="1924">
                  <c:v>2460</c:v>
                </c:pt>
                <c:pt idx="1925">
                  <c:v>2461</c:v>
                </c:pt>
                <c:pt idx="1926">
                  <c:v>2462</c:v>
                </c:pt>
                <c:pt idx="1927">
                  <c:v>2464</c:v>
                </c:pt>
                <c:pt idx="1928">
                  <c:v>2465</c:v>
                </c:pt>
                <c:pt idx="1929">
                  <c:v>2466</c:v>
                </c:pt>
                <c:pt idx="1930">
                  <c:v>2467</c:v>
                </c:pt>
                <c:pt idx="1931">
                  <c:v>2468</c:v>
                </c:pt>
                <c:pt idx="1932">
                  <c:v>2469</c:v>
                </c:pt>
                <c:pt idx="1933">
                  <c:v>2473</c:v>
                </c:pt>
                <c:pt idx="1934">
                  <c:v>2479</c:v>
                </c:pt>
                <c:pt idx="1935">
                  <c:v>2480</c:v>
                </c:pt>
                <c:pt idx="1936">
                  <c:v>2481</c:v>
                </c:pt>
                <c:pt idx="1937">
                  <c:v>2483</c:v>
                </c:pt>
                <c:pt idx="1938">
                  <c:v>2485</c:v>
                </c:pt>
                <c:pt idx="1939">
                  <c:v>2488</c:v>
                </c:pt>
                <c:pt idx="1940">
                  <c:v>2489</c:v>
                </c:pt>
                <c:pt idx="1941">
                  <c:v>2490</c:v>
                </c:pt>
                <c:pt idx="1942">
                  <c:v>2492</c:v>
                </c:pt>
                <c:pt idx="1943">
                  <c:v>2499</c:v>
                </c:pt>
                <c:pt idx="1944">
                  <c:v>2500</c:v>
                </c:pt>
                <c:pt idx="1945">
                  <c:v>2502</c:v>
                </c:pt>
                <c:pt idx="1946">
                  <c:v>2507</c:v>
                </c:pt>
                <c:pt idx="1947">
                  <c:v>2508</c:v>
                </c:pt>
                <c:pt idx="1948">
                  <c:v>2509</c:v>
                </c:pt>
                <c:pt idx="1949">
                  <c:v>2512</c:v>
                </c:pt>
                <c:pt idx="1950">
                  <c:v>2513</c:v>
                </c:pt>
                <c:pt idx="1951">
                  <c:v>2516</c:v>
                </c:pt>
                <c:pt idx="1952">
                  <c:v>2519</c:v>
                </c:pt>
                <c:pt idx="1953">
                  <c:v>2521</c:v>
                </c:pt>
                <c:pt idx="1954">
                  <c:v>2523</c:v>
                </c:pt>
                <c:pt idx="1955">
                  <c:v>2524</c:v>
                </c:pt>
                <c:pt idx="1956">
                  <c:v>2526</c:v>
                </c:pt>
                <c:pt idx="1957">
                  <c:v>2527</c:v>
                </c:pt>
                <c:pt idx="1958">
                  <c:v>2529</c:v>
                </c:pt>
                <c:pt idx="1959">
                  <c:v>2530</c:v>
                </c:pt>
                <c:pt idx="1960">
                  <c:v>2531</c:v>
                </c:pt>
                <c:pt idx="1961">
                  <c:v>2532</c:v>
                </c:pt>
                <c:pt idx="1962">
                  <c:v>2533</c:v>
                </c:pt>
                <c:pt idx="1963">
                  <c:v>2534</c:v>
                </c:pt>
                <c:pt idx="1964">
                  <c:v>2535</c:v>
                </c:pt>
                <c:pt idx="1965">
                  <c:v>2537</c:v>
                </c:pt>
                <c:pt idx="1966">
                  <c:v>2538</c:v>
                </c:pt>
                <c:pt idx="1967">
                  <c:v>2540</c:v>
                </c:pt>
                <c:pt idx="1968">
                  <c:v>2545</c:v>
                </c:pt>
                <c:pt idx="1969">
                  <c:v>2546</c:v>
                </c:pt>
                <c:pt idx="1970">
                  <c:v>2547</c:v>
                </c:pt>
                <c:pt idx="1971">
                  <c:v>2548</c:v>
                </c:pt>
                <c:pt idx="1972">
                  <c:v>2549</c:v>
                </c:pt>
                <c:pt idx="1973">
                  <c:v>2550</c:v>
                </c:pt>
                <c:pt idx="1974">
                  <c:v>2553</c:v>
                </c:pt>
                <c:pt idx="1975">
                  <c:v>2555</c:v>
                </c:pt>
                <c:pt idx="1976">
                  <c:v>2557</c:v>
                </c:pt>
                <c:pt idx="1977">
                  <c:v>2561</c:v>
                </c:pt>
                <c:pt idx="1978">
                  <c:v>2563</c:v>
                </c:pt>
                <c:pt idx="1979">
                  <c:v>2564</c:v>
                </c:pt>
                <c:pt idx="1980">
                  <c:v>2567</c:v>
                </c:pt>
                <c:pt idx="1981">
                  <c:v>2568</c:v>
                </c:pt>
                <c:pt idx="1982">
                  <c:v>2569</c:v>
                </c:pt>
                <c:pt idx="1983">
                  <c:v>2570</c:v>
                </c:pt>
                <c:pt idx="1984">
                  <c:v>2571</c:v>
                </c:pt>
                <c:pt idx="1985">
                  <c:v>2572</c:v>
                </c:pt>
                <c:pt idx="1986">
                  <c:v>2573</c:v>
                </c:pt>
                <c:pt idx="1987">
                  <c:v>2576</c:v>
                </c:pt>
                <c:pt idx="1988">
                  <c:v>2577</c:v>
                </c:pt>
                <c:pt idx="1989">
                  <c:v>2579</c:v>
                </c:pt>
                <c:pt idx="1990">
                  <c:v>2581</c:v>
                </c:pt>
                <c:pt idx="1991">
                  <c:v>2583</c:v>
                </c:pt>
                <c:pt idx="1992">
                  <c:v>2587</c:v>
                </c:pt>
                <c:pt idx="1993">
                  <c:v>2588</c:v>
                </c:pt>
                <c:pt idx="1994">
                  <c:v>2589</c:v>
                </c:pt>
                <c:pt idx="1995">
                  <c:v>2591</c:v>
                </c:pt>
                <c:pt idx="1996">
                  <c:v>2592</c:v>
                </c:pt>
                <c:pt idx="1997">
                  <c:v>2594</c:v>
                </c:pt>
                <c:pt idx="1998">
                  <c:v>2599</c:v>
                </c:pt>
                <c:pt idx="1999">
                  <c:v>2601</c:v>
                </c:pt>
                <c:pt idx="2000">
                  <c:v>2603</c:v>
                </c:pt>
                <c:pt idx="2001">
                  <c:v>2604</c:v>
                </c:pt>
                <c:pt idx="2002">
                  <c:v>2606</c:v>
                </c:pt>
                <c:pt idx="2003">
                  <c:v>2607</c:v>
                </c:pt>
                <c:pt idx="2004">
                  <c:v>2608</c:v>
                </c:pt>
                <c:pt idx="2005">
                  <c:v>2609</c:v>
                </c:pt>
                <c:pt idx="2006">
                  <c:v>2610</c:v>
                </c:pt>
                <c:pt idx="2007">
                  <c:v>2612</c:v>
                </c:pt>
                <c:pt idx="2008">
                  <c:v>2613</c:v>
                </c:pt>
                <c:pt idx="2009">
                  <c:v>2615</c:v>
                </c:pt>
                <c:pt idx="2010">
                  <c:v>2617</c:v>
                </c:pt>
                <c:pt idx="2011">
                  <c:v>2618</c:v>
                </c:pt>
                <c:pt idx="2012">
                  <c:v>2619</c:v>
                </c:pt>
                <c:pt idx="2013">
                  <c:v>2624</c:v>
                </c:pt>
                <c:pt idx="2014">
                  <c:v>2626</c:v>
                </c:pt>
                <c:pt idx="2015">
                  <c:v>2627</c:v>
                </c:pt>
                <c:pt idx="2016">
                  <c:v>2628</c:v>
                </c:pt>
                <c:pt idx="2017">
                  <c:v>2629</c:v>
                </c:pt>
                <c:pt idx="2018">
                  <c:v>2631</c:v>
                </c:pt>
                <c:pt idx="2019">
                  <c:v>2633</c:v>
                </c:pt>
                <c:pt idx="2020">
                  <c:v>2639</c:v>
                </c:pt>
                <c:pt idx="2021">
                  <c:v>2644</c:v>
                </c:pt>
                <c:pt idx="2022">
                  <c:v>2645</c:v>
                </c:pt>
                <c:pt idx="2023">
                  <c:v>2647</c:v>
                </c:pt>
                <c:pt idx="2024">
                  <c:v>2648</c:v>
                </c:pt>
                <c:pt idx="2025">
                  <c:v>2649</c:v>
                </c:pt>
                <c:pt idx="2026">
                  <c:v>2650</c:v>
                </c:pt>
                <c:pt idx="2027">
                  <c:v>2651</c:v>
                </c:pt>
                <c:pt idx="2028">
                  <c:v>2652</c:v>
                </c:pt>
                <c:pt idx="2029">
                  <c:v>2655</c:v>
                </c:pt>
                <c:pt idx="2030">
                  <c:v>2656</c:v>
                </c:pt>
                <c:pt idx="2031">
                  <c:v>2657</c:v>
                </c:pt>
                <c:pt idx="2032">
                  <c:v>2660</c:v>
                </c:pt>
                <c:pt idx="2033">
                  <c:v>2661</c:v>
                </c:pt>
                <c:pt idx="2034">
                  <c:v>2662</c:v>
                </c:pt>
                <c:pt idx="2035">
                  <c:v>2663</c:v>
                </c:pt>
                <c:pt idx="2036">
                  <c:v>2664</c:v>
                </c:pt>
                <c:pt idx="2037">
                  <c:v>2666</c:v>
                </c:pt>
                <c:pt idx="2038">
                  <c:v>2667</c:v>
                </c:pt>
                <c:pt idx="2039">
                  <c:v>2674</c:v>
                </c:pt>
                <c:pt idx="2040">
                  <c:v>2676</c:v>
                </c:pt>
                <c:pt idx="2041">
                  <c:v>2677</c:v>
                </c:pt>
                <c:pt idx="2042">
                  <c:v>2678</c:v>
                </c:pt>
                <c:pt idx="2043">
                  <c:v>2679</c:v>
                </c:pt>
                <c:pt idx="2044">
                  <c:v>2680</c:v>
                </c:pt>
                <c:pt idx="2045">
                  <c:v>2681</c:v>
                </c:pt>
                <c:pt idx="2046">
                  <c:v>2682</c:v>
                </c:pt>
                <c:pt idx="2047">
                  <c:v>2683</c:v>
                </c:pt>
                <c:pt idx="2048">
                  <c:v>2685</c:v>
                </c:pt>
                <c:pt idx="2049">
                  <c:v>2688</c:v>
                </c:pt>
                <c:pt idx="2050">
                  <c:v>2691</c:v>
                </c:pt>
                <c:pt idx="2051">
                  <c:v>2702</c:v>
                </c:pt>
                <c:pt idx="2052">
                  <c:v>2704</c:v>
                </c:pt>
                <c:pt idx="2053">
                  <c:v>2705</c:v>
                </c:pt>
                <c:pt idx="2054">
                  <c:v>2706</c:v>
                </c:pt>
                <c:pt idx="2055">
                  <c:v>2713</c:v>
                </c:pt>
                <c:pt idx="2056">
                  <c:v>2719</c:v>
                </c:pt>
                <c:pt idx="2057">
                  <c:v>2720</c:v>
                </c:pt>
                <c:pt idx="2058">
                  <c:v>2723</c:v>
                </c:pt>
                <c:pt idx="2059">
                  <c:v>2724</c:v>
                </c:pt>
                <c:pt idx="2060">
                  <c:v>2727</c:v>
                </c:pt>
                <c:pt idx="2061">
                  <c:v>2736</c:v>
                </c:pt>
                <c:pt idx="2062">
                  <c:v>2740</c:v>
                </c:pt>
                <c:pt idx="2063">
                  <c:v>2743</c:v>
                </c:pt>
                <c:pt idx="2064">
                  <c:v>2745</c:v>
                </c:pt>
                <c:pt idx="2065">
                  <c:v>2754</c:v>
                </c:pt>
                <c:pt idx="2066">
                  <c:v>2760</c:v>
                </c:pt>
                <c:pt idx="2067">
                  <c:v>2762</c:v>
                </c:pt>
                <c:pt idx="2068">
                  <c:v>2763</c:v>
                </c:pt>
                <c:pt idx="2069">
                  <c:v>2768</c:v>
                </c:pt>
                <c:pt idx="2070">
                  <c:v>2770</c:v>
                </c:pt>
                <c:pt idx="2071">
                  <c:v>2772</c:v>
                </c:pt>
                <c:pt idx="2072">
                  <c:v>2775</c:v>
                </c:pt>
                <c:pt idx="2073">
                  <c:v>2781</c:v>
                </c:pt>
                <c:pt idx="2074">
                  <c:v>2785</c:v>
                </c:pt>
                <c:pt idx="2075">
                  <c:v>2790</c:v>
                </c:pt>
                <c:pt idx="2076">
                  <c:v>2791</c:v>
                </c:pt>
                <c:pt idx="2077">
                  <c:v>2795</c:v>
                </c:pt>
                <c:pt idx="2078">
                  <c:v>2796</c:v>
                </c:pt>
                <c:pt idx="2079">
                  <c:v>2798</c:v>
                </c:pt>
                <c:pt idx="2080">
                  <c:v>2807</c:v>
                </c:pt>
                <c:pt idx="2081">
                  <c:v>2813</c:v>
                </c:pt>
                <c:pt idx="2082">
                  <c:v>2818</c:v>
                </c:pt>
                <c:pt idx="2083">
                  <c:v>2836</c:v>
                </c:pt>
                <c:pt idx="2084">
                  <c:v>2841</c:v>
                </c:pt>
                <c:pt idx="2085">
                  <c:v>2847</c:v>
                </c:pt>
                <c:pt idx="2086">
                  <c:v>2850</c:v>
                </c:pt>
                <c:pt idx="2087">
                  <c:v>2851</c:v>
                </c:pt>
                <c:pt idx="2088">
                  <c:v>2852</c:v>
                </c:pt>
                <c:pt idx="2089">
                  <c:v>2854</c:v>
                </c:pt>
                <c:pt idx="2090">
                  <c:v>2856</c:v>
                </c:pt>
                <c:pt idx="2091">
                  <c:v>2859</c:v>
                </c:pt>
                <c:pt idx="2092">
                  <c:v>2864</c:v>
                </c:pt>
                <c:pt idx="2093">
                  <c:v>2866</c:v>
                </c:pt>
                <c:pt idx="2094">
                  <c:v>2872</c:v>
                </c:pt>
                <c:pt idx="2095">
                  <c:v>2874</c:v>
                </c:pt>
                <c:pt idx="2096">
                  <c:v>2888</c:v>
                </c:pt>
                <c:pt idx="2097">
                  <c:v>2896</c:v>
                </c:pt>
                <c:pt idx="2098">
                  <c:v>2899</c:v>
                </c:pt>
                <c:pt idx="2099">
                  <c:v>2912</c:v>
                </c:pt>
                <c:pt idx="2100">
                  <c:v>2915</c:v>
                </c:pt>
                <c:pt idx="2101">
                  <c:v>2920</c:v>
                </c:pt>
                <c:pt idx="2102">
                  <c:v>2931</c:v>
                </c:pt>
                <c:pt idx="2103">
                  <c:v>2937</c:v>
                </c:pt>
                <c:pt idx="2104">
                  <c:v>2940</c:v>
                </c:pt>
                <c:pt idx="2105">
                  <c:v>2941</c:v>
                </c:pt>
                <c:pt idx="2106">
                  <c:v>2952</c:v>
                </c:pt>
                <c:pt idx="2107">
                  <c:v>2955</c:v>
                </c:pt>
                <c:pt idx="2108">
                  <c:v>2967</c:v>
                </c:pt>
                <c:pt idx="2109">
                  <c:v>2970</c:v>
                </c:pt>
                <c:pt idx="2110">
                  <c:v>2973</c:v>
                </c:pt>
                <c:pt idx="2111">
                  <c:v>2974</c:v>
                </c:pt>
                <c:pt idx="2112">
                  <c:v>2979</c:v>
                </c:pt>
                <c:pt idx="2113">
                  <c:v>2998</c:v>
                </c:pt>
                <c:pt idx="2114">
                  <c:v>3001</c:v>
                </c:pt>
                <c:pt idx="2115">
                  <c:v>3002</c:v>
                </c:pt>
                <c:pt idx="2116">
                  <c:v>3019</c:v>
                </c:pt>
                <c:pt idx="2117">
                  <c:v>3028</c:v>
                </c:pt>
                <c:pt idx="2118">
                  <c:v>3029</c:v>
                </c:pt>
                <c:pt idx="2119">
                  <c:v>3036</c:v>
                </c:pt>
                <c:pt idx="2120">
                  <c:v>3050</c:v>
                </c:pt>
                <c:pt idx="2121">
                  <c:v>3071</c:v>
                </c:pt>
                <c:pt idx="2122">
                  <c:v>3072</c:v>
                </c:pt>
                <c:pt idx="2123">
                  <c:v>3098</c:v>
                </c:pt>
                <c:pt idx="2124">
                  <c:v>3117</c:v>
                </c:pt>
                <c:pt idx="2125">
                  <c:v>3127</c:v>
                </c:pt>
                <c:pt idx="2126">
                  <c:v>3132</c:v>
                </c:pt>
                <c:pt idx="2127">
                  <c:v>3261</c:v>
                </c:pt>
                <c:pt idx="2128">
                  <c:v>3268</c:v>
                </c:pt>
                <c:pt idx="2129">
                  <c:v>3295</c:v>
                </c:pt>
                <c:pt idx="2130">
                  <c:v>3315</c:v>
                </c:pt>
                <c:pt idx="2131">
                  <c:v>3322</c:v>
                </c:pt>
                <c:pt idx="2132">
                  <c:v>3430</c:v>
                </c:pt>
                <c:pt idx="2133">
                  <c:v>3436</c:v>
                </c:pt>
                <c:pt idx="2134">
                  <c:v>3437</c:v>
                </c:pt>
                <c:pt idx="2135">
                  <c:v>3502</c:v>
                </c:pt>
              </c:numCache>
            </c:numRef>
          </c:xVal>
          <c:yVal>
            <c:numRef>
              <c:f>'2min-dist'!$C:$C</c:f>
              <c:numCache>
                <c:formatCode>General</c:formatCode>
                <c:ptCount val="1048576"/>
                <c:pt idx="0">
                  <c:v>1.27218816364146E-3</c:v>
                </c:pt>
                <c:pt idx="1">
                  <c:v>1.35232600072124E-3</c:v>
                </c:pt>
                <c:pt idx="2">
                  <c:v>1.4625155267059299E-3</c:v>
                </c:pt>
                <c:pt idx="3">
                  <c:v>1.20206755619665E-3</c:v>
                </c:pt>
                <c:pt idx="4">
                  <c:v>1.3923949192611201E-3</c:v>
                </c:pt>
                <c:pt idx="5">
                  <c:v>1.09187803021196E-3</c:v>
                </c:pt>
                <c:pt idx="6">
                  <c:v>1.2521537043715099E-3</c:v>
                </c:pt>
                <c:pt idx="7">
                  <c:v>1.38237768962615E-3</c:v>
                </c:pt>
                <c:pt idx="8">
                  <c:v>1.2822053932764301E-3</c:v>
                </c:pt>
                <c:pt idx="9">
                  <c:v>1.38237768962615E-3</c:v>
                </c:pt>
                <c:pt idx="10">
                  <c:v>1.1319469487518501E-3</c:v>
                </c:pt>
                <c:pt idx="11">
                  <c:v>1.27218816364146E-3</c:v>
                </c:pt>
                <c:pt idx="12">
                  <c:v>1.4825499859758701E-3</c:v>
                </c:pt>
                <c:pt idx="13">
                  <c:v>1.2521537043715099E-3</c:v>
                </c:pt>
                <c:pt idx="14">
                  <c:v>1.4324638378010099E-3</c:v>
                </c:pt>
                <c:pt idx="15">
                  <c:v>1.2922226229114E-3</c:v>
                </c:pt>
                <c:pt idx="16">
                  <c:v>1.4925672156108499E-3</c:v>
                </c:pt>
                <c:pt idx="17">
                  <c:v>1.38237768962615E-3</c:v>
                </c:pt>
                <c:pt idx="18">
                  <c:v>1.32227431181632E-3</c:v>
                </c:pt>
                <c:pt idx="19">
                  <c:v>1.33229154145129E-3</c:v>
                </c:pt>
                <c:pt idx="20">
                  <c:v>1.45249829707096E-3</c:v>
                </c:pt>
                <c:pt idx="21">
                  <c:v>1.2621709340064899E-3</c:v>
                </c:pt>
                <c:pt idx="22">
                  <c:v>1.2621709340064899E-3</c:v>
                </c:pt>
                <c:pt idx="23">
                  <c:v>1.41242937853107E-3</c:v>
                </c:pt>
                <c:pt idx="24">
                  <c:v>1.2922226229114E-3</c:v>
                </c:pt>
                <c:pt idx="25">
                  <c:v>1.38237768962615E-3</c:v>
                </c:pt>
                <c:pt idx="26">
                  <c:v>1.30223985254637E-3</c:v>
                </c:pt>
                <c:pt idx="27">
                  <c:v>1.30223985254637E-3</c:v>
                </c:pt>
                <c:pt idx="28">
                  <c:v>1.2922226229114E-3</c:v>
                </c:pt>
                <c:pt idx="29">
                  <c:v>1.36234323035621E-3</c:v>
                </c:pt>
                <c:pt idx="30">
                  <c:v>1.18203309692671E-3</c:v>
                </c:pt>
                <c:pt idx="31">
                  <c:v>1.6528428897704E-3</c:v>
                </c:pt>
                <c:pt idx="32">
                  <c:v>1.18203309692671E-3</c:v>
                </c:pt>
                <c:pt idx="33">
                  <c:v>1.24213647473654E-3</c:v>
                </c:pt>
                <c:pt idx="34">
                  <c:v>1.24213647473654E-3</c:v>
                </c:pt>
                <c:pt idx="35">
                  <c:v>1.2221020154666001E-3</c:v>
                </c:pt>
                <c:pt idx="36">
                  <c:v>1.18203309692671E-3</c:v>
                </c:pt>
                <c:pt idx="37">
                  <c:v>1.09187803021196E-3</c:v>
                </c:pt>
                <c:pt idx="38">
                  <c:v>1.2822053932764301E-3</c:v>
                </c:pt>
                <c:pt idx="39">
                  <c:v>1.30223985254637E-3</c:v>
                </c:pt>
                <c:pt idx="40">
                  <c:v>1.5126016748807901E-3</c:v>
                </c:pt>
                <c:pt idx="41">
                  <c:v>1.2221020154666001E-3</c:v>
                </c:pt>
                <c:pt idx="42">
                  <c:v>1.2922226229114E-3</c:v>
                </c:pt>
                <c:pt idx="43">
                  <c:v>1.09187803021196E-3</c:v>
                </c:pt>
                <c:pt idx="44">
                  <c:v>1.4024121488960999E-3</c:v>
                </c:pt>
                <c:pt idx="45">
                  <c:v>1.2822053932764301E-3</c:v>
                </c:pt>
                <c:pt idx="46">
                  <c:v>1.0217574227671499E-3</c:v>
                </c:pt>
                <c:pt idx="47">
                  <c:v>1.3423087710862599E-3</c:v>
                </c:pt>
                <c:pt idx="48">
                  <c:v>1.3923949192611201E-3</c:v>
                </c:pt>
                <c:pt idx="49">
                  <c:v>1.15198140802179E-3</c:v>
                </c:pt>
                <c:pt idx="50">
                  <c:v>1.4224466081660401E-3</c:v>
                </c:pt>
                <c:pt idx="51">
                  <c:v>1.3122570821813501E-3</c:v>
                </c:pt>
                <c:pt idx="52">
                  <c:v>1.20206755619665E-3</c:v>
                </c:pt>
                <c:pt idx="53">
                  <c:v>1.3122570821813501E-3</c:v>
                </c:pt>
                <c:pt idx="54">
                  <c:v>1.15198140802179E-3</c:v>
                </c:pt>
                <c:pt idx="55">
                  <c:v>1.21208478583163E-3</c:v>
                </c:pt>
                <c:pt idx="56">
                  <c:v>1.4324638378010099E-3</c:v>
                </c:pt>
                <c:pt idx="57">
                  <c:v>1.21208478583163E-3</c:v>
                </c:pt>
                <c:pt idx="58">
                  <c:v>1.41242937853107E-3</c:v>
                </c:pt>
                <c:pt idx="59">
                  <c:v>1.32227431181632E-3</c:v>
                </c:pt>
                <c:pt idx="60">
                  <c:v>1.20206755619665E-3</c:v>
                </c:pt>
                <c:pt idx="61">
                  <c:v>1.3122570821813501E-3</c:v>
                </c:pt>
                <c:pt idx="62">
                  <c:v>1.2621709340064899E-3</c:v>
                </c:pt>
                <c:pt idx="63">
                  <c:v>1.2621709340064899E-3</c:v>
                </c:pt>
                <c:pt idx="64">
                  <c:v>1.23211924510157E-3</c:v>
                </c:pt>
                <c:pt idx="65" formatCode="0.00E+00">
                  <c:v>9.8168850422727092E-4</c:v>
                </c:pt>
                <c:pt idx="66">
                  <c:v>1.27218816364146E-3</c:v>
                </c:pt>
                <c:pt idx="67">
                  <c:v>1.1920503265616801E-3</c:v>
                </c:pt>
                <c:pt idx="68">
                  <c:v>1.1119124894818999E-3</c:v>
                </c:pt>
                <c:pt idx="69">
                  <c:v>1.1720158672917399E-3</c:v>
                </c:pt>
                <c:pt idx="70">
                  <c:v>1.1119124894818999E-3</c:v>
                </c:pt>
                <c:pt idx="71">
                  <c:v>1.24213647473654E-3</c:v>
                </c:pt>
                <c:pt idx="72">
                  <c:v>1.21208478583163E-3</c:v>
                </c:pt>
                <c:pt idx="73">
                  <c:v>1.27218816364146E-3</c:v>
                </c:pt>
                <c:pt idx="74">
                  <c:v>1.36234323035621E-3</c:v>
                </c:pt>
                <c:pt idx="75">
                  <c:v>1.18203309692671E-3</c:v>
                </c:pt>
                <c:pt idx="76">
                  <c:v>1.21208478583163E-3</c:v>
                </c:pt>
                <c:pt idx="77">
                  <c:v>1.3423087710862599E-3</c:v>
                </c:pt>
                <c:pt idx="78">
                  <c:v>1.30223985254637E-3</c:v>
                </c:pt>
                <c:pt idx="79">
                  <c:v>1.2822053932764301E-3</c:v>
                </c:pt>
                <c:pt idx="80">
                  <c:v>1.1419641783868199E-3</c:v>
                </c:pt>
                <c:pt idx="81">
                  <c:v>1.36234323035621E-3</c:v>
                </c:pt>
                <c:pt idx="82">
                  <c:v>1.3122570821813501E-3</c:v>
                </c:pt>
                <c:pt idx="83">
                  <c:v>1.3423087710862599E-3</c:v>
                </c:pt>
                <c:pt idx="84">
                  <c:v>1.1619986376567601E-3</c:v>
                </c:pt>
                <c:pt idx="85">
                  <c:v>1.0818608005769899E-3</c:v>
                </c:pt>
                <c:pt idx="86">
                  <c:v>1.3723604599911799E-3</c:v>
                </c:pt>
                <c:pt idx="87">
                  <c:v>1.18203309692671E-3</c:v>
                </c:pt>
                <c:pt idx="88">
                  <c:v>1.1920503265616801E-3</c:v>
                </c:pt>
                <c:pt idx="89">
                  <c:v>1.1619986376567601E-3</c:v>
                </c:pt>
                <c:pt idx="90">
                  <c:v>1.4725327563409E-3</c:v>
                </c:pt>
                <c:pt idx="91">
                  <c:v>1.20206755619665E-3</c:v>
                </c:pt>
                <c:pt idx="92">
                  <c:v>1.23211924510157E-3</c:v>
                </c:pt>
                <c:pt idx="93">
                  <c:v>1.20206755619665E-3</c:v>
                </c:pt>
                <c:pt idx="94">
                  <c:v>1.38237768962615E-3</c:v>
                </c:pt>
                <c:pt idx="95">
                  <c:v>1.24213647473654E-3</c:v>
                </c:pt>
                <c:pt idx="96">
                  <c:v>1.50258444524582E-3</c:v>
                </c:pt>
                <c:pt idx="97">
                  <c:v>1.3923949192611201E-3</c:v>
                </c:pt>
                <c:pt idx="98">
                  <c:v>1.20206755619665E-3</c:v>
                </c:pt>
                <c:pt idx="99">
                  <c:v>1.38237768962615E-3</c:v>
                </c:pt>
                <c:pt idx="100">
                  <c:v>1.1619986376567601E-3</c:v>
                </c:pt>
                <c:pt idx="101">
                  <c:v>1.18203309692671E-3</c:v>
                </c:pt>
                <c:pt idx="102">
                  <c:v>1.32227431181632E-3</c:v>
                </c:pt>
                <c:pt idx="103">
                  <c:v>1.3423087710862599E-3</c:v>
                </c:pt>
                <c:pt idx="104">
                  <c:v>1.0417918820371001E-3</c:v>
                </c:pt>
                <c:pt idx="105">
                  <c:v>1.3423087710862599E-3</c:v>
                </c:pt>
                <c:pt idx="106">
                  <c:v>1.2621709340064899E-3</c:v>
                </c:pt>
                <c:pt idx="107">
                  <c:v>1.3423087710862599E-3</c:v>
                </c:pt>
                <c:pt idx="108">
                  <c:v>1.2221020154666001E-3</c:v>
                </c:pt>
                <c:pt idx="109">
                  <c:v>1.3723604599911799E-3</c:v>
                </c:pt>
                <c:pt idx="110">
                  <c:v>1.4825499859758701E-3</c:v>
                </c:pt>
                <c:pt idx="111">
                  <c:v>1.18203309692671E-3</c:v>
                </c:pt>
                <c:pt idx="112">
                  <c:v>1.20206755619665E-3</c:v>
                </c:pt>
                <c:pt idx="113">
                  <c:v>1.3122570821813501E-3</c:v>
                </c:pt>
                <c:pt idx="114">
                  <c:v>1.2621709340064899E-3</c:v>
                </c:pt>
                <c:pt idx="115" formatCode="0.00E+00">
                  <c:v>9.9170573386224295E-4</c:v>
                </c:pt>
                <c:pt idx="116">
                  <c:v>1.1419641783868199E-3</c:v>
                </c:pt>
                <c:pt idx="117">
                  <c:v>1.1018952598469301E-3</c:v>
                </c:pt>
                <c:pt idx="118">
                  <c:v>1.1720158672917399E-3</c:v>
                </c:pt>
                <c:pt idx="119">
                  <c:v>1.06182634130704E-3</c:v>
                </c:pt>
                <c:pt idx="120">
                  <c:v>1.1720158672917399E-3</c:v>
                </c:pt>
                <c:pt idx="121">
                  <c:v>1.21208478583163E-3</c:v>
                </c:pt>
                <c:pt idx="122">
                  <c:v>1.30223985254637E-3</c:v>
                </c:pt>
                <c:pt idx="123">
                  <c:v>1.2621709340064899E-3</c:v>
                </c:pt>
                <c:pt idx="124">
                  <c:v>1.3423087710862599E-3</c:v>
                </c:pt>
                <c:pt idx="125">
                  <c:v>1.2521537043715099E-3</c:v>
                </c:pt>
                <c:pt idx="126">
                  <c:v>1.1720158672917399E-3</c:v>
                </c:pt>
                <c:pt idx="127">
                  <c:v>1.41242937853107E-3</c:v>
                </c:pt>
                <c:pt idx="128">
                  <c:v>1.1920503265616801E-3</c:v>
                </c:pt>
                <c:pt idx="129">
                  <c:v>1.2621709340064899E-3</c:v>
                </c:pt>
                <c:pt idx="130">
                  <c:v>1.33229154145129E-3</c:v>
                </c:pt>
                <c:pt idx="131">
                  <c:v>1.2221020154666001E-3</c:v>
                </c:pt>
                <c:pt idx="132">
                  <c:v>1.38237768962615E-3</c:v>
                </c:pt>
                <c:pt idx="133">
                  <c:v>1.0417918820371001E-3</c:v>
                </c:pt>
                <c:pt idx="134">
                  <c:v>1.1920503265616801E-3</c:v>
                </c:pt>
                <c:pt idx="135">
                  <c:v>1.18203309692671E-3</c:v>
                </c:pt>
                <c:pt idx="136">
                  <c:v>1.18203309692671E-3</c:v>
                </c:pt>
                <c:pt idx="137">
                  <c:v>1.1018952598469301E-3</c:v>
                </c:pt>
                <c:pt idx="138">
                  <c:v>1.15198140802179E-3</c:v>
                </c:pt>
                <c:pt idx="139">
                  <c:v>1.1319469487518501E-3</c:v>
                </c:pt>
                <c:pt idx="140">
                  <c:v>1.1319469487518501E-3</c:v>
                </c:pt>
                <c:pt idx="141">
                  <c:v>1.0718435709420201E-3</c:v>
                </c:pt>
                <c:pt idx="142">
                  <c:v>1.15198140802179E-3</c:v>
                </c:pt>
                <c:pt idx="143">
                  <c:v>1.12192971911688E-3</c:v>
                </c:pt>
                <c:pt idx="144">
                  <c:v>1.33229154145129E-3</c:v>
                </c:pt>
                <c:pt idx="145">
                  <c:v>1.2822053932764301E-3</c:v>
                </c:pt>
                <c:pt idx="146">
                  <c:v>1.1720158672917399E-3</c:v>
                </c:pt>
                <c:pt idx="147">
                  <c:v>1.0818608005769899E-3</c:v>
                </c:pt>
                <c:pt idx="148">
                  <c:v>1.0718435709420201E-3</c:v>
                </c:pt>
                <c:pt idx="149">
                  <c:v>1.35232600072124E-3</c:v>
                </c:pt>
                <c:pt idx="150">
                  <c:v>1.2621709340064899E-3</c:v>
                </c:pt>
                <c:pt idx="151">
                  <c:v>1.0117401931321801E-3</c:v>
                </c:pt>
                <c:pt idx="152">
                  <c:v>1.1720158672917399E-3</c:v>
                </c:pt>
                <c:pt idx="153">
                  <c:v>1.2822053932764301E-3</c:v>
                </c:pt>
                <c:pt idx="154">
                  <c:v>1.36234323035621E-3</c:v>
                </c:pt>
                <c:pt idx="155">
                  <c:v>1.35232600072124E-3</c:v>
                </c:pt>
                <c:pt idx="156">
                  <c:v>1.09187803021196E-3</c:v>
                </c:pt>
                <c:pt idx="157">
                  <c:v>1.3723604599911799E-3</c:v>
                </c:pt>
                <c:pt idx="158">
                  <c:v>1.1319469487518501E-3</c:v>
                </c:pt>
                <c:pt idx="159">
                  <c:v>1.41242937853107E-3</c:v>
                </c:pt>
                <c:pt idx="160">
                  <c:v>1.24213647473654E-3</c:v>
                </c:pt>
                <c:pt idx="161">
                  <c:v>1.12192971911688E-3</c:v>
                </c:pt>
                <c:pt idx="162">
                  <c:v>1.0518091116720699E-3</c:v>
                </c:pt>
                <c:pt idx="163">
                  <c:v>1.32227431181632E-3</c:v>
                </c:pt>
                <c:pt idx="164">
                  <c:v>1.30223985254637E-3</c:v>
                </c:pt>
                <c:pt idx="165">
                  <c:v>1.41242937853107E-3</c:v>
                </c:pt>
                <c:pt idx="166">
                  <c:v>1.2822053932764301E-3</c:v>
                </c:pt>
                <c:pt idx="167">
                  <c:v>1.4224466081660401E-3</c:v>
                </c:pt>
                <c:pt idx="168">
                  <c:v>1.1720158672917399E-3</c:v>
                </c:pt>
                <c:pt idx="169">
                  <c:v>1.12192971911688E-3</c:v>
                </c:pt>
                <c:pt idx="170">
                  <c:v>1.1419641783868199E-3</c:v>
                </c:pt>
                <c:pt idx="171">
                  <c:v>1.20206755619665E-3</c:v>
                </c:pt>
                <c:pt idx="172">
                  <c:v>1.2822053932764301E-3</c:v>
                </c:pt>
                <c:pt idx="173">
                  <c:v>1.1720158672917399E-3</c:v>
                </c:pt>
                <c:pt idx="174">
                  <c:v>1.1319469487518501E-3</c:v>
                </c:pt>
                <c:pt idx="175">
                  <c:v>1.09187803021196E-3</c:v>
                </c:pt>
                <c:pt idx="176">
                  <c:v>1.1419641783868199E-3</c:v>
                </c:pt>
                <c:pt idx="177">
                  <c:v>1.1319469487518501E-3</c:v>
                </c:pt>
                <c:pt idx="178">
                  <c:v>1.2521537043715099E-3</c:v>
                </c:pt>
                <c:pt idx="179">
                  <c:v>1.23211924510157E-3</c:v>
                </c:pt>
                <c:pt idx="180">
                  <c:v>1.2621709340064899E-3</c:v>
                </c:pt>
                <c:pt idx="181">
                  <c:v>1.23211924510157E-3</c:v>
                </c:pt>
                <c:pt idx="182">
                  <c:v>1.1920503265616801E-3</c:v>
                </c:pt>
                <c:pt idx="183">
                  <c:v>1.1419641783868199E-3</c:v>
                </c:pt>
                <c:pt idx="184">
                  <c:v>1.1720158672917399E-3</c:v>
                </c:pt>
                <c:pt idx="185" formatCode="0.00E+00">
                  <c:v>9.6165404495732599E-4</c:v>
                </c:pt>
                <c:pt idx="186">
                  <c:v>1.0718435709420201E-3</c:v>
                </c:pt>
                <c:pt idx="187">
                  <c:v>1.50258444524582E-3</c:v>
                </c:pt>
                <c:pt idx="188">
                  <c:v>1.3723604599911799E-3</c:v>
                </c:pt>
                <c:pt idx="189">
                  <c:v>1.23211924510157E-3</c:v>
                </c:pt>
                <c:pt idx="190">
                  <c:v>1.1319469487518501E-3</c:v>
                </c:pt>
                <c:pt idx="191">
                  <c:v>1.36234323035621E-3</c:v>
                </c:pt>
                <c:pt idx="192">
                  <c:v>1.1920503265616801E-3</c:v>
                </c:pt>
                <c:pt idx="193">
                  <c:v>1.5126016748807901E-3</c:v>
                </c:pt>
                <c:pt idx="194">
                  <c:v>1.1720158672917399E-3</c:v>
                </c:pt>
                <c:pt idx="195">
                  <c:v>1.1720158672917399E-3</c:v>
                </c:pt>
                <c:pt idx="196">
                  <c:v>1.1419641783868199E-3</c:v>
                </c:pt>
                <c:pt idx="197">
                  <c:v>1.1018952598469301E-3</c:v>
                </c:pt>
                <c:pt idx="198">
                  <c:v>1.1319469487518501E-3</c:v>
                </c:pt>
                <c:pt idx="199">
                  <c:v>1.20206755619665E-3</c:v>
                </c:pt>
                <c:pt idx="200">
                  <c:v>1.3122570821813501E-3</c:v>
                </c:pt>
                <c:pt idx="201">
                  <c:v>1.36234323035621E-3</c:v>
                </c:pt>
                <c:pt idx="202">
                  <c:v>1.18203309692671E-3</c:v>
                </c:pt>
                <c:pt idx="203">
                  <c:v>1.1619986376567601E-3</c:v>
                </c:pt>
                <c:pt idx="204">
                  <c:v>1.4224466081660401E-3</c:v>
                </c:pt>
                <c:pt idx="205">
                  <c:v>1.03177465240213E-3</c:v>
                </c:pt>
                <c:pt idx="206">
                  <c:v>1.15198140802179E-3</c:v>
                </c:pt>
                <c:pt idx="207" formatCode="0.00E+00">
                  <c:v>9.5163681532235396E-4</c:v>
                </c:pt>
                <c:pt idx="208">
                  <c:v>1.1720158672917399E-3</c:v>
                </c:pt>
                <c:pt idx="209">
                  <c:v>1.0518091116720699E-3</c:v>
                </c:pt>
                <c:pt idx="210">
                  <c:v>1.1319469487518501E-3</c:v>
                </c:pt>
                <c:pt idx="211">
                  <c:v>1.3423087710862599E-3</c:v>
                </c:pt>
                <c:pt idx="212">
                  <c:v>1.1619986376567601E-3</c:v>
                </c:pt>
                <c:pt idx="213">
                  <c:v>1.1419641783868199E-3</c:v>
                </c:pt>
                <c:pt idx="214">
                  <c:v>1.06182634130704E-3</c:v>
                </c:pt>
                <c:pt idx="215">
                  <c:v>1.3423087710862599E-3</c:v>
                </c:pt>
                <c:pt idx="216">
                  <c:v>1.1720158672917399E-3</c:v>
                </c:pt>
                <c:pt idx="217">
                  <c:v>1.0417918820371001E-3</c:v>
                </c:pt>
                <c:pt idx="218" formatCode="0.00E+00">
                  <c:v>9.6165404495732599E-4</c:v>
                </c:pt>
                <c:pt idx="219">
                  <c:v>1.06182634130704E-3</c:v>
                </c:pt>
                <c:pt idx="220">
                  <c:v>1.09187803021196E-3</c:v>
                </c:pt>
                <c:pt idx="221">
                  <c:v>1.23211924510157E-3</c:v>
                </c:pt>
                <c:pt idx="222">
                  <c:v>1.15198140802179E-3</c:v>
                </c:pt>
                <c:pt idx="223">
                  <c:v>1.2922226229114E-3</c:v>
                </c:pt>
                <c:pt idx="224">
                  <c:v>1.1920503265616801E-3</c:v>
                </c:pt>
                <c:pt idx="225">
                  <c:v>1.1018952598469301E-3</c:v>
                </c:pt>
                <c:pt idx="226">
                  <c:v>1.35232600072124E-3</c:v>
                </c:pt>
                <c:pt idx="227">
                  <c:v>1.1419641783868199E-3</c:v>
                </c:pt>
                <c:pt idx="228">
                  <c:v>1.1920503265616801E-3</c:v>
                </c:pt>
                <c:pt idx="229">
                  <c:v>1.2922226229114E-3</c:v>
                </c:pt>
                <c:pt idx="230">
                  <c:v>1.23211924510157E-3</c:v>
                </c:pt>
                <c:pt idx="231">
                  <c:v>1.0818608005769899E-3</c:v>
                </c:pt>
                <c:pt idx="232">
                  <c:v>1.20206755619665E-3</c:v>
                </c:pt>
                <c:pt idx="233">
                  <c:v>1.1720158672917399E-3</c:v>
                </c:pt>
                <c:pt idx="234">
                  <c:v>1.2822053932764301E-3</c:v>
                </c:pt>
                <c:pt idx="235">
                  <c:v>1.1619986376567601E-3</c:v>
                </c:pt>
                <c:pt idx="236">
                  <c:v>1.2221020154666001E-3</c:v>
                </c:pt>
                <c:pt idx="237">
                  <c:v>1.3423087710862599E-3</c:v>
                </c:pt>
                <c:pt idx="238">
                  <c:v>1.0818608005769899E-3</c:v>
                </c:pt>
                <c:pt idx="239">
                  <c:v>1.15198140802179E-3</c:v>
                </c:pt>
                <c:pt idx="240">
                  <c:v>1.1720158672917399E-3</c:v>
                </c:pt>
                <c:pt idx="241">
                  <c:v>1.15198140802179E-3</c:v>
                </c:pt>
                <c:pt idx="242">
                  <c:v>1.1920503265616801E-3</c:v>
                </c:pt>
                <c:pt idx="243">
                  <c:v>1.1419641783868199E-3</c:v>
                </c:pt>
                <c:pt idx="244">
                  <c:v>1.12192971911688E-3</c:v>
                </c:pt>
                <c:pt idx="245">
                  <c:v>1.1619986376567601E-3</c:v>
                </c:pt>
                <c:pt idx="246">
                  <c:v>1.0117401931321801E-3</c:v>
                </c:pt>
                <c:pt idx="247">
                  <c:v>1.2221020154666001E-3</c:v>
                </c:pt>
                <c:pt idx="248">
                  <c:v>1.2621709340064899E-3</c:v>
                </c:pt>
                <c:pt idx="249">
                  <c:v>1.2621709340064899E-3</c:v>
                </c:pt>
                <c:pt idx="250">
                  <c:v>1.12192971911688E-3</c:v>
                </c:pt>
                <c:pt idx="251">
                  <c:v>1.24213647473654E-3</c:v>
                </c:pt>
                <c:pt idx="252">
                  <c:v>1.06182634130704E-3</c:v>
                </c:pt>
                <c:pt idx="253">
                  <c:v>1.18203309692671E-3</c:v>
                </c:pt>
                <c:pt idx="254">
                  <c:v>1.20206755619665E-3</c:v>
                </c:pt>
                <c:pt idx="255">
                  <c:v>1.2521537043715099E-3</c:v>
                </c:pt>
                <c:pt idx="256">
                  <c:v>1.12192971911688E-3</c:v>
                </c:pt>
                <c:pt idx="257">
                  <c:v>1.09187803021196E-3</c:v>
                </c:pt>
                <c:pt idx="258">
                  <c:v>1.00172296349721E-3</c:v>
                </c:pt>
                <c:pt idx="259">
                  <c:v>1.1419641783868199E-3</c:v>
                </c:pt>
                <c:pt idx="260">
                  <c:v>1.0117401931321801E-3</c:v>
                </c:pt>
                <c:pt idx="261">
                  <c:v>1.1018952598469301E-3</c:v>
                </c:pt>
                <c:pt idx="262">
                  <c:v>1.15198140802179E-3</c:v>
                </c:pt>
                <c:pt idx="263">
                  <c:v>1.12192971911688E-3</c:v>
                </c:pt>
                <c:pt idx="264">
                  <c:v>1.23211924510157E-3</c:v>
                </c:pt>
                <c:pt idx="265" formatCode="0.00E+00">
                  <c:v>9.4161958568738204E-4</c:v>
                </c:pt>
                <c:pt idx="266">
                  <c:v>1.1319469487518501E-3</c:v>
                </c:pt>
                <c:pt idx="267">
                  <c:v>1.1119124894818999E-3</c:v>
                </c:pt>
                <c:pt idx="268">
                  <c:v>1.0518091116720699E-3</c:v>
                </c:pt>
                <c:pt idx="269">
                  <c:v>1.09187803021196E-3</c:v>
                </c:pt>
                <c:pt idx="270">
                  <c:v>1.1920503265616801E-3</c:v>
                </c:pt>
                <c:pt idx="271">
                  <c:v>1.1018952598469301E-3</c:v>
                </c:pt>
                <c:pt idx="272">
                  <c:v>1.27218816364146E-3</c:v>
                </c:pt>
                <c:pt idx="273">
                  <c:v>1.1119124894818999E-3</c:v>
                </c:pt>
                <c:pt idx="274">
                  <c:v>1.18203309692671E-3</c:v>
                </c:pt>
                <c:pt idx="275" formatCode="0.00E+00">
                  <c:v>9.5163681532235396E-4</c:v>
                </c:pt>
                <c:pt idx="276">
                  <c:v>1.1419641783868199E-3</c:v>
                </c:pt>
                <c:pt idx="277">
                  <c:v>1.3423087710862599E-3</c:v>
                </c:pt>
                <c:pt idx="278">
                  <c:v>1.1419641783868199E-3</c:v>
                </c:pt>
                <c:pt idx="279">
                  <c:v>1.0117401931321801E-3</c:v>
                </c:pt>
                <c:pt idx="280">
                  <c:v>1.1018952598469301E-3</c:v>
                </c:pt>
                <c:pt idx="281">
                  <c:v>1.1419641783868199E-3</c:v>
                </c:pt>
                <c:pt idx="282">
                  <c:v>1.3923949192611201E-3</c:v>
                </c:pt>
                <c:pt idx="283">
                  <c:v>1.1119124894818999E-3</c:v>
                </c:pt>
                <c:pt idx="284">
                  <c:v>1.0217574227671499E-3</c:v>
                </c:pt>
                <c:pt idx="285">
                  <c:v>1.2521537043715099E-3</c:v>
                </c:pt>
                <c:pt idx="286" formatCode="0.00E+00">
                  <c:v>9.4161958568738204E-4</c:v>
                </c:pt>
                <c:pt idx="287">
                  <c:v>1.0518091116720699E-3</c:v>
                </c:pt>
                <c:pt idx="288">
                  <c:v>1.0518091116720699E-3</c:v>
                </c:pt>
                <c:pt idx="289">
                  <c:v>1.24213647473654E-3</c:v>
                </c:pt>
                <c:pt idx="290" formatCode="0.00E+00">
                  <c:v>9.5163681532235396E-4</c:v>
                </c:pt>
                <c:pt idx="291">
                  <c:v>1.2521537043715099E-3</c:v>
                </c:pt>
                <c:pt idx="292">
                  <c:v>1.1018952598469301E-3</c:v>
                </c:pt>
                <c:pt idx="293">
                  <c:v>1.0718435709420201E-3</c:v>
                </c:pt>
                <c:pt idx="294">
                  <c:v>1.09187803021196E-3</c:v>
                </c:pt>
                <c:pt idx="295">
                  <c:v>1.1119124894818999E-3</c:v>
                </c:pt>
                <c:pt idx="296">
                  <c:v>1.15198140802179E-3</c:v>
                </c:pt>
                <c:pt idx="297">
                  <c:v>1.0718435709420201E-3</c:v>
                </c:pt>
                <c:pt idx="298" formatCode="0.00E+00">
                  <c:v>9.1156789678246497E-4</c:v>
                </c:pt>
                <c:pt idx="299" formatCode="0.00E+00">
                  <c:v>9.8168850422727092E-4</c:v>
                </c:pt>
                <c:pt idx="300">
                  <c:v>1.1319469487518501E-3</c:v>
                </c:pt>
                <c:pt idx="301">
                  <c:v>1.09187803021196E-3</c:v>
                </c:pt>
                <c:pt idx="302">
                  <c:v>1.03177465240213E-3</c:v>
                </c:pt>
                <c:pt idx="303">
                  <c:v>1.21208478583163E-3</c:v>
                </c:pt>
                <c:pt idx="304">
                  <c:v>1.1619986376567601E-3</c:v>
                </c:pt>
                <c:pt idx="305">
                  <c:v>1.09187803021196E-3</c:v>
                </c:pt>
                <c:pt idx="306">
                  <c:v>1.0518091116720699E-3</c:v>
                </c:pt>
                <c:pt idx="307" formatCode="0.00E+00">
                  <c:v>9.8168850422727092E-4</c:v>
                </c:pt>
                <c:pt idx="308">
                  <c:v>1.2221020154666001E-3</c:v>
                </c:pt>
                <c:pt idx="309">
                  <c:v>1.1720158672917399E-3</c:v>
                </c:pt>
                <c:pt idx="310">
                  <c:v>1.1419641783868199E-3</c:v>
                </c:pt>
                <c:pt idx="311">
                  <c:v>1.12192971911688E-3</c:v>
                </c:pt>
                <c:pt idx="312" formatCode="0.00E+00">
                  <c:v>8.7149897824257696E-4</c:v>
                </c:pt>
                <c:pt idx="313">
                  <c:v>1.0117401931321801E-3</c:v>
                </c:pt>
                <c:pt idx="314">
                  <c:v>1.09187803021196E-3</c:v>
                </c:pt>
                <c:pt idx="315">
                  <c:v>1.1920503265616801E-3</c:v>
                </c:pt>
                <c:pt idx="316">
                  <c:v>1.15198140802179E-3</c:v>
                </c:pt>
                <c:pt idx="317">
                  <c:v>1.1018952598469301E-3</c:v>
                </c:pt>
                <c:pt idx="318">
                  <c:v>1.0718435709420201E-3</c:v>
                </c:pt>
                <c:pt idx="319">
                  <c:v>1.1119124894818999E-3</c:v>
                </c:pt>
                <c:pt idx="320">
                  <c:v>1.0818608005769899E-3</c:v>
                </c:pt>
                <c:pt idx="321" formatCode="0.00E+00">
                  <c:v>9.1156789678246497E-4</c:v>
                </c:pt>
                <c:pt idx="322" formatCode="0.00E+00">
                  <c:v>8.8151620787754899E-4</c:v>
                </c:pt>
                <c:pt idx="323">
                  <c:v>1.0818608005769899E-3</c:v>
                </c:pt>
                <c:pt idx="324" formatCode="0.00E+00">
                  <c:v>9.7167127459229802E-4</c:v>
                </c:pt>
                <c:pt idx="325" formatCode="0.00E+00">
                  <c:v>8.6148174860760504E-4</c:v>
                </c:pt>
                <c:pt idx="326">
                  <c:v>1.15198140802179E-3</c:v>
                </c:pt>
                <c:pt idx="327">
                  <c:v>1.18203309692671E-3</c:v>
                </c:pt>
                <c:pt idx="328">
                  <c:v>1.1319469487518501E-3</c:v>
                </c:pt>
                <c:pt idx="329">
                  <c:v>1.0718435709420201E-3</c:v>
                </c:pt>
                <c:pt idx="330" formatCode="0.00E+00">
                  <c:v>9.8168850422727092E-4</c:v>
                </c:pt>
                <c:pt idx="331">
                  <c:v>1.1319469487518501E-3</c:v>
                </c:pt>
                <c:pt idx="332">
                  <c:v>1.1920503265616801E-3</c:v>
                </c:pt>
                <c:pt idx="333">
                  <c:v>1.1018952598469301E-3</c:v>
                </c:pt>
                <c:pt idx="334">
                  <c:v>1.23211924510157E-3</c:v>
                </c:pt>
                <c:pt idx="335">
                  <c:v>1.09187803021196E-3</c:v>
                </c:pt>
                <c:pt idx="336">
                  <c:v>1.00172296349721E-3</c:v>
                </c:pt>
                <c:pt idx="337" formatCode="0.00E+00">
                  <c:v>9.1156789678246497E-4</c:v>
                </c:pt>
                <c:pt idx="338">
                  <c:v>1.1720158672917399E-3</c:v>
                </c:pt>
                <c:pt idx="339">
                  <c:v>1.0518091116720699E-3</c:v>
                </c:pt>
                <c:pt idx="340">
                  <c:v>1.06182634130704E-3</c:v>
                </c:pt>
                <c:pt idx="341">
                  <c:v>1.06182634130704E-3</c:v>
                </c:pt>
                <c:pt idx="342">
                  <c:v>1.1319469487518501E-3</c:v>
                </c:pt>
                <c:pt idx="343" formatCode="0.00E+00">
                  <c:v>9.0155066714749305E-4</c:v>
                </c:pt>
                <c:pt idx="344">
                  <c:v>1.1319469487518501E-3</c:v>
                </c:pt>
                <c:pt idx="345" formatCode="0.00E+00">
                  <c:v>9.7167127459229802E-4</c:v>
                </c:pt>
                <c:pt idx="346">
                  <c:v>1.1018952598469301E-3</c:v>
                </c:pt>
                <c:pt idx="347" formatCode="0.00E+00">
                  <c:v>9.1156789678246497E-4</c:v>
                </c:pt>
                <c:pt idx="348" formatCode="0.00E+00">
                  <c:v>8.3143005970268797E-4</c:v>
                </c:pt>
                <c:pt idx="349">
                  <c:v>1.0518091116720699E-3</c:v>
                </c:pt>
                <c:pt idx="350" formatCode="0.00E+00">
                  <c:v>9.3160235605241001E-4</c:v>
                </c:pt>
                <c:pt idx="351">
                  <c:v>1.0217574227671499E-3</c:v>
                </c:pt>
                <c:pt idx="352">
                  <c:v>1.1018952598469301E-3</c:v>
                </c:pt>
                <c:pt idx="353">
                  <c:v>1.1920503265616801E-3</c:v>
                </c:pt>
                <c:pt idx="354">
                  <c:v>1.0518091116720699E-3</c:v>
                </c:pt>
                <c:pt idx="355">
                  <c:v>1.03177465240213E-3</c:v>
                </c:pt>
                <c:pt idx="356">
                  <c:v>1.1119124894818999E-3</c:v>
                </c:pt>
                <c:pt idx="357">
                  <c:v>1.06182634130704E-3</c:v>
                </c:pt>
                <c:pt idx="358">
                  <c:v>1.21208478583163E-3</c:v>
                </c:pt>
                <c:pt idx="359">
                  <c:v>1.1018952598469301E-3</c:v>
                </c:pt>
                <c:pt idx="360" formatCode="0.00E+00">
                  <c:v>9.8168850422727092E-4</c:v>
                </c:pt>
                <c:pt idx="361">
                  <c:v>1.1419641783868199E-3</c:v>
                </c:pt>
                <c:pt idx="362">
                  <c:v>1.1319469487518501E-3</c:v>
                </c:pt>
                <c:pt idx="363" formatCode="0.00E+00">
                  <c:v>9.8168850422727092E-4</c:v>
                </c:pt>
                <c:pt idx="364">
                  <c:v>1.20206755619665E-3</c:v>
                </c:pt>
                <c:pt idx="365">
                  <c:v>1.0718435709420201E-3</c:v>
                </c:pt>
                <c:pt idx="366">
                  <c:v>1.06182634130704E-3</c:v>
                </c:pt>
                <c:pt idx="367">
                  <c:v>1.0718435709420201E-3</c:v>
                </c:pt>
                <c:pt idx="368">
                  <c:v>1.1319469487518501E-3</c:v>
                </c:pt>
                <c:pt idx="369">
                  <c:v>1.2221020154666001E-3</c:v>
                </c:pt>
                <c:pt idx="370">
                  <c:v>1.0818608005769899E-3</c:v>
                </c:pt>
                <c:pt idx="371" formatCode="0.00E+00">
                  <c:v>8.8151620787754899E-4</c:v>
                </c:pt>
                <c:pt idx="372">
                  <c:v>1.1619986376567601E-3</c:v>
                </c:pt>
                <c:pt idx="373">
                  <c:v>1.0518091116720699E-3</c:v>
                </c:pt>
                <c:pt idx="374">
                  <c:v>1.0117401931321801E-3</c:v>
                </c:pt>
                <c:pt idx="375">
                  <c:v>1.1018952598469301E-3</c:v>
                </c:pt>
                <c:pt idx="376">
                  <c:v>1.0818608005769899E-3</c:v>
                </c:pt>
                <c:pt idx="377">
                  <c:v>1.03177465240213E-3</c:v>
                </c:pt>
                <c:pt idx="378">
                  <c:v>1.0518091116720699E-3</c:v>
                </c:pt>
                <c:pt idx="379">
                  <c:v>1.06182634130704E-3</c:v>
                </c:pt>
                <c:pt idx="380" formatCode="0.00E+00">
                  <c:v>9.2158512641743798E-4</c:v>
                </c:pt>
                <c:pt idx="381">
                  <c:v>1.1720158672917399E-3</c:v>
                </c:pt>
                <c:pt idx="382">
                  <c:v>1.12192971911688E-3</c:v>
                </c:pt>
                <c:pt idx="383" formatCode="0.00E+00">
                  <c:v>9.2158512641743798E-4</c:v>
                </c:pt>
                <c:pt idx="384">
                  <c:v>1.1720158672917399E-3</c:v>
                </c:pt>
                <c:pt idx="385">
                  <c:v>1.1720158672917399E-3</c:v>
                </c:pt>
                <c:pt idx="386">
                  <c:v>1.09187803021196E-3</c:v>
                </c:pt>
                <c:pt idx="387">
                  <c:v>1.1319469487518501E-3</c:v>
                </c:pt>
                <c:pt idx="388">
                  <c:v>1.00172296349721E-3</c:v>
                </c:pt>
                <c:pt idx="389">
                  <c:v>1.09187803021196E-3</c:v>
                </c:pt>
                <c:pt idx="390">
                  <c:v>1.12192971911688E-3</c:v>
                </c:pt>
                <c:pt idx="391">
                  <c:v>1.1619986376567601E-3</c:v>
                </c:pt>
                <c:pt idx="392">
                  <c:v>1.1619986376567601E-3</c:v>
                </c:pt>
                <c:pt idx="393">
                  <c:v>1.0518091116720699E-3</c:v>
                </c:pt>
                <c:pt idx="394">
                  <c:v>1.09187803021196E-3</c:v>
                </c:pt>
                <c:pt idx="395" formatCode="0.00E+00">
                  <c:v>9.4161958568738204E-4</c:v>
                </c:pt>
                <c:pt idx="396" formatCode="0.00E+00">
                  <c:v>9.3160235605241001E-4</c:v>
                </c:pt>
                <c:pt idx="397">
                  <c:v>1.03177465240213E-3</c:v>
                </c:pt>
                <c:pt idx="398">
                  <c:v>1.00172296349721E-3</c:v>
                </c:pt>
                <c:pt idx="399" formatCode="0.00E+00">
                  <c:v>9.0155066714749305E-4</c:v>
                </c:pt>
                <c:pt idx="400">
                  <c:v>1.0117401931321801E-3</c:v>
                </c:pt>
                <c:pt idx="401">
                  <c:v>1.0718435709420201E-3</c:v>
                </c:pt>
                <c:pt idx="402" formatCode="0.00E+00">
                  <c:v>8.2141283006771605E-4</c:v>
                </c:pt>
                <c:pt idx="403">
                  <c:v>1.1419641783868199E-3</c:v>
                </c:pt>
                <c:pt idx="404">
                  <c:v>1.09187803021196E-3</c:v>
                </c:pt>
                <c:pt idx="405">
                  <c:v>1.0818608005769899E-3</c:v>
                </c:pt>
                <c:pt idx="406">
                  <c:v>1.0818608005769899E-3</c:v>
                </c:pt>
                <c:pt idx="407">
                  <c:v>1.0217574227671499E-3</c:v>
                </c:pt>
                <c:pt idx="408">
                  <c:v>1.03177465240213E-3</c:v>
                </c:pt>
                <c:pt idx="409">
                  <c:v>1.1319469487518501E-3</c:v>
                </c:pt>
                <c:pt idx="410" formatCode="0.00E+00">
                  <c:v>9.1156789678246497E-4</c:v>
                </c:pt>
                <c:pt idx="411">
                  <c:v>1.00172296349721E-3</c:v>
                </c:pt>
                <c:pt idx="412">
                  <c:v>1.1319469487518501E-3</c:v>
                </c:pt>
                <c:pt idx="413">
                  <c:v>1.00172296349721E-3</c:v>
                </c:pt>
                <c:pt idx="414">
                  <c:v>1.0718435709420201E-3</c:v>
                </c:pt>
                <c:pt idx="415">
                  <c:v>1.0417918820371001E-3</c:v>
                </c:pt>
                <c:pt idx="416">
                  <c:v>1.1119124894818999E-3</c:v>
                </c:pt>
                <c:pt idx="417" formatCode="0.00E+00">
                  <c:v>8.3143005970268797E-4</c:v>
                </c:pt>
                <c:pt idx="418">
                  <c:v>1.0217574227671499E-3</c:v>
                </c:pt>
                <c:pt idx="419">
                  <c:v>1.1119124894818999E-3</c:v>
                </c:pt>
                <c:pt idx="420">
                  <c:v>1.03177465240213E-3</c:v>
                </c:pt>
                <c:pt idx="421">
                  <c:v>1.00172296349721E-3</c:v>
                </c:pt>
                <c:pt idx="422">
                  <c:v>1.24213647473654E-3</c:v>
                </c:pt>
                <c:pt idx="423" formatCode="0.00E+00">
                  <c:v>9.3160235605241001E-4</c:v>
                </c:pt>
                <c:pt idx="424">
                  <c:v>1.09187803021196E-3</c:v>
                </c:pt>
                <c:pt idx="425">
                  <c:v>1.0718435709420201E-3</c:v>
                </c:pt>
                <c:pt idx="426">
                  <c:v>1.23211924510157E-3</c:v>
                </c:pt>
                <c:pt idx="427">
                  <c:v>1.0718435709420201E-3</c:v>
                </c:pt>
                <c:pt idx="428" formatCode="0.00E+00">
                  <c:v>9.2158512641743798E-4</c:v>
                </c:pt>
                <c:pt idx="429" formatCode="0.00E+00">
                  <c:v>9.5163681532235396E-4</c:v>
                </c:pt>
                <c:pt idx="430">
                  <c:v>1.06182634130704E-3</c:v>
                </c:pt>
                <c:pt idx="431">
                  <c:v>1.0518091116720699E-3</c:v>
                </c:pt>
                <c:pt idx="432" formatCode="0.00E+00">
                  <c:v>8.9153343751252102E-4</c:v>
                </c:pt>
                <c:pt idx="433">
                  <c:v>1.12192971911688E-3</c:v>
                </c:pt>
                <c:pt idx="434" formatCode="0.00E+00">
                  <c:v>9.3160235605241001E-4</c:v>
                </c:pt>
                <c:pt idx="435">
                  <c:v>1.0718435709420201E-3</c:v>
                </c:pt>
                <c:pt idx="436">
                  <c:v>1.1119124894818999E-3</c:v>
                </c:pt>
                <c:pt idx="437">
                  <c:v>1.0217574227671499E-3</c:v>
                </c:pt>
                <c:pt idx="438" formatCode="0.00E+00">
                  <c:v>9.0155066714749305E-4</c:v>
                </c:pt>
                <c:pt idx="439" formatCode="0.00E+00">
                  <c:v>9.9170573386224295E-4</c:v>
                </c:pt>
                <c:pt idx="440">
                  <c:v>1.00172296349721E-3</c:v>
                </c:pt>
                <c:pt idx="441" formatCode="0.00E+00">
                  <c:v>9.5163681532235396E-4</c:v>
                </c:pt>
                <c:pt idx="442" formatCode="0.00E+00">
                  <c:v>9.8168850422727092E-4</c:v>
                </c:pt>
                <c:pt idx="443">
                  <c:v>1.03177465240213E-3</c:v>
                </c:pt>
                <c:pt idx="444">
                  <c:v>1.1018952598469301E-3</c:v>
                </c:pt>
                <c:pt idx="445" formatCode="0.00E+00">
                  <c:v>7.9136114116279996E-4</c:v>
                </c:pt>
                <c:pt idx="446">
                  <c:v>1.0217574227671499E-3</c:v>
                </c:pt>
                <c:pt idx="447" formatCode="0.00E+00">
                  <c:v>9.9170573386224295E-4</c:v>
                </c:pt>
                <c:pt idx="448">
                  <c:v>1.12192971911688E-3</c:v>
                </c:pt>
                <c:pt idx="449">
                  <c:v>1.1018952598469301E-3</c:v>
                </c:pt>
                <c:pt idx="450">
                  <c:v>1.0417918820371001E-3</c:v>
                </c:pt>
                <c:pt idx="451">
                  <c:v>1.0818608005769899E-3</c:v>
                </c:pt>
                <c:pt idx="452">
                  <c:v>1.0718435709420201E-3</c:v>
                </c:pt>
                <c:pt idx="453">
                  <c:v>1.0417918820371001E-3</c:v>
                </c:pt>
                <c:pt idx="454">
                  <c:v>1.03177465240213E-3</c:v>
                </c:pt>
                <c:pt idx="455" formatCode="0.00E+00">
                  <c:v>9.6165404495732599E-4</c:v>
                </c:pt>
                <c:pt idx="456" formatCode="0.00E+00">
                  <c:v>9.5163681532235396E-4</c:v>
                </c:pt>
                <c:pt idx="457">
                  <c:v>1.1018952598469301E-3</c:v>
                </c:pt>
                <c:pt idx="458">
                  <c:v>1.0217574227671499E-3</c:v>
                </c:pt>
                <c:pt idx="459" formatCode="0.00E+00">
                  <c:v>9.2158512641743798E-4</c:v>
                </c:pt>
                <c:pt idx="460">
                  <c:v>1.0217574227671499E-3</c:v>
                </c:pt>
                <c:pt idx="461">
                  <c:v>1.0217574227671499E-3</c:v>
                </c:pt>
                <c:pt idx="462" formatCode="0.00E+00">
                  <c:v>9.5163681532235396E-4</c:v>
                </c:pt>
                <c:pt idx="463" formatCode="0.00E+00">
                  <c:v>8.1139560043274402E-4</c:v>
                </c:pt>
                <c:pt idx="464" formatCode="0.00E+00">
                  <c:v>8.8151620787754899E-4</c:v>
                </c:pt>
                <c:pt idx="465" formatCode="0.00E+00">
                  <c:v>9.4161958568738204E-4</c:v>
                </c:pt>
                <c:pt idx="466">
                  <c:v>1.1018952598469301E-3</c:v>
                </c:pt>
                <c:pt idx="467">
                  <c:v>1.0417918820371001E-3</c:v>
                </c:pt>
                <c:pt idx="468" formatCode="0.00E+00">
                  <c:v>9.1156789678246497E-4</c:v>
                </c:pt>
                <c:pt idx="469" formatCode="0.00E+00">
                  <c:v>7.9136114116279996E-4</c:v>
                </c:pt>
                <c:pt idx="470" formatCode="0.00E+00">
                  <c:v>9.5163681532235396E-4</c:v>
                </c:pt>
                <c:pt idx="471">
                  <c:v>1.0718435709420201E-3</c:v>
                </c:pt>
                <c:pt idx="472">
                  <c:v>1.1319469487518501E-3</c:v>
                </c:pt>
                <c:pt idx="473" formatCode="0.00E+00">
                  <c:v>9.5163681532235396E-4</c:v>
                </c:pt>
                <c:pt idx="474" formatCode="0.00E+00">
                  <c:v>9.7167127459229802E-4</c:v>
                </c:pt>
                <c:pt idx="475" formatCode="0.00E+00">
                  <c:v>9.5163681532235396E-4</c:v>
                </c:pt>
                <c:pt idx="476">
                  <c:v>1.0217574227671499E-3</c:v>
                </c:pt>
                <c:pt idx="477" formatCode="0.00E+00">
                  <c:v>9.0155066714749305E-4</c:v>
                </c:pt>
                <c:pt idx="478">
                  <c:v>1.0117401931321801E-3</c:v>
                </c:pt>
                <c:pt idx="479" formatCode="0.00E+00">
                  <c:v>9.4161958568738204E-4</c:v>
                </c:pt>
                <c:pt idx="480">
                  <c:v>1.1419641783868199E-3</c:v>
                </c:pt>
                <c:pt idx="481" formatCode="0.00E+00">
                  <c:v>8.6148174860760504E-4</c:v>
                </c:pt>
                <c:pt idx="482">
                  <c:v>1.0518091116720699E-3</c:v>
                </c:pt>
                <c:pt idx="483">
                  <c:v>1.09187803021196E-3</c:v>
                </c:pt>
                <c:pt idx="484">
                  <c:v>1.0518091116720699E-3</c:v>
                </c:pt>
                <c:pt idx="485" formatCode="0.00E+00">
                  <c:v>9.2158512641743798E-4</c:v>
                </c:pt>
                <c:pt idx="486">
                  <c:v>1.1119124894818999E-3</c:v>
                </c:pt>
                <c:pt idx="487">
                  <c:v>1.18203309692671E-3</c:v>
                </c:pt>
                <c:pt idx="488">
                  <c:v>1.09187803021196E-3</c:v>
                </c:pt>
                <c:pt idx="489" formatCode="0.00E+00">
                  <c:v>8.9153343751252102E-4</c:v>
                </c:pt>
                <c:pt idx="490" formatCode="0.00E+00">
                  <c:v>9.1156789678246497E-4</c:v>
                </c:pt>
                <c:pt idx="491" formatCode="0.00E+00">
                  <c:v>9.6165404495732599E-4</c:v>
                </c:pt>
                <c:pt idx="492">
                  <c:v>1.1319469487518501E-3</c:v>
                </c:pt>
                <c:pt idx="493">
                  <c:v>1.0417918820371001E-3</c:v>
                </c:pt>
                <c:pt idx="494">
                  <c:v>1.0518091116720699E-3</c:v>
                </c:pt>
                <c:pt idx="495" formatCode="0.00E+00">
                  <c:v>9.6165404495732599E-4</c:v>
                </c:pt>
                <c:pt idx="496" formatCode="0.00E+00">
                  <c:v>9.3160235605241001E-4</c:v>
                </c:pt>
                <c:pt idx="497">
                  <c:v>1.0818608005769899E-3</c:v>
                </c:pt>
                <c:pt idx="498">
                  <c:v>1.1319469487518501E-3</c:v>
                </c:pt>
                <c:pt idx="499">
                  <c:v>1.2822053932764301E-3</c:v>
                </c:pt>
                <c:pt idx="500">
                  <c:v>1.00172296349721E-3</c:v>
                </c:pt>
                <c:pt idx="501">
                  <c:v>1.1419641783868199E-3</c:v>
                </c:pt>
                <c:pt idx="502">
                  <c:v>1.0818608005769899E-3</c:v>
                </c:pt>
                <c:pt idx="503" formatCode="0.00E+00">
                  <c:v>9.4161958568738204E-4</c:v>
                </c:pt>
                <c:pt idx="504" formatCode="0.00E+00">
                  <c:v>9.3160235605241001E-4</c:v>
                </c:pt>
                <c:pt idx="505" formatCode="0.00E+00">
                  <c:v>9.8168850422727092E-4</c:v>
                </c:pt>
                <c:pt idx="506" formatCode="0.00E+00">
                  <c:v>9.7167127459229802E-4</c:v>
                </c:pt>
                <c:pt idx="507" formatCode="0.00E+00">
                  <c:v>9.7167127459229802E-4</c:v>
                </c:pt>
                <c:pt idx="508" formatCode="0.00E+00">
                  <c:v>7.2124053371799498E-4</c:v>
                </c:pt>
                <c:pt idx="509">
                  <c:v>1.0518091116720699E-3</c:v>
                </c:pt>
                <c:pt idx="510">
                  <c:v>1.00172296349721E-3</c:v>
                </c:pt>
                <c:pt idx="511" formatCode="0.00E+00">
                  <c:v>8.9153343751252102E-4</c:v>
                </c:pt>
                <c:pt idx="512" formatCode="0.00E+00">
                  <c:v>9.8168850422727092E-4</c:v>
                </c:pt>
                <c:pt idx="513">
                  <c:v>1.0417918820371001E-3</c:v>
                </c:pt>
                <c:pt idx="514">
                  <c:v>1.12192971911688E-3</c:v>
                </c:pt>
                <c:pt idx="515">
                  <c:v>1.12192971911688E-3</c:v>
                </c:pt>
                <c:pt idx="516" formatCode="0.00E+00">
                  <c:v>8.6148174860760504E-4</c:v>
                </c:pt>
                <c:pt idx="517" formatCode="0.00E+00">
                  <c:v>7.1122330408302198E-4</c:v>
                </c:pt>
                <c:pt idx="518" formatCode="0.00E+00">
                  <c:v>9.4161958568738204E-4</c:v>
                </c:pt>
                <c:pt idx="519">
                  <c:v>1.03177465240213E-3</c:v>
                </c:pt>
                <c:pt idx="520" formatCode="0.00E+00">
                  <c:v>9.3160235605241001E-4</c:v>
                </c:pt>
                <c:pt idx="521">
                  <c:v>1.0718435709420201E-3</c:v>
                </c:pt>
                <c:pt idx="522">
                  <c:v>1.1419641783868199E-3</c:v>
                </c:pt>
                <c:pt idx="523">
                  <c:v>1.03177465240213E-3</c:v>
                </c:pt>
                <c:pt idx="524">
                  <c:v>1.03177465240213E-3</c:v>
                </c:pt>
                <c:pt idx="525" formatCode="0.00E+00">
                  <c:v>9.1156789678246497E-4</c:v>
                </c:pt>
                <c:pt idx="526">
                  <c:v>1.03177465240213E-3</c:v>
                </c:pt>
                <c:pt idx="527" formatCode="0.00E+00">
                  <c:v>8.6148174860760504E-4</c:v>
                </c:pt>
                <c:pt idx="528" formatCode="0.00E+00">
                  <c:v>9.4161958568738204E-4</c:v>
                </c:pt>
                <c:pt idx="529" formatCode="0.00E+00">
                  <c:v>9.4161958568738204E-4</c:v>
                </c:pt>
                <c:pt idx="530" formatCode="0.00E+00">
                  <c:v>9.8168850422727092E-4</c:v>
                </c:pt>
                <c:pt idx="531" formatCode="0.00E+00">
                  <c:v>9.3160235605241001E-4</c:v>
                </c:pt>
                <c:pt idx="532">
                  <c:v>1.0718435709420201E-3</c:v>
                </c:pt>
                <c:pt idx="533">
                  <c:v>1.0518091116720699E-3</c:v>
                </c:pt>
                <c:pt idx="534" formatCode="0.00E+00">
                  <c:v>9.9170573386224295E-4</c:v>
                </c:pt>
                <c:pt idx="535">
                  <c:v>1.0518091116720699E-3</c:v>
                </c:pt>
                <c:pt idx="536">
                  <c:v>1.0818608005769899E-3</c:v>
                </c:pt>
                <c:pt idx="537" formatCode="0.00E+00">
                  <c:v>9.2158512641743798E-4</c:v>
                </c:pt>
                <c:pt idx="538" formatCode="0.00E+00">
                  <c:v>7.61309452257883E-4</c:v>
                </c:pt>
                <c:pt idx="539" formatCode="0.00E+00">
                  <c:v>9.6165404495732599E-4</c:v>
                </c:pt>
                <c:pt idx="540" formatCode="0.00E+00">
                  <c:v>8.8151620787754899E-4</c:v>
                </c:pt>
                <c:pt idx="541" formatCode="0.00E+00">
                  <c:v>8.7149897824257696E-4</c:v>
                </c:pt>
                <c:pt idx="542" formatCode="0.00E+00">
                  <c:v>9.1156789678246497E-4</c:v>
                </c:pt>
                <c:pt idx="543">
                  <c:v>1.0117401931321801E-3</c:v>
                </c:pt>
                <c:pt idx="544">
                  <c:v>1.0518091116720699E-3</c:v>
                </c:pt>
                <c:pt idx="545" formatCode="0.00E+00">
                  <c:v>9.7167127459229802E-4</c:v>
                </c:pt>
                <c:pt idx="546" formatCode="0.00E+00">
                  <c:v>7.7132668189285503E-4</c:v>
                </c:pt>
                <c:pt idx="547">
                  <c:v>1.0818608005769899E-3</c:v>
                </c:pt>
                <c:pt idx="548" formatCode="0.00E+00">
                  <c:v>7.7132668189285503E-4</c:v>
                </c:pt>
                <c:pt idx="549" formatCode="0.00E+00">
                  <c:v>9.2158512641743798E-4</c:v>
                </c:pt>
                <c:pt idx="550" formatCode="0.00E+00">
                  <c:v>9.1156789678246497E-4</c:v>
                </c:pt>
                <c:pt idx="551" formatCode="0.00E+00">
                  <c:v>7.5129222262291097E-4</c:v>
                </c:pt>
                <c:pt idx="552" formatCode="0.00E+00">
                  <c:v>9.7167127459229802E-4</c:v>
                </c:pt>
                <c:pt idx="553" formatCode="0.00E+00">
                  <c:v>9.8168850422727092E-4</c:v>
                </c:pt>
                <c:pt idx="554" formatCode="0.00E+00">
                  <c:v>9.3160235605241001E-4</c:v>
                </c:pt>
                <c:pt idx="555" formatCode="0.00E+00">
                  <c:v>8.1139560043274402E-4</c:v>
                </c:pt>
                <c:pt idx="556" formatCode="0.00E+00">
                  <c:v>9.4161958568738204E-4</c:v>
                </c:pt>
                <c:pt idx="557" formatCode="0.00E+00">
                  <c:v>9.6165404495732599E-4</c:v>
                </c:pt>
                <c:pt idx="558" formatCode="0.00E+00">
                  <c:v>8.3143005970268797E-4</c:v>
                </c:pt>
                <c:pt idx="559" formatCode="0.00E+00">
                  <c:v>7.4127499298793904E-4</c:v>
                </c:pt>
                <c:pt idx="560">
                  <c:v>1.06182634130704E-3</c:v>
                </c:pt>
                <c:pt idx="561">
                  <c:v>1.00172296349721E-3</c:v>
                </c:pt>
                <c:pt idx="562" formatCode="0.00E+00">
                  <c:v>9.7167127459229802E-4</c:v>
                </c:pt>
                <c:pt idx="563" formatCode="0.00E+00">
                  <c:v>8.7149897824257696E-4</c:v>
                </c:pt>
                <c:pt idx="564">
                  <c:v>1.0518091116720699E-3</c:v>
                </c:pt>
                <c:pt idx="565" formatCode="0.00E+00">
                  <c:v>9.7167127459229802E-4</c:v>
                </c:pt>
                <c:pt idx="566" formatCode="0.00E+00">
                  <c:v>9.1156789678246497E-4</c:v>
                </c:pt>
                <c:pt idx="567" formatCode="0.00E+00">
                  <c:v>9.2158512641743798E-4</c:v>
                </c:pt>
                <c:pt idx="568" formatCode="0.00E+00">
                  <c:v>8.4144728933766E-4</c:v>
                </c:pt>
                <c:pt idx="569">
                  <c:v>1.1319469487518501E-3</c:v>
                </c:pt>
                <c:pt idx="570" formatCode="0.00E+00">
                  <c:v>7.61309452257883E-4</c:v>
                </c:pt>
                <c:pt idx="571" formatCode="0.00E+00">
                  <c:v>9.0155066714749305E-4</c:v>
                </c:pt>
                <c:pt idx="572" formatCode="0.00E+00">
                  <c:v>8.0137837079777199E-4</c:v>
                </c:pt>
                <c:pt idx="573" formatCode="0.00E+00">
                  <c:v>9.5163681532235396E-4</c:v>
                </c:pt>
                <c:pt idx="574" formatCode="0.00E+00">
                  <c:v>9.8168850422727092E-4</c:v>
                </c:pt>
                <c:pt idx="575" formatCode="0.00E+00">
                  <c:v>9.4161958568738204E-4</c:v>
                </c:pt>
                <c:pt idx="576" formatCode="0.00E+00">
                  <c:v>9.0155066714749305E-4</c:v>
                </c:pt>
                <c:pt idx="577" formatCode="0.00E+00">
                  <c:v>9.6165404495732599E-4</c:v>
                </c:pt>
                <c:pt idx="578" formatCode="0.00E+00">
                  <c:v>8.0137837079777199E-4</c:v>
                </c:pt>
                <c:pt idx="579" formatCode="0.00E+00">
                  <c:v>8.6148174860760504E-4</c:v>
                </c:pt>
                <c:pt idx="580" formatCode="0.00E+00">
                  <c:v>7.5129222262291097E-4</c:v>
                </c:pt>
                <c:pt idx="581" formatCode="0.00E+00">
                  <c:v>8.1139560043274402E-4</c:v>
                </c:pt>
                <c:pt idx="582" formatCode="0.00E+00">
                  <c:v>6.8117161517810599E-4</c:v>
                </c:pt>
                <c:pt idx="583" formatCode="0.00E+00">
                  <c:v>9.3160235605241001E-4</c:v>
                </c:pt>
                <c:pt idx="584" formatCode="0.00E+00">
                  <c:v>8.7149897824257696E-4</c:v>
                </c:pt>
                <c:pt idx="585" formatCode="0.00E+00">
                  <c:v>7.2124053371799498E-4</c:v>
                </c:pt>
                <c:pt idx="586" formatCode="0.00E+00">
                  <c:v>8.6148174860760504E-4</c:v>
                </c:pt>
                <c:pt idx="587" formatCode="0.00E+00">
                  <c:v>7.5129222262291097E-4</c:v>
                </c:pt>
                <c:pt idx="588">
                  <c:v>1.0117401931321801E-3</c:v>
                </c:pt>
                <c:pt idx="589" formatCode="0.00E+00">
                  <c:v>8.0137837079777199E-4</c:v>
                </c:pt>
                <c:pt idx="590" formatCode="0.00E+00">
                  <c:v>8.5146451897263203E-4</c:v>
                </c:pt>
                <c:pt idx="591" formatCode="0.00E+00">
                  <c:v>9.2158512641743798E-4</c:v>
                </c:pt>
                <c:pt idx="592" formatCode="0.00E+00">
                  <c:v>8.7149897824257696E-4</c:v>
                </c:pt>
                <c:pt idx="593" formatCode="0.00E+00">
                  <c:v>7.7132668189285503E-4</c:v>
                </c:pt>
                <c:pt idx="594" formatCode="0.00E+00">
                  <c:v>8.5146451897263203E-4</c:v>
                </c:pt>
                <c:pt idx="595" formatCode="0.00E+00">
                  <c:v>8.1139560043274402E-4</c:v>
                </c:pt>
                <c:pt idx="596" formatCode="0.00E+00">
                  <c:v>7.1122330408302198E-4</c:v>
                </c:pt>
                <c:pt idx="597" formatCode="0.00E+00">
                  <c:v>7.8134391152782695E-4</c:v>
                </c:pt>
                <c:pt idx="598" formatCode="0.00E+00">
                  <c:v>7.3125776335296701E-4</c:v>
                </c:pt>
                <c:pt idx="599" formatCode="0.00E+00">
                  <c:v>8.2141283006771605E-4</c:v>
                </c:pt>
                <c:pt idx="600" formatCode="0.00E+00">
                  <c:v>9.3160235605241001E-4</c:v>
                </c:pt>
                <c:pt idx="601" formatCode="0.00E+00">
                  <c:v>7.8134391152782695E-4</c:v>
                </c:pt>
                <c:pt idx="602" formatCode="0.00E+00">
                  <c:v>8.7149897824257696E-4</c:v>
                </c:pt>
                <c:pt idx="603" formatCode="0.00E+00">
                  <c:v>7.5129222262291097E-4</c:v>
                </c:pt>
                <c:pt idx="604" formatCode="0.00E+00">
                  <c:v>7.8134391152782695E-4</c:v>
                </c:pt>
                <c:pt idx="605" formatCode="0.00E+00">
                  <c:v>8.3143005970268797E-4</c:v>
                </c:pt>
                <c:pt idx="606" formatCode="0.00E+00">
                  <c:v>9.8168850422727092E-4</c:v>
                </c:pt>
                <c:pt idx="607" formatCode="0.00E+00">
                  <c:v>7.3125776335296701E-4</c:v>
                </c:pt>
                <c:pt idx="608" formatCode="0.00E+00">
                  <c:v>7.3125776335296701E-4</c:v>
                </c:pt>
                <c:pt idx="609" formatCode="0.00E+00">
                  <c:v>9.8168850422727092E-4</c:v>
                </c:pt>
                <c:pt idx="610" formatCode="0.00E+00">
                  <c:v>8.4144728933766E-4</c:v>
                </c:pt>
                <c:pt idx="611" formatCode="0.00E+00">
                  <c:v>7.8134391152782695E-4</c:v>
                </c:pt>
                <c:pt idx="612" formatCode="0.00E+00">
                  <c:v>7.61309452257883E-4</c:v>
                </c:pt>
                <c:pt idx="613" formatCode="0.00E+00">
                  <c:v>7.9136114116279996E-4</c:v>
                </c:pt>
                <c:pt idx="614" formatCode="0.00E+00">
                  <c:v>8.3143005970268797E-4</c:v>
                </c:pt>
                <c:pt idx="615" formatCode="0.00E+00">
                  <c:v>7.8134391152782695E-4</c:v>
                </c:pt>
                <c:pt idx="616" formatCode="0.00E+00">
                  <c:v>7.3125776335296701E-4</c:v>
                </c:pt>
                <c:pt idx="617" formatCode="0.00E+00">
                  <c:v>7.8134391152782695E-4</c:v>
                </c:pt>
                <c:pt idx="618" formatCode="0.00E+00">
                  <c:v>8.7149897824257696E-4</c:v>
                </c:pt>
                <c:pt idx="619" formatCode="0.00E+00">
                  <c:v>7.8134391152782695E-4</c:v>
                </c:pt>
                <c:pt idx="620" formatCode="0.00E+00">
                  <c:v>8.1139560043274402E-4</c:v>
                </c:pt>
                <c:pt idx="621" formatCode="0.00E+00">
                  <c:v>7.61309452257883E-4</c:v>
                </c:pt>
                <c:pt idx="622" formatCode="0.00E+00">
                  <c:v>8.0137837079777199E-4</c:v>
                </c:pt>
                <c:pt idx="623" formatCode="0.00E+00">
                  <c:v>8.9153343751252102E-4</c:v>
                </c:pt>
                <c:pt idx="624" formatCode="0.00E+00">
                  <c:v>7.7132668189285503E-4</c:v>
                </c:pt>
                <c:pt idx="625" formatCode="0.00E+00">
                  <c:v>8.7149897824257696E-4</c:v>
                </c:pt>
                <c:pt idx="626" formatCode="0.00E+00">
                  <c:v>9.2158512641743798E-4</c:v>
                </c:pt>
                <c:pt idx="627" formatCode="0.00E+00">
                  <c:v>9.4161958568738204E-4</c:v>
                </c:pt>
                <c:pt idx="628" formatCode="0.00E+00">
                  <c:v>6.6113715590816204E-4</c:v>
                </c:pt>
                <c:pt idx="629" formatCode="0.00E+00">
                  <c:v>6.9118884481307802E-4</c:v>
                </c:pt>
                <c:pt idx="630" formatCode="0.00E+00">
                  <c:v>6.8117161517810599E-4</c:v>
                </c:pt>
                <c:pt idx="631" formatCode="0.00E+00">
                  <c:v>6.8117161517810599E-4</c:v>
                </c:pt>
                <c:pt idx="632" formatCode="0.00E+00">
                  <c:v>8.7149897824257696E-4</c:v>
                </c:pt>
                <c:pt idx="633" formatCode="0.00E+00">
                  <c:v>6.8117161517810599E-4</c:v>
                </c:pt>
                <c:pt idx="634" formatCode="0.00E+00">
                  <c:v>7.61309452257883E-4</c:v>
                </c:pt>
                <c:pt idx="635" formatCode="0.00E+00">
                  <c:v>8.0137837079777199E-4</c:v>
                </c:pt>
                <c:pt idx="636" formatCode="0.00E+00">
                  <c:v>8.3143005970268797E-4</c:v>
                </c:pt>
                <c:pt idx="637" formatCode="0.00E+00">
                  <c:v>8.0137837079777199E-4</c:v>
                </c:pt>
                <c:pt idx="638" formatCode="0.00E+00">
                  <c:v>6.1105100773330102E-4</c:v>
                </c:pt>
                <c:pt idx="639" formatCode="0.00E+00">
                  <c:v>5.3091317065352402E-4</c:v>
                </c:pt>
                <c:pt idx="640" formatCode="0.00E+00">
                  <c:v>7.8134391152782695E-4</c:v>
                </c:pt>
                <c:pt idx="641" formatCode="0.00E+00">
                  <c:v>7.3125776335296701E-4</c:v>
                </c:pt>
                <c:pt idx="642" formatCode="0.00E+00">
                  <c:v>6.9118884481307802E-4</c:v>
                </c:pt>
                <c:pt idx="643" formatCode="0.00E+00">
                  <c:v>7.8134391152782695E-4</c:v>
                </c:pt>
                <c:pt idx="644" formatCode="0.00E+00">
                  <c:v>7.61309452257883E-4</c:v>
                </c:pt>
                <c:pt idx="645" formatCode="0.00E+00">
                  <c:v>8.8151620787754899E-4</c:v>
                </c:pt>
                <c:pt idx="646" formatCode="0.00E+00">
                  <c:v>6.8117161517810599E-4</c:v>
                </c:pt>
                <c:pt idx="647" formatCode="0.00E+00">
                  <c:v>7.8134391152782695E-4</c:v>
                </c:pt>
                <c:pt idx="648" formatCode="0.00E+00">
                  <c:v>6.5111992627318903E-4</c:v>
                </c:pt>
                <c:pt idx="649" formatCode="0.00E+00">
                  <c:v>6.2106823736827305E-4</c:v>
                </c:pt>
                <c:pt idx="650" formatCode="0.00E+00">
                  <c:v>7.8134391152782695E-4</c:v>
                </c:pt>
                <c:pt idx="651" formatCode="0.00E+00">
                  <c:v>6.7115438554313396E-4</c:v>
                </c:pt>
                <c:pt idx="652" formatCode="0.00E+00">
                  <c:v>8.0137837079777199E-4</c:v>
                </c:pt>
                <c:pt idx="653" formatCode="0.00E+00">
                  <c:v>5.3091317065352402E-4</c:v>
                </c:pt>
                <c:pt idx="654" formatCode="0.00E+00">
                  <c:v>8.5146451897263203E-4</c:v>
                </c:pt>
                <c:pt idx="655" formatCode="0.00E+00">
                  <c:v>9.1156789678246497E-4</c:v>
                </c:pt>
                <c:pt idx="656" formatCode="0.00E+00">
                  <c:v>7.3125776335296701E-4</c:v>
                </c:pt>
                <c:pt idx="657" formatCode="0.00E+00">
                  <c:v>8.7149897824257696E-4</c:v>
                </c:pt>
                <c:pt idx="658" formatCode="0.00E+00">
                  <c:v>5.8099931882838395E-4</c:v>
                </c:pt>
                <c:pt idx="659" formatCode="0.00E+00">
                  <c:v>8.1139560043274402E-4</c:v>
                </c:pt>
                <c:pt idx="660" formatCode="0.00E+00">
                  <c:v>7.2124053371799498E-4</c:v>
                </c:pt>
                <c:pt idx="661" formatCode="0.00E+00">
                  <c:v>7.4127499298793904E-4</c:v>
                </c:pt>
                <c:pt idx="662" formatCode="0.00E+00">
                  <c:v>7.2124053371799498E-4</c:v>
                </c:pt>
                <c:pt idx="663" formatCode="0.00E+00">
                  <c:v>6.9118884481307802E-4</c:v>
                </c:pt>
                <c:pt idx="664" formatCode="0.00E+00">
                  <c:v>7.4127499298793904E-4</c:v>
                </c:pt>
                <c:pt idx="665" formatCode="0.00E+00">
                  <c:v>8.5146451897263203E-4</c:v>
                </c:pt>
                <c:pt idx="666" formatCode="0.00E+00">
                  <c:v>6.8117161517810599E-4</c:v>
                </c:pt>
                <c:pt idx="667" formatCode="0.00E+00">
                  <c:v>7.61309452257883E-4</c:v>
                </c:pt>
                <c:pt idx="668" formatCode="0.00E+00">
                  <c:v>8.0137837079777199E-4</c:v>
                </c:pt>
                <c:pt idx="669" formatCode="0.00E+00">
                  <c:v>6.2106823736827305E-4</c:v>
                </c:pt>
                <c:pt idx="670" formatCode="0.00E+00">
                  <c:v>6.5111992627318903E-4</c:v>
                </c:pt>
                <c:pt idx="671" formatCode="0.00E+00">
                  <c:v>6.7115438554313396E-4</c:v>
                </c:pt>
                <c:pt idx="672" formatCode="0.00E+00">
                  <c:v>8.3143005970268797E-4</c:v>
                </c:pt>
                <c:pt idx="673" formatCode="0.00E+00">
                  <c:v>8.5146451897263203E-4</c:v>
                </c:pt>
                <c:pt idx="674" formatCode="0.00E+00">
                  <c:v>6.9118884481307802E-4</c:v>
                </c:pt>
                <c:pt idx="675" formatCode="0.00E+00">
                  <c:v>7.1122330408302198E-4</c:v>
                </c:pt>
                <c:pt idx="676" formatCode="0.00E+00">
                  <c:v>6.1105100773330102E-4</c:v>
                </c:pt>
                <c:pt idx="677" formatCode="0.00E+00">
                  <c:v>7.61309452257883E-4</c:v>
                </c:pt>
                <c:pt idx="678" formatCode="0.00E+00">
                  <c:v>5.3091317065352402E-4</c:v>
                </c:pt>
                <c:pt idx="679" formatCode="0.00E+00">
                  <c:v>6.2106823736827305E-4</c:v>
                </c:pt>
                <c:pt idx="680" formatCode="0.00E+00">
                  <c:v>6.1105100773330102E-4</c:v>
                </c:pt>
                <c:pt idx="681" formatCode="0.00E+00">
                  <c:v>9.2158512641743798E-4</c:v>
                </c:pt>
                <c:pt idx="682" formatCode="0.00E+00">
                  <c:v>7.2124053371799498E-4</c:v>
                </c:pt>
                <c:pt idx="683" formatCode="0.00E+00">
                  <c:v>6.5111992627318903E-4</c:v>
                </c:pt>
                <c:pt idx="684" formatCode="0.00E+00">
                  <c:v>8.0137837079777199E-4</c:v>
                </c:pt>
                <c:pt idx="685" formatCode="0.00E+00">
                  <c:v>7.61309452257883E-4</c:v>
                </c:pt>
                <c:pt idx="686" formatCode="0.00E+00">
                  <c:v>8.1139560043274402E-4</c:v>
                </c:pt>
                <c:pt idx="687" formatCode="0.00E+00">
                  <c:v>7.3125776335296701E-4</c:v>
                </c:pt>
                <c:pt idx="688" formatCode="0.00E+00">
                  <c:v>7.3125776335296701E-4</c:v>
                </c:pt>
                <c:pt idx="689" formatCode="0.00E+00">
                  <c:v>6.7115438554313396E-4</c:v>
                </c:pt>
                <c:pt idx="690" formatCode="0.00E+00">
                  <c:v>7.1122330408302198E-4</c:v>
                </c:pt>
                <c:pt idx="691" formatCode="0.00E+00">
                  <c:v>8.8151620787754899E-4</c:v>
                </c:pt>
                <c:pt idx="692" formatCode="0.00E+00">
                  <c:v>6.9118884481307802E-4</c:v>
                </c:pt>
                <c:pt idx="693" formatCode="0.00E+00">
                  <c:v>6.1105100773330102E-4</c:v>
                </c:pt>
                <c:pt idx="694" formatCode="0.00E+00">
                  <c:v>7.2124053371799498E-4</c:v>
                </c:pt>
                <c:pt idx="695" formatCode="0.00E+00">
                  <c:v>6.41102696638217E-4</c:v>
                </c:pt>
                <c:pt idx="696" formatCode="0.00E+00">
                  <c:v>5.2089594101855101E-4</c:v>
                </c:pt>
                <c:pt idx="697" formatCode="0.00E+00">
                  <c:v>7.2124053371799498E-4</c:v>
                </c:pt>
                <c:pt idx="698" formatCode="0.00E+00">
                  <c:v>6.3108546700324497E-4</c:v>
                </c:pt>
                <c:pt idx="699" formatCode="0.00E+00">
                  <c:v>7.1122330408302198E-4</c:v>
                </c:pt>
                <c:pt idx="700" formatCode="0.00E+00">
                  <c:v>7.1122330408302198E-4</c:v>
                </c:pt>
                <c:pt idx="701" formatCode="0.00E+00">
                  <c:v>6.7115438554313396E-4</c:v>
                </c:pt>
                <c:pt idx="702" formatCode="0.00E+00">
                  <c:v>7.61309452257883E-4</c:v>
                </c:pt>
                <c:pt idx="703" formatCode="0.00E+00">
                  <c:v>5.5094762992346797E-4</c:v>
                </c:pt>
                <c:pt idx="704" formatCode="0.00E+00">
                  <c:v>7.5129222262291097E-4</c:v>
                </c:pt>
                <c:pt idx="705" formatCode="0.00E+00">
                  <c:v>8.0137837079777199E-4</c:v>
                </c:pt>
                <c:pt idx="706" formatCode="0.00E+00">
                  <c:v>5.3091317065352402E-4</c:v>
                </c:pt>
                <c:pt idx="707" formatCode="0.00E+00">
                  <c:v>7.4127499298793904E-4</c:v>
                </c:pt>
                <c:pt idx="708" formatCode="0.00E+00">
                  <c:v>6.5111992627318903E-4</c:v>
                </c:pt>
                <c:pt idx="709" formatCode="0.00E+00">
                  <c:v>7.8134391152782695E-4</c:v>
                </c:pt>
                <c:pt idx="710" formatCode="0.00E+00">
                  <c:v>6.7115438554313396E-4</c:v>
                </c:pt>
                <c:pt idx="711" formatCode="0.00E+00">
                  <c:v>8.0137837079777199E-4</c:v>
                </c:pt>
                <c:pt idx="712" formatCode="0.00E+00">
                  <c:v>6.7115438554313396E-4</c:v>
                </c:pt>
                <c:pt idx="713" formatCode="0.00E+00">
                  <c:v>5.5094762992346797E-4</c:v>
                </c:pt>
                <c:pt idx="714" formatCode="0.00E+00">
                  <c:v>6.5111992627318903E-4</c:v>
                </c:pt>
                <c:pt idx="715" formatCode="0.00E+00">
                  <c:v>5.4093040028849605E-4</c:v>
                </c:pt>
                <c:pt idx="716" formatCode="0.00E+00">
                  <c:v>6.6113715590816204E-4</c:v>
                </c:pt>
                <c:pt idx="717" formatCode="0.00E+00">
                  <c:v>5.5094762992346797E-4</c:v>
                </c:pt>
                <c:pt idx="718" formatCode="0.00E+00">
                  <c:v>5.7098208919341203E-4</c:v>
                </c:pt>
                <c:pt idx="719" formatCode="0.00E+00">
                  <c:v>6.0103377809832899E-4</c:v>
                </c:pt>
                <c:pt idx="720" formatCode="0.00E+00">
                  <c:v>6.3108546700324497E-4</c:v>
                </c:pt>
                <c:pt idx="721" formatCode="0.00E+00">
                  <c:v>7.61309452257883E-4</c:v>
                </c:pt>
                <c:pt idx="722" formatCode="0.00E+00">
                  <c:v>6.0103377809832899E-4</c:v>
                </c:pt>
                <c:pt idx="723" formatCode="0.00E+00">
                  <c:v>6.8117161517810599E-4</c:v>
                </c:pt>
                <c:pt idx="724" formatCode="0.00E+00">
                  <c:v>7.1122330408302198E-4</c:v>
                </c:pt>
                <c:pt idx="725" formatCode="0.00E+00">
                  <c:v>6.9118884481307802E-4</c:v>
                </c:pt>
                <c:pt idx="726" formatCode="0.00E+00">
                  <c:v>7.0120607444804995E-4</c:v>
                </c:pt>
                <c:pt idx="727" formatCode="0.00E+00">
                  <c:v>6.41102696638217E-4</c:v>
                </c:pt>
                <c:pt idx="728" formatCode="0.00E+00">
                  <c:v>6.2106823736827305E-4</c:v>
                </c:pt>
                <c:pt idx="729" formatCode="0.00E+00">
                  <c:v>5.8099931882838395E-4</c:v>
                </c:pt>
                <c:pt idx="730" formatCode="0.00E+00">
                  <c:v>7.5129222262291097E-4</c:v>
                </c:pt>
                <c:pt idx="731" formatCode="0.00E+00">
                  <c:v>6.9118884481307802E-4</c:v>
                </c:pt>
                <c:pt idx="732" formatCode="0.00E+00">
                  <c:v>6.2106823736827305E-4</c:v>
                </c:pt>
                <c:pt idx="733" formatCode="0.00E+00">
                  <c:v>6.8117161517810599E-4</c:v>
                </c:pt>
                <c:pt idx="734" formatCode="0.00E+00">
                  <c:v>6.41102696638217E-4</c:v>
                </c:pt>
                <c:pt idx="735" formatCode="0.00E+00">
                  <c:v>6.7115438554313396E-4</c:v>
                </c:pt>
                <c:pt idx="736" formatCode="0.00E+00">
                  <c:v>5.9101654846335696E-4</c:v>
                </c:pt>
                <c:pt idx="737" formatCode="0.00E+00">
                  <c:v>6.41102696638217E-4</c:v>
                </c:pt>
                <c:pt idx="738" formatCode="0.00E+00">
                  <c:v>7.7132668189285503E-4</c:v>
                </c:pt>
                <c:pt idx="739" formatCode="0.00E+00">
                  <c:v>5.9101654846335696E-4</c:v>
                </c:pt>
                <c:pt idx="740" formatCode="0.00E+00">
                  <c:v>5.7098208919341203E-4</c:v>
                </c:pt>
                <c:pt idx="741" formatCode="0.00E+00">
                  <c:v>4.6079256320871899E-4</c:v>
                </c:pt>
                <c:pt idx="742" formatCode="0.00E+00">
                  <c:v>5.6096485955844E-4</c:v>
                </c:pt>
                <c:pt idx="743" formatCode="0.00E+00">
                  <c:v>5.8099931882838395E-4</c:v>
                </c:pt>
                <c:pt idx="744" formatCode="0.00E+00">
                  <c:v>6.6113715590816204E-4</c:v>
                </c:pt>
                <c:pt idx="745" formatCode="0.00E+00">
                  <c:v>6.41102696638217E-4</c:v>
                </c:pt>
                <c:pt idx="746" formatCode="0.00E+00">
                  <c:v>5.4093040028849605E-4</c:v>
                </c:pt>
                <c:pt idx="747" formatCode="0.00E+00">
                  <c:v>6.7115438554313396E-4</c:v>
                </c:pt>
                <c:pt idx="748" formatCode="0.00E+00">
                  <c:v>6.0103377809832899E-4</c:v>
                </c:pt>
                <c:pt idx="749" formatCode="0.00E+00">
                  <c:v>5.7098208919341203E-4</c:v>
                </c:pt>
                <c:pt idx="750" formatCode="0.00E+00">
                  <c:v>6.1105100773330102E-4</c:v>
                </c:pt>
                <c:pt idx="751" formatCode="0.00E+00">
                  <c:v>6.41102696638217E-4</c:v>
                </c:pt>
                <c:pt idx="752" formatCode="0.00E+00">
                  <c:v>6.5111992627318903E-4</c:v>
                </c:pt>
                <c:pt idx="753" formatCode="0.00E+00">
                  <c:v>6.41102696638217E-4</c:v>
                </c:pt>
                <c:pt idx="754" formatCode="0.00E+00">
                  <c:v>7.3125776335296701E-4</c:v>
                </c:pt>
                <c:pt idx="755" formatCode="0.00E+00">
                  <c:v>6.2106823736827305E-4</c:v>
                </c:pt>
                <c:pt idx="756" formatCode="0.00E+00">
                  <c:v>6.0103377809832899E-4</c:v>
                </c:pt>
                <c:pt idx="757" formatCode="0.00E+00">
                  <c:v>5.2089594101855101E-4</c:v>
                </c:pt>
                <c:pt idx="758" formatCode="0.00E+00">
                  <c:v>6.1105100773330102E-4</c:v>
                </c:pt>
                <c:pt idx="759" formatCode="0.00E+00">
                  <c:v>6.9118884481307802E-4</c:v>
                </c:pt>
                <c:pt idx="760" formatCode="0.00E+00">
                  <c:v>5.8099931882838395E-4</c:v>
                </c:pt>
                <c:pt idx="761" formatCode="0.00E+00">
                  <c:v>5.8099931882838395E-4</c:v>
                </c:pt>
                <c:pt idx="762" formatCode="0.00E+00">
                  <c:v>5.5094762992346797E-4</c:v>
                </c:pt>
                <c:pt idx="763" formatCode="0.00E+00">
                  <c:v>6.7115438554313396E-4</c:v>
                </c:pt>
                <c:pt idx="764" formatCode="0.00E+00">
                  <c:v>6.9118884481307802E-4</c:v>
                </c:pt>
                <c:pt idx="765" formatCode="0.00E+00">
                  <c:v>5.2089594101855101E-4</c:v>
                </c:pt>
                <c:pt idx="766" formatCode="0.00E+00">
                  <c:v>6.9118884481307802E-4</c:v>
                </c:pt>
                <c:pt idx="767" formatCode="0.00E+00">
                  <c:v>5.5094762992346797E-4</c:v>
                </c:pt>
                <c:pt idx="768" formatCode="0.00E+00">
                  <c:v>5.8099931882838395E-4</c:v>
                </c:pt>
                <c:pt idx="769" formatCode="0.00E+00">
                  <c:v>7.2124053371799498E-4</c:v>
                </c:pt>
                <c:pt idx="770" formatCode="0.00E+00">
                  <c:v>5.2089594101855101E-4</c:v>
                </c:pt>
                <c:pt idx="771" formatCode="0.00E+00">
                  <c:v>6.0103377809832899E-4</c:v>
                </c:pt>
                <c:pt idx="772" formatCode="0.00E+00">
                  <c:v>5.6096485955844E-4</c:v>
                </c:pt>
                <c:pt idx="773" formatCode="0.00E+00">
                  <c:v>5.6096485955844E-4</c:v>
                </c:pt>
                <c:pt idx="774" formatCode="0.00E+00">
                  <c:v>6.6113715590816204E-4</c:v>
                </c:pt>
                <c:pt idx="775" formatCode="0.00E+00">
                  <c:v>5.0086148174860695E-4</c:v>
                </c:pt>
                <c:pt idx="776" formatCode="0.00E+00">
                  <c:v>5.4093040028849605E-4</c:v>
                </c:pt>
                <c:pt idx="777" formatCode="0.00E+00">
                  <c:v>4.80827022478663E-4</c:v>
                </c:pt>
                <c:pt idx="778" formatCode="0.00E+00">
                  <c:v>5.8099931882838395E-4</c:v>
                </c:pt>
                <c:pt idx="779" formatCode="0.00E+00">
                  <c:v>6.2106823736827305E-4</c:v>
                </c:pt>
                <c:pt idx="780" formatCode="0.00E+00">
                  <c:v>4.80827022478663E-4</c:v>
                </c:pt>
                <c:pt idx="781" formatCode="0.00E+00">
                  <c:v>6.5111992627318903E-4</c:v>
                </c:pt>
                <c:pt idx="782" formatCode="0.00E+00">
                  <c:v>5.0086148174860695E-4</c:v>
                </c:pt>
                <c:pt idx="783" formatCode="0.00E+00">
                  <c:v>7.0120607444804995E-4</c:v>
                </c:pt>
                <c:pt idx="784" formatCode="0.00E+00">
                  <c:v>5.7098208919341203E-4</c:v>
                </c:pt>
                <c:pt idx="785" formatCode="0.00E+00">
                  <c:v>6.2106823736827305E-4</c:v>
                </c:pt>
                <c:pt idx="786" formatCode="0.00E+00">
                  <c:v>6.0103377809832899E-4</c:v>
                </c:pt>
                <c:pt idx="787" formatCode="0.00E+00">
                  <c:v>5.3091317065352402E-4</c:v>
                </c:pt>
                <c:pt idx="788" formatCode="0.00E+00">
                  <c:v>4.80827022478663E-4</c:v>
                </c:pt>
                <c:pt idx="789" formatCode="0.00E+00">
                  <c:v>5.6096485955844E-4</c:v>
                </c:pt>
                <c:pt idx="790" formatCode="0.00E+00">
                  <c:v>5.8099931882838395E-4</c:v>
                </c:pt>
                <c:pt idx="791" formatCode="0.00E+00">
                  <c:v>5.6096485955844E-4</c:v>
                </c:pt>
                <c:pt idx="792" formatCode="0.00E+00">
                  <c:v>5.2089594101855101E-4</c:v>
                </c:pt>
                <c:pt idx="793" formatCode="0.00E+00">
                  <c:v>5.8099931882838395E-4</c:v>
                </c:pt>
                <c:pt idx="794" formatCode="0.00E+00">
                  <c:v>6.6113715590816204E-4</c:v>
                </c:pt>
                <c:pt idx="795" formatCode="0.00E+00">
                  <c:v>4.7080979284369102E-4</c:v>
                </c:pt>
                <c:pt idx="796" formatCode="0.00E+00">
                  <c:v>5.9101654846335696E-4</c:v>
                </c:pt>
                <c:pt idx="797" formatCode="0.00E+00">
                  <c:v>6.0103377809832899E-4</c:v>
                </c:pt>
                <c:pt idx="798" formatCode="0.00E+00">
                  <c:v>6.3108546700324497E-4</c:v>
                </c:pt>
                <c:pt idx="799" formatCode="0.00E+00">
                  <c:v>4.0068918539888599E-4</c:v>
                </c:pt>
                <c:pt idx="800" formatCode="0.00E+00">
                  <c:v>6.1105100773330102E-4</c:v>
                </c:pt>
                <c:pt idx="801" formatCode="0.00E+00">
                  <c:v>6.5111992627318903E-4</c:v>
                </c:pt>
                <c:pt idx="802" formatCode="0.00E+00">
                  <c:v>4.6079256320871899E-4</c:v>
                </c:pt>
                <c:pt idx="803" formatCode="0.00E+00">
                  <c:v>6.41102696638217E-4</c:v>
                </c:pt>
                <c:pt idx="804" formatCode="0.00E+00">
                  <c:v>6.1105100773330102E-4</c:v>
                </c:pt>
                <c:pt idx="805" formatCode="0.00E+00">
                  <c:v>5.4093040028849605E-4</c:v>
                </c:pt>
                <c:pt idx="806" formatCode="0.00E+00">
                  <c:v>5.3091317065352402E-4</c:v>
                </c:pt>
                <c:pt idx="807" formatCode="0.00E+00">
                  <c:v>4.5077533357374598E-4</c:v>
                </c:pt>
                <c:pt idx="808" formatCode="0.00E+00">
                  <c:v>5.0086148174860695E-4</c:v>
                </c:pt>
                <c:pt idx="809" formatCode="0.00E+00">
                  <c:v>4.80827022478663E-4</c:v>
                </c:pt>
                <c:pt idx="810" formatCode="0.00E+00">
                  <c:v>4.5077533357374598E-4</c:v>
                </c:pt>
                <c:pt idx="811" formatCode="0.00E+00">
                  <c:v>4.2072364466883E-4</c:v>
                </c:pt>
                <c:pt idx="812" formatCode="0.00E+00">
                  <c:v>5.2089594101855101E-4</c:v>
                </c:pt>
                <c:pt idx="813" formatCode="0.00E+00">
                  <c:v>6.6113715590816204E-4</c:v>
                </c:pt>
                <c:pt idx="814" formatCode="0.00E+00">
                  <c:v>6.41102696638217E-4</c:v>
                </c:pt>
                <c:pt idx="815" formatCode="0.00E+00">
                  <c:v>6.7115438554313396E-4</c:v>
                </c:pt>
                <c:pt idx="816" formatCode="0.00E+00">
                  <c:v>5.4093040028849605E-4</c:v>
                </c:pt>
                <c:pt idx="817" formatCode="0.00E+00">
                  <c:v>6.41102696638217E-4</c:v>
                </c:pt>
                <c:pt idx="818" formatCode="0.00E+00">
                  <c:v>4.7080979284369102E-4</c:v>
                </c:pt>
                <c:pt idx="819" formatCode="0.00E+00">
                  <c:v>4.4075810393877401E-4</c:v>
                </c:pt>
                <c:pt idx="820" formatCode="0.00E+00">
                  <c:v>4.9084425211363503E-4</c:v>
                </c:pt>
                <c:pt idx="821" formatCode="0.00E+00">
                  <c:v>4.7080979284369102E-4</c:v>
                </c:pt>
                <c:pt idx="822" formatCode="0.00E+00">
                  <c:v>4.9084425211363503E-4</c:v>
                </c:pt>
                <c:pt idx="823" formatCode="0.00E+00">
                  <c:v>4.7080979284369102E-4</c:v>
                </c:pt>
                <c:pt idx="824" formatCode="0.00E+00">
                  <c:v>5.3091317065352402E-4</c:v>
                </c:pt>
                <c:pt idx="825" formatCode="0.00E+00">
                  <c:v>4.5077533357374598E-4</c:v>
                </c:pt>
                <c:pt idx="826" formatCode="0.00E+00">
                  <c:v>4.3074087430380198E-4</c:v>
                </c:pt>
                <c:pt idx="827" formatCode="0.00E+00">
                  <c:v>4.9084425211363503E-4</c:v>
                </c:pt>
                <c:pt idx="828" formatCode="0.00E+00">
                  <c:v>5.5094762992346797E-4</c:v>
                </c:pt>
                <c:pt idx="829" formatCode="0.00E+00">
                  <c:v>5.1087871138357898E-4</c:v>
                </c:pt>
                <c:pt idx="830" formatCode="0.00E+00">
                  <c:v>6.2106823736827305E-4</c:v>
                </c:pt>
                <c:pt idx="831" formatCode="0.00E+00">
                  <c:v>5.3091317065352402E-4</c:v>
                </c:pt>
                <c:pt idx="832" formatCode="0.00E+00">
                  <c:v>5.7098208919341203E-4</c:v>
                </c:pt>
                <c:pt idx="833" formatCode="0.00E+00">
                  <c:v>5.4093040028849605E-4</c:v>
                </c:pt>
                <c:pt idx="834" formatCode="0.00E+00">
                  <c:v>5.9101654846335696E-4</c:v>
                </c:pt>
                <c:pt idx="835" formatCode="0.00E+00">
                  <c:v>5.2089594101855101E-4</c:v>
                </c:pt>
                <c:pt idx="836" formatCode="0.00E+00">
                  <c:v>4.6079256320871899E-4</c:v>
                </c:pt>
                <c:pt idx="837" formatCode="0.00E+00">
                  <c:v>6.3108546700324497E-4</c:v>
                </c:pt>
                <c:pt idx="838" formatCode="0.00E+00">
                  <c:v>4.0068918539888599E-4</c:v>
                </c:pt>
                <c:pt idx="839" formatCode="0.00E+00">
                  <c:v>5.6096485955844E-4</c:v>
                </c:pt>
                <c:pt idx="840" formatCode="0.00E+00">
                  <c:v>6.5111992627318903E-4</c:v>
                </c:pt>
                <c:pt idx="841" formatCode="0.00E+00">
                  <c:v>4.9084425211363503E-4</c:v>
                </c:pt>
                <c:pt idx="842" formatCode="0.00E+00">
                  <c:v>4.3074087430380198E-4</c:v>
                </c:pt>
                <c:pt idx="843" formatCode="0.00E+00">
                  <c:v>5.4093040028849605E-4</c:v>
                </c:pt>
                <c:pt idx="844" formatCode="0.00E+00">
                  <c:v>4.3074087430380198E-4</c:v>
                </c:pt>
                <c:pt idx="845" formatCode="0.00E+00">
                  <c:v>5.3091317065352402E-4</c:v>
                </c:pt>
                <c:pt idx="846" formatCode="0.00E+00">
                  <c:v>5.7098208919341203E-4</c:v>
                </c:pt>
                <c:pt idx="847" formatCode="0.00E+00">
                  <c:v>5.9101654846335696E-4</c:v>
                </c:pt>
                <c:pt idx="848" formatCode="0.00E+00">
                  <c:v>5.2089594101855101E-4</c:v>
                </c:pt>
                <c:pt idx="849" formatCode="0.00E+00">
                  <c:v>4.0068918539888599E-4</c:v>
                </c:pt>
                <c:pt idx="850" formatCode="0.00E+00">
                  <c:v>5.8099931882838395E-4</c:v>
                </c:pt>
                <c:pt idx="851" formatCode="0.00E+00">
                  <c:v>4.7080979284369102E-4</c:v>
                </c:pt>
                <c:pt idx="852" formatCode="0.00E+00">
                  <c:v>4.1070641503385802E-4</c:v>
                </c:pt>
                <c:pt idx="853" formatCode="0.00E+00">
                  <c:v>4.9084425211363503E-4</c:v>
                </c:pt>
                <c:pt idx="854" formatCode="0.00E+00">
                  <c:v>4.7080979284369102E-4</c:v>
                </c:pt>
                <c:pt idx="855" formatCode="0.00E+00">
                  <c:v>4.1070641503385802E-4</c:v>
                </c:pt>
                <c:pt idx="856" formatCode="0.00E+00">
                  <c:v>3.0051688904916401E-4</c:v>
                </c:pt>
                <c:pt idx="857" formatCode="0.00E+00">
                  <c:v>4.2072364466883E-4</c:v>
                </c:pt>
                <c:pt idx="858" formatCode="0.00E+00">
                  <c:v>5.4093040028849605E-4</c:v>
                </c:pt>
                <c:pt idx="859" formatCode="0.00E+00">
                  <c:v>5.1087871138357898E-4</c:v>
                </c:pt>
                <c:pt idx="860" formatCode="0.00E+00">
                  <c:v>4.0068918539888599E-4</c:v>
                </c:pt>
                <c:pt idx="861" formatCode="0.00E+00">
                  <c:v>5.1087871138357898E-4</c:v>
                </c:pt>
                <c:pt idx="862" formatCode="0.00E+00">
                  <c:v>4.0068918539888599E-4</c:v>
                </c:pt>
                <c:pt idx="863" formatCode="0.00E+00">
                  <c:v>4.7080979284369102E-4</c:v>
                </c:pt>
                <c:pt idx="864" formatCode="0.00E+00">
                  <c:v>4.7080979284369102E-4</c:v>
                </c:pt>
                <c:pt idx="865" formatCode="0.00E+00">
                  <c:v>5.2089594101855101E-4</c:v>
                </c:pt>
                <c:pt idx="866" formatCode="0.00E+00">
                  <c:v>4.3074087430380198E-4</c:v>
                </c:pt>
                <c:pt idx="867" formatCode="0.00E+00">
                  <c:v>5.2089594101855101E-4</c:v>
                </c:pt>
                <c:pt idx="868" formatCode="0.00E+00">
                  <c:v>5.9101654846335696E-4</c:v>
                </c:pt>
                <c:pt idx="869" formatCode="0.00E+00">
                  <c:v>4.4075810393877401E-4</c:v>
                </c:pt>
                <c:pt idx="870" formatCode="0.00E+00">
                  <c:v>4.6079256320871899E-4</c:v>
                </c:pt>
                <c:pt idx="871" formatCode="0.00E+00">
                  <c:v>5.7098208919341203E-4</c:v>
                </c:pt>
                <c:pt idx="872" formatCode="0.00E+00">
                  <c:v>5.0086148174860695E-4</c:v>
                </c:pt>
                <c:pt idx="873" formatCode="0.00E+00">
                  <c:v>5.4093040028849605E-4</c:v>
                </c:pt>
                <c:pt idx="874" formatCode="0.00E+00">
                  <c:v>5.6096485955844E-4</c:v>
                </c:pt>
                <c:pt idx="875" formatCode="0.00E+00">
                  <c:v>4.9084425211363503E-4</c:v>
                </c:pt>
                <c:pt idx="876" formatCode="0.00E+00">
                  <c:v>2.8048242977922E-4</c:v>
                </c:pt>
                <c:pt idx="877" formatCode="0.00E+00">
                  <c:v>4.2072364466883E-4</c:v>
                </c:pt>
                <c:pt idx="878" formatCode="0.00E+00">
                  <c:v>4.80827022478663E-4</c:v>
                </c:pt>
                <c:pt idx="879" formatCode="0.00E+00">
                  <c:v>5.5094762992346797E-4</c:v>
                </c:pt>
                <c:pt idx="880" formatCode="0.00E+00">
                  <c:v>4.3074087430380198E-4</c:v>
                </c:pt>
                <c:pt idx="881" formatCode="0.00E+00">
                  <c:v>2.9049965941419198E-4</c:v>
                </c:pt>
                <c:pt idx="882" formatCode="0.00E+00">
                  <c:v>3.7063749649396898E-4</c:v>
                </c:pt>
                <c:pt idx="883" formatCode="0.00E+00">
                  <c:v>4.0068918539888599E-4</c:v>
                </c:pt>
                <c:pt idx="884" formatCode="0.00E+00">
                  <c:v>3.40585807589053E-4</c:v>
                </c:pt>
                <c:pt idx="885" formatCode="0.00E+00">
                  <c:v>4.0068918539888599E-4</c:v>
                </c:pt>
                <c:pt idx="886" formatCode="0.00E+00">
                  <c:v>3.40585807589053E-4</c:v>
                </c:pt>
                <c:pt idx="887" formatCode="0.00E+00">
                  <c:v>4.9084425211363503E-4</c:v>
                </c:pt>
                <c:pt idx="888" formatCode="0.00E+00">
                  <c:v>5.4093040028849605E-4</c:v>
                </c:pt>
                <c:pt idx="889" formatCode="0.00E+00">
                  <c:v>4.9084425211363503E-4</c:v>
                </c:pt>
                <c:pt idx="890" formatCode="0.00E+00">
                  <c:v>4.3074087430380198E-4</c:v>
                </c:pt>
                <c:pt idx="891" formatCode="0.00E+00">
                  <c:v>4.3074087430380198E-4</c:v>
                </c:pt>
                <c:pt idx="892" formatCode="0.00E+00">
                  <c:v>3.7063749649396898E-4</c:v>
                </c:pt>
                <c:pt idx="893" formatCode="0.00E+00">
                  <c:v>4.80827022478663E-4</c:v>
                </c:pt>
                <c:pt idx="894" formatCode="0.00E+00">
                  <c:v>4.3074087430380198E-4</c:v>
                </c:pt>
                <c:pt idx="895" formatCode="0.00E+00">
                  <c:v>5.2089594101855101E-4</c:v>
                </c:pt>
                <c:pt idx="896" formatCode="0.00E+00">
                  <c:v>3.9067195576391299E-4</c:v>
                </c:pt>
                <c:pt idx="897" formatCode="0.00E+00">
                  <c:v>4.3074087430380198E-4</c:v>
                </c:pt>
                <c:pt idx="898" formatCode="0.00E+00">
                  <c:v>4.3074087430380198E-4</c:v>
                </c:pt>
                <c:pt idx="899" formatCode="0.00E+00">
                  <c:v>5.0086148174860695E-4</c:v>
                </c:pt>
                <c:pt idx="900" formatCode="0.00E+00">
                  <c:v>3.7063749649396898E-4</c:v>
                </c:pt>
                <c:pt idx="901" formatCode="0.00E+00">
                  <c:v>4.3074087430380198E-4</c:v>
                </c:pt>
                <c:pt idx="902" formatCode="0.00E+00">
                  <c:v>4.5077533357374598E-4</c:v>
                </c:pt>
                <c:pt idx="903" formatCode="0.00E+00">
                  <c:v>3.60620266858997E-4</c:v>
                </c:pt>
                <c:pt idx="904" formatCode="0.00E+00">
                  <c:v>4.3074087430380198E-4</c:v>
                </c:pt>
                <c:pt idx="905" formatCode="0.00E+00">
                  <c:v>3.40585807589053E-4</c:v>
                </c:pt>
                <c:pt idx="906" formatCode="0.00E+00">
                  <c:v>3.5060303722402497E-4</c:v>
                </c:pt>
                <c:pt idx="907" formatCode="0.00E+00">
                  <c:v>4.4075810393877401E-4</c:v>
                </c:pt>
                <c:pt idx="908" formatCode="0.00E+00">
                  <c:v>4.3074087430380198E-4</c:v>
                </c:pt>
                <c:pt idx="909" formatCode="0.00E+00">
                  <c:v>4.5077533357374598E-4</c:v>
                </c:pt>
                <c:pt idx="910" formatCode="0.00E+00">
                  <c:v>3.8065472612894101E-4</c:v>
                </c:pt>
                <c:pt idx="911" formatCode="0.00E+00">
                  <c:v>4.6079256320871899E-4</c:v>
                </c:pt>
                <c:pt idx="912" formatCode="0.00E+00">
                  <c:v>4.5077533357374598E-4</c:v>
                </c:pt>
                <c:pt idx="913" formatCode="0.00E+00">
                  <c:v>3.0051688904916401E-4</c:v>
                </c:pt>
                <c:pt idx="914" formatCode="0.00E+00">
                  <c:v>5.2089594101855101E-4</c:v>
                </c:pt>
                <c:pt idx="915" formatCode="0.00E+00">
                  <c:v>3.7063749649396898E-4</c:v>
                </c:pt>
                <c:pt idx="916" formatCode="0.00E+00">
                  <c:v>3.8065472612894101E-4</c:v>
                </c:pt>
                <c:pt idx="917" formatCode="0.00E+00">
                  <c:v>3.9067195576391299E-4</c:v>
                </c:pt>
                <c:pt idx="918" formatCode="0.00E+00">
                  <c:v>5.2089594101855101E-4</c:v>
                </c:pt>
                <c:pt idx="919" formatCode="0.00E+00">
                  <c:v>4.3074087430380198E-4</c:v>
                </c:pt>
                <c:pt idx="920" formatCode="0.00E+00">
                  <c:v>4.0068918539888599E-4</c:v>
                </c:pt>
                <c:pt idx="921" formatCode="0.00E+00">
                  <c:v>4.6079256320871899E-4</c:v>
                </c:pt>
                <c:pt idx="922" formatCode="0.00E+00">
                  <c:v>4.7080979284369102E-4</c:v>
                </c:pt>
                <c:pt idx="923" formatCode="0.00E+00">
                  <c:v>4.3074087430380198E-4</c:v>
                </c:pt>
                <c:pt idx="924" formatCode="0.00E+00">
                  <c:v>4.3074087430380198E-4</c:v>
                </c:pt>
                <c:pt idx="925" formatCode="0.00E+00">
                  <c:v>3.0051688904916401E-4</c:v>
                </c:pt>
                <c:pt idx="926" formatCode="0.00E+00">
                  <c:v>5.0086148174860695E-4</c:v>
                </c:pt>
                <c:pt idx="927" formatCode="0.00E+00">
                  <c:v>4.2072364466883E-4</c:v>
                </c:pt>
                <c:pt idx="928" formatCode="0.00E+00">
                  <c:v>3.8065472612894101E-4</c:v>
                </c:pt>
                <c:pt idx="929" formatCode="0.00E+00">
                  <c:v>4.6079256320871899E-4</c:v>
                </c:pt>
                <c:pt idx="930" formatCode="0.00E+00">
                  <c:v>3.5060303722402497E-4</c:v>
                </c:pt>
                <c:pt idx="931" formatCode="0.00E+00">
                  <c:v>5.0086148174860695E-4</c:v>
                </c:pt>
                <c:pt idx="932" formatCode="0.00E+00">
                  <c:v>4.4075810393877401E-4</c:v>
                </c:pt>
                <c:pt idx="933" formatCode="0.00E+00">
                  <c:v>5.3091317065352402E-4</c:v>
                </c:pt>
                <c:pt idx="934" formatCode="0.00E+00">
                  <c:v>3.40585807589053E-4</c:v>
                </c:pt>
                <c:pt idx="935" formatCode="0.00E+00">
                  <c:v>4.2072364466883E-4</c:v>
                </c:pt>
                <c:pt idx="936" formatCode="0.00E+00">
                  <c:v>4.1070641503385802E-4</c:v>
                </c:pt>
                <c:pt idx="937" formatCode="0.00E+00">
                  <c:v>3.2055134831910801E-4</c:v>
                </c:pt>
                <c:pt idx="938" formatCode="0.00E+00">
                  <c:v>5.1087871138357898E-4</c:v>
                </c:pt>
                <c:pt idx="939" formatCode="0.00E+00">
                  <c:v>4.1070641503385802E-4</c:v>
                </c:pt>
                <c:pt idx="940" formatCode="0.00E+00">
                  <c:v>3.0051688904916401E-4</c:v>
                </c:pt>
                <c:pt idx="941" formatCode="0.00E+00">
                  <c:v>3.8065472612894101E-4</c:v>
                </c:pt>
                <c:pt idx="942" formatCode="0.00E+00">
                  <c:v>3.5060303722402497E-4</c:v>
                </c:pt>
                <c:pt idx="943" formatCode="0.00E+00">
                  <c:v>3.60620266858997E-4</c:v>
                </c:pt>
                <c:pt idx="944" formatCode="0.00E+00">
                  <c:v>3.2055134831910801E-4</c:v>
                </c:pt>
                <c:pt idx="945" formatCode="0.00E+00">
                  <c:v>5.4093040028849605E-4</c:v>
                </c:pt>
                <c:pt idx="946" formatCode="0.00E+00">
                  <c:v>4.3074087430380198E-4</c:v>
                </c:pt>
                <c:pt idx="947" formatCode="0.00E+00">
                  <c:v>5.1087871138357898E-4</c:v>
                </c:pt>
                <c:pt idx="948" formatCode="0.00E+00">
                  <c:v>3.9067195576391299E-4</c:v>
                </c:pt>
                <c:pt idx="949" formatCode="0.00E+00">
                  <c:v>3.9067195576391299E-4</c:v>
                </c:pt>
                <c:pt idx="950" formatCode="0.00E+00">
                  <c:v>3.0051688904916401E-4</c:v>
                </c:pt>
                <c:pt idx="951" formatCode="0.00E+00">
                  <c:v>3.8065472612894101E-4</c:v>
                </c:pt>
                <c:pt idx="952" formatCode="0.00E+00">
                  <c:v>3.60620266858997E-4</c:v>
                </c:pt>
                <c:pt idx="953" formatCode="0.00E+00">
                  <c:v>4.2072364466883E-4</c:v>
                </c:pt>
                <c:pt idx="954" formatCode="0.00E+00">
                  <c:v>4.5077533357374598E-4</c:v>
                </c:pt>
                <c:pt idx="955" formatCode="0.00E+00">
                  <c:v>3.9067195576391299E-4</c:v>
                </c:pt>
                <c:pt idx="956" formatCode="0.00E+00">
                  <c:v>3.7063749649396898E-4</c:v>
                </c:pt>
                <c:pt idx="957" formatCode="0.00E+00">
                  <c:v>3.2055134831910801E-4</c:v>
                </c:pt>
                <c:pt idx="958" formatCode="0.00E+00">
                  <c:v>3.3056857795408102E-4</c:v>
                </c:pt>
                <c:pt idx="959" formatCode="0.00E+00">
                  <c:v>4.2072364466883E-4</c:v>
                </c:pt>
                <c:pt idx="960" formatCode="0.00E+00">
                  <c:v>3.40585807589053E-4</c:v>
                </c:pt>
                <c:pt idx="961" formatCode="0.00E+00">
                  <c:v>4.3074087430380198E-4</c:v>
                </c:pt>
                <c:pt idx="962" formatCode="0.00E+00">
                  <c:v>1.9032736306446999E-4</c:v>
                </c:pt>
                <c:pt idx="963" formatCode="0.00E+00">
                  <c:v>4.1070641503385802E-4</c:v>
                </c:pt>
                <c:pt idx="964" formatCode="0.00E+00">
                  <c:v>4.1070641503385802E-4</c:v>
                </c:pt>
                <c:pt idx="965" formatCode="0.00E+00">
                  <c:v>3.2055134831910801E-4</c:v>
                </c:pt>
                <c:pt idx="966" formatCode="0.00E+00">
                  <c:v>3.7063749649396898E-4</c:v>
                </c:pt>
                <c:pt idx="967" formatCode="0.00E+00">
                  <c:v>2.6044797050927502E-4</c:v>
                </c:pt>
                <c:pt idx="968" formatCode="0.00E+00">
                  <c:v>3.9067195576391299E-4</c:v>
                </c:pt>
                <c:pt idx="969" formatCode="0.00E+00">
                  <c:v>3.5060303722402497E-4</c:v>
                </c:pt>
                <c:pt idx="970" formatCode="0.00E+00">
                  <c:v>3.9067195576391299E-4</c:v>
                </c:pt>
                <c:pt idx="971" formatCode="0.00E+00">
                  <c:v>4.7080979284369102E-4</c:v>
                </c:pt>
                <c:pt idx="972" formatCode="0.00E+00">
                  <c:v>4.5077533357374598E-4</c:v>
                </c:pt>
                <c:pt idx="973" formatCode="0.00E+00">
                  <c:v>3.5060303722402497E-4</c:v>
                </c:pt>
                <c:pt idx="974" formatCode="0.00E+00">
                  <c:v>3.60620266858997E-4</c:v>
                </c:pt>
                <c:pt idx="975" formatCode="0.00E+00">
                  <c:v>3.3056857795408102E-4</c:v>
                </c:pt>
                <c:pt idx="976" formatCode="0.00E+00">
                  <c:v>3.7063749649396898E-4</c:v>
                </c:pt>
                <c:pt idx="977" formatCode="0.00E+00">
                  <c:v>4.5077533357374598E-4</c:v>
                </c:pt>
                <c:pt idx="978" formatCode="0.00E+00">
                  <c:v>3.7063749649396898E-4</c:v>
                </c:pt>
                <c:pt idx="979" formatCode="0.00E+00">
                  <c:v>4.0068918539888599E-4</c:v>
                </c:pt>
                <c:pt idx="980" formatCode="0.00E+00">
                  <c:v>3.1053411868413598E-4</c:v>
                </c:pt>
                <c:pt idx="981" formatCode="0.00E+00">
                  <c:v>4.5077533357374598E-4</c:v>
                </c:pt>
                <c:pt idx="982" formatCode="0.00E+00">
                  <c:v>3.40585807589053E-4</c:v>
                </c:pt>
                <c:pt idx="983" formatCode="0.00E+00">
                  <c:v>4.0068918539888599E-4</c:v>
                </c:pt>
                <c:pt idx="984" formatCode="0.00E+00">
                  <c:v>3.2055134831910801E-4</c:v>
                </c:pt>
                <c:pt idx="985" formatCode="0.00E+00">
                  <c:v>3.60620266858997E-4</c:v>
                </c:pt>
                <c:pt idx="986" formatCode="0.00E+00">
                  <c:v>4.0068918539888599E-4</c:v>
                </c:pt>
                <c:pt idx="987" formatCode="0.00E+00">
                  <c:v>3.8065472612894101E-4</c:v>
                </c:pt>
                <c:pt idx="988" formatCode="0.00E+00">
                  <c:v>4.0068918539888599E-4</c:v>
                </c:pt>
                <c:pt idx="989" formatCode="0.00E+00">
                  <c:v>2.5043074087430299E-4</c:v>
                </c:pt>
                <c:pt idx="990" formatCode="0.00E+00">
                  <c:v>3.2055134831910801E-4</c:v>
                </c:pt>
                <c:pt idx="991" formatCode="0.00E+00">
                  <c:v>3.0051688904916401E-4</c:v>
                </c:pt>
                <c:pt idx="992" formatCode="0.00E+00">
                  <c:v>3.40585807589053E-4</c:v>
                </c:pt>
                <c:pt idx="993" formatCode="0.00E+00">
                  <c:v>2.9049965941419198E-4</c:v>
                </c:pt>
                <c:pt idx="994" formatCode="0.00E+00">
                  <c:v>3.7063749649396898E-4</c:v>
                </c:pt>
                <c:pt idx="995" formatCode="0.00E+00">
                  <c:v>2.20379051969387E-4</c:v>
                </c:pt>
                <c:pt idx="996" formatCode="0.00E+00">
                  <c:v>2.9049965941419198E-4</c:v>
                </c:pt>
                <c:pt idx="997" formatCode="0.00E+00">
                  <c:v>3.3056857795408102E-4</c:v>
                </c:pt>
                <c:pt idx="998" formatCode="0.00E+00">
                  <c:v>3.40585807589053E-4</c:v>
                </c:pt>
                <c:pt idx="999" formatCode="0.00E+00">
                  <c:v>3.60620266858997E-4</c:v>
                </c:pt>
                <c:pt idx="1000" formatCode="0.00E+00">
                  <c:v>3.2055134831910801E-4</c:v>
                </c:pt>
                <c:pt idx="1001" formatCode="0.00E+00">
                  <c:v>3.1053411868413598E-4</c:v>
                </c:pt>
                <c:pt idx="1002" formatCode="0.00E+00">
                  <c:v>3.7063749649396898E-4</c:v>
                </c:pt>
                <c:pt idx="1003" formatCode="0.00E+00">
                  <c:v>3.3056857795408102E-4</c:v>
                </c:pt>
                <c:pt idx="1004" formatCode="0.00E+00">
                  <c:v>4.2072364466883E-4</c:v>
                </c:pt>
                <c:pt idx="1005" formatCode="0.00E+00">
                  <c:v>3.1053411868413598E-4</c:v>
                </c:pt>
                <c:pt idx="1006" formatCode="0.00E+00">
                  <c:v>3.3056857795408102E-4</c:v>
                </c:pt>
                <c:pt idx="1007" formatCode="0.00E+00">
                  <c:v>2.7046520014424802E-4</c:v>
                </c:pt>
                <c:pt idx="1008" formatCode="0.00E+00">
                  <c:v>2.9049965941419198E-4</c:v>
                </c:pt>
                <c:pt idx="1009" formatCode="0.00E+00">
                  <c:v>3.40585807589053E-4</c:v>
                </c:pt>
                <c:pt idx="1010" formatCode="0.00E+00">
                  <c:v>3.2055134831910801E-4</c:v>
                </c:pt>
                <c:pt idx="1011" formatCode="0.00E+00">
                  <c:v>3.8065472612894101E-4</c:v>
                </c:pt>
                <c:pt idx="1012" formatCode="0.00E+00">
                  <c:v>3.5060303722402497E-4</c:v>
                </c:pt>
                <c:pt idx="1013" formatCode="0.00E+00">
                  <c:v>3.9067195576391299E-4</c:v>
                </c:pt>
                <c:pt idx="1014" formatCode="0.00E+00">
                  <c:v>3.60620266858997E-4</c:v>
                </c:pt>
                <c:pt idx="1015" formatCode="0.00E+00">
                  <c:v>3.3056857795408102E-4</c:v>
                </c:pt>
                <c:pt idx="1016" formatCode="0.00E+00">
                  <c:v>4.0068918539888599E-4</c:v>
                </c:pt>
                <c:pt idx="1017" formatCode="0.00E+00">
                  <c:v>3.5060303722402497E-4</c:v>
                </c:pt>
                <c:pt idx="1018" formatCode="0.00E+00">
                  <c:v>4.3074087430380198E-4</c:v>
                </c:pt>
                <c:pt idx="1019" formatCode="0.00E+00">
                  <c:v>2.9049965941419198E-4</c:v>
                </c:pt>
                <c:pt idx="1020" formatCode="0.00E+00">
                  <c:v>2.9049965941419198E-4</c:v>
                </c:pt>
                <c:pt idx="1021" formatCode="0.00E+00">
                  <c:v>4.0068918539888599E-4</c:v>
                </c:pt>
                <c:pt idx="1022" formatCode="0.00E+00">
                  <c:v>3.9067195576391299E-4</c:v>
                </c:pt>
                <c:pt idx="1023" formatCode="0.00E+00">
                  <c:v>3.0051688904916401E-4</c:v>
                </c:pt>
                <c:pt idx="1024" formatCode="0.00E+00">
                  <c:v>3.3056857795408102E-4</c:v>
                </c:pt>
                <c:pt idx="1025" formatCode="0.00E+00">
                  <c:v>2.9049965941419198E-4</c:v>
                </c:pt>
                <c:pt idx="1026" formatCode="0.00E+00">
                  <c:v>3.8065472612894101E-4</c:v>
                </c:pt>
                <c:pt idx="1027" formatCode="0.00E+00">
                  <c:v>2.8048242977922E-4</c:v>
                </c:pt>
                <c:pt idx="1028" formatCode="0.00E+00">
                  <c:v>3.0051688904916401E-4</c:v>
                </c:pt>
                <c:pt idx="1029" formatCode="0.00E+00">
                  <c:v>4.2072364466883E-4</c:v>
                </c:pt>
                <c:pt idx="1030" formatCode="0.00E+00">
                  <c:v>4.1070641503385802E-4</c:v>
                </c:pt>
                <c:pt idx="1031" formatCode="0.00E+00">
                  <c:v>2.6044797050927502E-4</c:v>
                </c:pt>
                <c:pt idx="1032" formatCode="0.00E+00">
                  <c:v>3.3056857795408102E-4</c:v>
                </c:pt>
                <c:pt idx="1033" formatCode="0.00E+00">
                  <c:v>3.3056857795408102E-4</c:v>
                </c:pt>
                <c:pt idx="1034" formatCode="0.00E+00">
                  <c:v>3.1053411868413598E-4</c:v>
                </c:pt>
                <c:pt idx="1035" formatCode="0.00E+00">
                  <c:v>2.9049965941419198E-4</c:v>
                </c:pt>
                <c:pt idx="1036" formatCode="0.00E+00">
                  <c:v>2.4041351123933101E-4</c:v>
                </c:pt>
                <c:pt idx="1037" formatCode="0.00E+00">
                  <c:v>3.8065472612894101E-4</c:v>
                </c:pt>
                <c:pt idx="1038" formatCode="0.00E+00">
                  <c:v>2.6044797050927502E-4</c:v>
                </c:pt>
                <c:pt idx="1039" formatCode="0.00E+00">
                  <c:v>3.1053411868413598E-4</c:v>
                </c:pt>
                <c:pt idx="1040" formatCode="0.00E+00">
                  <c:v>2.8048242977922E-4</c:v>
                </c:pt>
                <c:pt idx="1041" formatCode="0.00E+00">
                  <c:v>3.2055134831910801E-4</c:v>
                </c:pt>
                <c:pt idx="1042" formatCode="0.00E+00">
                  <c:v>3.60620266858997E-4</c:v>
                </c:pt>
                <c:pt idx="1043" formatCode="0.00E+00">
                  <c:v>3.40585807589053E-4</c:v>
                </c:pt>
                <c:pt idx="1044" formatCode="0.00E+00">
                  <c:v>2.5043074087430299E-4</c:v>
                </c:pt>
                <c:pt idx="1045" formatCode="0.00E+00">
                  <c:v>3.0051688904916401E-4</c:v>
                </c:pt>
                <c:pt idx="1046" formatCode="0.00E+00">
                  <c:v>2.20379051969387E-4</c:v>
                </c:pt>
                <c:pt idx="1047" formatCode="0.00E+00">
                  <c:v>2.10361822334415E-4</c:v>
                </c:pt>
                <c:pt idx="1048" formatCode="0.00E+00">
                  <c:v>2.7046520014424802E-4</c:v>
                </c:pt>
                <c:pt idx="1049" formatCode="0.00E+00">
                  <c:v>3.1053411868413598E-4</c:v>
                </c:pt>
                <c:pt idx="1050" formatCode="0.00E+00">
                  <c:v>3.1053411868413598E-4</c:v>
                </c:pt>
                <c:pt idx="1051" formatCode="0.00E+00">
                  <c:v>2.3039628160435901E-4</c:v>
                </c:pt>
                <c:pt idx="1052" formatCode="0.00E+00">
                  <c:v>3.2055134831910801E-4</c:v>
                </c:pt>
                <c:pt idx="1053" formatCode="0.00E+00">
                  <c:v>2.5043074087430299E-4</c:v>
                </c:pt>
                <c:pt idx="1054" formatCode="0.00E+00">
                  <c:v>2.10361822334415E-4</c:v>
                </c:pt>
                <c:pt idx="1055" formatCode="0.00E+00">
                  <c:v>4.1070641503385802E-4</c:v>
                </c:pt>
                <c:pt idx="1056" formatCode="0.00E+00">
                  <c:v>3.0051688904916401E-4</c:v>
                </c:pt>
                <c:pt idx="1057" formatCode="0.00E+00">
                  <c:v>2.5043074087430299E-4</c:v>
                </c:pt>
                <c:pt idx="1058" formatCode="0.00E+00">
                  <c:v>3.8065472612894101E-4</c:v>
                </c:pt>
                <c:pt idx="1059" formatCode="0.00E+00">
                  <c:v>2.6044797050927502E-4</c:v>
                </c:pt>
                <c:pt idx="1060" formatCode="0.00E+00">
                  <c:v>3.5060303722402497E-4</c:v>
                </c:pt>
                <c:pt idx="1061" formatCode="0.00E+00">
                  <c:v>2.10361822334415E-4</c:v>
                </c:pt>
                <c:pt idx="1062" formatCode="0.00E+00">
                  <c:v>2.9049965941419198E-4</c:v>
                </c:pt>
                <c:pt idx="1063" formatCode="0.00E+00">
                  <c:v>2.3039628160435901E-4</c:v>
                </c:pt>
                <c:pt idx="1064" formatCode="0.00E+00">
                  <c:v>2.9049965941419198E-4</c:v>
                </c:pt>
                <c:pt idx="1065" formatCode="0.00E+00">
                  <c:v>3.7063749649396898E-4</c:v>
                </c:pt>
                <c:pt idx="1066" formatCode="0.00E+00">
                  <c:v>2.00344592699443E-4</c:v>
                </c:pt>
                <c:pt idx="1067" formatCode="0.00E+00">
                  <c:v>1.4024121488961E-4</c:v>
                </c:pt>
                <c:pt idx="1068" formatCode="0.00E+00">
                  <c:v>3.1053411868413598E-4</c:v>
                </c:pt>
                <c:pt idx="1069" formatCode="0.00E+00">
                  <c:v>2.3039628160435901E-4</c:v>
                </c:pt>
                <c:pt idx="1070" formatCode="0.00E+00">
                  <c:v>2.5043074087430299E-4</c:v>
                </c:pt>
                <c:pt idx="1071" formatCode="0.00E+00">
                  <c:v>2.00344592699443E-4</c:v>
                </c:pt>
                <c:pt idx="1072" formatCode="0.00E+00">
                  <c:v>3.2055134831910801E-4</c:v>
                </c:pt>
                <c:pt idx="1073" formatCode="0.00E+00">
                  <c:v>2.9049965941419198E-4</c:v>
                </c:pt>
                <c:pt idx="1074" formatCode="0.00E+00">
                  <c:v>2.5043074087430299E-4</c:v>
                </c:pt>
                <c:pt idx="1075" formatCode="0.00E+00">
                  <c:v>3.40585807589053E-4</c:v>
                </c:pt>
                <c:pt idx="1076" formatCode="0.00E+00">
                  <c:v>2.6044797050927502E-4</c:v>
                </c:pt>
                <c:pt idx="1077" formatCode="0.00E+00">
                  <c:v>2.5043074087430299E-4</c:v>
                </c:pt>
                <c:pt idx="1078" formatCode="0.00E+00">
                  <c:v>2.7046520014424802E-4</c:v>
                </c:pt>
                <c:pt idx="1079" formatCode="0.00E+00">
                  <c:v>2.7046520014424802E-4</c:v>
                </c:pt>
                <c:pt idx="1080" formatCode="0.00E+00">
                  <c:v>2.7046520014424802E-4</c:v>
                </c:pt>
                <c:pt idx="1081" formatCode="0.00E+00">
                  <c:v>2.10361822334415E-4</c:v>
                </c:pt>
                <c:pt idx="1082" formatCode="0.00E+00">
                  <c:v>3.1053411868413598E-4</c:v>
                </c:pt>
                <c:pt idx="1083" formatCode="0.00E+00">
                  <c:v>2.10361822334415E-4</c:v>
                </c:pt>
                <c:pt idx="1084" formatCode="0.00E+00">
                  <c:v>2.20379051969387E-4</c:v>
                </c:pt>
                <c:pt idx="1085" formatCode="0.00E+00">
                  <c:v>2.7046520014424802E-4</c:v>
                </c:pt>
                <c:pt idx="1086" formatCode="0.00E+00">
                  <c:v>2.8048242977922E-4</c:v>
                </c:pt>
                <c:pt idx="1087" formatCode="0.00E+00">
                  <c:v>2.6044797050927502E-4</c:v>
                </c:pt>
                <c:pt idx="1088" formatCode="0.00E+00">
                  <c:v>2.5043074087430299E-4</c:v>
                </c:pt>
                <c:pt idx="1089" formatCode="0.00E+00">
                  <c:v>3.60620266858997E-4</c:v>
                </c:pt>
                <c:pt idx="1090" formatCode="0.00E+00">
                  <c:v>2.4041351123933101E-4</c:v>
                </c:pt>
                <c:pt idx="1091" formatCode="0.00E+00">
                  <c:v>2.00344592699443E-4</c:v>
                </c:pt>
                <c:pt idx="1092" formatCode="0.00E+00">
                  <c:v>3.2055134831910801E-4</c:v>
                </c:pt>
                <c:pt idx="1093" formatCode="0.00E+00">
                  <c:v>3.3056857795408102E-4</c:v>
                </c:pt>
                <c:pt idx="1094" formatCode="0.00E+00">
                  <c:v>2.00344592699443E-4</c:v>
                </c:pt>
                <c:pt idx="1095" formatCode="0.00E+00">
                  <c:v>2.20379051969387E-4</c:v>
                </c:pt>
                <c:pt idx="1096" formatCode="0.00E+00">
                  <c:v>2.4041351123933101E-4</c:v>
                </c:pt>
                <c:pt idx="1097" formatCode="0.00E+00">
                  <c:v>2.6044797050927502E-4</c:v>
                </c:pt>
                <c:pt idx="1098" formatCode="0.00E+00">
                  <c:v>3.0051688904916401E-4</c:v>
                </c:pt>
                <c:pt idx="1099" formatCode="0.00E+00">
                  <c:v>3.5060303722402497E-4</c:v>
                </c:pt>
                <c:pt idx="1100" formatCode="0.00E+00">
                  <c:v>2.5043074087430299E-4</c:v>
                </c:pt>
                <c:pt idx="1101" formatCode="0.00E+00">
                  <c:v>2.00344592699443E-4</c:v>
                </c:pt>
                <c:pt idx="1102" formatCode="0.00E+00">
                  <c:v>1.9032736306446999E-4</c:v>
                </c:pt>
                <c:pt idx="1103" formatCode="0.00E+00">
                  <c:v>3.1053411868413598E-4</c:v>
                </c:pt>
                <c:pt idx="1104" formatCode="0.00E+00">
                  <c:v>2.9049965941419198E-4</c:v>
                </c:pt>
                <c:pt idx="1105" formatCode="0.00E+00">
                  <c:v>2.5043074087430299E-4</c:v>
                </c:pt>
                <c:pt idx="1106" formatCode="0.00E+00">
                  <c:v>2.5043074087430299E-4</c:v>
                </c:pt>
                <c:pt idx="1107" formatCode="0.00E+00">
                  <c:v>2.3039628160435901E-4</c:v>
                </c:pt>
                <c:pt idx="1108" formatCode="0.00E+00">
                  <c:v>2.00344592699443E-4</c:v>
                </c:pt>
                <c:pt idx="1109" formatCode="0.00E+00">
                  <c:v>2.4041351123933101E-4</c:v>
                </c:pt>
                <c:pt idx="1110" formatCode="0.00E+00">
                  <c:v>2.9049965941419198E-4</c:v>
                </c:pt>
                <c:pt idx="1111" formatCode="0.00E+00">
                  <c:v>1.50258444524582E-4</c:v>
                </c:pt>
                <c:pt idx="1112" formatCode="0.00E+00">
                  <c:v>2.8048242977922E-4</c:v>
                </c:pt>
                <c:pt idx="1113" formatCode="0.00E+00">
                  <c:v>3.0051688904916401E-4</c:v>
                </c:pt>
                <c:pt idx="1114" formatCode="0.00E+00">
                  <c:v>1.7029290379452601E-4</c:v>
                </c:pt>
                <c:pt idx="1115" formatCode="0.00E+00">
                  <c:v>3.2055134831910801E-4</c:v>
                </c:pt>
                <c:pt idx="1116" formatCode="0.00E+00">
                  <c:v>3.60620266858997E-4</c:v>
                </c:pt>
                <c:pt idx="1117" formatCode="0.00E+00">
                  <c:v>2.8048242977922E-4</c:v>
                </c:pt>
                <c:pt idx="1118" formatCode="0.00E+00">
                  <c:v>2.7046520014424802E-4</c:v>
                </c:pt>
                <c:pt idx="1119" formatCode="0.00E+00">
                  <c:v>3.1053411868413598E-4</c:v>
                </c:pt>
                <c:pt idx="1120" formatCode="0.00E+00">
                  <c:v>2.3039628160435901E-4</c:v>
                </c:pt>
                <c:pt idx="1121" formatCode="0.00E+00">
                  <c:v>2.10361822334415E-4</c:v>
                </c:pt>
                <c:pt idx="1122" formatCode="0.00E+00">
                  <c:v>2.7046520014424802E-4</c:v>
                </c:pt>
                <c:pt idx="1123" formatCode="0.00E+00">
                  <c:v>2.7046520014424802E-4</c:v>
                </c:pt>
                <c:pt idx="1124" formatCode="0.00E+00">
                  <c:v>2.5043074087430299E-4</c:v>
                </c:pt>
                <c:pt idx="1125" formatCode="0.00E+00">
                  <c:v>2.20379051969387E-4</c:v>
                </c:pt>
                <c:pt idx="1126" formatCode="0.00E+00">
                  <c:v>2.10361822334415E-4</c:v>
                </c:pt>
                <c:pt idx="1127" formatCode="0.00E+00">
                  <c:v>3.40585807589053E-4</c:v>
                </c:pt>
                <c:pt idx="1128" formatCode="0.00E+00">
                  <c:v>2.5043074087430299E-4</c:v>
                </c:pt>
                <c:pt idx="1129" formatCode="0.00E+00">
                  <c:v>3.1053411868413598E-4</c:v>
                </c:pt>
                <c:pt idx="1130" formatCode="0.00E+00">
                  <c:v>2.00344592699443E-4</c:v>
                </c:pt>
                <c:pt idx="1131" formatCode="0.00E+00">
                  <c:v>2.10361822334415E-4</c:v>
                </c:pt>
                <c:pt idx="1132" formatCode="0.00E+00">
                  <c:v>2.00344592699443E-4</c:v>
                </c:pt>
                <c:pt idx="1133" formatCode="0.00E+00">
                  <c:v>3.0051688904916401E-4</c:v>
                </c:pt>
                <c:pt idx="1134" formatCode="0.00E+00">
                  <c:v>2.00344592699443E-4</c:v>
                </c:pt>
                <c:pt idx="1135" formatCode="0.00E+00">
                  <c:v>2.6044797050927502E-4</c:v>
                </c:pt>
                <c:pt idx="1136" formatCode="0.00E+00">
                  <c:v>1.8031013342949799E-4</c:v>
                </c:pt>
                <c:pt idx="1137" formatCode="0.00E+00">
                  <c:v>2.20379051969387E-4</c:v>
                </c:pt>
                <c:pt idx="1138" formatCode="0.00E+00">
                  <c:v>1.6027567415955401E-4</c:v>
                </c:pt>
                <c:pt idx="1139" formatCode="0.00E+00">
                  <c:v>1.6027567415955401E-4</c:v>
                </c:pt>
                <c:pt idx="1140" formatCode="0.00E+00">
                  <c:v>2.6044797050927502E-4</c:v>
                </c:pt>
                <c:pt idx="1141" formatCode="0.00E+00">
                  <c:v>2.20379051969387E-4</c:v>
                </c:pt>
                <c:pt idx="1142" formatCode="0.00E+00">
                  <c:v>1.6027567415955401E-4</c:v>
                </c:pt>
                <c:pt idx="1143" formatCode="0.00E+00">
                  <c:v>2.4041351123933101E-4</c:v>
                </c:pt>
                <c:pt idx="1144" formatCode="0.00E+00">
                  <c:v>2.4041351123933101E-4</c:v>
                </c:pt>
                <c:pt idx="1145" formatCode="0.00E+00">
                  <c:v>2.3039628160435901E-4</c:v>
                </c:pt>
                <c:pt idx="1146" formatCode="0.00E+00">
                  <c:v>2.7046520014424802E-4</c:v>
                </c:pt>
                <c:pt idx="1147" formatCode="0.00E+00">
                  <c:v>1.8031013342949799E-4</c:v>
                </c:pt>
                <c:pt idx="1148" formatCode="0.00E+00">
                  <c:v>2.20379051969387E-4</c:v>
                </c:pt>
                <c:pt idx="1149" formatCode="0.00E+00">
                  <c:v>2.00344592699443E-4</c:v>
                </c:pt>
                <c:pt idx="1150" formatCode="0.00E+00">
                  <c:v>2.5043074087430299E-4</c:v>
                </c:pt>
                <c:pt idx="1151" formatCode="0.00E+00">
                  <c:v>2.3039628160435901E-4</c:v>
                </c:pt>
                <c:pt idx="1152" formatCode="0.00E+00">
                  <c:v>2.5043074087430299E-4</c:v>
                </c:pt>
                <c:pt idx="1153" formatCode="0.00E+00">
                  <c:v>1.6027567415955401E-4</c:v>
                </c:pt>
                <c:pt idx="1154" formatCode="0.00E+00">
                  <c:v>1.10189525984693E-4</c:v>
                </c:pt>
                <c:pt idx="1155" formatCode="0.00E+00">
                  <c:v>1.9032736306446999E-4</c:v>
                </c:pt>
                <c:pt idx="1156" formatCode="0.00E+00">
                  <c:v>2.6044797050927502E-4</c:v>
                </c:pt>
                <c:pt idx="1157" formatCode="0.00E+00">
                  <c:v>2.10361822334415E-4</c:v>
                </c:pt>
                <c:pt idx="1158" formatCode="0.00E+00">
                  <c:v>2.7046520014424802E-4</c:v>
                </c:pt>
                <c:pt idx="1159" formatCode="0.00E+00">
                  <c:v>2.00344592699443E-4</c:v>
                </c:pt>
                <c:pt idx="1160" formatCode="0.00E+00">
                  <c:v>2.5043074087430299E-4</c:v>
                </c:pt>
                <c:pt idx="1161" formatCode="0.00E+00">
                  <c:v>2.5043074087430299E-4</c:v>
                </c:pt>
                <c:pt idx="1162" formatCode="0.00E+00">
                  <c:v>2.6044797050927502E-4</c:v>
                </c:pt>
                <c:pt idx="1163" formatCode="0.00E+00">
                  <c:v>2.00344592699443E-4</c:v>
                </c:pt>
                <c:pt idx="1164" formatCode="0.00E+00">
                  <c:v>2.10361822334415E-4</c:v>
                </c:pt>
                <c:pt idx="1165" formatCode="0.00E+00">
                  <c:v>1.7029290379452601E-4</c:v>
                </c:pt>
                <c:pt idx="1166" formatCode="0.00E+00">
                  <c:v>2.3039628160435901E-4</c:v>
                </c:pt>
                <c:pt idx="1167" formatCode="0.00E+00">
                  <c:v>2.4041351123933101E-4</c:v>
                </c:pt>
                <c:pt idx="1168" formatCode="0.00E+00">
                  <c:v>1.9032736306446999E-4</c:v>
                </c:pt>
                <c:pt idx="1169" formatCode="0.00E+00">
                  <c:v>1.8031013342949799E-4</c:v>
                </c:pt>
                <c:pt idx="1170" formatCode="0.00E+00">
                  <c:v>2.5043074087430299E-4</c:v>
                </c:pt>
                <c:pt idx="1171" formatCode="0.00E+00">
                  <c:v>1.4024121488961E-4</c:v>
                </c:pt>
                <c:pt idx="1172" formatCode="0.00E+00">
                  <c:v>2.4041351123933101E-4</c:v>
                </c:pt>
                <c:pt idx="1173" formatCode="0.00E+00">
                  <c:v>1.9032736306446999E-4</c:v>
                </c:pt>
                <c:pt idx="1174" formatCode="0.00E+00">
                  <c:v>2.3039628160435901E-4</c:v>
                </c:pt>
                <c:pt idx="1175" formatCode="0.00E+00">
                  <c:v>2.4041351123933101E-4</c:v>
                </c:pt>
                <c:pt idx="1176" formatCode="0.00E+00">
                  <c:v>1.9032736306446999E-4</c:v>
                </c:pt>
                <c:pt idx="1177" formatCode="0.00E+00">
                  <c:v>1.3022398525463699E-4</c:v>
                </c:pt>
                <c:pt idx="1178" formatCode="0.00E+00">
                  <c:v>2.10361822334415E-4</c:v>
                </c:pt>
                <c:pt idx="1179" formatCode="0.00E+00">
                  <c:v>1.10189525984693E-4</c:v>
                </c:pt>
                <c:pt idx="1180" formatCode="0.00E+00">
                  <c:v>2.3039628160435901E-4</c:v>
                </c:pt>
                <c:pt idx="1181" formatCode="0.00E+00">
                  <c:v>2.20379051969387E-4</c:v>
                </c:pt>
                <c:pt idx="1182" formatCode="0.00E+00">
                  <c:v>2.3039628160435901E-4</c:v>
                </c:pt>
                <c:pt idx="1183" formatCode="0.00E+00">
                  <c:v>2.10361822334415E-4</c:v>
                </c:pt>
                <c:pt idx="1184" formatCode="0.00E+00">
                  <c:v>1.7029290379452601E-4</c:v>
                </c:pt>
                <c:pt idx="1185" formatCode="0.00E+00">
                  <c:v>3.40585807589053E-4</c:v>
                </c:pt>
                <c:pt idx="1186" formatCode="0.00E+00">
                  <c:v>1.6027567415955401E-4</c:v>
                </c:pt>
                <c:pt idx="1187" formatCode="0.00E+00">
                  <c:v>2.3039628160435901E-4</c:v>
                </c:pt>
                <c:pt idx="1188" formatCode="0.00E+00">
                  <c:v>2.00344592699443E-4</c:v>
                </c:pt>
                <c:pt idx="1189" formatCode="0.00E+00">
                  <c:v>1.8031013342949799E-4</c:v>
                </c:pt>
                <c:pt idx="1190" formatCode="0.00E+00">
                  <c:v>1.20206755619665E-4</c:v>
                </c:pt>
                <c:pt idx="1191" formatCode="0.00E+00">
                  <c:v>1.7029290379452601E-4</c:v>
                </c:pt>
                <c:pt idx="1192" formatCode="0.00E+00">
                  <c:v>1.10189525984693E-4</c:v>
                </c:pt>
                <c:pt idx="1193" formatCode="0.00E+00">
                  <c:v>2.4041351123933101E-4</c:v>
                </c:pt>
                <c:pt idx="1194" formatCode="0.00E+00">
                  <c:v>2.20379051969387E-4</c:v>
                </c:pt>
                <c:pt idx="1195" formatCode="0.00E+00">
                  <c:v>1.7029290379452601E-4</c:v>
                </c:pt>
                <c:pt idx="1196" formatCode="0.00E+00">
                  <c:v>2.6044797050927502E-4</c:v>
                </c:pt>
                <c:pt idx="1197" formatCode="0.00E+00">
                  <c:v>1.8031013342949799E-4</c:v>
                </c:pt>
                <c:pt idx="1198" formatCode="0.00E+00">
                  <c:v>1.3022398525463699E-4</c:v>
                </c:pt>
                <c:pt idx="1199" formatCode="0.00E+00">
                  <c:v>2.00344592699443E-4</c:v>
                </c:pt>
                <c:pt idx="1200" formatCode="0.00E+00">
                  <c:v>1.9032736306446999E-4</c:v>
                </c:pt>
                <c:pt idx="1201" formatCode="0.00E+00">
                  <c:v>1.3022398525463699E-4</c:v>
                </c:pt>
                <c:pt idx="1202" formatCode="0.00E+00">
                  <c:v>2.5043074087430299E-4</c:v>
                </c:pt>
                <c:pt idx="1203" formatCode="0.00E+00">
                  <c:v>2.00344592699443E-4</c:v>
                </c:pt>
                <c:pt idx="1204" formatCode="0.00E+00">
                  <c:v>2.7046520014424802E-4</c:v>
                </c:pt>
                <c:pt idx="1205" formatCode="0.00E+00">
                  <c:v>1.4024121488961E-4</c:v>
                </c:pt>
                <c:pt idx="1206" formatCode="0.00E+00">
                  <c:v>1.10189525984693E-4</c:v>
                </c:pt>
                <c:pt idx="1207" formatCode="0.00E+00">
                  <c:v>3.2055134831910801E-4</c:v>
                </c:pt>
                <c:pt idx="1208" formatCode="0.00E+00">
                  <c:v>2.20379051969387E-4</c:v>
                </c:pt>
                <c:pt idx="1209" formatCode="0.00E+00">
                  <c:v>1.20206755619665E-4</c:v>
                </c:pt>
                <c:pt idx="1210" formatCode="0.00E+00">
                  <c:v>1.8031013342949799E-4</c:v>
                </c:pt>
                <c:pt idx="1211" formatCode="0.00E+00">
                  <c:v>1.9032736306446999E-4</c:v>
                </c:pt>
                <c:pt idx="1212" formatCode="0.00E+00">
                  <c:v>1.20206755619665E-4</c:v>
                </c:pt>
                <c:pt idx="1213" formatCode="0.00E+00">
                  <c:v>1.8031013342949799E-4</c:v>
                </c:pt>
                <c:pt idx="1214" formatCode="0.00E+00">
                  <c:v>2.4041351123933101E-4</c:v>
                </c:pt>
                <c:pt idx="1215" formatCode="0.00E+00">
                  <c:v>2.5043074087430299E-4</c:v>
                </c:pt>
                <c:pt idx="1216" formatCode="0.00E+00">
                  <c:v>2.8048242977922E-4</c:v>
                </c:pt>
                <c:pt idx="1217" formatCode="0.00E+00">
                  <c:v>2.10361822334415E-4</c:v>
                </c:pt>
                <c:pt idx="1218" formatCode="0.00E+00">
                  <c:v>2.8048242977922E-4</c:v>
                </c:pt>
                <c:pt idx="1219" formatCode="0.00E+00">
                  <c:v>1.8031013342949799E-4</c:v>
                </c:pt>
                <c:pt idx="1220" formatCode="0.00E+00">
                  <c:v>1.8031013342949799E-4</c:v>
                </c:pt>
                <c:pt idx="1221" formatCode="0.00E+00">
                  <c:v>1.7029290379452601E-4</c:v>
                </c:pt>
                <c:pt idx="1222" formatCode="0.00E+00">
                  <c:v>1.9032736306446999E-4</c:v>
                </c:pt>
                <c:pt idx="1223" formatCode="0.00E+00">
                  <c:v>8.0137837079777193E-5</c:v>
                </c:pt>
                <c:pt idx="1224" formatCode="0.00E+00">
                  <c:v>1.9032736306446999E-4</c:v>
                </c:pt>
                <c:pt idx="1225" formatCode="0.00E+00">
                  <c:v>1.3022398525463699E-4</c:v>
                </c:pt>
                <c:pt idx="1226" formatCode="0.00E+00">
                  <c:v>1.00172296349721E-4</c:v>
                </c:pt>
                <c:pt idx="1227" formatCode="0.00E+00">
                  <c:v>1.20206755619665E-4</c:v>
                </c:pt>
                <c:pt idx="1228" formatCode="0.00E+00">
                  <c:v>1.50258444524582E-4</c:v>
                </c:pt>
                <c:pt idx="1229" formatCode="0.00E+00">
                  <c:v>2.4041351123933101E-4</c:v>
                </c:pt>
                <c:pt idx="1230" formatCode="0.00E+00">
                  <c:v>1.20206755619665E-4</c:v>
                </c:pt>
                <c:pt idx="1231" formatCode="0.00E+00">
                  <c:v>2.20379051969387E-4</c:v>
                </c:pt>
                <c:pt idx="1232" formatCode="0.00E+00">
                  <c:v>2.10361822334415E-4</c:v>
                </c:pt>
                <c:pt idx="1233" formatCode="0.00E+00">
                  <c:v>1.4024121488961E-4</c:v>
                </c:pt>
                <c:pt idx="1234" formatCode="0.00E+00">
                  <c:v>1.3022398525463699E-4</c:v>
                </c:pt>
                <c:pt idx="1235" formatCode="0.00E+00">
                  <c:v>8.0137837079777193E-5</c:v>
                </c:pt>
                <c:pt idx="1236" formatCode="0.00E+00">
                  <c:v>2.00344592699443E-4</c:v>
                </c:pt>
                <c:pt idx="1237" formatCode="0.00E+00">
                  <c:v>8.0137837079777193E-5</c:v>
                </c:pt>
                <c:pt idx="1238" formatCode="0.00E+00">
                  <c:v>1.10189525984693E-4</c:v>
                </c:pt>
                <c:pt idx="1239" formatCode="0.00E+00">
                  <c:v>1.9032736306446999E-4</c:v>
                </c:pt>
                <c:pt idx="1240" formatCode="0.00E+00">
                  <c:v>1.9032736306446999E-4</c:v>
                </c:pt>
                <c:pt idx="1241" formatCode="0.00E+00">
                  <c:v>1.6027567415955401E-4</c:v>
                </c:pt>
                <c:pt idx="1242" formatCode="0.00E+00">
                  <c:v>2.00344592699443E-4</c:v>
                </c:pt>
                <c:pt idx="1243" formatCode="0.00E+00">
                  <c:v>1.6027567415955401E-4</c:v>
                </c:pt>
                <c:pt idx="1244" formatCode="0.00E+00">
                  <c:v>2.20379051969387E-4</c:v>
                </c:pt>
                <c:pt idx="1245" formatCode="0.00E+00">
                  <c:v>2.20379051969387E-4</c:v>
                </c:pt>
                <c:pt idx="1246" formatCode="0.00E+00">
                  <c:v>2.10361822334415E-4</c:v>
                </c:pt>
                <c:pt idx="1247" formatCode="0.00E+00">
                  <c:v>1.50258444524582E-4</c:v>
                </c:pt>
                <c:pt idx="1248" formatCode="0.00E+00">
                  <c:v>1.9032736306446999E-4</c:v>
                </c:pt>
                <c:pt idx="1249" formatCode="0.00E+00">
                  <c:v>1.9032736306446999E-4</c:v>
                </c:pt>
                <c:pt idx="1250" formatCode="0.00E+00">
                  <c:v>2.3039628160435901E-4</c:v>
                </c:pt>
                <c:pt idx="1251" formatCode="0.00E+00">
                  <c:v>1.4024121488961E-4</c:v>
                </c:pt>
                <c:pt idx="1252" formatCode="0.00E+00">
                  <c:v>1.7029290379452601E-4</c:v>
                </c:pt>
                <c:pt idx="1253" formatCode="0.00E+00">
                  <c:v>2.20379051969387E-4</c:v>
                </c:pt>
                <c:pt idx="1254" formatCode="0.00E+00">
                  <c:v>1.4024121488961E-4</c:v>
                </c:pt>
                <c:pt idx="1255" formatCode="0.00E+00">
                  <c:v>2.4041351123933101E-4</c:v>
                </c:pt>
                <c:pt idx="1256" formatCode="0.00E+00">
                  <c:v>1.10189525984693E-4</c:v>
                </c:pt>
                <c:pt idx="1257" formatCode="0.00E+00">
                  <c:v>1.4024121488961E-4</c:v>
                </c:pt>
                <c:pt idx="1258" formatCode="0.00E+00">
                  <c:v>1.4024121488961E-4</c:v>
                </c:pt>
                <c:pt idx="1259" formatCode="0.00E+00">
                  <c:v>2.20379051969387E-4</c:v>
                </c:pt>
                <c:pt idx="1260" formatCode="0.00E+00">
                  <c:v>1.20206755619665E-4</c:v>
                </c:pt>
                <c:pt idx="1261" formatCode="0.00E+00">
                  <c:v>2.20379051969387E-4</c:v>
                </c:pt>
                <c:pt idx="1262" formatCode="0.00E+00">
                  <c:v>1.6027567415955401E-4</c:v>
                </c:pt>
                <c:pt idx="1263" formatCode="0.00E+00">
                  <c:v>2.6044797050927502E-4</c:v>
                </c:pt>
                <c:pt idx="1264" formatCode="0.00E+00">
                  <c:v>1.6027567415955401E-4</c:v>
                </c:pt>
                <c:pt idx="1265" formatCode="0.00E+00">
                  <c:v>1.6027567415955401E-4</c:v>
                </c:pt>
                <c:pt idx="1266" formatCode="0.00E+00">
                  <c:v>9.0155066714749305E-5</c:v>
                </c:pt>
                <c:pt idx="1267" formatCode="0.00E+00">
                  <c:v>1.6027567415955401E-4</c:v>
                </c:pt>
                <c:pt idx="1268" formatCode="0.00E+00">
                  <c:v>2.20379051969387E-4</c:v>
                </c:pt>
                <c:pt idx="1269" formatCode="0.00E+00">
                  <c:v>1.20206755619665E-4</c:v>
                </c:pt>
                <c:pt idx="1270" formatCode="0.00E+00">
                  <c:v>1.7029290379452601E-4</c:v>
                </c:pt>
                <c:pt idx="1271" formatCode="0.00E+00">
                  <c:v>2.10361822334415E-4</c:v>
                </c:pt>
                <c:pt idx="1272" formatCode="0.00E+00">
                  <c:v>1.8031013342949799E-4</c:v>
                </c:pt>
                <c:pt idx="1273" formatCode="0.00E+00">
                  <c:v>1.4024121488961E-4</c:v>
                </c:pt>
                <c:pt idx="1274" formatCode="0.00E+00">
                  <c:v>1.7029290379452601E-4</c:v>
                </c:pt>
                <c:pt idx="1275" formatCode="0.00E+00">
                  <c:v>1.3022398525463699E-4</c:v>
                </c:pt>
                <c:pt idx="1276" formatCode="0.00E+00">
                  <c:v>1.10189525984693E-4</c:v>
                </c:pt>
                <c:pt idx="1277" formatCode="0.00E+00">
                  <c:v>1.10189525984693E-4</c:v>
                </c:pt>
                <c:pt idx="1278" formatCode="0.00E+00">
                  <c:v>1.4024121488961E-4</c:v>
                </c:pt>
                <c:pt idx="1279" formatCode="0.00E+00">
                  <c:v>1.7029290379452601E-4</c:v>
                </c:pt>
                <c:pt idx="1280" formatCode="0.00E+00">
                  <c:v>2.00344592699443E-4</c:v>
                </c:pt>
                <c:pt idx="1281" formatCode="0.00E+00">
                  <c:v>1.50258444524582E-4</c:v>
                </c:pt>
                <c:pt idx="1282" formatCode="0.00E+00">
                  <c:v>1.4024121488961E-4</c:v>
                </c:pt>
                <c:pt idx="1283" formatCode="0.00E+00">
                  <c:v>1.50258444524582E-4</c:v>
                </c:pt>
                <c:pt idx="1284" formatCode="0.00E+00">
                  <c:v>1.8031013342949799E-4</c:v>
                </c:pt>
                <c:pt idx="1285" formatCode="0.00E+00">
                  <c:v>2.10361822334415E-4</c:v>
                </c:pt>
                <c:pt idx="1286" formatCode="0.00E+00">
                  <c:v>9.0155066714749305E-5</c:v>
                </c:pt>
                <c:pt idx="1287" formatCode="0.00E+00">
                  <c:v>1.10189525984693E-4</c:v>
                </c:pt>
                <c:pt idx="1288" formatCode="0.00E+00">
                  <c:v>2.4041351123933101E-4</c:v>
                </c:pt>
                <c:pt idx="1289" formatCode="0.00E+00">
                  <c:v>2.00344592699443E-4</c:v>
                </c:pt>
                <c:pt idx="1290" formatCode="0.00E+00">
                  <c:v>1.50258444524582E-4</c:v>
                </c:pt>
                <c:pt idx="1291" formatCode="0.00E+00">
                  <c:v>1.8031013342949799E-4</c:v>
                </c:pt>
                <c:pt idx="1292" formatCode="0.00E+00">
                  <c:v>1.7029290379452601E-4</c:v>
                </c:pt>
                <c:pt idx="1293" formatCode="0.00E+00">
                  <c:v>1.20206755619665E-4</c:v>
                </c:pt>
                <c:pt idx="1294" formatCode="0.00E+00">
                  <c:v>1.3022398525463699E-4</c:v>
                </c:pt>
                <c:pt idx="1295" formatCode="0.00E+00">
                  <c:v>1.50258444524582E-4</c:v>
                </c:pt>
                <c:pt idx="1296" formatCode="0.00E+00">
                  <c:v>1.7029290379452601E-4</c:v>
                </c:pt>
                <c:pt idx="1297" formatCode="0.00E+00">
                  <c:v>2.10361822334415E-4</c:v>
                </c:pt>
                <c:pt idx="1298" formatCode="0.00E+00">
                  <c:v>1.7029290379452601E-4</c:v>
                </c:pt>
                <c:pt idx="1299" formatCode="0.00E+00">
                  <c:v>1.3022398525463699E-4</c:v>
                </c:pt>
                <c:pt idx="1300" formatCode="0.00E+00">
                  <c:v>2.10361822334415E-4</c:v>
                </c:pt>
                <c:pt idx="1301" formatCode="0.00E+00">
                  <c:v>1.9032736306446999E-4</c:v>
                </c:pt>
                <c:pt idx="1302" formatCode="0.00E+00">
                  <c:v>1.7029290379452601E-4</c:v>
                </c:pt>
                <c:pt idx="1303" formatCode="0.00E+00">
                  <c:v>1.6027567415955401E-4</c:v>
                </c:pt>
                <c:pt idx="1304" formatCode="0.00E+00">
                  <c:v>1.4024121488961E-4</c:v>
                </c:pt>
                <c:pt idx="1305" formatCode="0.00E+00">
                  <c:v>1.6027567415955401E-4</c:v>
                </c:pt>
                <c:pt idx="1306" formatCode="0.00E+00">
                  <c:v>1.4024121488961E-4</c:v>
                </c:pt>
                <c:pt idx="1307" formatCode="0.00E+00">
                  <c:v>1.00172296349721E-4</c:v>
                </c:pt>
                <c:pt idx="1308" formatCode="0.00E+00">
                  <c:v>1.8031013342949799E-4</c:v>
                </c:pt>
                <c:pt idx="1309" formatCode="0.00E+00">
                  <c:v>2.00344592699443E-4</c:v>
                </c:pt>
                <c:pt idx="1310" formatCode="0.00E+00">
                  <c:v>1.4024121488961E-4</c:v>
                </c:pt>
                <c:pt idx="1311" formatCode="0.00E+00">
                  <c:v>1.6027567415955401E-4</c:v>
                </c:pt>
                <c:pt idx="1312" formatCode="0.00E+00">
                  <c:v>1.4024121488961E-4</c:v>
                </c:pt>
                <c:pt idx="1313" formatCode="0.00E+00">
                  <c:v>1.00172296349721E-4</c:v>
                </c:pt>
                <c:pt idx="1314" formatCode="0.00E+00">
                  <c:v>9.0155066714749305E-5</c:v>
                </c:pt>
                <c:pt idx="1315" formatCode="0.00E+00">
                  <c:v>1.9032736306446999E-4</c:v>
                </c:pt>
                <c:pt idx="1316" formatCode="0.00E+00">
                  <c:v>1.20206755619665E-4</c:v>
                </c:pt>
                <c:pt idx="1317" formatCode="0.00E+00">
                  <c:v>1.4024121488961E-4</c:v>
                </c:pt>
                <c:pt idx="1318" formatCode="0.00E+00">
                  <c:v>1.50258444524582E-4</c:v>
                </c:pt>
                <c:pt idx="1319" formatCode="0.00E+00">
                  <c:v>1.4024121488961E-4</c:v>
                </c:pt>
                <c:pt idx="1320" formatCode="0.00E+00">
                  <c:v>1.3022398525463699E-4</c:v>
                </c:pt>
                <c:pt idx="1321" formatCode="0.00E+00">
                  <c:v>7.0120607444805E-5</c:v>
                </c:pt>
                <c:pt idx="1322" formatCode="0.00E+00">
                  <c:v>1.20206755619665E-4</c:v>
                </c:pt>
                <c:pt idx="1323" formatCode="0.00E+00">
                  <c:v>6.0103377809832902E-5</c:v>
                </c:pt>
                <c:pt idx="1324" formatCode="0.00E+00">
                  <c:v>1.8031013342949799E-4</c:v>
                </c:pt>
                <c:pt idx="1325" formatCode="0.00E+00">
                  <c:v>9.0155066714749305E-5</c:v>
                </c:pt>
                <c:pt idx="1326" formatCode="0.00E+00">
                  <c:v>2.10361822334415E-4</c:v>
                </c:pt>
                <c:pt idx="1327" formatCode="0.00E+00">
                  <c:v>1.00172296349721E-4</c:v>
                </c:pt>
                <c:pt idx="1328" formatCode="0.00E+00">
                  <c:v>1.8031013342949799E-4</c:v>
                </c:pt>
                <c:pt idx="1329" formatCode="0.00E+00">
                  <c:v>7.0120607444805E-5</c:v>
                </c:pt>
                <c:pt idx="1330" formatCode="0.00E+00">
                  <c:v>1.6027567415955401E-4</c:v>
                </c:pt>
                <c:pt idx="1331" formatCode="0.00E+00">
                  <c:v>8.0137837079777193E-5</c:v>
                </c:pt>
                <c:pt idx="1332" formatCode="0.00E+00">
                  <c:v>1.4024121488961E-4</c:v>
                </c:pt>
                <c:pt idx="1333" formatCode="0.00E+00">
                  <c:v>1.20206755619665E-4</c:v>
                </c:pt>
                <c:pt idx="1334" formatCode="0.00E+00">
                  <c:v>1.00172296349721E-4</c:v>
                </c:pt>
                <c:pt idx="1335" formatCode="0.00E+00">
                  <c:v>1.8031013342949799E-4</c:v>
                </c:pt>
                <c:pt idx="1336" formatCode="0.00E+00">
                  <c:v>7.0120607444805E-5</c:v>
                </c:pt>
                <c:pt idx="1337" formatCode="0.00E+00">
                  <c:v>1.10189525984693E-4</c:v>
                </c:pt>
                <c:pt idx="1338" formatCode="0.00E+00">
                  <c:v>1.50258444524582E-4</c:v>
                </c:pt>
                <c:pt idx="1339" formatCode="0.00E+00">
                  <c:v>1.10189525984693E-4</c:v>
                </c:pt>
                <c:pt idx="1340" formatCode="0.00E+00">
                  <c:v>1.10189525984693E-4</c:v>
                </c:pt>
                <c:pt idx="1341" formatCode="0.00E+00">
                  <c:v>1.50258444524582E-4</c:v>
                </c:pt>
                <c:pt idx="1342" formatCode="0.00E+00">
                  <c:v>1.20206755619665E-4</c:v>
                </c:pt>
                <c:pt idx="1343" formatCode="0.00E+00">
                  <c:v>1.10189525984693E-4</c:v>
                </c:pt>
                <c:pt idx="1344" formatCode="0.00E+00">
                  <c:v>1.3022398525463699E-4</c:v>
                </c:pt>
                <c:pt idx="1345" formatCode="0.00E+00">
                  <c:v>9.0155066714749305E-5</c:v>
                </c:pt>
                <c:pt idx="1346" formatCode="0.00E+00">
                  <c:v>8.0137837079777193E-5</c:v>
                </c:pt>
                <c:pt idx="1347" formatCode="0.00E+00">
                  <c:v>1.00172296349721E-4</c:v>
                </c:pt>
                <c:pt idx="1348" formatCode="0.00E+00">
                  <c:v>1.3022398525463699E-4</c:v>
                </c:pt>
                <c:pt idx="1349" formatCode="0.00E+00">
                  <c:v>1.00172296349721E-4</c:v>
                </c:pt>
                <c:pt idx="1350" formatCode="0.00E+00">
                  <c:v>1.3022398525463699E-4</c:v>
                </c:pt>
                <c:pt idx="1351" formatCode="0.00E+00">
                  <c:v>8.0137837079777193E-5</c:v>
                </c:pt>
                <c:pt idx="1352" formatCode="0.00E+00">
                  <c:v>1.4024121488961E-4</c:v>
                </c:pt>
                <c:pt idx="1353" formatCode="0.00E+00">
                  <c:v>1.7029290379452601E-4</c:v>
                </c:pt>
                <c:pt idx="1354" formatCode="0.00E+00">
                  <c:v>1.20206755619665E-4</c:v>
                </c:pt>
                <c:pt idx="1355" formatCode="0.00E+00">
                  <c:v>1.50258444524582E-4</c:v>
                </c:pt>
                <c:pt idx="1356" formatCode="0.00E+00">
                  <c:v>1.10189525984693E-4</c:v>
                </c:pt>
                <c:pt idx="1357" formatCode="0.00E+00">
                  <c:v>1.50258444524582E-4</c:v>
                </c:pt>
                <c:pt idx="1358" formatCode="0.00E+00">
                  <c:v>7.0120607444805E-5</c:v>
                </c:pt>
                <c:pt idx="1359" formatCode="0.00E+00">
                  <c:v>8.0137837079777193E-5</c:v>
                </c:pt>
                <c:pt idx="1360" formatCode="0.00E+00">
                  <c:v>1.3022398525463699E-4</c:v>
                </c:pt>
                <c:pt idx="1361" formatCode="0.00E+00">
                  <c:v>1.4024121488961E-4</c:v>
                </c:pt>
                <c:pt idx="1362" formatCode="0.00E+00">
                  <c:v>1.7029290379452601E-4</c:v>
                </c:pt>
                <c:pt idx="1363" formatCode="0.00E+00">
                  <c:v>1.10189525984693E-4</c:v>
                </c:pt>
                <c:pt idx="1364" formatCode="0.00E+00">
                  <c:v>1.4024121488961E-4</c:v>
                </c:pt>
                <c:pt idx="1365" formatCode="0.00E+00">
                  <c:v>1.8031013342949799E-4</c:v>
                </c:pt>
                <c:pt idx="1366" formatCode="0.00E+00">
                  <c:v>1.10189525984693E-4</c:v>
                </c:pt>
                <c:pt idx="1367" formatCode="0.00E+00">
                  <c:v>9.0155066714749305E-5</c:v>
                </c:pt>
                <c:pt idx="1368" formatCode="0.00E+00">
                  <c:v>1.10189525984693E-4</c:v>
                </c:pt>
                <c:pt idx="1369" formatCode="0.00E+00">
                  <c:v>2.10361822334415E-4</c:v>
                </c:pt>
                <c:pt idx="1370" formatCode="0.00E+00">
                  <c:v>1.3022398525463699E-4</c:v>
                </c:pt>
                <c:pt idx="1371" formatCode="0.00E+00">
                  <c:v>1.4024121488961E-4</c:v>
                </c:pt>
                <c:pt idx="1372" formatCode="0.00E+00">
                  <c:v>6.0103377809832902E-5</c:v>
                </c:pt>
                <c:pt idx="1373" formatCode="0.00E+00">
                  <c:v>1.00172296349721E-4</c:v>
                </c:pt>
                <c:pt idx="1374" formatCode="0.00E+00">
                  <c:v>1.00172296349721E-4</c:v>
                </c:pt>
                <c:pt idx="1375" formatCode="0.00E+00">
                  <c:v>1.00172296349721E-4</c:v>
                </c:pt>
                <c:pt idx="1376" formatCode="0.00E+00">
                  <c:v>1.3022398525463699E-4</c:v>
                </c:pt>
                <c:pt idx="1377" formatCode="0.00E+00">
                  <c:v>1.10189525984693E-4</c:v>
                </c:pt>
                <c:pt idx="1378" formatCode="0.00E+00">
                  <c:v>1.4024121488961E-4</c:v>
                </c:pt>
                <c:pt idx="1379" formatCode="0.00E+00">
                  <c:v>1.3022398525463699E-4</c:v>
                </c:pt>
                <c:pt idx="1380" formatCode="0.00E+00">
                  <c:v>9.0155066714749305E-5</c:v>
                </c:pt>
                <c:pt idx="1381" formatCode="0.00E+00">
                  <c:v>4.0068918539888597E-5</c:v>
                </c:pt>
                <c:pt idx="1382" formatCode="0.00E+00">
                  <c:v>1.20206755619665E-4</c:v>
                </c:pt>
                <c:pt idx="1383" formatCode="0.00E+00">
                  <c:v>1.20206755619665E-4</c:v>
                </c:pt>
                <c:pt idx="1384" formatCode="0.00E+00">
                  <c:v>1.3022398525463699E-4</c:v>
                </c:pt>
                <c:pt idx="1385" formatCode="0.00E+00">
                  <c:v>7.0120607444805E-5</c:v>
                </c:pt>
                <c:pt idx="1386" formatCode="0.00E+00">
                  <c:v>1.50258444524582E-4</c:v>
                </c:pt>
                <c:pt idx="1387" formatCode="0.00E+00">
                  <c:v>1.00172296349721E-4</c:v>
                </c:pt>
                <c:pt idx="1388" formatCode="0.00E+00">
                  <c:v>1.4024121488961E-4</c:v>
                </c:pt>
                <c:pt idx="1389" formatCode="0.00E+00">
                  <c:v>1.10189525984693E-4</c:v>
                </c:pt>
                <c:pt idx="1390" formatCode="0.00E+00">
                  <c:v>1.4024121488961E-4</c:v>
                </c:pt>
                <c:pt idx="1391" formatCode="0.00E+00">
                  <c:v>1.3022398525463699E-4</c:v>
                </c:pt>
                <c:pt idx="1392" formatCode="0.00E+00">
                  <c:v>1.7029290379452601E-4</c:v>
                </c:pt>
                <c:pt idx="1393" formatCode="0.00E+00">
                  <c:v>5.0086148174860702E-5</c:v>
                </c:pt>
                <c:pt idx="1394" formatCode="0.00E+00">
                  <c:v>1.00172296349721E-4</c:v>
                </c:pt>
                <c:pt idx="1395" formatCode="0.00E+00">
                  <c:v>1.10189525984693E-4</c:v>
                </c:pt>
                <c:pt idx="1396" formatCode="0.00E+00">
                  <c:v>4.0068918539888597E-5</c:v>
                </c:pt>
                <c:pt idx="1397" formatCode="0.00E+00">
                  <c:v>1.3022398525463699E-4</c:v>
                </c:pt>
                <c:pt idx="1398" formatCode="0.00E+00">
                  <c:v>1.3022398525463699E-4</c:v>
                </c:pt>
                <c:pt idx="1399" formatCode="0.00E+00">
                  <c:v>1.00172296349721E-4</c:v>
                </c:pt>
                <c:pt idx="1400" formatCode="0.00E+00">
                  <c:v>7.0120607444805E-5</c:v>
                </c:pt>
                <c:pt idx="1401" formatCode="0.00E+00">
                  <c:v>7.0120607444805E-5</c:v>
                </c:pt>
                <c:pt idx="1402" formatCode="0.00E+00">
                  <c:v>1.3022398525463699E-4</c:v>
                </c:pt>
                <c:pt idx="1403" formatCode="0.00E+00">
                  <c:v>1.9032736306446999E-4</c:v>
                </c:pt>
                <c:pt idx="1404" formatCode="0.00E+00">
                  <c:v>1.20206755619665E-4</c:v>
                </c:pt>
                <c:pt idx="1405" formatCode="0.00E+00">
                  <c:v>8.0137837079777193E-5</c:v>
                </c:pt>
                <c:pt idx="1406" formatCode="0.00E+00">
                  <c:v>1.00172296349721E-4</c:v>
                </c:pt>
                <c:pt idx="1407" formatCode="0.00E+00">
                  <c:v>1.00172296349721E-4</c:v>
                </c:pt>
                <c:pt idx="1408" formatCode="0.00E+00">
                  <c:v>8.0137837079777193E-5</c:v>
                </c:pt>
                <c:pt idx="1409" formatCode="0.00E+00">
                  <c:v>7.0120607444805E-5</c:v>
                </c:pt>
                <c:pt idx="1410" formatCode="0.00E+00">
                  <c:v>8.0137837079777193E-5</c:v>
                </c:pt>
                <c:pt idx="1411" formatCode="0.00E+00">
                  <c:v>1.20206755619665E-4</c:v>
                </c:pt>
                <c:pt idx="1412" formatCode="0.00E+00">
                  <c:v>9.0155066714749305E-5</c:v>
                </c:pt>
                <c:pt idx="1413" formatCode="0.00E+00">
                  <c:v>1.3022398525463699E-4</c:v>
                </c:pt>
                <c:pt idx="1414" formatCode="0.00E+00">
                  <c:v>1.4024121488961E-4</c:v>
                </c:pt>
                <c:pt idx="1415" formatCode="0.00E+00">
                  <c:v>8.0137837079777193E-5</c:v>
                </c:pt>
                <c:pt idx="1416" formatCode="0.00E+00">
                  <c:v>8.0137837079777193E-5</c:v>
                </c:pt>
                <c:pt idx="1417" formatCode="0.00E+00">
                  <c:v>1.00172296349721E-4</c:v>
                </c:pt>
                <c:pt idx="1418" formatCode="0.00E+00">
                  <c:v>7.0120607444805E-5</c:v>
                </c:pt>
                <c:pt idx="1419" formatCode="0.00E+00">
                  <c:v>3.00516889049164E-5</c:v>
                </c:pt>
                <c:pt idx="1420" formatCode="0.00E+00">
                  <c:v>5.0086148174860702E-5</c:v>
                </c:pt>
                <c:pt idx="1421" formatCode="0.00E+00">
                  <c:v>4.0068918539888597E-5</c:v>
                </c:pt>
                <c:pt idx="1422" formatCode="0.00E+00">
                  <c:v>1.3022398525463699E-4</c:v>
                </c:pt>
                <c:pt idx="1423" formatCode="0.00E+00">
                  <c:v>6.0103377809832902E-5</c:v>
                </c:pt>
                <c:pt idx="1424" formatCode="0.00E+00">
                  <c:v>1.10189525984693E-4</c:v>
                </c:pt>
                <c:pt idx="1425" formatCode="0.00E+00">
                  <c:v>1.00172296349721E-4</c:v>
                </c:pt>
                <c:pt idx="1426" formatCode="0.00E+00">
                  <c:v>1.3022398525463699E-4</c:v>
                </c:pt>
                <c:pt idx="1427" formatCode="0.00E+00">
                  <c:v>8.0137837079777193E-5</c:v>
                </c:pt>
                <c:pt idx="1428" formatCode="0.00E+00">
                  <c:v>5.0086148174860702E-5</c:v>
                </c:pt>
                <c:pt idx="1429" formatCode="0.00E+00">
                  <c:v>6.0103377809832902E-5</c:v>
                </c:pt>
                <c:pt idx="1430" formatCode="0.00E+00">
                  <c:v>1.10189525984693E-4</c:v>
                </c:pt>
                <c:pt idx="1431" formatCode="0.00E+00">
                  <c:v>1.3022398525463699E-4</c:v>
                </c:pt>
                <c:pt idx="1432" formatCode="0.00E+00">
                  <c:v>1.6027567415955401E-4</c:v>
                </c:pt>
                <c:pt idx="1433" formatCode="0.00E+00">
                  <c:v>1.00172296349721E-4</c:v>
                </c:pt>
                <c:pt idx="1434" formatCode="0.00E+00">
                  <c:v>1.00172296349721E-4</c:v>
                </c:pt>
                <c:pt idx="1435" formatCode="0.00E+00">
                  <c:v>5.0086148174860702E-5</c:v>
                </c:pt>
                <c:pt idx="1436" formatCode="0.00E+00">
                  <c:v>1.00172296349721E-4</c:v>
                </c:pt>
                <c:pt idx="1437" formatCode="0.00E+00">
                  <c:v>1.20206755619665E-4</c:v>
                </c:pt>
                <c:pt idx="1438" formatCode="0.00E+00">
                  <c:v>8.0137837079777193E-5</c:v>
                </c:pt>
                <c:pt idx="1439" formatCode="0.00E+00">
                  <c:v>1.00172296349721E-4</c:v>
                </c:pt>
                <c:pt idx="1440" formatCode="0.00E+00">
                  <c:v>3.00516889049164E-5</c:v>
                </c:pt>
                <c:pt idx="1441" formatCode="0.00E+00">
                  <c:v>7.0120607444805E-5</c:v>
                </c:pt>
                <c:pt idx="1442" formatCode="0.00E+00">
                  <c:v>1.00172296349721E-4</c:v>
                </c:pt>
                <c:pt idx="1443" formatCode="0.00E+00">
                  <c:v>1.20206755619665E-4</c:v>
                </c:pt>
                <c:pt idx="1444" formatCode="0.00E+00">
                  <c:v>9.0155066714749305E-5</c:v>
                </c:pt>
                <c:pt idx="1445" formatCode="0.00E+00">
                  <c:v>1.10189525984693E-4</c:v>
                </c:pt>
                <c:pt idx="1446" formatCode="0.00E+00">
                  <c:v>9.0155066714749305E-5</c:v>
                </c:pt>
                <c:pt idx="1447" formatCode="0.00E+00">
                  <c:v>1.3022398525463699E-4</c:v>
                </c:pt>
                <c:pt idx="1448" formatCode="0.00E+00">
                  <c:v>7.0120607444805E-5</c:v>
                </c:pt>
                <c:pt idx="1449" formatCode="0.00E+00">
                  <c:v>4.0068918539888597E-5</c:v>
                </c:pt>
                <c:pt idx="1450" formatCode="0.00E+00">
                  <c:v>8.0137837079777193E-5</c:v>
                </c:pt>
                <c:pt idx="1451" formatCode="0.00E+00">
                  <c:v>9.0155066714749305E-5</c:v>
                </c:pt>
                <c:pt idx="1452" formatCode="0.00E+00">
                  <c:v>4.0068918539888597E-5</c:v>
                </c:pt>
                <c:pt idx="1453" formatCode="0.00E+00">
                  <c:v>8.0137837079777193E-5</c:v>
                </c:pt>
                <c:pt idx="1454" formatCode="0.00E+00">
                  <c:v>6.0103377809832902E-5</c:v>
                </c:pt>
                <c:pt idx="1455" formatCode="0.00E+00">
                  <c:v>1.10189525984693E-4</c:v>
                </c:pt>
                <c:pt idx="1456" formatCode="0.00E+00">
                  <c:v>7.0120607444805E-5</c:v>
                </c:pt>
                <c:pt idx="1457" formatCode="0.00E+00">
                  <c:v>6.0103377809832902E-5</c:v>
                </c:pt>
                <c:pt idx="1458" formatCode="0.00E+00">
                  <c:v>8.0137837079777193E-5</c:v>
                </c:pt>
                <c:pt idx="1459" formatCode="0.00E+00">
                  <c:v>6.0103377809832902E-5</c:v>
                </c:pt>
                <c:pt idx="1460" formatCode="0.00E+00">
                  <c:v>1.3022398525463699E-4</c:v>
                </c:pt>
                <c:pt idx="1461" formatCode="0.00E+00">
                  <c:v>6.0103377809832902E-5</c:v>
                </c:pt>
                <c:pt idx="1462" formatCode="0.00E+00">
                  <c:v>6.0103377809832902E-5</c:v>
                </c:pt>
                <c:pt idx="1463" formatCode="0.00E+00">
                  <c:v>1.4024121488961E-4</c:v>
                </c:pt>
                <c:pt idx="1464" formatCode="0.00E+00">
                  <c:v>7.0120607444805E-5</c:v>
                </c:pt>
                <c:pt idx="1465" formatCode="0.00E+00">
                  <c:v>8.0137837079777193E-5</c:v>
                </c:pt>
                <c:pt idx="1466" formatCode="0.00E+00">
                  <c:v>9.0155066714749305E-5</c:v>
                </c:pt>
                <c:pt idx="1467" formatCode="0.00E+00">
                  <c:v>1.00172296349721E-4</c:v>
                </c:pt>
                <c:pt idx="1468" formatCode="0.00E+00">
                  <c:v>9.0155066714749305E-5</c:v>
                </c:pt>
                <c:pt idx="1469" formatCode="0.00E+00">
                  <c:v>6.0103377809832902E-5</c:v>
                </c:pt>
                <c:pt idx="1470" formatCode="0.00E+00">
                  <c:v>9.0155066714749305E-5</c:v>
                </c:pt>
                <c:pt idx="1471" formatCode="0.00E+00">
                  <c:v>1.00172296349721E-4</c:v>
                </c:pt>
                <c:pt idx="1472" formatCode="0.00E+00">
                  <c:v>6.0103377809832902E-5</c:v>
                </c:pt>
                <c:pt idx="1473" formatCode="0.00E+00">
                  <c:v>5.0086148174860702E-5</c:v>
                </c:pt>
                <c:pt idx="1474" formatCode="0.00E+00">
                  <c:v>1.00172296349721E-4</c:v>
                </c:pt>
                <c:pt idx="1475" formatCode="0.00E+00">
                  <c:v>8.0137837079777193E-5</c:v>
                </c:pt>
                <c:pt idx="1476" formatCode="0.00E+00">
                  <c:v>1.10189525984693E-4</c:v>
                </c:pt>
                <c:pt idx="1477" formatCode="0.00E+00">
                  <c:v>1.4024121488961E-4</c:v>
                </c:pt>
                <c:pt idx="1478" formatCode="0.00E+00">
                  <c:v>3.00516889049164E-5</c:v>
                </c:pt>
                <c:pt idx="1479" formatCode="0.00E+00">
                  <c:v>9.0155066714749305E-5</c:v>
                </c:pt>
                <c:pt idx="1480" formatCode="0.00E+00">
                  <c:v>9.0155066714749305E-5</c:v>
                </c:pt>
                <c:pt idx="1481" formatCode="0.00E+00">
                  <c:v>1.3022398525463699E-4</c:v>
                </c:pt>
                <c:pt idx="1482" formatCode="0.00E+00">
                  <c:v>1.4024121488961E-4</c:v>
                </c:pt>
                <c:pt idx="1483" formatCode="0.00E+00">
                  <c:v>4.0068918539888597E-5</c:v>
                </c:pt>
                <c:pt idx="1484" formatCode="0.00E+00">
                  <c:v>6.0103377809832902E-5</c:v>
                </c:pt>
                <c:pt idx="1485" formatCode="0.00E+00">
                  <c:v>7.0120607444805E-5</c:v>
                </c:pt>
                <c:pt idx="1486" formatCode="0.00E+00">
                  <c:v>1.00172296349721E-4</c:v>
                </c:pt>
                <c:pt idx="1487" formatCode="0.00E+00">
                  <c:v>5.0086148174860702E-5</c:v>
                </c:pt>
                <c:pt idx="1488" formatCode="0.00E+00">
                  <c:v>9.0155066714749305E-5</c:v>
                </c:pt>
                <c:pt idx="1489" formatCode="0.00E+00">
                  <c:v>7.0120607444805E-5</c:v>
                </c:pt>
                <c:pt idx="1490" formatCode="0.00E+00">
                  <c:v>5.0086148174860702E-5</c:v>
                </c:pt>
                <c:pt idx="1491" formatCode="0.00E+00">
                  <c:v>1.00172296349721E-4</c:v>
                </c:pt>
                <c:pt idx="1492" formatCode="0.00E+00">
                  <c:v>8.0137837079777193E-5</c:v>
                </c:pt>
                <c:pt idx="1493" formatCode="0.00E+00">
                  <c:v>1.50258444524582E-4</c:v>
                </c:pt>
                <c:pt idx="1494" formatCode="0.00E+00">
                  <c:v>8.0137837079777193E-5</c:v>
                </c:pt>
                <c:pt idx="1495" formatCode="0.00E+00">
                  <c:v>9.0155066714749305E-5</c:v>
                </c:pt>
                <c:pt idx="1496" formatCode="0.00E+00">
                  <c:v>6.0103377809832902E-5</c:v>
                </c:pt>
                <c:pt idx="1497" formatCode="0.00E+00">
                  <c:v>1.10189525984693E-4</c:v>
                </c:pt>
                <c:pt idx="1498" formatCode="0.00E+00">
                  <c:v>7.0120607444805E-5</c:v>
                </c:pt>
                <c:pt idx="1499" formatCode="0.00E+00">
                  <c:v>5.0086148174860702E-5</c:v>
                </c:pt>
                <c:pt idx="1500" formatCode="0.00E+00">
                  <c:v>7.0120607444805E-5</c:v>
                </c:pt>
                <c:pt idx="1501" formatCode="0.00E+00">
                  <c:v>1.10189525984693E-4</c:v>
                </c:pt>
                <c:pt idx="1502" formatCode="0.00E+00">
                  <c:v>6.0103377809832902E-5</c:v>
                </c:pt>
                <c:pt idx="1503" formatCode="0.00E+00">
                  <c:v>1.00172296349721E-4</c:v>
                </c:pt>
                <c:pt idx="1504" formatCode="0.00E+00">
                  <c:v>1.10189525984693E-4</c:v>
                </c:pt>
                <c:pt idx="1505" formatCode="0.00E+00">
                  <c:v>5.0086148174860702E-5</c:v>
                </c:pt>
                <c:pt idx="1506" formatCode="0.00E+00">
                  <c:v>7.0120607444805E-5</c:v>
                </c:pt>
                <c:pt idx="1507" formatCode="0.00E+00">
                  <c:v>2.0034459269944298E-5</c:v>
                </c:pt>
                <c:pt idx="1508" formatCode="0.00E+00">
                  <c:v>6.0103377809832902E-5</c:v>
                </c:pt>
                <c:pt idx="1509" formatCode="0.00E+00">
                  <c:v>6.0103377809832902E-5</c:v>
                </c:pt>
                <c:pt idx="1510" formatCode="0.00E+00">
                  <c:v>8.0137837079777193E-5</c:v>
                </c:pt>
                <c:pt idx="1511" formatCode="0.00E+00">
                  <c:v>4.0068918539888597E-5</c:v>
                </c:pt>
                <c:pt idx="1512" formatCode="0.00E+00">
                  <c:v>1.20206755619665E-4</c:v>
                </c:pt>
                <c:pt idx="1513" formatCode="0.00E+00">
                  <c:v>8.0137837079777193E-5</c:v>
                </c:pt>
                <c:pt idx="1514" formatCode="0.00E+00">
                  <c:v>1.00172296349721E-4</c:v>
                </c:pt>
                <c:pt idx="1515" formatCode="0.00E+00">
                  <c:v>1.00172296349721E-4</c:v>
                </c:pt>
                <c:pt idx="1516" formatCode="0.00E+00">
                  <c:v>6.0103377809832902E-5</c:v>
                </c:pt>
                <c:pt idx="1517" formatCode="0.00E+00">
                  <c:v>8.0137837079777193E-5</c:v>
                </c:pt>
                <c:pt idx="1518" formatCode="0.00E+00">
                  <c:v>9.0155066714749305E-5</c:v>
                </c:pt>
                <c:pt idx="1519" formatCode="0.00E+00">
                  <c:v>4.0068918539888597E-5</c:v>
                </c:pt>
                <c:pt idx="1520" formatCode="0.00E+00">
                  <c:v>6.0103377809832902E-5</c:v>
                </c:pt>
                <c:pt idx="1521" formatCode="0.00E+00">
                  <c:v>1.00172296349721E-5</c:v>
                </c:pt>
                <c:pt idx="1522" formatCode="0.00E+00">
                  <c:v>2.0034459269944298E-5</c:v>
                </c:pt>
                <c:pt idx="1523" formatCode="0.00E+00">
                  <c:v>7.0120607444805E-5</c:v>
                </c:pt>
                <c:pt idx="1524" formatCode="0.00E+00">
                  <c:v>5.0086148174860702E-5</c:v>
                </c:pt>
                <c:pt idx="1525" formatCode="0.00E+00">
                  <c:v>6.0103377809832902E-5</c:v>
                </c:pt>
                <c:pt idx="1526" formatCode="0.00E+00">
                  <c:v>5.0086148174860702E-5</c:v>
                </c:pt>
                <c:pt idx="1527" formatCode="0.00E+00">
                  <c:v>1.20206755619665E-4</c:v>
                </c:pt>
                <c:pt idx="1528" formatCode="0.00E+00">
                  <c:v>3.00516889049164E-5</c:v>
                </c:pt>
                <c:pt idx="1529" formatCode="0.00E+00">
                  <c:v>6.0103377809832902E-5</c:v>
                </c:pt>
                <c:pt idx="1530" formatCode="0.00E+00">
                  <c:v>1.20206755619665E-4</c:v>
                </c:pt>
                <c:pt idx="1531" formatCode="0.00E+00">
                  <c:v>4.0068918539888597E-5</c:v>
                </c:pt>
                <c:pt idx="1532" formatCode="0.00E+00">
                  <c:v>2.0034459269944298E-5</c:v>
                </c:pt>
                <c:pt idx="1533" formatCode="0.00E+00">
                  <c:v>8.0137837079777193E-5</c:v>
                </c:pt>
                <c:pt idx="1534" formatCode="0.00E+00">
                  <c:v>4.0068918539888597E-5</c:v>
                </c:pt>
                <c:pt idx="1535" formatCode="0.00E+00">
                  <c:v>7.0120607444805E-5</c:v>
                </c:pt>
                <c:pt idx="1536" formatCode="0.00E+00">
                  <c:v>2.0034459269944298E-5</c:v>
                </c:pt>
                <c:pt idx="1537" formatCode="0.00E+00">
                  <c:v>5.0086148174860702E-5</c:v>
                </c:pt>
                <c:pt idx="1538" formatCode="0.00E+00">
                  <c:v>1.00172296349721E-4</c:v>
                </c:pt>
                <c:pt idx="1539" formatCode="0.00E+00">
                  <c:v>1.00172296349721E-4</c:v>
                </c:pt>
                <c:pt idx="1540" formatCode="0.00E+00">
                  <c:v>4.0068918539888597E-5</c:v>
                </c:pt>
                <c:pt idx="1541" formatCode="0.00E+00">
                  <c:v>2.0034459269944298E-5</c:v>
                </c:pt>
                <c:pt idx="1542" formatCode="0.00E+00">
                  <c:v>8.0137837079777193E-5</c:v>
                </c:pt>
                <c:pt idx="1543" formatCode="0.00E+00">
                  <c:v>4.0068918539888597E-5</c:v>
                </c:pt>
                <c:pt idx="1544" formatCode="0.00E+00">
                  <c:v>7.0120607444805E-5</c:v>
                </c:pt>
                <c:pt idx="1545" formatCode="0.00E+00">
                  <c:v>3.00516889049164E-5</c:v>
                </c:pt>
                <c:pt idx="1546" formatCode="0.00E+00">
                  <c:v>1.10189525984693E-4</c:v>
                </c:pt>
                <c:pt idx="1547" formatCode="0.00E+00">
                  <c:v>4.0068918539888597E-5</c:v>
                </c:pt>
                <c:pt idx="1548" formatCode="0.00E+00">
                  <c:v>7.0120607444805E-5</c:v>
                </c:pt>
                <c:pt idx="1549" formatCode="0.00E+00">
                  <c:v>5.0086148174860702E-5</c:v>
                </c:pt>
                <c:pt idx="1550" formatCode="0.00E+00">
                  <c:v>6.0103377809832902E-5</c:v>
                </c:pt>
                <c:pt idx="1551" formatCode="0.00E+00">
                  <c:v>5.0086148174860702E-5</c:v>
                </c:pt>
                <c:pt idx="1552" formatCode="0.00E+00">
                  <c:v>1.00172296349721E-4</c:v>
                </c:pt>
                <c:pt idx="1553" formatCode="0.00E+00">
                  <c:v>8.0137837079777193E-5</c:v>
                </c:pt>
                <c:pt idx="1554" formatCode="0.00E+00">
                  <c:v>7.0120607444805E-5</c:v>
                </c:pt>
                <c:pt idx="1555" formatCode="0.00E+00">
                  <c:v>5.0086148174860702E-5</c:v>
                </c:pt>
                <c:pt idx="1556" formatCode="0.00E+00">
                  <c:v>6.0103377809832902E-5</c:v>
                </c:pt>
                <c:pt idx="1557" formatCode="0.00E+00">
                  <c:v>3.00516889049164E-5</c:v>
                </c:pt>
                <c:pt idx="1558" formatCode="0.00E+00">
                  <c:v>9.0155066714749305E-5</c:v>
                </c:pt>
                <c:pt idx="1559" formatCode="0.00E+00">
                  <c:v>5.0086148174860702E-5</c:v>
                </c:pt>
                <c:pt idx="1560" formatCode="0.00E+00">
                  <c:v>7.0120607444805E-5</c:v>
                </c:pt>
                <c:pt idx="1561" formatCode="0.00E+00">
                  <c:v>8.0137837079777193E-5</c:v>
                </c:pt>
                <c:pt idx="1562" formatCode="0.00E+00">
                  <c:v>3.00516889049164E-5</c:v>
                </c:pt>
                <c:pt idx="1563" formatCode="0.00E+00">
                  <c:v>6.0103377809832902E-5</c:v>
                </c:pt>
                <c:pt idx="1564" formatCode="0.00E+00">
                  <c:v>4.0068918539888597E-5</c:v>
                </c:pt>
                <c:pt idx="1565" formatCode="0.00E+00">
                  <c:v>6.0103377809832902E-5</c:v>
                </c:pt>
                <c:pt idx="1566" formatCode="0.00E+00">
                  <c:v>5.0086148174860702E-5</c:v>
                </c:pt>
                <c:pt idx="1567" formatCode="0.00E+00">
                  <c:v>8.0137837079777193E-5</c:v>
                </c:pt>
                <c:pt idx="1568" formatCode="0.00E+00">
                  <c:v>6.0103377809832902E-5</c:v>
                </c:pt>
                <c:pt idx="1569" formatCode="0.00E+00">
                  <c:v>5.0086148174860702E-5</c:v>
                </c:pt>
                <c:pt idx="1570" formatCode="0.00E+00">
                  <c:v>2.0034459269944298E-5</c:v>
                </c:pt>
                <c:pt idx="1571" formatCode="0.00E+00">
                  <c:v>4.0068918539888597E-5</c:v>
                </c:pt>
                <c:pt idx="1572" formatCode="0.00E+00">
                  <c:v>5.0086148174860702E-5</c:v>
                </c:pt>
                <c:pt idx="1573" formatCode="0.00E+00">
                  <c:v>5.0086148174860702E-5</c:v>
                </c:pt>
                <c:pt idx="1574" formatCode="0.00E+00">
                  <c:v>3.00516889049164E-5</c:v>
                </c:pt>
                <c:pt idx="1575" formatCode="0.00E+00">
                  <c:v>4.0068918539888597E-5</c:v>
                </c:pt>
                <c:pt idx="1576" formatCode="0.00E+00">
                  <c:v>7.0120607444805E-5</c:v>
                </c:pt>
                <c:pt idx="1577" formatCode="0.00E+00">
                  <c:v>8.0137837079777193E-5</c:v>
                </c:pt>
                <c:pt idx="1578" formatCode="0.00E+00">
                  <c:v>6.0103377809832902E-5</c:v>
                </c:pt>
                <c:pt idx="1579" formatCode="0.00E+00">
                  <c:v>5.0086148174860702E-5</c:v>
                </c:pt>
                <c:pt idx="1580" formatCode="0.00E+00">
                  <c:v>5.0086148174860702E-5</c:v>
                </c:pt>
                <c:pt idx="1581" formatCode="0.00E+00">
                  <c:v>5.0086148174860702E-5</c:v>
                </c:pt>
                <c:pt idx="1582" formatCode="0.00E+00">
                  <c:v>9.0155066714749305E-5</c:v>
                </c:pt>
                <c:pt idx="1583" formatCode="0.00E+00">
                  <c:v>8.0137837079777193E-5</c:v>
                </c:pt>
                <c:pt idx="1584" formatCode="0.00E+00">
                  <c:v>4.0068918539888597E-5</c:v>
                </c:pt>
                <c:pt idx="1585" formatCode="0.00E+00">
                  <c:v>5.0086148174860702E-5</c:v>
                </c:pt>
                <c:pt idx="1586" formatCode="0.00E+00">
                  <c:v>1.3022398525463699E-4</c:v>
                </c:pt>
                <c:pt idx="1587" formatCode="0.00E+00">
                  <c:v>1.00172296349721E-4</c:v>
                </c:pt>
                <c:pt idx="1588" formatCode="0.00E+00">
                  <c:v>4.0068918539888597E-5</c:v>
                </c:pt>
                <c:pt idx="1589" formatCode="0.00E+00">
                  <c:v>5.0086148174860702E-5</c:v>
                </c:pt>
                <c:pt idx="1590" formatCode="0.00E+00">
                  <c:v>3.00516889049164E-5</c:v>
                </c:pt>
                <c:pt idx="1591" formatCode="0.00E+00">
                  <c:v>6.0103377809832902E-5</c:v>
                </c:pt>
                <c:pt idx="1592" formatCode="0.00E+00">
                  <c:v>5.0086148174860702E-5</c:v>
                </c:pt>
                <c:pt idx="1593" formatCode="0.00E+00">
                  <c:v>7.0120607444805E-5</c:v>
                </c:pt>
                <c:pt idx="1594" formatCode="0.00E+00">
                  <c:v>8.0137837079777193E-5</c:v>
                </c:pt>
                <c:pt idx="1595" formatCode="0.00E+00">
                  <c:v>4.0068918539888597E-5</c:v>
                </c:pt>
                <c:pt idx="1596" formatCode="0.00E+00">
                  <c:v>8.0137837079777193E-5</c:v>
                </c:pt>
                <c:pt idx="1597" formatCode="0.00E+00">
                  <c:v>4.0068918539888597E-5</c:v>
                </c:pt>
                <c:pt idx="1598" formatCode="0.00E+00">
                  <c:v>5.0086148174860702E-5</c:v>
                </c:pt>
                <c:pt idx="1599" formatCode="0.00E+00">
                  <c:v>4.0068918539888597E-5</c:v>
                </c:pt>
                <c:pt idx="1600" formatCode="0.00E+00">
                  <c:v>2.0034459269944298E-5</c:v>
                </c:pt>
                <c:pt idx="1601" formatCode="0.00E+00">
                  <c:v>3.00516889049164E-5</c:v>
                </c:pt>
                <c:pt idx="1602" formatCode="0.00E+00">
                  <c:v>3.00516889049164E-5</c:v>
                </c:pt>
                <c:pt idx="1603" formatCode="0.00E+00">
                  <c:v>3.00516889049164E-5</c:v>
                </c:pt>
                <c:pt idx="1604" formatCode="0.00E+00">
                  <c:v>4.0068918539888597E-5</c:v>
                </c:pt>
                <c:pt idx="1605" formatCode="0.00E+00">
                  <c:v>3.00516889049164E-5</c:v>
                </c:pt>
                <c:pt idx="1606" formatCode="0.00E+00">
                  <c:v>8.0137837079777193E-5</c:v>
                </c:pt>
                <c:pt idx="1607" formatCode="0.00E+00">
                  <c:v>5.0086148174860702E-5</c:v>
                </c:pt>
                <c:pt idx="1608" formatCode="0.00E+00">
                  <c:v>2.0034459269944298E-5</c:v>
                </c:pt>
                <c:pt idx="1609" formatCode="0.00E+00">
                  <c:v>7.0120607444805E-5</c:v>
                </c:pt>
                <c:pt idx="1610" formatCode="0.00E+00">
                  <c:v>5.0086148174860702E-5</c:v>
                </c:pt>
                <c:pt idx="1611" formatCode="0.00E+00">
                  <c:v>3.00516889049164E-5</c:v>
                </c:pt>
                <c:pt idx="1612" formatCode="0.00E+00">
                  <c:v>2.0034459269944298E-5</c:v>
                </c:pt>
                <c:pt idx="1613" formatCode="0.00E+00">
                  <c:v>5.0086148174860702E-5</c:v>
                </c:pt>
                <c:pt idx="1614" formatCode="0.00E+00">
                  <c:v>7.0120607444805E-5</c:v>
                </c:pt>
                <c:pt idx="1615" formatCode="0.00E+00">
                  <c:v>5.0086148174860702E-5</c:v>
                </c:pt>
                <c:pt idx="1616" formatCode="0.00E+00">
                  <c:v>6.0103377809832902E-5</c:v>
                </c:pt>
                <c:pt idx="1617" formatCode="0.00E+00">
                  <c:v>7.0120607444805E-5</c:v>
                </c:pt>
                <c:pt idx="1618" formatCode="0.00E+00">
                  <c:v>4.0068918539888597E-5</c:v>
                </c:pt>
                <c:pt idx="1619" formatCode="0.00E+00">
                  <c:v>2.0034459269944298E-5</c:v>
                </c:pt>
                <c:pt idx="1620" formatCode="0.00E+00">
                  <c:v>4.0068918539888597E-5</c:v>
                </c:pt>
                <c:pt idx="1621" formatCode="0.00E+00">
                  <c:v>3.00516889049164E-5</c:v>
                </c:pt>
                <c:pt idx="1622" formatCode="0.00E+00">
                  <c:v>5.0086148174860702E-5</c:v>
                </c:pt>
                <c:pt idx="1623" formatCode="0.00E+00">
                  <c:v>9.0155066714749305E-5</c:v>
                </c:pt>
                <c:pt idx="1624" formatCode="0.00E+00">
                  <c:v>8.0137837079777193E-5</c:v>
                </c:pt>
                <c:pt idx="1625" formatCode="0.00E+00">
                  <c:v>4.0068918539888597E-5</c:v>
                </c:pt>
                <c:pt idx="1626" formatCode="0.00E+00">
                  <c:v>4.0068918539888597E-5</c:v>
                </c:pt>
                <c:pt idx="1627" formatCode="0.00E+00">
                  <c:v>3.00516889049164E-5</c:v>
                </c:pt>
                <c:pt idx="1628" formatCode="0.00E+00">
                  <c:v>5.0086148174860702E-5</c:v>
                </c:pt>
                <c:pt idx="1629" formatCode="0.00E+00">
                  <c:v>4.0068918539888597E-5</c:v>
                </c:pt>
                <c:pt idx="1630" formatCode="0.00E+00">
                  <c:v>1.00172296349721E-4</c:v>
                </c:pt>
                <c:pt idx="1631" formatCode="0.00E+00">
                  <c:v>6.0103377809832902E-5</c:v>
                </c:pt>
                <c:pt idx="1632" formatCode="0.00E+00">
                  <c:v>3.00516889049164E-5</c:v>
                </c:pt>
                <c:pt idx="1633" formatCode="0.00E+00">
                  <c:v>5.0086148174860702E-5</c:v>
                </c:pt>
                <c:pt idx="1634" formatCode="0.00E+00">
                  <c:v>5.0086148174860702E-5</c:v>
                </c:pt>
                <c:pt idx="1635" formatCode="0.00E+00">
                  <c:v>8.0137837079777193E-5</c:v>
                </c:pt>
                <c:pt idx="1636" formatCode="0.00E+00">
                  <c:v>3.00516889049164E-5</c:v>
                </c:pt>
                <c:pt idx="1637" formatCode="0.00E+00">
                  <c:v>4.0068918539888597E-5</c:v>
                </c:pt>
                <c:pt idx="1638" formatCode="0.00E+00">
                  <c:v>3.00516889049164E-5</c:v>
                </c:pt>
                <c:pt idx="1639" formatCode="0.00E+00">
                  <c:v>5.0086148174860702E-5</c:v>
                </c:pt>
                <c:pt idx="1640" formatCode="0.00E+00">
                  <c:v>4.0068918539888597E-5</c:v>
                </c:pt>
                <c:pt idx="1641" formatCode="0.00E+00">
                  <c:v>4.0068918539888597E-5</c:v>
                </c:pt>
                <c:pt idx="1642" formatCode="0.00E+00">
                  <c:v>5.0086148174860702E-5</c:v>
                </c:pt>
                <c:pt idx="1643" formatCode="0.00E+00">
                  <c:v>5.0086148174860702E-5</c:v>
                </c:pt>
                <c:pt idx="1644" formatCode="0.00E+00">
                  <c:v>2.0034459269944298E-5</c:v>
                </c:pt>
                <c:pt idx="1645" formatCode="0.00E+00">
                  <c:v>8.0137837079777193E-5</c:v>
                </c:pt>
                <c:pt idx="1646" formatCode="0.00E+00">
                  <c:v>4.0068918539888597E-5</c:v>
                </c:pt>
                <c:pt idx="1647" formatCode="0.00E+00">
                  <c:v>2.0034459269944298E-5</c:v>
                </c:pt>
                <c:pt idx="1648" formatCode="0.00E+00">
                  <c:v>5.0086148174860702E-5</c:v>
                </c:pt>
                <c:pt idx="1649" formatCode="0.00E+00">
                  <c:v>1.00172296349721E-5</c:v>
                </c:pt>
                <c:pt idx="1650" formatCode="0.00E+00">
                  <c:v>2.0034459269944298E-5</c:v>
                </c:pt>
                <c:pt idx="1651" formatCode="0.00E+00">
                  <c:v>7.0120607444805E-5</c:v>
                </c:pt>
                <c:pt idx="1652" formatCode="0.00E+00">
                  <c:v>2.0034459269944298E-5</c:v>
                </c:pt>
                <c:pt idx="1653" formatCode="0.00E+00">
                  <c:v>4.0068918539888597E-5</c:v>
                </c:pt>
                <c:pt idx="1654" formatCode="0.00E+00">
                  <c:v>5.0086148174860702E-5</c:v>
                </c:pt>
                <c:pt idx="1655" formatCode="0.00E+00">
                  <c:v>4.0068918539888597E-5</c:v>
                </c:pt>
                <c:pt idx="1656" formatCode="0.00E+00">
                  <c:v>2.0034459269944298E-5</c:v>
                </c:pt>
                <c:pt idx="1657" formatCode="0.00E+00">
                  <c:v>3.00516889049164E-5</c:v>
                </c:pt>
                <c:pt idx="1658" formatCode="0.00E+00">
                  <c:v>4.0068918539888597E-5</c:v>
                </c:pt>
                <c:pt idx="1659" formatCode="0.00E+00">
                  <c:v>5.0086148174860702E-5</c:v>
                </c:pt>
                <c:pt idx="1660" formatCode="0.00E+00">
                  <c:v>4.0068918539888597E-5</c:v>
                </c:pt>
                <c:pt idx="1661" formatCode="0.00E+00">
                  <c:v>4.0068918539888597E-5</c:v>
                </c:pt>
                <c:pt idx="1662" formatCode="0.00E+00">
                  <c:v>6.0103377809832902E-5</c:v>
                </c:pt>
                <c:pt idx="1663" formatCode="0.00E+00">
                  <c:v>4.0068918539888597E-5</c:v>
                </c:pt>
                <c:pt idx="1664" formatCode="0.00E+00">
                  <c:v>2.0034459269944298E-5</c:v>
                </c:pt>
                <c:pt idx="1665" formatCode="0.00E+00">
                  <c:v>8.0137837079777193E-5</c:v>
                </c:pt>
                <c:pt idx="1666" formatCode="0.00E+00">
                  <c:v>4.0068918539888597E-5</c:v>
                </c:pt>
                <c:pt idx="1667" formatCode="0.00E+00">
                  <c:v>3.00516889049164E-5</c:v>
                </c:pt>
                <c:pt idx="1668" formatCode="0.00E+00">
                  <c:v>5.0086148174860702E-5</c:v>
                </c:pt>
                <c:pt idx="1669" formatCode="0.00E+00">
                  <c:v>5.0086148174860702E-5</c:v>
                </c:pt>
                <c:pt idx="1670" formatCode="0.00E+00">
                  <c:v>5.0086148174860702E-5</c:v>
                </c:pt>
                <c:pt idx="1671" formatCode="0.00E+00">
                  <c:v>3.00516889049164E-5</c:v>
                </c:pt>
                <c:pt idx="1672" formatCode="0.00E+00">
                  <c:v>6.0103377809832902E-5</c:v>
                </c:pt>
                <c:pt idx="1673" formatCode="0.00E+00">
                  <c:v>1.00172296349721E-5</c:v>
                </c:pt>
                <c:pt idx="1674" formatCode="0.00E+00">
                  <c:v>6.0103377809832902E-5</c:v>
                </c:pt>
                <c:pt idx="1675" formatCode="0.00E+00">
                  <c:v>9.0155066714749305E-5</c:v>
                </c:pt>
                <c:pt idx="1676" formatCode="0.00E+00">
                  <c:v>5.0086148174860702E-5</c:v>
                </c:pt>
                <c:pt idx="1677" formatCode="0.00E+00">
                  <c:v>4.0068918539888597E-5</c:v>
                </c:pt>
                <c:pt idx="1678" formatCode="0.00E+00">
                  <c:v>6.0103377809832902E-5</c:v>
                </c:pt>
                <c:pt idx="1679" formatCode="0.00E+00">
                  <c:v>1.00172296349721E-5</c:v>
                </c:pt>
                <c:pt idx="1680" formatCode="0.00E+00">
                  <c:v>1.00172296349721E-5</c:v>
                </c:pt>
                <c:pt idx="1681" formatCode="0.00E+00">
                  <c:v>6.0103377809832902E-5</c:v>
                </c:pt>
                <c:pt idx="1682" formatCode="0.00E+00">
                  <c:v>5.0086148174860702E-5</c:v>
                </c:pt>
                <c:pt idx="1683" formatCode="0.00E+00">
                  <c:v>3.00516889049164E-5</c:v>
                </c:pt>
                <c:pt idx="1684" formatCode="0.00E+00">
                  <c:v>2.0034459269944298E-5</c:v>
                </c:pt>
                <c:pt idx="1685" formatCode="0.00E+00">
                  <c:v>5.0086148174860702E-5</c:v>
                </c:pt>
                <c:pt idx="1686" formatCode="0.00E+00">
                  <c:v>1.00172296349721E-5</c:v>
                </c:pt>
                <c:pt idx="1687" formatCode="0.00E+00">
                  <c:v>4.0068918539888597E-5</c:v>
                </c:pt>
                <c:pt idx="1688" formatCode="0.00E+00">
                  <c:v>2.0034459269944298E-5</c:v>
                </c:pt>
                <c:pt idx="1689" formatCode="0.00E+00">
                  <c:v>5.0086148174860702E-5</c:v>
                </c:pt>
                <c:pt idx="1690" formatCode="0.00E+00">
                  <c:v>1.00172296349721E-5</c:v>
                </c:pt>
                <c:pt idx="1691" formatCode="0.00E+00">
                  <c:v>6.0103377809832902E-5</c:v>
                </c:pt>
                <c:pt idx="1692" formatCode="0.00E+00">
                  <c:v>4.0068918539888597E-5</c:v>
                </c:pt>
                <c:pt idx="1693" formatCode="0.00E+00">
                  <c:v>2.0034459269944298E-5</c:v>
                </c:pt>
                <c:pt idx="1694" formatCode="0.00E+00">
                  <c:v>4.0068918539888597E-5</c:v>
                </c:pt>
                <c:pt idx="1695" formatCode="0.00E+00">
                  <c:v>7.0120607444805E-5</c:v>
                </c:pt>
                <c:pt idx="1696" formatCode="0.00E+00">
                  <c:v>3.00516889049164E-5</c:v>
                </c:pt>
                <c:pt idx="1697" formatCode="0.00E+00">
                  <c:v>3.00516889049164E-5</c:v>
                </c:pt>
                <c:pt idx="1698" formatCode="0.00E+00">
                  <c:v>2.0034459269944298E-5</c:v>
                </c:pt>
                <c:pt idx="1699" formatCode="0.00E+00">
                  <c:v>1.00172296349721E-5</c:v>
                </c:pt>
                <c:pt idx="1700" formatCode="0.00E+00">
                  <c:v>7.0120607444805E-5</c:v>
                </c:pt>
                <c:pt idx="1701" formatCode="0.00E+00">
                  <c:v>5.0086148174860702E-5</c:v>
                </c:pt>
                <c:pt idx="1702" formatCode="0.00E+00">
                  <c:v>2.0034459269944298E-5</c:v>
                </c:pt>
                <c:pt idx="1703" formatCode="0.00E+00">
                  <c:v>3.00516889049164E-5</c:v>
                </c:pt>
                <c:pt idx="1704" formatCode="0.00E+00">
                  <c:v>2.0034459269944298E-5</c:v>
                </c:pt>
                <c:pt idx="1705" formatCode="0.00E+00">
                  <c:v>1.00172296349721E-5</c:v>
                </c:pt>
                <c:pt idx="1706" formatCode="0.00E+00">
                  <c:v>4.0068918539888597E-5</c:v>
                </c:pt>
                <c:pt idx="1707" formatCode="0.00E+00">
                  <c:v>4.0068918539888597E-5</c:v>
                </c:pt>
                <c:pt idx="1708" formatCode="0.00E+00">
                  <c:v>4.0068918539888597E-5</c:v>
                </c:pt>
                <c:pt idx="1709" formatCode="0.00E+00">
                  <c:v>4.0068918539888597E-5</c:v>
                </c:pt>
                <c:pt idx="1710" formatCode="0.00E+00">
                  <c:v>4.0068918539888597E-5</c:v>
                </c:pt>
                <c:pt idx="1711" formatCode="0.00E+00">
                  <c:v>1.00172296349721E-5</c:v>
                </c:pt>
                <c:pt idx="1712" formatCode="0.00E+00">
                  <c:v>2.0034459269944298E-5</c:v>
                </c:pt>
                <c:pt idx="1713" formatCode="0.00E+00">
                  <c:v>5.0086148174860702E-5</c:v>
                </c:pt>
                <c:pt idx="1714" formatCode="0.00E+00">
                  <c:v>3.00516889049164E-5</c:v>
                </c:pt>
                <c:pt idx="1715" formatCode="0.00E+00">
                  <c:v>3.00516889049164E-5</c:v>
                </c:pt>
                <c:pt idx="1716" formatCode="0.00E+00">
                  <c:v>5.0086148174860702E-5</c:v>
                </c:pt>
                <c:pt idx="1717" formatCode="0.00E+00">
                  <c:v>5.0086148174860702E-5</c:v>
                </c:pt>
                <c:pt idx="1718" formatCode="0.00E+00">
                  <c:v>2.0034459269944298E-5</c:v>
                </c:pt>
                <c:pt idx="1719" formatCode="0.00E+00">
                  <c:v>2.0034459269944298E-5</c:v>
                </c:pt>
                <c:pt idx="1720" formatCode="0.00E+00">
                  <c:v>3.00516889049164E-5</c:v>
                </c:pt>
                <c:pt idx="1721" formatCode="0.00E+00">
                  <c:v>4.0068918539888597E-5</c:v>
                </c:pt>
                <c:pt idx="1722" formatCode="0.00E+00">
                  <c:v>2.0034459269944298E-5</c:v>
                </c:pt>
                <c:pt idx="1723" formatCode="0.00E+00">
                  <c:v>3.00516889049164E-5</c:v>
                </c:pt>
                <c:pt idx="1724" formatCode="0.00E+00">
                  <c:v>1.00172296349721E-5</c:v>
                </c:pt>
                <c:pt idx="1725" formatCode="0.00E+00">
                  <c:v>4.0068918539888597E-5</c:v>
                </c:pt>
                <c:pt idx="1726" formatCode="0.00E+00">
                  <c:v>2.0034459269944298E-5</c:v>
                </c:pt>
                <c:pt idx="1727" formatCode="0.00E+00">
                  <c:v>6.0103377809832902E-5</c:v>
                </c:pt>
                <c:pt idx="1728" formatCode="0.00E+00">
                  <c:v>2.0034459269944298E-5</c:v>
                </c:pt>
                <c:pt idx="1729" formatCode="0.00E+00">
                  <c:v>2.0034459269944298E-5</c:v>
                </c:pt>
                <c:pt idx="1730" formatCode="0.00E+00">
                  <c:v>4.0068918539888597E-5</c:v>
                </c:pt>
                <c:pt idx="1731" formatCode="0.00E+00">
                  <c:v>3.00516889049164E-5</c:v>
                </c:pt>
                <c:pt idx="1732" formatCode="0.00E+00">
                  <c:v>5.0086148174860702E-5</c:v>
                </c:pt>
                <c:pt idx="1733" formatCode="0.00E+00">
                  <c:v>3.00516889049164E-5</c:v>
                </c:pt>
                <c:pt idx="1734" formatCode="0.00E+00">
                  <c:v>1.00172296349721E-5</c:v>
                </c:pt>
                <c:pt idx="1735" formatCode="0.00E+00">
                  <c:v>3.00516889049164E-5</c:v>
                </c:pt>
                <c:pt idx="1736" formatCode="0.00E+00">
                  <c:v>4.0068918539888597E-5</c:v>
                </c:pt>
                <c:pt idx="1737" formatCode="0.00E+00">
                  <c:v>4.0068918539888597E-5</c:v>
                </c:pt>
                <c:pt idx="1738" formatCode="0.00E+00">
                  <c:v>6.0103377809832902E-5</c:v>
                </c:pt>
                <c:pt idx="1739" formatCode="0.00E+00">
                  <c:v>1.00172296349721E-5</c:v>
                </c:pt>
                <c:pt idx="1740" formatCode="0.00E+00">
                  <c:v>6.0103377809832902E-5</c:v>
                </c:pt>
                <c:pt idx="1741" formatCode="0.00E+00">
                  <c:v>4.0068918539888597E-5</c:v>
                </c:pt>
                <c:pt idx="1742" formatCode="0.00E+00">
                  <c:v>1.00172296349721E-5</c:v>
                </c:pt>
                <c:pt idx="1743" formatCode="0.00E+00">
                  <c:v>3.00516889049164E-5</c:v>
                </c:pt>
                <c:pt idx="1744" formatCode="0.00E+00">
                  <c:v>6.0103377809832902E-5</c:v>
                </c:pt>
                <c:pt idx="1745" formatCode="0.00E+00">
                  <c:v>1.00172296349721E-5</c:v>
                </c:pt>
                <c:pt idx="1746" formatCode="0.00E+00">
                  <c:v>1.00172296349721E-5</c:v>
                </c:pt>
                <c:pt idx="1747" formatCode="0.00E+00">
                  <c:v>5.0086148174860702E-5</c:v>
                </c:pt>
                <c:pt idx="1748" formatCode="0.00E+00">
                  <c:v>1.00172296349721E-5</c:v>
                </c:pt>
                <c:pt idx="1749" formatCode="0.00E+00">
                  <c:v>5.0086148174860702E-5</c:v>
                </c:pt>
                <c:pt idx="1750" formatCode="0.00E+00">
                  <c:v>2.0034459269944298E-5</c:v>
                </c:pt>
                <c:pt idx="1751" formatCode="0.00E+00">
                  <c:v>2.0034459269944298E-5</c:v>
                </c:pt>
                <c:pt idx="1752" formatCode="0.00E+00">
                  <c:v>2.0034459269944298E-5</c:v>
                </c:pt>
                <c:pt idx="1753" formatCode="0.00E+00">
                  <c:v>2.0034459269944298E-5</c:v>
                </c:pt>
                <c:pt idx="1754" formatCode="0.00E+00">
                  <c:v>1.00172296349721E-5</c:v>
                </c:pt>
                <c:pt idx="1755" formatCode="0.00E+00">
                  <c:v>2.0034459269944298E-5</c:v>
                </c:pt>
                <c:pt idx="1756" formatCode="0.00E+00">
                  <c:v>4.0068918539888597E-5</c:v>
                </c:pt>
                <c:pt idx="1757" formatCode="0.00E+00">
                  <c:v>5.0086148174860702E-5</c:v>
                </c:pt>
                <c:pt idx="1758" formatCode="0.00E+00">
                  <c:v>2.0034459269944298E-5</c:v>
                </c:pt>
                <c:pt idx="1759" formatCode="0.00E+00">
                  <c:v>2.0034459269944298E-5</c:v>
                </c:pt>
                <c:pt idx="1760" formatCode="0.00E+00">
                  <c:v>3.00516889049164E-5</c:v>
                </c:pt>
                <c:pt idx="1761" formatCode="0.00E+00">
                  <c:v>3.00516889049164E-5</c:v>
                </c:pt>
                <c:pt idx="1762" formatCode="0.00E+00">
                  <c:v>3.00516889049164E-5</c:v>
                </c:pt>
                <c:pt idx="1763" formatCode="0.00E+00">
                  <c:v>4.0068918539888597E-5</c:v>
                </c:pt>
                <c:pt idx="1764" formatCode="0.00E+00">
                  <c:v>3.00516889049164E-5</c:v>
                </c:pt>
                <c:pt idx="1765" formatCode="0.00E+00">
                  <c:v>5.0086148174860702E-5</c:v>
                </c:pt>
                <c:pt idx="1766" formatCode="0.00E+00">
                  <c:v>4.0068918539888597E-5</c:v>
                </c:pt>
                <c:pt idx="1767" formatCode="0.00E+00">
                  <c:v>1.00172296349721E-5</c:v>
                </c:pt>
                <c:pt idx="1768" formatCode="0.00E+00">
                  <c:v>4.0068918539888597E-5</c:v>
                </c:pt>
                <c:pt idx="1769" formatCode="0.00E+00">
                  <c:v>3.00516889049164E-5</c:v>
                </c:pt>
                <c:pt idx="1770" formatCode="0.00E+00">
                  <c:v>2.0034459269944298E-5</c:v>
                </c:pt>
                <c:pt idx="1771" formatCode="0.00E+00">
                  <c:v>3.00516889049164E-5</c:v>
                </c:pt>
                <c:pt idx="1772" formatCode="0.00E+00">
                  <c:v>3.00516889049164E-5</c:v>
                </c:pt>
                <c:pt idx="1773" formatCode="0.00E+00">
                  <c:v>2.0034459269944298E-5</c:v>
                </c:pt>
                <c:pt idx="1774" formatCode="0.00E+00">
                  <c:v>3.00516889049164E-5</c:v>
                </c:pt>
                <c:pt idx="1775" formatCode="0.00E+00">
                  <c:v>2.0034459269944298E-5</c:v>
                </c:pt>
                <c:pt idx="1776" formatCode="0.00E+00">
                  <c:v>2.0034459269944298E-5</c:v>
                </c:pt>
                <c:pt idx="1777" formatCode="0.00E+00">
                  <c:v>2.0034459269944298E-5</c:v>
                </c:pt>
                <c:pt idx="1778" formatCode="0.00E+00">
                  <c:v>1.00172296349721E-5</c:v>
                </c:pt>
                <c:pt idx="1779" formatCode="0.00E+00">
                  <c:v>4.0068918539888597E-5</c:v>
                </c:pt>
                <c:pt idx="1780" formatCode="0.00E+00">
                  <c:v>5.0086148174860702E-5</c:v>
                </c:pt>
                <c:pt idx="1781" formatCode="0.00E+00">
                  <c:v>1.00172296349721E-5</c:v>
                </c:pt>
                <c:pt idx="1782" formatCode="0.00E+00">
                  <c:v>2.0034459269944298E-5</c:v>
                </c:pt>
                <c:pt idx="1783" formatCode="0.00E+00">
                  <c:v>1.00172296349721E-5</c:v>
                </c:pt>
                <c:pt idx="1784" formatCode="0.00E+00">
                  <c:v>5.0086148174860702E-5</c:v>
                </c:pt>
                <c:pt idx="1785" formatCode="0.00E+00">
                  <c:v>1.00172296349721E-5</c:v>
                </c:pt>
                <c:pt idx="1786" formatCode="0.00E+00">
                  <c:v>1.00172296349721E-5</c:v>
                </c:pt>
                <c:pt idx="1787" formatCode="0.00E+00">
                  <c:v>1.00172296349721E-5</c:v>
                </c:pt>
                <c:pt idx="1788" formatCode="0.00E+00">
                  <c:v>2.0034459269944298E-5</c:v>
                </c:pt>
                <c:pt idx="1789" formatCode="0.00E+00">
                  <c:v>2.0034459269944298E-5</c:v>
                </c:pt>
                <c:pt idx="1790" formatCode="0.00E+00">
                  <c:v>5.0086148174860702E-5</c:v>
                </c:pt>
                <c:pt idx="1791" formatCode="0.00E+00">
                  <c:v>2.0034459269944298E-5</c:v>
                </c:pt>
                <c:pt idx="1792" formatCode="0.00E+00">
                  <c:v>2.0034459269944298E-5</c:v>
                </c:pt>
                <c:pt idx="1793" formatCode="0.00E+00">
                  <c:v>4.0068918539888597E-5</c:v>
                </c:pt>
                <c:pt idx="1794" formatCode="0.00E+00">
                  <c:v>9.0155066714749305E-5</c:v>
                </c:pt>
                <c:pt idx="1795" formatCode="0.00E+00">
                  <c:v>1.00172296349721E-5</c:v>
                </c:pt>
                <c:pt idx="1796" formatCode="0.00E+00">
                  <c:v>3.00516889049164E-5</c:v>
                </c:pt>
                <c:pt idx="1797" formatCode="0.00E+00">
                  <c:v>2.0034459269944298E-5</c:v>
                </c:pt>
                <c:pt idx="1798" formatCode="0.00E+00">
                  <c:v>3.00516889049164E-5</c:v>
                </c:pt>
                <c:pt idx="1799" formatCode="0.00E+00">
                  <c:v>4.0068918539888597E-5</c:v>
                </c:pt>
                <c:pt idx="1800" formatCode="0.00E+00">
                  <c:v>6.0103377809832902E-5</c:v>
                </c:pt>
                <c:pt idx="1801" formatCode="0.00E+00">
                  <c:v>3.00516889049164E-5</c:v>
                </c:pt>
                <c:pt idx="1802" formatCode="0.00E+00">
                  <c:v>4.0068918539888597E-5</c:v>
                </c:pt>
                <c:pt idx="1803" formatCode="0.00E+00">
                  <c:v>1.00172296349721E-5</c:v>
                </c:pt>
                <c:pt idx="1804" formatCode="0.00E+00">
                  <c:v>3.00516889049164E-5</c:v>
                </c:pt>
                <c:pt idx="1805" formatCode="0.00E+00">
                  <c:v>4.0068918539888597E-5</c:v>
                </c:pt>
                <c:pt idx="1806" formatCode="0.00E+00">
                  <c:v>4.0068918539888597E-5</c:v>
                </c:pt>
                <c:pt idx="1807" formatCode="0.00E+00">
                  <c:v>2.0034459269944298E-5</c:v>
                </c:pt>
                <c:pt idx="1808" formatCode="0.00E+00">
                  <c:v>2.0034459269944298E-5</c:v>
                </c:pt>
                <c:pt idx="1809" formatCode="0.00E+00">
                  <c:v>2.0034459269944298E-5</c:v>
                </c:pt>
                <c:pt idx="1810" formatCode="0.00E+00">
                  <c:v>3.00516889049164E-5</c:v>
                </c:pt>
                <c:pt idx="1811" formatCode="0.00E+00">
                  <c:v>3.00516889049164E-5</c:v>
                </c:pt>
                <c:pt idx="1812" formatCode="0.00E+00">
                  <c:v>2.0034459269944298E-5</c:v>
                </c:pt>
                <c:pt idx="1813" formatCode="0.00E+00">
                  <c:v>1.00172296349721E-5</c:v>
                </c:pt>
                <c:pt idx="1814" formatCode="0.00E+00">
                  <c:v>2.0034459269944298E-5</c:v>
                </c:pt>
                <c:pt idx="1815" formatCode="0.00E+00">
                  <c:v>4.0068918539888597E-5</c:v>
                </c:pt>
                <c:pt idx="1816" formatCode="0.00E+00">
                  <c:v>7.0120607444805E-5</c:v>
                </c:pt>
                <c:pt idx="1817" formatCode="0.00E+00">
                  <c:v>3.00516889049164E-5</c:v>
                </c:pt>
                <c:pt idx="1818" formatCode="0.00E+00">
                  <c:v>2.0034459269944298E-5</c:v>
                </c:pt>
                <c:pt idx="1819" formatCode="0.00E+00">
                  <c:v>5.0086148174860702E-5</c:v>
                </c:pt>
                <c:pt idx="1820" formatCode="0.00E+00">
                  <c:v>4.0068918539888597E-5</c:v>
                </c:pt>
                <c:pt idx="1821" formatCode="0.00E+00">
                  <c:v>3.00516889049164E-5</c:v>
                </c:pt>
                <c:pt idx="1822" formatCode="0.00E+00">
                  <c:v>1.00172296349721E-5</c:v>
                </c:pt>
                <c:pt idx="1823" formatCode="0.00E+00">
                  <c:v>3.00516889049164E-5</c:v>
                </c:pt>
                <c:pt idx="1824" formatCode="0.00E+00">
                  <c:v>3.00516889049164E-5</c:v>
                </c:pt>
                <c:pt idx="1825" formatCode="0.00E+00">
                  <c:v>2.0034459269944298E-5</c:v>
                </c:pt>
                <c:pt idx="1826" formatCode="0.00E+00">
                  <c:v>1.00172296349721E-5</c:v>
                </c:pt>
                <c:pt idx="1827" formatCode="0.00E+00">
                  <c:v>1.00172296349721E-5</c:v>
                </c:pt>
                <c:pt idx="1828" formatCode="0.00E+00">
                  <c:v>2.0034459269944298E-5</c:v>
                </c:pt>
                <c:pt idx="1829" formatCode="0.00E+00">
                  <c:v>1.00172296349721E-5</c:v>
                </c:pt>
                <c:pt idx="1830" formatCode="0.00E+00">
                  <c:v>6.0103377809832902E-5</c:v>
                </c:pt>
                <c:pt idx="1831" formatCode="0.00E+00">
                  <c:v>6.0103377809832902E-5</c:v>
                </c:pt>
                <c:pt idx="1832" formatCode="0.00E+00">
                  <c:v>2.0034459269944298E-5</c:v>
                </c:pt>
                <c:pt idx="1833" formatCode="0.00E+00">
                  <c:v>4.0068918539888597E-5</c:v>
                </c:pt>
                <c:pt idx="1834" formatCode="0.00E+00">
                  <c:v>2.0034459269944298E-5</c:v>
                </c:pt>
                <c:pt idx="1835" formatCode="0.00E+00">
                  <c:v>1.00172296349721E-5</c:v>
                </c:pt>
                <c:pt idx="1836" formatCode="0.00E+00">
                  <c:v>3.00516889049164E-5</c:v>
                </c:pt>
                <c:pt idx="1837" formatCode="0.00E+00">
                  <c:v>1.00172296349721E-5</c:v>
                </c:pt>
                <c:pt idx="1838" formatCode="0.00E+00">
                  <c:v>4.0068918539888597E-5</c:v>
                </c:pt>
                <c:pt idx="1839" formatCode="0.00E+00">
                  <c:v>2.0034459269944298E-5</c:v>
                </c:pt>
                <c:pt idx="1840" formatCode="0.00E+00">
                  <c:v>3.00516889049164E-5</c:v>
                </c:pt>
                <c:pt idx="1841" formatCode="0.00E+00">
                  <c:v>1.00172296349721E-5</c:v>
                </c:pt>
                <c:pt idx="1842" formatCode="0.00E+00">
                  <c:v>1.00172296349721E-5</c:v>
                </c:pt>
                <c:pt idx="1843" formatCode="0.00E+00">
                  <c:v>1.00172296349721E-5</c:v>
                </c:pt>
                <c:pt idx="1844" formatCode="0.00E+00">
                  <c:v>2.0034459269944298E-5</c:v>
                </c:pt>
                <c:pt idx="1845" formatCode="0.00E+00">
                  <c:v>6.0103377809832902E-5</c:v>
                </c:pt>
                <c:pt idx="1846" formatCode="0.00E+00">
                  <c:v>2.0034459269944298E-5</c:v>
                </c:pt>
                <c:pt idx="1847" formatCode="0.00E+00">
                  <c:v>1.00172296349721E-5</c:v>
                </c:pt>
                <c:pt idx="1848" formatCode="0.00E+00">
                  <c:v>4.0068918539888597E-5</c:v>
                </c:pt>
                <c:pt idx="1849" formatCode="0.00E+00">
                  <c:v>4.0068918539888597E-5</c:v>
                </c:pt>
                <c:pt idx="1850" formatCode="0.00E+00">
                  <c:v>3.00516889049164E-5</c:v>
                </c:pt>
                <c:pt idx="1851" formatCode="0.00E+00">
                  <c:v>1.00172296349721E-5</c:v>
                </c:pt>
                <c:pt idx="1852" formatCode="0.00E+00">
                  <c:v>2.0034459269944298E-5</c:v>
                </c:pt>
                <c:pt idx="1853" formatCode="0.00E+00">
                  <c:v>2.0034459269944298E-5</c:v>
                </c:pt>
                <c:pt idx="1854" formatCode="0.00E+00">
                  <c:v>2.0034459269944298E-5</c:v>
                </c:pt>
                <c:pt idx="1855" formatCode="0.00E+00">
                  <c:v>3.00516889049164E-5</c:v>
                </c:pt>
                <c:pt idx="1856" formatCode="0.00E+00">
                  <c:v>4.0068918539888597E-5</c:v>
                </c:pt>
                <c:pt idx="1857" formatCode="0.00E+00">
                  <c:v>1.00172296349721E-5</c:v>
                </c:pt>
                <c:pt idx="1858" formatCode="0.00E+00">
                  <c:v>1.00172296349721E-5</c:v>
                </c:pt>
                <c:pt idx="1859" formatCode="0.00E+00">
                  <c:v>1.00172296349721E-5</c:v>
                </c:pt>
                <c:pt idx="1860" formatCode="0.00E+00">
                  <c:v>3.00516889049164E-5</c:v>
                </c:pt>
                <c:pt idx="1861" formatCode="0.00E+00">
                  <c:v>4.0068918539888597E-5</c:v>
                </c:pt>
                <c:pt idx="1862" formatCode="0.00E+00">
                  <c:v>2.0034459269944298E-5</c:v>
                </c:pt>
                <c:pt idx="1863" formatCode="0.00E+00">
                  <c:v>3.00516889049164E-5</c:v>
                </c:pt>
                <c:pt idx="1864" formatCode="0.00E+00">
                  <c:v>1.00172296349721E-5</c:v>
                </c:pt>
                <c:pt idx="1865" formatCode="0.00E+00">
                  <c:v>2.0034459269944298E-5</c:v>
                </c:pt>
                <c:pt idx="1866" formatCode="0.00E+00">
                  <c:v>2.0034459269944298E-5</c:v>
                </c:pt>
                <c:pt idx="1867" formatCode="0.00E+00">
                  <c:v>4.0068918539888597E-5</c:v>
                </c:pt>
                <c:pt idx="1868" formatCode="0.00E+00">
                  <c:v>1.00172296349721E-5</c:v>
                </c:pt>
                <c:pt idx="1869" formatCode="0.00E+00">
                  <c:v>1.00172296349721E-5</c:v>
                </c:pt>
                <c:pt idx="1870" formatCode="0.00E+00">
                  <c:v>1.00172296349721E-5</c:v>
                </c:pt>
                <c:pt idx="1871" formatCode="0.00E+00">
                  <c:v>2.0034459269944298E-5</c:v>
                </c:pt>
                <c:pt idx="1872" formatCode="0.00E+00">
                  <c:v>2.0034459269944298E-5</c:v>
                </c:pt>
                <c:pt idx="1873" formatCode="0.00E+00">
                  <c:v>1.00172296349721E-5</c:v>
                </c:pt>
                <c:pt idx="1874" formatCode="0.00E+00">
                  <c:v>2.0034459269944298E-5</c:v>
                </c:pt>
                <c:pt idx="1875" formatCode="0.00E+00">
                  <c:v>1.00172296349721E-5</c:v>
                </c:pt>
                <c:pt idx="1876" formatCode="0.00E+00">
                  <c:v>1.00172296349721E-5</c:v>
                </c:pt>
                <c:pt idx="1877" formatCode="0.00E+00">
                  <c:v>4.0068918539888597E-5</c:v>
                </c:pt>
                <c:pt idx="1878" formatCode="0.00E+00">
                  <c:v>1.00172296349721E-5</c:v>
                </c:pt>
                <c:pt idx="1879" formatCode="0.00E+00">
                  <c:v>1.00172296349721E-5</c:v>
                </c:pt>
                <c:pt idx="1880" formatCode="0.00E+00">
                  <c:v>3.00516889049164E-5</c:v>
                </c:pt>
                <c:pt idx="1881" formatCode="0.00E+00">
                  <c:v>2.0034459269944298E-5</c:v>
                </c:pt>
                <c:pt idx="1882" formatCode="0.00E+00">
                  <c:v>3.00516889049164E-5</c:v>
                </c:pt>
                <c:pt idx="1883" formatCode="0.00E+00">
                  <c:v>1.00172296349721E-5</c:v>
                </c:pt>
                <c:pt idx="1884" formatCode="0.00E+00">
                  <c:v>2.0034459269944298E-5</c:v>
                </c:pt>
                <c:pt idx="1885" formatCode="0.00E+00">
                  <c:v>1.00172296349721E-5</c:v>
                </c:pt>
                <c:pt idx="1886" formatCode="0.00E+00">
                  <c:v>1.00172296349721E-5</c:v>
                </c:pt>
                <c:pt idx="1887" formatCode="0.00E+00">
                  <c:v>1.00172296349721E-5</c:v>
                </c:pt>
                <c:pt idx="1888" formatCode="0.00E+00">
                  <c:v>1.00172296349721E-5</c:v>
                </c:pt>
                <c:pt idx="1889" formatCode="0.00E+00">
                  <c:v>1.00172296349721E-5</c:v>
                </c:pt>
                <c:pt idx="1890" formatCode="0.00E+00">
                  <c:v>2.0034459269944298E-5</c:v>
                </c:pt>
                <c:pt idx="1891" formatCode="0.00E+00">
                  <c:v>1.00172296349721E-5</c:v>
                </c:pt>
                <c:pt idx="1892" formatCode="0.00E+00">
                  <c:v>1.00172296349721E-5</c:v>
                </c:pt>
                <c:pt idx="1893" formatCode="0.00E+00">
                  <c:v>1.00172296349721E-5</c:v>
                </c:pt>
                <c:pt idx="1894" formatCode="0.00E+00">
                  <c:v>1.00172296349721E-5</c:v>
                </c:pt>
                <c:pt idx="1895" formatCode="0.00E+00">
                  <c:v>1.00172296349721E-5</c:v>
                </c:pt>
                <c:pt idx="1896" formatCode="0.00E+00">
                  <c:v>2.0034459269944298E-5</c:v>
                </c:pt>
                <c:pt idx="1897" formatCode="0.00E+00">
                  <c:v>5.0086148174860702E-5</c:v>
                </c:pt>
                <c:pt idx="1898" formatCode="0.00E+00">
                  <c:v>1.00172296349721E-5</c:v>
                </c:pt>
                <c:pt idx="1899" formatCode="0.00E+00">
                  <c:v>1.00172296349721E-5</c:v>
                </c:pt>
                <c:pt idx="1900" formatCode="0.00E+00">
                  <c:v>3.00516889049164E-5</c:v>
                </c:pt>
                <c:pt idx="1901" formatCode="0.00E+00">
                  <c:v>1.00172296349721E-5</c:v>
                </c:pt>
                <c:pt idx="1902" formatCode="0.00E+00">
                  <c:v>1.00172296349721E-5</c:v>
                </c:pt>
                <c:pt idx="1903" formatCode="0.00E+00">
                  <c:v>4.0068918539888597E-5</c:v>
                </c:pt>
                <c:pt idx="1904" formatCode="0.00E+00">
                  <c:v>3.00516889049164E-5</c:v>
                </c:pt>
                <c:pt idx="1905" formatCode="0.00E+00">
                  <c:v>2.0034459269944298E-5</c:v>
                </c:pt>
                <c:pt idx="1906" formatCode="0.00E+00">
                  <c:v>1.00172296349721E-5</c:v>
                </c:pt>
                <c:pt idx="1907" formatCode="0.00E+00">
                  <c:v>2.0034459269944298E-5</c:v>
                </c:pt>
                <c:pt idx="1908" formatCode="0.00E+00">
                  <c:v>2.0034459269944298E-5</c:v>
                </c:pt>
                <c:pt idx="1909" formatCode="0.00E+00">
                  <c:v>2.0034459269944298E-5</c:v>
                </c:pt>
                <c:pt idx="1910" formatCode="0.00E+00">
                  <c:v>1.00172296349721E-5</c:v>
                </c:pt>
                <c:pt idx="1911" formatCode="0.00E+00">
                  <c:v>1.00172296349721E-5</c:v>
                </c:pt>
                <c:pt idx="1912" formatCode="0.00E+00">
                  <c:v>1.00172296349721E-5</c:v>
                </c:pt>
                <c:pt idx="1913" formatCode="0.00E+00">
                  <c:v>2.0034459269944298E-5</c:v>
                </c:pt>
                <c:pt idx="1914" formatCode="0.00E+00">
                  <c:v>2.0034459269944298E-5</c:v>
                </c:pt>
                <c:pt idx="1915" formatCode="0.00E+00">
                  <c:v>1.00172296349721E-5</c:v>
                </c:pt>
                <c:pt idx="1916" formatCode="0.00E+00">
                  <c:v>2.0034459269944298E-5</c:v>
                </c:pt>
                <c:pt idx="1917" formatCode="0.00E+00">
                  <c:v>2.0034459269944298E-5</c:v>
                </c:pt>
                <c:pt idx="1918" formatCode="0.00E+00">
                  <c:v>1.00172296349721E-5</c:v>
                </c:pt>
                <c:pt idx="1919" formatCode="0.00E+00">
                  <c:v>1.00172296349721E-5</c:v>
                </c:pt>
                <c:pt idx="1920" formatCode="0.00E+00">
                  <c:v>1.00172296349721E-5</c:v>
                </c:pt>
                <c:pt idx="1921" formatCode="0.00E+00">
                  <c:v>2.0034459269944298E-5</c:v>
                </c:pt>
                <c:pt idx="1922" formatCode="0.00E+00">
                  <c:v>1.00172296349721E-5</c:v>
                </c:pt>
                <c:pt idx="1923" formatCode="0.00E+00">
                  <c:v>2.0034459269944298E-5</c:v>
                </c:pt>
                <c:pt idx="1924" formatCode="0.00E+00">
                  <c:v>1.00172296349721E-5</c:v>
                </c:pt>
                <c:pt idx="1925" formatCode="0.00E+00">
                  <c:v>1.00172296349721E-5</c:v>
                </c:pt>
                <c:pt idx="1926" formatCode="0.00E+00">
                  <c:v>2.0034459269944298E-5</c:v>
                </c:pt>
                <c:pt idx="1927" formatCode="0.00E+00">
                  <c:v>4.0068918539888597E-5</c:v>
                </c:pt>
                <c:pt idx="1928" formatCode="0.00E+00">
                  <c:v>2.0034459269944298E-5</c:v>
                </c:pt>
                <c:pt idx="1929" formatCode="0.00E+00">
                  <c:v>2.0034459269944298E-5</c:v>
                </c:pt>
                <c:pt idx="1930" formatCode="0.00E+00">
                  <c:v>3.00516889049164E-5</c:v>
                </c:pt>
                <c:pt idx="1931" formatCode="0.00E+00">
                  <c:v>1.00172296349721E-5</c:v>
                </c:pt>
                <c:pt idx="1932" formatCode="0.00E+00">
                  <c:v>3.00516889049164E-5</c:v>
                </c:pt>
                <c:pt idx="1933" formatCode="0.00E+00">
                  <c:v>3.00516889049164E-5</c:v>
                </c:pt>
                <c:pt idx="1934" formatCode="0.00E+00">
                  <c:v>3.00516889049164E-5</c:v>
                </c:pt>
                <c:pt idx="1935" formatCode="0.00E+00">
                  <c:v>2.0034459269944298E-5</c:v>
                </c:pt>
                <c:pt idx="1936" formatCode="0.00E+00">
                  <c:v>1.00172296349721E-5</c:v>
                </c:pt>
                <c:pt idx="1937" formatCode="0.00E+00">
                  <c:v>2.0034459269944298E-5</c:v>
                </c:pt>
                <c:pt idx="1938" formatCode="0.00E+00">
                  <c:v>2.0034459269944298E-5</c:v>
                </c:pt>
                <c:pt idx="1939" formatCode="0.00E+00">
                  <c:v>3.00516889049164E-5</c:v>
                </c:pt>
                <c:pt idx="1940" formatCode="0.00E+00">
                  <c:v>1.00172296349721E-5</c:v>
                </c:pt>
                <c:pt idx="1941" formatCode="0.00E+00">
                  <c:v>3.00516889049164E-5</c:v>
                </c:pt>
                <c:pt idx="1942" formatCode="0.00E+00">
                  <c:v>1.00172296349721E-5</c:v>
                </c:pt>
                <c:pt idx="1943" formatCode="0.00E+00">
                  <c:v>2.0034459269944298E-5</c:v>
                </c:pt>
                <c:pt idx="1944" formatCode="0.00E+00">
                  <c:v>1.00172296349721E-5</c:v>
                </c:pt>
                <c:pt idx="1945" formatCode="0.00E+00">
                  <c:v>1.00172296349721E-5</c:v>
                </c:pt>
                <c:pt idx="1946" formatCode="0.00E+00">
                  <c:v>2.0034459269944298E-5</c:v>
                </c:pt>
                <c:pt idx="1947" formatCode="0.00E+00">
                  <c:v>1.00172296349721E-5</c:v>
                </c:pt>
                <c:pt idx="1948" formatCode="0.00E+00">
                  <c:v>1.00172296349721E-5</c:v>
                </c:pt>
                <c:pt idx="1949" formatCode="0.00E+00">
                  <c:v>2.0034459269944298E-5</c:v>
                </c:pt>
                <c:pt idx="1950" formatCode="0.00E+00">
                  <c:v>1.00172296349721E-5</c:v>
                </c:pt>
                <c:pt idx="1951" formatCode="0.00E+00">
                  <c:v>2.0034459269944298E-5</c:v>
                </c:pt>
                <c:pt idx="1952" formatCode="0.00E+00">
                  <c:v>2.0034459269944298E-5</c:v>
                </c:pt>
                <c:pt idx="1953" formatCode="0.00E+00">
                  <c:v>4.0068918539888597E-5</c:v>
                </c:pt>
                <c:pt idx="1954" formatCode="0.00E+00">
                  <c:v>1.00172296349721E-5</c:v>
                </c:pt>
                <c:pt idx="1955" formatCode="0.00E+00">
                  <c:v>1.00172296349721E-5</c:v>
                </c:pt>
                <c:pt idx="1956" formatCode="0.00E+00">
                  <c:v>1.00172296349721E-5</c:v>
                </c:pt>
                <c:pt idx="1957" formatCode="0.00E+00">
                  <c:v>1.00172296349721E-5</c:v>
                </c:pt>
                <c:pt idx="1958" formatCode="0.00E+00">
                  <c:v>1.00172296349721E-5</c:v>
                </c:pt>
                <c:pt idx="1959" formatCode="0.00E+00">
                  <c:v>2.0034459269944298E-5</c:v>
                </c:pt>
                <c:pt idx="1960" formatCode="0.00E+00">
                  <c:v>1.00172296349721E-5</c:v>
                </c:pt>
                <c:pt idx="1961" formatCode="0.00E+00">
                  <c:v>1.00172296349721E-5</c:v>
                </c:pt>
                <c:pt idx="1962" formatCode="0.00E+00">
                  <c:v>1.00172296349721E-5</c:v>
                </c:pt>
                <c:pt idx="1963" formatCode="0.00E+00">
                  <c:v>2.0034459269944298E-5</c:v>
                </c:pt>
                <c:pt idx="1964" formatCode="0.00E+00">
                  <c:v>2.0034459269944298E-5</c:v>
                </c:pt>
                <c:pt idx="1965" formatCode="0.00E+00">
                  <c:v>1.00172296349721E-5</c:v>
                </c:pt>
                <c:pt idx="1966" formatCode="0.00E+00">
                  <c:v>1.00172296349721E-5</c:v>
                </c:pt>
                <c:pt idx="1967" formatCode="0.00E+00">
                  <c:v>1.00172296349721E-5</c:v>
                </c:pt>
                <c:pt idx="1968" formatCode="0.00E+00">
                  <c:v>1.00172296349721E-5</c:v>
                </c:pt>
                <c:pt idx="1969" formatCode="0.00E+00">
                  <c:v>2.0034459269944298E-5</c:v>
                </c:pt>
                <c:pt idx="1970" formatCode="0.00E+00">
                  <c:v>1.00172296349721E-5</c:v>
                </c:pt>
                <c:pt idx="1971" formatCode="0.00E+00">
                  <c:v>2.0034459269944298E-5</c:v>
                </c:pt>
                <c:pt idx="1972" formatCode="0.00E+00">
                  <c:v>1.00172296349721E-5</c:v>
                </c:pt>
                <c:pt idx="1973" formatCode="0.00E+00">
                  <c:v>2.0034459269944298E-5</c:v>
                </c:pt>
                <c:pt idx="1974" formatCode="0.00E+00">
                  <c:v>2.0034459269944298E-5</c:v>
                </c:pt>
                <c:pt idx="1975" formatCode="0.00E+00">
                  <c:v>1.00172296349721E-5</c:v>
                </c:pt>
                <c:pt idx="1976" formatCode="0.00E+00">
                  <c:v>2.0034459269944298E-5</c:v>
                </c:pt>
                <c:pt idx="1977" formatCode="0.00E+00">
                  <c:v>2.0034459269944298E-5</c:v>
                </c:pt>
                <c:pt idx="1978" formatCode="0.00E+00">
                  <c:v>2.0034459269944298E-5</c:v>
                </c:pt>
                <c:pt idx="1979" formatCode="0.00E+00">
                  <c:v>2.0034459269944298E-5</c:v>
                </c:pt>
                <c:pt idx="1980" formatCode="0.00E+00">
                  <c:v>2.0034459269944298E-5</c:v>
                </c:pt>
                <c:pt idx="1981" formatCode="0.00E+00">
                  <c:v>1.00172296349721E-5</c:v>
                </c:pt>
                <c:pt idx="1982" formatCode="0.00E+00">
                  <c:v>1.00172296349721E-5</c:v>
                </c:pt>
                <c:pt idx="1983" formatCode="0.00E+00">
                  <c:v>5.0086148174860702E-5</c:v>
                </c:pt>
                <c:pt idx="1984" formatCode="0.00E+00">
                  <c:v>3.00516889049164E-5</c:v>
                </c:pt>
                <c:pt idx="1985" formatCode="0.00E+00">
                  <c:v>3.00516889049164E-5</c:v>
                </c:pt>
                <c:pt idx="1986" formatCode="0.00E+00">
                  <c:v>1.00172296349721E-5</c:v>
                </c:pt>
                <c:pt idx="1987" formatCode="0.00E+00">
                  <c:v>1.00172296349721E-5</c:v>
                </c:pt>
                <c:pt idx="1988" formatCode="0.00E+00">
                  <c:v>1.00172296349721E-5</c:v>
                </c:pt>
                <c:pt idx="1989" formatCode="0.00E+00">
                  <c:v>2.0034459269944298E-5</c:v>
                </c:pt>
                <c:pt idx="1990" formatCode="0.00E+00">
                  <c:v>1.00172296349721E-5</c:v>
                </c:pt>
                <c:pt idx="1991" formatCode="0.00E+00">
                  <c:v>1.00172296349721E-5</c:v>
                </c:pt>
                <c:pt idx="1992" formatCode="0.00E+00">
                  <c:v>1.00172296349721E-5</c:v>
                </c:pt>
                <c:pt idx="1993" formatCode="0.00E+00">
                  <c:v>2.0034459269944298E-5</c:v>
                </c:pt>
                <c:pt idx="1994" formatCode="0.00E+00">
                  <c:v>2.0034459269944298E-5</c:v>
                </c:pt>
                <c:pt idx="1995" formatCode="0.00E+00">
                  <c:v>1.00172296349721E-5</c:v>
                </c:pt>
                <c:pt idx="1996" formatCode="0.00E+00">
                  <c:v>1.00172296349721E-5</c:v>
                </c:pt>
                <c:pt idx="1997" formatCode="0.00E+00">
                  <c:v>1.00172296349721E-5</c:v>
                </c:pt>
                <c:pt idx="1998" formatCode="0.00E+00">
                  <c:v>2.0034459269944298E-5</c:v>
                </c:pt>
                <c:pt idx="1999" formatCode="0.00E+00">
                  <c:v>1.00172296349721E-5</c:v>
                </c:pt>
                <c:pt idx="2000" formatCode="0.00E+00">
                  <c:v>1.00172296349721E-5</c:v>
                </c:pt>
                <c:pt idx="2001" formatCode="0.00E+00">
                  <c:v>1.00172296349721E-5</c:v>
                </c:pt>
                <c:pt idx="2002" formatCode="0.00E+00">
                  <c:v>1.00172296349721E-5</c:v>
                </c:pt>
                <c:pt idx="2003" formatCode="0.00E+00">
                  <c:v>3.00516889049164E-5</c:v>
                </c:pt>
                <c:pt idx="2004" formatCode="0.00E+00">
                  <c:v>1.00172296349721E-5</c:v>
                </c:pt>
                <c:pt idx="2005" formatCode="0.00E+00">
                  <c:v>1.00172296349721E-5</c:v>
                </c:pt>
                <c:pt idx="2006" formatCode="0.00E+00">
                  <c:v>1.00172296349721E-5</c:v>
                </c:pt>
                <c:pt idx="2007" formatCode="0.00E+00">
                  <c:v>1.00172296349721E-5</c:v>
                </c:pt>
                <c:pt idx="2008" formatCode="0.00E+00">
                  <c:v>1.00172296349721E-5</c:v>
                </c:pt>
                <c:pt idx="2009" formatCode="0.00E+00">
                  <c:v>1.00172296349721E-5</c:v>
                </c:pt>
                <c:pt idx="2010" formatCode="0.00E+00">
                  <c:v>1.00172296349721E-5</c:v>
                </c:pt>
                <c:pt idx="2011" formatCode="0.00E+00">
                  <c:v>1.00172296349721E-5</c:v>
                </c:pt>
                <c:pt idx="2012" formatCode="0.00E+00">
                  <c:v>1.00172296349721E-5</c:v>
                </c:pt>
                <c:pt idx="2013" formatCode="0.00E+00">
                  <c:v>1.00172296349721E-5</c:v>
                </c:pt>
                <c:pt idx="2014" formatCode="0.00E+00">
                  <c:v>1.00172296349721E-5</c:v>
                </c:pt>
                <c:pt idx="2015" formatCode="0.00E+00">
                  <c:v>1.00172296349721E-5</c:v>
                </c:pt>
                <c:pt idx="2016" formatCode="0.00E+00">
                  <c:v>1.00172296349721E-5</c:v>
                </c:pt>
                <c:pt idx="2017" formatCode="0.00E+00">
                  <c:v>1.00172296349721E-5</c:v>
                </c:pt>
                <c:pt idx="2018" formatCode="0.00E+00">
                  <c:v>1.00172296349721E-5</c:v>
                </c:pt>
                <c:pt idx="2019" formatCode="0.00E+00">
                  <c:v>2.0034459269944298E-5</c:v>
                </c:pt>
                <c:pt idx="2020" formatCode="0.00E+00">
                  <c:v>1.00172296349721E-5</c:v>
                </c:pt>
                <c:pt idx="2021" formatCode="0.00E+00">
                  <c:v>1.00172296349721E-5</c:v>
                </c:pt>
                <c:pt idx="2022" formatCode="0.00E+00">
                  <c:v>1.00172296349721E-5</c:v>
                </c:pt>
                <c:pt idx="2023" formatCode="0.00E+00">
                  <c:v>1.00172296349721E-5</c:v>
                </c:pt>
                <c:pt idx="2024" formatCode="0.00E+00">
                  <c:v>3.00516889049164E-5</c:v>
                </c:pt>
                <c:pt idx="2025" formatCode="0.00E+00">
                  <c:v>2.0034459269944298E-5</c:v>
                </c:pt>
                <c:pt idx="2026" formatCode="0.00E+00">
                  <c:v>2.0034459269944298E-5</c:v>
                </c:pt>
                <c:pt idx="2027" formatCode="0.00E+00">
                  <c:v>1.00172296349721E-5</c:v>
                </c:pt>
                <c:pt idx="2028" formatCode="0.00E+00">
                  <c:v>1.00172296349721E-5</c:v>
                </c:pt>
                <c:pt idx="2029" formatCode="0.00E+00">
                  <c:v>2.0034459269944298E-5</c:v>
                </c:pt>
                <c:pt idx="2030" formatCode="0.00E+00">
                  <c:v>1.00172296349721E-5</c:v>
                </c:pt>
                <c:pt idx="2031" formatCode="0.00E+00">
                  <c:v>2.0034459269944298E-5</c:v>
                </c:pt>
                <c:pt idx="2032" formatCode="0.00E+00">
                  <c:v>1.00172296349721E-5</c:v>
                </c:pt>
                <c:pt idx="2033" formatCode="0.00E+00">
                  <c:v>2.0034459269944298E-5</c:v>
                </c:pt>
                <c:pt idx="2034" formatCode="0.00E+00">
                  <c:v>1.00172296349721E-5</c:v>
                </c:pt>
                <c:pt idx="2035" formatCode="0.00E+00">
                  <c:v>1.00172296349721E-5</c:v>
                </c:pt>
                <c:pt idx="2036" formatCode="0.00E+00">
                  <c:v>1.00172296349721E-5</c:v>
                </c:pt>
                <c:pt idx="2037" formatCode="0.00E+00">
                  <c:v>1.00172296349721E-5</c:v>
                </c:pt>
                <c:pt idx="2038" formatCode="0.00E+00">
                  <c:v>1.00172296349721E-5</c:v>
                </c:pt>
                <c:pt idx="2039" formatCode="0.00E+00">
                  <c:v>1.00172296349721E-5</c:v>
                </c:pt>
                <c:pt idx="2040" formatCode="0.00E+00">
                  <c:v>1.00172296349721E-5</c:v>
                </c:pt>
                <c:pt idx="2041" formatCode="0.00E+00">
                  <c:v>1.00172296349721E-5</c:v>
                </c:pt>
                <c:pt idx="2042" formatCode="0.00E+00">
                  <c:v>3.00516889049164E-5</c:v>
                </c:pt>
                <c:pt idx="2043" formatCode="0.00E+00">
                  <c:v>1.00172296349721E-5</c:v>
                </c:pt>
                <c:pt idx="2044" formatCode="0.00E+00">
                  <c:v>1.00172296349721E-5</c:v>
                </c:pt>
                <c:pt idx="2045" formatCode="0.00E+00">
                  <c:v>1.00172296349721E-5</c:v>
                </c:pt>
                <c:pt idx="2046" formatCode="0.00E+00">
                  <c:v>1.00172296349721E-5</c:v>
                </c:pt>
                <c:pt idx="2047" formatCode="0.00E+00">
                  <c:v>2.0034459269944298E-5</c:v>
                </c:pt>
                <c:pt idx="2048" formatCode="0.00E+00">
                  <c:v>1.00172296349721E-5</c:v>
                </c:pt>
                <c:pt idx="2049" formatCode="0.00E+00">
                  <c:v>1.00172296349721E-5</c:v>
                </c:pt>
                <c:pt idx="2050" formatCode="0.00E+00">
                  <c:v>1.00172296349721E-5</c:v>
                </c:pt>
                <c:pt idx="2051" formatCode="0.00E+00">
                  <c:v>1.00172296349721E-5</c:v>
                </c:pt>
                <c:pt idx="2052" formatCode="0.00E+00">
                  <c:v>1.00172296349721E-5</c:v>
                </c:pt>
                <c:pt idx="2053" formatCode="0.00E+00">
                  <c:v>1.00172296349721E-5</c:v>
                </c:pt>
                <c:pt idx="2054" formatCode="0.00E+00">
                  <c:v>1.00172296349721E-5</c:v>
                </c:pt>
                <c:pt idx="2055" formatCode="0.00E+00">
                  <c:v>1.00172296349721E-5</c:v>
                </c:pt>
                <c:pt idx="2056" formatCode="0.00E+00">
                  <c:v>1.00172296349721E-5</c:v>
                </c:pt>
                <c:pt idx="2057" formatCode="0.00E+00">
                  <c:v>1.00172296349721E-5</c:v>
                </c:pt>
                <c:pt idx="2058" formatCode="0.00E+00">
                  <c:v>1.00172296349721E-5</c:v>
                </c:pt>
                <c:pt idx="2059" formatCode="0.00E+00">
                  <c:v>1.00172296349721E-5</c:v>
                </c:pt>
                <c:pt idx="2060" formatCode="0.00E+00">
                  <c:v>2.0034459269944298E-5</c:v>
                </c:pt>
                <c:pt idx="2061" formatCode="0.00E+00">
                  <c:v>1.00172296349721E-5</c:v>
                </c:pt>
                <c:pt idx="2062" formatCode="0.00E+00">
                  <c:v>1.00172296349721E-5</c:v>
                </c:pt>
                <c:pt idx="2063" formatCode="0.00E+00">
                  <c:v>1.00172296349721E-5</c:v>
                </c:pt>
                <c:pt idx="2064" formatCode="0.00E+00">
                  <c:v>2.0034459269944298E-5</c:v>
                </c:pt>
                <c:pt idx="2065" formatCode="0.00E+00">
                  <c:v>1.00172296349721E-5</c:v>
                </c:pt>
                <c:pt idx="2066" formatCode="0.00E+00">
                  <c:v>1.00172296349721E-5</c:v>
                </c:pt>
                <c:pt idx="2067" formatCode="0.00E+00">
                  <c:v>1.00172296349721E-5</c:v>
                </c:pt>
                <c:pt idx="2068" formatCode="0.00E+00">
                  <c:v>2.0034459269944298E-5</c:v>
                </c:pt>
                <c:pt idx="2069" formatCode="0.00E+00">
                  <c:v>1.00172296349721E-5</c:v>
                </c:pt>
                <c:pt idx="2070" formatCode="0.00E+00">
                  <c:v>1.00172296349721E-5</c:v>
                </c:pt>
                <c:pt idx="2071" formatCode="0.00E+00">
                  <c:v>1.00172296349721E-5</c:v>
                </c:pt>
                <c:pt idx="2072" formatCode="0.00E+00">
                  <c:v>1.00172296349721E-5</c:v>
                </c:pt>
                <c:pt idx="2073" formatCode="0.00E+00">
                  <c:v>1.00172296349721E-5</c:v>
                </c:pt>
                <c:pt idx="2074" formatCode="0.00E+00">
                  <c:v>1.00172296349721E-5</c:v>
                </c:pt>
                <c:pt idx="2075" formatCode="0.00E+00">
                  <c:v>1.00172296349721E-5</c:v>
                </c:pt>
                <c:pt idx="2076" formatCode="0.00E+00">
                  <c:v>1.00172296349721E-5</c:v>
                </c:pt>
                <c:pt idx="2077" formatCode="0.00E+00">
                  <c:v>1.00172296349721E-5</c:v>
                </c:pt>
                <c:pt idx="2078" formatCode="0.00E+00">
                  <c:v>2.0034459269944298E-5</c:v>
                </c:pt>
                <c:pt idx="2079" formatCode="0.00E+00">
                  <c:v>1.00172296349721E-5</c:v>
                </c:pt>
                <c:pt idx="2080" formatCode="0.00E+00">
                  <c:v>1.00172296349721E-5</c:v>
                </c:pt>
                <c:pt idx="2081" formatCode="0.00E+00">
                  <c:v>2.0034459269944298E-5</c:v>
                </c:pt>
                <c:pt idx="2082" formatCode="0.00E+00">
                  <c:v>1.00172296349721E-5</c:v>
                </c:pt>
                <c:pt idx="2083" formatCode="0.00E+00">
                  <c:v>1.00172296349721E-5</c:v>
                </c:pt>
                <c:pt idx="2084" formatCode="0.00E+00">
                  <c:v>1.00172296349721E-5</c:v>
                </c:pt>
                <c:pt idx="2085" formatCode="0.00E+00">
                  <c:v>1.00172296349721E-5</c:v>
                </c:pt>
                <c:pt idx="2086" formatCode="0.00E+00">
                  <c:v>1.00172296349721E-5</c:v>
                </c:pt>
                <c:pt idx="2087" formatCode="0.00E+00">
                  <c:v>1.00172296349721E-5</c:v>
                </c:pt>
                <c:pt idx="2088" formatCode="0.00E+00">
                  <c:v>1.00172296349721E-5</c:v>
                </c:pt>
                <c:pt idx="2089" formatCode="0.00E+00">
                  <c:v>1.00172296349721E-5</c:v>
                </c:pt>
                <c:pt idx="2090" formatCode="0.00E+00">
                  <c:v>1.00172296349721E-5</c:v>
                </c:pt>
                <c:pt idx="2091" formatCode="0.00E+00">
                  <c:v>1.00172296349721E-5</c:v>
                </c:pt>
                <c:pt idx="2092" formatCode="0.00E+00">
                  <c:v>1.00172296349721E-5</c:v>
                </c:pt>
                <c:pt idx="2093" formatCode="0.00E+00">
                  <c:v>1.00172296349721E-5</c:v>
                </c:pt>
                <c:pt idx="2094" formatCode="0.00E+00">
                  <c:v>1.00172296349721E-5</c:v>
                </c:pt>
                <c:pt idx="2095" formatCode="0.00E+00">
                  <c:v>1.00172296349721E-5</c:v>
                </c:pt>
                <c:pt idx="2096" formatCode="0.00E+00">
                  <c:v>1.00172296349721E-5</c:v>
                </c:pt>
                <c:pt idx="2097" formatCode="0.00E+00">
                  <c:v>1.00172296349721E-5</c:v>
                </c:pt>
                <c:pt idx="2098" formatCode="0.00E+00">
                  <c:v>1.00172296349721E-5</c:v>
                </c:pt>
                <c:pt idx="2099" formatCode="0.00E+00">
                  <c:v>1.00172296349721E-5</c:v>
                </c:pt>
                <c:pt idx="2100" formatCode="0.00E+00">
                  <c:v>1.00172296349721E-5</c:v>
                </c:pt>
                <c:pt idx="2101" formatCode="0.00E+00">
                  <c:v>1.00172296349721E-5</c:v>
                </c:pt>
                <c:pt idx="2102" formatCode="0.00E+00">
                  <c:v>1.00172296349721E-5</c:v>
                </c:pt>
                <c:pt idx="2103" formatCode="0.00E+00">
                  <c:v>1.00172296349721E-5</c:v>
                </c:pt>
                <c:pt idx="2104" formatCode="0.00E+00">
                  <c:v>1.00172296349721E-5</c:v>
                </c:pt>
                <c:pt idx="2105" formatCode="0.00E+00">
                  <c:v>1.00172296349721E-5</c:v>
                </c:pt>
                <c:pt idx="2106" formatCode="0.00E+00">
                  <c:v>1.00172296349721E-5</c:v>
                </c:pt>
                <c:pt idx="2107" formatCode="0.00E+00">
                  <c:v>2.0034459269944298E-5</c:v>
                </c:pt>
                <c:pt idx="2108" formatCode="0.00E+00">
                  <c:v>1.00172296349721E-5</c:v>
                </c:pt>
                <c:pt idx="2109" formatCode="0.00E+00">
                  <c:v>1.00172296349721E-5</c:v>
                </c:pt>
                <c:pt idx="2110" formatCode="0.00E+00">
                  <c:v>1.00172296349721E-5</c:v>
                </c:pt>
                <c:pt idx="2111" formatCode="0.00E+00">
                  <c:v>1.00172296349721E-5</c:v>
                </c:pt>
                <c:pt idx="2112" formatCode="0.00E+00">
                  <c:v>1.00172296349721E-5</c:v>
                </c:pt>
                <c:pt idx="2113" formatCode="0.00E+00">
                  <c:v>1.00172296349721E-5</c:v>
                </c:pt>
                <c:pt idx="2114" formatCode="0.00E+00">
                  <c:v>1.00172296349721E-5</c:v>
                </c:pt>
                <c:pt idx="2115" formatCode="0.00E+00">
                  <c:v>1.00172296349721E-5</c:v>
                </c:pt>
                <c:pt idx="2116" formatCode="0.00E+00">
                  <c:v>1.00172296349721E-5</c:v>
                </c:pt>
                <c:pt idx="2117" formatCode="0.00E+00">
                  <c:v>1.00172296349721E-5</c:v>
                </c:pt>
                <c:pt idx="2118" formatCode="0.00E+00">
                  <c:v>2.0034459269944298E-5</c:v>
                </c:pt>
                <c:pt idx="2119" formatCode="0.00E+00">
                  <c:v>1.00172296349721E-5</c:v>
                </c:pt>
                <c:pt idx="2120" formatCode="0.00E+00">
                  <c:v>1.00172296349721E-5</c:v>
                </c:pt>
                <c:pt idx="2121" formatCode="0.00E+00">
                  <c:v>1.00172296349721E-5</c:v>
                </c:pt>
                <c:pt idx="2122" formatCode="0.00E+00">
                  <c:v>1.00172296349721E-5</c:v>
                </c:pt>
                <c:pt idx="2123" formatCode="0.00E+00">
                  <c:v>1.00172296349721E-5</c:v>
                </c:pt>
                <c:pt idx="2124" formatCode="0.00E+00">
                  <c:v>1.00172296349721E-5</c:v>
                </c:pt>
                <c:pt idx="2125" formatCode="0.00E+00">
                  <c:v>1.00172296349721E-5</c:v>
                </c:pt>
                <c:pt idx="2126" formatCode="0.00E+00">
                  <c:v>1.00172296349721E-5</c:v>
                </c:pt>
                <c:pt idx="2127" formatCode="0.00E+00">
                  <c:v>1.00172296349721E-5</c:v>
                </c:pt>
                <c:pt idx="2128" formatCode="0.00E+00">
                  <c:v>1.00172296349721E-5</c:v>
                </c:pt>
                <c:pt idx="2129" formatCode="0.00E+00">
                  <c:v>1.00172296349721E-5</c:v>
                </c:pt>
                <c:pt idx="2130" formatCode="0.00E+00">
                  <c:v>1.00172296349721E-5</c:v>
                </c:pt>
                <c:pt idx="2131" formatCode="0.00E+00">
                  <c:v>1.00172296349721E-5</c:v>
                </c:pt>
                <c:pt idx="2132" formatCode="0.00E+00">
                  <c:v>1.00172296349721E-5</c:v>
                </c:pt>
                <c:pt idx="2133" formatCode="0.00E+00">
                  <c:v>1.00172296349721E-5</c:v>
                </c:pt>
                <c:pt idx="2134" formatCode="0.00E+00">
                  <c:v>1.00172296349721E-5</c:v>
                </c:pt>
                <c:pt idx="2135" formatCode="0.00E+00">
                  <c:v>1.00172296349721E-5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210152"/>
        <c:axId val="280204664"/>
      </c:scatterChart>
      <c:valAx>
        <c:axId val="280210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4664"/>
        <c:crosses val="autoZero"/>
        <c:crossBetween val="midCat"/>
      </c:valAx>
      <c:valAx>
        <c:axId val="28020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10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'2min-dist'!$Z:$Z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'2min-dist'!$AB:$AB</c:f>
              <c:numCache>
                <c:formatCode>0.00E+00</c:formatCode>
                <c:ptCount val="1048576"/>
                <c:pt idx="0">
                  <c:v>5.7946689046077602E-4</c:v>
                </c:pt>
                <c:pt idx="1">
                  <c:v>8.9917276105982405E-4</c:v>
                </c:pt>
                <c:pt idx="2">
                  <c:v>7.9926467649762197E-4</c:v>
                </c:pt>
                <c:pt idx="3">
                  <c:v>4.9954042281101301E-4</c:v>
                </c:pt>
                <c:pt idx="4">
                  <c:v>5.9944850737321596E-4</c:v>
                </c:pt>
                <c:pt idx="5">
                  <c:v>5.9944850737321596E-4</c:v>
                </c:pt>
                <c:pt idx="6">
                  <c:v>6.3941174119809703E-4</c:v>
                </c:pt>
                <c:pt idx="7">
                  <c:v>6.9935659193541902E-4</c:v>
                </c:pt>
                <c:pt idx="8">
                  <c:v>3.7965072133637002E-4</c:v>
                </c:pt>
                <c:pt idx="9">
                  <c:v>6.1943012428565699E-4</c:v>
                </c:pt>
                <c:pt idx="10">
                  <c:v>8.5920952723494298E-4</c:v>
                </c:pt>
                <c:pt idx="11">
                  <c:v>5.3950365663589495E-4</c:v>
                </c:pt>
                <c:pt idx="12">
                  <c:v>7.3931982576029998E-4</c:v>
                </c:pt>
                <c:pt idx="13">
                  <c:v>8.1924629341006202E-4</c:v>
                </c:pt>
                <c:pt idx="14">
                  <c:v>8.1924629341006202E-4</c:v>
                </c:pt>
                <c:pt idx="15">
                  <c:v>6.1943012428565699E-4</c:v>
                </c:pt>
                <c:pt idx="16">
                  <c:v>5.7946689046077602E-4</c:v>
                </c:pt>
                <c:pt idx="17">
                  <c:v>3.39687487511489E-4</c:v>
                </c:pt>
                <c:pt idx="18">
                  <c:v>5.1952203972345404E-4</c:v>
                </c:pt>
                <c:pt idx="19">
                  <c:v>8.9917276105982405E-4</c:v>
                </c:pt>
                <c:pt idx="20">
                  <c:v>8.3922791032250304E-4</c:v>
                </c:pt>
                <c:pt idx="21">
                  <c:v>5.9944850737321596E-4</c:v>
                </c:pt>
                <c:pt idx="22">
                  <c:v>7.3931982576029998E-4</c:v>
                </c:pt>
                <c:pt idx="23">
                  <c:v>6.79374975022978E-4</c:v>
                </c:pt>
                <c:pt idx="24">
                  <c:v>7.3931982576029998E-4</c:v>
                </c:pt>
                <c:pt idx="25">
                  <c:v>6.9935659193541902E-4</c:v>
                </c:pt>
                <c:pt idx="26">
                  <c:v>6.3941174119809703E-4</c:v>
                </c:pt>
                <c:pt idx="27">
                  <c:v>4.7955880589857302E-4</c:v>
                </c:pt>
                <c:pt idx="28">
                  <c:v>7.1933820884785896E-4</c:v>
                </c:pt>
                <c:pt idx="29">
                  <c:v>5.59485273548335E-4</c:v>
                </c:pt>
                <c:pt idx="30">
                  <c:v>6.5939335811053795E-4</c:v>
                </c:pt>
                <c:pt idx="31">
                  <c:v>5.7946689046077602E-4</c:v>
                </c:pt>
                <c:pt idx="32">
                  <c:v>9.5911761179714604E-4</c:v>
                </c:pt>
                <c:pt idx="33">
                  <c:v>6.79374975022978E-4</c:v>
                </c:pt>
                <c:pt idx="34">
                  <c:v>5.9944850737321596E-4</c:v>
                </c:pt>
                <c:pt idx="35">
                  <c:v>7.3931982576029998E-4</c:v>
                </c:pt>
                <c:pt idx="36">
                  <c:v>7.5930144267274101E-4</c:v>
                </c:pt>
                <c:pt idx="37">
                  <c:v>6.1943012428565699E-4</c:v>
                </c:pt>
                <c:pt idx="38">
                  <c:v>5.1952203972345404E-4</c:v>
                </c:pt>
                <c:pt idx="39">
                  <c:v>6.3941174119809703E-4</c:v>
                </c:pt>
                <c:pt idx="40">
                  <c:v>5.3950365663589495E-4</c:v>
                </c:pt>
                <c:pt idx="41">
                  <c:v>5.3950365663589495E-4</c:v>
                </c:pt>
                <c:pt idx="42">
                  <c:v>6.79374975022978E-4</c:v>
                </c:pt>
                <c:pt idx="43">
                  <c:v>7.1933820884785896E-4</c:v>
                </c:pt>
                <c:pt idx="44">
                  <c:v>8.79191144147384E-4</c:v>
                </c:pt>
                <c:pt idx="45">
                  <c:v>7.9926467649762197E-4</c:v>
                </c:pt>
                <c:pt idx="46">
                  <c:v>4.59577188986132E-4</c:v>
                </c:pt>
                <c:pt idx="47">
                  <c:v>7.7928305958518105E-4</c:v>
                </c:pt>
                <c:pt idx="48">
                  <c:v>5.59485273548335E-4</c:v>
                </c:pt>
                <c:pt idx="49">
                  <c:v>6.79374975022978E-4</c:v>
                </c:pt>
                <c:pt idx="50">
                  <c:v>6.5939335811053795E-4</c:v>
                </c:pt>
                <c:pt idx="51">
                  <c:v>5.59485273548335E-4</c:v>
                </c:pt>
                <c:pt idx="52">
                  <c:v>8.79191144147384E-4</c:v>
                </c:pt>
                <c:pt idx="53">
                  <c:v>7.3931982576029998E-4</c:v>
                </c:pt>
                <c:pt idx="54">
                  <c:v>7.5930144267274101E-4</c:v>
                </c:pt>
                <c:pt idx="55">
                  <c:v>5.3950365663589495E-4</c:v>
                </c:pt>
                <c:pt idx="56">
                  <c:v>6.9935659193541902E-4</c:v>
                </c:pt>
                <c:pt idx="57">
                  <c:v>7.5930144267274101E-4</c:v>
                </c:pt>
                <c:pt idx="58">
                  <c:v>7.7928305958518105E-4</c:v>
                </c:pt>
                <c:pt idx="59">
                  <c:v>4.39595572073692E-4</c:v>
                </c:pt>
                <c:pt idx="60">
                  <c:v>6.1943012428565699E-4</c:v>
                </c:pt>
                <c:pt idx="61">
                  <c:v>8.5920952723494298E-4</c:v>
                </c:pt>
                <c:pt idx="62">
                  <c:v>5.9944850737321596E-4</c:v>
                </c:pt>
                <c:pt idx="63">
                  <c:v>5.9944850737321596E-4</c:v>
                </c:pt>
                <c:pt idx="64">
                  <c:v>7.5930144267274101E-4</c:v>
                </c:pt>
                <c:pt idx="65">
                  <c:v>7.7928305958518105E-4</c:v>
                </c:pt>
                <c:pt idx="66">
                  <c:v>6.79374975022978E-4</c:v>
                </c:pt>
                <c:pt idx="67">
                  <c:v>6.9935659193541902E-4</c:v>
                </c:pt>
                <c:pt idx="68">
                  <c:v>7.1933820884785896E-4</c:v>
                </c:pt>
                <c:pt idx="69">
                  <c:v>9.1915437797226497E-4</c:v>
                </c:pt>
                <c:pt idx="70">
                  <c:v>5.1952203972345404E-4</c:v>
                </c:pt>
                <c:pt idx="71">
                  <c:v>6.3941174119809703E-4</c:v>
                </c:pt>
                <c:pt idx="72">
                  <c:v>5.7946689046077602E-4</c:v>
                </c:pt>
                <c:pt idx="73">
                  <c:v>8.3922791032250304E-4</c:v>
                </c:pt>
                <c:pt idx="74">
                  <c:v>7.9926467649762197E-4</c:v>
                </c:pt>
                <c:pt idx="75">
                  <c:v>7.1933820884785896E-4</c:v>
                </c:pt>
                <c:pt idx="76">
                  <c:v>6.1943012428565699E-4</c:v>
                </c:pt>
                <c:pt idx="77">
                  <c:v>9.1915437797226497E-4</c:v>
                </c:pt>
                <c:pt idx="78">
                  <c:v>4.1961395516125098E-4</c:v>
                </c:pt>
                <c:pt idx="79">
                  <c:v>7.1933820884785896E-4</c:v>
                </c:pt>
                <c:pt idx="80">
                  <c:v>5.7946689046077602E-4</c:v>
                </c:pt>
                <c:pt idx="81">
                  <c:v>6.79374975022978E-4</c:v>
                </c:pt>
                <c:pt idx="82">
                  <c:v>5.1952203972345404E-4</c:v>
                </c:pt>
                <c:pt idx="83">
                  <c:v>9.1915437797226497E-4</c:v>
                </c:pt>
                <c:pt idx="84">
                  <c:v>7.1933820884785896E-4</c:v>
                </c:pt>
                <c:pt idx="85">
                  <c:v>6.1943012428565699E-4</c:v>
                </c:pt>
                <c:pt idx="86">
                  <c:v>6.5939335811053795E-4</c:v>
                </c:pt>
                <c:pt idx="87">
                  <c:v>6.5939335811053795E-4</c:v>
                </c:pt>
                <c:pt idx="88">
                  <c:v>7.1933820884785896E-4</c:v>
                </c:pt>
                <c:pt idx="89">
                  <c:v>4.9954042281101301E-4</c:v>
                </c:pt>
                <c:pt idx="90">
                  <c:v>5.3950365663589495E-4</c:v>
                </c:pt>
                <c:pt idx="91">
                  <c:v>6.79374975022978E-4</c:v>
                </c:pt>
                <c:pt idx="92">
                  <c:v>4.7955880589857302E-4</c:v>
                </c:pt>
                <c:pt idx="93">
                  <c:v>5.1952203972345404E-4</c:v>
                </c:pt>
                <c:pt idx="94">
                  <c:v>5.1952203972345404E-4</c:v>
                </c:pt>
                <c:pt idx="95">
                  <c:v>6.1943012428565699E-4</c:v>
                </c:pt>
                <c:pt idx="96">
                  <c:v>6.1943012428565699E-4</c:v>
                </c:pt>
                <c:pt idx="97">
                  <c:v>6.79374975022978E-4</c:v>
                </c:pt>
                <c:pt idx="98">
                  <c:v>6.1943012428565699E-4</c:v>
                </c:pt>
                <c:pt idx="99">
                  <c:v>7.1933820884785896E-4</c:v>
                </c:pt>
                <c:pt idx="100">
                  <c:v>7.1933820884785896E-4</c:v>
                </c:pt>
                <c:pt idx="101">
                  <c:v>6.9935659193541902E-4</c:v>
                </c:pt>
                <c:pt idx="102">
                  <c:v>5.1952203972345404E-4</c:v>
                </c:pt>
                <c:pt idx="103">
                  <c:v>6.5939335811053795E-4</c:v>
                </c:pt>
                <c:pt idx="104">
                  <c:v>5.1952203972345404E-4</c:v>
                </c:pt>
                <c:pt idx="105">
                  <c:v>7.5930144267274101E-4</c:v>
                </c:pt>
                <c:pt idx="106">
                  <c:v>7.9926467649762197E-4</c:v>
                </c:pt>
                <c:pt idx="107">
                  <c:v>6.1943012428565699E-4</c:v>
                </c:pt>
                <c:pt idx="108">
                  <c:v>4.7955880589857302E-4</c:v>
                </c:pt>
                <c:pt idx="109">
                  <c:v>7.1933820884785896E-4</c:v>
                </c:pt>
                <c:pt idx="110">
                  <c:v>6.9935659193541902E-4</c:v>
                </c:pt>
                <c:pt idx="111">
                  <c:v>7.3931982576029998E-4</c:v>
                </c:pt>
                <c:pt idx="112">
                  <c:v>5.7946689046077602E-4</c:v>
                </c:pt>
                <c:pt idx="113">
                  <c:v>6.9935659193541902E-4</c:v>
                </c:pt>
                <c:pt idx="114">
                  <c:v>4.9954042281101301E-4</c:v>
                </c:pt>
                <c:pt idx="115">
                  <c:v>6.5939335811053795E-4</c:v>
                </c:pt>
                <c:pt idx="116">
                  <c:v>6.1943012428565699E-4</c:v>
                </c:pt>
                <c:pt idx="117">
                  <c:v>4.7955880589857302E-4</c:v>
                </c:pt>
                <c:pt idx="118">
                  <c:v>7.7928305958518105E-4</c:v>
                </c:pt>
                <c:pt idx="119">
                  <c:v>7.1933820884785896E-4</c:v>
                </c:pt>
                <c:pt idx="120">
                  <c:v>5.9944850737321596E-4</c:v>
                </c:pt>
                <c:pt idx="121">
                  <c:v>7.3931982576029998E-4</c:v>
                </c:pt>
                <c:pt idx="122">
                  <c:v>5.7946689046077602E-4</c:v>
                </c:pt>
                <c:pt idx="123">
                  <c:v>5.1952203972345404E-4</c:v>
                </c:pt>
                <c:pt idx="124">
                  <c:v>5.7946689046077602E-4</c:v>
                </c:pt>
                <c:pt idx="125">
                  <c:v>5.7946689046077602E-4</c:v>
                </c:pt>
                <c:pt idx="126">
                  <c:v>6.79374975022978E-4</c:v>
                </c:pt>
                <c:pt idx="127">
                  <c:v>6.9935659193541902E-4</c:v>
                </c:pt>
                <c:pt idx="128">
                  <c:v>4.9954042281101301E-4</c:v>
                </c:pt>
                <c:pt idx="129">
                  <c:v>5.59485273548335E-4</c:v>
                </c:pt>
                <c:pt idx="130">
                  <c:v>5.59485273548335E-4</c:v>
                </c:pt>
                <c:pt idx="131">
                  <c:v>4.7955880589857302E-4</c:v>
                </c:pt>
                <c:pt idx="132">
                  <c:v>7.3931982576029998E-4</c:v>
                </c:pt>
                <c:pt idx="133">
                  <c:v>5.7946689046077602E-4</c:v>
                </c:pt>
                <c:pt idx="134">
                  <c:v>6.79374975022978E-4</c:v>
                </c:pt>
                <c:pt idx="135">
                  <c:v>6.5939335811053795E-4</c:v>
                </c:pt>
                <c:pt idx="136">
                  <c:v>5.9944850737321596E-4</c:v>
                </c:pt>
                <c:pt idx="137">
                  <c:v>9.5911761179714604E-4</c:v>
                </c:pt>
                <c:pt idx="138">
                  <c:v>4.59577188986132E-4</c:v>
                </c:pt>
                <c:pt idx="139">
                  <c:v>4.39595572073692E-4</c:v>
                </c:pt>
                <c:pt idx="140">
                  <c:v>4.9954042281101301E-4</c:v>
                </c:pt>
                <c:pt idx="141">
                  <c:v>6.3941174119809703E-4</c:v>
                </c:pt>
                <c:pt idx="142">
                  <c:v>6.1943012428565699E-4</c:v>
                </c:pt>
                <c:pt idx="143">
                  <c:v>6.1943012428565699E-4</c:v>
                </c:pt>
                <c:pt idx="144">
                  <c:v>5.3950365663589495E-4</c:v>
                </c:pt>
                <c:pt idx="145">
                  <c:v>7.1933820884785896E-4</c:v>
                </c:pt>
                <c:pt idx="146">
                  <c:v>5.3950365663589495E-4</c:v>
                </c:pt>
                <c:pt idx="147">
                  <c:v>5.7946689046077602E-4</c:v>
                </c:pt>
                <c:pt idx="148">
                  <c:v>5.7946689046077602E-4</c:v>
                </c:pt>
                <c:pt idx="149">
                  <c:v>5.3950365663589495E-4</c:v>
                </c:pt>
                <c:pt idx="150">
                  <c:v>6.1943012428565699E-4</c:v>
                </c:pt>
                <c:pt idx="151">
                  <c:v>4.7955880589857302E-4</c:v>
                </c:pt>
                <c:pt idx="152">
                  <c:v>7.3931982576029998E-4</c:v>
                </c:pt>
                <c:pt idx="153">
                  <c:v>4.7955880589857302E-4</c:v>
                </c:pt>
                <c:pt idx="154">
                  <c:v>6.9935659193541902E-4</c:v>
                </c:pt>
                <c:pt idx="155">
                  <c:v>7.5930144267274101E-4</c:v>
                </c:pt>
                <c:pt idx="156">
                  <c:v>5.59485273548335E-4</c:v>
                </c:pt>
                <c:pt idx="157">
                  <c:v>8.9917276105982405E-4</c:v>
                </c:pt>
                <c:pt idx="158">
                  <c:v>6.79374975022978E-4</c:v>
                </c:pt>
                <c:pt idx="159">
                  <c:v>5.7946689046077602E-4</c:v>
                </c:pt>
                <c:pt idx="160">
                  <c:v>6.5939335811053795E-4</c:v>
                </c:pt>
                <c:pt idx="161">
                  <c:v>5.7946689046077602E-4</c:v>
                </c:pt>
                <c:pt idx="162">
                  <c:v>5.9944850737321596E-4</c:v>
                </c:pt>
                <c:pt idx="163">
                  <c:v>5.7946689046077602E-4</c:v>
                </c:pt>
                <c:pt idx="164">
                  <c:v>6.79374975022978E-4</c:v>
                </c:pt>
                <c:pt idx="165">
                  <c:v>5.9944850737321596E-4</c:v>
                </c:pt>
                <c:pt idx="166">
                  <c:v>6.79374975022978E-4</c:v>
                </c:pt>
                <c:pt idx="167">
                  <c:v>6.5939335811053795E-4</c:v>
                </c:pt>
                <c:pt idx="168">
                  <c:v>6.79374975022978E-4</c:v>
                </c:pt>
                <c:pt idx="169">
                  <c:v>5.7946689046077602E-4</c:v>
                </c:pt>
                <c:pt idx="170">
                  <c:v>7.3931982576029998E-4</c:v>
                </c:pt>
                <c:pt idx="171">
                  <c:v>5.3950365663589495E-4</c:v>
                </c:pt>
                <c:pt idx="172">
                  <c:v>7.5930144267274101E-4</c:v>
                </c:pt>
                <c:pt idx="173">
                  <c:v>6.5939335811053795E-4</c:v>
                </c:pt>
                <c:pt idx="174">
                  <c:v>7.9926467649762197E-4</c:v>
                </c:pt>
                <c:pt idx="175">
                  <c:v>8.3922791032250304E-4</c:v>
                </c:pt>
                <c:pt idx="176">
                  <c:v>5.3950365663589495E-4</c:v>
                </c:pt>
                <c:pt idx="177">
                  <c:v>6.9935659193541902E-4</c:v>
                </c:pt>
                <c:pt idx="178">
                  <c:v>3.1970587059904797E-4</c:v>
                </c:pt>
                <c:pt idx="179">
                  <c:v>3.9963233824881098E-4</c:v>
                </c:pt>
                <c:pt idx="180">
                  <c:v>5.7946689046077602E-4</c:v>
                </c:pt>
                <c:pt idx="181">
                  <c:v>8.5920952723494298E-4</c:v>
                </c:pt>
                <c:pt idx="182">
                  <c:v>5.59485273548335E-4</c:v>
                </c:pt>
                <c:pt idx="183">
                  <c:v>5.3950365663589495E-4</c:v>
                </c:pt>
                <c:pt idx="184">
                  <c:v>7.7928305958518105E-4</c:v>
                </c:pt>
                <c:pt idx="185">
                  <c:v>5.59485273548335E-4</c:v>
                </c:pt>
                <c:pt idx="186">
                  <c:v>6.9935659193541902E-4</c:v>
                </c:pt>
                <c:pt idx="187">
                  <c:v>6.3941174119809703E-4</c:v>
                </c:pt>
                <c:pt idx="188">
                  <c:v>6.3941174119809703E-4</c:v>
                </c:pt>
                <c:pt idx="189">
                  <c:v>5.7946689046077602E-4</c:v>
                </c:pt>
                <c:pt idx="190">
                  <c:v>7.3931982576029998E-4</c:v>
                </c:pt>
                <c:pt idx="191">
                  <c:v>7.9926467649762197E-4</c:v>
                </c:pt>
                <c:pt idx="192">
                  <c:v>5.59485273548335E-4</c:v>
                </c:pt>
                <c:pt idx="193">
                  <c:v>4.7955880589857302E-4</c:v>
                </c:pt>
                <c:pt idx="194">
                  <c:v>6.5939335811053795E-4</c:v>
                </c:pt>
                <c:pt idx="195">
                  <c:v>6.5939335811053795E-4</c:v>
                </c:pt>
                <c:pt idx="196">
                  <c:v>4.39595572073692E-4</c:v>
                </c:pt>
                <c:pt idx="197">
                  <c:v>7.5930144267274101E-4</c:v>
                </c:pt>
                <c:pt idx="198">
                  <c:v>7.5930144267274101E-4</c:v>
                </c:pt>
                <c:pt idx="199">
                  <c:v>6.79374975022978E-4</c:v>
                </c:pt>
                <c:pt idx="200">
                  <c:v>6.9935659193541902E-4</c:v>
                </c:pt>
                <c:pt idx="201">
                  <c:v>6.79374975022978E-4</c:v>
                </c:pt>
                <c:pt idx="202">
                  <c:v>5.59485273548335E-4</c:v>
                </c:pt>
                <c:pt idx="203">
                  <c:v>3.9963233824881098E-4</c:v>
                </c:pt>
                <c:pt idx="204">
                  <c:v>7.9926467649762197E-4</c:v>
                </c:pt>
                <c:pt idx="205">
                  <c:v>6.3941174119809703E-4</c:v>
                </c:pt>
                <c:pt idx="206">
                  <c:v>5.1952203972345404E-4</c:v>
                </c:pt>
                <c:pt idx="207">
                  <c:v>6.1943012428565699E-4</c:v>
                </c:pt>
                <c:pt idx="208">
                  <c:v>5.9944850737321596E-4</c:v>
                </c:pt>
                <c:pt idx="209">
                  <c:v>8.3922791032250304E-4</c:v>
                </c:pt>
                <c:pt idx="210">
                  <c:v>6.3941174119809703E-4</c:v>
                </c:pt>
                <c:pt idx="211">
                  <c:v>6.79374975022978E-4</c:v>
                </c:pt>
                <c:pt idx="212">
                  <c:v>6.3941174119809703E-4</c:v>
                </c:pt>
                <c:pt idx="213">
                  <c:v>4.7955880589857302E-4</c:v>
                </c:pt>
                <c:pt idx="214">
                  <c:v>4.59577188986132E-4</c:v>
                </c:pt>
                <c:pt idx="215">
                  <c:v>5.7946689046077602E-4</c:v>
                </c:pt>
                <c:pt idx="216">
                  <c:v>5.1952203972345404E-4</c:v>
                </c:pt>
                <c:pt idx="217">
                  <c:v>4.7955880589857302E-4</c:v>
                </c:pt>
                <c:pt idx="218">
                  <c:v>4.9954042281101301E-4</c:v>
                </c:pt>
                <c:pt idx="219">
                  <c:v>7.9926467649762197E-4</c:v>
                </c:pt>
                <c:pt idx="220">
                  <c:v>7.7928305958518105E-4</c:v>
                </c:pt>
                <c:pt idx="221">
                  <c:v>8.1924629341006202E-4</c:v>
                </c:pt>
                <c:pt idx="222">
                  <c:v>6.3941174119809703E-4</c:v>
                </c:pt>
                <c:pt idx="223">
                  <c:v>7.3931982576029998E-4</c:v>
                </c:pt>
                <c:pt idx="224">
                  <c:v>6.79374975022978E-4</c:v>
                </c:pt>
                <c:pt idx="225">
                  <c:v>7.1933820884785896E-4</c:v>
                </c:pt>
                <c:pt idx="226">
                  <c:v>7.1933820884785896E-4</c:v>
                </c:pt>
                <c:pt idx="227">
                  <c:v>6.3941174119809703E-4</c:v>
                </c:pt>
                <c:pt idx="228">
                  <c:v>6.3941174119809703E-4</c:v>
                </c:pt>
                <c:pt idx="229">
                  <c:v>5.1952203972345404E-4</c:v>
                </c:pt>
                <c:pt idx="230">
                  <c:v>7.9926467649762197E-4</c:v>
                </c:pt>
                <c:pt idx="231">
                  <c:v>7.9926467649762197E-4</c:v>
                </c:pt>
                <c:pt idx="232">
                  <c:v>6.5939335811053795E-4</c:v>
                </c:pt>
                <c:pt idx="233">
                  <c:v>6.3941174119809703E-4</c:v>
                </c:pt>
                <c:pt idx="234">
                  <c:v>5.3950365663589495E-4</c:v>
                </c:pt>
                <c:pt idx="235">
                  <c:v>5.1952203972345404E-4</c:v>
                </c:pt>
                <c:pt idx="236">
                  <c:v>5.7946689046077602E-4</c:v>
                </c:pt>
                <c:pt idx="237">
                  <c:v>5.1952203972345404E-4</c:v>
                </c:pt>
                <c:pt idx="238">
                  <c:v>4.59577188986132E-4</c:v>
                </c:pt>
                <c:pt idx="239">
                  <c:v>5.3950365663589495E-4</c:v>
                </c:pt>
                <c:pt idx="240">
                  <c:v>6.3941174119809703E-4</c:v>
                </c:pt>
                <c:pt idx="241">
                  <c:v>4.7955880589857302E-4</c:v>
                </c:pt>
                <c:pt idx="242">
                  <c:v>6.1943012428565699E-4</c:v>
                </c:pt>
                <c:pt idx="243">
                  <c:v>5.3950365663589495E-4</c:v>
                </c:pt>
                <c:pt idx="244">
                  <c:v>5.7946689046077602E-4</c:v>
                </c:pt>
                <c:pt idx="245">
                  <c:v>7.3931982576029998E-4</c:v>
                </c:pt>
                <c:pt idx="246">
                  <c:v>5.9944850737321596E-4</c:v>
                </c:pt>
                <c:pt idx="247">
                  <c:v>6.9935659193541902E-4</c:v>
                </c:pt>
                <c:pt idx="248">
                  <c:v>5.59485273548335E-4</c:v>
                </c:pt>
                <c:pt idx="249">
                  <c:v>4.39595572073692E-4</c:v>
                </c:pt>
                <c:pt idx="250">
                  <c:v>4.1961395516125098E-4</c:v>
                </c:pt>
                <c:pt idx="251">
                  <c:v>5.7946689046077602E-4</c:v>
                </c:pt>
                <c:pt idx="252">
                  <c:v>4.59577188986132E-4</c:v>
                </c:pt>
                <c:pt idx="253">
                  <c:v>7.1933820884785896E-4</c:v>
                </c:pt>
                <c:pt idx="254">
                  <c:v>6.5939335811053795E-4</c:v>
                </c:pt>
                <c:pt idx="255">
                  <c:v>5.7946689046077602E-4</c:v>
                </c:pt>
                <c:pt idx="256">
                  <c:v>5.1952203972345404E-4</c:v>
                </c:pt>
                <c:pt idx="257">
                  <c:v>7.1933820884785896E-4</c:v>
                </c:pt>
                <c:pt idx="258">
                  <c:v>7.3931982576029998E-4</c:v>
                </c:pt>
                <c:pt idx="259">
                  <c:v>9.5911761179714604E-4</c:v>
                </c:pt>
                <c:pt idx="260">
                  <c:v>7.1933820884785896E-4</c:v>
                </c:pt>
                <c:pt idx="261">
                  <c:v>7.7928305958518105E-4</c:v>
                </c:pt>
                <c:pt idx="262">
                  <c:v>4.1961395516125098E-4</c:v>
                </c:pt>
                <c:pt idx="263">
                  <c:v>5.7946689046077602E-4</c:v>
                </c:pt>
                <c:pt idx="264">
                  <c:v>6.1943012428565699E-4</c:v>
                </c:pt>
                <c:pt idx="265">
                  <c:v>5.3950365663589495E-4</c:v>
                </c:pt>
                <c:pt idx="266">
                  <c:v>7.5930144267274101E-4</c:v>
                </c:pt>
                <c:pt idx="267">
                  <c:v>6.1943012428565699E-4</c:v>
                </c:pt>
                <c:pt idx="268">
                  <c:v>5.3950365663589495E-4</c:v>
                </c:pt>
                <c:pt idx="269">
                  <c:v>4.9954042281101301E-4</c:v>
                </c:pt>
                <c:pt idx="270">
                  <c:v>5.59485273548335E-4</c:v>
                </c:pt>
                <c:pt idx="271">
                  <c:v>7.7928305958518105E-4</c:v>
                </c:pt>
                <c:pt idx="272">
                  <c:v>7.3931982576029998E-4</c:v>
                </c:pt>
                <c:pt idx="273">
                  <c:v>4.7955880589857302E-4</c:v>
                </c:pt>
                <c:pt idx="274">
                  <c:v>6.5939335811053795E-4</c:v>
                </c:pt>
                <c:pt idx="275">
                  <c:v>5.59485273548335E-4</c:v>
                </c:pt>
                <c:pt idx="276">
                  <c:v>5.9944850737321596E-4</c:v>
                </c:pt>
                <c:pt idx="277">
                  <c:v>5.59485273548335E-4</c:v>
                </c:pt>
                <c:pt idx="278">
                  <c:v>6.1943012428565699E-4</c:v>
                </c:pt>
                <c:pt idx="279">
                  <c:v>6.1943012428565699E-4</c:v>
                </c:pt>
                <c:pt idx="280">
                  <c:v>4.39595572073692E-4</c:v>
                </c:pt>
                <c:pt idx="281">
                  <c:v>6.9935659193541902E-4</c:v>
                </c:pt>
                <c:pt idx="282">
                  <c:v>4.9954042281101301E-4</c:v>
                </c:pt>
                <c:pt idx="283">
                  <c:v>8.1924629341006202E-4</c:v>
                </c:pt>
                <c:pt idx="284">
                  <c:v>6.79374975022978E-4</c:v>
                </c:pt>
                <c:pt idx="285">
                  <c:v>7.7928305958518105E-4</c:v>
                </c:pt>
                <c:pt idx="286">
                  <c:v>6.1943012428565699E-4</c:v>
                </c:pt>
                <c:pt idx="287">
                  <c:v>5.59485273548335E-4</c:v>
                </c:pt>
                <c:pt idx="288">
                  <c:v>6.1943012428565699E-4</c:v>
                </c:pt>
                <c:pt idx="289">
                  <c:v>4.59577188986132E-4</c:v>
                </c:pt>
                <c:pt idx="290">
                  <c:v>4.9954042281101301E-4</c:v>
                </c:pt>
                <c:pt idx="291">
                  <c:v>5.1952203972345404E-4</c:v>
                </c:pt>
                <c:pt idx="292">
                  <c:v>5.1952203972345404E-4</c:v>
                </c:pt>
                <c:pt idx="293">
                  <c:v>5.1952203972345404E-4</c:v>
                </c:pt>
                <c:pt idx="294">
                  <c:v>6.79374975022978E-4</c:v>
                </c:pt>
                <c:pt idx="295">
                  <c:v>6.1943012428565699E-4</c:v>
                </c:pt>
                <c:pt idx="296">
                  <c:v>5.9944850737321596E-4</c:v>
                </c:pt>
                <c:pt idx="297">
                  <c:v>6.79374975022978E-4</c:v>
                </c:pt>
                <c:pt idx="298">
                  <c:v>4.9954042281101301E-4</c:v>
                </c:pt>
                <c:pt idx="299">
                  <c:v>4.9954042281101301E-4</c:v>
                </c:pt>
                <c:pt idx="300">
                  <c:v>5.59485273548335E-4</c:v>
                </c:pt>
                <c:pt idx="301">
                  <c:v>6.9935659193541902E-4</c:v>
                </c:pt>
                <c:pt idx="302">
                  <c:v>6.3941174119809703E-4</c:v>
                </c:pt>
                <c:pt idx="303">
                  <c:v>7.3931982576029998E-4</c:v>
                </c:pt>
                <c:pt idx="304">
                  <c:v>7.3931982576029998E-4</c:v>
                </c:pt>
                <c:pt idx="305">
                  <c:v>6.3941174119809703E-4</c:v>
                </c:pt>
                <c:pt idx="306">
                  <c:v>6.79374975022978E-4</c:v>
                </c:pt>
                <c:pt idx="307">
                  <c:v>5.3950365663589495E-4</c:v>
                </c:pt>
                <c:pt idx="308">
                  <c:v>7.3931982576029998E-4</c:v>
                </c:pt>
                <c:pt idx="309">
                  <c:v>6.5939335811053795E-4</c:v>
                </c:pt>
                <c:pt idx="310">
                  <c:v>4.9954042281101301E-4</c:v>
                </c:pt>
                <c:pt idx="311">
                  <c:v>4.9954042281101301E-4</c:v>
                </c:pt>
                <c:pt idx="312">
                  <c:v>4.59577188986132E-4</c:v>
                </c:pt>
                <c:pt idx="313">
                  <c:v>6.3941174119809703E-4</c:v>
                </c:pt>
                <c:pt idx="314">
                  <c:v>8.1924629341006202E-4</c:v>
                </c:pt>
                <c:pt idx="315">
                  <c:v>8.5920952723494298E-4</c:v>
                </c:pt>
                <c:pt idx="316">
                  <c:v>5.9944850737321596E-4</c:v>
                </c:pt>
                <c:pt idx="317">
                  <c:v>6.3941174119809703E-4</c:v>
                </c:pt>
                <c:pt idx="318">
                  <c:v>5.9944850737321596E-4</c:v>
                </c:pt>
                <c:pt idx="319">
                  <c:v>6.1943012428565699E-4</c:v>
                </c:pt>
                <c:pt idx="320">
                  <c:v>5.9944850737321596E-4</c:v>
                </c:pt>
                <c:pt idx="321">
                  <c:v>5.9944850737321596E-4</c:v>
                </c:pt>
                <c:pt idx="322">
                  <c:v>5.3950365663589495E-4</c:v>
                </c:pt>
                <c:pt idx="323">
                  <c:v>5.59485273548335E-4</c:v>
                </c:pt>
                <c:pt idx="324">
                  <c:v>5.7946689046077602E-4</c:v>
                </c:pt>
                <c:pt idx="325">
                  <c:v>6.1943012428565699E-4</c:v>
                </c:pt>
                <c:pt idx="326">
                  <c:v>3.9963233824881098E-4</c:v>
                </c:pt>
                <c:pt idx="327">
                  <c:v>5.7946689046077602E-4</c:v>
                </c:pt>
                <c:pt idx="328">
                  <c:v>5.9944850737321596E-4</c:v>
                </c:pt>
                <c:pt idx="329">
                  <c:v>6.1943012428565699E-4</c:v>
                </c:pt>
                <c:pt idx="330">
                  <c:v>7.1933820884785896E-4</c:v>
                </c:pt>
                <c:pt idx="331">
                  <c:v>5.3950365663589495E-4</c:v>
                </c:pt>
                <c:pt idx="332">
                  <c:v>7.9926467649762197E-4</c:v>
                </c:pt>
                <c:pt idx="333">
                  <c:v>5.7946689046077602E-4</c:v>
                </c:pt>
                <c:pt idx="334">
                  <c:v>7.1933820884785896E-4</c:v>
                </c:pt>
                <c:pt idx="335">
                  <c:v>4.9954042281101301E-4</c:v>
                </c:pt>
                <c:pt idx="336">
                  <c:v>6.3941174119809703E-4</c:v>
                </c:pt>
                <c:pt idx="337">
                  <c:v>6.1943012428565699E-4</c:v>
                </c:pt>
                <c:pt idx="338">
                  <c:v>6.9935659193541902E-4</c:v>
                </c:pt>
                <c:pt idx="339">
                  <c:v>6.5939335811053795E-4</c:v>
                </c:pt>
                <c:pt idx="340">
                  <c:v>6.9935659193541902E-4</c:v>
                </c:pt>
                <c:pt idx="341">
                  <c:v>6.5939335811053795E-4</c:v>
                </c:pt>
                <c:pt idx="342">
                  <c:v>6.9935659193541902E-4</c:v>
                </c:pt>
                <c:pt idx="343">
                  <c:v>4.9954042281101301E-4</c:v>
                </c:pt>
                <c:pt idx="344">
                  <c:v>5.1952203972345404E-4</c:v>
                </c:pt>
                <c:pt idx="345">
                  <c:v>6.79374975022978E-4</c:v>
                </c:pt>
                <c:pt idx="346">
                  <c:v>5.7946689046077602E-4</c:v>
                </c:pt>
                <c:pt idx="347">
                  <c:v>7.5930144267274101E-4</c:v>
                </c:pt>
                <c:pt idx="348">
                  <c:v>6.5939335811053795E-4</c:v>
                </c:pt>
                <c:pt idx="349">
                  <c:v>5.3950365663589495E-4</c:v>
                </c:pt>
                <c:pt idx="350">
                  <c:v>6.9935659193541902E-4</c:v>
                </c:pt>
                <c:pt idx="351">
                  <c:v>5.7946689046077602E-4</c:v>
                </c:pt>
                <c:pt idx="352">
                  <c:v>4.59577188986132E-4</c:v>
                </c:pt>
                <c:pt idx="353">
                  <c:v>5.1952203972345404E-4</c:v>
                </c:pt>
                <c:pt idx="354">
                  <c:v>5.1952203972345404E-4</c:v>
                </c:pt>
                <c:pt idx="355">
                  <c:v>5.59485273548335E-4</c:v>
                </c:pt>
                <c:pt idx="356">
                  <c:v>3.7965072133637002E-4</c:v>
                </c:pt>
                <c:pt idx="357">
                  <c:v>5.7946689046077602E-4</c:v>
                </c:pt>
                <c:pt idx="358">
                  <c:v>5.59485273548335E-4</c:v>
                </c:pt>
                <c:pt idx="359">
                  <c:v>4.7955880589857302E-4</c:v>
                </c:pt>
                <c:pt idx="360">
                  <c:v>4.9954042281101301E-4</c:v>
                </c:pt>
                <c:pt idx="361">
                  <c:v>6.1943012428565699E-4</c:v>
                </c:pt>
                <c:pt idx="362">
                  <c:v>5.3950365663589495E-4</c:v>
                </c:pt>
                <c:pt idx="363">
                  <c:v>7.1933820884785896E-4</c:v>
                </c:pt>
                <c:pt idx="364">
                  <c:v>6.9935659193541902E-4</c:v>
                </c:pt>
                <c:pt idx="365">
                  <c:v>5.9944850737321596E-4</c:v>
                </c:pt>
                <c:pt idx="366">
                  <c:v>6.3941174119809703E-4</c:v>
                </c:pt>
                <c:pt idx="367">
                  <c:v>5.9944850737321596E-4</c:v>
                </c:pt>
                <c:pt idx="368">
                  <c:v>6.79374975022978E-4</c:v>
                </c:pt>
                <c:pt idx="369">
                  <c:v>5.7946689046077602E-4</c:v>
                </c:pt>
                <c:pt idx="370">
                  <c:v>5.9944850737321596E-4</c:v>
                </c:pt>
                <c:pt idx="371">
                  <c:v>6.5939335811053795E-4</c:v>
                </c:pt>
                <c:pt idx="372">
                  <c:v>6.9935659193541902E-4</c:v>
                </c:pt>
                <c:pt idx="373">
                  <c:v>7.3931982576029998E-4</c:v>
                </c:pt>
                <c:pt idx="374">
                  <c:v>6.9935659193541902E-4</c:v>
                </c:pt>
                <c:pt idx="375">
                  <c:v>5.59485273548335E-4</c:v>
                </c:pt>
                <c:pt idx="376">
                  <c:v>3.9963233824881098E-4</c:v>
                </c:pt>
                <c:pt idx="377">
                  <c:v>6.79374975022978E-4</c:v>
                </c:pt>
                <c:pt idx="378">
                  <c:v>6.9935659193541902E-4</c:v>
                </c:pt>
                <c:pt idx="379">
                  <c:v>6.1943012428565699E-4</c:v>
                </c:pt>
                <c:pt idx="380">
                  <c:v>4.7955880589857302E-4</c:v>
                </c:pt>
                <c:pt idx="381">
                  <c:v>4.1961395516125098E-4</c:v>
                </c:pt>
                <c:pt idx="382">
                  <c:v>4.1961395516125098E-4</c:v>
                </c:pt>
                <c:pt idx="383">
                  <c:v>5.59485273548335E-4</c:v>
                </c:pt>
                <c:pt idx="384">
                  <c:v>5.7946689046077602E-4</c:v>
                </c:pt>
                <c:pt idx="385">
                  <c:v>4.7955880589857302E-4</c:v>
                </c:pt>
                <c:pt idx="386">
                  <c:v>3.7965072133637002E-4</c:v>
                </c:pt>
                <c:pt idx="387">
                  <c:v>7.9926467649762197E-4</c:v>
                </c:pt>
                <c:pt idx="388">
                  <c:v>6.9935659193541902E-4</c:v>
                </c:pt>
                <c:pt idx="389">
                  <c:v>6.5939335811053795E-4</c:v>
                </c:pt>
                <c:pt idx="390">
                  <c:v>5.3950365663589495E-4</c:v>
                </c:pt>
                <c:pt idx="391">
                  <c:v>5.7946689046077602E-4</c:v>
                </c:pt>
                <c:pt idx="392">
                  <c:v>4.9954042281101301E-4</c:v>
                </c:pt>
                <c:pt idx="393">
                  <c:v>5.7946689046077602E-4</c:v>
                </c:pt>
                <c:pt idx="394">
                  <c:v>6.5939335811053795E-4</c:v>
                </c:pt>
                <c:pt idx="395">
                  <c:v>5.7946689046077602E-4</c:v>
                </c:pt>
                <c:pt idx="396">
                  <c:v>6.3941174119809703E-4</c:v>
                </c:pt>
                <c:pt idx="397">
                  <c:v>4.39595572073692E-4</c:v>
                </c:pt>
                <c:pt idx="398">
                  <c:v>5.9944850737321596E-4</c:v>
                </c:pt>
                <c:pt idx="399">
                  <c:v>5.9944850737321596E-4</c:v>
                </c:pt>
                <c:pt idx="400">
                  <c:v>3.5966910442392899E-4</c:v>
                </c:pt>
                <c:pt idx="401">
                  <c:v>4.59577188986132E-4</c:v>
                </c:pt>
                <c:pt idx="402">
                  <c:v>5.3950365663589495E-4</c:v>
                </c:pt>
                <c:pt idx="403">
                  <c:v>5.1952203972345404E-4</c:v>
                </c:pt>
                <c:pt idx="404">
                  <c:v>5.9944850737321596E-4</c:v>
                </c:pt>
                <c:pt idx="405">
                  <c:v>4.7955880589857302E-4</c:v>
                </c:pt>
                <c:pt idx="406">
                  <c:v>5.1952203972345404E-4</c:v>
                </c:pt>
                <c:pt idx="407">
                  <c:v>5.1952203972345404E-4</c:v>
                </c:pt>
                <c:pt idx="408">
                  <c:v>7.3931982576029998E-4</c:v>
                </c:pt>
                <c:pt idx="409">
                  <c:v>6.3941174119809703E-4</c:v>
                </c:pt>
                <c:pt idx="410">
                  <c:v>4.9954042281101301E-4</c:v>
                </c:pt>
                <c:pt idx="411">
                  <c:v>6.9935659193541902E-4</c:v>
                </c:pt>
                <c:pt idx="412">
                  <c:v>5.9944850737321596E-4</c:v>
                </c:pt>
                <c:pt idx="413">
                  <c:v>3.9963233824881098E-4</c:v>
                </c:pt>
                <c:pt idx="414">
                  <c:v>5.59485273548335E-4</c:v>
                </c:pt>
                <c:pt idx="415">
                  <c:v>6.79374975022978E-4</c:v>
                </c:pt>
                <c:pt idx="416">
                  <c:v>6.1943012428565699E-4</c:v>
                </c:pt>
                <c:pt idx="417">
                  <c:v>5.3950365663589495E-4</c:v>
                </c:pt>
                <c:pt idx="418">
                  <c:v>7.7928305958518105E-4</c:v>
                </c:pt>
                <c:pt idx="419">
                  <c:v>4.39595572073692E-4</c:v>
                </c:pt>
                <c:pt idx="420">
                  <c:v>2.7974263677416701E-4</c:v>
                </c:pt>
                <c:pt idx="421">
                  <c:v>7.3931982576029998E-4</c:v>
                </c:pt>
                <c:pt idx="422">
                  <c:v>6.5939335811053795E-4</c:v>
                </c:pt>
                <c:pt idx="423">
                  <c:v>6.5939335811053795E-4</c:v>
                </c:pt>
                <c:pt idx="424">
                  <c:v>7.1933820884785896E-4</c:v>
                </c:pt>
                <c:pt idx="425">
                  <c:v>5.59485273548335E-4</c:v>
                </c:pt>
                <c:pt idx="426">
                  <c:v>7.5930144267274101E-4</c:v>
                </c:pt>
                <c:pt idx="427">
                  <c:v>6.79374975022978E-4</c:v>
                </c:pt>
                <c:pt idx="428">
                  <c:v>7.9926467649762197E-4</c:v>
                </c:pt>
                <c:pt idx="429">
                  <c:v>4.9954042281101301E-4</c:v>
                </c:pt>
                <c:pt idx="430">
                  <c:v>5.3950365663589495E-4</c:v>
                </c:pt>
                <c:pt idx="431">
                  <c:v>6.79374975022978E-4</c:v>
                </c:pt>
                <c:pt idx="432">
                  <c:v>5.3950365663589495E-4</c:v>
                </c:pt>
                <c:pt idx="433">
                  <c:v>7.1933820884785896E-4</c:v>
                </c:pt>
                <c:pt idx="434">
                  <c:v>5.7946689046077602E-4</c:v>
                </c:pt>
                <c:pt idx="435">
                  <c:v>6.79374975022978E-4</c:v>
                </c:pt>
                <c:pt idx="436">
                  <c:v>4.9954042281101301E-4</c:v>
                </c:pt>
                <c:pt idx="437">
                  <c:v>4.59577188986132E-4</c:v>
                </c:pt>
                <c:pt idx="438">
                  <c:v>7.3931982576029998E-4</c:v>
                </c:pt>
                <c:pt idx="439">
                  <c:v>6.79374975022978E-4</c:v>
                </c:pt>
                <c:pt idx="440">
                  <c:v>5.3950365663589495E-4</c:v>
                </c:pt>
                <c:pt idx="441">
                  <c:v>5.59485273548335E-4</c:v>
                </c:pt>
                <c:pt idx="442">
                  <c:v>5.3950365663589495E-4</c:v>
                </c:pt>
                <c:pt idx="443">
                  <c:v>7.3931982576029998E-4</c:v>
                </c:pt>
                <c:pt idx="444">
                  <c:v>5.59485273548335E-4</c:v>
                </c:pt>
                <c:pt idx="445">
                  <c:v>5.59485273548335E-4</c:v>
                </c:pt>
                <c:pt idx="446">
                  <c:v>5.1952203972345404E-4</c:v>
                </c:pt>
                <c:pt idx="447">
                  <c:v>7.3931982576029998E-4</c:v>
                </c:pt>
                <c:pt idx="448">
                  <c:v>6.79374975022978E-4</c:v>
                </c:pt>
                <c:pt idx="449">
                  <c:v>6.5939335811053795E-4</c:v>
                </c:pt>
                <c:pt idx="450">
                  <c:v>5.3950365663589495E-4</c:v>
                </c:pt>
                <c:pt idx="451">
                  <c:v>6.5939335811053795E-4</c:v>
                </c:pt>
                <c:pt idx="452">
                  <c:v>5.9944850737321596E-4</c:v>
                </c:pt>
                <c:pt idx="453">
                  <c:v>5.3950365663589495E-4</c:v>
                </c:pt>
                <c:pt idx="454">
                  <c:v>5.3950365663589495E-4</c:v>
                </c:pt>
                <c:pt idx="455">
                  <c:v>7.1933820884785896E-4</c:v>
                </c:pt>
                <c:pt idx="456">
                  <c:v>5.1952203972345404E-4</c:v>
                </c:pt>
                <c:pt idx="457">
                  <c:v>4.7955880589857302E-4</c:v>
                </c:pt>
                <c:pt idx="458">
                  <c:v>5.59485273548335E-4</c:v>
                </c:pt>
                <c:pt idx="459">
                  <c:v>5.9944850737321596E-4</c:v>
                </c:pt>
                <c:pt idx="460">
                  <c:v>5.9944850737321596E-4</c:v>
                </c:pt>
                <c:pt idx="461">
                  <c:v>6.9935659193541902E-4</c:v>
                </c:pt>
                <c:pt idx="462">
                  <c:v>4.39595572073692E-4</c:v>
                </c:pt>
                <c:pt idx="463">
                  <c:v>7.9926467649762197E-4</c:v>
                </c:pt>
                <c:pt idx="464">
                  <c:v>7.5930144267274101E-4</c:v>
                </c:pt>
                <c:pt idx="465">
                  <c:v>5.1952203972345404E-4</c:v>
                </c:pt>
                <c:pt idx="466">
                  <c:v>5.3950365663589495E-4</c:v>
                </c:pt>
                <c:pt idx="467">
                  <c:v>4.1961395516125098E-4</c:v>
                </c:pt>
                <c:pt idx="468">
                  <c:v>7.1933820884785896E-4</c:v>
                </c:pt>
                <c:pt idx="469">
                  <c:v>4.7955880589857302E-4</c:v>
                </c:pt>
                <c:pt idx="470">
                  <c:v>6.3941174119809703E-4</c:v>
                </c:pt>
                <c:pt idx="471">
                  <c:v>6.9935659193541902E-4</c:v>
                </c:pt>
                <c:pt idx="472">
                  <c:v>6.79374975022978E-4</c:v>
                </c:pt>
                <c:pt idx="473">
                  <c:v>5.1952203972345404E-4</c:v>
                </c:pt>
                <c:pt idx="474">
                  <c:v>6.3941174119809703E-4</c:v>
                </c:pt>
                <c:pt idx="475">
                  <c:v>5.59485273548335E-4</c:v>
                </c:pt>
                <c:pt idx="476">
                  <c:v>5.3950365663589495E-4</c:v>
                </c:pt>
                <c:pt idx="477">
                  <c:v>6.3941174119809703E-4</c:v>
                </c:pt>
                <c:pt idx="478">
                  <c:v>6.5939335811053795E-4</c:v>
                </c:pt>
                <c:pt idx="479">
                  <c:v>5.9944850737321596E-4</c:v>
                </c:pt>
                <c:pt idx="480">
                  <c:v>3.7965072133637002E-4</c:v>
                </c:pt>
                <c:pt idx="481">
                  <c:v>6.79374975022978E-4</c:v>
                </c:pt>
                <c:pt idx="482">
                  <c:v>5.9944850737321596E-4</c:v>
                </c:pt>
                <c:pt idx="483">
                  <c:v>6.79374975022978E-4</c:v>
                </c:pt>
                <c:pt idx="484">
                  <c:v>6.1943012428565699E-4</c:v>
                </c:pt>
                <c:pt idx="485">
                  <c:v>7.5930144267274101E-4</c:v>
                </c:pt>
                <c:pt idx="486">
                  <c:v>6.1943012428565699E-4</c:v>
                </c:pt>
                <c:pt idx="487">
                  <c:v>5.59485273548335E-4</c:v>
                </c:pt>
                <c:pt idx="488">
                  <c:v>6.79374975022978E-4</c:v>
                </c:pt>
                <c:pt idx="489">
                  <c:v>4.39595572073692E-4</c:v>
                </c:pt>
                <c:pt idx="490">
                  <c:v>4.39595572073692E-4</c:v>
                </c:pt>
                <c:pt idx="491">
                  <c:v>5.59485273548335E-4</c:v>
                </c:pt>
                <c:pt idx="492">
                  <c:v>6.3941174119809703E-4</c:v>
                </c:pt>
                <c:pt idx="493">
                  <c:v>4.59577188986132E-4</c:v>
                </c:pt>
                <c:pt idx="494">
                  <c:v>4.39595572073692E-4</c:v>
                </c:pt>
                <c:pt idx="495">
                  <c:v>4.39595572073692E-4</c:v>
                </c:pt>
                <c:pt idx="496">
                  <c:v>4.7955880589857302E-4</c:v>
                </c:pt>
                <c:pt idx="497">
                  <c:v>6.79374975022978E-4</c:v>
                </c:pt>
                <c:pt idx="498">
                  <c:v>5.1952203972345404E-4</c:v>
                </c:pt>
                <c:pt idx="499">
                  <c:v>5.7946689046077602E-4</c:v>
                </c:pt>
                <c:pt idx="500">
                  <c:v>3.39687487511489E-4</c:v>
                </c:pt>
                <c:pt idx="501">
                  <c:v>6.3941174119809703E-4</c:v>
                </c:pt>
                <c:pt idx="502">
                  <c:v>4.1961395516125098E-4</c:v>
                </c:pt>
                <c:pt idx="503">
                  <c:v>6.5939335811053795E-4</c:v>
                </c:pt>
                <c:pt idx="504">
                  <c:v>6.1943012428565699E-4</c:v>
                </c:pt>
                <c:pt idx="505">
                  <c:v>5.9944850737321596E-4</c:v>
                </c:pt>
                <c:pt idx="506">
                  <c:v>6.3941174119809703E-4</c:v>
                </c:pt>
                <c:pt idx="507">
                  <c:v>5.7946689046077602E-4</c:v>
                </c:pt>
                <c:pt idx="508">
                  <c:v>4.1961395516125098E-4</c:v>
                </c:pt>
                <c:pt idx="509">
                  <c:v>4.59577188986132E-4</c:v>
                </c:pt>
                <c:pt idx="510">
                  <c:v>5.1952203972345404E-4</c:v>
                </c:pt>
                <c:pt idx="511">
                  <c:v>7.3931982576029998E-4</c:v>
                </c:pt>
                <c:pt idx="512">
                  <c:v>5.59485273548335E-4</c:v>
                </c:pt>
                <c:pt idx="513">
                  <c:v>6.5939335811053795E-4</c:v>
                </c:pt>
                <c:pt idx="514">
                  <c:v>5.7946689046077602E-4</c:v>
                </c:pt>
                <c:pt idx="515">
                  <c:v>5.7946689046077602E-4</c:v>
                </c:pt>
                <c:pt idx="516">
                  <c:v>4.59577188986132E-4</c:v>
                </c:pt>
                <c:pt idx="517">
                  <c:v>5.7946689046077602E-4</c:v>
                </c:pt>
                <c:pt idx="518">
                  <c:v>6.79374975022978E-4</c:v>
                </c:pt>
                <c:pt idx="519">
                  <c:v>3.7965072133637002E-4</c:v>
                </c:pt>
                <c:pt idx="520">
                  <c:v>6.1943012428565699E-4</c:v>
                </c:pt>
                <c:pt idx="521">
                  <c:v>6.79374975022978E-4</c:v>
                </c:pt>
                <c:pt idx="522">
                  <c:v>5.59485273548335E-4</c:v>
                </c:pt>
                <c:pt idx="523">
                  <c:v>4.9954042281101301E-4</c:v>
                </c:pt>
                <c:pt idx="524">
                  <c:v>6.79374975022978E-4</c:v>
                </c:pt>
                <c:pt idx="525">
                  <c:v>6.79374975022978E-4</c:v>
                </c:pt>
                <c:pt idx="526">
                  <c:v>5.1952203972345404E-4</c:v>
                </c:pt>
                <c:pt idx="527">
                  <c:v>4.7955880589857302E-4</c:v>
                </c:pt>
                <c:pt idx="528">
                  <c:v>4.59577188986132E-4</c:v>
                </c:pt>
                <c:pt idx="529">
                  <c:v>7.1933820884785896E-4</c:v>
                </c:pt>
                <c:pt idx="530">
                  <c:v>6.9935659193541902E-4</c:v>
                </c:pt>
                <c:pt idx="531">
                  <c:v>3.7965072133637002E-4</c:v>
                </c:pt>
                <c:pt idx="532">
                  <c:v>5.59485273548335E-4</c:v>
                </c:pt>
                <c:pt idx="533">
                  <c:v>7.5930144267274101E-4</c:v>
                </c:pt>
                <c:pt idx="534">
                  <c:v>5.59485273548335E-4</c:v>
                </c:pt>
                <c:pt idx="535">
                  <c:v>4.7955880589857302E-4</c:v>
                </c:pt>
                <c:pt idx="536">
                  <c:v>4.9954042281101301E-4</c:v>
                </c:pt>
                <c:pt idx="537">
                  <c:v>6.5939335811053795E-4</c:v>
                </c:pt>
                <c:pt idx="538">
                  <c:v>5.59485273548335E-4</c:v>
                </c:pt>
                <c:pt idx="539">
                  <c:v>7.1933820884785896E-4</c:v>
                </c:pt>
                <c:pt idx="540">
                  <c:v>4.39595572073692E-4</c:v>
                </c:pt>
                <c:pt idx="541">
                  <c:v>5.3950365663589495E-4</c:v>
                </c:pt>
                <c:pt idx="542">
                  <c:v>6.3941174119809703E-4</c:v>
                </c:pt>
                <c:pt idx="543">
                  <c:v>5.59485273548335E-4</c:v>
                </c:pt>
                <c:pt idx="544">
                  <c:v>6.3941174119809703E-4</c:v>
                </c:pt>
                <c:pt idx="545">
                  <c:v>6.1943012428565699E-4</c:v>
                </c:pt>
                <c:pt idx="546">
                  <c:v>4.1961395516125098E-4</c:v>
                </c:pt>
                <c:pt idx="547">
                  <c:v>6.79374975022978E-4</c:v>
                </c:pt>
                <c:pt idx="548">
                  <c:v>4.59577188986132E-4</c:v>
                </c:pt>
                <c:pt idx="549">
                  <c:v>7.1933820884785896E-4</c:v>
                </c:pt>
                <c:pt idx="550">
                  <c:v>6.5939335811053795E-4</c:v>
                </c:pt>
                <c:pt idx="551">
                  <c:v>5.1952203972345404E-4</c:v>
                </c:pt>
                <c:pt idx="552">
                  <c:v>5.3950365663589495E-4</c:v>
                </c:pt>
                <c:pt idx="553">
                  <c:v>5.59485273548335E-4</c:v>
                </c:pt>
                <c:pt idx="554">
                  <c:v>5.59485273548335E-4</c:v>
                </c:pt>
                <c:pt idx="555">
                  <c:v>6.79374975022978E-4</c:v>
                </c:pt>
                <c:pt idx="556">
                  <c:v>5.3950365663589495E-4</c:v>
                </c:pt>
                <c:pt idx="557">
                  <c:v>4.7955880589857302E-4</c:v>
                </c:pt>
                <c:pt idx="558">
                  <c:v>5.59485273548335E-4</c:v>
                </c:pt>
                <c:pt idx="559">
                  <c:v>3.5966910442392899E-4</c:v>
                </c:pt>
                <c:pt idx="560">
                  <c:v>6.1943012428565699E-4</c:v>
                </c:pt>
                <c:pt idx="561">
                  <c:v>4.9954042281101301E-4</c:v>
                </c:pt>
                <c:pt idx="562">
                  <c:v>5.7946689046077602E-4</c:v>
                </c:pt>
                <c:pt idx="563">
                  <c:v>4.1961395516125098E-4</c:v>
                </c:pt>
                <c:pt idx="564">
                  <c:v>6.5939335811053795E-4</c:v>
                </c:pt>
                <c:pt idx="565">
                  <c:v>6.3941174119809703E-4</c:v>
                </c:pt>
                <c:pt idx="566">
                  <c:v>6.1943012428565699E-4</c:v>
                </c:pt>
                <c:pt idx="567">
                  <c:v>5.1952203972345404E-4</c:v>
                </c:pt>
                <c:pt idx="568">
                  <c:v>4.9954042281101301E-4</c:v>
                </c:pt>
                <c:pt idx="569">
                  <c:v>3.5966910442392899E-4</c:v>
                </c:pt>
                <c:pt idx="570">
                  <c:v>5.7946689046077602E-4</c:v>
                </c:pt>
                <c:pt idx="571">
                  <c:v>5.3950365663589495E-4</c:v>
                </c:pt>
                <c:pt idx="572">
                  <c:v>6.5939335811053795E-4</c:v>
                </c:pt>
                <c:pt idx="573">
                  <c:v>5.7946689046077602E-4</c:v>
                </c:pt>
                <c:pt idx="574">
                  <c:v>5.3950365663589495E-4</c:v>
                </c:pt>
                <c:pt idx="575">
                  <c:v>6.79374975022978E-4</c:v>
                </c:pt>
                <c:pt idx="576">
                  <c:v>5.59485273548335E-4</c:v>
                </c:pt>
                <c:pt idx="577">
                  <c:v>4.9954042281101301E-4</c:v>
                </c:pt>
                <c:pt idx="578">
                  <c:v>6.5939335811053795E-4</c:v>
                </c:pt>
                <c:pt idx="579">
                  <c:v>5.3950365663589495E-4</c:v>
                </c:pt>
                <c:pt idx="580">
                  <c:v>5.59485273548335E-4</c:v>
                </c:pt>
                <c:pt idx="581">
                  <c:v>4.1961395516125098E-4</c:v>
                </c:pt>
                <c:pt idx="582">
                  <c:v>3.9963233824881098E-4</c:v>
                </c:pt>
                <c:pt idx="583">
                  <c:v>5.59485273548335E-4</c:v>
                </c:pt>
                <c:pt idx="584">
                  <c:v>5.3950365663589495E-4</c:v>
                </c:pt>
                <c:pt idx="585">
                  <c:v>7.3931982576029998E-4</c:v>
                </c:pt>
                <c:pt idx="586">
                  <c:v>6.79374975022978E-4</c:v>
                </c:pt>
                <c:pt idx="587">
                  <c:v>5.59485273548335E-4</c:v>
                </c:pt>
                <c:pt idx="588">
                  <c:v>6.1943012428565699E-4</c:v>
                </c:pt>
                <c:pt idx="589">
                  <c:v>6.3941174119809703E-4</c:v>
                </c:pt>
                <c:pt idx="590">
                  <c:v>5.3950365663589495E-4</c:v>
                </c:pt>
                <c:pt idx="591">
                  <c:v>4.9954042281101301E-4</c:v>
                </c:pt>
                <c:pt idx="592">
                  <c:v>5.3950365663589495E-4</c:v>
                </c:pt>
                <c:pt idx="593">
                  <c:v>5.1952203972345404E-4</c:v>
                </c:pt>
                <c:pt idx="594">
                  <c:v>4.1961395516125098E-4</c:v>
                </c:pt>
                <c:pt idx="595">
                  <c:v>4.9954042281101301E-4</c:v>
                </c:pt>
                <c:pt idx="596">
                  <c:v>5.7946689046077602E-4</c:v>
                </c:pt>
                <c:pt idx="597">
                  <c:v>4.9954042281101301E-4</c:v>
                </c:pt>
                <c:pt idx="598">
                  <c:v>5.3950365663589495E-4</c:v>
                </c:pt>
                <c:pt idx="599">
                  <c:v>6.5939335811053795E-4</c:v>
                </c:pt>
                <c:pt idx="600">
                  <c:v>4.59577188986132E-4</c:v>
                </c:pt>
                <c:pt idx="601">
                  <c:v>4.39595572073692E-4</c:v>
                </c:pt>
                <c:pt idx="602">
                  <c:v>3.7965072133637002E-4</c:v>
                </c:pt>
                <c:pt idx="603">
                  <c:v>5.59485273548335E-4</c:v>
                </c:pt>
                <c:pt idx="604">
                  <c:v>5.59485273548335E-4</c:v>
                </c:pt>
                <c:pt idx="605">
                  <c:v>4.7955880589857302E-4</c:v>
                </c:pt>
                <c:pt idx="606">
                  <c:v>5.1952203972345404E-4</c:v>
                </c:pt>
                <c:pt idx="607">
                  <c:v>5.59485273548335E-4</c:v>
                </c:pt>
                <c:pt idx="608">
                  <c:v>5.59485273548335E-4</c:v>
                </c:pt>
                <c:pt idx="609">
                  <c:v>4.7955880589857302E-4</c:v>
                </c:pt>
                <c:pt idx="610">
                  <c:v>4.9954042281101301E-4</c:v>
                </c:pt>
                <c:pt idx="611">
                  <c:v>6.79374975022978E-4</c:v>
                </c:pt>
                <c:pt idx="612">
                  <c:v>4.9954042281101301E-4</c:v>
                </c:pt>
                <c:pt idx="613">
                  <c:v>3.39687487511489E-4</c:v>
                </c:pt>
                <c:pt idx="614">
                  <c:v>6.1943012428565699E-4</c:v>
                </c:pt>
                <c:pt idx="615">
                  <c:v>6.1943012428565699E-4</c:v>
                </c:pt>
                <c:pt idx="616">
                  <c:v>6.5939335811053795E-4</c:v>
                </c:pt>
                <c:pt idx="617">
                  <c:v>4.9954042281101301E-4</c:v>
                </c:pt>
                <c:pt idx="618">
                  <c:v>7.1933820884785896E-4</c:v>
                </c:pt>
                <c:pt idx="619">
                  <c:v>5.7946689046077602E-4</c:v>
                </c:pt>
                <c:pt idx="620">
                  <c:v>6.5939335811053795E-4</c:v>
                </c:pt>
                <c:pt idx="621">
                  <c:v>5.3950365663589495E-4</c:v>
                </c:pt>
                <c:pt idx="622">
                  <c:v>5.9944850737321596E-4</c:v>
                </c:pt>
                <c:pt idx="623">
                  <c:v>5.59485273548335E-4</c:v>
                </c:pt>
                <c:pt idx="624">
                  <c:v>6.9935659193541902E-4</c:v>
                </c:pt>
                <c:pt idx="625">
                  <c:v>3.5966910442392899E-4</c:v>
                </c:pt>
                <c:pt idx="626">
                  <c:v>3.9963233824881098E-4</c:v>
                </c:pt>
                <c:pt idx="627">
                  <c:v>4.9954042281101301E-4</c:v>
                </c:pt>
                <c:pt idx="628">
                  <c:v>7.5930144267274101E-4</c:v>
                </c:pt>
                <c:pt idx="629">
                  <c:v>5.9944850737321596E-4</c:v>
                </c:pt>
                <c:pt idx="630">
                  <c:v>5.59485273548335E-4</c:v>
                </c:pt>
                <c:pt idx="631">
                  <c:v>5.7946689046077602E-4</c:v>
                </c:pt>
                <c:pt idx="632">
                  <c:v>6.79374975022978E-4</c:v>
                </c:pt>
                <c:pt idx="633">
                  <c:v>6.3941174119809703E-4</c:v>
                </c:pt>
                <c:pt idx="634">
                  <c:v>3.1970587059904797E-4</c:v>
                </c:pt>
                <c:pt idx="635">
                  <c:v>6.5939335811053795E-4</c:v>
                </c:pt>
                <c:pt idx="636">
                  <c:v>4.9954042281101301E-4</c:v>
                </c:pt>
                <c:pt idx="637">
                  <c:v>5.9944850737321596E-4</c:v>
                </c:pt>
                <c:pt idx="638">
                  <c:v>5.59485273548335E-4</c:v>
                </c:pt>
                <c:pt idx="639">
                  <c:v>5.3950365663589495E-4</c:v>
                </c:pt>
                <c:pt idx="640">
                  <c:v>4.7955880589857302E-4</c:v>
                </c:pt>
                <c:pt idx="641">
                  <c:v>4.9954042281101301E-4</c:v>
                </c:pt>
                <c:pt idx="642">
                  <c:v>3.5966910442392899E-4</c:v>
                </c:pt>
                <c:pt idx="643">
                  <c:v>6.3941174119809703E-4</c:v>
                </c:pt>
                <c:pt idx="644">
                  <c:v>5.9944850737321596E-4</c:v>
                </c:pt>
                <c:pt idx="645">
                  <c:v>5.7946689046077602E-4</c:v>
                </c:pt>
                <c:pt idx="646">
                  <c:v>5.59485273548335E-4</c:v>
                </c:pt>
                <c:pt idx="647">
                  <c:v>5.9944850737321596E-4</c:v>
                </c:pt>
                <c:pt idx="648">
                  <c:v>3.7965072133637002E-4</c:v>
                </c:pt>
                <c:pt idx="649">
                  <c:v>4.9954042281101301E-4</c:v>
                </c:pt>
                <c:pt idx="650">
                  <c:v>5.9944850737321596E-4</c:v>
                </c:pt>
                <c:pt idx="651">
                  <c:v>5.59485273548335E-4</c:v>
                </c:pt>
                <c:pt idx="652">
                  <c:v>5.7946689046077602E-4</c:v>
                </c:pt>
                <c:pt idx="653">
                  <c:v>5.3950365663589495E-4</c:v>
                </c:pt>
                <c:pt idx="654">
                  <c:v>4.9954042281101301E-4</c:v>
                </c:pt>
                <c:pt idx="655">
                  <c:v>4.59577188986132E-4</c:v>
                </c:pt>
                <c:pt idx="656">
                  <c:v>4.1961395516125098E-4</c:v>
                </c:pt>
                <c:pt idx="657">
                  <c:v>5.1952203972345404E-4</c:v>
                </c:pt>
                <c:pt idx="658">
                  <c:v>5.1952203972345404E-4</c:v>
                </c:pt>
                <c:pt idx="659">
                  <c:v>5.9944850737321596E-4</c:v>
                </c:pt>
                <c:pt idx="660">
                  <c:v>6.79374975022978E-4</c:v>
                </c:pt>
                <c:pt idx="661">
                  <c:v>5.59485273548335E-4</c:v>
                </c:pt>
                <c:pt idx="662">
                  <c:v>6.5939335811053795E-4</c:v>
                </c:pt>
                <c:pt idx="663">
                  <c:v>4.39595572073692E-4</c:v>
                </c:pt>
                <c:pt idx="664">
                  <c:v>6.79374975022978E-4</c:v>
                </c:pt>
                <c:pt idx="665">
                  <c:v>6.9935659193541902E-4</c:v>
                </c:pt>
                <c:pt idx="666">
                  <c:v>4.7955880589857302E-4</c:v>
                </c:pt>
                <c:pt idx="667">
                  <c:v>5.7946689046077602E-4</c:v>
                </c:pt>
                <c:pt idx="668">
                  <c:v>4.7955880589857302E-4</c:v>
                </c:pt>
                <c:pt idx="669">
                  <c:v>5.59485273548335E-4</c:v>
                </c:pt>
                <c:pt idx="670">
                  <c:v>5.7946689046077602E-4</c:v>
                </c:pt>
                <c:pt idx="671">
                  <c:v>5.1952203972345404E-4</c:v>
                </c:pt>
                <c:pt idx="672">
                  <c:v>6.3941174119809703E-4</c:v>
                </c:pt>
                <c:pt idx="673">
                  <c:v>4.7955880589857302E-4</c:v>
                </c:pt>
                <c:pt idx="674">
                  <c:v>3.39687487511489E-4</c:v>
                </c:pt>
                <c:pt idx="675">
                  <c:v>6.1943012428565699E-4</c:v>
                </c:pt>
                <c:pt idx="676">
                  <c:v>4.39595572073692E-4</c:v>
                </c:pt>
                <c:pt idx="677">
                  <c:v>6.3941174119809703E-4</c:v>
                </c:pt>
                <c:pt idx="678">
                  <c:v>5.3950365663589495E-4</c:v>
                </c:pt>
                <c:pt idx="679">
                  <c:v>3.7965072133637002E-4</c:v>
                </c:pt>
                <c:pt idx="680">
                  <c:v>4.7955880589857302E-4</c:v>
                </c:pt>
                <c:pt idx="681">
                  <c:v>6.1943012428565699E-4</c:v>
                </c:pt>
                <c:pt idx="682">
                  <c:v>3.9963233824881098E-4</c:v>
                </c:pt>
                <c:pt idx="683">
                  <c:v>5.7946689046077602E-4</c:v>
                </c:pt>
                <c:pt idx="684">
                  <c:v>4.1961395516125098E-4</c:v>
                </c:pt>
                <c:pt idx="685">
                  <c:v>7.1933820884785896E-4</c:v>
                </c:pt>
                <c:pt idx="686">
                  <c:v>4.59577188986132E-4</c:v>
                </c:pt>
                <c:pt idx="687">
                  <c:v>5.3950365663589495E-4</c:v>
                </c:pt>
                <c:pt idx="688">
                  <c:v>5.7946689046077602E-4</c:v>
                </c:pt>
                <c:pt idx="689">
                  <c:v>5.7946689046077602E-4</c:v>
                </c:pt>
                <c:pt idx="690">
                  <c:v>5.3950365663589495E-4</c:v>
                </c:pt>
                <c:pt idx="691">
                  <c:v>7.5930144267274101E-4</c:v>
                </c:pt>
                <c:pt idx="692">
                  <c:v>3.7965072133637002E-4</c:v>
                </c:pt>
                <c:pt idx="693">
                  <c:v>5.59485273548335E-4</c:v>
                </c:pt>
                <c:pt idx="694">
                  <c:v>7.1933820884785896E-4</c:v>
                </c:pt>
                <c:pt idx="695">
                  <c:v>4.39595572073692E-4</c:v>
                </c:pt>
                <c:pt idx="696">
                  <c:v>6.1943012428565699E-4</c:v>
                </c:pt>
                <c:pt idx="697">
                  <c:v>3.9963233824881098E-4</c:v>
                </c:pt>
                <c:pt idx="698">
                  <c:v>5.1952203972345404E-4</c:v>
                </c:pt>
                <c:pt idx="699">
                  <c:v>6.3941174119809703E-4</c:v>
                </c:pt>
                <c:pt idx="700">
                  <c:v>5.1952203972345404E-4</c:v>
                </c:pt>
                <c:pt idx="701">
                  <c:v>5.7946689046077602E-4</c:v>
                </c:pt>
                <c:pt idx="702">
                  <c:v>6.5939335811053795E-4</c:v>
                </c:pt>
                <c:pt idx="703">
                  <c:v>5.9944850737321596E-4</c:v>
                </c:pt>
                <c:pt idx="704">
                  <c:v>5.9944850737321596E-4</c:v>
                </c:pt>
                <c:pt idx="705">
                  <c:v>4.39595572073692E-4</c:v>
                </c:pt>
                <c:pt idx="706">
                  <c:v>3.7965072133637002E-4</c:v>
                </c:pt>
                <c:pt idx="707">
                  <c:v>7.3931982576029998E-4</c:v>
                </c:pt>
                <c:pt idx="708">
                  <c:v>6.79374975022978E-4</c:v>
                </c:pt>
                <c:pt idx="709">
                  <c:v>4.9954042281101301E-4</c:v>
                </c:pt>
                <c:pt idx="710">
                  <c:v>5.3950365663589495E-4</c:v>
                </c:pt>
                <c:pt idx="711">
                  <c:v>4.7955880589857302E-4</c:v>
                </c:pt>
                <c:pt idx="712">
                  <c:v>5.59485273548335E-4</c:v>
                </c:pt>
                <c:pt idx="713">
                  <c:v>4.9954042281101301E-4</c:v>
                </c:pt>
                <c:pt idx="714">
                  <c:v>4.7955880589857302E-4</c:v>
                </c:pt>
                <c:pt idx="715">
                  <c:v>4.9954042281101301E-4</c:v>
                </c:pt>
                <c:pt idx="716">
                  <c:v>6.79374975022978E-4</c:v>
                </c:pt>
                <c:pt idx="717">
                  <c:v>5.3950365663589495E-4</c:v>
                </c:pt>
                <c:pt idx="718">
                  <c:v>7.9926467649762197E-4</c:v>
                </c:pt>
                <c:pt idx="719">
                  <c:v>3.5966910442392899E-4</c:v>
                </c:pt>
                <c:pt idx="720">
                  <c:v>6.79374975022978E-4</c:v>
                </c:pt>
                <c:pt idx="721">
                  <c:v>5.7946689046077602E-4</c:v>
                </c:pt>
                <c:pt idx="722">
                  <c:v>6.5939335811053795E-4</c:v>
                </c:pt>
                <c:pt idx="723">
                  <c:v>3.1970587059904797E-4</c:v>
                </c:pt>
                <c:pt idx="724">
                  <c:v>7.5930144267274101E-4</c:v>
                </c:pt>
                <c:pt idx="725">
                  <c:v>4.1961395516125098E-4</c:v>
                </c:pt>
                <c:pt idx="726">
                  <c:v>4.1961395516125098E-4</c:v>
                </c:pt>
                <c:pt idx="727">
                  <c:v>6.9935659193541902E-4</c:v>
                </c:pt>
                <c:pt idx="728">
                  <c:v>5.59485273548335E-4</c:v>
                </c:pt>
                <c:pt idx="729">
                  <c:v>6.9935659193541902E-4</c:v>
                </c:pt>
                <c:pt idx="730">
                  <c:v>4.9954042281101301E-4</c:v>
                </c:pt>
                <c:pt idx="731">
                  <c:v>4.7955880589857302E-4</c:v>
                </c:pt>
                <c:pt idx="732">
                  <c:v>5.9944850737321596E-4</c:v>
                </c:pt>
                <c:pt idx="733">
                  <c:v>4.7955880589857302E-4</c:v>
                </c:pt>
                <c:pt idx="734">
                  <c:v>2.7974263677416701E-4</c:v>
                </c:pt>
                <c:pt idx="735">
                  <c:v>5.3950365663589495E-4</c:v>
                </c:pt>
                <c:pt idx="736">
                  <c:v>6.9935659193541902E-4</c:v>
                </c:pt>
                <c:pt idx="737">
                  <c:v>4.39595572073692E-4</c:v>
                </c:pt>
                <c:pt idx="738">
                  <c:v>4.59577188986132E-4</c:v>
                </c:pt>
                <c:pt idx="739">
                  <c:v>5.3950365663589495E-4</c:v>
                </c:pt>
                <c:pt idx="740">
                  <c:v>6.1943012428565699E-4</c:v>
                </c:pt>
                <c:pt idx="741">
                  <c:v>3.7965072133637002E-4</c:v>
                </c:pt>
                <c:pt idx="742">
                  <c:v>6.1943012428565699E-4</c:v>
                </c:pt>
                <c:pt idx="743">
                  <c:v>4.9954042281101301E-4</c:v>
                </c:pt>
                <c:pt idx="744">
                  <c:v>6.1943012428565699E-4</c:v>
                </c:pt>
                <c:pt idx="745">
                  <c:v>7.1933820884785896E-4</c:v>
                </c:pt>
                <c:pt idx="746">
                  <c:v>5.9944850737321596E-4</c:v>
                </c:pt>
                <c:pt idx="747">
                  <c:v>4.1961395516125098E-4</c:v>
                </c:pt>
                <c:pt idx="748">
                  <c:v>5.7946689046077602E-4</c:v>
                </c:pt>
                <c:pt idx="749">
                  <c:v>7.1933820884785896E-4</c:v>
                </c:pt>
                <c:pt idx="750">
                  <c:v>5.59485273548335E-4</c:v>
                </c:pt>
                <c:pt idx="751">
                  <c:v>4.39595572073692E-4</c:v>
                </c:pt>
                <c:pt idx="752">
                  <c:v>4.9954042281101301E-4</c:v>
                </c:pt>
                <c:pt idx="753">
                  <c:v>5.7946689046077602E-4</c:v>
                </c:pt>
                <c:pt idx="754">
                  <c:v>5.9944850737321596E-4</c:v>
                </c:pt>
                <c:pt idx="755">
                  <c:v>6.1943012428565699E-4</c:v>
                </c:pt>
                <c:pt idx="756">
                  <c:v>4.9954042281101301E-4</c:v>
                </c:pt>
                <c:pt idx="757">
                  <c:v>5.59485273548335E-4</c:v>
                </c:pt>
                <c:pt idx="758">
                  <c:v>5.1952203972345404E-4</c:v>
                </c:pt>
                <c:pt idx="759">
                  <c:v>7.9926467649762197E-4</c:v>
                </c:pt>
                <c:pt idx="760">
                  <c:v>4.7955880589857302E-4</c:v>
                </c:pt>
                <c:pt idx="761">
                  <c:v>4.7955880589857302E-4</c:v>
                </c:pt>
                <c:pt idx="762">
                  <c:v>6.1943012428565699E-4</c:v>
                </c:pt>
                <c:pt idx="763">
                  <c:v>7.1933820884785896E-4</c:v>
                </c:pt>
                <c:pt idx="764">
                  <c:v>6.79374975022978E-4</c:v>
                </c:pt>
                <c:pt idx="765">
                  <c:v>4.59577188986132E-4</c:v>
                </c:pt>
                <c:pt idx="766">
                  <c:v>3.5966910442392899E-4</c:v>
                </c:pt>
                <c:pt idx="767">
                  <c:v>6.3941174119809703E-4</c:v>
                </c:pt>
                <c:pt idx="768">
                  <c:v>6.3941174119809703E-4</c:v>
                </c:pt>
                <c:pt idx="769">
                  <c:v>4.7955880589857302E-4</c:v>
                </c:pt>
                <c:pt idx="770">
                  <c:v>5.3950365663589495E-4</c:v>
                </c:pt>
                <c:pt idx="771">
                  <c:v>7.3931982576029998E-4</c:v>
                </c:pt>
                <c:pt idx="772">
                  <c:v>5.59485273548335E-4</c:v>
                </c:pt>
                <c:pt idx="773">
                  <c:v>5.59485273548335E-4</c:v>
                </c:pt>
                <c:pt idx="774">
                  <c:v>5.9944850737321596E-4</c:v>
                </c:pt>
                <c:pt idx="775">
                  <c:v>4.1961395516125098E-4</c:v>
                </c:pt>
                <c:pt idx="776">
                  <c:v>3.9963233824881098E-4</c:v>
                </c:pt>
                <c:pt idx="777">
                  <c:v>3.5966910442392899E-4</c:v>
                </c:pt>
                <c:pt idx="778">
                  <c:v>4.9954042281101301E-4</c:v>
                </c:pt>
                <c:pt idx="779">
                  <c:v>5.9944850737321596E-4</c:v>
                </c:pt>
                <c:pt idx="780">
                  <c:v>5.3950365663589495E-4</c:v>
                </c:pt>
                <c:pt idx="781">
                  <c:v>6.1943012428565699E-4</c:v>
                </c:pt>
                <c:pt idx="782">
                  <c:v>7.1933820884785896E-4</c:v>
                </c:pt>
                <c:pt idx="783">
                  <c:v>6.5939335811053795E-4</c:v>
                </c:pt>
                <c:pt idx="784">
                  <c:v>6.3941174119809703E-4</c:v>
                </c:pt>
                <c:pt idx="785">
                  <c:v>6.9935659193541902E-4</c:v>
                </c:pt>
                <c:pt idx="786">
                  <c:v>3.1970587059904797E-4</c:v>
                </c:pt>
                <c:pt idx="787">
                  <c:v>4.9954042281101301E-4</c:v>
                </c:pt>
                <c:pt idx="788">
                  <c:v>4.9954042281101301E-4</c:v>
                </c:pt>
                <c:pt idx="789">
                  <c:v>5.9944850737321596E-4</c:v>
                </c:pt>
                <c:pt idx="790">
                  <c:v>4.9954042281101301E-4</c:v>
                </c:pt>
                <c:pt idx="791">
                  <c:v>6.9935659193541902E-4</c:v>
                </c:pt>
                <c:pt idx="792">
                  <c:v>6.3941174119809703E-4</c:v>
                </c:pt>
                <c:pt idx="793">
                  <c:v>5.7946689046077602E-4</c:v>
                </c:pt>
                <c:pt idx="794">
                  <c:v>6.3941174119809703E-4</c:v>
                </c:pt>
                <c:pt idx="795">
                  <c:v>3.7965072133637002E-4</c:v>
                </c:pt>
                <c:pt idx="796">
                  <c:v>5.3950365663589495E-4</c:v>
                </c:pt>
                <c:pt idx="797">
                  <c:v>5.7946689046077602E-4</c:v>
                </c:pt>
                <c:pt idx="798">
                  <c:v>4.9954042281101301E-4</c:v>
                </c:pt>
                <c:pt idx="799">
                  <c:v>4.7955880589857302E-4</c:v>
                </c:pt>
                <c:pt idx="800">
                  <c:v>7.1933820884785896E-4</c:v>
                </c:pt>
                <c:pt idx="801">
                  <c:v>5.3950365663589495E-4</c:v>
                </c:pt>
                <c:pt idx="802">
                  <c:v>5.7946689046077602E-4</c:v>
                </c:pt>
                <c:pt idx="803">
                  <c:v>5.59485273548335E-4</c:v>
                </c:pt>
                <c:pt idx="804">
                  <c:v>6.9935659193541902E-4</c:v>
                </c:pt>
                <c:pt idx="805">
                  <c:v>5.7946689046077602E-4</c:v>
                </c:pt>
                <c:pt idx="806">
                  <c:v>5.3950365663589495E-4</c:v>
                </c:pt>
                <c:pt idx="807">
                  <c:v>4.7955880589857302E-4</c:v>
                </c:pt>
                <c:pt idx="808">
                  <c:v>5.7946689046077602E-4</c:v>
                </c:pt>
                <c:pt idx="809">
                  <c:v>7.5930144267274101E-4</c:v>
                </c:pt>
                <c:pt idx="810">
                  <c:v>5.9944850737321596E-4</c:v>
                </c:pt>
                <c:pt idx="811">
                  <c:v>7.7928305958518105E-4</c:v>
                </c:pt>
                <c:pt idx="812">
                  <c:v>4.7955880589857302E-4</c:v>
                </c:pt>
                <c:pt idx="813">
                  <c:v>6.1943012428565699E-4</c:v>
                </c:pt>
                <c:pt idx="814">
                  <c:v>5.7946689046077602E-4</c:v>
                </c:pt>
                <c:pt idx="815">
                  <c:v>5.1952203972345404E-4</c:v>
                </c:pt>
                <c:pt idx="816">
                  <c:v>4.59577188986132E-4</c:v>
                </c:pt>
                <c:pt idx="817">
                  <c:v>4.59577188986132E-4</c:v>
                </c:pt>
                <c:pt idx="818">
                  <c:v>3.7965072133637002E-4</c:v>
                </c:pt>
                <c:pt idx="819">
                  <c:v>4.7955880589857302E-4</c:v>
                </c:pt>
                <c:pt idx="820">
                  <c:v>5.9944850737321596E-4</c:v>
                </c:pt>
                <c:pt idx="821">
                  <c:v>4.39595572073692E-4</c:v>
                </c:pt>
                <c:pt idx="822">
                  <c:v>6.1943012428565699E-4</c:v>
                </c:pt>
                <c:pt idx="823">
                  <c:v>3.7965072133637002E-4</c:v>
                </c:pt>
                <c:pt idx="824">
                  <c:v>4.7955880589857302E-4</c:v>
                </c:pt>
                <c:pt idx="825">
                  <c:v>4.1961395516125098E-4</c:v>
                </c:pt>
                <c:pt idx="826">
                  <c:v>5.9944850737321596E-4</c:v>
                </c:pt>
                <c:pt idx="827">
                  <c:v>3.9963233824881098E-4</c:v>
                </c:pt>
                <c:pt idx="828">
                  <c:v>5.7946689046077602E-4</c:v>
                </c:pt>
                <c:pt idx="829">
                  <c:v>5.1952203972345404E-4</c:v>
                </c:pt>
                <c:pt idx="830">
                  <c:v>5.7946689046077602E-4</c:v>
                </c:pt>
                <c:pt idx="831">
                  <c:v>4.1961395516125098E-4</c:v>
                </c:pt>
                <c:pt idx="832">
                  <c:v>4.9954042281101301E-4</c:v>
                </c:pt>
                <c:pt idx="833">
                  <c:v>4.59577188986132E-4</c:v>
                </c:pt>
                <c:pt idx="834">
                  <c:v>5.59485273548335E-4</c:v>
                </c:pt>
                <c:pt idx="835">
                  <c:v>6.5939335811053795E-4</c:v>
                </c:pt>
                <c:pt idx="836">
                  <c:v>4.39595572073692E-4</c:v>
                </c:pt>
                <c:pt idx="837">
                  <c:v>5.1952203972345404E-4</c:v>
                </c:pt>
                <c:pt idx="838">
                  <c:v>4.7955880589857302E-4</c:v>
                </c:pt>
                <c:pt idx="839">
                  <c:v>4.1961395516125098E-4</c:v>
                </c:pt>
                <c:pt idx="840">
                  <c:v>4.1961395516125098E-4</c:v>
                </c:pt>
                <c:pt idx="841">
                  <c:v>5.3950365663589495E-4</c:v>
                </c:pt>
                <c:pt idx="842">
                  <c:v>4.39595572073692E-4</c:v>
                </c:pt>
                <c:pt idx="843">
                  <c:v>3.7965072133637002E-4</c:v>
                </c:pt>
                <c:pt idx="844">
                  <c:v>4.7955880589857302E-4</c:v>
                </c:pt>
                <c:pt idx="845">
                  <c:v>4.39595572073692E-4</c:v>
                </c:pt>
                <c:pt idx="846">
                  <c:v>6.5939335811053795E-4</c:v>
                </c:pt>
                <c:pt idx="847">
                  <c:v>3.5966910442392899E-4</c:v>
                </c:pt>
                <c:pt idx="848">
                  <c:v>7.3931982576029998E-4</c:v>
                </c:pt>
                <c:pt idx="849">
                  <c:v>5.1952203972345404E-4</c:v>
                </c:pt>
                <c:pt idx="850">
                  <c:v>6.5939335811053795E-4</c:v>
                </c:pt>
                <c:pt idx="851">
                  <c:v>5.7946689046077602E-4</c:v>
                </c:pt>
                <c:pt idx="852">
                  <c:v>4.7955880589857302E-4</c:v>
                </c:pt>
                <c:pt idx="853">
                  <c:v>5.9944850737321596E-4</c:v>
                </c:pt>
                <c:pt idx="854">
                  <c:v>6.1943012428565699E-4</c:v>
                </c:pt>
                <c:pt idx="855">
                  <c:v>3.1970587059904797E-4</c:v>
                </c:pt>
                <c:pt idx="856">
                  <c:v>4.59577188986132E-4</c:v>
                </c:pt>
                <c:pt idx="857">
                  <c:v>5.9944850737321596E-4</c:v>
                </c:pt>
                <c:pt idx="858">
                  <c:v>6.3941174119809703E-4</c:v>
                </c:pt>
                <c:pt idx="859">
                  <c:v>5.1952203972345404E-4</c:v>
                </c:pt>
                <c:pt idx="860">
                  <c:v>4.39595572073692E-4</c:v>
                </c:pt>
                <c:pt idx="861">
                  <c:v>4.39595572073692E-4</c:v>
                </c:pt>
                <c:pt idx="862">
                  <c:v>5.9944850737321596E-4</c:v>
                </c:pt>
                <c:pt idx="863">
                  <c:v>3.9963233824881098E-4</c:v>
                </c:pt>
                <c:pt idx="864">
                  <c:v>4.7955880589857302E-4</c:v>
                </c:pt>
                <c:pt idx="865">
                  <c:v>5.7946689046077602E-4</c:v>
                </c:pt>
                <c:pt idx="866">
                  <c:v>3.9963233824881098E-4</c:v>
                </c:pt>
                <c:pt idx="867">
                  <c:v>4.39595572073692E-4</c:v>
                </c:pt>
                <c:pt idx="868">
                  <c:v>5.3950365663589495E-4</c:v>
                </c:pt>
                <c:pt idx="869">
                  <c:v>5.59485273548335E-4</c:v>
                </c:pt>
                <c:pt idx="870">
                  <c:v>3.5966910442392899E-4</c:v>
                </c:pt>
                <c:pt idx="871">
                  <c:v>4.59577188986132E-4</c:v>
                </c:pt>
                <c:pt idx="872">
                  <c:v>4.1961395516125098E-4</c:v>
                </c:pt>
                <c:pt idx="873">
                  <c:v>4.39595572073692E-4</c:v>
                </c:pt>
                <c:pt idx="874">
                  <c:v>5.7946689046077602E-4</c:v>
                </c:pt>
                <c:pt idx="875">
                  <c:v>3.5966910442392899E-4</c:v>
                </c:pt>
                <c:pt idx="876">
                  <c:v>5.3950365663589495E-4</c:v>
                </c:pt>
                <c:pt idx="877">
                  <c:v>5.7946689046077602E-4</c:v>
                </c:pt>
                <c:pt idx="878">
                  <c:v>4.9954042281101301E-4</c:v>
                </c:pt>
                <c:pt idx="879">
                  <c:v>5.9944850737321596E-4</c:v>
                </c:pt>
                <c:pt idx="880">
                  <c:v>6.5939335811053795E-4</c:v>
                </c:pt>
                <c:pt idx="881">
                  <c:v>4.39595572073692E-4</c:v>
                </c:pt>
                <c:pt idx="882">
                  <c:v>4.7955880589857302E-4</c:v>
                </c:pt>
                <c:pt idx="883">
                  <c:v>5.1952203972345404E-4</c:v>
                </c:pt>
                <c:pt idx="884">
                  <c:v>4.39595572073692E-4</c:v>
                </c:pt>
                <c:pt idx="885">
                  <c:v>3.7965072133637002E-4</c:v>
                </c:pt>
                <c:pt idx="886">
                  <c:v>4.9954042281101301E-4</c:v>
                </c:pt>
                <c:pt idx="887">
                  <c:v>5.59485273548335E-4</c:v>
                </c:pt>
                <c:pt idx="888">
                  <c:v>7.3931982576029998E-4</c:v>
                </c:pt>
                <c:pt idx="889">
                  <c:v>7.1933820884785896E-4</c:v>
                </c:pt>
                <c:pt idx="890">
                  <c:v>6.3941174119809703E-4</c:v>
                </c:pt>
                <c:pt idx="891">
                  <c:v>6.1943012428565699E-4</c:v>
                </c:pt>
                <c:pt idx="892">
                  <c:v>6.1943012428565699E-4</c:v>
                </c:pt>
                <c:pt idx="893">
                  <c:v>4.1961395516125098E-4</c:v>
                </c:pt>
                <c:pt idx="894">
                  <c:v>5.7946689046077602E-4</c:v>
                </c:pt>
                <c:pt idx="895">
                  <c:v>6.3941174119809703E-4</c:v>
                </c:pt>
                <c:pt idx="896">
                  <c:v>5.9944850737321596E-4</c:v>
                </c:pt>
                <c:pt idx="897">
                  <c:v>6.79374975022978E-4</c:v>
                </c:pt>
                <c:pt idx="898">
                  <c:v>7.3931982576029998E-4</c:v>
                </c:pt>
                <c:pt idx="899">
                  <c:v>6.3941174119809703E-4</c:v>
                </c:pt>
                <c:pt idx="900">
                  <c:v>2.7974263677416701E-4</c:v>
                </c:pt>
                <c:pt idx="901">
                  <c:v>2.9972425368660798E-4</c:v>
                </c:pt>
                <c:pt idx="902">
                  <c:v>6.1943012428565699E-4</c:v>
                </c:pt>
                <c:pt idx="903">
                  <c:v>4.9954042281101301E-4</c:v>
                </c:pt>
                <c:pt idx="904">
                  <c:v>5.7946689046077602E-4</c:v>
                </c:pt>
                <c:pt idx="905">
                  <c:v>4.59577188986132E-4</c:v>
                </c:pt>
                <c:pt idx="906">
                  <c:v>5.1952203972345404E-4</c:v>
                </c:pt>
                <c:pt idx="907">
                  <c:v>5.1952203972345404E-4</c:v>
                </c:pt>
                <c:pt idx="908">
                  <c:v>4.59577188986132E-4</c:v>
                </c:pt>
                <c:pt idx="909">
                  <c:v>4.39595572073692E-4</c:v>
                </c:pt>
                <c:pt idx="910">
                  <c:v>4.39595572073692E-4</c:v>
                </c:pt>
                <c:pt idx="911">
                  <c:v>5.59485273548335E-4</c:v>
                </c:pt>
                <c:pt idx="912">
                  <c:v>4.59577188986132E-4</c:v>
                </c:pt>
                <c:pt idx="913">
                  <c:v>5.1952203972345404E-4</c:v>
                </c:pt>
                <c:pt idx="914">
                  <c:v>5.59485273548335E-4</c:v>
                </c:pt>
                <c:pt idx="915">
                  <c:v>3.7965072133637002E-4</c:v>
                </c:pt>
                <c:pt idx="916">
                  <c:v>3.5966910442392899E-4</c:v>
                </c:pt>
                <c:pt idx="917">
                  <c:v>5.1952203972345404E-4</c:v>
                </c:pt>
                <c:pt idx="918">
                  <c:v>6.5939335811053795E-4</c:v>
                </c:pt>
                <c:pt idx="919">
                  <c:v>3.5966910442392899E-4</c:v>
                </c:pt>
                <c:pt idx="920">
                  <c:v>3.7965072133637002E-4</c:v>
                </c:pt>
                <c:pt idx="921">
                  <c:v>3.9963233824881098E-4</c:v>
                </c:pt>
                <c:pt idx="922">
                  <c:v>5.59485273548335E-4</c:v>
                </c:pt>
                <c:pt idx="923">
                  <c:v>4.7955880589857302E-4</c:v>
                </c:pt>
                <c:pt idx="924">
                  <c:v>3.5966910442392899E-4</c:v>
                </c:pt>
                <c:pt idx="925">
                  <c:v>6.5939335811053795E-4</c:v>
                </c:pt>
                <c:pt idx="926">
                  <c:v>3.9963233824881098E-4</c:v>
                </c:pt>
                <c:pt idx="927">
                  <c:v>4.7955880589857302E-4</c:v>
                </c:pt>
                <c:pt idx="928">
                  <c:v>4.1961395516125098E-4</c:v>
                </c:pt>
                <c:pt idx="929">
                  <c:v>4.7955880589857302E-4</c:v>
                </c:pt>
                <c:pt idx="930">
                  <c:v>4.1961395516125098E-4</c:v>
                </c:pt>
                <c:pt idx="931">
                  <c:v>5.3950365663589495E-4</c:v>
                </c:pt>
                <c:pt idx="932">
                  <c:v>4.7955880589857302E-4</c:v>
                </c:pt>
                <c:pt idx="933">
                  <c:v>5.9944850737321596E-4</c:v>
                </c:pt>
                <c:pt idx="934">
                  <c:v>3.9963233824881098E-4</c:v>
                </c:pt>
                <c:pt idx="935">
                  <c:v>2.19797786036846E-4</c:v>
                </c:pt>
                <c:pt idx="936">
                  <c:v>5.1952203972345404E-4</c:v>
                </c:pt>
                <c:pt idx="937">
                  <c:v>4.7955880589857302E-4</c:v>
                </c:pt>
                <c:pt idx="938">
                  <c:v>5.59485273548335E-4</c:v>
                </c:pt>
                <c:pt idx="939">
                  <c:v>4.39595572073692E-4</c:v>
                </c:pt>
                <c:pt idx="940">
                  <c:v>5.59485273548335E-4</c:v>
                </c:pt>
                <c:pt idx="941">
                  <c:v>4.9954042281101301E-4</c:v>
                </c:pt>
                <c:pt idx="942">
                  <c:v>4.59577188986132E-4</c:v>
                </c:pt>
                <c:pt idx="943">
                  <c:v>7.5930144267274101E-4</c:v>
                </c:pt>
                <c:pt idx="944">
                  <c:v>6.3941174119809703E-4</c:v>
                </c:pt>
                <c:pt idx="945">
                  <c:v>4.9954042281101301E-4</c:v>
                </c:pt>
                <c:pt idx="946">
                  <c:v>5.3950365663589495E-4</c:v>
                </c:pt>
                <c:pt idx="947">
                  <c:v>4.39595572073692E-4</c:v>
                </c:pt>
                <c:pt idx="948">
                  <c:v>2.9972425368660798E-4</c:v>
                </c:pt>
                <c:pt idx="949">
                  <c:v>4.1961395516125098E-4</c:v>
                </c:pt>
                <c:pt idx="950">
                  <c:v>3.9963233824881098E-4</c:v>
                </c:pt>
                <c:pt idx="951">
                  <c:v>7.1933820884785896E-4</c:v>
                </c:pt>
                <c:pt idx="952">
                  <c:v>3.9963233824881098E-4</c:v>
                </c:pt>
                <c:pt idx="953">
                  <c:v>6.5939335811053795E-4</c:v>
                </c:pt>
                <c:pt idx="954">
                  <c:v>5.3950365663589495E-4</c:v>
                </c:pt>
                <c:pt idx="955">
                  <c:v>3.9963233824881098E-4</c:v>
                </c:pt>
                <c:pt idx="956">
                  <c:v>5.59485273548335E-4</c:v>
                </c:pt>
                <c:pt idx="957">
                  <c:v>5.9944850737321596E-4</c:v>
                </c:pt>
                <c:pt idx="958">
                  <c:v>4.7955880589857302E-4</c:v>
                </c:pt>
                <c:pt idx="959">
                  <c:v>6.1943012428565699E-4</c:v>
                </c:pt>
                <c:pt idx="960">
                  <c:v>5.9944850737321596E-4</c:v>
                </c:pt>
                <c:pt idx="961">
                  <c:v>4.9954042281101301E-4</c:v>
                </c:pt>
                <c:pt idx="962">
                  <c:v>4.1961395516125098E-4</c:v>
                </c:pt>
                <c:pt idx="963">
                  <c:v>4.39595572073692E-4</c:v>
                </c:pt>
                <c:pt idx="964">
                  <c:v>5.7946689046077602E-4</c:v>
                </c:pt>
                <c:pt idx="965">
                  <c:v>4.7955880589857302E-4</c:v>
                </c:pt>
                <c:pt idx="966">
                  <c:v>6.5939335811053795E-4</c:v>
                </c:pt>
                <c:pt idx="967">
                  <c:v>5.1952203972345404E-4</c:v>
                </c:pt>
                <c:pt idx="968">
                  <c:v>5.59485273548335E-4</c:v>
                </c:pt>
                <c:pt idx="969">
                  <c:v>4.9954042281101301E-4</c:v>
                </c:pt>
                <c:pt idx="970">
                  <c:v>4.39595572073692E-4</c:v>
                </c:pt>
                <c:pt idx="971">
                  <c:v>4.9954042281101301E-4</c:v>
                </c:pt>
                <c:pt idx="972">
                  <c:v>4.1961395516125098E-4</c:v>
                </c:pt>
                <c:pt idx="973">
                  <c:v>6.1943012428565699E-4</c:v>
                </c:pt>
                <c:pt idx="974">
                  <c:v>5.7946689046077602E-4</c:v>
                </c:pt>
                <c:pt idx="975">
                  <c:v>5.7946689046077602E-4</c:v>
                </c:pt>
                <c:pt idx="976">
                  <c:v>5.9944850737321596E-4</c:v>
                </c:pt>
                <c:pt idx="977">
                  <c:v>6.3941174119809703E-4</c:v>
                </c:pt>
                <c:pt idx="978">
                  <c:v>2.5976101986172702E-4</c:v>
                </c:pt>
                <c:pt idx="979">
                  <c:v>6.1943012428565699E-4</c:v>
                </c:pt>
                <c:pt idx="980">
                  <c:v>4.1961395516125098E-4</c:v>
                </c:pt>
                <c:pt idx="981">
                  <c:v>4.59577188986132E-4</c:v>
                </c:pt>
                <c:pt idx="982">
                  <c:v>6.3941174119809703E-4</c:v>
                </c:pt>
                <c:pt idx="983">
                  <c:v>5.1952203972345404E-4</c:v>
                </c:pt>
                <c:pt idx="984">
                  <c:v>4.1961395516125098E-4</c:v>
                </c:pt>
                <c:pt idx="985">
                  <c:v>5.59485273548335E-4</c:v>
                </c:pt>
                <c:pt idx="986">
                  <c:v>3.9963233824881098E-4</c:v>
                </c:pt>
                <c:pt idx="987">
                  <c:v>3.5966910442392899E-4</c:v>
                </c:pt>
                <c:pt idx="988">
                  <c:v>4.39595572073692E-4</c:v>
                </c:pt>
                <c:pt idx="989">
                  <c:v>4.59577188986132E-4</c:v>
                </c:pt>
                <c:pt idx="990">
                  <c:v>4.9954042281101301E-4</c:v>
                </c:pt>
                <c:pt idx="991">
                  <c:v>3.5966910442392899E-4</c:v>
                </c:pt>
                <c:pt idx="992">
                  <c:v>4.39595572073692E-4</c:v>
                </c:pt>
                <c:pt idx="993">
                  <c:v>4.9954042281101301E-4</c:v>
                </c:pt>
                <c:pt idx="994">
                  <c:v>4.39595572073692E-4</c:v>
                </c:pt>
                <c:pt idx="995">
                  <c:v>5.7946689046077602E-4</c:v>
                </c:pt>
                <c:pt idx="996">
                  <c:v>2.3977940294928599E-4</c:v>
                </c:pt>
                <c:pt idx="997">
                  <c:v>2.9972425368660798E-4</c:v>
                </c:pt>
                <c:pt idx="998">
                  <c:v>4.1961395516125098E-4</c:v>
                </c:pt>
                <c:pt idx="999">
                  <c:v>3.39687487511489E-4</c:v>
                </c:pt>
                <c:pt idx="1000">
                  <c:v>3.7965072133637002E-4</c:v>
                </c:pt>
                <c:pt idx="1001">
                  <c:v>4.7955880589857302E-4</c:v>
                </c:pt>
                <c:pt idx="1002">
                  <c:v>4.9954042281101301E-4</c:v>
                </c:pt>
                <c:pt idx="1003">
                  <c:v>5.7946689046077602E-4</c:v>
                </c:pt>
                <c:pt idx="1004">
                  <c:v>4.7955880589857302E-4</c:v>
                </c:pt>
                <c:pt idx="1005">
                  <c:v>4.59577188986132E-4</c:v>
                </c:pt>
                <c:pt idx="1006">
                  <c:v>5.59485273548335E-4</c:v>
                </c:pt>
                <c:pt idx="1007">
                  <c:v>5.3950365663589495E-4</c:v>
                </c:pt>
                <c:pt idx="1008">
                  <c:v>5.7946689046077602E-4</c:v>
                </c:pt>
                <c:pt idx="1009">
                  <c:v>4.9954042281101301E-4</c:v>
                </c:pt>
                <c:pt idx="1010">
                  <c:v>4.9954042281101301E-4</c:v>
                </c:pt>
                <c:pt idx="1011">
                  <c:v>4.1961395516125098E-4</c:v>
                </c:pt>
                <c:pt idx="1012">
                  <c:v>5.3950365663589495E-4</c:v>
                </c:pt>
                <c:pt idx="1013">
                  <c:v>4.1961395516125098E-4</c:v>
                </c:pt>
                <c:pt idx="1014">
                  <c:v>5.1952203972345404E-4</c:v>
                </c:pt>
                <c:pt idx="1015">
                  <c:v>7.1933820884785896E-4</c:v>
                </c:pt>
                <c:pt idx="1016">
                  <c:v>4.1961395516125098E-4</c:v>
                </c:pt>
                <c:pt idx="1017">
                  <c:v>5.1952203972345404E-4</c:v>
                </c:pt>
                <c:pt idx="1018">
                  <c:v>5.1952203972345404E-4</c:v>
                </c:pt>
                <c:pt idx="1019">
                  <c:v>5.3950365663589495E-4</c:v>
                </c:pt>
                <c:pt idx="1020">
                  <c:v>4.59577188986132E-4</c:v>
                </c:pt>
                <c:pt idx="1021">
                  <c:v>4.39595572073692E-4</c:v>
                </c:pt>
                <c:pt idx="1022">
                  <c:v>5.3950365663589495E-4</c:v>
                </c:pt>
                <c:pt idx="1023">
                  <c:v>5.59485273548335E-4</c:v>
                </c:pt>
                <c:pt idx="1024">
                  <c:v>3.7965072133637002E-4</c:v>
                </c:pt>
                <c:pt idx="1025">
                  <c:v>3.9963233824881098E-4</c:v>
                </c:pt>
                <c:pt idx="1026">
                  <c:v>3.9963233824881098E-4</c:v>
                </c:pt>
                <c:pt idx="1027">
                  <c:v>6.3941174119809703E-4</c:v>
                </c:pt>
                <c:pt idx="1028">
                  <c:v>2.7974263677416701E-4</c:v>
                </c:pt>
                <c:pt idx="1029">
                  <c:v>4.39595572073692E-4</c:v>
                </c:pt>
                <c:pt idx="1030">
                  <c:v>3.39687487511489E-4</c:v>
                </c:pt>
                <c:pt idx="1031">
                  <c:v>3.1970587059904797E-4</c:v>
                </c:pt>
                <c:pt idx="1032">
                  <c:v>4.7955880589857302E-4</c:v>
                </c:pt>
                <c:pt idx="1033">
                  <c:v>3.39687487511489E-4</c:v>
                </c:pt>
                <c:pt idx="1034">
                  <c:v>4.9954042281101301E-4</c:v>
                </c:pt>
                <c:pt idx="1035">
                  <c:v>5.3950365663589495E-4</c:v>
                </c:pt>
                <c:pt idx="1036">
                  <c:v>4.1961395516125098E-4</c:v>
                </c:pt>
                <c:pt idx="1037">
                  <c:v>3.5966910442392899E-4</c:v>
                </c:pt>
                <c:pt idx="1038">
                  <c:v>4.1961395516125098E-4</c:v>
                </c:pt>
                <c:pt idx="1039">
                  <c:v>5.59485273548335E-4</c:v>
                </c:pt>
                <c:pt idx="1040">
                  <c:v>3.5966910442392899E-4</c:v>
                </c:pt>
                <c:pt idx="1041">
                  <c:v>4.1961395516125098E-4</c:v>
                </c:pt>
                <c:pt idx="1042">
                  <c:v>5.9944850737321596E-4</c:v>
                </c:pt>
                <c:pt idx="1043">
                  <c:v>5.3950365663589495E-4</c:v>
                </c:pt>
                <c:pt idx="1044">
                  <c:v>5.1952203972345404E-4</c:v>
                </c:pt>
                <c:pt idx="1045">
                  <c:v>3.5966910442392899E-4</c:v>
                </c:pt>
                <c:pt idx="1046">
                  <c:v>4.1961395516125098E-4</c:v>
                </c:pt>
                <c:pt idx="1047">
                  <c:v>5.59485273548335E-4</c:v>
                </c:pt>
                <c:pt idx="1048">
                  <c:v>6.3941174119809703E-4</c:v>
                </c:pt>
                <c:pt idx="1049">
                  <c:v>5.1952203972345404E-4</c:v>
                </c:pt>
                <c:pt idx="1050">
                  <c:v>3.5966910442392899E-4</c:v>
                </c:pt>
                <c:pt idx="1051">
                  <c:v>7.1933820884785896E-4</c:v>
                </c:pt>
                <c:pt idx="1052">
                  <c:v>6.3941174119809703E-4</c:v>
                </c:pt>
                <c:pt idx="1053">
                  <c:v>5.59485273548335E-4</c:v>
                </c:pt>
                <c:pt idx="1054">
                  <c:v>4.39595572073692E-4</c:v>
                </c:pt>
                <c:pt idx="1055">
                  <c:v>4.39595572073692E-4</c:v>
                </c:pt>
                <c:pt idx="1056">
                  <c:v>3.9963233824881098E-4</c:v>
                </c:pt>
                <c:pt idx="1057">
                  <c:v>4.1961395516125098E-4</c:v>
                </c:pt>
                <c:pt idx="1058">
                  <c:v>3.5966910442392899E-4</c:v>
                </c:pt>
                <c:pt idx="1059">
                  <c:v>4.7955880589857302E-4</c:v>
                </c:pt>
                <c:pt idx="1060">
                  <c:v>4.9954042281101301E-4</c:v>
                </c:pt>
                <c:pt idx="1061">
                  <c:v>4.1961395516125098E-4</c:v>
                </c:pt>
                <c:pt idx="1062">
                  <c:v>5.3950365663589495E-4</c:v>
                </c:pt>
                <c:pt idx="1063">
                  <c:v>3.9963233824881098E-4</c:v>
                </c:pt>
                <c:pt idx="1064">
                  <c:v>4.59577188986132E-4</c:v>
                </c:pt>
                <c:pt idx="1065">
                  <c:v>6.9935659193541902E-4</c:v>
                </c:pt>
                <c:pt idx="1066">
                  <c:v>3.7965072133637002E-4</c:v>
                </c:pt>
                <c:pt idx="1067">
                  <c:v>4.7955880589857302E-4</c:v>
                </c:pt>
                <c:pt idx="1068">
                  <c:v>5.1952203972345404E-4</c:v>
                </c:pt>
                <c:pt idx="1069">
                  <c:v>3.39687487511489E-4</c:v>
                </c:pt>
                <c:pt idx="1070">
                  <c:v>4.59577188986132E-4</c:v>
                </c:pt>
                <c:pt idx="1071">
                  <c:v>4.1961395516125098E-4</c:v>
                </c:pt>
                <c:pt idx="1072">
                  <c:v>4.39595572073692E-4</c:v>
                </c:pt>
                <c:pt idx="1073">
                  <c:v>5.3950365663589495E-4</c:v>
                </c:pt>
                <c:pt idx="1074">
                  <c:v>3.7965072133637002E-4</c:v>
                </c:pt>
                <c:pt idx="1075">
                  <c:v>4.9954042281101301E-4</c:v>
                </c:pt>
                <c:pt idx="1076">
                  <c:v>4.7955880589857302E-4</c:v>
                </c:pt>
                <c:pt idx="1077">
                  <c:v>4.39595572073692E-4</c:v>
                </c:pt>
                <c:pt idx="1078">
                  <c:v>7.1933820884785896E-4</c:v>
                </c:pt>
                <c:pt idx="1079">
                  <c:v>3.7965072133637002E-4</c:v>
                </c:pt>
                <c:pt idx="1080">
                  <c:v>3.7965072133637002E-4</c:v>
                </c:pt>
                <c:pt idx="1081">
                  <c:v>4.9954042281101301E-4</c:v>
                </c:pt>
                <c:pt idx="1082">
                  <c:v>4.39595572073692E-4</c:v>
                </c:pt>
                <c:pt idx="1083">
                  <c:v>4.1961395516125098E-4</c:v>
                </c:pt>
                <c:pt idx="1084">
                  <c:v>5.1952203972345404E-4</c:v>
                </c:pt>
                <c:pt idx="1085">
                  <c:v>6.1943012428565699E-4</c:v>
                </c:pt>
                <c:pt idx="1086">
                  <c:v>5.9944850737321596E-4</c:v>
                </c:pt>
                <c:pt idx="1087">
                  <c:v>5.3950365663589495E-4</c:v>
                </c:pt>
                <c:pt idx="1088">
                  <c:v>4.59577188986132E-4</c:v>
                </c:pt>
                <c:pt idx="1089">
                  <c:v>4.1961395516125098E-4</c:v>
                </c:pt>
                <c:pt idx="1090">
                  <c:v>4.59577188986132E-4</c:v>
                </c:pt>
                <c:pt idx="1091">
                  <c:v>4.39595572073692E-4</c:v>
                </c:pt>
                <c:pt idx="1092">
                  <c:v>4.59577188986132E-4</c:v>
                </c:pt>
                <c:pt idx="1093">
                  <c:v>4.1961395516125098E-4</c:v>
                </c:pt>
                <c:pt idx="1094">
                  <c:v>5.7946689046077602E-4</c:v>
                </c:pt>
                <c:pt idx="1095">
                  <c:v>3.9963233824881098E-4</c:v>
                </c:pt>
                <c:pt idx="1096">
                  <c:v>4.59577188986132E-4</c:v>
                </c:pt>
                <c:pt idx="1097">
                  <c:v>3.1970587059904797E-4</c:v>
                </c:pt>
                <c:pt idx="1098">
                  <c:v>4.39595572073692E-4</c:v>
                </c:pt>
                <c:pt idx="1099">
                  <c:v>5.1952203972345404E-4</c:v>
                </c:pt>
                <c:pt idx="1100">
                  <c:v>3.9963233824881098E-4</c:v>
                </c:pt>
                <c:pt idx="1101">
                  <c:v>3.9963233824881098E-4</c:v>
                </c:pt>
                <c:pt idx="1102">
                  <c:v>4.59577188986132E-4</c:v>
                </c:pt>
                <c:pt idx="1103">
                  <c:v>3.39687487511489E-4</c:v>
                </c:pt>
                <c:pt idx="1104">
                  <c:v>3.9963233824881098E-4</c:v>
                </c:pt>
                <c:pt idx="1105">
                  <c:v>2.7974263677416701E-4</c:v>
                </c:pt>
                <c:pt idx="1106">
                  <c:v>4.59577188986132E-4</c:v>
                </c:pt>
                <c:pt idx="1107">
                  <c:v>5.1952203972345404E-4</c:v>
                </c:pt>
                <c:pt idx="1108">
                  <c:v>4.39595572073692E-4</c:v>
                </c:pt>
                <c:pt idx="1109">
                  <c:v>5.3950365663589495E-4</c:v>
                </c:pt>
                <c:pt idx="1110">
                  <c:v>4.1961395516125098E-4</c:v>
                </c:pt>
                <c:pt idx="1111">
                  <c:v>3.39687487511489E-4</c:v>
                </c:pt>
                <c:pt idx="1112">
                  <c:v>3.9963233824881098E-4</c:v>
                </c:pt>
                <c:pt idx="1113">
                  <c:v>4.59577188986132E-4</c:v>
                </c:pt>
                <c:pt idx="1114">
                  <c:v>6.1943012428565699E-4</c:v>
                </c:pt>
                <c:pt idx="1115">
                  <c:v>5.1952203972345404E-4</c:v>
                </c:pt>
                <c:pt idx="1116">
                  <c:v>4.7955880589857302E-4</c:v>
                </c:pt>
                <c:pt idx="1117">
                  <c:v>3.5966910442392899E-4</c:v>
                </c:pt>
                <c:pt idx="1118">
                  <c:v>4.39595572073692E-4</c:v>
                </c:pt>
                <c:pt idx="1119">
                  <c:v>4.39595572073692E-4</c:v>
                </c:pt>
                <c:pt idx="1120">
                  <c:v>5.9944850737321596E-4</c:v>
                </c:pt>
                <c:pt idx="1121">
                  <c:v>3.5966910442392899E-4</c:v>
                </c:pt>
                <c:pt idx="1122">
                  <c:v>4.39595572073692E-4</c:v>
                </c:pt>
                <c:pt idx="1123">
                  <c:v>4.59577188986132E-4</c:v>
                </c:pt>
                <c:pt idx="1124">
                  <c:v>4.39595572073692E-4</c:v>
                </c:pt>
                <c:pt idx="1125">
                  <c:v>2.3977940294928599E-4</c:v>
                </c:pt>
                <c:pt idx="1126">
                  <c:v>3.1970587059904797E-4</c:v>
                </c:pt>
                <c:pt idx="1127">
                  <c:v>4.7955880589857302E-4</c:v>
                </c:pt>
                <c:pt idx="1128">
                  <c:v>5.9944850737321596E-4</c:v>
                </c:pt>
                <c:pt idx="1129">
                  <c:v>4.59577188986132E-4</c:v>
                </c:pt>
                <c:pt idx="1130">
                  <c:v>3.39687487511489E-4</c:v>
                </c:pt>
                <c:pt idx="1131">
                  <c:v>5.7946689046077602E-4</c:v>
                </c:pt>
                <c:pt idx="1132">
                  <c:v>3.5966910442392899E-4</c:v>
                </c:pt>
                <c:pt idx="1133">
                  <c:v>2.9972425368660798E-4</c:v>
                </c:pt>
                <c:pt idx="1134">
                  <c:v>4.59577188986132E-4</c:v>
                </c:pt>
                <c:pt idx="1135">
                  <c:v>7.1933820884785896E-4</c:v>
                </c:pt>
                <c:pt idx="1136">
                  <c:v>4.9954042281101301E-4</c:v>
                </c:pt>
                <c:pt idx="1137">
                  <c:v>3.1970587059904797E-4</c:v>
                </c:pt>
                <c:pt idx="1138">
                  <c:v>4.1961395516125098E-4</c:v>
                </c:pt>
                <c:pt idx="1139">
                  <c:v>4.1961395516125098E-4</c:v>
                </c:pt>
                <c:pt idx="1140">
                  <c:v>3.39687487511489E-4</c:v>
                </c:pt>
                <c:pt idx="1141">
                  <c:v>4.59577188986132E-4</c:v>
                </c:pt>
                <c:pt idx="1142">
                  <c:v>4.1961395516125098E-4</c:v>
                </c:pt>
                <c:pt idx="1143">
                  <c:v>4.59577188986132E-4</c:v>
                </c:pt>
                <c:pt idx="1144">
                  <c:v>3.9963233824881098E-4</c:v>
                </c:pt>
                <c:pt idx="1145">
                  <c:v>5.7946689046077602E-4</c:v>
                </c:pt>
                <c:pt idx="1146">
                  <c:v>3.9963233824881098E-4</c:v>
                </c:pt>
                <c:pt idx="1147">
                  <c:v>4.1961395516125098E-4</c:v>
                </c:pt>
                <c:pt idx="1148">
                  <c:v>4.1961395516125098E-4</c:v>
                </c:pt>
                <c:pt idx="1149">
                  <c:v>5.3950365663589495E-4</c:v>
                </c:pt>
                <c:pt idx="1150">
                  <c:v>5.59485273548335E-4</c:v>
                </c:pt>
                <c:pt idx="1151">
                  <c:v>2.19797786036846E-4</c:v>
                </c:pt>
                <c:pt idx="1152">
                  <c:v>3.7965072133637002E-4</c:v>
                </c:pt>
                <c:pt idx="1153">
                  <c:v>4.9954042281101301E-4</c:v>
                </c:pt>
                <c:pt idx="1154">
                  <c:v>4.9954042281101301E-4</c:v>
                </c:pt>
                <c:pt idx="1155">
                  <c:v>5.3950365663589495E-4</c:v>
                </c:pt>
                <c:pt idx="1156">
                  <c:v>3.7965072133637002E-4</c:v>
                </c:pt>
                <c:pt idx="1157">
                  <c:v>3.39687487511489E-4</c:v>
                </c:pt>
                <c:pt idx="1158">
                  <c:v>5.1952203972345404E-4</c:v>
                </c:pt>
                <c:pt idx="1159">
                  <c:v>3.9963233824881098E-4</c:v>
                </c:pt>
                <c:pt idx="1160">
                  <c:v>4.39595572073692E-4</c:v>
                </c:pt>
                <c:pt idx="1161">
                  <c:v>3.5966910442392899E-4</c:v>
                </c:pt>
                <c:pt idx="1162">
                  <c:v>4.39595572073692E-4</c:v>
                </c:pt>
                <c:pt idx="1163">
                  <c:v>5.1952203972345404E-4</c:v>
                </c:pt>
                <c:pt idx="1164">
                  <c:v>3.1970587059904797E-4</c:v>
                </c:pt>
                <c:pt idx="1165">
                  <c:v>4.7955880589857302E-4</c:v>
                </c:pt>
                <c:pt idx="1166">
                  <c:v>3.9963233824881098E-4</c:v>
                </c:pt>
                <c:pt idx="1167">
                  <c:v>5.3950365663589495E-4</c:v>
                </c:pt>
                <c:pt idx="1168">
                  <c:v>3.5966910442392899E-4</c:v>
                </c:pt>
                <c:pt idx="1169">
                  <c:v>3.5966910442392899E-4</c:v>
                </c:pt>
                <c:pt idx="1170">
                  <c:v>4.1961395516125098E-4</c:v>
                </c:pt>
                <c:pt idx="1171">
                  <c:v>5.1952203972345404E-4</c:v>
                </c:pt>
                <c:pt idx="1172">
                  <c:v>2.7974263677416701E-4</c:v>
                </c:pt>
                <c:pt idx="1173">
                  <c:v>3.7965072133637002E-4</c:v>
                </c:pt>
                <c:pt idx="1174">
                  <c:v>4.1961395516125098E-4</c:v>
                </c:pt>
                <c:pt idx="1175">
                  <c:v>3.39687487511489E-4</c:v>
                </c:pt>
                <c:pt idx="1176">
                  <c:v>4.59577188986132E-4</c:v>
                </c:pt>
                <c:pt idx="1177">
                  <c:v>2.9972425368660798E-4</c:v>
                </c:pt>
                <c:pt idx="1178">
                  <c:v>4.39595572073692E-4</c:v>
                </c:pt>
                <c:pt idx="1179">
                  <c:v>4.1961395516125098E-4</c:v>
                </c:pt>
                <c:pt idx="1180">
                  <c:v>3.39687487511489E-4</c:v>
                </c:pt>
                <c:pt idx="1181">
                  <c:v>2.9972425368660798E-4</c:v>
                </c:pt>
                <c:pt idx="1182">
                  <c:v>3.9963233824881098E-4</c:v>
                </c:pt>
                <c:pt idx="1183">
                  <c:v>5.59485273548335E-4</c:v>
                </c:pt>
                <c:pt idx="1184">
                  <c:v>4.9954042281101301E-4</c:v>
                </c:pt>
                <c:pt idx="1185">
                  <c:v>3.5966910442392899E-4</c:v>
                </c:pt>
                <c:pt idx="1186">
                  <c:v>4.1961395516125098E-4</c:v>
                </c:pt>
                <c:pt idx="1187">
                  <c:v>5.1952203972345404E-4</c:v>
                </c:pt>
                <c:pt idx="1188">
                  <c:v>3.39687487511489E-4</c:v>
                </c:pt>
                <c:pt idx="1189">
                  <c:v>2.9972425368660798E-4</c:v>
                </c:pt>
                <c:pt idx="1190">
                  <c:v>3.7965072133637002E-4</c:v>
                </c:pt>
                <c:pt idx="1191">
                  <c:v>4.1961395516125098E-4</c:v>
                </c:pt>
                <c:pt idx="1192">
                  <c:v>5.3950365663589495E-4</c:v>
                </c:pt>
                <c:pt idx="1193">
                  <c:v>5.3950365663589495E-4</c:v>
                </c:pt>
                <c:pt idx="1194">
                  <c:v>2.9972425368660798E-4</c:v>
                </c:pt>
                <c:pt idx="1195">
                  <c:v>4.39595572073692E-4</c:v>
                </c:pt>
                <c:pt idx="1196">
                  <c:v>4.7955880589857302E-4</c:v>
                </c:pt>
                <c:pt idx="1197">
                  <c:v>3.5966910442392899E-4</c:v>
                </c:pt>
                <c:pt idx="1198">
                  <c:v>2.5976101986172702E-4</c:v>
                </c:pt>
                <c:pt idx="1199">
                  <c:v>4.1961395516125098E-4</c:v>
                </c:pt>
                <c:pt idx="1200">
                  <c:v>3.39687487511489E-4</c:v>
                </c:pt>
                <c:pt idx="1201">
                  <c:v>5.3950365663589495E-4</c:v>
                </c:pt>
                <c:pt idx="1202">
                  <c:v>2.7974263677416701E-4</c:v>
                </c:pt>
                <c:pt idx="1203">
                  <c:v>5.1952203972345404E-4</c:v>
                </c:pt>
                <c:pt idx="1204">
                  <c:v>3.1970587059904797E-4</c:v>
                </c:pt>
                <c:pt idx="1205">
                  <c:v>2.7974263677416701E-4</c:v>
                </c:pt>
                <c:pt idx="1206">
                  <c:v>4.39595572073692E-4</c:v>
                </c:pt>
                <c:pt idx="1207">
                  <c:v>3.7965072133637002E-4</c:v>
                </c:pt>
                <c:pt idx="1208">
                  <c:v>4.9954042281101301E-4</c:v>
                </c:pt>
                <c:pt idx="1209">
                  <c:v>4.39595572073692E-4</c:v>
                </c:pt>
                <c:pt idx="1210">
                  <c:v>3.39687487511489E-4</c:v>
                </c:pt>
                <c:pt idx="1211">
                  <c:v>2.3977940294928599E-4</c:v>
                </c:pt>
                <c:pt idx="1212">
                  <c:v>2.7974263677416701E-4</c:v>
                </c:pt>
                <c:pt idx="1213">
                  <c:v>5.9944850737321596E-4</c:v>
                </c:pt>
                <c:pt idx="1214">
                  <c:v>2.7974263677416701E-4</c:v>
                </c:pt>
                <c:pt idx="1215">
                  <c:v>3.7965072133637002E-4</c:v>
                </c:pt>
                <c:pt idx="1216">
                  <c:v>3.9963233824881098E-4</c:v>
                </c:pt>
                <c:pt idx="1217">
                  <c:v>3.7965072133637002E-4</c:v>
                </c:pt>
                <c:pt idx="1218">
                  <c:v>5.1952203972345404E-4</c:v>
                </c:pt>
                <c:pt idx="1219">
                  <c:v>4.1961395516125098E-4</c:v>
                </c:pt>
                <c:pt idx="1220">
                  <c:v>4.1961395516125098E-4</c:v>
                </c:pt>
                <c:pt idx="1221">
                  <c:v>5.9944850737321596E-4</c:v>
                </c:pt>
                <c:pt idx="1222">
                  <c:v>3.9963233824881098E-4</c:v>
                </c:pt>
                <c:pt idx="1223">
                  <c:v>5.7946689046077602E-4</c:v>
                </c:pt>
                <c:pt idx="1224">
                  <c:v>3.5966910442392899E-4</c:v>
                </c:pt>
                <c:pt idx="1225">
                  <c:v>4.39595572073692E-4</c:v>
                </c:pt>
                <c:pt idx="1226">
                  <c:v>2.7974263677416701E-4</c:v>
                </c:pt>
                <c:pt idx="1227">
                  <c:v>3.5966910442392899E-4</c:v>
                </c:pt>
                <c:pt idx="1228">
                  <c:v>3.9963233824881098E-4</c:v>
                </c:pt>
                <c:pt idx="1229">
                  <c:v>2.9972425368660798E-4</c:v>
                </c:pt>
                <c:pt idx="1230">
                  <c:v>4.1961395516125098E-4</c:v>
                </c:pt>
                <c:pt idx="1231">
                  <c:v>2.5976101986172702E-4</c:v>
                </c:pt>
                <c:pt idx="1232">
                  <c:v>5.3950365663589495E-4</c:v>
                </c:pt>
                <c:pt idx="1233">
                  <c:v>4.7955880589857302E-4</c:v>
                </c:pt>
                <c:pt idx="1234">
                  <c:v>3.39687487511489E-4</c:v>
                </c:pt>
                <c:pt idx="1235">
                  <c:v>4.39595572073692E-4</c:v>
                </c:pt>
                <c:pt idx="1236">
                  <c:v>3.39687487511489E-4</c:v>
                </c:pt>
                <c:pt idx="1237">
                  <c:v>3.9963233824881098E-4</c:v>
                </c:pt>
                <c:pt idx="1238">
                  <c:v>3.39687487511489E-4</c:v>
                </c:pt>
                <c:pt idx="1239">
                  <c:v>2.19797786036846E-4</c:v>
                </c:pt>
                <c:pt idx="1240">
                  <c:v>4.59577188986132E-4</c:v>
                </c:pt>
                <c:pt idx="1241">
                  <c:v>4.9954042281101301E-4</c:v>
                </c:pt>
                <c:pt idx="1242">
                  <c:v>5.1952203972345404E-4</c:v>
                </c:pt>
                <c:pt idx="1243">
                  <c:v>3.7965072133637002E-4</c:v>
                </c:pt>
                <c:pt idx="1244">
                  <c:v>3.39687487511489E-4</c:v>
                </c:pt>
                <c:pt idx="1245">
                  <c:v>4.1961395516125098E-4</c:v>
                </c:pt>
                <c:pt idx="1246">
                  <c:v>4.39595572073692E-4</c:v>
                </c:pt>
                <c:pt idx="1247">
                  <c:v>3.7965072133637002E-4</c:v>
                </c:pt>
                <c:pt idx="1248">
                  <c:v>4.59577188986132E-4</c:v>
                </c:pt>
                <c:pt idx="1249">
                  <c:v>3.1970587059904797E-4</c:v>
                </c:pt>
                <c:pt idx="1250">
                  <c:v>3.9963233824881098E-4</c:v>
                </c:pt>
                <c:pt idx="1251">
                  <c:v>4.7955880589857302E-4</c:v>
                </c:pt>
                <c:pt idx="1252">
                  <c:v>4.1961395516125098E-4</c:v>
                </c:pt>
                <c:pt idx="1253">
                  <c:v>3.39687487511489E-4</c:v>
                </c:pt>
                <c:pt idx="1254">
                  <c:v>4.1961395516125098E-4</c:v>
                </c:pt>
                <c:pt idx="1255">
                  <c:v>2.5976101986172702E-4</c:v>
                </c:pt>
                <c:pt idx="1256">
                  <c:v>3.5966910442392899E-4</c:v>
                </c:pt>
                <c:pt idx="1257">
                  <c:v>3.39687487511489E-4</c:v>
                </c:pt>
                <c:pt idx="1258">
                  <c:v>4.1961395516125098E-4</c:v>
                </c:pt>
                <c:pt idx="1259">
                  <c:v>4.1961395516125098E-4</c:v>
                </c:pt>
                <c:pt idx="1260">
                  <c:v>3.1970587059904797E-4</c:v>
                </c:pt>
                <c:pt idx="1261">
                  <c:v>2.9972425368660798E-4</c:v>
                </c:pt>
                <c:pt idx="1262">
                  <c:v>2.5976101986172702E-4</c:v>
                </c:pt>
                <c:pt idx="1263">
                  <c:v>3.9963233824881098E-4</c:v>
                </c:pt>
                <c:pt idx="1264">
                  <c:v>3.39687487511489E-4</c:v>
                </c:pt>
                <c:pt idx="1265">
                  <c:v>3.7965072133637002E-4</c:v>
                </c:pt>
                <c:pt idx="1266">
                  <c:v>4.59577188986132E-4</c:v>
                </c:pt>
                <c:pt idx="1267">
                  <c:v>3.9963233824881098E-4</c:v>
                </c:pt>
                <c:pt idx="1268">
                  <c:v>3.39687487511489E-4</c:v>
                </c:pt>
                <c:pt idx="1269">
                  <c:v>4.39595572073692E-4</c:v>
                </c:pt>
                <c:pt idx="1270">
                  <c:v>2.9972425368660798E-4</c:v>
                </c:pt>
                <c:pt idx="1271">
                  <c:v>4.1961395516125098E-4</c:v>
                </c:pt>
                <c:pt idx="1272">
                  <c:v>3.5966910442392899E-4</c:v>
                </c:pt>
                <c:pt idx="1273">
                  <c:v>3.1970587059904797E-4</c:v>
                </c:pt>
                <c:pt idx="1274">
                  <c:v>3.5966910442392899E-4</c:v>
                </c:pt>
                <c:pt idx="1275">
                  <c:v>4.59577188986132E-4</c:v>
                </c:pt>
                <c:pt idx="1276">
                  <c:v>5.1952203972345404E-4</c:v>
                </c:pt>
                <c:pt idx="1277">
                  <c:v>4.59577188986132E-4</c:v>
                </c:pt>
                <c:pt idx="1278">
                  <c:v>3.39687487511489E-4</c:v>
                </c:pt>
                <c:pt idx="1279">
                  <c:v>4.59577188986132E-4</c:v>
                </c:pt>
                <c:pt idx="1280">
                  <c:v>1.99816169124405E-4</c:v>
                </c:pt>
                <c:pt idx="1281">
                  <c:v>4.1961395516125098E-4</c:v>
                </c:pt>
                <c:pt idx="1282">
                  <c:v>3.39687487511489E-4</c:v>
                </c:pt>
                <c:pt idx="1283">
                  <c:v>3.39687487511489E-4</c:v>
                </c:pt>
                <c:pt idx="1284">
                  <c:v>4.59577188986132E-4</c:v>
                </c:pt>
                <c:pt idx="1285">
                  <c:v>3.1970587059904797E-4</c:v>
                </c:pt>
                <c:pt idx="1286">
                  <c:v>3.5966910442392899E-4</c:v>
                </c:pt>
                <c:pt idx="1287">
                  <c:v>4.1961395516125098E-4</c:v>
                </c:pt>
                <c:pt idx="1288">
                  <c:v>3.9963233824881098E-4</c:v>
                </c:pt>
                <c:pt idx="1289">
                  <c:v>2.5976101986172702E-4</c:v>
                </c:pt>
                <c:pt idx="1290">
                  <c:v>3.1970587059904797E-4</c:v>
                </c:pt>
                <c:pt idx="1291">
                  <c:v>4.9954042281101301E-4</c:v>
                </c:pt>
                <c:pt idx="1292">
                  <c:v>2.5976101986172702E-4</c:v>
                </c:pt>
                <c:pt idx="1293">
                  <c:v>3.5966910442392899E-4</c:v>
                </c:pt>
                <c:pt idx="1294">
                  <c:v>2.19797786036846E-4</c:v>
                </c:pt>
                <c:pt idx="1295">
                  <c:v>1.5985293529952399E-4</c:v>
                </c:pt>
                <c:pt idx="1296">
                  <c:v>3.39687487511489E-4</c:v>
                </c:pt>
                <c:pt idx="1297">
                  <c:v>2.7974263677416701E-4</c:v>
                </c:pt>
                <c:pt idx="1298">
                  <c:v>2.5976101986172702E-4</c:v>
                </c:pt>
                <c:pt idx="1299">
                  <c:v>4.39595572073692E-4</c:v>
                </c:pt>
                <c:pt idx="1300">
                  <c:v>3.9963233824881098E-4</c:v>
                </c:pt>
                <c:pt idx="1301">
                  <c:v>3.1970587059904797E-4</c:v>
                </c:pt>
                <c:pt idx="1302">
                  <c:v>3.39687487511489E-4</c:v>
                </c:pt>
                <c:pt idx="1303">
                  <c:v>2.19797786036846E-4</c:v>
                </c:pt>
                <c:pt idx="1304">
                  <c:v>2.5976101986172702E-4</c:v>
                </c:pt>
                <c:pt idx="1305">
                  <c:v>5.1952203972345404E-4</c:v>
                </c:pt>
                <c:pt idx="1306">
                  <c:v>3.5966910442392899E-4</c:v>
                </c:pt>
                <c:pt idx="1307">
                  <c:v>2.5976101986172702E-4</c:v>
                </c:pt>
                <c:pt idx="1308">
                  <c:v>2.19797786036846E-4</c:v>
                </c:pt>
                <c:pt idx="1309">
                  <c:v>3.7965072133637002E-4</c:v>
                </c:pt>
                <c:pt idx="1310">
                  <c:v>3.1970587059904797E-4</c:v>
                </c:pt>
                <c:pt idx="1311">
                  <c:v>3.5966910442392899E-4</c:v>
                </c:pt>
                <c:pt idx="1312">
                  <c:v>3.5966910442392899E-4</c:v>
                </c:pt>
                <c:pt idx="1313">
                  <c:v>2.9972425368660798E-4</c:v>
                </c:pt>
                <c:pt idx="1314">
                  <c:v>5.1952203972345404E-4</c:v>
                </c:pt>
                <c:pt idx="1315">
                  <c:v>3.7965072133637002E-4</c:v>
                </c:pt>
                <c:pt idx="1316">
                  <c:v>5.1952203972345404E-4</c:v>
                </c:pt>
                <c:pt idx="1317">
                  <c:v>4.59577188986132E-4</c:v>
                </c:pt>
                <c:pt idx="1318">
                  <c:v>3.39687487511489E-4</c:v>
                </c:pt>
                <c:pt idx="1319">
                  <c:v>3.7965072133637002E-4</c:v>
                </c:pt>
                <c:pt idx="1320">
                  <c:v>3.39687487511489E-4</c:v>
                </c:pt>
                <c:pt idx="1321">
                  <c:v>5.3950365663589495E-4</c:v>
                </c:pt>
                <c:pt idx="1322">
                  <c:v>3.1970587059904797E-4</c:v>
                </c:pt>
                <c:pt idx="1323">
                  <c:v>4.59577188986132E-4</c:v>
                </c:pt>
                <c:pt idx="1324">
                  <c:v>2.9972425368660798E-4</c:v>
                </c:pt>
                <c:pt idx="1325">
                  <c:v>3.5966910442392899E-4</c:v>
                </c:pt>
                <c:pt idx="1326">
                  <c:v>1.7983455221196401E-4</c:v>
                </c:pt>
                <c:pt idx="1327">
                  <c:v>3.1970587059904797E-4</c:v>
                </c:pt>
                <c:pt idx="1328">
                  <c:v>3.9963233824881098E-4</c:v>
                </c:pt>
                <c:pt idx="1329">
                  <c:v>4.59577188986132E-4</c:v>
                </c:pt>
                <c:pt idx="1330">
                  <c:v>5.59485273548335E-4</c:v>
                </c:pt>
                <c:pt idx="1331">
                  <c:v>4.9954042281101301E-4</c:v>
                </c:pt>
                <c:pt idx="1332">
                  <c:v>3.5966910442392899E-4</c:v>
                </c:pt>
                <c:pt idx="1333">
                  <c:v>2.7974263677416701E-4</c:v>
                </c:pt>
                <c:pt idx="1334">
                  <c:v>6.1943012428565699E-4</c:v>
                </c:pt>
                <c:pt idx="1335">
                  <c:v>3.5966910442392899E-4</c:v>
                </c:pt>
                <c:pt idx="1336">
                  <c:v>3.7965072133637002E-4</c:v>
                </c:pt>
                <c:pt idx="1337">
                  <c:v>3.9963233824881098E-4</c:v>
                </c:pt>
                <c:pt idx="1338">
                  <c:v>3.5966910442392899E-4</c:v>
                </c:pt>
                <c:pt idx="1339">
                  <c:v>3.5966910442392899E-4</c:v>
                </c:pt>
                <c:pt idx="1340">
                  <c:v>4.59577188986132E-4</c:v>
                </c:pt>
                <c:pt idx="1341">
                  <c:v>2.9972425368660798E-4</c:v>
                </c:pt>
                <c:pt idx="1342">
                  <c:v>4.39595572073692E-4</c:v>
                </c:pt>
                <c:pt idx="1343">
                  <c:v>3.5966910442392899E-4</c:v>
                </c:pt>
                <c:pt idx="1344">
                  <c:v>2.9972425368660798E-4</c:v>
                </c:pt>
                <c:pt idx="1345">
                  <c:v>3.39687487511489E-4</c:v>
                </c:pt>
                <c:pt idx="1346">
                  <c:v>2.9972425368660798E-4</c:v>
                </c:pt>
                <c:pt idx="1347">
                  <c:v>4.59577188986132E-4</c:v>
                </c:pt>
                <c:pt idx="1348">
                  <c:v>4.39595572073692E-4</c:v>
                </c:pt>
                <c:pt idx="1349">
                  <c:v>3.39687487511489E-4</c:v>
                </c:pt>
                <c:pt idx="1350">
                  <c:v>1.99816169124405E-4</c:v>
                </c:pt>
                <c:pt idx="1351">
                  <c:v>2.9972425368660798E-4</c:v>
                </c:pt>
                <c:pt idx="1352">
                  <c:v>3.39687487511489E-4</c:v>
                </c:pt>
                <c:pt idx="1353">
                  <c:v>3.5966910442392899E-4</c:v>
                </c:pt>
                <c:pt idx="1354">
                  <c:v>1.99816169124405E-4</c:v>
                </c:pt>
                <c:pt idx="1355">
                  <c:v>3.1970587059904797E-4</c:v>
                </c:pt>
                <c:pt idx="1356">
                  <c:v>2.7974263677416701E-4</c:v>
                </c:pt>
                <c:pt idx="1357">
                  <c:v>1.99816169124405E-4</c:v>
                </c:pt>
                <c:pt idx="1358">
                  <c:v>4.1961395516125098E-4</c:v>
                </c:pt>
                <c:pt idx="1359">
                  <c:v>3.1970587059904797E-4</c:v>
                </c:pt>
                <c:pt idx="1360">
                  <c:v>3.5966910442392899E-4</c:v>
                </c:pt>
                <c:pt idx="1361">
                  <c:v>2.9972425368660798E-4</c:v>
                </c:pt>
                <c:pt idx="1362">
                  <c:v>2.9972425368660798E-4</c:v>
                </c:pt>
                <c:pt idx="1363">
                  <c:v>3.9963233824881098E-4</c:v>
                </c:pt>
                <c:pt idx="1364">
                  <c:v>3.39687487511489E-4</c:v>
                </c:pt>
                <c:pt idx="1365">
                  <c:v>2.19797786036846E-4</c:v>
                </c:pt>
                <c:pt idx="1366">
                  <c:v>3.39687487511489E-4</c:v>
                </c:pt>
                <c:pt idx="1367">
                  <c:v>3.7965072133637002E-4</c:v>
                </c:pt>
                <c:pt idx="1368">
                  <c:v>2.9972425368660798E-4</c:v>
                </c:pt>
                <c:pt idx="1369">
                  <c:v>3.5966910442392899E-4</c:v>
                </c:pt>
                <c:pt idx="1370">
                  <c:v>1.99816169124405E-4</c:v>
                </c:pt>
                <c:pt idx="1371">
                  <c:v>4.39595572073692E-4</c:v>
                </c:pt>
                <c:pt idx="1372">
                  <c:v>2.7974263677416701E-4</c:v>
                </c:pt>
                <c:pt idx="1373">
                  <c:v>2.5976101986172702E-4</c:v>
                </c:pt>
                <c:pt idx="1374">
                  <c:v>4.9954042281101301E-4</c:v>
                </c:pt>
                <c:pt idx="1375">
                  <c:v>3.1970587059904797E-4</c:v>
                </c:pt>
                <c:pt idx="1376">
                  <c:v>4.9954042281101301E-4</c:v>
                </c:pt>
                <c:pt idx="1377">
                  <c:v>3.7965072133637002E-4</c:v>
                </c:pt>
                <c:pt idx="1378">
                  <c:v>3.7965072133637002E-4</c:v>
                </c:pt>
                <c:pt idx="1379">
                  <c:v>2.9972425368660798E-4</c:v>
                </c:pt>
                <c:pt idx="1380">
                  <c:v>2.19797786036846E-4</c:v>
                </c:pt>
                <c:pt idx="1381">
                  <c:v>3.7965072133637002E-4</c:v>
                </c:pt>
                <c:pt idx="1382">
                  <c:v>3.39687487511489E-4</c:v>
                </c:pt>
                <c:pt idx="1383">
                  <c:v>4.1961395516125098E-4</c:v>
                </c:pt>
                <c:pt idx="1384">
                  <c:v>4.1961395516125098E-4</c:v>
                </c:pt>
                <c:pt idx="1385">
                  <c:v>2.7974263677416701E-4</c:v>
                </c:pt>
                <c:pt idx="1386">
                  <c:v>1.99816169124405E-4</c:v>
                </c:pt>
                <c:pt idx="1387">
                  <c:v>2.7974263677416701E-4</c:v>
                </c:pt>
                <c:pt idx="1388">
                  <c:v>2.7974263677416701E-4</c:v>
                </c:pt>
                <c:pt idx="1389">
                  <c:v>2.5976101986172702E-4</c:v>
                </c:pt>
                <c:pt idx="1390">
                  <c:v>2.5976101986172702E-4</c:v>
                </c:pt>
                <c:pt idx="1391">
                  <c:v>3.5966910442392899E-4</c:v>
                </c:pt>
                <c:pt idx="1392">
                  <c:v>2.9972425368660798E-4</c:v>
                </c:pt>
                <c:pt idx="1393">
                  <c:v>4.7955880589857302E-4</c:v>
                </c:pt>
                <c:pt idx="1394">
                  <c:v>3.5966910442392899E-4</c:v>
                </c:pt>
                <c:pt idx="1395">
                  <c:v>2.5976101986172702E-4</c:v>
                </c:pt>
                <c:pt idx="1396">
                  <c:v>4.9954042281101301E-4</c:v>
                </c:pt>
                <c:pt idx="1397">
                  <c:v>2.5976101986172702E-4</c:v>
                </c:pt>
                <c:pt idx="1398">
                  <c:v>2.5976101986172702E-4</c:v>
                </c:pt>
                <c:pt idx="1399">
                  <c:v>2.9972425368660798E-4</c:v>
                </c:pt>
                <c:pt idx="1400">
                  <c:v>3.9963233824881098E-4</c:v>
                </c:pt>
                <c:pt idx="1401">
                  <c:v>3.5966910442392899E-4</c:v>
                </c:pt>
                <c:pt idx="1402">
                  <c:v>3.1970587059904797E-4</c:v>
                </c:pt>
                <c:pt idx="1403">
                  <c:v>3.7965072133637002E-4</c:v>
                </c:pt>
                <c:pt idx="1404">
                  <c:v>3.7965072133637002E-4</c:v>
                </c:pt>
                <c:pt idx="1405">
                  <c:v>2.9972425368660798E-4</c:v>
                </c:pt>
                <c:pt idx="1406">
                  <c:v>2.9972425368660798E-4</c:v>
                </c:pt>
                <c:pt idx="1407">
                  <c:v>2.3977940294928599E-4</c:v>
                </c:pt>
                <c:pt idx="1408">
                  <c:v>3.1970587059904797E-4</c:v>
                </c:pt>
                <c:pt idx="1409">
                  <c:v>3.5966910442392899E-4</c:v>
                </c:pt>
                <c:pt idx="1410">
                  <c:v>2.7974263677416701E-4</c:v>
                </c:pt>
                <c:pt idx="1411">
                  <c:v>3.39687487511489E-4</c:v>
                </c:pt>
                <c:pt idx="1412">
                  <c:v>1.5985293529952399E-4</c:v>
                </c:pt>
                <c:pt idx="1413">
                  <c:v>4.39595572073692E-4</c:v>
                </c:pt>
                <c:pt idx="1414">
                  <c:v>2.9972425368660798E-4</c:v>
                </c:pt>
                <c:pt idx="1415">
                  <c:v>1.99816169124405E-4</c:v>
                </c:pt>
                <c:pt idx="1416">
                  <c:v>3.1970587059904797E-4</c:v>
                </c:pt>
                <c:pt idx="1417">
                  <c:v>2.9972425368660798E-4</c:v>
                </c:pt>
                <c:pt idx="1418">
                  <c:v>3.1970587059904797E-4</c:v>
                </c:pt>
                <c:pt idx="1419">
                  <c:v>3.1970587059904797E-4</c:v>
                </c:pt>
                <c:pt idx="1420">
                  <c:v>3.1970587059904797E-4</c:v>
                </c:pt>
                <c:pt idx="1421">
                  <c:v>2.9972425368660798E-4</c:v>
                </c:pt>
                <c:pt idx="1422">
                  <c:v>5.3950365663589495E-4</c:v>
                </c:pt>
                <c:pt idx="1423">
                  <c:v>2.19797786036846E-4</c:v>
                </c:pt>
                <c:pt idx="1424">
                  <c:v>4.39595572073692E-4</c:v>
                </c:pt>
                <c:pt idx="1425">
                  <c:v>3.39687487511489E-4</c:v>
                </c:pt>
                <c:pt idx="1426">
                  <c:v>3.5966910442392899E-4</c:v>
                </c:pt>
                <c:pt idx="1427">
                  <c:v>2.5976101986172702E-4</c:v>
                </c:pt>
                <c:pt idx="1428">
                  <c:v>3.5966910442392899E-4</c:v>
                </c:pt>
                <c:pt idx="1429">
                  <c:v>3.1970587059904797E-4</c:v>
                </c:pt>
                <c:pt idx="1430">
                  <c:v>2.7974263677416701E-4</c:v>
                </c:pt>
                <c:pt idx="1431">
                  <c:v>3.1970587059904797E-4</c:v>
                </c:pt>
                <c:pt idx="1432">
                  <c:v>3.39687487511489E-4</c:v>
                </c:pt>
                <c:pt idx="1433">
                  <c:v>2.5976101986172702E-4</c:v>
                </c:pt>
                <c:pt idx="1434">
                  <c:v>3.39687487511489E-4</c:v>
                </c:pt>
                <c:pt idx="1435">
                  <c:v>3.1970587059904797E-4</c:v>
                </c:pt>
                <c:pt idx="1436">
                  <c:v>3.39687487511489E-4</c:v>
                </c:pt>
                <c:pt idx="1437">
                  <c:v>4.39595572073692E-4</c:v>
                </c:pt>
                <c:pt idx="1438">
                  <c:v>2.7974263677416701E-4</c:v>
                </c:pt>
                <c:pt idx="1439">
                  <c:v>2.19797786036846E-4</c:v>
                </c:pt>
                <c:pt idx="1440">
                  <c:v>2.19797786036846E-4</c:v>
                </c:pt>
                <c:pt idx="1441">
                  <c:v>2.7974263677416701E-4</c:v>
                </c:pt>
                <c:pt idx="1442">
                  <c:v>3.7965072133637002E-4</c:v>
                </c:pt>
                <c:pt idx="1443">
                  <c:v>2.5976101986172702E-4</c:v>
                </c:pt>
                <c:pt idx="1444">
                  <c:v>4.39595572073692E-4</c:v>
                </c:pt>
                <c:pt idx="1445">
                  <c:v>1.7983455221196401E-4</c:v>
                </c:pt>
                <c:pt idx="1446">
                  <c:v>2.9972425368660798E-4</c:v>
                </c:pt>
                <c:pt idx="1447">
                  <c:v>2.5976101986172702E-4</c:v>
                </c:pt>
                <c:pt idx="1448">
                  <c:v>3.9963233824881098E-4</c:v>
                </c:pt>
                <c:pt idx="1449">
                  <c:v>3.1970587059904797E-4</c:v>
                </c:pt>
                <c:pt idx="1450">
                  <c:v>3.7965072133637002E-4</c:v>
                </c:pt>
                <c:pt idx="1451">
                  <c:v>3.39687487511489E-4</c:v>
                </c:pt>
                <c:pt idx="1452">
                  <c:v>3.39687487511489E-4</c:v>
                </c:pt>
                <c:pt idx="1453">
                  <c:v>4.39595572073692E-4</c:v>
                </c:pt>
                <c:pt idx="1454">
                  <c:v>2.9972425368660798E-4</c:v>
                </c:pt>
                <c:pt idx="1455">
                  <c:v>4.7955880589857302E-4</c:v>
                </c:pt>
                <c:pt idx="1456">
                  <c:v>2.9972425368660798E-4</c:v>
                </c:pt>
                <c:pt idx="1457">
                  <c:v>4.59577188986132E-4</c:v>
                </c:pt>
                <c:pt idx="1458">
                  <c:v>2.5976101986172702E-4</c:v>
                </c:pt>
                <c:pt idx="1459">
                  <c:v>3.5966910442392899E-4</c:v>
                </c:pt>
                <c:pt idx="1460">
                  <c:v>3.7965072133637002E-4</c:v>
                </c:pt>
                <c:pt idx="1461">
                  <c:v>4.1961395516125098E-4</c:v>
                </c:pt>
                <c:pt idx="1462">
                  <c:v>3.1970587059904797E-4</c:v>
                </c:pt>
                <c:pt idx="1463">
                  <c:v>2.9972425368660798E-4</c:v>
                </c:pt>
                <c:pt idx="1464">
                  <c:v>2.7974263677416701E-4</c:v>
                </c:pt>
                <c:pt idx="1465">
                  <c:v>2.9972425368660798E-4</c:v>
                </c:pt>
                <c:pt idx="1466">
                  <c:v>3.39687487511489E-4</c:v>
                </c:pt>
                <c:pt idx="1467">
                  <c:v>3.1970587059904797E-4</c:v>
                </c:pt>
                <c:pt idx="1468">
                  <c:v>2.19797786036846E-4</c:v>
                </c:pt>
                <c:pt idx="1469">
                  <c:v>3.39687487511489E-4</c:v>
                </c:pt>
                <c:pt idx="1470">
                  <c:v>4.7955880589857302E-4</c:v>
                </c:pt>
                <c:pt idx="1471">
                  <c:v>2.5976101986172702E-4</c:v>
                </c:pt>
                <c:pt idx="1472">
                  <c:v>5.1952203972345404E-4</c:v>
                </c:pt>
                <c:pt idx="1473">
                  <c:v>3.5966910442392899E-4</c:v>
                </c:pt>
                <c:pt idx="1474">
                  <c:v>3.9963233824881098E-4</c:v>
                </c:pt>
                <c:pt idx="1475">
                  <c:v>3.5966910442392899E-4</c:v>
                </c:pt>
                <c:pt idx="1476">
                  <c:v>3.9963233824881098E-4</c:v>
                </c:pt>
                <c:pt idx="1477">
                  <c:v>3.1970587059904797E-4</c:v>
                </c:pt>
                <c:pt idx="1478">
                  <c:v>1.99816169124405E-4</c:v>
                </c:pt>
                <c:pt idx="1479">
                  <c:v>2.5976101986172702E-4</c:v>
                </c:pt>
                <c:pt idx="1480">
                  <c:v>3.7965072133637002E-4</c:v>
                </c:pt>
                <c:pt idx="1481">
                  <c:v>2.7974263677416701E-4</c:v>
                </c:pt>
                <c:pt idx="1482">
                  <c:v>3.1970587059904797E-4</c:v>
                </c:pt>
                <c:pt idx="1483">
                  <c:v>3.9963233824881098E-4</c:v>
                </c:pt>
                <c:pt idx="1484">
                  <c:v>3.1970587059904797E-4</c:v>
                </c:pt>
                <c:pt idx="1485">
                  <c:v>2.5976101986172702E-4</c:v>
                </c:pt>
                <c:pt idx="1486">
                  <c:v>3.1970587059904797E-4</c:v>
                </c:pt>
                <c:pt idx="1487">
                  <c:v>3.9963233824881098E-4</c:v>
                </c:pt>
                <c:pt idx="1488">
                  <c:v>2.9972425368660798E-4</c:v>
                </c:pt>
                <c:pt idx="1489">
                  <c:v>4.59577188986132E-4</c:v>
                </c:pt>
                <c:pt idx="1490">
                  <c:v>2.9972425368660798E-4</c:v>
                </c:pt>
                <c:pt idx="1491">
                  <c:v>4.59577188986132E-4</c:v>
                </c:pt>
                <c:pt idx="1492">
                  <c:v>2.19797786036846E-4</c:v>
                </c:pt>
                <c:pt idx="1493">
                  <c:v>2.7974263677416701E-4</c:v>
                </c:pt>
                <c:pt idx="1494">
                  <c:v>3.7965072133637002E-4</c:v>
                </c:pt>
                <c:pt idx="1495">
                  <c:v>2.7974263677416701E-4</c:v>
                </c:pt>
                <c:pt idx="1496">
                  <c:v>1.99816169124405E-4</c:v>
                </c:pt>
                <c:pt idx="1497">
                  <c:v>2.3977940294928599E-4</c:v>
                </c:pt>
                <c:pt idx="1498">
                  <c:v>3.1970587059904797E-4</c:v>
                </c:pt>
                <c:pt idx="1499">
                  <c:v>3.1970587059904797E-4</c:v>
                </c:pt>
                <c:pt idx="1500">
                  <c:v>3.9963233824881098E-4</c:v>
                </c:pt>
                <c:pt idx="1501">
                  <c:v>3.1970587059904797E-4</c:v>
                </c:pt>
                <c:pt idx="1502">
                  <c:v>2.3977940294928599E-4</c:v>
                </c:pt>
                <c:pt idx="1503">
                  <c:v>4.1961395516125098E-4</c:v>
                </c:pt>
                <c:pt idx="1504">
                  <c:v>2.9972425368660798E-4</c:v>
                </c:pt>
                <c:pt idx="1505">
                  <c:v>3.1970587059904797E-4</c:v>
                </c:pt>
                <c:pt idx="1506">
                  <c:v>2.5976101986172702E-4</c:v>
                </c:pt>
                <c:pt idx="1507">
                  <c:v>2.9972425368660798E-4</c:v>
                </c:pt>
                <c:pt idx="1508">
                  <c:v>3.1970587059904797E-4</c:v>
                </c:pt>
                <c:pt idx="1509">
                  <c:v>2.19797786036846E-4</c:v>
                </c:pt>
                <c:pt idx="1510">
                  <c:v>1.5985293529952399E-4</c:v>
                </c:pt>
                <c:pt idx="1511">
                  <c:v>2.7974263677416701E-4</c:v>
                </c:pt>
                <c:pt idx="1512">
                  <c:v>3.1970587059904797E-4</c:v>
                </c:pt>
                <c:pt idx="1513">
                  <c:v>2.9972425368660798E-4</c:v>
                </c:pt>
                <c:pt idx="1514">
                  <c:v>3.1970587059904797E-4</c:v>
                </c:pt>
                <c:pt idx="1515">
                  <c:v>3.7965072133637002E-4</c:v>
                </c:pt>
                <c:pt idx="1516">
                  <c:v>3.1970587059904797E-4</c:v>
                </c:pt>
                <c:pt idx="1517">
                  <c:v>2.5976101986172702E-4</c:v>
                </c:pt>
                <c:pt idx="1518">
                  <c:v>3.7965072133637002E-4</c:v>
                </c:pt>
                <c:pt idx="1519">
                  <c:v>2.3977940294928599E-4</c:v>
                </c:pt>
                <c:pt idx="1520">
                  <c:v>3.1970587059904797E-4</c:v>
                </c:pt>
                <c:pt idx="1521">
                  <c:v>3.9963233824881098E-4</c:v>
                </c:pt>
                <c:pt idx="1522">
                  <c:v>3.39687487511489E-4</c:v>
                </c:pt>
                <c:pt idx="1523">
                  <c:v>2.3977940294928599E-4</c:v>
                </c:pt>
                <c:pt idx="1524">
                  <c:v>1.19889701474643E-4</c:v>
                </c:pt>
                <c:pt idx="1525">
                  <c:v>2.19797786036846E-4</c:v>
                </c:pt>
                <c:pt idx="1526">
                  <c:v>2.7974263677416701E-4</c:v>
                </c:pt>
                <c:pt idx="1527">
                  <c:v>2.3977940294928599E-4</c:v>
                </c:pt>
                <c:pt idx="1528">
                  <c:v>1.7983455221196401E-4</c:v>
                </c:pt>
                <c:pt idx="1529">
                  <c:v>2.5976101986172702E-4</c:v>
                </c:pt>
                <c:pt idx="1530">
                  <c:v>3.1970587059904797E-4</c:v>
                </c:pt>
                <c:pt idx="1531">
                  <c:v>2.9972425368660798E-4</c:v>
                </c:pt>
                <c:pt idx="1532">
                  <c:v>2.3977940294928599E-4</c:v>
                </c:pt>
                <c:pt idx="1533">
                  <c:v>2.9972425368660798E-4</c:v>
                </c:pt>
                <c:pt idx="1534">
                  <c:v>2.7974263677416701E-4</c:v>
                </c:pt>
                <c:pt idx="1535">
                  <c:v>2.3977940294928599E-4</c:v>
                </c:pt>
                <c:pt idx="1536">
                  <c:v>2.3977940294928599E-4</c:v>
                </c:pt>
                <c:pt idx="1537">
                  <c:v>3.39687487511489E-4</c:v>
                </c:pt>
                <c:pt idx="1538">
                  <c:v>1.99816169124405E-4</c:v>
                </c:pt>
                <c:pt idx="1539">
                  <c:v>3.1970587059904797E-4</c:v>
                </c:pt>
                <c:pt idx="1540">
                  <c:v>1.7983455221196401E-4</c:v>
                </c:pt>
                <c:pt idx="1541">
                  <c:v>3.7965072133637002E-4</c:v>
                </c:pt>
                <c:pt idx="1542">
                  <c:v>3.39687487511489E-4</c:v>
                </c:pt>
                <c:pt idx="1543">
                  <c:v>1.7983455221196401E-4</c:v>
                </c:pt>
                <c:pt idx="1544">
                  <c:v>1.99816169124405E-4</c:v>
                </c:pt>
                <c:pt idx="1545">
                  <c:v>3.5966910442392899E-4</c:v>
                </c:pt>
                <c:pt idx="1546">
                  <c:v>2.7974263677416701E-4</c:v>
                </c:pt>
                <c:pt idx="1547">
                  <c:v>2.9972425368660798E-4</c:v>
                </c:pt>
                <c:pt idx="1548">
                  <c:v>3.1970587059904797E-4</c:v>
                </c:pt>
                <c:pt idx="1549">
                  <c:v>3.39687487511489E-4</c:v>
                </c:pt>
                <c:pt idx="1550">
                  <c:v>2.5976101986172702E-4</c:v>
                </c:pt>
                <c:pt idx="1551">
                  <c:v>2.19797786036846E-4</c:v>
                </c:pt>
                <c:pt idx="1552">
                  <c:v>3.9963233824881098E-4</c:v>
                </c:pt>
                <c:pt idx="1553">
                  <c:v>2.9972425368660798E-4</c:v>
                </c:pt>
                <c:pt idx="1554">
                  <c:v>2.5976101986172702E-4</c:v>
                </c:pt>
                <c:pt idx="1555">
                  <c:v>1.99816169124405E-4</c:v>
                </c:pt>
                <c:pt idx="1556">
                  <c:v>2.5976101986172702E-4</c:v>
                </c:pt>
                <c:pt idx="1557">
                  <c:v>2.9972425368660798E-4</c:v>
                </c:pt>
                <c:pt idx="1558">
                  <c:v>2.5976101986172702E-4</c:v>
                </c:pt>
                <c:pt idx="1559">
                  <c:v>1.19889701474643E-4</c:v>
                </c:pt>
                <c:pt idx="1560">
                  <c:v>4.7955880589857302E-4</c:v>
                </c:pt>
                <c:pt idx="1561">
                  <c:v>2.5976101986172702E-4</c:v>
                </c:pt>
                <c:pt idx="1562">
                  <c:v>2.9972425368660798E-4</c:v>
                </c:pt>
                <c:pt idx="1563">
                  <c:v>3.1970587059904797E-4</c:v>
                </c:pt>
                <c:pt idx="1564">
                  <c:v>3.1970587059904797E-4</c:v>
                </c:pt>
                <c:pt idx="1565">
                  <c:v>1.99816169124405E-4</c:v>
                </c:pt>
                <c:pt idx="1566">
                  <c:v>2.3977940294928599E-4</c:v>
                </c:pt>
                <c:pt idx="1567">
                  <c:v>3.1970587059904797E-4</c:v>
                </c:pt>
                <c:pt idx="1568">
                  <c:v>1.5985293529952399E-4</c:v>
                </c:pt>
                <c:pt idx="1569">
                  <c:v>3.1970587059904797E-4</c:v>
                </c:pt>
                <c:pt idx="1570">
                  <c:v>2.9972425368660798E-4</c:v>
                </c:pt>
                <c:pt idx="1571">
                  <c:v>2.7974263677416701E-4</c:v>
                </c:pt>
                <c:pt idx="1572">
                  <c:v>3.7965072133637002E-4</c:v>
                </c:pt>
                <c:pt idx="1573">
                  <c:v>3.5966910442392899E-4</c:v>
                </c:pt>
                <c:pt idx="1574">
                  <c:v>2.19797786036846E-4</c:v>
                </c:pt>
                <c:pt idx="1575">
                  <c:v>2.7974263677416701E-4</c:v>
                </c:pt>
                <c:pt idx="1576">
                  <c:v>2.9972425368660798E-4</c:v>
                </c:pt>
                <c:pt idx="1577">
                  <c:v>2.3977940294928599E-4</c:v>
                </c:pt>
                <c:pt idx="1578">
                  <c:v>2.19797786036846E-4</c:v>
                </c:pt>
                <c:pt idx="1579">
                  <c:v>2.5976101986172702E-4</c:v>
                </c:pt>
                <c:pt idx="1580">
                  <c:v>2.5976101986172702E-4</c:v>
                </c:pt>
                <c:pt idx="1581">
                  <c:v>2.5976101986172702E-4</c:v>
                </c:pt>
                <c:pt idx="1582">
                  <c:v>2.5976101986172702E-4</c:v>
                </c:pt>
                <c:pt idx="1583">
                  <c:v>2.7974263677416701E-4</c:v>
                </c:pt>
                <c:pt idx="1584">
                  <c:v>2.9972425368660798E-4</c:v>
                </c:pt>
                <c:pt idx="1585">
                  <c:v>1.7983455221196401E-4</c:v>
                </c:pt>
                <c:pt idx="1586">
                  <c:v>2.5976101986172702E-4</c:v>
                </c:pt>
                <c:pt idx="1587">
                  <c:v>2.3977940294928599E-4</c:v>
                </c:pt>
                <c:pt idx="1588">
                  <c:v>2.19797786036846E-4</c:v>
                </c:pt>
                <c:pt idx="1589">
                  <c:v>2.19797786036846E-4</c:v>
                </c:pt>
                <c:pt idx="1590">
                  <c:v>2.3977940294928599E-4</c:v>
                </c:pt>
                <c:pt idx="1591">
                  <c:v>3.1970587059904797E-4</c:v>
                </c:pt>
                <c:pt idx="1592">
                  <c:v>2.19797786036846E-4</c:v>
                </c:pt>
                <c:pt idx="1593">
                  <c:v>3.39687487511489E-4</c:v>
                </c:pt>
                <c:pt idx="1594">
                  <c:v>2.19797786036846E-4</c:v>
                </c:pt>
                <c:pt idx="1595">
                  <c:v>3.1970587059904797E-4</c:v>
                </c:pt>
                <c:pt idx="1596">
                  <c:v>2.19797786036846E-4</c:v>
                </c:pt>
                <c:pt idx="1597">
                  <c:v>1.7983455221196401E-4</c:v>
                </c:pt>
                <c:pt idx="1598">
                  <c:v>2.5976101986172702E-4</c:v>
                </c:pt>
                <c:pt idx="1599">
                  <c:v>2.7974263677416701E-4</c:v>
                </c:pt>
                <c:pt idx="1600">
                  <c:v>1.7983455221196401E-4</c:v>
                </c:pt>
                <c:pt idx="1601">
                  <c:v>3.5966910442392899E-4</c:v>
                </c:pt>
                <c:pt idx="1602">
                  <c:v>2.5976101986172702E-4</c:v>
                </c:pt>
                <c:pt idx="1603">
                  <c:v>2.7974263677416701E-4</c:v>
                </c:pt>
                <c:pt idx="1604">
                  <c:v>3.39687487511489E-4</c:v>
                </c:pt>
                <c:pt idx="1605">
                  <c:v>2.9972425368660798E-4</c:v>
                </c:pt>
                <c:pt idx="1606">
                  <c:v>2.7974263677416701E-4</c:v>
                </c:pt>
                <c:pt idx="1607">
                  <c:v>2.5976101986172702E-4</c:v>
                </c:pt>
                <c:pt idx="1608">
                  <c:v>2.9972425368660798E-4</c:v>
                </c:pt>
                <c:pt idx="1609">
                  <c:v>2.19797786036846E-4</c:v>
                </c:pt>
                <c:pt idx="1610">
                  <c:v>2.7974263677416701E-4</c:v>
                </c:pt>
                <c:pt idx="1611">
                  <c:v>3.39687487511489E-4</c:v>
                </c:pt>
                <c:pt idx="1612">
                  <c:v>2.7974263677416701E-4</c:v>
                </c:pt>
                <c:pt idx="1613">
                  <c:v>1.7983455221196401E-4</c:v>
                </c:pt>
                <c:pt idx="1614">
                  <c:v>2.5976101986172702E-4</c:v>
                </c:pt>
                <c:pt idx="1615">
                  <c:v>2.3977940294928599E-4</c:v>
                </c:pt>
                <c:pt idx="1616">
                  <c:v>3.39687487511489E-4</c:v>
                </c:pt>
                <c:pt idx="1617">
                  <c:v>2.7974263677416701E-4</c:v>
                </c:pt>
                <c:pt idx="1618">
                  <c:v>2.7974263677416701E-4</c:v>
                </c:pt>
                <c:pt idx="1619">
                  <c:v>3.39687487511489E-4</c:v>
                </c:pt>
                <c:pt idx="1620">
                  <c:v>1.7983455221196401E-4</c:v>
                </c:pt>
                <c:pt idx="1621">
                  <c:v>3.5966910442392899E-4</c:v>
                </c:pt>
                <c:pt idx="1622">
                  <c:v>2.7974263677416701E-4</c:v>
                </c:pt>
                <c:pt idx="1623">
                  <c:v>2.19797786036846E-4</c:v>
                </c:pt>
                <c:pt idx="1624">
                  <c:v>1.5985293529952399E-4</c:v>
                </c:pt>
                <c:pt idx="1625">
                  <c:v>3.39687487511489E-4</c:v>
                </c:pt>
                <c:pt idx="1626">
                  <c:v>2.5976101986172702E-4</c:v>
                </c:pt>
                <c:pt idx="1627">
                  <c:v>1.7983455221196401E-4</c:v>
                </c:pt>
                <c:pt idx="1628">
                  <c:v>4.1961395516125098E-4</c:v>
                </c:pt>
                <c:pt idx="1629">
                  <c:v>2.5976101986172702E-4</c:v>
                </c:pt>
                <c:pt idx="1630">
                  <c:v>3.7965072133637002E-4</c:v>
                </c:pt>
                <c:pt idx="1631">
                  <c:v>2.9972425368660798E-4</c:v>
                </c:pt>
                <c:pt idx="1632">
                  <c:v>2.5976101986172702E-4</c:v>
                </c:pt>
                <c:pt idx="1633">
                  <c:v>1.5985293529952399E-4</c:v>
                </c:pt>
                <c:pt idx="1634">
                  <c:v>1.99816169124405E-4</c:v>
                </c:pt>
                <c:pt idx="1635">
                  <c:v>2.7974263677416701E-4</c:v>
                </c:pt>
                <c:pt idx="1636">
                  <c:v>1.7983455221196401E-4</c:v>
                </c:pt>
                <c:pt idx="1637">
                  <c:v>1.19889701474643E-4</c:v>
                </c:pt>
                <c:pt idx="1638">
                  <c:v>4.9954042281101301E-4</c:v>
                </c:pt>
                <c:pt idx="1639">
                  <c:v>2.19797786036846E-4</c:v>
                </c:pt>
                <c:pt idx="1640">
                  <c:v>2.5976101986172702E-4</c:v>
                </c:pt>
                <c:pt idx="1641">
                  <c:v>2.19797786036846E-4</c:v>
                </c:pt>
                <c:pt idx="1642">
                  <c:v>1.7983455221196401E-4</c:v>
                </c:pt>
                <c:pt idx="1643">
                  <c:v>2.9972425368660798E-4</c:v>
                </c:pt>
                <c:pt idx="1644">
                  <c:v>4.1961395516125098E-4</c:v>
                </c:pt>
                <c:pt idx="1645">
                  <c:v>3.1970587059904797E-4</c:v>
                </c:pt>
                <c:pt idx="1646">
                  <c:v>1.99816169124405E-4</c:v>
                </c:pt>
                <c:pt idx="1647">
                  <c:v>1.7983455221196401E-4</c:v>
                </c:pt>
                <c:pt idx="1648">
                  <c:v>1.7983455221196401E-4</c:v>
                </c:pt>
                <c:pt idx="1649">
                  <c:v>2.3977940294928599E-4</c:v>
                </c:pt>
                <c:pt idx="1650">
                  <c:v>1.7983455221196401E-4</c:v>
                </c:pt>
                <c:pt idx="1651">
                  <c:v>2.3977940294928599E-4</c:v>
                </c:pt>
                <c:pt idx="1652">
                  <c:v>2.5976101986172702E-4</c:v>
                </c:pt>
                <c:pt idx="1653">
                  <c:v>2.7974263677416701E-4</c:v>
                </c:pt>
                <c:pt idx="1654">
                  <c:v>2.3977940294928599E-4</c:v>
                </c:pt>
                <c:pt idx="1655">
                  <c:v>2.7974263677416701E-4</c:v>
                </c:pt>
                <c:pt idx="1656">
                  <c:v>2.5976101986172702E-4</c:v>
                </c:pt>
                <c:pt idx="1657">
                  <c:v>2.9972425368660798E-4</c:v>
                </c:pt>
                <c:pt idx="1658">
                  <c:v>1.5985293529952399E-4</c:v>
                </c:pt>
                <c:pt idx="1659">
                  <c:v>2.3977940294928599E-4</c:v>
                </c:pt>
                <c:pt idx="1660">
                  <c:v>2.5976101986172702E-4</c:v>
                </c:pt>
                <c:pt idx="1661">
                  <c:v>2.5976101986172702E-4</c:v>
                </c:pt>
                <c:pt idx="1662">
                  <c:v>3.1970587059904797E-4</c:v>
                </c:pt>
                <c:pt idx="1663">
                  <c:v>2.3977940294928599E-4</c:v>
                </c:pt>
                <c:pt idx="1664">
                  <c:v>2.9972425368660798E-4</c:v>
                </c:pt>
                <c:pt idx="1665">
                  <c:v>1.19889701474643E-4</c:v>
                </c:pt>
                <c:pt idx="1666">
                  <c:v>2.5976101986172702E-4</c:v>
                </c:pt>
                <c:pt idx="1667">
                  <c:v>2.9972425368660798E-4</c:v>
                </c:pt>
                <c:pt idx="1668">
                  <c:v>1.19889701474643E-4</c:v>
                </c:pt>
                <c:pt idx="1669">
                  <c:v>1.5985293529952399E-4</c:v>
                </c:pt>
                <c:pt idx="1670">
                  <c:v>3.1970587059904797E-4</c:v>
                </c:pt>
                <c:pt idx="1671">
                  <c:v>3.1970587059904797E-4</c:v>
                </c:pt>
                <c:pt idx="1672">
                  <c:v>1.99816169124405E-4</c:v>
                </c:pt>
                <c:pt idx="1673">
                  <c:v>2.5976101986172702E-4</c:v>
                </c:pt>
                <c:pt idx="1674">
                  <c:v>3.5966910442392899E-4</c:v>
                </c:pt>
                <c:pt idx="1675">
                  <c:v>3.5966910442392899E-4</c:v>
                </c:pt>
                <c:pt idx="1676">
                  <c:v>3.7965072133637002E-4</c:v>
                </c:pt>
                <c:pt idx="1677">
                  <c:v>3.5966910442392899E-4</c:v>
                </c:pt>
                <c:pt idx="1678">
                  <c:v>3.39687487511489E-4</c:v>
                </c:pt>
                <c:pt idx="1679">
                  <c:v>2.9972425368660798E-4</c:v>
                </c:pt>
                <c:pt idx="1680">
                  <c:v>2.19797786036846E-4</c:v>
                </c:pt>
                <c:pt idx="1681">
                  <c:v>4.1961395516125098E-4</c:v>
                </c:pt>
                <c:pt idx="1682">
                  <c:v>3.5966910442392899E-4</c:v>
                </c:pt>
                <c:pt idx="1683">
                  <c:v>2.9972425368660798E-4</c:v>
                </c:pt>
                <c:pt idx="1684">
                  <c:v>2.19797786036846E-4</c:v>
                </c:pt>
                <c:pt idx="1685">
                  <c:v>3.5966910442392899E-4</c:v>
                </c:pt>
                <c:pt idx="1686">
                  <c:v>3.7965072133637002E-4</c:v>
                </c:pt>
                <c:pt idx="1687">
                  <c:v>2.9972425368660798E-4</c:v>
                </c:pt>
                <c:pt idx="1688">
                  <c:v>2.5976101986172702E-4</c:v>
                </c:pt>
                <c:pt idx="1689">
                  <c:v>1.7983455221196401E-4</c:v>
                </c:pt>
                <c:pt idx="1690">
                  <c:v>2.5976101986172702E-4</c:v>
                </c:pt>
                <c:pt idx="1691">
                  <c:v>2.19797786036846E-4</c:v>
                </c:pt>
                <c:pt idx="1692">
                  <c:v>1.3987131838708299E-4</c:v>
                </c:pt>
                <c:pt idx="1693">
                  <c:v>1.99816169124405E-4</c:v>
                </c:pt>
                <c:pt idx="1694">
                  <c:v>1.5985293529952399E-4</c:v>
                </c:pt>
                <c:pt idx="1695">
                  <c:v>2.3977940294928599E-4</c:v>
                </c:pt>
                <c:pt idx="1696">
                  <c:v>2.19797786036846E-4</c:v>
                </c:pt>
                <c:pt idx="1697">
                  <c:v>2.5976101986172702E-4</c:v>
                </c:pt>
                <c:pt idx="1698">
                  <c:v>3.5966910442392899E-4</c:v>
                </c:pt>
                <c:pt idx="1699">
                  <c:v>2.5976101986172702E-4</c:v>
                </c:pt>
                <c:pt idx="1700">
                  <c:v>2.3977940294928599E-4</c:v>
                </c:pt>
                <c:pt idx="1701">
                  <c:v>2.19797786036846E-4</c:v>
                </c:pt>
                <c:pt idx="1702">
                  <c:v>3.9963233824881098E-4</c:v>
                </c:pt>
                <c:pt idx="1703">
                  <c:v>3.1970587059904797E-4</c:v>
                </c:pt>
                <c:pt idx="1704">
                  <c:v>2.7974263677416701E-4</c:v>
                </c:pt>
                <c:pt idx="1705">
                  <c:v>2.9972425368660798E-4</c:v>
                </c:pt>
                <c:pt idx="1706">
                  <c:v>1.5985293529952399E-4</c:v>
                </c:pt>
                <c:pt idx="1707">
                  <c:v>3.1970587059904797E-4</c:v>
                </c:pt>
                <c:pt idx="1708">
                  <c:v>2.3977940294928599E-4</c:v>
                </c:pt>
                <c:pt idx="1709">
                  <c:v>1.7983455221196401E-4</c:v>
                </c:pt>
                <c:pt idx="1710">
                  <c:v>2.19797786036846E-4</c:v>
                </c:pt>
                <c:pt idx="1711">
                  <c:v>3.39687487511489E-4</c:v>
                </c:pt>
                <c:pt idx="1712">
                  <c:v>3.7965072133637002E-4</c:v>
                </c:pt>
                <c:pt idx="1713">
                  <c:v>2.5976101986172702E-4</c:v>
                </c:pt>
                <c:pt idx="1714">
                  <c:v>2.3977940294928599E-4</c:v>
                </c:pt>
                <c:pt idx="1715">
                  <c:v>2.5976101986172702E-4</c:v>
                </c:pt>
                <c:pt idx="1716">
                  <c:v>3.5966910442392899E-4</c:v>
                </c:pt>
                <c:pt idx="1717">
                  <c:v>1.5985293529952399E-4</c:v>
                </c:pt>
                <c:pt idx="1718">
                  <c:v>2.3977940294928599E-4</c:v>
                </c:pt>
                <c:pt idx="1719">
                  <c:v>1.7983455221196401E-4</c:v>
                </c:pt>
                <c:pt idx="1720">
                  <c:v>1.99816169124405E-4</c:v>
                </c:pt>
                <c:pt idx="1721">
                  <c:v>2.7974263677416701E-4</c:v>
                </c:pt>
                <c:pt idx="1722">
                  <c:v>3.7965072133637002E-4</c:v>
                </c:pt>
                <c:pt idx="1723">
                  <c:v>2.5976101986172702E-4</c:v>
                </c:pt>
                <c:pt idx="1724">
                  <c:v>2.3977940294928599E-4</c:v>
                </c:pt>
                <c:pt idx="1725">
                  <c:v>2.3977940294928599E-4</c:v>
                </c:pt>
                <c:pt idx="1726">
                  <c:v>3.1970587059904797E-4</c:v>
                </c:pt>
                <c:pt idx="1727">
                  <c:v>2.7974263677416701E-4</c:v>
                </c:pt>
                <c:pt idx="1728">
                  <c:v>1.5985293529952399E-4</c:v>
                </c:pt>
                <c:pt idx="1729">
                  <c:v>1.99816169124405E-4</c:v>
                </c:pt>
                <c:pt idx="1730">
                  <c:v>2.3977940294928599E-4</c:v>
                </c:pt>
                <c:pt idx="1731">
                  <c:v>3.1970587059904797E-4</c:v>
                </c:pt>
                <c:pt idx="1732">
                  <c:v>1.7983455221196401E-4</c:v>
                </c:pt>
                <c:pt idx="1733">
                  <c:v>2.3977940294928599E-4</c:v>
                </c:pt>
                <c:pt idx="1734">
                  <c:v>2.5976101986172702E-4</c:v>
                </c:pt>
                <c:pt idx="1735">
                  <c:v>1.5985293529952399E-4</c:v>
                </c:pt>
                <c:pt idx="1736">
                  <c:v>2.19797786036846E-4</c:v>
                </c:pt>
                <c:pt idx="1737">
                  <c:v>1.7983455221196401E-4</c:v>
                </c:pt>
                <c:pt idx="1738">
                  <c:v>2.5976101986172702E-4</c:v>
                </c:pt>
                <c:pt idx="1739">
                  <c:v>3.1970587059904797E-4</c:v>
                </c:pt>
                <c:pt idx="1740">
                  <c:v>2.5976101986172702E-4</c:v>
                </c:pt>
                <c:pt idx="1741">
                  <c:v>2.9972425368660798E-4</c:v>
                </c:pt>
                <c:pt idx="1742">
                  <c:v>2.19797786036846E-4</c:v>
                </c:pt>
                <c:pt idx="1743">
                  <c:v>2.19797786036846E-4</c:v>
                </c:pt>
                <c:pt idx="1744">
                  <c:v>2.5976101986172702E-4</c:v>
                </c:pt>
                <c:pt idx="1745">
                  <c:v>1.7983455221196401E-4</c:v>
                </c:pt>
                <c:pt idx="1746">
                  <c:v>1.7983455221196401E-4</c:v>
                </c:pt>
                <c:pt idx="1747">
                  <c:v>1.7983455221196401E-4</c:v>
                </c:pt>
                <c:pt idx="1748">
                  <c:v>3.1970587059904797E-4</c:v>
                </c:pt>
                <c:pt idx="1749">
                  <c:v>1.5985293529952399E-4</c:v>
                </c:pt>
                <c:pt idx="1750">
                  <c:v>2.5976101986172702E-4</c:v>
                </c:pt>
                <c:pt idx="1751">
                  <c:v>3.1970587059904797E-4</c:v>
                </c:pt>
                <c:pt idx="1752">
                  <c:v>2.3977940294928599E-4</c:v>
                </c:pt>
                <c:pt idx="1753">
                  <c:v>2.7974263677416701E-4</c:v>
                </c:pt>
                <c:pt idx="1754">
                  <c:v>2.9972425368660798E-4</c:v>
                </c:pt>
                <c:pt idx="1755">
                  <c:v>1.7983455221196401E-4</c:v>
                </c:pt>
                <c:pt idx="1756">
                  <c:v>2.5976101986172702E-4</c:v>
                </c:pt>
                <c:pt idx="1757">
                  <c:v>2.7974263677416701E-4</c:v>
                </c:pt>
                <c:pt idx="1758">
                  <c:v>2.9972425368660798E-4</c:v>
                </c:pt>
                <c:pt idx="1759">
                  <c:v>3.1970587059904797E-4</c:v>
                </c:pt>
                <c:pt idx="1760">
                  <c:v>2.3977940294928599E-4</c:v>
                </c:pt>
                <c:pt idx="1761">
                  <c:v>1.3987131838708299E-4</c:v>
                </c:pt>
                <c:pt idx="1762">
                  <c:v>2.7974263677416701E-4</c:v>
                </c:pt>
                <c:pt idx="1763">
                  <c:v>2.3977940294928599E-4</c:v>
                </c:pt>
                <c:pt idx="1764">
                  <c:v>2.19797786036846E-4</c:v>
                </c:pt>
                <c:pt idx="1765">
                  <c:v>9.9908084562202705E-5</c:v>
                </c:pt>
                <c:pt idx="1766">
                  <c:v>1.7983455221196401E-4</c:v>
                </c:pt>
                <c:pt idx="1767">
                  <c:v>1.99816169124405E-4</c:v>
                </c:pt>
                <c:pt idx="1768">
                  <c:v>2.19797786036846E-4</c:v>
                </c:pt>
                <c:pt idx="1769">
                  <c:v>3.1970587059904797E-4</c:v>
                </c:pt>
                <c:pt idx="1770">
                  <c:v>2.7974263677416701E-4</c:v>
                </c:pt>
                <c:pt idx="1771">
                  <c:v>2.3977940294928599E-4</c:v>
                </c:pt>
                <c:pt idx="1772">
                  <c:v>9.9908084562202705E-5</c:v>
                </c:pt>
                <c:pt idx="1773">
                  <c:v>1.99816169124405E-4</c:v>
                </c:pt>
                <c:pt idx="1774">
                  <c:v>3.1970587059904797E-4</c:v>
                </c:pt>
                <c:pt idx="1775">
                  <c:v>2.5976101986172702E-4</c:v>
                </c:pt>
                <c:pt idx="1776">
                  <c:v>1.5985293529952399E-4</c:v>
                </c:pt>
                <c:pt idx="1777">
                  <c:v>2.5976101986172702E-4</c:v>
                </c:pt>
                <c:pt idx="1778">
                  <c:v>3.1970587059904797E-4</c:v>
                </c:pt>
                <c:pt idx="1779">
                  <c:v>2.19797786036846E-4</c:v>
                </c:pt>
                <c:pt idx="1780">
                  <c:v>3.1970587059904797E-4</c:v>
                </c:pt>
                <c:pt idx="1781">
                  <c:v>1.3987131838708299E-4</c:v>
                </c:pt>
                <c:pt idx="1782">
                  <c:v>1.7983455221196401E-4</c:v>
                </c:pt>
                <c:pt idx="1783">
                  <c:v>2.19797786036846E-4</c:v>
                </c:pt>
                <c:pt idx="1784">
                  <c:v>2.3977940294928599E-4</c:v>
                </c:pt>
                <c:pt idx="1785">
                  <c:v>1.7983455221196401E-4</c:v>
                </c:pt>
                <c:pt idx="1786">
                  <c:v>2.3977940294928599E-4</c:v>
                </c:pt>
                <c:pt idx="1787">
                  <c:v>1.3987131838708299E-4</c:v>
                </c:pt>
                <c:pt idx="1788">
                  <c:v>2.19797786036846E-4</c:v>
                </c:pt>
                <c:pt idx="1789">
                  <c:v>1.5985293529952399E-4</c:v>
                </c:pt>
                <c:pt idx="1790">
                  <c:v>2.19797786036846E-4</c:v>
                </c:pt>
                <c:pt idx="1791">
                  <c:v>2.5976101986172702E-4</c:v>
                </c:pt>
                <c:pt idx="1792">
                  <c:v>1.7983455221196401E-4</c:v>
                </c:pt>
                <c:pt idx="1793">
                  <c:v>1.5985293529952399E-4</c:v>
                </c:pt>
                <c:pt idx="1794">
                  <c:v>2.9972425368660798E-4</c:v>
                </c:pt>
                <c:pt idx="1795">
                  <c:v>2.5976101986172702E-4</c:v>
                </c:pt>
                <c:pt idx="1796">
                  <c:v>2.3977940294928599E-4</c:v>
                </c:pt>
                <c:pt idx="1797">
                  <c:v>2.3977940294928599E-4</c:v>
                </c:pt>
                <c:pt idx="1798">
                  <c:v>2.19797786036846E-4</c:v>
                </c:pt>
                <c:pt idx="1799">
                  <c:v>2.5976101986172702E-4</c:v>
                </c:pt>
                <c:pt idx="1800">
                  <c:v>2.5976101986172702E-4</c:v>
                </c:pt>
                <c:pt idx="1801">
                  <c:v>2.9972425368660798E-4</c:v>
                </c:pt>
                <c:pt idx="1802">
                  <c:v>1.3987131838708299E-4</c:v>
                </c:pt>
                <c:pt idx="1803">
                  <c:v>2.5976101986172702E-4</c:v>
                </c:pt>
                <c:pt idx="1804">
                  <c:v>2.9972425368660798E-4</c:v>
                </c:pt>
                <c:pt idx="1805">
                  <c:v>2.5976101986172702E-4</c:v>
                </c:pt>
                <c:pt idx="1806">
                  <c:v>3.1970587059904797E-4</c:v>
                </c:pt>
                <c:pt idx="1807">
                  <c:v>2.7974263677416701E-4</c:v>
                </c:pt>
                <c:pt idx="1808">
                  <c:v>1.3987131838708299E-4</c:v>
                </c:pt>
                <c:pt idx="1809">
                  <c:v>1.3987131838708299E-4</c:v>
                </c:pt>
                <c:pt idx="1810">
                  <c:v>1.7983455221196401E-4</c:v>
                </c:pt>
                <c:pt idx="1811">
                  <c:v>2.19797786036846E-4</c:v>
                </c:pt>
                <c:pt idx="1812">
                  <c:v>2.5976101986172702E-4</c:v>
                </c:pt>
                <c:pt idx="1813">
                  <c:v>1.3987131838708299E-4</c:v>
                </c:pt>
                <c:pt idx="1814">
                  <c:v>2.3977940294928599E-4</c:v>
                </c:pt>
                <c:pt idx="1815">
                  <c:v>2.3977940294928599E-4</c:v>
                </c:pt>
                <c:pt idx="1816">
                  <c:v>3.7965072133637002E-4</c:v>
                </c:pt>
                <c:pt idx="1817">
                  <c:v>1.5985293529952399E-4</c:v>
                </c:pt>
                <c:pt idx="1818">
                  <c:v>2.3977940294928599E-4</c:v>
                </c:pt>
                <c:pt idx="1819">
                  <c:v>1.99816169124405E-4</c:v>
                </c:pt>
                <c:pt idx="1820">
                  <c:v>1.7983455221196401E-4</c:v>
                </c:pt>
                <c:pt idx="1821">
                  <c:v>3.1970587059904797E-4</c:v>
                </c:pt>
                <c:pt idx="1822">
                  <c:v>1.99816169124405E-4</c:v>
                </c:pt>
                <c:pt idx="1823">
                  <c:v>1.5985293529952399E-4</c:v>
                </c:pt>
                <c:pt idx="1824">
                  <c:v>2.5976101986172702E-4</c:v>
                </c:pt>
                <c:pt idx="1825">
                  <c:v>1.7983455221196401E-4</c:v>
                </c:pt>
                <c:pt idx="1826">
                  <c:v>1.5985293529952399E-4</c:v>
                </c:pt>
                <c:pt idx="1827">
                  <c:v>2.5976101986172702E-4</c:v>
                </c:pt>
                <c:pt idx="1828">
                  <c:v>2.9972425368660798E-4</c:v>
                </c:pt>
                <c:pt idx="1829">
                  <c:v>2.9972425368660798E-4</c:v>
                </c:pt>
                <c:pt idx="1830">
                  <c:v>2.5976101986172702E-4</c:v>
                </c:pt>
                <c:pt idx="1831">
                  <c:v>2.3977940294928599E-4</c:v>
                </c:pt>
                <c:pt idx="1832">
                  <c:v>1.99816169124405E-4</c:v>
                </c:pt>
                <c:pt idx="1833">
                  <c:v>1.99816169124405E-4</c:v>
                </c:pt>
                <c:pt idx="1834">
                  <c:v>1.7983455221196401E-4</c:v>
                </c:pt>
                <c:pt idx="1835">
                  <c:v>1.3987131838708299E-4</c:v>
                </c:pt>
                <c:pt idx="1836">
                  <c:v>1.19889701474643E-4</c:v>
                </c:pt>
                <c:pt idx="1837">
                  <c:v>1.7983455221196401E-4</c:v>
                </c:pt>
                <c:pt idx="1838">
                  <c:v>1.99816169124405E-4</c:v>
                </c:pt>
                <c:pt idx="1839">
                  <c:v>2.19797786036846E-4</c:v>
                </c:pt>
                <c:pt idx="1840">
                  <c:v>2.5976101986172702E-4</c:v>
                </c:pt>
                <c:pt idx="1841">
                  <c:v>1.3987131838708299E-4</c:v>
                </c:pt>
                <c:pt idx="1842">
                  <c:v>1.19889701474643E-4</c:v>
                </c:pt>
                <c:pt idx="1843">
                  <c:v>1.5985293529952399E-4</c:v>
                </c:pt>
                <c:pt idx="1844">
                  <c:v>2.9972425368660798E-4</c:v>
                </c:pt>
                <c:pt idx="1845">
                  <c:v>1.3987131838708299E-4</c:v>
                </c:pt>
                <c:pt idx="1846">
                  <c:v>1.5985293529952399E-4</c:v>
                </c:pt>
                <c:pt idx="1847">
                  <c:v>1.3987131838708299E-4</c:v>
                </c:pt>
                <c:pt idx="1848">
                  <c:v>2.3977940294928599E-4</c:v>
                </c:pt>
                <c:pt idx="1849">
                  <c:v>2.19797786036846E-4</c:v>
                </c:pt>
                <c:pt idx="1850">
                  <c:v>2.3977940294928599E-4</c:v>
                </c:pt>
                <c:pt idx="1851">
                  <c:v>2.5976101986172702E-4</c:v>
                </c:pt>
                <c:pt idx="1852">
                  <c:v>2.5976101986172702E-4</c:v>
                </c:pt>
                <c:pt idx="1853">
                  <c:v>1.7983455221196401E-4</c:v>
                </c:pt>
                <c:pt idx="1854">
                  <c:v>1.99816169124405E-4</c:v>
                </c:pt>
                <c:pt idx="1855">
                  <c:v>1.5985293529952399E-4</c:v>
                </c:pt>
                <c:pt idx="1856">
                  <c:v>2.3977940294928599E-4</c:v>
                </c:pt>
                <c:pt idx="1857">
                  <c:v>2.7974263677416701E-4</c:v>
                </c:pt>
                <c:pt idx="1858">
                  <c:v>1.99816169124405E-4</c:v>
                </c:pt>
                <c:pt idx="1859">
                  <c:v>1.19889701474643E-4</c:v>
                </c:pt>
                <c:pt idx="1860">
                  <c:v>3.5966910442392899E-4</c:v>
                </c:pt>
                <c:pt idx="1861">
                  <c:v>1.3987131838708299E-4</c:v>
                </c:pt>
                <c:pt idx="1862">
                  <c:v>2.5976101986172702E-4</c:v>
                </c:pt>
                <c:pt idx="1863">
                  <c:v>1.3987131838708299E-4</c:v>
                </c:pt>
                <c:pt idx="1864">
                  <c:v>1.7983455221196401E-4</c:v>
                </c:pt>
                <c:pt idx="1865">
                  <c:v>2.7974263677416701E-4</c:v>
                </c:pt>
                <c:pt idx="1866">
                  <c:v>1.5985293529952399E-4</c:v>
                </c:pt>
                <c:pt idx="1867">
                  <c:v>2.5976101986172702E-4</c:v>
                </c:pt>
                <c:pt idx="1868">
                  <c:v>2.3977940294928599E-4</c:v>
                </c:pt>
                <c:pt idx="1869">
                  <c:v>2.19797786036846E-4</c:v>
                </c:pt>
                <c:pt idx="1870">
                  <c:v>2.19797786036846E-4</c:v>
                </c:pt>
                <c:pt idx="1871">
                  <c:v>1.19889701474643E-4</c:v>
                </c:pt>
                <c:pt idx="1872">
                  <c:v>1.7983455221196401E-4</c:v>
                </c:pt>
                <c:pt idx="1873">
                  <c:v>1.3987131838708299E-4</c:v>
                </c:pt>
                <c:pt idx="1874">
                  <c:v>2.19797786036846E-4</c:v>
                </c:pt>
                <c:pt idx="1875">
                  <c:v>1.5985293529952399E-4</c:v>
                </c:pt>
                <c:pt idx="1876">
                  <c:v>1.3987131838708299E-4</c:v>
                </c:pt>
                <c:pt idx="1877">
                  <c:v>9.9908084562202705E-5</c:v>
                </c:pt>
                <c:pt idx="1878">
                  <c:v>2.9972425368660798E-4</c:v>
                </c:pt>
                <c:pt idx="1879">
                  <c:v>9.9908084562202705E-5</c:v>
                </c:pt>
                <c:pt idx="1880">
                  <c:v>2.19797786036846E-4</c:v>
                </c:pt>
                <c:pt idx="1881">
                  <c:v>1.3987131838708299E-4</c:v>
                </c:pt>
                <c:pt idx="1882">
                  <c:v>1.5985293529952399E-4</c:v>
                </c:pt>
                <c:pt idx="1883">
                  <c:v>1.3987131838708299E-4</c:v>
                </c:pt>
                <c:pt idx="1884">
                  <c:v>2.9972425368660798E-4</c:v>
                </c:pt>
                <c:pt idx="1885">
                  <c:v>2.3977940294928599E-4</c:v>
                </c:pt>
                <c:pt idx="1886">
                  <c:v>1.3987131838708299E-4</c:v>
                </c:pt>
                <c:pt idx="1887">
                  <c:v>1.19889701474643E-4</c:v>
                </c:pt>
                <c:pt idx="1888">
                  <c:v>2.3977940294928599E-4</c:v>
                </c:pt>
                <c:pt idx="1889">
                  <c:v>9.9908084562202705E-5</c:v>
                </c:pt>
                <c:pt idx="1890">
                  <c:v>1.19889701474643E-4</c:v>
                </c:pt>
                <c:pt idx="1891">
                  <c:v>2.7974263677416701E-4</c:v>
                </c:pt>
                <c:pt idx="1892">
                  <c:v>1.7983455221196401E-4</c:v>
                </c:pt>
                <c:pt idx="1893">
                  <c:v>1.5985293529952399E-4</c:v>
                </c:pt>
                <c:pt idx="1894">
                  <c:v>3.1970587059904797E-4</c:v>
                </c:pt>
                <c:pt idx="1895">
                  <c:v>2.5976101986172702E-4</c:v>
                </c:pt>
                <c:pt idx="1896">
                  <c:v>5.99448507373216E-5</c:v>
                </c:pt>
                <c:pt idx="1897">
                  <c:v>1.19889701474643E-4</c:v>
                </c:pt>
                <c:pt idx="1898">
                  <c:v>2.19797786036846E-4</c:v>
                </c:pt>
                <c:pt idx="1899">
                  <c:v>2.19797786036846E-4</c:v>
                </c:pt>
                <c:pt idx="1900">
                  <c:v>1.5985293529952399E-4</c:v>
                </c:pt>
                <c:pt idx="1901">
                  <c:v>1.5985293529952399E-4</c:v>
                </c:pt>
                <c:pt idx="1902">
                  <c:v>1.5985293529952399E-4</c:v>
                </c:pt>
                <c:pt idx="1903">
                  <c:v>1.7983455221196401E-4</c:v>
                </c:pt>
                <c:pt idx="1904">
                  <c:v>2.5976101986172702E-4</c:v>
                </c:pt>
                <c:pt idx="1905">
                  <c:v>1.7983455221196401E-4</c:v>
                </c:pt>
                <c:pt idx="1906">
                  <c:v>2.3977940294928599E-4</c:v>
                </c:pt>
                <c:pt idx="1907">
                  <c:v>2.5976101986172702E-4</c:v>
                </c:pt>
                <c:pt idx="1908">
                  <c:v>2.5976101986172702E-4</c:v>
                </c:pt>
                <c:pt idx="1909">
                  <c:v>1.19889701474643E-4</c:v>
                </c:pt>
                <c:pt idx="1910">
                  <c:v>1.99816169124405E-4</c:v>
                </c:pt>
                <c:pt idx="1911">
                  <c:v>1.3987131838708299E-4</c:v>
                </c:pt>
                <c:pt idx="1912">
                  <c:v>9.9908084562202705E-5</c:v>
                </c:pt>
                <c:pt idx="1913">
                  <c:v>1.99816169124405E-4</c:v>
                </c:pt>
                <c:pt idx="1914">
                  <c:v>2.7974263677416701E-4</c:v>
                </c:pt>
                <c:pt idx="1915">
                  <c:v>1.3987131838708299E-4</c:v>
                </c:pt>
                <c:pt idx="1916">
                  <c:v>2.9972425368660798E-4</c:v>
                </c:pt>
                <c:pt idx="1917">
                  <c:v>1.7983455221196401E-4</c:v>
                </c:pt>
                <c:pt idx="1918">
                  <c:v>1.19889701474643E-4</c:v>
                </c:pt>
                <c:pt idx="1919">
                  <c:v>3.1970587059904797E-4</c:v>
                </c:pt>
                <c:pt idx="1920">
                  <c:v>1.99816169124405E-4</c:v>
                </c:pt>
                <c:pt idx="1921">
                  <c:v>2.5976101986172702E-4</c:v>
                </c:pt>
                <c:pt idx="1922">
                  <c:v>2.19797786036846E-4</c:v>
                </c:pt>
                <c:pt idx="1923">
                  <c:v>1.19889701474643E-4</c:v>
                </c:pt>
                <c:pt idx="1924">
                  <c:v>3.39687487511489E-4</c:v>
                </c:pt>
                <c:pt idx="1925">
                  <c:v>2.3977940294928599E-4</c:v>
                </c:pt>
                <c:pt idx="1926">
                  <c:v>1.19889701474643E-4</c:v>
                </c:pt>
                <c:pt idx="1927">
                  <c:v>1.7983455221196401E-4</c:v>
                </c:pt>
                <c:pt idx="1928">
                  <c:v>2.3977940294928599E-4</c:v>
                </c:pt>
                <c:pt idx="1929">
                  <c:v>9.9908084562202705E-5</c:v>
                </c:pt>
                <c:pt idx="1930">
                  <c:v>1.5985293529952399E-4</c:v>
                </c:pt>
                <c:pt idx="1931">
                  <c:v>1.7983455221196401E-4</c:v>
                </c:pt>
                <c:pt idx="1932">
                  <c:v>1.5985293529952399E-4</c:v>
                </c:pt>
                <c:pt idx="1933">
                  <c:v>2.19797786036846E-4</c:v>
                </c:pt>
                <c:pt idx="1934">
                  <c:v>7.9926467649762197E-5</c:v>
                </c:pt>
                <c:pt idx="1935">
                  <c:v>1.19889701474643E-4</c:v>
                </c:pt>
                <c:pt idx="1936">
                  <c:v>2.5976101986172702E-4</c:v>
                </c:pt>
                <c:pt idx="1937">
                  <c:v>1.99816169124405E-4</c:v>
                </c:pt>
                <c:pt idx="1938">
                  <c:v>1.7983455221196401E-4</c:v>
                </c:pt>
                <c:pt idx="1939">
                  <c:v>2.3977940294928599E-4</c:v>
                </c:pt>
                <c:pt idx="1940">
                  <c:v>9.9908084562202705E-5</c:v>
                </c:pt>
                <c:pt idx="1941">
                  <c:v>1.19889701474643E-4</c:v>
                </c:pt>
                <c:pt idx="1942">
                  <c:v>1.19889701474643E-4</c:v>
                </c:pt>
                <c:pt idx="1943">
                  <c:v>2.3977940294928599E-4</c:v>
                </c:pt>
                <c:pt idx="1944">
                  <c:v>3.1970587059904797E-4</c:v>
                </c:pt>
                <c:pt idx="1945">
                  <c:v>1.19889701474643E-4</c:v>
                </c:pt>
                <c:pt idx="1946">
                  <c:v>1.5985293529952399E-4</c:v>
                </c:pt>
                <c:pt idx="1947">
                  <c:v>1.7983455221196401E-4</c:v>
                </c:pt>
                <c:pt idx="1948">
                  <c:v>1.7983455221196401E-4</c:v>
                </c:pt>
                <c:pt idx="1949">
                  <c:v>1.99816169124405E-4</c:v>
                </c:pt>
                <c:pt idx="1950">
                  <c:v>2.3977940294928599E-4</c:v>
                </c:pt>
                <c:pt idx="1951">
                  <c:v>1.7983455221196401E-4</c:v>
                </c:pt>
                <c:pt idx="1952">
                  <c:v>1.7983455221196401E-4</c:v>
                </c:pt>
                <c:pt idx="1953">
                  <c:v>2.7974263677416701E-4</c:v>
                </c:pt>
                <c:pt idx="1954">
                  <c:v>1.7983455221196401E-4</c:v>
                </c:pt>
                <c:pt idx="1955">
                  <c:v>1.7983455221196401E-4</c:v>
                </c:pt>
                <c:pt idx="1956">
                  <c:v>1.5985293529952399E-4</c:v>
                </c:pt>
                <c:pt idx="1957">
                  <c:v>1.7983455221196401E-4</c:v>
                </c:pt>
                <c:pt idx="1958">
                  <c:v>1.99816169124405E-4</c:v>
                </c:pt>
                <c:pt idx="1959">
                  <c:v>1.5985293529952399E-4</c:v>
                </c:pt>
                <c:pt idx="1960">
                  <c:v>7.9926467649762197E-5</c:v>
                </c:pt>
                <c:pt idx="1961">
                  <c:v>2.19797786036846E-4</c:v>
                </c:pt>
                <c:pt idx="1962">
                  <c:v>2.3977940294928599E-4</c:v>
                </c:pt>
                <c:pt idx="1963">
                  <c:v>9.9908084562202705E-5</c:v>
                </c:pt>
                <c:pt idx="1964">
                  <c:v>1.5985293529952399E-4</c:v>
                </c:pt>
                <c:pt idx="1965">
                  <c:v>1.3987131838708299E-4</c:v>
                </c:pt>
                <c:pt idx="1966">
                  <c:v>1.5985293529952399E-4</c:v>
                </c:pt>
                <c:pt idx="1967">
                  <c:v>3.9963233824881098E-5</c:v>
                </c:pt>
                <c:pt idx="1968">
                  <c:v>2.7974263677416701E-4</c:v>
                </c:pt>
                <c:pt idx="1969">
                  <c:v>1.7983455221196401E-4</c:v>
                </c:pt>
                <c:pt idx="1970">
                  <c:v>1.3987131838708299E-4</c:v>
                </c:pt>
                <c:pt idx="1971">
                  <c:v>1.19889701474643E-4</c:v>
                </c:pt>
                <c:pt idx="1972">
                  <c:v>2.19797786036846E-4</c:v>
                </c:pt>
                <c:pt idx="1973">
                  <c:v>1.5985293529952399E-4</c:v>
                </c:pt>
                <c:pt idx="1974">
                  <c:v>1.3987131838708299E-4</c:v>
                </c:pt>
                <c:pt idx="1975">
                  <c:v>2.19797786036846E-4</c:v>
                </c:pt>
                <c:pt idx="1976">
                  <c:v>1.3987131838708299E-4</c:v>
                </c:pt>
                <c:pt idx="1977">
                  <c:v>2.3977940294928599E-4</c:v>
                </c:pt>
                <c:pt idx="1978">
                  <c:v>1.7983455221196401E-4</c:v>
                </c:pt>
                <c:pt idx="1979">
                  <c:v>1.19889701474643E-4</c:v>
                </c:pt>
                <c:pt idx="1980">
                  <c:v>1.5985293529952399E-4</c:v>
                </c:pt>
                <c:pt idx="1981">
                  <c:v>1.5985293529952399E-4</c:v>
                </c:pt>
                <c:pt idx="1982">
                  <c:v>9.9908084562202705E-5</c:v>
                </c:pt>
                <c:pt idx="1983">
                  <c:v>1.7983455221196401E-4</c:v>
                </c:pt>
                <c:pt idx="1984">
                  <c:v>1.5985293529952399E-4</c:v>
                </c:pt>
                <c:pt idx="1985">
                  <c:v>2.19797786036846E-4</c:v>
                </c:pt>
                <c:pt idx="1986">
                  <c:v>1.5985293529952399E-4</c:v>
                </c:pt>
                <c:pt idx="1987">
                  <c:v>1.99816169124405E-4</c:v>
                </c:pt>
                <c:pt idx="1988">
                  <c:v>7.9926467649762197E-5</c:v>
                </c:pt>
                <c:pt idx="1989">
                  <c:v>2.19797786036846E-4</c:v>
                </c:pt>
                <c:pt idx="1990">
                  <c:v>1.19889701474643E-4</c:v>
                </c:pt>
                <c:pt idx="1991">
                  <c:v>1.7983455221196401E-4</c:v>
                </c:pt>
                <c:pt idx="1992">
                  <c:v>1.7983455221196401E-4</c:v>
                </c:pt>
                <c:pt idx="1993">
                  <c:v>2.5976101986172702E-4</c:v>
                </c:pt>
                <c:pt idx="1994">
                  <c:v>1.7983455221196401E-4</c:v>
                </c:pt>
                <c:pt idx="1995">
                  <c:v>1.19889701474643E-4</c:v>
                </c:pt>
                <c:pt idx="1996">
                  <c:v>9.9908084562202705E-5</c:v>
                </c:pt>
                <c:pt idx="1997">
                  <c:v>1.99816169124405E-4</c:v>
                </c:pt>
                <c:pt idx="1998">
                  <c:v>1.99816169124405E-4</c:v>
                </c:pt>
                <c:pt idx="1999">
                  <c:v>9.9908084562202705E-5</c:v>
                </c:pt>
                <c:pt idx="2000">
                  <c:v>9.9908084562202705E-5</c:v>
                </c:pt>
                <c:pt idx="2001">
                  <c:v>1.99816169124405E-4</c:v>
                </c:pt>
                <c:pt idx="2002">
                  <c:v>7.9926467649762197E-5</c:v>
                </c:pt>
                <c:pt idx="2003">
                  <c:v>1.5985293529952399E-4</c:v>
                </c:pt>
                <c:pt idx="2004">
                  <c:v>1.7983455221196401E-4</c:v>
                </c:pt>
                <c:pt idx="2005">
                  <c:v>9.9908084562202705E-5</c:v>
                </c:pt>
                <c:pt idx="2006">
                  <c:v>1.99816169124405E-4</c:v>
                </c:pt>
                <c:pt idx="2007">
                  <c:v>1.7983455221196401E-4</c:v>
                </c:pt>
                <c:pt idx="2008">
                  <c:v>1.7983455221196401E-4</c:v>
                </c:pt>
                <c:pt idx="2009">
                  <c:v>9.9908084562202705E-5</c:v>
                </c:pt>
                <c:pt idx="2010">
                  <c:v>1.7983455221196401E-4</c:v>
                </c:pt>
                <c:pt idx="2011">
                  <c:v>1.3987131838708299E-4</c:v>
                </c:pt>
                <c:pt idx="2012">
                  <c:v>1.7983455221196401E-4</c:v>
                </c:pt>
                <c:pt idx="2013">
                  <c:v>1.99816169124405E-4</c:v>
                </c:pt>
                <c:pt idx="2014">
                  <c:v>1.7983455221196401E-4</c:v>
                </c:pt>
                <c:pt idx="2015">
                  <c:v>1.7983455221196401E-4</c:v>
                </c:pt>
                <c:pt idx="2016">
                  <c:v>1.99816169124405E-4</c:v>
                </c:pt>
                <c:pt idx="2017">
                  <c:v>1.7983455221196401E-4</c:v>
                </c:pt>
                <c:pt idx="2018">
                  <c:v>9.9908084562202705E-5</c:v>
                </c:pt>
                <c:pt idx="2019">
                  <c:v>1.19889701474643E-4</c:v>
                </c:pt>
                <c:pt idx="2020">
                  <c:v>1.99816169124405E-4</c:v>
                </c:pt>
                <c:pt idx="2021">
                  <c:v>1.5985293529952399E-4</c:v>
                </c:pt>
                <c:pt idx="2022">
                  <c:v>2.7974263677416701E-4</c:v>
                </c:pt>
                <c:pt idx="2023">
                  <c:v>1.5985293529952399E-4</c:v>
                </c:pt>
                <c:pt idx="2024">
                  <c:v>1.7983455221196401E-4</c:v>
                </c:pt>
                <c:pt idx="2025">
                  <c:v>7.9926467649762197E-5</c:v>
                </c:pt>
                <c:pt idx="2026">
                  <c:v>5.99448507373216E-5</c:v>
                </c:pt>
                <c:pt idx="2027">
                  <c:v>2.19797786036846E-4</c:v>
                </c:pt>
                <c:pt idx="2028">
                  <c:v>9.9908084562202705E-5</c:v>
                </c:pt>
                <c:pt idx="2029">
                  <c:v>2.5976101986172702E-4</c:v>
                </c:pt>
                <c:pt idx="2030">
                  <c:v>1.7983455221196401E-4</c:v>
                </c:pt>
                <c:pt idx="2031">
                  <c:v>1.5985293529952399E-4</c:v>
                </c:pt>
                <c:pt idx="2032">
                  <c:v>1.99816169124405E-4</c:v>
                </c:pt>
                <c:pt idx="2033">
                  <c:v>1.19889701474643E-4</c:v>
                </c:pt>
                <c:pt idx="2034">
                  <c:v>1.5985293529952399E-4</c:v>
                </c:pt>
                <c:pt idx="2035">
                  <c:v>3.1970587059904797E-4</c:v>
                </c:pt>
                <c:pt idx="2036">
                  <c:v>1.99816169124405E-4</c:v>
                </c:pt>
                <c:pt idx="2037">
                  <c:v>2.19797786036846E-4</c:v>
                </c:pt>
                <c:pt idx="2038">
                  <c:v>1.7983455221196401E-4</c:v>
                </c:pt>
                <c:pt idx="2039">
                  <c:v>1.3987131838708299E-4</c:v>
                </c:pt>
                <c:pt idx="2040">
                  <c:v>1.5985293529952399E-4</c:v>
                </c:pt>
                <c:pt idx="2041">
                  <c:v>7.9926467649762197E-5</c:v>
                </c:pt>
                <c:pt idx="2042">
                  <c:v>1.7983455221196401E-4</c:v>
                </c:pt>
                <c:pt idx="2043">
                  <c:v>1.5985293529952399E-4</c:v>
                </c:pt>
                <c:pt idx="2044">
                  <c:v>1.19889701474643E-4</c:v>
                </c:pt>
                <c:pt idx="2045">
                  <c:v>1.19889701474643E-4</c:v>
                </c:pt>
                <c:pt idx="2046">
                  <c:v>3.9963233824881098E-5</c:v>
                </c:pt>
                <c:pt idx="2047">
                  <c:v>1.19889701474643E-4</c:v>
                </c:pt>
                <c:pt idx="2048">
                  <c:v>7.9926467649762197E-5</c:v>
                </c:pt>
                <c:pt idx="2049">
                  <c:v>2.19797786036846E-4</c:v>
                </c:pt>
                <c:pt idx="2050">
                  <c:v>9.9908084562202705E-5</c:v>
                </c:pt>
                <c:pt idx="2051">
                  <c:v>1.5985293529952399E-4</c:v>
                </c:pt>
                <c:pt idx="2052">
                  <c:v>5.99448507373216E-5</c:v>
                </c:pt>
                <c:pt idx="2053">
                  <c:v>1.99816169124405E-4</c:v>
                </c:pt>
                <c:pt idx="2054">
                  <c:v>1.5985293529952399E-4</c:v>
                </c:pt>
                <c:pt idx="2055">
                  <c:v>1.99816169124405E-4</c:v>
                </c:pt>
                <c:pt idx="2056">
                  <c:v>1.19889701474643E-4</c:v>
                </c:pt>
                <c:pt idx="2057">
                  <c:v>1.99816169124405E-4</c:v>
                </c:pt>
                <c:pt idx="2058">
                  <c:v>1.19889701474643E-4</c:v>
                </c:pt>
                <c:pt idx="2059">
                  <c:v>1.3987131838708299E-4</c:v>
                </c:pt>
                <c:pt idx="2060">
                  <c:v>1.19889701474643E-4</c:v>
                </c:pt>
                <c:pt idx="2061">
                  <c:v>2.19797786036846E-4</c:v>
                </c:pt>
                <c:pt idx="2062">
                  <c:v>2.5976101986172702E-4</c:v>
                </c:pt>
                <c:pt idx="2063">
                  <c:v>1.7983455221196401E-4</c:v>
                </c:pt>
                <c:pt idx="2064">
                  <c:v>2.7974263677416701E-4</c:v>
                </c:pt>
                <c:pt idx="2065">
                  <c:v>1.3987131838708299E-4</c:v>
                </c:pt>
                <c:pt idx="2066">
                  <c:v>7.9926467649762197E-5</c:v>
                </c:pt>
                <c:pt idx="2067">
                  <c:v>7.9926467649762197E-5</c:v>
                </c:pt>
                <c:pt idx="2068">
                  <c:v>7.9926467649762197E-5</c:v>
                </c:pt>
                <c:pt idx="2069">
                  <c:v>1.3987131838708299E-4</c:v>
                </c:pt>
                <c:pt idx="2070">
                  <c:v>1.7983455221196401E-4</c:v>
                </c:pt>
                <c:pt idx="2071">
                  <c:v>1.3987131838708299E-4</c:v>
                </c:pt>
                <c:pt idx="2072">
                  <c:v>1.3987131838708299E-4</c:v>
                </c:pt>
                <c:pt idx="2073">
                  <c:v>1.5985293529952399E-4</c:v>
                </c:pt>
                <c:pt idx="2074">
                  <c:v>1.5985293529952399E-4</c:v>
                </c:pt>
                <c:pt idx="2075">
                  <c:v>1.3987131838708299E-4</c:v>
                </c:pt>
                <c:pt idx="2076">
                  <c:v>2.19797786036846E-4</c:v>
                </c:pt>
                <c:pt idx="2077">
                  <c:v>1.5985293529952399E-4</c:v>
                </c:pt>
                <c:pt idx="2078">
                  <c:v>1.3987131838708299E-4</c:v>
                </c:pt>
                <c:pt idx="2079">
                  <c:v>1.3987131838708299E-4</c:v>
                </c:pt>
                <c:pt idx="2080">
                  <c:v>1.5985293529952399E-4</c:v>
                </c:pt>
                <c:pt idx="2081">
                  <c:v>1.19889701474643E-4</c:v>
                </c:pt>
                <c:pt idx="2082">
                  <c:v>2.19797786036846E-4</c:v>
                </c:pt>
                <c:pt idx="2083">
                  <c:v>9.9908084562202705E-5</c:v>
                </c:pt>
                <c:pt idx="2084">
                  <c:v>2.19797786036846E-4</c:v>
                </c:pt>
                <c:pt idx="2085">
                  <c:v>9.9908084562202705E-5</c:v>
                </c:pt>
                <c:pt idx="2086">
                  <c:v>2.5976101986172702E-4</c:v>
                </c:pt>
                <c:pt idx="2087">
                  <c:v>1.7983455221196401E-4</c:v>
                </c:pt>
                <c:pt idx="2088">
                  <c:v>1.7983455221196401E-4</c:v>
                </c:pt>
                <c:pt idx="2089">
                  <c:v>9.9908084562202705E-5</c:v>
                </c:pt>
                <c:pt idx="2090">
                  <c:v>1.3987131838708299E-4</c:v>
                </c:pt>
                <c:pt idx="2091">
                  <c:v>1.3987131838708299E-4</c:v>
                </c:pt>
                <c:pt idx="2092">
                  <c:v>1.5985293529952399E-4</c:v>
                </c:pt>
                <c:pt idx="2093">
                  <c:v>1.19889701474643E-4</c:v>
                </c:pt>
                <c:pt idx="2094">
                  <c:v>5.99448507373216E-5</c:v>
                </c:pt>
                <c:pt idx="2095">
                  <c:v>1.99816169124405E-4</c:v>
                </c:pt>
                <c:pt idx="2096">
                  <c:v>1.3987131838708299E-4</c:v>
                </c:pt>
                <c:pt idx="2097">
                  <c:v>1.19889701474643E-4</c:v>
                </c:pt>
                <c:pt idx="2098">
                  <c:v>1.19889701474643E-4</c:v>
                </c:pt>
                <c:pt idx="2099">
                  <c:v>7.9926467649762197E-5</c:v>
                </c:pt>
                <c:pt idx="2100">
                  <c:v>1.19889701474643E-4</c:v>
                </c:pt>
                <c:pt idx="2101">
                  <c:v>7.9926467649762197E-5</c:v>
                </c:pt>
                <c:pt idx="2102">
                  <c:v>2.3977940294928599E-4</c:v>
                </c:pt>
                <c:pt idx="2103">
                  <c:v>2.19797786036846E-4</c:v>
                </c:pt>
                <c:pt idx="2104">
                  <c:v>7.9926467649762197E-5</c:v>
                </c:pt>
                <c:pt idx="2105">
                  <c:v>1.3987131838708299E-4</c:v>
                </c:pt>
                <c:pt idx="2106">
                  <c:v>9.9908084562202705E-5</c:v>
                </c:pt>
                <c:pt idx="2107">
                  <c:v>1.99816169124405E-4</c:v>
                </c:pt>
                <c:pt idx="2108">
                  <c:v>1.7983455221196401E-4</c:v>
                </c:pt>
                <c:pt idx="2109">
                  <c:v>1.3987131838708299E-4</c:v>
                </c:pt>
                <c:pt idx="2110">
                  <c:v>3.9963233824881098E-5</c:v>
                </c:pt>
                <c:pt idx="2111">
                  <c:v>1.3987131838708299E-4</c:v>
                </c:pt>
                <c:pt idx="2112">
                  <c:v>1.5985293529952399E-4</c:v>
                </c:pt>
                <c:pt idx="2113">
                  <c:v>2.19797786036846E-4</c:v>
                </c:pt>
                <c:pt idx="2114">
                  <c:v>2.5976101986172702E-4</c:v>
                </c:pt>
                <c:pt idx="2115">
                  <c:v>1.7983455221196401E-4</c:v>
                </c:pt>
                <c:pt idx="2116">
                  <c:v>1.7983455221196401E-4</c:v>
                </c:pt>
                <c:pt idx="2117">
                  <c:v>1.3987131838708299E-4</c:v>
                </c:pt>
                <c:pt idx="2118">
                  <c:v>9.9908084562202705E-5</c:v>
                </c:pt>
                <c:pt idx="2119">
                  <c:v>1.19889701474643E-4</c:v>
                </c:pt>
                <c:pt idx="2120">
                  <c:v>1.5985293529952399E-4</c:v>
                </c:pt>
                <c:pt idx="2121">
                  <c:v>1.7983455221196401E-4</c:v>
                </c:pt>
                <c:pt idx="2122">
                  <c:v>1.3987131838708299E-4</c:v>
                </c:pt>
                <c:pt idx="2123">
                  <c:v>1.19889701474643E-4</c:v>
                </c:pt>
                <c:pt idx="2124">
                  <c:v>7.9926467649762197E-5</c:v>
                </c:pt>
                <c:pt idx="2125">
                  <c:v>1.99816169124405E-4</c:v>
                </c:pt>
                <c:pt idx="2126">
                  <c:v>1.7983455221196401E-4</c:v>
                </c:pt>
                <c:pt idx="2127">
                  <c:v>1.5985293529952399E-4</c:v>
                </c:pt>
                <c:pt idx="2128">
                  <c:v>9.9908084562202705E-5</c:v>
                </c:pt>
                <c:pt idx="2129">
                  <c:v>1.5985293529952399E-4</c:v>
                </c:pt>
                <c:pt idx="2130">
                  <c:v>1.99816169124405E-4</c:v>
                </c:pt>
                <c:pt idx="2131">
                  <c:v>1.3987131838708299E-4</c:v>
                </c:pt>
                <c:pt idx="2132">
                  <c:v>1.7983455221196401E-4</c:v>
                </c:pt>
                <c:pt idx="2133">
                  <c:v>1.19889701474643E-4</c:v>
                </c:pt>
                <c:pt idx="2134">
                  <c:v>1.7983455221196401E-4</c:v>
                </c:pt>
                <c:pt idx="2135">
                  <c:v>1.3987131838708299E-4</c:v>
                </c:pt>
                <c:pt idx="2136">
                  <c:v>1.3987131838708299E-4</c:v>
                </c:pt>
                <c:pt idx="2137">
                  <c:v>9.9908084562202705E-5</c:v>
                </c:pt>
                <c:pt idx="2138">
                  <c:v>9.9908084562202705E-5</c:v>
                </c:pt>
                <c:pt idx="2139">
                  <c:v>1.7983455221196401E-4</c:v>
                </c:pt>
                <c:pt idx="2140">
                  <c:v>2.19797786036846E-4</c:v>
                </c:pt>
                <c:pt idx="2141">
                  <c:v>1.3987131838708299E-4</c:v>
                </c:pt>
                <c:pt idx="2142">
                  <c:v>1.19889701474643E-4</c:v>
                </c:pt>
                <c:pt idx="2143">
                  <c:v>1.3987131838708299E-4</c:v>
                </c:pt>
                <c:pt idx="2144">
                  <c:v>1.19889701474643E-4</c:v>
                </c:pt>
                <c:pt idx="2145">
                  <c:v>1.5985293529952399E-4</c:v>
                </c:pt>
                <c:pt idx="2146">
                  <c:v>1.7983455221196401E-4</c:v>
                </c:pt>
                <c:pt idx="2147">
                  <c:v>1.5985293529952399E-4</c:v>
                </c:pt>
                <c:pt idx="2148">
                  <c:v>1.19889701474643E-4</c:v>
                </c:pt>
                <c:pt idx="2149">
                  <c:v>1.7983455221196401E-4</c:v>
                </c:pt>
                <c:pt idx="2150">
                  <c:v>7.9926467649762197E-5</c:v>
                </c:pt>
                <c:pt idx="2151">
                  <c:v>1.7983455221196401E-4</c:v>
                </c:pt>
                <c:pt idx="2152">
                  <c:v>1.3987131838708299E-4</c:v>
                </c:pt>
                <c:pt idx="2153">
                  <c:v>7.9926467649762197E-5</c:v>
                </c:pt>
                <c:pt idx="2154">
                  <c:v>2.7974263677416701E-4</c:v>
                </c:pt>
                <c:pt idx="2155">
                  <c:v>9.9908084562202705E-5</c:v>
                </c:pt>
                <c:pt idx="2156">
                  <c:v>7.9926467649762197E-5</c:v>
                </c:pt>
                <c:pt idx="2157">
                  <c:v>1.19889701474643E-4</c:v>
                </c:pt>
                <c:pt idx="2158">
                  <c:v>5.99448507373216E-5</c:v>
                </c:pt>
                <c:pt idx="2159">
                  <c:v>1.19889701474643E-4</c:v>
                </c:pt>
                <c:pt idx="2160">
                  <c:v>1.5985293529952399E-4</c:v>
                </c:pt>
                <c:pt idx="2161">
                  <c:v>1.19889701474643E-4</c:v>
                </c:pt>
                <c:pt idx="2162">
                  <c:v>2.3977940294928599E-4</c:v>
                </c:pt>
                <c:pt idx="2163">
                  <c:v>9.9908084562202705E-5</c:v>
                </c:pt>
                <c:pt idx="2164">
                  <c:v>1.19889701474643E-4</c:v>
                </c:pt>
                <c:pt idx="2165">
                  <c:v>7.9926467649762197E-5</c:v>
                </c:pt>
                <c:pt idx="2166">
                  <c:v>9.9908084562202705E-5</c:v>
                </c:pt>
                <c:pt idx="2167">
                  <c:v>9.9908084562202705E-5</c:v>
                </c:pt>
                <c:pt idx="2168">
                  <c:v>1.5985293529952399E-4</c:v>
                </c:pt>
                <c:pt idx="2169">
                  <c:v>5.99448507373216E-5</c:v>
                </c:pt>
                <c:pt idx="2170">
                  <c:v>1.19889701474643E-4</c:v>
                </c:pt>
                <c:pt idx="2171">
                  <c:v>9.9908084562202705E-5</c:v>
                </c:pt>
                <c:pt idx="2172">
                  <c:v>1.5985293529952399E-4</c:v>
                </c:pt>
                <c:pt idx="2173">
                  <c:v>1.3987131838708299E-4</c:v>
                </c:pt>
                <c:pt idx="2174">
                  <c:v>1.5985293529952399E-4</c:v>
                </c:pt>
                <c:pt idx="2175">
                  <c:v>1.3987131838708299E-4</c:v>
                </c:pt>
                <c:pt idx="2176">
                  <c:v>5.99448507373216E-5</c:v>
                </c:pt>
                <c:pt idx="2177">
                  <c:v>1.7983455221196401E-4</c:v>
                </c:pt>
                <c:pt idx="2178">
                  <c:v>1.3987131838708299E-4</c:v>
                </c:pt>
                <c:pt idx="2179">
                  <c:v>5.99448507373216E-5</c:v>
                </c:pt>
                <c:pt idx="2180">
                  <c:v>1.3987131838708299E-4</c:v>
                </c:pt>
                <c:pt idx="2181">
                  <c:v>1.5985293529952399E-4</c:v>
                </c:pt>
                <c:pt idx="2182">
                  <c:v>3.9963233824881098E-5</c:v>
                </c:pt>
                <c:pt idx="2183">
                  <c:v>1.3987131838708299E-4</c:v>
                </c:pt>
                <c:pt idx="2184">
                  <c:v>7.9926467649762197E-5</c:v>
                </c:pt>
                <c:pt idx="2185">
                  <c:v>2.19797786036846E-4</c:v>
                </c:pt>
                <c:pt idx="2186">
                  <c:v>5.99448507373216E-5</c:v>
                </c:pt>
                <c:pt idx="2187">
                  <c:v>9.9908084562202705E-5</c:v>
                </c:pt>
                <c:pt idx="2188">
                  <c:v>1.3987131838708299E-4</c:v>
                </c:pt>
                <c:pt idx="2189">
                  <c:v>7.9926467649762197E-5</c:v>
                </c:pt>
                <c:pt idx="2190">
                  <c:v>2.3977940294928599E-4</c:v>
                </c:pt>
                <c:pt idx="2191">
                  <c:v>7.9926467649762197E-5</c:v>
                </c:pt>
                <c:pt idx="2192">
                  <c:v>9.9908084562202705E-5</c:v>
                </c:pt>
                <c:pt idx="2193">
                  <c:v>1.19889701474643E-4</c:v>
                </c:pt>
                <c:pt idx="2194">
                  <c:v>1.3987131838708299E-4</c:v>
                </c:pt>
                <c:pt idx="2195">
                  <c:v>1.19889701474643E-4</c:v>
                </c:pt>
                <c:pt idx="2196">
                  <c:v>1.3987131838708299E-4</c:v>
                </c:pt>
                <c:pt idx="2197">
                  <c:v>7.9926467649762197E-5</c:v>
                </c:pt>
                <c:pt idx="2198">
                  <c:v>1.7983455221196401E-4</c:v>
                </c:pt>
                <c:pt idx="2199">
                  <c:v>1.5985293529952399E-4</c:v>
                </c:pt>
                <c:pt idx="2200">
                  <c:v>7.9926467649762197E-5</c:v>
                </c:pt>
                <c:pt idx="2201">
                  <c:v>1.3987131838708299E-4</c:v>
                </c:pt>
                <c:pt idx="2202">
                  <c:v>1.3987131838708299E-4</c:v>
                </c:pt>
                <c:pt idx="2203">
                  <c:v>7.9926467649762197E-5</c:v>
                </c:pt>
                <c:pt idx="2204">
                  <c:v>1.3987131838708299E-4</c:v>
                </c:pt>
                <c:pt idx="2205">
                  <c:v>1.3987131838708299E-4</c:v>
                </c:pt>
                <c:pt idx="2206">
                  <c:v>5.99448507373216E-5</c:v>
                </c:pt>
                <c:pt idx="2207">
                  <c:v>9.9908084562202705E-5</c:v>
                </c:pt>
                <c:pt idx="2208">
                  <c:v>1.9981616912440498E-5</c:v>
                </c:pt>
                <c:pt idx="2209">
                  <c:v>7.9926467649762197E-5</c:v>
                </c:pt>
                <c:pt idx="2210">
                  <c:v>1.3987131838708299E-4</c:v>
                </c:pt>
                <c:pt idx="2211">
                  <c:v>1.3987131838708299E-4</c:v>
                </c:pt>
                <c:pt idx="2212">
                  <c:v>9.9908084562202705E-5</c:v>
                </c:pt>
                <c:pt idx="2213">
                  <c:v>1.99816169124405E-4</c:v>
                </c:pt>
                <c:pt idx="2214">
                  <c:v>1.7983455221196401E-4</c:v>
                </c:pt>
                <c:pt idx="2215">
                  <c:v>1.5985293529952399E-4</c:v>
                </c:pt>
                <c:pt idx="2216">
                  <c:v>7.9926467649762197E-5</c:v>
                </c:pt>
                <c:pt idx="2217">
                  <c:v>1.3987131838708299E-4</c:v>
                </c:pt>
                <c:pt idx="2218">
                  <c:v>9.9908084562202705E-5</c:v>
                </c:pt>
                <c:pt idx="2219">
                  <c:v>1.7983455221196401E-4</c:v>
                </c:pt>
                <c:pt idx="2220">
                  <c:v>1.19889701474643E-4</c:v>
                </c:pt>
                <c:pt idx="2221">
                  <c:v>1.7983455221196401E-4</c:v>
                </c:pt>
                <c:pt idx="2222">
                  <c:v>1.19889701474643E-4</c:v>
                </c:pt>
                <c:pt idx="2223">
                  <c:v>3.9963233824881098E-5</c:v>
                </c:pt>
                <c:pt idx="2224">
                  <c:v>7.9926467649762197E-5</c:v>
                </c:pt>
                <c:pt idx="2225">
                  <c:v>1.9981616912440498E-5</c:v>
                </c:pt>
                <c:pt idx="2226">
                  <c:v>1.9981616912440498E-5</c:v>
                </c:pt>
                <c:pt idx="2227">
                  <c:v>1.3987131838708299E-4</c:v>
                </c:pt>
                <c:pt idx="2228">
                  <c:v>1.99816169124405E-4</c:v>
                </c:pt>
                <c:pt idx="2229">
                  <c:v>1.19889701474643E-4</c:v>
                </c:pt>
                <c:pt idx="2230">
                  <c:v>5.99448507373216E-5</c:v>
                </c:pt>
                <c:pt idx="2231">
                  <c:v>9.9908084562202705E-5</c:v>
                </c:pt>
                <c:pt idx="2232">
                  <c:v>1.3987131838708299E-4</c:v>
                </c:pt>
                <c:pt idx="2233">
                  <c:v>1.5985293529952399E-4</c:v>
                </c:pt>
                <c:pt idx="2234">
                  <c:v>1.9981616912440498E-5</c:v>
                </c:pt>
                <c:pt idx="2235">
                  <c:v>1.19889701474643E-4</c:v>
                </c:pt>
                <c:pt idx="2236">
                  <c:v>5.99448507373216E-5</c:v>
                </c:pt>
                <c:pt idx="2237">
                  <c:v>2.19797786036846E-4</c:v>
                </c:pt>
                <c:pt idx="2238">
                  <c:v>7.9926467649762197E-5</c:v>
                </c:pt>
                <c:pt idx="2239">
                  <c:v>9.9908084562202705E-5</c:v>
                </c:pt>
                <c:pt idx="2240">
                  <c:v>7.9926467649762197E-5</c:v>
                </c:pt>
                <c:pt idx="2241">
                  <c:v>1.99816169124405E-4</c:v>
                </c:pt>
                <c:pt idx="2242">
                  <c:v>1.99816169124405E-4</c:v>
                </c:pt>
                <c:pt idx="2243">
                  <c:v>2.19797786036846E-4</c:v>
                </c:pt>
                <c:pt idx="2244">
                  <c:v>9.9908084562202705E-5</c:v>
                </c:pt>
                <c:pt idx="2245">
                  <c:v>1.3987131838708299E-4</c:v>
                </c:pt>
                <c:pt idx="2246">
                  <c:v>5.99448507373216E-5</c:v>
                </c:pt>
                <c:pt idx="2247">
                  <c:v>2.7974263677416701E-4</c:v>
                </c:pt>
                <c:pt idx="2248">
                  <c:v>7.9926467649762197E-5</c:v>
                </c:pt>
                <c:pt idx="2249">
                  <c:v>9.9908084562202705E-5</c:v>
                </c:pt>
                <c:pt idx="2250">
                  <c:v>1.5985293529952399E-4</c:v>
                </c:pt>
                <c:pt idx="2251">
                  <c:v>5.99448507373216E-5</c:v>
                </c:pt>
                <c:pt idx="2252">
                  <c:v>1.3987131838708299E-4</c:v>
                </c:pt>
                <c:pt idx="2253">
                  <c:v>2.19797786036846E-4</c:v>
                </c:pt>
                <c:pt idx="2254">
                  <c:v>2.5976101986172702E-4</c:v>
                </c:pt>
                <c:pt idx="2255">
                  <c:v>1.5985293529952399E-4</c:v>
                </c:pt>
                <c:pt idx="2256">
                  <c:v>7.9926467649762197E-5</c:v>
                </c:pt>
                <c:pt idx="2257">
                  <c:v>1.5985293529952399E-4</c:v>
                </c:pt>
                <c:pt idx="2258">
                  <c:v>7.9926467649762197E-5</c:v>
                </c:pt>
                <c:pt idx="2259">
                  <c:v>1.7983455221196401E-4</c:v>
                </c:pt>
                <c:pt idx="2260">
                  <c:v>1.3987131838708299E-4</c:v>
                </c:pt>
                <c:pt idx="2261">
                  <c:v>1.5985293529952399E-4</c:v>
                </c:pt>
                <c:pt idx="2262">
                  <c:v>9.9908084562202705E-5</c:v>
                </c:pt>
                <c:pt idx="2263">
                  <c:v>7.9926467649762197E-5</c:v>
                </c:pt>
                <c:pt idx="2264">
                  <c:v>9.9908084562202705E-5</c:v>
                </c:pt>
                <c:pt idx="2265">
                  <c:v>9.9908084562202705E-5</c:v>
                </c:pt>
                <c:pt idx="2266">
                  <c:v>9.9908084562202705E-5</c:v>
                </c:pt>
                <c:pt idx="2267">
                  <c:v>1.3987131838708299E-4</c:v>
                </c:pt>
                <c:pt idx="2268">
                  <c:v>7.9926467649762197E-5</c:v>
                </c:pt>
                <c:pt idx="2269">
                  <c:v>5.99448507373216E-5</c:v>
                </c:pt>
                <c:pt idx="2270">
                  <c:v>1.7983455221196401E-4</c:v>
                </c:pt>
                <c:pt idx="2271">
                  <c:v>1.9981616912440498E-5</c:v>
                </c:pt>
                <c:pt idx="2272">
                  <c:v>1.5985293529952399E-4</c:v>
                </c:pt>
                <c:pt idx="2273">
                  <c:v>1.3987131838708299E-4</c:v>
                </c:pt>
                <c:pt idx="2274">
                  <c:v>1.19889701474643E-4</c:v>
                </c:pt>
                <c:pt idx="2275">
                  <c:v>1.19889701474643E-4</c:v>
                </c:pt>
                <c:pt idx="2276">
                  <c:v>9.9908084562202705E-5</c:v>
                </c:pt>
                <c:pt idx="2277">
                  <c:v>7.9926467649762197E-5</c:v>
                </c:pt>
                <c:pt idx="2278">
                  <c:v>7.9926467649762197E-5</c:v>
                </c:pt>
                <c:pt idx="2279">
                  <c:v>1.3987131838708299E-4</c:v>
                </c:pt>
                <c:pt idx="2280">
                  <c:v>9.9908084562202705E-5</c:v>
                </c:pt>
                <c:pt idx="2281">
                  <c:v>1.19889701474643E-4</c:v>
                </c:pt>
                <c:pt idx="2282">
                  <c:v>1.5985293529952399E-4</c:v>
                </c:pt>
                <c:pt idx="2283">
                  <c:v>1.5985293529952399E-4</c:v>
                </c:pt>
                <c:pt idx="2284">
                  <c:v>1.7983455221196401E-4</c:v>
                </c:pt>
                <c:pt idx="2285">
                  <c:v>7.9926467649762197E-5</c:v>
                </c:pt>
                <c:pt idx="2286">
                  <c:v>1.3987131838708299E-4</c:v>
                </c:pt>
                <c:pt idx="2287">
                  <c:v>1.3987131838708299E-4</c:v>
                </c:pt>
                <c:pt idx="2288">
                  <c:v>5.99448507373216E-5</c:v>
                </c:pt>
                <c:pt idx="2289">
                  <c:v>1.3987131838708299E-4</c:v>
                </c:pt>
                <c:pt idx="2290">
                  <c:v>5.99448507373216E-5</c:v>
                </c:pt>
                <c:pt idx="2291">
                  <c:v>1.19889701474643E-4</c:v>
                </c:pt>
                <c:pt idx="2292">
                  <c:v>1.3987131838708299E-4</c:v>
                </c:pt>
                <c:pt idx="2293">
                  <c:v>9.9908084562202705E-5</c:v>
                </c:pt>
                <c:pt idx="2294">
                  <c:v>1.5985293529952399E-4</c:v>
                </c:pt>
                <c:pt idx="2295">
                  <c:v>1.5985293529952399E-4</c:v>
                </c:pt>
                <c:pt idx="2296">
                  <c:v>1.3987131838708299E-4</c:v>
                </c:pt>
                <c:pt idx="2297">
                  <c:v>1.99816169124405E-4</c:v>
                </c:pt>
                <c:pt idx="2298">
                  <c:v>5.99448507373216E-5</c:v>
                </c:pt>
                <c:pt idx="2299">
                  <c:v>9.9908084562202705E-5</c:v>
                </c:pt>
                <c:pt idx="2300">
                  <c:v>9.9908084562202705E-5</c:v>
                </c:pt>
                <c:pt idx="2301">
                  <c:v>1.5985293529952399E-4</c:v>
                </c:pt>
                <c:pt idx="2302">
                  <c:v>1.19889701474643E-4</c:v>
                </c:pt>
                <c:pt idx="2303">
                  <c:v>1.9981616912440498E-5</c:v>
                </c:pt>
                <c:pt idx="2304">
                  <c:v>1.19889701474643E-4</c:v>
                </c:pt>
                <c:pt idx="2305">
                  <c:v>7.9926467649762197E-5</c:v>
                </c:pt>
                <c:pt idx="2306">
                  <c:v>5.99448507373216E-5</c:v>
                </c:pt>
                <c:pt idx="2307">
                  <c:v>9.9908084562202705E-5</c:v>
                </c:pt>
                <c:pt idx="2308">
                  <c:v>9.9908084562202705E-5</c:v>
                </c:pt>
                <c:pt idx="2309">
                  <c:v>1.19889701474643E-4</c:v>
                </c:pt>
                <c:pt idx="2310">
                  <c:v>5.99448507373216E-5</c:v>
                </c:pt>
                <c:pt idx="2311">
                  <c:v>1.19889701474643E-4</c:v>
                </c:pt>
                <c:pt idx="2312">
                  <c:v>7.9926467649762197E-5</c:v>
                </c:pt>
                <c:pt idx="2313">
                  <c:v>7.9926467649762197E-5</c:v>
                </c:pt>
                <c:pt idx="2314">
                  <c:v>1.3987131838708299E-4</c:v>
                </c:pt>
                <c:pt idx="2315">
                  <c:v>9.9908084562202705E-5</c:v>
                </c:pt>
                <c:pt idx="2316">
                  <c:v>1.5985293529952399E-4</c:v>
                </c:pt>
                <c:pt idx="2317">
                  <c:v>5.99448507373216E-5</c:v>
                </c:pt>
                <c:pt idx="2318">
                  <c:v>1.19889701474643E-4</c:v>
                </c:pt>
                <c:pt idx="2319">
                  <c:v>9.9908084562202705E-5</c:v>
                </c:pt>
                <c:pt idx="2320">
                  <c:v>5.99448507373216E-5</c:v>
                </c:pt>
                <c:pt idx="2321">
                  <c:v>1.19889701474643E-4</c:v>
                </c:pt>
                <c:pt idx="2322">
                  <c:v>9.9908084562202705E-5</c:v>
                </c:pt>
                <c:pt idx="2323">
                  <c:v>1.5985293529952399E-4</c:v>
                </c:pt>
                <c:pt idx="2324">
                  <c:v>9.9908084562202705E-5</c:v>
                </c:pt>
                <c:pt idx="2325">
                  <c:v>7.9926467649762197E-5</c:v>
                </c:pt>
                <c:pt idx="2326">
                  <c:v>7.9926467649762197E-5</c:v>
                </c:pt>
                <c:pt idx="2327">
                  <c:v>2.19797786036846E-4</c:v>
                </c:pt>
                <c:pt idx="2328">
                  <c:v>7.9926467649762197E-5</c:v>
                </c:pt>
                <c:pt idx="2329">
                  <c:v>1.19889701474643E-4</c:v>
                </c:pt>
                <c:pt idx="2330">
                  <c:v>1.9981616912440498E-5</c:v>
                </c:pt>
                <c:pt idx="2331">
                  <c:v>9.9908084562202705E-5</c:v>
                </c:pt>
                <c:pt idx="2332">
                  <c:v>9.9908084562202705E-5</c:v>
                </c:pt>
                <c:pt idx="2333">
                  <c:v>1.19889701474643E-4</c:v>
                </c:pt>
                <c:pt idx="2334">
                  <c:v>9.9908084562202705E-5</c:v>
                </c:pt>
                <c:pt idx="2335">
                  <c:v>1.19889701474643E-4</c:v>
                </c:pt>
                <c:pt idx="2336">
                  <c:v>5.99448507373216E-5</c:v>
                </c:pt>
                <c:pt idx="2337">
                  <c:v>1.19889701474643E-4</c:v>
                </c:pt>
                <c:pt idx="2338">
                  <c:v>3.9963233824881098E-5</c:v>
                </c:pt>
                <c:pt idx="2339">
                  <c:v>1.7983455221196401E-4</c:v>
                </c:pt>
                <c:pt idx="2340">
                  <c:v>1.5985293529952399E-4</c:v>
                </c:pt>
                <c:pt idx="2341">
                  <c:v>1.19889701474643E-4</c:v>
                </c:pt>
                <c:pt idx="2342">
                  <c:v>1.5985293529952399E-4</c:v>
                </c:pt>
                <c:pt idx="2343">
                  <c:v>7.9926467649762197E-5</c:v>
                </c:pt>
                <c:pt idx="2344">
                  <c:v>1.19889701474643E-4</c:v>
                </c:pt>
                <c:pt idx="2345">
                  <c:v>3.9963233824881098E-5</c:v>
                </c:pt>
                <c:pt idx="2346">
                  <c:v>7.9926467649762197E-5</c:v>
                </c:pt>
                <c:pt idx="2347">
                  <c:v>9.9908084562202705E-5</c:v>
                </c:pt>
                <c:pt idx="2348">
                  <c:v>9.9908084562202705E-5</c:v>
                </c:pt>
                <c:pt idx="2349">
                  <c:v>9.9908084562202705E-5</c:v>
                </c:pt>
                <c:pt idx="2350">
                  <c:v>9.9908084562202705E-5</c:v>
                </c:pt>
                <c:pt idx="2351">
                  <c:v>2.19797786036846E-4</c:v>
                </c:pt>
                <c:pt idx="2352">
                  <c:v>1.3987131838708299E-4</c:v>
                </c:pt>
                <c:pt idx="2353">
                  <c:v>3.9963233824881098E-5</c:v>
                </c:pt>
                <c:pt idx="2354">
                  <c:v>5.99448507373216E-5</c:v>
                </c:pt>
                <c:pt idx="2355">
                  <c:v>9.9908084562202705E-5</c:v>
                </c:pt>
                <c:pt idx="2356">
                  <c:v>9.9908084562202705E-5</c:v>
                </c:pt>
                <c:pt idx="2357">
                  <c:v>7.9926467649762197E-5</c:v>
                </c:pt>
                <c:pt idx="2358">
                  <c:v>3.9963233824881098E-5</c:v>
                </c:pt>
                <c:pt idx="2359">
                  <c:v>5.99448507373216E-5</c:v>
                </c:pt>
                <c:pt idx="2360">
                  <c:v>5.99448507373216E-5</c:v>
                </c:pt>
                <c:pt idx="2361">
                  <c:v>9.9908084562202705E-5</c:v>
                </c:pt>
                <c:pt idx="2362">
                  <c:v>1.3987131838708299E-4</c:v>
                </c:pt>
                <c:pt idx="2363">
                  <c:v>5.99448507373216E-5</c:v>
                </c:pt>
                <c:pt idx="2364">
                  <c:v>1.5985293529952399E-4</c:v>
                </c:pt>
                <c:pt idx="2365">
                  <c:v>1.7983455221196401E-4</c:v>
                </c:pt>
                <c:pt idx="2366">
                  <c:v>1.19889701474643E-4</c:v>
                </c:pt>
                <c:pt idx="2367">
                  <c:v>5.99448507373216E-5</c:v>
                </c:pt>
                <c:pt idx="2368">
                  <c:v>5.99448507373216E-5</c:v>
                </c:pt>
                <c:pt idx="2369">
                  <c:v>5.99448507373216E-5</c:v>
                </c:pt>
                <c:pt idx="2370">
                  <c:v>5.99448507373216E-5</c:v>
                </c:pt>
                <c:pt idx="2371">
                  <c:v>9.9908084562202705E-5</c:v>
                </c:pt>
                <c:pt idx="2372">
                  <c:v>1.19889701474643E-4</c:v>
                </c:pt>
                <c:pt idx="2373">
                  <c:v>1.99816169124405E-4</c:v>
                </c:pt>
                <c:pt idx="2374">
                  <c:v>1.9981616912440498E-5</c:v>
                </c:pt>
                <c:pt idx="2375">
                  <c:v>3.9963233824881098E-5</c:v>
                </c:pt>
                <c:pt idx="2376">
                  <c:v>5.99448507373216E-5</c:v>
                </c:pt>
                <c:pt idx="2377">
                  <c:v>1.3987131838708299E-4</c:v>
                </c:pt>
                <c:pt idx="2378">
                  <c:v>5.99448507373216E-5</c:v>
                </c:pt>
                <c:pt idx="2379">
                  <c:v>5.99448507373216E-5</c:v>
                </c:pt>
                <c:pt idx="2380">
                  <c:v>1.19889701474643E-4</c:v>
                </c:pt>
                <c:pt idx="2381">
                  <c:v>7.9926467649762197E-5</c:v>
                </c:pt>
                <c:pt idx="2382">
                  <c:v>3.9963233824881098E-5</c:v>
                </c:pt>
                <c:pt idx="2383">
                  <c:v>9.9908084562202705E-5</c:v>
                </c:pt>
                <c:pt idx="2384">
                  <c:v>1.7983455221196401E-4</c:v>
                </c:pt>
                <c:pt idx="2385">
                  <c:v>7.9926467649762197E-5</c:v>
                </c:pt>
                <c:pt idx="2386">
                  <c:v>5.99448507373216E-5</c:v>
                </c:pt>
                <c:pt idx="2387">
                  <c:v>1.3987131838708299E-4</c:v>
                </c:pt>
                <c:pt idx="2388">
                  <c:v>1.7983455221196401E-4</c:v>
                </c:pt>
                <c:pt idx="2389">
                  <c:v>1.5985293529952399E-4</c:v>
                </c:pt>
                <c:pt idx="2390">
                  <c:v>1.3987131838708299E-4</c:v>
                </c:pt>
                <c:pt idx="2391">
                  <c:v>9.9908084562202705E-5</c:v>
                </c:pt>
                <c:pt idx="2392">
                  <c:v>3.9963233824881098E-5</c:v>
                </c:pt>
                <c:pt idx="2393">
                  <c:v>7.9926467649762197E-5</c:v>
                </c:pt>
                <c:pt idx="2394">
                  <c:v>1.5985293529952399E-4</c:v>
                </c:pt>
                <c:pt idx="2395">
                  <c:v>1.9981616912440498E-5</c:v>
                </c:pt>
                <c:pt idx="2396">
                  <c:v>7.9926467649762197E-5</c:v>
                </c:pt>
                <c:pt idx="2397">
                  <c:v>1.5985293529952399E-4</c:v>
                </c:pt>
                <c:pt idx="2398">
                  <c:v>5.99448507373216E-5</c:v>
                </c:pt>
                <c:pt idx="2399">
                  <c:v>9.9908084562202705E-5</c:v>
                </c:pt>
                <c:pt idx="2400">
                  <c:v>9.9908084562202705E-5</c:v>
                </c:pt>
                <c:pt idx="2401">
                  <c:v>7.9926467649762197E-5</c:v>
                </c:pt>
                <c:pt idx="2402">
                  <c:v>5.99448507373216E-5</c:v>
                </c:pt>
                <c:pt idx="2403">
                  <c:v>2.3977940294928599E-4</c:v>
                </c:pt>
                <c:pt idx="2404">
                  <c:v>1.3987131838708299E-4</c:v>
                </c:pt>
                <c:pt idx="2405">
                  <c:v>7.9926467649762197E-5</c:v>
                </c:pt>
                <c:pt idx="2406">
                  <c:v>1.19889701474643E-4</c:v>
                </c:pt>
                <c:pt idx="2407">
                  <c:v>1.5985293529952399E-4</c:v>
                </c:pt>
                <c:pt idx="2408">
                  <c:v>1.3987131838708299E-4</c:v>
                </c:pt>
                <c:pt idx="2409">
                  <c:v>9.9908084562202705E-5</c:v>
                </c:pt>
                <c:pt idx="2410">
                  <c:v>3.9963233824881098E-5</c:v>
                </c:pt>
                <c:pt idx="2411">
                  <c:v>1.19889701474643E-4</c:v>
                </c:pt>
                <c:pt idx="2412">
                  <c:v>1.5985293529952399E-4</c:v>
                </c:pt>
                <c:pt idx="2413">
                  <c:v>9.9908084562202705E-5</c:v>
                </c:pt>
                <c:pt idx="2414">
                  <c:v>1.3987131838708299E-4</c:v>
                </c:pt>
                <c:pt idx="2415">
                  <c:v>1.99816169124405E-4</c:v>
                </c:pt>
                <c:pt idx="2416">
                  <c:v>1.5985293529952399E-4</c:v>
                </c:pt>
                <c:pt idx="2417">
                  <c:v>9.9908084562202705E-5</c:v>
                </c:pt>
                <c:pt idx="2418">
                  <c:v>1.19889701474643E-4</c:v>
                </c:pt>
                <c:pt idx="2419">
                  <c:v>5.99448507373216E-5</c:v>
                </c:pt>
                <c:pt idx="2420">
                  <c:v>3.9963233824881098E-5</c:v>
                </c:pt>
                <c:pt idx="2421">
                  <c:v>3.9963233824881098E-5</c:v>
                </c:pt>
                <c:pt idx="2422">
                  <c:v>1.19889701474643E-4</c:v>
                </c:pt>
                <c:pt idx="2423">
                  <c:v>1.19889701474643E-4</c:v>
                </c:pt>
                <c:pt idx="2424">
                  <c:v>7.9926467649762197E-5</c:v>
                </c:pt>
                <c:pt idx="2425">
                  <c:v>1.9981616912440498E-5</c:v>
                </c:pt>
                <c:pt idx="2426">
                  <c:v>9.9908084562202705E-5</c:v>
                </c:pt>
                <c:pt idx="2427">
                  <c:v>9.9908084562202705E-5</c:v>
                </c:pt>
                <c:pt idx="2428">
                  <c:v>3.9963233824881098E-5</c:v>
                </c:pt>
                <c:pt idx="2429">
                  <c:v>7.9926467649762197E-5</c:v>
                </c:pt>
                <c:pt idx="2430">
                  <c:v>7.9926467649762197E-5</c:v>
                </c:pt>
                <c:pt idx="2431">
                  <c:v>9.9908084562202705E-5</c:v>
                </c:pt>
                <c:pt idx="2432">
                  <c:v>5.99448507373216E-5</c:v>
                </c:pt>
                <c:pt idx="2433">
                  <c:v>1.19889701474643E-4</c:v>
                </c:pt>
                <c:pt idx="2434">
                  <c:v>1.19889701474643E-4</c:v>
                </c:pt>
                <c:pt idx="2435">
                  <c:v>9.9908084562202705E-5</c:v>
                </c:pt>
                <c:pt idx="2436">
                  <c:v>1.3987131838708299E-4</c:v>
                </c:pt>
                <c:pt idx="2437">
                  <c:v>1.7983455221196401E-4</c:v>
                </c:pt>
                <c:pt idx="2438">
                  <c:v>1.3987131838708299E-4</c:v>
                </c:pt>
                <c:pt idx="2439">
                  <c:v>7.9926467649762197E-5</c:v>
                </c:pt>
                <c:pt idx="2440">
                  <c:v>1.5985293529952399E-4</c:v>
                </c:pt>
                <c:pt idx="2441">
                  <c:v>1.19889701474643E-4</c:v>
                </c:pt>
                <c:pt idx="2442">
                  <c:v>9.9908084562202705E-5</c:v>
                </c:pt>
                <c:pt idx="2443">
                  <c:v>1.5985293529952399E-4</c:v>
                </c:pt>
                <c:pt idx="2444">
                  <c:v>9.9908084562202705E-5</c:v>
                </c:pt>
                <c:pt idx="2445">
                  <c:v>9.9908084562202705E-5</c:v>
                </c:pt>
                <c:pt idx="2446">
                  <c:v>1.3987131838708299E-4</c:v>
                </c:pt>
                <c:pt idx="2447">
                  <c:v>1.9981616912440498E-5</c:v>
                </c:pt>
                <c:pt idx="2448">
                  <c:v>3.9963233824881098E-5</c:v>
                </c:pt>
                <c:pt idx="2449">
                  <c:v>7.9926467649762197E-5</c:v>
                </c:pt>
                <c:pt idx="2450">
                  <c:v>1.19889701474643E-4</c:v>
                </c:pt>
                <c:pt idx="2451">
                  <c:v>1.19889701474643E-4</c:v>
                </c:pt>
                <c:pt idx="2452">
                  <c:v>5.99448507373216E-5</c:v>
                </c:pt>
                <c:pt idx="2453">
                  <c:v>7.9926467649762197E-5</c:v>
                </c:pt>
                <c:pt idx="2454">
                  <c:v>7.9926467649762197E-5</c:v>
                </c:pt>
                <c:pt idx="2455">
                  <c:v>9.9908084562202705E-5</c:v>
                </c:pt>
                <c:pt idx="2456">
                  <c:v>1.9981616912440498E-5</c:v>
                </c:pt>
                <c:pt idx="2457">
                  <c:v>5.99448507373216E-5</c:v>
                </c:pt>
                <c:pt idx="2458">
                  <c:v>7.9926467649762197E-5</c:v>
                </c:pt>
                <c:pt idx="2459">
                  <c:v>2.3977940294928599E-4</c:v>
                </c:pt>
                <c:pt idx="2460">
                  <c:v>7.9926467649762197E-5</c:v>
                </c:pt>
                <c:pt idx="2461">
                  <c:v>1.3987131838708299E-4</c:v>
                </c:pt>
                <c:pt idx="2462">
                  <c:v>9.9908084562202705E-5</c:v>
                </c:pt>
                <c:pt idx="2463">
                  <c:v>9.9908084562202705E-5</c:v>
                </c:pt>
                <c:pt idx="2464">
                  <c:v>1.9981616912440498E-5</c:v>
                </c:pt>
                <c:pt idx="2465">
                  <c:v>9.9908084562202705E-5</c:v>
                </c:pt>
                <c:pt idx="2466">
                  <c:v>7.9926467649762197E-5</c:v>
                </c:pt>
                <c:pt idx="2467">
                  <c:v>7.9926467649762197E-5</c:v>
                </c:pt>
                <c:pt idx="2468">
                  <c:v>1.9981616912440498E-5</c:v>
                </c:pt>
                <c:pt idx="2469">
                  <c:v>1.3987131838708299E-4</c:v>
                </c:pt>
                <c:pt idx="2470">
                  <c:v>9.9908084562202705E-5</c:v>
                </c:pt>
                <c:pt idx="2471">
                  <c:v>3.9963233824881098E-5</c:v>
                </c:pt>
                <c:pt idx="2472">
                  <c:v>1.19889701474643E-4</c:v>
                </c:pt>
                <c:pt idx="2473">
                  <c:v>1.9981616912440498E-5</c:v>
                </c:pt>
                <c:pt idx="2474">
                  <c:v>1.5985293529952399E-4</c:v>
                </c:pt>
                <c:pt idx="2475">
                  <c:v>3.9963233824881098E-5</c:v>
                </c:pt>
                <c:pt idx="2476">
                  <c:v>7.9926467649762197E-5</c:v>
                </c:pt>
                <c:pt idx="2477">
                  <c:v>9.9908084562202705E-5</c:v>
                </c:pt>
                <c:pt idx="2478">
                  <c:v>5.99448507373216E-5</c:v>
                </c:pt>
                <c:pt idx="2479">
                  <c:v>9.9908084562202705E-5</c:v>
                </c:pt>
                <c:pt idx="2480">
                  <c:v>9.9908084562202705E-5</c:v>
                </c:pt>
                <c:pt idx="2481">
                  <c:v>9.9908084562202705E-5</c:v>
                </c:pt>
                <c:pt idx="2482">
                  <c:v>1.3987131838708299E-4</c:v>
                </c:pt>
                <c:pt idx="2483">
                  <c:v>9.9908084562202705E-5</c:v>
                </c:pt>
                <c:pt idx="2484">
                  <c:v>9.9908084562202705E-5</c:v>
                </c:pt>
                <c:pt idx="2485">
                  <c:v>5.99448507373216E-5</c:v>
                </c:pt>
                <c:pt idx="2486">
                  <c:v>5.99448507373216E-5</c:v>
                </c:pt>
                <c:pt idx="2487">
                  <c:v>1.19889701474643E-4</c:v>
                </c:pt>
                <c:pt idx="2488">
                  <c:v>9.9908084562202705E-5</c:v>
                </c:pt>
                <c:pt idx="2489">
                  <c:v>1.9981616912440498E-5</c:v>
                </c:pt>
                <c:pt idx="2490">
                  <c:v>1.9981616912440498E-5</c:v>
                </c:pt>
                <c:pt idx="2491">
                  <c:v>3.9963233824881098E-5</c:v>
                </c:pt>
                <c:pt idx="2492">
                  <c:v>9.9908084562202705E-5</c:v>
                </c:pt>
                <c:pt idx="2493">
                  <c:v>3.9963233824881098E-5</c:v>
                </c:pt>
                <c:pt idx="2494">
                  <c:v>9.9908084562202705E-5</c:v>
                </c:pt>
                <c:pt idx="2495">
                  <c:v>7.9926467649762197E-5</c:v>
                </c:pt>
                <c:pt idx="2496">
                  <c:v>3.9963233824881098E-5</c:v>
                </c:pt>
                <c:pt idx="2497">
                  <c:v>3.9963233824881098E-5</c:v>
                </c:pt>
                <c:pt idx="2498">
                  <c:v>1.9981616912440498E-5</c:v>
                </c:pt>
                <c:pt idx="2499">
                  <c:v>3.9963233824881098E-5</c:v>
                </c:pt>
                <c:pt idx="2500">
                  <c:v>1.19889701474643E-4</c:v>
                </c:pt>
                <c:pt idx="2501">
                  <c:v>7.9926467649762197E-5</c:v>
                </c:pt>
                <c:pt idx="2502">
                  <c:v>7.9926467649762197E-5</c:v>
                </c:pt>
                <c:pt idx="2503">
                  <c:v>1.19889701474643E-4</c:v>
                </c:pt>
                <c:pt idx="2504">
                  <c:v>9.9908084562202705E-5</c:v>
                </c:pt>
                <c:pt idx="2505">
                  <c:v>5.99448507373216E-5</c:v>
                </c:pt>
                <c:pt idx="2506">
                  <c:v>1.3987131838708299E-4</c:v>
                </c:pt>
                <c:pt idx="2507">
                  <c:v>1.9981616912440498E-5</c:v>
                </c:pt>
                <c:pt idx="2508">
                  <c:v>9.9908084562202705E-5</c:v>
                </c:pt>
                <c:pt idx="2509">
                  <c:v>1.19889701474643E-4</c:v>
                </c:pt>
                <c:pt idx="2510">
                  <c:v>1.3987131838708299E-4</c:v>
                </c:pt>
                <c:pt idx="2511">
                  <c:v>7.9926467649762197E-5</c:v>
                </c:pt>
                <c:pt idx="2512">
                  <c:v>7.9926467649762197E-5</c:v>
                </c:pt>
                <c:pt idx="2513">
                  <c:v>1.3987131838708299E-4</c:v>
                </c:pt>
                <c:pt idx="2514">
                  <c:v>1.3987131838708299E-4</c:v>
                </c:pt>
                <c:pt idx="2515">
                  <c:v>5.99448507373216E-5</c:v>
                </c:pt>
                <c:pt idx="2516">
                  <c:v>1.19889701474643E-4</c:v>
                </c:pt>
                <c:pt idx="2517">
                  <c:v>9.9908084562202705E-5</c:v>
                </c:pt>
                <c:pt idx="2518">
                  <c:v>7.9926467649762197E-5</c:v>
                </c:pt>
                <c:pt idx="2519">
                  <c:v>7.9926467649762197E-5</c:v>
                </c:pt>
                <c:pt idx="2520">
                  <c:v>1.3987131838708299E-4</c:v>
                </c:pt>
                <c:pt idx="2521">
                  <c:v>7.9926467649762197E-5</c:v>
                </c:pt>
                <c:pt idx="2522">
                  <c:v>3.9963233824881098E-5</c:v>
                </c:pt>
                <c:pt idx="2523">
                  <c:v>3.9963233824881098E-5</c:v>
                </c:pt>
                <c:pt idx="2524">
                  <c:v>5.99448507373216E-5</c:v>
                </c:pt>
                <c:pt idx="2525">
                  <c:v>3.9963233824881098E-5</c:v>
                </c:pt>
                <c:pt idx="2526">
                  <c:v>5.99448507373216E-5</c:v>
                </c:pt>
                <c:pt idx="2527">
                  <c:v>5.99448507373216E-5</c:v>
                </c:pt>
                <c:pt idx="2528">
                  <c:v>3.9963233824881098E-5</c:v>
                </c:pt>
                <c:pt idx="2529">
                  <c:v>1.9981616912440498E-5</c:v>
                </c:pt>
                <c:pt idx="2530">
                  <c:v>3.9963233824881098E-5</c:v>
                </c:pt>
                <c:pt idx="2531">
                  <c:v>7.9926467649762197E-5</c:v>
                </c:pt>
                <c:pt idx="2532">
                  <c:v>7.9926467649762197E-5</c:v>
                </c:pt>
                <c:pt idx="2533">
                  <c:v>5.99448507373216E-5</c:v>
                </c:pt>
                <c:pt idx="2534">
                  <c:v>5.99448507373216E-5</c:v>
                </c:pt>
                <c:pt idx="2535">
                  <c:v>7.9926467649762197E-5</c:v>
                </c:pt>
                <c:pt idx="2536">
                  <c:v>5.99448507373216E-5</c:v>
                </c:pt>
                <c:pt idx="2537">
                  <c:v>9.9908084562202705E-5</c:v>
                </c:pt>
                <c:pt idx="2538">
                  <c:v>1.5985293529952399E-4</c:v>
                </c:pt>
                <c:pt idx="2539">
                  <c:v>5.99448507373216E-5</c:v>
                </c:pt>
                <c:pt idx="2540">
                  <c:v>3.9963233824881098E-5</c:v>
                </c:pt>
                <c:pt idx="2541">
                  <c:v>5.99448507373216E-5</c:v>
                </c:pt>
                <c:pt idx="2542">
                  <c:v>9.9908084562202705E-5</c:v>
                </c:pt>
                <c:pt idx="2543">
                  <c:v>1.7983455221196401E-4</c:v>
                </c:pt>
                <c:pt idx="2544">
                  <c:v>3.9963233824881098E-5</c:v>
                </c:pt>
                <c:pt idx="2545">
                  <c:v>5.99448507373216E-5</c:v>
                </c:pt>
                <c:pt idx="2546">
                  <c:v>9.9908084562202705E-5</c:v>
                </c:pt>
                <c:pt idx="2547">
                  <c:v>3.9963233824881098E-5</c:v>
                </c:pt>
                <c:pt idx="2548">
                  <c:v>9.9908084562202705E-5</c:v>
                </c:pt>
                <c:pt idx="2549">
                  <c:v>3.9963233824881098E-5</c:v>
                </c:pt>
                <c:pt idx="2550">
                  <c:v>7.9926467649762197E-5</c:v>
                </c:pt>
                <c:pt idx="2551">
                  <c:v>5.99448507373216E-5</c:v>
                </c:pt>
                <c:pt idx="2552">
                  <c:v>3.9963233824881098E-5</c:v>
                </c:pt>
                <c:pt idx="2553">
                  <c:v>9.9908084562202705E-5</c:v>
                </c:pt>
                <c:pt idx="2554">
                  <c:v>1.3987131838708299E-4</c:v>
                </c:pt>
                <c:pt idx="2555">
                  <c:v>9.9908084562202705E-5</c:v>
                </c:pt>
                <c:pt idx="2556">
                  <c:v>5.99448507373216E-5</c:v>
                </c:pt>
                <c:pt idx="2557">
                  <c:v>1.9981616912440498E-5</c:v>
                </c:pt>
                <c:pt idx="2558">
                  <c:v>7.9926467649762197E-5</c:v>
                </c:pt>
                <c:pt idx="2559">
                  <c:v>7.9926467649762197E-5</c:v>
                </c:pt>
                <c:pt idx="2560">
                  <c:v>7.9926467649762197E-5</c:v>
                </c:pt>
                <c:pt idx="2561">
                  <c:v>7.9926467649762197E-5</c:v>
                </c:pt>
                <c:pt idx="2562">
                  <c:v>7.9926467649762197E-5</c:v>
                </c:pt>
                <c:pt idx="2563">
                  <c:v>1.9981616912440498E-5</c:v>
                </c:pt>
                <c:pt idx="2564">
                  <c:v>1.5985293529952399E-4</c:v>
                </c:pt>
                <c:pt idx="2565">
                  <c:v>1.3987131838708299E-4</c:v>
                </c:pt>
                <c:pt idx="2566">
                  <c:v>1.5985293529952399E-4</c:v>
                </c:pt>
                <c:pt idx="2567">
                  <c:v>3.9963233824881098E-5</c:v>
                </c:pt>
                <c:pt idx="2568">
                  <c:v>1.3987131838708299E-4</c:v>
                </c:pt>
                <c:pt idx="2569">
                  <c:v>7.9926467649762197E-5</c:v>
                </c:pt>
                <c:pt idx="2570">
                  <c:v>1.19889701474643E-4</c:v>
                </c:pt>
                <c:pt idx="2571">
                  <c:v>1.9981616912440498E-5</c:v>
                </c:pt>
                <c:pt idx="2572">
                  <c:v>7.9926467649762197E-5</c:v>
                </c:pt>
                <c:pt idx="2573">
                  <c:v>5.99448507373216E-5</c:v>
                </c:pt>
                <c:pt idx="2574">
                  <c:v>3.9963233824881098E-5</c:v>
                </c:pt>
                <c:pt idx="2575">
                  <c:v>5.99448507373216E-5</c:v>
                </c:pt>
                <c:pt idx="2576">
                  <c:v>7.9926467649762197E-5</c:v>
                </c:pt>
                <c:pt idx="2577">
                  <c:v>2.19797786036846E-4</c:v>
                </c:pt>
                <c:pt idx="2578">
                  <c:v>7.9926467649762197E-5</c:v>
                </c:pt>
                <c:pt idx="2579">
                  <c:v>5.99448507373216E-5</c:v>
                </c:pt>
                <c:pt idx="2580">
                  <c:v>5.99448507373216E-5</c:v>
                </c:pt>
                <c:pt idx="2581">
                  <c:v>9.9908084562202705E-5</c:v>
                </c:pt>
                <c:pt idx="2582">
                  <c:v>3.9963233824881098E-5</c:v>
                </c:pt>
                <c:pt idx="2583">
                  <c:v>9.9908084562202705E-5</c:v>
                </c:pt>
                <c:pt idx="2584">
                  <c:v>1.19889701474643E-4</c:v>
                </c:pt>
                <c:pt idx="2585">
                  <c:v>7.9926467649762197E-5</c:v>
                </c:pt>
                <c:pt idx="2586">
                  <c:v>9.9908084562202705E-5</c:v>
                </c:pt>
                <c:pt idx="2587">
                  <c:v>3.9963233824881098E-5</c:v>
                </c:pt>
                <c:pt idx="2588">
                  <c:v>3.9963233824881098E-5</c:v>
                </c:pt>
                <c:pt idx="2589">
                  <c:v>5.99448507373216E-5</c:v>
                </c:pt>
                <c:pt idx="2590">
                  <c:v>7.9926467649762197E-5</c:v>
                </c:pt>
                <c:pt idx="2591">
                  <c:v>3.9963233824881098E-5</c:v>
                </c:pt>
                <c:pt idx="2592">
                  <c:v>1.9981616912440498E-5</c:v>
                </c:pt>
                <c:pt idx="2593">
                  <c:v>1.19889701474643E-4</c:v>
                </c:pt>
                <c:pt idx="2594">
                  <c:v>1.9981616912440498E-5</c:v>
                </c:pt>
                <c:pt idx="2595">
                  <c:v>5.99448507373216E-5</c:v>
                </c:pt>
                <c:pt idx="2596">
                  <c:v>9.9908084562202705E-5</c:v>
                </c:pt>
                <c:pt idx="2597">
                  <c:v>3.9963233824881098E-5</c:v>
                </c:pt>
                <c:pt idx="2598">
                  <c:v>3.9963233824881098E-5</c:v>
                </c:pt>
                <c:pt idx="2599">
                  <c:v>7.9926467649762197E-5</c:v>
                </c:pt>
                <c:pt idx="2600">
                  <c:v>3.9963233824881098E-5</c:v>
                </c:pt>
                <c:pt idx="2601">
                  <c:v>3.9963233824881098E-5</c:v>
                </c:pt>
                <c:pt idx="2602">
                  <c:v>1.19889701474643E-4</c:v>
                </c:pt>
                <c:pt idx="2603">
                  <c:v>5.99448507373216E-5</c:v>
                </c:pt>
                <c:pt idx="2604">
                  <c:v>3.9963233824881098E-5</c:v>
                </c:pt>
                <c:pt idx="2605">
                  <c:v>7.9926467649762197E-5</c:v>
                </c:pt>
                <c:pt idx="2606">
                  <c:v>3.9963233824881098E-5</c:v>
                </c:pt>
                <c:pt idx="2607">
                  <c:v>5.99448507373216E-5</c:v>
                </c:pt>
                <c:pt idx="2608">
                  <c:v>9.9908084562202705E-5</c:v>
                </c:pt>
                <c:pt idx="2609">
                  <c:v>9.9908084562202705E-5</c:v>
                </c:pt>
                <c:pt idx="2610">
                  <c:v>1.9981616912440498E-5</c:v>
                </c:pt>
                <c:pt idx="2611">
                  <c:v>1.9981616912440498E-5</c:v>
                </c:pt>
                <c:pt idx="2612">
                  <c:v>5.99448507373216E-5</c:v>
                </c:pt>
                <c:pt idx="2613">
                  <c:v>1.5985293529952399E-4</c:v>
                </c:pt>
                <c:pt idx="2614">
                  <c:v>9.9908084562202705E-5</c:v>
                </c:pt>
                <c:pt idx="2615">
                  <c:v>3.9963233824881098E-5</c:v>
                </c:pt>
                <c:pt idx="2616">
                  <c:v>3.9963233824881098E-5</c:v>
                </c:pt>
                <c:pt idx="2617">
                  <c:v>1.9981616912440498E-5</c:v>
                </c:pt>
                <c:pt idx="2618">
                  <c:v>1.3987131838708299E-4</c:v>
                </c:pt>
                <c:pt idx="2619">
                  <c:v>7.9926467649762197E-5</c:v>
                </c:pt>
                <c:pt idx="2620">
                  <c:v>1.3987131838708299E-4</c:v>
                </c:pt>
                <c:pt idx="2621">
                  <c:v>3.9963233824881098E-5</c:v>
                </c:pt>
                <c:pt idx="2622">
                  <c:v>7.9926467649762197E-5</c:v>
                </c:pt>
                <c:pt idx="2623">
                  <c:v>3.9963233824881098E-5</c:v>
                </c:pt>
                <c:pt idx="2624">
                  <c:v>5.99448507373216E-5</c:v>
                </c:pt>
                <c:pt idx="2625">
                  <c:v>5.99448507373216E-5</c:v>
                </c:pt>
                <c:pt idx="2626">
                  <c:v>7.9926467649762197E-5</c:v>
                </c:pt>
                <c:pt idx="2627">
                  <c:v>9.9908084562202705E-5</c:v>
                </c:pt>
                <c:pt idx="2628">
                  <c:v>5.99448507373216E-5</c:v>
                </c:pt>
                <c:pt idx="2629">
                  <c:v>7.9926467649762197E-5</c:v>
                </c:pt>
                <c:pt idx="2630">
                  <c:v>7.9926467649762197E-5</c:v>
                </c:pt>
                <c:pt idx="2631">
                  <c:v>7.9926467649762197E-5</c:v>
                </c:pt>
                <c:pt idx="2632">
                  <c:v>5.99448507373216E-5</c:v>
                </c:pt>
                <c:pt idx="2633">
                  <c:v>9.9908084562202705E-5</c:v>
                </c:pt>
                <c:pt idx="2634">
                  <c:v>7.9926467649762197E-5</c:v>
                </c:pt>
                <c:pt idx="2635">
                  <c:v>9.9908084562202705E-5</c:v>
                </c:pt>
                <c:pt idx="2636">
                  <c:v>1.9981616912440498E-5</c:v>
                </c:pt>
                <c:pt idx="2637">
                  <c:v>3.9963233824881098E-5</c:v>
                </c:pt>
                <c:pt idx="2638">
                  <c:v>7.9926467649762197E-5</c:v>
                </c:pt>
                <c:pt idx="2639">
                  <c:v>1.9981616912440498E-5</c:v>
                </c:pt>
                <c:pt idx="2640">
                  <c:v>3.9963233824881098E-5</c:v>
                </c:pt>
                <c:pt idx="2641">
                  <c:v>1.19889701474643E-4</c:v>
                </c:pt>
                <c:pt idx="2642">
                  <c:v>1.9981616912440498E-5</c:v>
                </c:pt>
                <c:pt idx="2643">
                  <c:v>3.9963233824881098E-5</c:v>
                </c:pt>
                <c:pt idx="2644">
                  <c:v>5.99448507373216E-5</c:v>
                </c:pt>
                <c:pt idx="2645">
                  <c:v>7.9926467649762197E-5</c:v>
                </c:pt>
                <c:pt idx="2646">
                  <c:v>9.9908084562202705E-5</c:v>
                </c:pt>
                <c:pt idx="2647">
                  <c:v>1.3987131838708299E-4</c:v>
                </c:pt>
                <c:pt idx="2648">
                  <c:v>3.9963233824881098E-5</c:v>
                </c:pt>
                <c:pt idx="2649">
                  <c:v>9.9908084562202705E-5</c:v>
                </c:pt>
                <c:pt idx="2650">
                  <c:v>3.9963233824881098E-5</c:v>
                </c:pt>
                <c:pt idx="2651">
                  <c:v>7.9926467649762197E-5</c:v>
                </c:pt>
                <c:pt idx="2652">
                  <c:v>5.99448507373216E-5</c:v>
                </c:pt>
                <c:pt idx="2653">
                  <c:v>5.99448507373216E-5</c:v>
                </c:pt>
                <c:pt idx="2654">
                  <c:v>5.99448507373216E-5</c:v>
                </c:pt>
                <c:pt idx="2655">
                  <c:v>7.9926467649762197E-5</c:v>
                </c:pt>
                <c:pt idx="2656">
                  <c:v>5.99448507373216E-5</c:v>
                </c:pt>
                <c:pt idx="2657">
                  <c:v>3.9963233824881098E-5</c:v>
                </c:pt>
                <c:pt idx="2658">
                  <c:v>1.9981616912440498E-5</c:v>
                </c:pt>
                <c:pt idx="2659">
                  <c:v>9.9908084562202705E-5</c:v>
                </c:pt>
                <c:pt idx="2660">
                  <c:v>1.9981616912440498E-5</c:v>
                </c:pt>
                <c:pt idx="2661">
                  <c:v>9.9908084562202705E-5</c:v>
                </c:pt>
                <c:pt idx="2662">
                  <c:v>5.99448507373216E-5</c:v>
                </c:pt>
                <c:pt idx="2663">
                  <c:v>9.9908084562202705E-5</c:v>
                </c:pt>
                <c:pt idx="2664">
                  <c:v>3.9963233824881098E-5</c:v>
                </c:pt>
                <c:pt idx="2665">
                  <c:v>9.9908084562202705E-5</c:v>
                </c:pt>
                <c:pt idx="2666">
                  <c:v>3.9963233824881098E-5</c:v>
                </c:pt>
                <c:pt idx="2667">
                  <c:v>5.99448507373216E-5</c:v>
                </c:pt>
                <c:pt idx="2668">
                  <c:v>5.99448507373216E-5</c:v>
                </c:pt>
                <c:pt idx="2669">
                  <c:v>3.9963233824881098E-5</c:v>
                </c:pt>
                <c:pt idx="2670">
                  <c:v>5.99448507373216E-5</c:v>
                </c:pt>
                <c:pt idx="2671">
                  <c:v>3.9963233824881098E-5</c:v>
                </c:pt>
                <c:pt idx="2672">
                  <c:v>5.99448507373216E-5</c:v>
                </c:pt>
                <c:pt idx="2673">
                  <c:v>9.9908084562202705E-5</c:v>
                </c:pt>
                <c:pt idx="2674">
                  <c:v>3.9963233824881098E-5</c:v>
                </c:pt>
                <c:pt idx="2675">
                  <c:v>5.99448507373216E-5</c:v>
                </c:pt>
                <c:pt idx="2676">
                  <c:v>9.9908084562202705E-5</c:v>
                </c:pt>
                <c:pt idx="2677">
                  <c:v>7.9926467649762197E-5</c:v>
                </c:pt>
                <c:pt idx="2678">
                  <c:v>5.99448507373216E-5</c:v>
                </c:pt>
                <c:pt idx="2679">
                  <c:v>5.99448507373216E-5</c:v>
                </c:pt>
                <c:pt idx="2680">
                  <c:v>7.9926467649762197E-5</c:v>
                </c:pt>
                <c:pt idx="2681">
                  <c:v>7.9926467649762197E-5</c:v>
                </c:pt>
                <c:pt idx="2682">
                  <c:v>3.9963233824881098E-5</c:v>
                </c:pt>
                <c:pt idx="2683">
                  <c:v>1.9981616912440498E-5</c:v>
                </c:pt>
                <c:pt idx="2684">
                  <c:v>1.19889701474643E-4</c:v>
                </c:pt>
                <c:pt idx="2685">
                  <c:v>9.9908084562202705E-5</c:v>
                </c:pt>
                <c:pt idx="2686">
                  <c:v>1.9981616912440498E-5</c:v>
                </c:pt>
                <c:pt idx="2687">
                  <c:v>3.9963233824881098E-5</c:v>
                </c:pt>
                <c:pt idx="2688">
                  <c:v>3.9963233824881098E-5</c:v>
                </c:pt>
                <c:pt idx="2689">
                  <c:v>7.9926467649762197E-5</c:v>
                </c:pt>
                <c:pt idx="2690">
                  <c:v>5.99448507373216E-5</c:v>
                </c:pt>
                <c:pt idx="2691">
                  <c:v>3.9963233824881098E-5</c:v>
                </c:pt>
                <c:pt idx="2692">
                  <c:v>7.9926467649762197E-5</c:v>
                </c:pt>
                <c:pt idx="2693">
                  <c:v>7.9926467649762197E-5</c:v>
                </c:pt>
                <c:pt idx="2694">
                  <c:v>7.9926467649762197E-5</c:v>
                </c:pt>
                <c:pt idx="2695">
                  <c:v>3.9963233824881098E-5</c:v>
                </c:pt>
                <c:pt idx="2696">
                  <c:v>7.9926467649762197E-5</c:v>
                </c:pt>
                <c:pt idx="2697">
                  <c:v>3.9963233824881098E-5</c:v>
                </c:pt>
                <c:pt idx="2698">
                  <c:v>5.99448507373216E-5</c:v>
                </c:pt>
                <c:pt idx="2699">
                  <c:v>3.9963233824881098E-5</c:v>
                </c:pt>
                <c:pt idx="2700">
                  <c:v>5.99448507373216E-5</c:v>
                </c:pt>
                <c:pt idx="2701">
                  <c:v>5.99448507373216E-5</c:v>
                </c:pt>
                <c:pt idx="2702">
                  <c:v>9.9908084562202705E-5</c:v>
                </c:pt>
                <c:pt idx="2703">
                  <c:v>5.99448507373216E-5</c:v>
                </c:pt>
                <c:pt idx="2704">
                  <c:v>5.99448507373216E-5</c:v>
                </c:pt>
                <c:pt idx="2705">
                  <c:v>1.3987131838708299E-4</c:v>
                </c:pt>
                <c:pt idx="2706">
                  <c:v>7.9926467649762197E-5</c:v>
                </c:pt>
                <c:pt idx="2707">
                  <c:v>1.19889701474643E-4</c:v>
                </c:pt>
                <c:pt idx="2708">
                  <c:v>7.9926467649762197E-5</c:v>
                </c:pt>
                <c:pt idx="2709">
                  <c:v>1.9981616912440498E-5</c:v>
                </c:pt>
                <c:pt idx="2710">
                  <c:v>3.9963233824881098E-5</c:v>
                </c:pt>
                <c:pt idx="2711">
                  <c:v>3.9963233824881098E-5</c:v>
                </c:pt>
                <c:pt idx="2712">
                  <c:v>9.9908084562202705E-5</c:v>
                </c:pt>
                <c:pt idx="2713">
                  <c:v>5.99448507373216E-5</c:v>
                </c:pt>
                <c:pt idx="2714">
                  <c:v>9.9908084562202705E-5</c:v>
                </c:pt>
                <c:pt idx="2715">
                  <c:v>3.9963233824881098E-5</c:v>
                </c:pt>
                <c:pt idx="2716">
                  <c:v>5.99448507373216E-5</c:v>
                </c:pt>
                <c:pt idx="2717">
                  <c:v>5.99448507373216E-5</c:v>
                </c:pt>
                <c:pt idx="2718">
                  <c:v>5.99448507373216E-5</c:v>
                </c:pt>
                <c:pt idx="2719">
                  <c:v>5.99448507373216E-5</c:v>
                </c:pt>
                <c:pt idx="2720">
                  <c:v>7.9926467649762197E-5</c:v>
                </c:pt>
                <c:pt idx="2721">
                  <c:v>1.19889701474643E-4</c:v>
                </c:pt>
                <c:pt idx="2722">
                  <c:v>1.9981616912440498E-5</c:v>
                </c:pt>
                <c:pt idx="2723">
                  <c:v>5.99448507373216E-5</c:v>
                </c:pt>
                <c:pt idx="2724">
                  <c:v>9.9908084562202705E-5</c:v>
                </c:pt>
                <c:pt idx="2725">
                  <c:v>5.99448507373216E-5</c:v>
                </c:pt>
                <c:pt idx="2726">
                  <c:v>3.9963233824881098E-5</c:v>
                </c:pt>
                <c:pt idx="2727">
                  <c:v>7.9926467649762197E-5</c:v>
                </c:pt>
                <c:pt idx="2728">
                  <c:v>1.9981616912440498E-5</c:v>
                </c:pt>
                <c:pt idx="2729">
                  <c:v>1.9981616912440498E-5</c:v>
                </c:pt>
                <c:pt idx="2730">
                  <c:v>3.9963233824881098E-5</c:v>
                </c:pt>
                <c:pt idx="2731">
                  <c:v>3.9963233824881098E-5</c:v>
                </c:pt>
                <c:pt idx="2732">
                  <c:v>3.9963233824881098E-5</c:v>
                </c:pt>
                <c:pt idx="2733">
                  <c:v>5.99448507373216E-5</c:v>
                </c:pt>
                <c:pt idx="2734">
                  <c:v>7.9926467649762197E-5</c:v>
                </c:pt>
                <c:pt idx="2735">
                  <c:v>5.99448507373216E-5</c:v>
                </c:pt>
                <c:pt idx="2736">
                  <c:v>3.9963233824881098E-5</c:v>
                </c:pt>
                <c:pt idx="2737">
                  <c:v>9.9908084562202705E-5</c:v>
                </c:pt>
                <c:pt idx="2738">
                  <c:v>5.99448507373216E-5</c:v>
                </c:pt>
                <c:pt idx="2739">
                  <c:v>3.9963233824881098E-5</c:v>
                </c:pt>
                <c:pt idx="2740">
                  <c:v>5.99448507373216E-5</c:v>
                </c:pt>
                <c:pt idx="2741">
                  <c:v>1.9981616912440498E-5</c:v>
                </c:pt>
                <c:pt idx="2742">
                  <c:v>1.9981616912440498E-5</c:v>
                </c:pt>
                <c:pt idx="2743">
                  <c:v>3.9963233824881098E-5</c:v>
                </c:pt>
                <c:pt idx="2744">
                  <c:v>3.9963233824881098E-5</c:v>
                </c:pt>
                <c:pt idx="2745">
                  <c:v>1.9981616912440498E-5</c:v>
                </c:pt>
                <c:pt idx="2746">
                  <c:v>3.9963233824881098E-5</c:v>
                </c:pt>
                <c:pt idx="2747">
                  <c:v>5.99448507373216E-5</c:v>
                </c:pt>
                <c:pt idx="2748">
                  <c:v>1.9981616912440498E-5</c:v>
                </c:pt>
                <c:pt idx="2749">
                  <c:v>7.9926467649762197E-5</c:v>
                </c:pt>
                <c:pt idx="2750">
                  <c:v>1.9981616912440498E-5</c:v>
                </c:pt>
                <c:pt idx="2751">
                  <c:v>9.9908084562202705E-5</c:v>
                </c:pt>
                <c:pt idx="2752">
                  <c:v>5.99448507373216E-5</c:v>
                </c:pt>
                <c:pt idx="2753">
                  <c:v>5.99448507373216E-5</c:v>
                </c:pt>
                <c:pt idx="2754">
                  <c:v>5.99448507373216E-5</c:v>
                </c:pt>
                <c:pt idx="2755">
                  <c:v>7.9926467649762197E-5</c:v>
                </c:pt>
                <c:pt idx="2756">
                  <c:v>1.9981616912440498E-5</c:v>
                </c:pt>
                <c:pt idx="2757">
                  <c:v>5.99448507373216E-5</c:v>
                </c:pt>
                <c:pt idx="2758">
                  <c:v>5.99448507373216E-5</c:v>
                </c:pt>
                <c:pt idx="2759">
                  <c:v>3.9963233824881098E-5</c:v>
                </c:pt>
                <c:pt idx="2760">
                  <c:v>1.9981616912440498E-5</c:v>
                </c:pt>
                <c:pt idx="2761">
                  <c:v>3.9963233824881098E-5</c:v>
                </c:pt>
                <c:pt idx="2762">
                  <c:v>1.19889701474643E-4</c:v>
                </c:pt>
                <c:pt idx="2763">
                  <c:v>5.99448507373216E-5</c:v>
                </c:pt>
                <c:pt idx="2764">
                  <c:v>5.99448507373216E-5</c:v>
                </c:pt>
                <c:pt idx="2765">
                  <c:v>1.3987131838708299E-4</c:v>
                </c:pt>
                <c:pt idx="2766">
                  <c:v>7.9926467649762197E-5</c:v>
                </c:pt>
                <c:pt idx="2767">
                  <c:v>7.9926467649762197E-5</c:v>
                </c:pt>
                <c:pt idx="2768">
                  <c:v>1.9981616912440498E-5</c:v>
                </c:pt>
                <c:pt idx="2769">
                  <c:v>7.9926467649762197E-5</c:v>
                </c:pt>
                <c:pt idx="2770">
                  <c:v>3.9963233824881098E-5</c:v>
                </c:pt>
                <c:pt idx="2771">
                  <c:v>1.9981616912440498E-5</c:v>
                </c:pt>
                <c:pt idx="2772">
                  <c:v>9.9908084562202705E-5</c:v>
                </c:pt>
                <c:pt idx="2773">
                  <c:v>7.9926467649762197E-5</c:v>
                </c:pt>
                <c:pt idx="2774">
                  <c:v>1.9981616912440498E-5</c:v>
                </c:pt>
                <c:pt idx="2775">
                  <c:v>1.9981616912440498E-5</c:v>
                </c:pt>
                <c:pt idx="2776">
                  <c:v>7.9926467649762197E-5</c:v>
                </c:pt>
                <c:pt idx="2777">
                  <c:v>5.99448507373216E-5</c:v>
                </c:pt>
                <c:pt idx="2778">
                  <c:v>3.9963233824881098E-5</c:v>
                </c:pt>
                <c:pt idx="2779">
                  <c:v>7.9926467649762197E-5</c:v>
                </c:pt>
                <c:pt idx="2780">
                  <c:v>3.9963233824881098E-5</c:v>
                </c:pt>
                <c:pt idx="2781">
                  <c:v>7.9926467649762197E-5</c:v>
                </c:pt>
                <c:pt idx="2782">
                  <c:v>7.9926467649762197E-5</c:v>
                </c:pt>
                <c:pt idx="2783">
                  <c:v>3.9963233824881098E-5</c:v>
                </c:pt>
                <c:pt idx="2784">
                  <c:v>3.9963233824881098E-5</c:v>
                </c:pt>
                <c:pt idx="2785">
                  <c:v>7.9926467649762197E-5</c:v>
                </c:pt>
                <c:pt idx="2786">
                  <c:v>5.99448507373216E-5</c:v>
                </c:pt>
                <c:pt idx="2787">
                  <c:v>3.9963233824881098E-5</c:v>
                </c:pt>
                <c:pt idx="2788">
                  <c:v>1.7983455221196401E-4</c:v>
                </c:pt>
                <c:pt idx="2789">
                  <c:v>3.9963233824881098E-5</c:v>
                </c:pt>
                <c:pt idx="2790">
                  <c:v>3.9963233824881098E-5</c:v>
                </c:pt>
                <c:pt idx="2791">
                  <c:v>5.99448507373216E-5</c:v>
                </c:pt>
                <c:pt idx="2792">
                  <c:v>3.9963233824881098E-5</c:v>
                </c:pt>
                <c:pt idx="2793">
                  <c:v>5.99448507373216E-5</c:v>
                </c:pt>
                <c:pt idx="2794">
                  <c:v>1.9981616912440498E-5</c:v>
                </c:pt>
                <c:pt idx="2795">
                  <c:v>1.9981616912440498E-5</c:v>
                </c:pt>
                <c:pt idx="2796">
                  <c:v>5.99448507373216E-5</c:v>
                </c:pt>
                <c:pt idx="2797">
                  <c:v>9.9908084562202705E-5</c:v>
                </c:pt>
                <c:pt idx="2798">
                  <c:v>5.99448507373216E-5</c:v>
                </c:pt>
                <c:pt idx="2799">
                  <c:v>1.9981616912440498E-5</c:v>
                </c:pt>
                <c:pt idx="2800">
                  <c:v>1.9981616912440498E-5</c:v>
                </c:pt>
                <c:pt idx="2801">
                  <c:v>3.9963233824881098E-5</c:v>
                </c:pt>
                <c:pt idx="2802">
                  <c:v>3.9963233824881098E-5</c:v>
                </c:pt>
                <c:pt idx="2803">
                  <c:v>1.9981616912440498E-5</c:v>
                </c:pt>
                <c:pt idx="2804">
                  <c:v>3.9963233824881098E-5</c:v>
                </c:pt>
                <c:pt idx="2805">
                  <c:v>5.99448507373216E-5</c:v>
                </c:pt>
                <c:pt idx="2806">
                  <c:v>1.9981616912440498E-5</c:v>
                </c:pt>
                <c:pt idx="2807">
                  <c:v>5.99448507373216E-5</c:v>
                </c:pt>
                <c:pt idx="2808">
                  <c:v>1.5985293529952399E-4</c:v>
                </c:pt>
                <c:pt idx="2809">
                  <c:v>1.9981616912440498E-5</c:v>
                </c:pt>
                <c:pt idx="2810">
                  <c:v>1.9981616912440498E-5</c:v>
                </c:pt>
                <c:pt idx="2811">
                  <c:v>1.9981616912440498E-5</c:v>
                </c:pt>
                <c:pt idx="2812">
                  <c:v>3.9963233824881098E-5</c:v>
                </c:pt>
                <c:pt idx="2813">
                  <c:v>5.99448507373216E-5</c:v>
                </c:pt>
                <c:pt idx="2814">
                  <c:v>3.9963233824881098E-5</c:v>
                </c:pt>
                <c:pt idx="2815">
                  <c:v>3.9963233824881098E-5</c:v>
                </c:pt>
                <c:pt idx="2816">
                  <c:v>7.9926467649762197E-5</c:v>
                </c:pt>
                <c:pt idx="2817">
                  <c:v>7.9926467649762197E-5</c:v>
                </c:pt>
                <c:pt idx="2818">
                  <c:v>1.19889701474643E-4</c:v>
                </c:pt>
                <c:pt idx="2819">
                  <c:v>5.99448507373216E-5</c:v>
                </c:pt>
                <c:pt idx="2820">
                  <c:v>1.9981616912440498E-5</c:v>
                </c:pt>
                <c:pt idx="2821">
                  <c:v>3.9963233824881098E-5</c:v>
                </c:pt>
                <c:pt idx="2822">
                  <c:v>1.9981616912440498E-5</c:v>
                </c:pt>
                <c:pt idx="2823">
                  <c:v>3.9963233824881098E-5</c:v>
                </c:pt>
                <c:pt idx="2824">
                  <c:v>3.9963233824881098E-5</c:v>
                </c:pt>
                <c:pt idx="2825">
                  <c:v>5.99448507373216E-5</c:v>
                </c:pt>
                <c:pt idx="2826">
                  <c:v>3.9963233824881098E-5</c:v>
                </c:pt>
                <c:pt idx="2827">
                  <c:v>3.9963233824881098E-5</c:v>
                </c:pt>
                <c:pt idx="2828">
                  <c:v>9.9908084562202705E-5</c:v>
                </c:pt>
                <c:pt idx="2829">
                  <c:v>5.99448507373216E-5</c:v>
                </c:pt>
                <c:pt idx="2830">
                  <c:v>5.99448507373216E-5</c:v>
                </c:pt>
                <c:pt idx="2831">
                  <c:v>5.99448507373216E-5</c:v>
                </c:pt>
                <c:pt idx="2832">
                  <c:v>3.9963233824881098E-5</c:v>
                </c:pt>
                <c:pt idx="2833">
                  <c:v>1.19889701474643E-4</c:v>
                </c:pt>
                <c:pt idx="2834">
                  <c:v>7.9926467649762197E-5</c:v>
                </c:pt>
                <c:pt idx="2835">
                  <c:v>5.99448507373216E-5</c:v>
                </c:pt>
                <c:pt idx="2836">
                  <c:v>5.99448507373216E-5</c:v>
                </c:pt>
                <c:pt idx="2837">
                  <c:v>3.9963233824881098E-5</c:v>
                </c:pt>
                <c:pt idx="2838">
                  <c:v>7.9926467649762197E-5</c:v>
                </c:pt>
                <c:pt idx="2839">
                  <c:v>3.9963233824881098E-5</c:v>
                </c:pt>
                <c:pt idx="2840">
                  <c:v>1.9981616912440498E-5</c:v>
                </c:pt>
                <c:pt idx="2841">
                  <c:v>3.9963233824881098E-5</c:v>
                </c:pt>
                <c:pt idx="2842">
                  <c:v>9.9908084562202705E-5</c:v>
                </c:pt>
                <c:pt idx="2843">
                  <c:v>3.9963233824881098E-5</c:v>
                </c:pt>
                <c:pt idx="2844">
                  <c:v>1.9981616912440498E-5</c:v>
                </c:pt>
                <c:pt idx="2845">
                  <c:v>9.9908084562202705E-5</c:v>
                </c:pt>
                <c:pt idx="2846">
                  <c:v>3.9963233824881098E-5</c:v>
                </c:pt>
                <c:pt idx="2847">
                  <c:v>7.9926467649762197E-5</c:v>
                </c:pt>
                <c:pt idx="2848">
                  <c:v>7.9926467649762197E-5</c:v>
                </c:pt>
                <c:pt idx="2849">
                  <c:v>1.9981616912440498E-5</c:v>
                </c:pt>
                <c:pt idx="2850">
                  <c:v>5.99448507373216E-5</c:v>
                </c:pt>
                <c:pt idx="2851">
                  <c:v>9.9908084562202705E-5</c:v>
                </c:pt>
                <c:pt idx="2852">
                  <c:v>3.9963233824881098E-5</c:v>
                </c:pt>
                <c:pt idx="2853">
                  <c:v>5.99448507373216E-5</c:v>
                </c:pt>
                <c:pt idx="2854">
                  <c:v>5.99448507373216E-5</c:v>
                </c:pt>
                <c:pt idx="2855">
                  <c:v>3.9963233824881098E-5</c:v>
                </c:pt>
                <c:pt idx="2856">
                  <c:v>7.9926467649762197E-5</c:v>
                </c:pt>
                <c:pt idx="2857">
                  <c:v>3.9963233824881098E-5</c:v>
                </c:pt>
                <c:pt idx="2858">
                  <c:v>9.9908084562202705E-5</c:v>
                </c:pt>
                <c:pt idx="2859">
                  <c:v>1.9981616912440498E-5</c:v>
                </c:pt>
                <c:pt idx="2860">
                  <c:v>3.9963233824881098E-5</c:v>
                </c:pt>
                <c:pt idx="2861">
                  <c:v>7.9926467649762197E-5</c:v>
                </c:pt>
                <c:pt idx="2862">
                  <c:v>3.9963233824881098E-5</c:v>
                </c:pt>
                <c:pt idx="2863">
                  <c:v>3.9963233824881098E-5</c:v>
                </c:pt>
                <c:pt idx="2864">
                  <c:v>1.9981616912440498E-5</c:v>
                </c:pt>
                <c:pt idx="2865">
                  <c:v>3.9963233824881098E-5</c:v>
                </c:pt>
                <c:pt idx="2866">
                  <c:v>5.99448507373216E-5</c:v>
                </c:pt>
                <c:pt idx="2867">
                  <c:v>5.99448507373216E-5</c:v>
                </c:pt>
                <c:pt idx="2868">
                  <c:v>3.9963233824881098E-5</c:v>
                </c:pt>
                <c:pt idx="2869">
                  <c:v>7.9926467649762197E-5</c:v>
                </c:pt>
                <c:pt idx="2870">
                  <c:v>1.19889701474643E-4</c:v>
                </c:pt>
                <c:pt idx="2871">
                  <c:v>3.9963233824881098E-5</c:v>
                </c:pt>
                <c:pt idx="2872">
                  <c:v>7.9926467649762197E-5</c:v>
                </c:pt>
                <c:pt idx="2873">
                  <c:v>3.9963233824881098E-5</c:v>
                </c:pt>
                <c:pt idx="2874">
                  <c:v>3.9963233824881098E-5</c:v>
                </c:pt>
                <c:pt idx="2875">
                  <c:v>1.9981616912440498E-5</c:v>
                </c:pt>
                <c:pt idx="2876">
                  <c:v>3.9963233824881098E-5</c:v>
                </c:pt>
                <c:pt idx="2877">
                  <c:v>1.9981616912440498E-5</c:v>
                </c:pt>
                <c:pt idx="2878">
                  <c:v>7.9926467649762197E-5</c:v>
                </c:pt>
                <c:pt idx="2879">
                  <c:v>5.99448507373216E-5</c:v>
                </c:pt>
                <c:pt idx="2880">
                  <c:v>5.99448507373216E-5</c:v>
                </c:pt>
                <c:pt idx="2881">
                  <c:v>1.9981616912440498E-5</c:v>
                </c:pt>
                <c:pt idx="2882">
                  <c:v>3.9963233824881098E-5</c:v>
                </c:pt>
                <c:pt idx="2883">
                  <c:v>3.9963233824881098E-5</c:v>
                </c:pt>
                <c:pt idx="2884">
                  <c:v>7.9926467649762197E-5</c:v>
                </c:pt>
                <c:pt idx="2885">
                  <c:v>1.9981616912440498E-5</c:v>
                </c:pt>
                <c:pt idx="2886">
                  <c:v>3.9963233824881098E-5</c:v>
                </c:pt>
                <c:pt idx="2887">
                  <c:v>1.5985293529952399E-4</c:v>
                </c:pt>
                <c:pt idx="2888">
                  <c:v>3.9963233824881098E-5</c:v>
                </c:pt>
                <c:pt idx="2889">
                  <c:v>7.9926467649762197E-5</c:v>
                </c:pt>
                <c:pt idx="2890">
                  <c:v>3.9963233824881098E-5</c:v>
                </c:pt>
                <c:pt idx="2891">
                  <c:v>1.9981616912440498E-5</c:v>
                </c:pt>
                <c:pt idx="2892">
                  <c:v>1.19889701474643E-4</c:v>
                </c:pt>
                <c:pt idx="2893">
                  <c:v>5.99448507373216E-5</c:v>
                </c:pt>
                <c:pt idx="2894">
                  <c:v>3.9963233824881098E-5</c:v>
                </c:pt>
                <c:pt idx="2895">
                  <c:v>3.9963233824881098E-5</c:v>
                </c:pt>
                <c:pt idx="2896">
                  <c:v>5.99448507373216E-5</c:v>
                </c:pt>
                <c:pt idx="2897">
                  <c:v>1.9981616912440498E-5</c:v>
                </c:pt>
                <c:pt idx="2898">
                  <c:v>3.9963233824881098E-5</c:v>
                </c:pt>
                <c:pt idx="2899">
                  <c:v>1.9981616912440498E-5</c:v>
                </c:pt>
                <c:pt idx="2900">
                  <c:v>1.9981616912440498E-5</c:v>
                </c:pt>
                <c:pt idx="2901">
                  <c:v>3.9963233824881098E-5</c:v>
                </c:pt>
                <c:pt idx="2902">
                  <c:v>1.9981616912440498E-5</c:v>
                </c:pt>
                <c:pt idx="2903">
                  <c:v>5.99448507373216E-5</c:v>
                </c:pt>
                <c:pt idx="2904">
                  <c:v>1.9981616912440498E-5</c:v>
                </c:pt>
                <c:pt idx="2905">
                  <c:v>1.9981616912440498E-5</c:v>
                </c:pt>
                <c:pt idx="2906">
                  <c:v>1.9981616912440498E-5</c:v>
                </c:pt>
                <c:pt idx="2907">
                  <c:v>3.9963233824881098E-5</c:v>
                </c:pt>
                <c:pt idx="2908">
                  <c:v>3.9963233824881098E-5</c:v>
                </c:pt>
                <c:pt idx="2909">
                  <c:v>5.99448507373216E-5</c:v>
                </c:pt>
                <c:pt idx="2910">
                  <c:v>3.9963233824881098E-5</c:v>
                </c:pt>
                <c:pt idx="2911">
                  <c:v>1.9981616912440498E-5</c:v>
                </c:pt>
                <c:pt idx="2912">
                  <c:v>5.99448507373216E-5</c:v>
                </c:pt>
                <c:pt idx="2913">
                  <c:v>1.9981616912440498E-5</c:v>
                </c:pt>
                <c:pt idx="2914">
                  <c:v>1.9981616912440498E-5</c:v>
                </c:pt>
                <c:pt idx="2915">
                  <c:v>3.9963233824881098E-5</c:v>
                </c:pt>
                <c:pt idx="2916">
                  <c:v>3.9963233824881098E-5</c:v>
                </c:pt>
                <c:pt idx="2917">
                  <c:v>1.9981616912440498E-5</c:v>
                </c:pt>
                <c:pt idx="2918">
                  <c:v>5.99448507373216E-5</c:v>
                </c:pt>
                <c:pt idx="2919">
                  <c:v>3.9963233824881098E-5</c:v>
                </c:pt>
                <c:pt idx="2920">
                  <c:v>3.9963233824881098E-5</c:v>
                </c:pt>
                <c:pt idx="2921">
                  <c:v>5.99448507373216E-5</c:v>
                </c:pt>
                <c:pt idx="2922">
                  <c:v>1.9981616912440498E-5</c:v>
                </c:pt>
                <c:pt idx="2923">
                  <c:v>1.9981616912440498E-5</c:v>
                </c:pt>
                <c:pt idx="2924">
                  <c:v>1.9981616912440498E-5</c:v>
                </c:pt>
                <c:pt idx="2925">
                  <c:v>3.9963233824881098E-5</c:v>
                </c:pt>
                <c:pt idx="2926">
                  <c:v>5.99448507373216E-5</c:v>
                </c:pt>
                <c:pt idx="2927">
                  <c:v>9.9908084562202705E-5</c:v>
                </c:pt>
                <c:pt idx="2928">
                  <c:v>1.9981616912440498E-5</c:v>
                </c:pt>
                <c:pt idx="2929">
                  <c:v>3.9963233824881098E-5</c:v>
                </c:pt>
                <c:pt idx="2930">
                  <c:v>1.9981616912440498E-5</c:v>
                </c:pt>
                <c:pt idx="2931">
                  <c:v>5.99448507373216E-5</c:v>
                </c:pt>
                <c:pt idx="2932">
                  <c:v>5.99448507373216E-5</c:v>
                </c:pt>
                <c:pt idx="2933">
                  <c:v>3.9963233824881098E-5</c:v>
                </c:pt>
                <c:pt idx="2934">
                  <c:v>1.9981616912440498E-5</c:v>
                </c:pt>
                <c:pt idx="2935">
                  <c:v>1.9981616912440498E-5</c:v>
                </c:pt>
                <c:pt idx="2936">
                  <c:v>3.9963233824881098E-5</c:v>
                </c:pt>
                <c:pt idx="2937">
                  <c:v>5.99448507373216E-5</c:v>
                </c:pt>
                <c:pt idx="2938">
                  <c:v>1.9981616912440498E-5</c:v>
                </c:pt>
                <c:pt idx="2939">
                  <c:v>3.9963233824881098E-5</c:v>
                </c:pt>
                <c:pt idx="2940">
                  <c:v>1.9981616912440498E-5</c:v>
                </c:pt>
                <c:pt idx="2941">
                  <c:v>3.9963233824881098E-5</c:v>
                </c:pt>
                <c:pt idx="2942">
                  <c:v>1.9981616912440498E-5</c:v>
                </c:pt>
                <c:pt idx="2943">
                  <c:v>1.9981616912440498E-5</c:v>
                </c:pt>
                <c:pt idx="2944">
                  <c:v>1.9981616912440498E-5</c:v>
                </c:pt>
                <c:pt idx="2945">
                  <c:v>3.9963233824881098E-5</c:v>
                </c:pt>
                <c:pt idx="2946">
                  <c:v>9.9908084562202705E-5</c:v>
                </c:pt>
                <c:pt idx="2947">
                  <c:v>3.9963233824881098E-5</c:v>
                </c:pt>
                <c:pt idx="2948">
                  <c:v>3.9963233824881098E-5</c:v>
                </c:pt>
                <c:pt idx="2949">
                  <c:v>1.9981616912440498E-5</c:v>
                </c:pt>
                <c:pt idx="2950">
                  <c:v>3.9963233824881098E-5</c:v>
                </c:pt>
                <c:pt idx="2951">
                  <c:v>3.9963233824881098E-5</c:v>
                </c:pt>
                <c:pt idx="2952">
                  <c:v>5.99448507373216E-5</c:v>
                </c:pt>
                <c:pt idx="2953">
                  <c:v>1.9981616912440498E-5</c:v>
                </c:pt>
                <c:pt idx="2954">
                  <c:v>3.9963233824881098E-5</c:v>
                </c:pt>
                <c:pt idx="2955">
                  <c:v>1.9981616912440498E-5</c:v>
                </c:pt>
                <c:pt idx="2956">
                  <c:v>7.9926467649762197E-5</c:v>
                </c:pt>
                <c:pt idx="2957">
                  <c:v>5.99448507373216E-5</c:v>
                </c:pt>
                <c:pt idx="2958">
                  <c:v>9.9908084562202705E-5</c:v>
                </c:pt>
                <c:pt idx="2959">
                  <c:v>5.99448507373216E-5</c:v>
                </c:pt>
                <c:pt idx="2960">
                  <c:v>1.9981616912440498E-5</c:v>
                </c:pt>
                <c:pt idx="2961">
                  <c:v>5.99448507373216E-5</c:v>
                </c:pt>
                <c:pt idx="2962">
                  <c:v>3.9963233824881098E-5</c:v>
                </c:pt>
                <c:pt idx="2963">
                  <c:v>1.9981616912440498E-5</c:v>
                </c:pt>
                <c:pt idx="2964">
                  <c:v>7.9926467649762197E-5</c:v>
                </c:pt>
                <c:pt idx="2965">
                  <c:v>1.9981616912440498E-5</c:v>
                </c:pt>
                <c:pt idx="2966">
                  <c:v>5.99448507373216E-5</c:v>
                </c:pt>
                <c:pt idx="2967">
                  <c:v>1.9981616912440498E-5</c:v>
                </c:pt>
                <c:pt idx="2968">
                  <c:v>5.99448507373216E-5</c:v>
                </c:pt>
                <c:pt idx="2969">
                  <c:v>1.9981616912440498E-5</c:v>
                </c:pt>
                <c:pt idx="2970">
                  <c:v>3.9963233824881098E-5</c:v>
                </c:pt>
                <c:pt idx="2971">
                  <c:v>3.9963233824881098E-5</c:v>
                </c:pt>
                <c:pt idx="2972">
                  <c:v>1.9981616912440498E-5</c:v>
                </c:pt>
                <c:pt idx="2973">
                  <c:v>3.9963233824881098E-5</c:v>
                </c:pt>
                <c:pt idx="2974">
                  <c:v>3.9963233824881098E-5</c:v>
                </c:pt>
                <c:pt idx="2975">
                  <c:v>5.99448507373216E-5</c:v>
                </c:pt>
                <c:pt idx="2976">
                  <c:v>1.9981616912440498E-5</c:v>
                </c:pt>
                <c:pt idx="2977">
                  <c:v>1.9981616912440498E-5</c:v>
                </c:pt>
                <c:pt idx="2978">
                  <c:v>1.9981616912440498E-5</c:v>
                </c:pt>
                <c:pt idx="2979">
                  <c:v>3.9963233824881098E-5</c:v>
                </c:pt>
                <c:pt idx="2980">
                  <c:v>1.9981616912440498E-5</c:v>
                </c:pt>
                <c:pt idx="2981">
                  <c:v>1.9981616912440498E-5</c:v>
                </c:pt>
                <c:pt idx="2982">
                  <c:v>3.9963233824881098E-5</c:v>
                </c:pt>
                <c:pt idx="2983">
                  <c:v>9.9908084562202705E-5</c:v>
                </c:pt>
                <c:pt idx="2984">
                  <c:v>1.9981616912440498E-5</c:v>
                </c:pt>
                <c:pt idx="2985">
                  <c:v>1.9981616912440498E-5</c:v>
                </c:pt>
                <c:pt idx="2986">
                  <c:v>1.9981616912440498E-5</c:v>
                </c:pt>
                <c:pt idx="2987">
                  <c:v>9.9908084562202705E-5</c:v>
                </c:pt>
                <c:pt idx="2988">
                  <c:v>5.99448507373216E-5</c:v>
                </c:pt>
                <c:pt idx="2989">
                  <c:v>1.9981616912440498E-5</c:v>
                </c:pt>
                <c:pt idx="2990">
                  <c:v>1.9981616912440498E-5</c:v>
                </c:pt>
                <c:pt idx="2991">
                  <c:v>5.99448507373216E-5</c:v>
                </c:pt>
                <c:pt idx="2992">
                  <c:v>1.9981616912440498E-5</c:v>
                </c:pt>
                <c:pt idx="2993">
                  <c:v>1.9981616912440498E-5</c:v>
                </c:pt>
                <c:pt idx="2994">
                  <c:v>1.9981616912440498E-5</c:v>
                </c:pt>
                <c:pt idx="2995">
                  <c:v>9.9908084562202705E-5</c:v>
                </c:pt>
                <c:pt idx="2996">
                  <c:v>3.9963233824881098E-5</c:v>
                </c:pt>
                <c:pt idx="2997">
                  <c:v>3.9963233824881098E-5</c:v>
                </c:pt>
                <c:pt idx="2998">
                  <c:v>1.9981616912440498E-5</c:v>
                </c:pt>
                <c:pt idx="2999">
                  <c:v>5.99448507373216E-5</c:v>
                </c:pt>
                <c:pt idx="3000">
                  <c:v>3.9963233824881098E-5</c:v>
                </c:pt>
                <c:pt idx="3001">
                  <c:v>1.9981616912440498E-5</c:v>
                </c:pt>
                <c:pt idx="3002">
                  <c:v>1.9981616912440498E-5</c:v>
                </c:pt>
                <c:pt idx="3003">
                  <c:v>3.9963233824881098E-5</c:v>
                </c:pt>
                <c:pt idx="3004">
                  <c:v>1.9981616912440498E-5</c:v>
                </c:pt>
                <c:pt idx="3005">
                  <c:v>1.9981616912440498E-5</c:v>
                </c:pt>
                <c:pt idx="3006">
                  <c:v>5.99448507373216E-5</c:v>
                </c:pt>
                <c:pt idx="3007">
                  <c:v>5.99448507373216E-5</c:v>
                </c:pt>
                <c:pt idx="3008">
                  <c:v>3.9963233824881098E-5</c:v>
                </c:pt>
                <c:pt idx="3009">
                  <c:v>3.9963233824881098E-5</c:v>
                </c:pt>
                <c:pt idx="3010">
                  <c:v>7.9926467649762197E-5</c:v>
                </c:pt>
                <c:pt idx="3011">
                  <c:v>1.9981616912440498E-5</c:v>
                </c:pt>
                <c:pt idx="3012">
                  <c:v>1.19889701474643E-4</c:v>
                </c:pt>
                <c:pt idx="3013">
                  <c:v>1.9981616912440498E-5</c:v>
                </c:pt>
                <c:pt idx="3014">
                  <c:v>1.9981616912440498E-5</c:v>
                </c:pt>
                <c:pt idx="3015">
                  <c:v>9.9908084562202705E-5</c:v>
                </c:pt>
                <c:pt idx="3016">
                  <c:v>5.99448507373216E-5</c:v>
                </c:pt>
                <c:pt idx="3017">
                  <c:v>1.9981616912440498E-5</c:v>
                </c:pt>
                <c:pt idx="3018">
                  <c:v>5.99448507373216E-5</c:v>
                </c:pt>
                <c:pt idx="3019">
                  <c:v>5.99448507373216E-5</c:v>
                </c:pt>
                <c:pt idx="3020">
                  <c:v>3.9963233824881098E-5</c:v>
                </c:pt>
                <c:pt idx="3021">
                  <c:v>3.9963233824881098E-5</c:v>
                </c:pt>
                <c:pt idx="3022">
                  <c:v>1.9981616912440498E-5</c:v>
                </c:pt>
                <c:pt idx="3023">
                  <c:v>1.9981616912440498E-5</c:v>
                </c:pt>
                <c:pt idx="3024">
                  <c:v>3.9963233824881098E-5</c:v>
                </c:pt>
                <c:pt idx="3025">
                  <c:v>1.9981616912440498E-5</c:v>
                </c:pt>
                <c:pt idx="3026">
                  <c:v>1.9981616912440498E-5</c:v>
                </c:pt>
                <c:pt idx="3027">
                  <c:v>5.99448507373216E-5</c:v>
                </c:pt>
                <c:pt idx="3028">
                  <c:v>1.9981616912440498E-5</c:v>
                </c:pt>
                <c:pt idx="3029">
                  <c:v>3.9963233824881098E-5</c:v>
                </c:pt>
                <c:pt idx="3030">
                  <c:v>3.9963233824881098E-5</c:v>
                </c:pt>
                <c:pt idx="3031">
                  <c:v>1.9981616912440498E-5</c:v>
                </c:pt>
                <c:pt idx="3032">
                  <c:v>1.9981616912440498E-5</c:v>
                </c:pt>
                <c:pt idx="3033">
                  <c:v>3.9963233824881098E-5</c:v>
                </c:pt>
                <c:pt idx="3034">
                  <c:v>1.9981616912440498E-5</c:v>
                </c:pt>
                <c:pt idx="3035">
                  <c:v>7.9926467649762197E-5</c:v>
                </c:pt>
                <c:pt idx="3036">
                  <c:v>5.99448507373216E-5</c:v>
                </c:pt>
                <c:pt idx="3037">
                  <c:v>5.99448507373216E-5</c:v>
                </c:pt>
                <c:pt idx="3038">
                  <c:v>5.99448507373216E-5</c:v>
                </c:pt>
                <c:pt idx="3039">
                  <c:v>3.9963233824881098E-5</c:v>
                </c:pt>
                <c:pt idx="3040">
                  <c:v>1.9981616912440498E-5</c:v>
                </c:pt>
                <c:pt idx="3041">
                  <c:v>1.9981616912440498E-5</c:v>
                </c:pt>
                <c:pt idx="3042">
                  <c:v>1.9981616912440498E-5</c:v>
                </c:pt>
                <c:pt idx="3043">
                  <c:v>1.9981616912440498E-5</c:v>
                </c:pt>
                <c:pt idx="3044">
                  <c:v>7.9926467649762197E-5</c:v>
                </c:pt>
                <c:pt idx="3045">
                  <c:v>1.9981616912440498E-5</c:v>
                </c:pt>
                <c:pt idx="3046">
                  <c:v>3.9963233824881098E-5</c:v>
                </c:pt>
                <c:pt idx="3047">
                  <c:v>5.99448507373216E-5</c:v>
                </c:pt>
                <c:pt idx="3048">
                  <c:v>5.99448507373216E-5</c:v>
                </c:pt>
                <c:pt idx="3049">
                  <c:v>7.9926467649762197E-5</c:v>
                </c:pt>
                <c:pt idx="3050">
                  <c:v>5.99448507373216E-5</c:v>
                </c:pt>
                <c:pt idx="3051">
                  <c:v>3.9963233824881098E-5</c:v>
                </c:pt>
                <c:pt idx="3052">
                  <c:v>5.99448507373216E-5</c:v>
                </c:pt>
                <c:pt idx="3053">
                  <c:v>1.9981616912440498E-5</c:v>
                </c:pt>
                <c:pt idx="3054">
                  <c:v>3.9963233824881098E-5</c:v>
                </c:pt>
                <c:pt idx="3055">
                  <c:v>5.99448507373216E-5</c:v>
                </c:pt>
                <c:pt idx="3056">
                  <c:v>7.9926467649762197E-5</c:v>
                </c:pt>
                <c:pt idx="3057">
                  <c:v>1.9981616912440498E-5</c:v>
                </c:pt>
                <c:pt idx="3058">
                  <c:v>7.9926467649762197E-5</c:v>
                </c:pt>
                <c:pt idx="3059">
                  <c:v>3.9963233824881098E-5</c:v>
                </c:pt>
                <c:pt idx="3060">
                  <c:v>3.9963233824881098E-5</c:v>
                </c:pt>
                <c:pt idx="3061">
                  <c:v>3.9963233824881098E-5</c:v>
                </c:pt>
                <c:pt idx="3062">
                  <c:v>7.9926467649762197E-5</c:v>
                </c:pt>
                <c:pt idx="3063">
                  <c:v>3.9963233824881098E-5</c:v>
                </c:pt>
                <c:pt idx="3064">
                  <c:v>3.9963233824881098E-5</c:v>
                </c:pt>
                <c:pt idx="3065">
                  <c:v>1.9981616912440498E-5</c:v>
                </c:pt>
                <c:pt idx="3066">
                  <c:v>5.99448507373216E-5</c:v>
                </c:pt>
                <c:pt idx="3067">
                  <c:v>5.99448507373216E-5</c:v>
                </c:pt>
                <c:pt idx="3068">
                  <c:v>1.9981616912440498E-5</c:v>
                </c:pt>
                <c:pt idx="3069">
                  <c:v>1.9981616912440498E-5</c:v>
                </c:pt>
                <c:pt idx="3070">
                  <c:v>9.9908084562202705E-5</c:v>
                </c:pt>
                <c:pt idx="3071">
                  <c:v>1.9981616912440498E-5</c:v>
                </c:pt>
                <c:pt idx="3072">
                  <c:v>3.9963233824881098E-5</c:v>
                </c:pt>
                <c:pt idx="3073">
                  <c:v>5.99448507373216E-5</c:v>
                </c:pt>
                <c:pt idx="3074">
                  <c:v>3.9963233824881098E-5</c:v>
                </c:pt>
                <c:pt idx="3075">
                  <c:v>3.9963233824881098E-5</c:v>
                </c:pt>
                <c:pt idx="3076">
                  <c:v>7.9926467649762197E-5</c:v>
                </c:pt>
                <c:pt idx="3077">
                  <c:v>7.9926467649762197E-5</c:v>
                </c:pt>
                <c:pt idx="3078">
                  <c:v>5.99448507373216E-5</c:v>
                </c:pt>
                <c:pt idx="3079">
                  <c:v>1.9981616912440498E-5</c:v>
                </c:pt>
                <c:pt idx="3080">
                  <c:v>3.9963233824881098E-5</c:v>
                </c:pt>
                <c:pt idx="3081">
                  <c:v>5.99448507373216E-5</c:v>
                </c:pt>
                <c:pt idx="3082">
                  <c:v>3.9963233824881098E-5</c:v>
                </c:pt>
                <c:pt idx="3083">
                  <c:v>3.9963233824881098E-5</c:v>
                </c:pt>
                <c:pt idx="3084">
                  <c:v>1.9981616912440498E-5</c:v>
                </c:pt>
                <c:pt idx="3085">
                  <c:v>3.9963233824881098E-5</c:v>
                </c:pt>
                <c:pt idx="3086">
                  <c:v>7.9926467649762197E-5</c:v>
                </c:pt>
                <c:pt idx="3087">
                  <c:v>3.9963233824881098E-5</c:v>
                </c:pt>
                <c:pt idx="3088">
                  <c:v>5.99448507373216E-5</c:v>
                </c:pt>
                <c:pt idx="3089">
                  <c:v>1.9981616912440498E-5</c:v>
                </c:pt>
                <c:pt idx="3090">
                  <c:v>3.9963233824881098E-5</c:v>
                </c:pt>
                <c:pt idx="3091">
                  <c:v>1.9981616912440498E-5</c:v>
                </c:pt>
                <c:pt idx="3092">
                  <c:v>3.9963233824881098E-5</c:v>
                </c:pt>
                <c:pt idx="3093">
                  <c:v>3.9963233824881098E-5</c:v>
                </c:pt>
                <c:pt idx="3094">
                  <c:v>1.9981616912440498E-5</c:v>
                </c:pt>
                <c:pt idx="3095">
                  <c:v>1.9981616912440498E-5</c:v>
                </c:pt>
                <c:pt idx="3096">
                  <c:v>1.9981616912440498E-5</c:v>
                </c:pt>
                <c:pt idx="3097">
                  <c:v>1.9981616912440498E-5</c:v>
                </c:pt>
                <c:pt idx="3098">
                  <c:v>5.99448507373216E-5</c:v>
                </c:pt>
                <c:pt idx="3099">
                  <c:v>1.9981616912440498E-5</c:v>
                </c:pt>
                <c:pt idx="3100">
                  <c:v>3.9963233824881098E-5</c:v>
                </c:pt>
                <c:pt idx="3101">
                  <c:v>1.9981616912440498E-5</c:v>
                </c:pt>
                <c:pt idx="3102">
                  <c:v>1.9981616912440498E-5</c:v>
                </c:pt>
                <c:pt idx="3103">
                  <c:v>1.9981616912440498E-5</c:v>
                </c:pt>
                <c:pt idx="3104">
                  <c:v>7.9926467649762197E-5</c:v>
                </c:pt>
                <c:pt idx="3105">
                  <c:v>3.9963233824881098E-5</c:v>
                </c:pt>
                <c:pt idx="3106">
                  <c:v>5.99448507373216E-5</c:v>
                </c:pt>
                <c:pt idx="3107">
                  <c:v>1.9981616912440498E-5</c:v>
                </c:pt>
                <c:pt idx="3108">
                  <c:v>3.9963233824881098E-5</c:v>
                </c:pt>
                <c:pt idx="3109">
                  <c:v>1.9981616912440498E-5</c:v>
                </c:pt>
                <c:pt idx="3110">
                  <c:v>1.9981616912440498E-5</c:v>
                </c:pt>
                <c:pt idx="3111">
                  <c:v>3.9963233824881098E-5</c:v>
                </c:pt>
                <c:pt idx="3112">
                  <c:v>5.99448507373216E-5</c:v>
                </c:pt>
                <c:pt idx="3113">
                  <c:v>7.9926467649762197E-5</c:v>
                </c:pt>
                <c:pt idx="3114">
                  <c:v>7.9926467649762197E-5</c:v>
                </c:pt>
                <c:pt idx="3115">
                  <c:v>3.9963233824881098E-5</c:v>
                </c:pt>
                <c:pt idx="3116">
                  <c:v>3.9963233824881098E-5</c:v>
                </c:pt>
                <c:pt idx="3117">
                  <c:v>5.99448507373216E-5</c:v>
                </c:pt>
                <c:pt idx="3118">
                  <c:v>3.9963233824881098E-5</c:v>
                </c:pt>
                <c:pt idx="3119">
                  <c:v>3.9963233824881098E-5</c:v>
                </c:pt>
                <c:pt idx="3120">
                  <c:v>3.9963233824881098E-5</c:v>
                </c:pt>
                <c:pt idx="3121">
                  <c:v>1.9981616912440498E-5</c:v>
                </c:pt>
                <c:pt idx="3122">
                  <c:v>5.99448507373216E-5</c:v>
                </c:pt>
                <c:pt idx="3123">
                  <c:v>1.9981616912440498E-5</c:v>
                </c:pt>
                <c:pt idx="3124">
                  <c:v>1.9981616912440498E-5</c:v>
                </c:pt>
                <c:pt idx="3125">
                  <c:v>1.9981616912440498E-5</c:v>
                </c:pt>
                <c:pt idx="3126">
                  <c:v>1.9981616912440498E-5</c:v>
                </c:pt>
                <c:pt idx="3127">
                  <c:v>1.9981616912440498E-5</c:v>
                </c:pt>
                <c:pt idx="3128">
                  <c:v>3.9963233824881098E-5</c:v>
                </c:pt>
                <c:pt idx="3129">
                  <c:v>1.9981616912440498E-5</c:v>
                </c:pt>
                <c:pt idx="3130">
                  <c:v>5.99448507373216E-5</c:v>
                </c:pt>
                <c:pt idx="3131">
                  <c:v>1.9981616912440498E-5</c:v>
                </c:pt>
                <c:pt idx="3132">
                  <c:v>3.9963233824881098E-5</c:v>
                </c:pt>
                <c:pt idx="3133">
                  <c:v>1.9981616912440498E-5</c:v>
                </c:pt>
                <c:pt idx="3134">
                  <c:v>3.9963233824881098E-5</c:v>
                </c:pt>
                <c:pt idx="3135">
                  <c:v>1.9981616912440498E-5</c:v>
                </c:pt>
                <c:pt idx="3136">
                  <c:v>5.99448507373216E-5</c:v>
                </c:pt>
                <c:pt idx="3137">
                  <c:v>3.9963233824881098E-5</c:v>
                </c:pt>
                <c:pt idx="3138">
                  <c:v>5.99448507373216E-5</c:v>
                </c:pt>
                <c:pt idx="3139">
                  <c:v>1.9981616912440498E-5</c:v>
                </c:pt>
                <c:pt idx="3140">
                  <c:v>1.9981616912440498E-5</c:v>
                </c:pt>
                <c:pt idx="3141">
                  <c:v>1.9981616912440498E-5</c:v>
                </c:pt>
                <c:pt idx="3142">
                  <c:v>7.9926467649762197E-5</c:v>
                </c:pt>
                <c:pt idx="3143">
                  <c:v>1.9981616912440498E-5</c:v>
                </c:pt>
                <c:pt idx="3144">
                  <c:v>3.9963233824881098E-5</c:v>
                </c:pt>
                <c:pt idx="3145">
                  <c:v>3.9963233824881098E-5</c:v>
                </c:pt>
                <c:pt idx="3146">
                  <c:v>1.9981616912440498E-5</c:v>
                </c:pt>
                <c:pt idx="3147">
                  <c:v>5.99448507373216E-5</c:v>
                </c:pt>
                <c:pt idx="3148">
                  <c:v>3.9963233824881098E-5</c:v>
                </c:pt>
                <c:pt idx="3149">
                  <c:v>1.9981616912440498E-5</c:v>
                </c:pt>
                <c:pt idx="3150">
                  <c:v>5.99448507373216E-5</c:v>
                </c:pt>
                <c:pt idx="3151">
                  <c:v>1.9981616912440498E-5</c:v>
                </c:pt>
                <c:pt idx="3152">
                  <c:v>3.9963233824881098E-5</c:v>
                </c:pt>
                <c:pt idx="3153">
                  <c:v>7.9926467649762197E-5</c:v>
                </c:pt>
                <c:pt idx="3154">
                  <c:v>3.9963233824881098E-5</c:v>
                </c:pt>
                <c:pt idx="3155">
                  <c:v>3.9963233824881098E-5</c:v>
                </c:pt>
                <c:pt idx="3156">
                  <c:v>1.9981616912440498E-5</c:v>
                </c:pt>
                <c:pt idx="3157">
                  <c:v>1.9981616912440498E-5</c:v>
                </c:pt>
                <c:pt idx="3158">
                  <c:v>1.9981616912440498E-5</c:v>
                </c:pt>
                <c:pt idx="3159">
                  <c:v>3.9963233824881098E-5</c:v>
                </c:pt>
                <c:pt idx="3160">
                  <c:v>3.9963233824881098E-5</c:v>
                </c:pt>
                <c:pt idx="3161">
                  <c:v>1.9981616912440498E-5</c:v>
                </c:pt>
                <c:pt idx="3162">
                  <c:v>1.9981616912440498E-5</c:v>
                </c:pt>
                <c:pt idx="3163">
                  <c:v>1.9981616912440498E-5</c:v>
                </c:pt>
                <c:pt idx="3164">
                  <c:v>5.99448507373216E-5</c:v>
                </c:pt>
                <c:pt idx="3165">
                  <c:v>1.9981616912440498E-5</c:v>
                </c:pt>
                <c:pt idx="3166">
                  <c:v>1.9981616912440498E-5</c:v>
                </c:pt>
                <c:pt idx="3167">
                  <c:v>1.9981616912440498E-5</c:v>
                </c:pt>
                <c:pt idx="3168">
                  <c:v>1.9981616912440498E-5</c:v>
                </c:pt>
                <c:pt idx="3169">
                  <c:v>1.9981616912440498E-5</c:v>
                </c:pt>
                <c:pt idx="3170">
                  <c:v>5.99448507373216E-5</c:v>
                </c:pt>
                <c:pt idx="3171">
                  <c:v>1.9981616912440498E-5</c:v>
                </c:pt>
                <c:pt idx="3172">
                  <c:v>1.9981616912440498E-5</c:v>
                </c:pt>
                <c:pt idx="3173">
                  <c:v>1.9981616912440498E-5</c:v>
                </c:pt>
                <c:pt idx="3174">
                  <c:v>1.9981616912440498E-5</c:v>
                </c:pt>
                <c:pt idx="3175">
                  <c:v>3.9963233824881098E-5</c:v>
                </c:pt>
                <c:pt idx="3176">
                  <c:v>1.9981616912440498E-5</c:v>
                </c:pt>
                <c:pt idx="3177">
                  <c:v>1.9981616912440498E-5</c:v>
                </c:pt>
                <c:pt idx="3178">
                  <c:v>3.9963233824881098E-5</c:v>
                </c:pt>
                <c:pt idx="3179">
                  <c:v>3.9963233824881098E-5</c:v>
                </c:pt>
                <c:pt idx="3180">
                  <c:v>3.9963233824881098E-5</c:v>
                </c:pt>
                <c:pt idx="3181">
                  <c:v>3.9963233824881098E-5</c:v>
                </c:pt>
                <c:pt idx="3182">
                  <c:v>1.9981616912440498E-5</c:v>
                </c:pt>
                <c:pt idx="3183">
                  <c:v>3.9963233824881098E-5</c:v>
                </c:pt>
                <c:pt idx="3184">
                  <c:v>1.9981616912440498E-5</c:v>
                </c:pt>
                <c:pt idx="3185">
                  <c:v>1.9981616912440498E-5</c:v>
                </c:pt>
                <c:pt idx="3186">
                  <c:v>3.9963233824881098E-5</c:v>
                </c:pt>
                <c:pt idx="3187">
                  <c:v>1.9981616912440498E-5</c:v>
                </c:pt>
                <c:pt idx="3188">
                  <c:v>1.9981616912440498E-5</c:v>
                </c:pt>
                <c:pt idx="3189">
                  <c:v>1.9981616912440498E-5</c:v>
                </c:pt>
                <c:pt idx="3190">
                  <c:v>1.9981616912440498E-5</c:v>
                </c:pt>
                <c:pt idx="3191">
                  <c:v>3.9963233824881098E-5</c:v>
                </c:pt>
                <c:pt idx="3192">
                  <c:v>1.9981616912440498E-5</c:v>
                </c:pt>
                <c:pt idx="3193">
                  <c:v>3.9963233824881098E-5</c:v>
                </c:pt>
                <c:pt idx="3194">
                  <c:v>1.9981616912440498E-5</c:v>
                </c:pt>
                <c:pt idx="3195">
                  <c:v>1.9981616912440498E-5</c:v>
                </c:pt>
                <c:pt idx="3196">
                  <c:v>5.99448507373216E-5</c:v>
                </c:pt>
                <c:pt idx="3197">
                  <c:v>3.9963233824881098E-5</c:v>
                </c:pt>
                <c:pt idx="3198">
                  <c:v>1.9981616912440498E-5</c:v>
                </c:pt>
                <c:pt idx="3199">
                  <c:v>5.99448507373216E-5</c:v>
                </c:pt>
                <c:pt idx="3200">
                  <c:v>1.9981616912440498E-5</c:v>
                </c:pt>
                <c:pt idx="3201">
                  <c:v>1.9981616912440498E-5</c:v>
                </c:pt>
                <c:pt idx="3202">
                  <c:v>1.9981616912440498E-5</c:v>
                </c:pt>
                <c:pt idx="3203">
                  <c:v>3.9963233824881098E-5</c:v>
                </c:pt>
                <c:pt idx="3204">
                  <c:v>3.9963233824881098E-5</c:v>
                </c:pt>
                <c:pt idx="3205">
                  <c:v>1.9981616912440498E-5</c:v>
                </c:pt>
                <c:pt idx="3206">
                  <c:v>3.9963233824881098E-5</c:v>
                </c:pt>
                <c:pt idx="3207">
                  <c:v>1.9981616912440498E-5</c:v>
                </c:pt>
                <c:pt idx="3208">
                  <c:v>1.9981616912440498E-5</c:v>
                </c:pt>
                <c:pt idx="3209">
                  <c:v>1.9981616912440498E-5</c:v>
                </c:pt>
                <c:pt idx="3210">
                  <c:v>7.9926467649762197E-5</c:v>
                </c:pt>
                <c:pt idx="3211">
                  <c:v>3.9963233824881098E-5</c:v>
                </c:pt>
                <c:pt idx="3212">
                  <c:v>1.9981616912440498E-5</c:v>
                </c:pt>
                <c:pt idx="3213">
                  <c:v>1.9981616912440498E-5</c:v>
                </c:pt>
                <c:pt idx="3214">
                  <c:v>1.9981616912440498E-5</c:v>
                </c:pt>
                <c:pt idx="3215">
                  <c:v>1.9981616912440498E-5</c:v>
                </c:pt>
                <c:pt idx="3216">
                  <c:v>1.9981616912440498E-5</c:v>
                </c:pt>
                <c:pt idx="3217">
                  <c:v>1.9981616912440498E-5</c:v>
                </c:pt>
                <c:pt idx="3218">
                  <c:v>1.9981616912440498E-5</c:v>
                </c:pt>
                <c:pt idx="3219">
                  <c:v>1.9981616912440498E-5</c:v>
                </c:pt>
                <c:pt idx="3220">
                  <c:v>1.9981616912440498E-5</c:v>
                </c:pt>
                <c:pt idx="3221">
                  <c:v>1.9981616912440498E-5</c:v>
                </c:pt>
                <c:pt idx="3222">
                  <c:v>1.9981616912440498E-5</c:v>
                </c:pt>
                <c:pt idx="3223">
                  <c:v>1.9981616912440498E-5</c:v>
                </c:pt>
                <c:pt idx="3224">
                  <c:v>5.99448507373216E-5</c:v>
                </c:pt>
                <c:pt idx="3225">
                  <c:v>1.9981616912440498E-5</c:v>
                </c:pt>
                <c:pt idx="3226">
                  <c:v>7.9926467649762197E-5</c:v>
                </c:pt>
                <c:pt idx="3227">
                  <c:v>1.9981616912440498E-5</c:v>
                </c:pt>
                <c:pt idx="3228">
                  <c:v>3.9963233824881098E-5</c:v>
                </c:pt>
                <c:pt idx="3229">
                  <c:v>3.9963233824881098E-5</c:v>
                </c:pt>
                <c:pt idx="3230">
                  <c:v>3.9963233824881098E-5</c:v>
                </c:pt>
                <c:pt idx="3231">
                  <c:v>1.9981616912440498E-5</c:v>
                </c:pt>
                <c:pt idx="3232">
                  <c:v>1.9981616912440498E-5</c:v>
                </c:pt>
                <c:pt idx="3233">
                  <c:v>3.9963233824881098E-5</c:v>
                </c:pt>
                <c:pt idx="3234">
                  <c:v>1.9981616912440498E-5</c:v>
                </c:pt>
                <c:pt idx="3235">
                  <c:v>1.9981616912440498E-5</c:v>
                </c:pt>
                <c:pt idx="3236">
                  <c:v>1.9981616912440498E-5</c:v>
                </c:pt>
                <c:pt idx="3237">
                  <c:v>1.9981616912440498E-5</c:v>
                </c:pt>
                <c:pt idx="3238">
                  <c:v>1.9981616912440498E-5</c:v>
                </c:pt>
                <c:pt idx="3239">
                  <c:v>1.9981616912440498E-5</c:v>
                </c:pt>
                <c:pt idx="3240">
                  <c:v>7.9926467649762197E-5</c:v>
                </c:pt>
                <c:pt idx="3241">
                  <c:v>1.9981616912440498E-5</c:v>
                </c:pt>
                <c:pt idx="3242">
                  <c:v>1.9981616912440498E-5</c:v>
                </c:pt>
                <c:pt idx="3243">
                  <c:v>1.9981616912440498E-5</c:v>
                </c:pt>
                <c:pt idx="3244">
                  <c:v>1.9981616912440498E-5</c:v>
                </c:pt>
                <c:pt idx="3245">
                  <c:v>3.9963233824881098E-5</c:v>
                </c:pt>
                <c:pt idx="3246">
                  <c:v>3.9963233824881098E-5</c:v>
                </c:pt>
                <c:pt idx="3247">
                  <c:v>3.9963233824881098E-5</c:v>
                </c:pt>
                <c:pt idx="3248">
                  <c:v>1.9981616912440498E-5</c:v>
                </c:pt>
                <c:pt idx="3249">
                  <c:v>3.9963233824881098E-5</c:v>
                </c:pt>
                <c:pt idx="3250">
                  <c:v>1.9981616912440498E-5</c:v>
                </c:pt>
                <c:pt idx="3251">
                  <c:v>1.9981616912440498E-5</c:v>
                </c:pt>
                <c:pt idx="3252">
                  <c:v>1.9981616912440498E-5</c:v>
                </c:pt>
                <c:pt idx="3253">
                  <c:v>1.9981616912440498E-5</c:v>
                </c:pt>
                <c:pt idx="3254">
                  <c:v>1.9981616912440498E-5</c:v>
                </c:pt>
                <c:pt idx="3255">
                  <c:v>1.9981616912440498E-5</c:v>
                </c:pt>
                <c:pt idx="3256">
                  <c:v>3.9963233824881098E-5</c:v>
                </c:pt>
                <c:pt idx="3257">
                  <c:v>1.9981616912440498E-5</c:v>
                </c:pt>
                <c:pt idx="3258">
                  <c:v>1.9981616912440498E-5</c:v>
                </c:pt>
                <c:pt idx="3259">
                  <c:v>3.9963233824881098E-5</c:v>
                </c:pt>
                <c:pt idx="3260">
                  <c:v>3.9963233824881098E-5</c:v>
                </c:pt>
                <c:pt idx="3261">
                  <c:v>1.9981616912440498E-5</c:v>
                </c:pt>
                <c:pt idx="3262">
                  <c:v>7.9926467649762197E-5</c:v>
                </c:pt>
                <c:pt idx="3263">
                  <c:v>1.9981616912440498E-5</c:v>
                </c:pt>
                <c:pt idx="3264">
                  <c:v>1.9981616912440498E-5</c:v>
                </c:pt>
                <c:pt idx="3265">
                  <c:v>3.9963233824881098E-5</c:v>
                </c:pt>
                <c:pt idx="3266">
                  <c:v>3.9963233824881098E-5</c:v>
                </c:pt>
                <c:pt idx="3267">
                  <c:v>1.9981616912440498E-5</c:v>
                </c:pt>
                <c:pt idx="3268">
                  <c:v>3.9963233824881098E-5</c:v>
                </c:pt>
                <c:pt idx="3269">
                  <c:v>1.9981616912440498E-5</c:v>
                </c:pt>
                <c:pt idx="3270">
                  <c:v>1.9981616912440498E-5</c:v>
                </c:pt>
                <c:pt idx="3271">
                  <c:v>3.9963233824881098E-5</c:v>
                </c:pt>
                <c:pt idx="3272">
                  <c:v>3.9963233824881098E-5</c:v>
                </c:pt>
                <c:pt idx="3273">
                  <c:v>1.9981616912440498E-5</c:v>
                </c:pt>
                <c:pt idx="3274">
                  <c:v>1.9981616912440498E-5</c:v>
                </c:pt>
                <c:pt idx="3275">
                  <c:v>1.9981616912440498E-5</c:v>
                </c:pt>
                <c:pt idx="3276">
                  <c:v>1.9981616912440498E-5</c:v>
                </c:pt>
                <c:pt idx="3277">
                  <c:v>5.99448507373216E-5</c:v>
                </c:pt>
                <c:pt idx="3278">
                  <c:v>1.9981616912440498E-5</c:v>
                </c:pt>
                <c:pt idx="3279">
                  <c:v>1.9981616912440498E-5</c:v>
                </c:pt>
                <c:pt idx="3280">
                  <c:v>1.9981616912440498E-5</c:v>
                </c:pt>
                <c:pt idx="3281">
                  <c:v>3.9963233824881098E-5</c:v>
                </c:pt>
                <c:pt idx="3282">
                  <c:v>1.9981616912440498E-5</c:v>
                </c:pt>
                <c:pt idx="3283">
                  <c:v>1.9981616912440498E-5</c:v>
                </c:pt>
                <c:pt idx="3284">
                  <c:v>1.9981616912440498E-5</c:v>
                </c:pt>
                <c:pt idx="3285">
                  <c:v>1.9981616912440498E-5</c:v>
                </c:pt>
                <c:pt idx="3286">
                  <c:v>5.99448507373216E-5</c:v>
                </c:pt>
                <c:pt idx="3287">
                  <c:v>1.9981616912440498E-5</c:v>
                </c:pt>
                <c:pt idx="3288">
                  <c:v>3.9963233824881098E-5</c:v>
                </c:pt>
                <c:pt idx="3289">
                  <c:v>3.9963233824881098E-5</c:v>
                </c:pt>
                <c:pt idx="3290">
                  <c:v>1.9981616912440498E-5</c:v>
                </c:pt>
                <c:pt idx="3291">
                  <c:v>1.9981616912440498E-5</c:v>
                </c:pt>
                <c:pt idx="3292">
                  <c:v>1.9981616912440498E-5</c:v>
                </c:pt>
                <c:pt idx="3293">
                  <c:v>3.9963233824881098E-5</c:v>
                </c:pt>
                <c:pt idx="3294">
                  <c:v>1.9981616912440498E-5</c:v>
                </c:pt>
                <c:pt idx="3295">
                  <c:v>1.9981616912440498E-5</c:v>
                </c:pt>
                <c:pt idx="3296">
                  <c:v>3.9963233824881098E-5</c:v>
                </c:pt>
                <c:pt idx="3297">
                  <c:v>1.9981616912440498E-5</c:v>
                </c:pt>
                <c:pt idx="3298">
                  <c:v>3.9963233824881098E-5</c:v>
                </c:pt>
                <c:pt idx="3299">
                  <c:v>3.9963233824881098E-5</c:v>
                </c:pt>
                <c:pt idx="3300">
                  <c:v>3.9963233824881098E-5</c:v>
                </c:pt>
                <c:pt idx="3301">
                  <c:v>1.9981616912440498E-5</c:v>
                </c:pt>
                <c:pt idx="3302">
                  <c:v>1.9981616912440498E-5</c:v>
                </c:pt>
                <c:pt idx="3303">
                  <c:v>3.9963233824881098E-5</c:v>
                </c:pt>
                <c:pt idx="3304">
                  <c:v>1.9981616912440498E-5</c:v>
                </c:pt>
                <c:pt idx="3305">
                  <c:v>1.9981616912440498E-5</c:v>
                </c:pt>
                <c:pt idx="3306">
                  <c:v>3.9963233824881098E-5</c:v>
                </c:pt>
                <c:pt idx="3307">
                  <c:v>3.9963233824881098E-5</c:v>
                </c:pt>
                <c:pt idx="3308">
                  <c:v>3.9963233824881098E-5</c:v>
                </c:pt>
                <c:pt idx="3309">
                  <c:v>1.9981616912440498E-5</c:v>
                </c:pt>
                <c:pt idx="3310">
                  <c:v>1.9981616912440498E-5</c:v>
                </c:pt>
                <c:pt idx="3311">
                  <c:v>1.9981616912440498E-5</c:v>
                </c:pt>
                <c:pt idx="3312">
                  <c:v>1.9981616912440498E-5</c:v>
                </c:pt>
                <c:pt idx="3313">
                  <c:v>1.9981616912440498E-5</c:v>
                </c:pt>
                <c:pt idx="3314">
                  <c:v>1.9981616912440498E-5</c:v>
                </c:pt>
                <c:pt idx="3315">
                  <c:v>1.9981616912440498E-5</c:v>
                </c:pt>
                <c:pt idx="3316">
                  <c:v>3.9963233824881098E-5</c:v>
                </c:pt>
                <c:pt idx="3317">
                  <c:v>1.9981616912440498E-5</c:v>
                </c:pt>
                <c:pt idx="3318">
                  <c:v>1.9981616912440498E-5</c:v>
                </c:pt>
                <c:pt idx="3319">
                  <c:v>1.9981616912440498E-5</c:v>
                </c:pt>
                <c:pt idx="3320">
                  <c:v>1.9981616912440498E-5</c:v>
                </c:pt>
                <c:pt idx="3321">
                  <c:v>1.9981616912440498E-5</c:v>
                </c:pt>
                <c:pt idx="3322">
                  <c:v>1.9981616912440498E-5</c:v>
                </c:pt>
                <c:pt idx="3323">
                  <c:v>1.9981616912440498E-5</c:v>
                </c:pt>
                <c:pt idx="3324">
                  <c:v>1.9981616912440498E-5</c:v>
                </c:pt>
                <c:pt idx="3325">
                  <c:v>3.9963233824881098E-5</c:v>
                </c:pt>
                <c:pt idx="3326">
                  <c:v>1.9981616912440498E-5</c:v>
                </c:pt>
                <c:pt idx="3327">
                  <c:v>1.9981616912440498E-5</c:v>
                </c:pt>
                <c:pt idx="3328">
                  <c:v>3.9963233824881098E-5</c:v>
                </c:pt>
                <c:pt idx="3329">
                  <c:v>1.9981616912440498E-5</c:v>
                </c:pt>
                <c:pt idx="3330">
                  <c:v>1.9981616912440498E-5</c:v>
                </c:pt>
                <c:pt idx="3331">
                  <c:v>1.9981616912440498E-5</c:v>
                </c:pt>
                <c:pt idx="3332">
                  <c:v>1.9981616912440498E-5</c:v>
                </c:pt>
                <c:pt idx="3333">
                  <c:v>3.9963233824881098E-5</c:v>
                </c:pt>
                <c:pt idx="3334">
                  <c:v>1.9981616912440498E-5</c:v>
                </c:pt>
                <c:pt idx="3335">
                  <c:v>1.9981616912440498E-5</c:v>
                </c:pt>
                <c:pt idx="3336">
                  <c:v>5.99448507373216E-5</c:v>
                </c:pt>
                <c:pt idx="3337">
                  <c:v>3.9963233824881098E-5</c:v>
                </c:pt>
                <c:pt idx="3338">
                  <c:v>1.9981616912440498E-5</c:v>
                </c:pt>
                <c:pt idx="3339">
                  <c:v>5.99448507373216E-5</c:v>
                </c:pt>
                <c:pt idx="3340">
                  <c:v>1.9981616912440498E-5</c:v>
                </c:pt>
                <c:pt idx="3341">
                  <c:v>3.9963233824881098E-5</c:v>
                </c:pt>
                <c:pt idx="3342">
                  <c:v>1.9981616912440498E-5</c:v>
                </c:pt>
                <c:pt idx="3343">
                  <c:v>1.9981616912440498E-5</c:v>
                </c:pt>
                <c:pt idx="3344">
                  <c:v>1.9981616912440498E-5</c:v>
                </c:pt>
                <c:pt idx="3345">
                  <c:v>1.9981616912440498E-5</c:v>
                </c:pt>
                <c:pt idx="3346">
                  <c:v>1.9981616912440498E-5</c:v>
                </c:pt>
                <c:pt idx="3347">
                  <c:v>1.9981616912440498E-5</c:v>
                </c:pt>
                <c:pt idx="3348">
                  <c:v>1.9981616912440498E-5</c:v>
                </c:pt>
                <c:pt idx="3349">
                  <c:v>3.9963233824881098E-5</c:v>
                </c:pt>
                <c:pt idx="3350">
                  <c:v>3.9963233824881098E-5</c:v>
                </c:pt>
                <c:pt idx="3351">
                  <c:v>1.9981616912440498E-5</c:v>
                </c:pt>
                <c:pt idx="3352">
                  <c:v>3.9963233824881098E-5</c:v>
                </c:pt>
                <c:pt idx="3353">
                  <c:v>3.9963233824881098E-5</c:v>
                </c:pt>
                <c:pt idx="3354">
                  <c:v>1.9981616912440498E-5</c:v>
                </c:pt>
                <c:pt idx="3355">
                  <c:v>1.9981616912440498E-5</c:v>
                </c:pt>
                <c:pt idx="3356">
                  <c:v>1.9981616912440498E-5</c:v>
                </c:pt>
                <c:pt idx="3357">
                  <c:v>3.9963233824881098E-5</c:v>
                </c:pt>
                <c:pt idx="3358">
                  <c:v>1.9981616912440498E-5</c:v>
                </c:pt>
                <c:pt idx="3359">
                  <c:v>1.9981616912440498E-5</c:v>
                </c:pt>
                <c:pt idx="3360">
                  <c:v>1.9981616912440498E-5</c:v>
                </c:pt>
                <c:pt idx="3361">
                  <c:v>1.9981616912440498E-5</c:v>
                </c:pt>
                <c:pt idx="3362">
                  <c:v>1.9981616912440498E-5</c:v>
                </c:pt>
                <c:pt idx="3363">
                  <c:v>1.9981616912440498E-5</c:v>
                </c:pt>
                <c:pt idx="3364">
                  <c:v>3.9963233824881098E-5</c:v>
                </c:pt>
                <c:pt idx="3365">
                  <c:v>3.9963233824881098E-5</c:v>
                </c:pt>
                <c:pt idx="3366">
                  <c:v>1.9981616912440498E-5</c:v>
                </c:pt>
                <c:pt idx="3367">
                  <c:v>1.9981616912440498E-5</c:v>
                </c:pt>
                <c:pt idx="3368">
                  <c:v>1.9981616912440498E-5</c:v>
                </c:pt>
                <c:pt idx="3369">
                  <c:v>1.9981616912440498E-5</c:v>
                </c:pt>
                <c:pt idx="3370">
                  <c:v>1.9981616912440498E-5</c:v>
                </c:pt>
                <c:pt idx="3371">
                  <c:v>1.9981616912440498E-5</c:v>
                </c:pt>
                <c:pt idx="3372">
                  <c:v>3.9963233824881098E-5</c:v>
                </c:pt>
                <c:pt idx="3373">
                  <c:v>1.9981616912440498E-5</c:v>
                </c:pt>
                <c:pt idx="3374">
                  <c:v>1.9981616912440498E-5</c:v>
                </c:pt>
                <c:pt idx="3375">
                  <c:v>1.9981616912440498E-5</c:v>
                </c:pt>
                <c:pt idx="3376">
                  <c:v>1.9981616912440498E-5</c:v>
                </c:pt>
                <c:pt idx="3377">
                  <c:v>1.9981616912440498E-5</c:v>
                </c:pt>
                <c:pt idx="3378">
                  <c:v>1.9981616912440498E-5</c:v>
                </c:pt>
                <c:pt idx="3379">
                  <c:v>1.9981616912440498E-5</c:v>
                </c:pt>
                <c:pt idx="3380">
                  <c:v>1.9981616912440498E-5</c:v>
                </c:pt>
                <c:pt idx="3381">
                  <c:v>3.9963233824881098E-5</c:v>
                </c:pt>
                <c:pt idx="3382">
                  <c:v>5.99448507373216E-5</c:v>
                </c:pt>
                <c:pt idx="3383">
                  <c:v>5.99448507373216E-5</c:v>
                </c:pt>
                <c:pt idx="3384">
                  <c:v>1.9981616912440498E-5</c:v>
                </c:pt>
                <c:pt idx="3385">
                  <c:v>3.9963233824881098E-5</c:v>
                </c:pt>
                <c:pt idx="3386">
                  <c:v>1.9981616912440498E-5</c:v>
                </c:pt>
                <c:pt idx="3387">
                  <c:v>1.9981616912440498E-5</c:v>
                </c:pt>
                <c:pt idx="3388">
                  <c:v>1.9981616912440498E-5</c:v>
                </c:pt>
                <c:pt idx="3389">
                  <c:v>3.9963233824881098E-5</c:v>
                </c:pt>
                <c:pt idx="3390">
                  <c:v>3.9963233824881098E-5</c:v>
                </c:pt>
                <c:pt idx="3391">
                  <c:v>1.9981616912440498E-5</c:v>
                </c:pt>
                <c:pt idx="3392">
                  <c:v>1.9981616912440498E-5</c:v>
                </c:pt>
                <c:pt idx="3393">
                  <c:v>1.9981616912440498E-5</c:v>
                </c:pt>
                <c:pt idx="3394">
                  <c:v>1.9981616912440498E-5</c:v>
                </c:pt>
                <c:pt idx="3395">
                  <c:v>1.9981616912440498E-5</c:v>
                </c:pt>
                <c:pt idx="3396">
                  <c:v>1.9981616912440498E-5</c:v>
                </c:pt>
                <c:pt idx="3397">
                  <c:v>1.9981616912440498E-5</c:v>
                </c:pt>
                <c:pt idx="3398">
                  <c:v>1.9981616912440498E-5</c:v>
                </c:pt>
                <c:pt idx="3399">
                  <c:v>1.9981616912440498E-5</c:v>
                </c:pt>
                <c:pt idx="3400">
                  <c:v>1.9981616912440498E-5</c:v>
                </c:pt>
                <c:pt idx="3401">
                  <c:v>1.9981616912440498E-5</c:v>
                </c:pt>
                <c:pt idx="3402">
                  <c:v>3.9963233824881098E-5</c:v>
                </c:pt>
                <c:pt idx="3403">
                  <c:v>1.9981616912440498E-5</c:v>
                </c:pt>
                <c:pt idx="3404">
                  <c:v>3.9963233824881098E-5</c:v>
                </c:pt>
                <c:pt idx="3405">
                  <c:v>1.9981616912440498E-5</c:v>
                </c:pt>
                <c:pt idx="3406">
                  <c:v>3.9963233824881098E-5</c:v>
                </c:pt>
                <c:pt idx="3407">
                  <c:v>3.9963233824881098E-5</c:v>
                </c:pt>
                <c:pt idx="3408">
                  <c:v>1.9981616912440498E-5</c:v>
                </c:pt>
                <c:pt idx="3409">
                  <c:v>1.9981616912440498E-5</c:v>
                </c:pt>
                <c:pt idx="3410">
                  <c:v>3.9963233824881098E-5</c:v>
                </c:pt>
                <c:pt idx="3411">
                  <c:v>1.9981616912440498E-5</c:v>
                </c:pt>
                <c:pt idx="3412">
                  <c:v>1.9981616912440498E-5</c:v>
                </c:pt>
                <c:pt idx="3413">
                  <c:v>1.9981616912440498E-5</c:v>
                </c:pt>
                <c:pt idx="3414">
                  <c:v>1.9981616912440498E-5</c:v>
                </c:pt>
                <c:pt idx="3415">
                  <c:v>1.9981616912440498E-5</c:v>
                </c:pt>
                <c:pt idx="3416">
                  <c:v>1.9981616912440498E-5</c:v>
                </c:pt>
                <c:pt idx="3417">
                  <c:v>1.9981616912440498E-5</c:v>
                </c:pt>
                <c:pt idx="3418">
                  <c:v>1.9981616912440498E-5</c:v>
                </c:pt>
                <c:pt idx="3419">
                  <c:v>1.9981616912440498E-5</c:v>
                </c:pt>
                <c:pt idx="3420">
                  <c:v>1.9981616912440498E-5</c:v>
                </c:pt>
                <c:pt idx="3421">
                  <c:v>1.9981616912440498E-5</c:v>
                </c:pt>
                <c:pt idx="3422">
                  <c:v>1.9981616912440498E-5</c:v>
                </c:pt>
                <c:pt idx="3423">
                  <c:v>1.9981616912440498E-5</c:v>
                </c:pt>
                <c:pt idx="3424">
                  <c:v>1.9981616912440498E-5</c:v>
                </c:pt>
                <c:pt idx="3425">
                  <c:v>1.9981616912440498E-5</c:v>
                </c:pt>
                <c:pt idx="3426">
                  <c:v>1.9981616912440498E-5</c:v>
                </c:pt>
                <c:pt idx="3427">
                  <c:v>1.9981616912440498E-5</c:v>
                </c:pt>
                <c:pt idx="3428">
                  <c:v>1.9981616912440498E-5</c:v>
                </c:pt>
                <c:pt idx="3429">
                  <c:v>1.9981616912440498E-5</c:v>
                </c:pt>
                <c:pt idx="3430">
                  <c:v>1.9981616912440498E-5</c:v>
                </c:pt>
                <c:pt idx="3431">
                  <c:v>1.9981616912440498E-5</c:v>
                </c:pt>
                <c:pt idx="3432">
                  <c:v>1.9981616912440498E-5</c:v>
                </c:pt>
                <c:pt idx="3433">
                  <c:v>1.9981616912440498E-5</c:v>
                </c:pt>
                <c:pt idx="3434">
                  <c:v>1.9981616912440498E-5</c:v>
                </c:pt>
                <c:pt idx="3435">
                  <c:v>1.9981616912440498E-5</c:v>
                </c:pt>
                <c:pt idx="3436">
                  <c:v>1.9981616912440498E-5</c:v>
                </c:pt>
                <c:pt idx="3437">
                  <c:v>1.9981616912440498E-5</c:v>
                </c:pt>
                <c:pt idx="3438">
                  <c:v>3.9963233824881098E-5</c:v>
                </c:pt>
                <c:pt idx="3439">
                  <c:v>5.99448507373216E-5</c:v>
                </c:pt>
                <c:pt idx="3440">
                  <c:v>1.9981616912440498E-5</c:v>
                </c:pt>
                <c:pt idx="3441">
                  <c:v>1.9981616912440498E-5</c:v>
                </c:pt>
                <c:pt idx="3442">
                  <c:v>1.9981616912440498E-5</c:v>
                </c:pt>
                <c:pt idx="3443">
                  <c:v>1.9981616912440498E-5</c:v>
                </c:pt>
                <c:pt idx="3444">
                  <c:v>1.9981616912440498E-5</c:v>
                </c:pt>
                <c:pt idx="3445">
                  <c:v>3.9963233824881098E-5</c:v>
                </c:pt>
                <c:pt idx="3446">
                  <c:v>1.9981616912440498E-5</c:v>
                </c:pt>
                <c:pt idx="3447">
                  <c:v>1.9981616912440498E-5</c:v>
                </c:pt>
                <c:pt idx="3448">
                  <c:v>3.9963233824881098E-5</c:v>
                </c:pt>
                <c:pt idx="3449">
                  <c:v>3.9963233824881098E-5</c:v>
                </c:pt>
                <c:pt idx="3450">
                  <c:v>3.9963233824881098E-5</c:v>
                </c:pt>
                <c:pt idx="3451">
                  <c:v>1.9981616912440498E-5</c:v>
                </c:pt>
                <c:pt idx="3452">
                  <c:v>1.9981616912440498E-5</c:v>
                </c:pt>
                <c:pt idx="3453">
                  <c:v>1.9981616912440498E-5</c:v>
                </c:pt>
                <c:pt idx="3454">
                  <c:v>1.9981616912440498E-5</c:v>
                </c:pt>
                <c:pt idx="3455">
                  <c:v>1.9981616912440498E-5</c:v>
                </c:pt>
                <c:pt idx="3456">
                  <c:v>1.9981616912440498E-5</c:v>
                </c:pt>
                <c:pt idx="3457">
                  <c:v>1.9981616912440498E-5</c:v>
                </c:pt>
                <c:pt idx="3458">
                  <c:v>1.9981616912440498E-5</c:v>
                </c:pt>
                <c:pt idx="3459">
                  <c:v>1.9981616912440498E-5</c:v>
                </c:pt>
                <c:pt idx="3460">
                  <c:v>1.9981616912440498E-5</c:v>
                </c:pt>
                <c:pt idx="3461">
                  <c:v>1.9981616912440498E-5</c:v>
                </c:pt>
                <c:pt idx="3462">
                  <c:v>1.9981616912440498E-5</c:v>
                </c:pt>
                <c:pt idx="3463">
                  <c:v>1.9981616912440498E-5</c:v>
                </c:pt>
                <c:pt idx="3464">
                  <c:v>1.9981616912440498E-5</c:v>
                </c:pt>
                <c:pt idx="3465">
                  <c:v>1.9981616912440498E-5</c:v>
                </c:pt>
                <c:pt idx="3466">
                  <c:v>3.9963233824881098E-5</c:v>
                </c:pt>
                <c:pt idx="3467">
                  <c:v>1.9981616912440498E-5</c:v>
                </c:pt>
                <c:pt idx="3468">
                  <c:v>1.9981616912440498E-5</c:v>
                </c:pt>
                <c:pt idx="3469">
                  <c:v>1.9981616912440498E-5</c:v>
                </c:pt>
                <c:pt idx="3470">
                  <c:v>1.9981616912440498E-5</c:v>
                </c:pt>
                <c:pt idx="3471">
                  <c:v>1.9981616912440498E-5</c:v>
                </c:pt>
                <c:pt idx="3472">
                  <c:v>1.9981616912440498E-5</c:v>
                </c:pt>
                <c:pt idx="3473">
                  <c:v>1.9981616912440498E-5</c:v>
                </c:pt>
                <c:pt idx="3474">
                  <c:v>1.9981616912440498E-5</c:v>
                </c:pt>
                <c:pt idx="3475">
                  <c:v>1.9981616912440498E-5</c:v>
                </c:pt>
                <c:pt idx="3476">
                  <c:v>1.9981616912440498E-5</c:v>
                </c:pt>
                <c:pt idx="3477">
                  <c:v>1.9981616912440498E-5</c:v>
                </c:pt>
                <c:pt idx="3478">
                  <c:v>5.99448507373216E-5</c:v>
                </c:pt>
                <c:pt idx="3479">
                  <c:v>1.9981616912440498E-5</c:v>
                </c:pt>
                <c:pt idx="3480">
                  <c:v>1.9981616912440498E-5</c:v>
                </c:pt>
                <c:pt idx="3481">
                  <c:v>1.9981616912440498E-5</c:v>
                </c:pt>
                <c:pt idx="3482">
                  <c:v>1.9981616912440498E-5</c:v>
                </c:pt>
                <c:pt idx="3483">
                  <c:v>1.9981616912440498E-5</c:v>
                </c:pt>
                <c:pt idx="3484">
                  <c:v>1.9981616912440498E-5</c:v>
                </c:pt>
                <c:pt idx="3485">
                  <c:v>1.9981616912440498E-5</c:v>
                </c:pt>
                <c:pt idx="3486">
                  <c:v>1.9981616912440498E-5</c:v>
                </c:pt>
                <c:pt idx="3487">
                  <c:v>1.9981616912440498E-5</c:v>
                </c:pt>
                <c:pt idx="3488">
                  <c:v>1.9981616912440498E-5</c:v>
                </c:pt>
                <c:pt idx="3489">
                  <c:v>1.9981616912440498E-5</c:v>
                </c:pt>
                <c:pt idx="3490">
                  <c:v>1.9981616912440498E-5</c:v>
                </c:pt>
                <c:pt idx="3491">
                  <c:v>3.9963233824881098E-5</c:v>
                </c:pt>
                <c:pt idx="3492">
                  <c:v>3.9963233824881098E-5</c:v>
                </c:pt>
                <c:pt idx="3493">
                  <c:v>1.9981616912440498E-5</c:v>
                </c:pt>
                <c:pt idx="3494">
                  <c:v>1.9981616912440498E-5</c:v>
                </c:pt>
                <c:pt idx="3495">
                  <c:v>1.9981616912440498E-5</c:v>
                </c:pt>
                <c:pt idx="3496">
                  <c:v>1.9981616912440498E-5</c:v>
                </c:pt>
                <c:pt idx="3497">
                  <c:v>1.9981616912440498E-5</c:v>
                </c:pt>
                <c:pt idx="3498">
                  <c:v>1.9981616912440498E-5</c:v>
                </c:pt>
                <c:pt idx="3499">
                  <c:v>1.9981616912440498E-5</c:v>
                </c:pt>
                <c:pt idx="3500">
                  <c:v>1.9981616912440498E-5</c:v>
                </c:pt>
                <c:pt idx="3501">
                  <c:v>1.9981616912440498E-5</c:v>
                </c:pt>
                <c:pt idx="3502">
                  <c:v>1.9981616912440498E-5</c:v>
                </c:pt>
                <c:pt idx="3503">
                  <c:v>1.9981616912440498E-5</c:v>
                </c:pt>
                <c:pt idx="3504">
                  <c:v>1.9981616912440498E-5</c:v>
                </c:pt>
                <c:pt idx="3505">
                  <c:v>1.9981616912440498E-5</c:v>
                </c:pt>
                <c:pt idx="3506">
                  <c:v>1.9981616912440498E-5</c:v>
                </c:pt>
                <c:pt idx="3507">
                  <c:v>1.9981616912440498E-5</c:v>
                </c:pt>
                <c:pt idx="3508">
                  <c:v>1.9981616912440498E-5</c:v>
                </c:pt>
                <c:pt idx="3509">
                  <c:v>1.9981616912440498E-5</c:v>
                </c:pt>
                <c:pt idx="3510">
                  <c:v>3.9963233824881098E-5</c:v>
                </c:pt>
                <c:pt idx="3511">
                  <c:v>1.9981616912440498E-5</c:v>
                </c:pt>
                <c:pt idx="3512">
                  <c:v>1.9981616912440498E-5</c:v>
                </c:pt>
                <c:pt idx="3513">
                  <c:v>1.9981616912440498E-5</c:v>
                </c:pt>
                <c:pt idx="3514">
                  <c:v>1.9981616912440498E-5</c:v>
                </c:pt>
                <c:pt idx="3515">
                  <c:v>1.9981616912440498E-5</c:v>
                </c:pt>
                <c:pt idx="3516">
                  <c:v>1.9981616912440498E-5</c:v>
                </c:pt>
                <c:pt idx="3517">
                  <c:v>1.9981616912440498E-5</c:v>
                </c:pt>
                <c:pt idx="3518">
                  <c:v>1.9981616912440498E-5</c:v>
                </c:pt>
                <c:pt idx="3519">
                  <c:v>1.9981616912440498E-5</c:v>
                </c:pt>
                <c:pt idx="3520">
                  <c:v>1.9981616912440498E-5</c:v>
                </c:pt>
                <c:pt idx="3521">
                  <c:v>1.9981616912440498E-5</c:v>
                </c:pt>
                <c:pt idx="3522">
                  <c:v>1.9981616912440498E-5</c:v>
                </c:pt>
                <c:pt idx="3523">
                  <c:v>1.9981616912440498E-5</c:v>
                </c:pt>
                <c:pt idx="3524">
                  <c:v>1.9981616912440498E-5</c:v>
                </c:pt>
                <c:pt idx="3525">
                  <c:v>1.9981616912440498E-5</c:v>
                </c:pt>
                <c:pt idx="3526">
                  <c:v>1.9981616912440498E-5</c:v>
                </c:pt>
                <c:pt idx="3527">
                  <c:v>1.9981616912440498E-5</c:v>
                </c:pt>
                <c:pt idx="3528">
                  <c:v>1.9981616912440498E-5</c:v>
                </c:pt>
                <c:pt idx="3529">
                  <c:v>1.9981616912440498E-5</c:v>
                </c:pt>
                <c:pt idx="3530">
                  <c:v>1.9981616912440498E-5</c:v>
                </c:pt>
                <c:pt idx="3531">
                  <c:v>1.9981616912440498E-5</c:v>
                </c:pt>
                <c:pt idx="3532">
                  <c:v>1.9981616912440498E-5</c:v>
                </c:pt>
                <c:pt idx="3533">
                  <c:v>1.9981616912440498E-5</c:v>
                </c:pt>
                <c:pt idx="3534">
                  <c:v>1.9981616912440498E-5</c:v>
                </c:pt>
                <c:pt idx="3535">
                  <c:v>1.9981616912440498E-5</c:v>
                </c:pt>
                <c:pt idx="3536">
                  <c:v>1.9981616912440498E-5</c:v>
                </c:pt>
                <c:pt idx="3537">
                  <c:v>1.9981616912440498E-5</c:v>
                </c:pt>
                <c:pt idx="3538">
                  <c:v>1.9981616912440498E-5</c:v>
                </c:pt>
                <c:pt idx="3539">
                  <c:v>1.9981616912440498E-5</c:v>
                </c:pt>
                <c:pt idx="3540">
                  <c:v>1.9981616912440498E-5</c:v>
                </c:pt>
                <c:pt idx="3541">
                  <c:v>1.9981616912440498E-5</c:v>
                </c:pt>
                <c:pt idx="3542">
                  <c:v>1.9981616912440498E-5</c:v>
                </c:pt>
                <c:pt idx="3543">
                  <c:v>1.9981616912440498E-5</c:v>
                </c:pt>
                <c:pt idx="3544">
                  <c:v>1.9981616912440498E-5</c:v>
                </c:pt>
                <c:pt idx="3545">
                  <c:v>1.9981616912440498E-5</c:v>
                </c:pt>
                <c:pt idx="3546">
                  <c:v>1.9981616912440498E-5</c:v>
                </c:pt>
                <c:pt idx="3547">
                  <c:v>1.9981616912440498E-5</c:v>
                </c:pt>
                <c:pt idx="3548">
                  <c:v>1.9981616912440498E-5</c:v>
                </c:pt>
                <c:pt idx="3549">
                  <c:v>1.9981616912440498E-5</c:v>
                </c:pt>
                <c:pt idx="3550">
                  <c:v>1.9981616912440498E-5</c:v>
                </c:pt>
                <c:pt idx="3551">
                  <c:v>1.9981616912440498E-5</c:v>
                </c:pt>
                <c:pt idx="3552">
                  <c:v>1.9981616912440498E-5</c:v>
                </c:pt>
                <c:pt idx="3553">
                  <c:v>1.9981616912440498E-5</c:v>
                </c:pt>
                <c:pt idx="3554">
                  <c:v>1.9981616912440498E-5</c:v>
                </c:pt>
                <c:pt idx="3555">
                  <c:v>1.9981616912440498E-5</c:v>
                </c:pt>
                <c:pt idx="3556">
                  <c:v>1.9981616912440498E-5</c:v>
                </c:pt>
                <c:pt idx="3557">
                  <c:v>1.9981616912440498E-5</c:v>
                </c:pt>
                <c:pt idx="3558">
                  <c:v>1.9981616912440498E-5</c:v>
                </c:pt>
                <c:pt idx="3559">
                  <c:v>1.9981616912440498E-5</c:v>
                </c:pt>
                <c:pt idx="3560">
                  <c:v>1.9981616912440498E-5</c:v>
                </c:pt>
                <c:pt idx="3561">
                  <c:v>1.9981616912440498E-5</c:v>
                </c:pt>
                <c:pt idx="3562">
                  <c:v>1.9981616912440498E-5</c:v>
                </c:pt>
                <c:pt idx="3563">
                  <c:v>1.9981616912440498E-5</c:v>
                </c:pt>
                <c:pt idx="3564">
                  <c:v>1.9981616912440498E-5</c:v>
                </c:pt>
                <c:pt idx="3565">
                  <c:v>1.9981616912440498E-5</c:v>
                </c:pt>
                <c:pt idx="3566">
                  <c:v>3.9963233824881098E-5</c:v>
                </c:pt>
                <c:pt idx="3567">
                  <c:v>1.9981616912440498E-5</c:v>
                </c:pt>
                <c:pt idx="3568">
                  <c:v>1.9981616912440498E-5</c:v>
                </c:pt>
                <c:pt idx="3569">
                  <c:v>1.9981616912440498E-5</c:v>
                </c:pt>
                <c:pt idx="3570">
                  <c:v>1.9981616912440498E-5</c:v>
                </c:pt>
                <c:pt idx="3571">
                  <c:v>1.9981616912440498E-5</c:v>
                </c:pt>
                <c:pt idx="3572">
                  <c:v>1.9981616912440498E-5</c:v>
                </c:pt>
                <c:pt idx="3573">
                  <c:v>1.9981616912440498E-5</c:v>
                </c:pt>
                <c:pt idx="3574">
                  <c:v>1.9981616912440498E-5</c:v>
                </c:pt>
                <c:pt idx="3575">
                  <c:v>1.9981616912440498E-5</c:v>
                </c:pt>
                <c:pt idx="3576">
                  <c:v>1.9981616912440498E-5</c:v>
                </c:pt>
                <c:pt idx="3577">
                  <c:v>1.9981616912440498E-5</c:v>
                </c:pt>
                <c:pt idx="3578">
                  <c:v>1.9981616912440498E-5</c:v>
                </c:pt>
                <c:pt idx="3579">
                  <c:v>1.9981616912440498E-5</c:v>
                </c:pt>
                <c:pt idx="3580">
                  <c:v>1.9981616912440498E-5</c:v>
                </c:pt>
                <c:pt idx="3581">
                  <c:v>1.9981616912440498E-5</c:v>
                </c:pt>
                <c:pt idx="3582">
                  <c:v>1.9981616912440498E-5</c:v>
                </c:pt>
                <c:pt idx="3583">
                  <c:v>1.9981616912440498E-5</c:v>
                </c:pt>
                <c:pt idx="3584">
                  <c:v>1.9981616912440498E-5</c:v>
                </c:pt>
                <c:pt idx="3585">
                  <c:v>1.9981616912440498E-5</c:v>
                </c:pt>
                <c:pt idx="3586">
                  <c:v>1.9981616912440498E-5</c:v>
                </c:pt>
                <c:pt idx="3587">
                  <c:v>1.9981616912440498E-5</c:v>
                </c:pt>
                <c:pt idx="3588">
                  <c:v>1.9981616912440498E-5</c:v>
                </c:pt>
                <c:pt idx="3589">
                  <c:v>1.9981616912440498E-5</c:v>
                </c:pt>
                <c:pt idx="3590">
                  <c:v>1.9981616912440498E-5</c:v>
                </c:pt>
                <c:pt idx="3591">
                  <c:v>1.9981616912440498E-5</c:v>
                </c:pt>
                <c:pt idx="3592">
                  <c:v>1.9981616912440498E-5</c:v>
                </c:pt>
                <c:pt idx="3593">
                  <c:v>1.9981616912440498E-5</c:v>
                </c:pt>
                <c:pt idx="3594">
                  <c:v>1.9981616912440498E-5</c:v>
                </c:pt>
                <c:pt idx="3595">
                  <c:v>1.9981616912440498E-5</c:v>
                </c:pt>
                <c:pt idx="3596">
                  <c:v>1.9981616912440498E-5</c:v>
                </c:pt>
                <c:pt idx="3597">
                  <c:v>1.9981616912440498E-5</c:v>
                </c:pt>
                <c:pt idx="3598">
                  <c:v>1.9981616912440498E-5</c:v>
                </c:pt>
                <c:pt idx="3599">
                  <c:v>1.9981616912440498E-5</c:v>
                </c:pt>
                <c:pt idx="3600">
                  <c:v>1.9981616912440498E-5</c:v>
                </c:pt>
                <c:pt idx="3601">
                  <c:v>1.9981616912440498E-5</c:v>
                </c:pt>
                <c:pt idx="3602">
                  <c:v>1.9981616912440498E-5</c:v>
                </c:pt>
                <c:pt idx="3603">
                  <c:v>1.9981616912440498E-5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212112"/>
        <c:axId val="281285472"/>
      </c:scatterChart>
      <c:valAx>
        <c:axId val="280212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5472"/>
        <c:crosses val="autoZero"/>
        <c:crossBetween val="midCat"/>
      </c:valAx>
      <c:valAx>
        <c:axId val="28128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1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742915287762902E-2"/>
          <c:y val="1.6030701361282401E-2"/>
          <c:w val="0.93574983833542602"/>
          <c:h val="0.82404009984974702"/>
        </c:manualLayout>
      </c:layout>
      <c:scatterChart>
        <c:scatterStyle val="lineMarker"/>
        <c:varyColors val="0"/>
        <c:ser>
          <c:idx val="0"/>
          <c:order val="0"/>
          <c:tx>
            <c:v>Win-100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497</c:v>
                </c:pt>
                <c:pt idx="496">
                  <c:v>498</c:v>
                </c:pt>
                <c:pt idx="497">
                  <c:v>500</c:v>
                </c:pt>
                <c:pt idx="498">
                  <c:v>501</c:v>
                </c:pt>
                <c:pt idx="499">
                  <c:v>504</c:v>
                </c:pt>
                <c:pt idx="500">
                  <c:v>505</c:v>
                </c:pt>
                <c:pt idx="501">
                  <c:v>506</c:v>
                </c:pt>
                <c:pt idx="502">
                  <c:v>507</c:v>
                </c:pt>
                <c:pt idx="503">
                  <c:v>509</c:v>
                </c:pt>
                <c:pt idx="504">
                  <c:v>510</c:v>
                </c:pt>
                <c:pt idx="505">
                  <c:v>511</c:v>
                </c:pt>
                <c:pt idx="506">
                  <c:v>513</c:v>
                </c:pt>
                <c:pt idx="507">
                  <c:v>514</c:v>
                </c:pt>
                <c:pt idx="508">
                  <c:v>515</c:v>
                </c:pt>
                <c:pt idx="509">
                  <c:v>519</c:v>
                </c:pt>
                <c:pt idx="510">
                  <c:v>520</c:v>
                </c:pt>
                <c:pt idx="511">
                  <c:v>521</c:v>
                </c:pt>
                <c:pt idx="512">
                  <c:v>522</c:v>
                </c:pt>
                <c:pt idx="513">
                  <c:v>523</c:v>
                </c:pt>
                <c:pt idx="514">
                  <c:v>524</c:v>
                </c:pt>
                <c:pt idx="515">
                  <c:v>525</c:v>
                </c:pt>
                <c:pt idx="516">
                  <c:v>526</c:v>
                </c:pt>
                <c:pt idx="517">
                  <c:v>528</c:v>
                </c:pt>
                <c:pt idx="518">
                  <c:v>529</c:v>
                </c:pt>
                <c:pt idx="519">
                  <c:v>531</c:v>
                </c:pt>
                <c:pt idx="520">
                  <c:v>532</c:v>
                </c:pt>
                <c:pt idx="521">
                  <c:v>533</c:v>
                </c:pt>
                <c:pt idx="522">
                  <c:v>534</c:v>
                </c:pt>
                <c:pt idx="523">
                  <c:v>537</c:v>
                </c:pt>
                <c:pt idx="524">
                  <c:v>539</c:v>
                </c:pt>
                <c:pt idx="525">
                  <c:v>544</c:v>
                </c:pt>
                <c:pt idx="526">
                  <c:v>545</c:v>
                </c:pt>
                <c:pt idx="527">
                  <c:v>546</c:v>
                </c:pt>
                <c:pt idx="528">
                  <c:v>547</c:v>
                </c:pt>
                <c:pt idx="529">
                  <c:v>548</c:v>
                </c:pt>
                <c:pt idx="530">
                  <c:v>550</c:v>
                </c:pt>
                <c:pt idx="531">
                  <c:v>551</c:v>
                </c:pt>
                <c:pt idx="532">
                  <c:v>558</c:v>
                </c:pt>
                <c:pt idx="533">
                  <c:v>559</c:v>
                </c:pt>
                <c:pt idx="534">
                  <c:v>563</c:v>
                </c:pt>
                <c:pt idx="535">
                  <c:v>568</c:v>
                </c:pt>
                <c:pt idx="536">
                  <c:v>571</c:v>
                </c:pt>
                <c:pt idx="537">
                  <c:v>579</c:v>
                </c:pt>
                <c:pt idx="538">
                  <c:v>611</c:v>
                </c:pt>
                <c:pt idx="539">
                  <c:v>620</c:v>
                </c:pt>
              </c:numCache>
            </c:numRef>
          </c:xVal>
          <c:yVal>
            <c:numRef>
              <c:f>Win!$C:$C</c:f>
              <c:numCache>
                <c:formatCode>General</c:formatCode>
                <c:ptCount val="1048576"/>
                <c:pt idx="0">
                  <c:v>9.7240297930299095E-3</c:v>
                </c:pt>
                <c:pt idx="1">
                  <c:v>9.5645036059985797E-3</c:v>
                </c:pt>
                <c:pt idx="2">
                  <c:v>9.4170933319063406E-3</c:v>
                </c:pt>
                <c:pt idx="3">
                  <c:v>9.2131421307650296E-3</c:v>
                </c:pt>
                <c:pt idx="4">
                  <c:v>8.9294278361080406E-3</c:v>
                </c:pt>
                <c:pt idx="5">
                  <c:v>8.7577857361376202E-3</c:v>
                </c:pt>
                <c:pt idx="6">
                  <c:v>8.8153363225982901E-3</c:v>
                </c:pt>
                <c:pt idx="7">
                  <c:v>8.6527811573321907E-3</c:v>
                </c:pt>
                <c:pt idx="8">
                  <c:v>8.2983907038638605E-3</c:v>
                </c:pt>
                <c:pt idx="9">
                  <c:v>8.2903134285711392E-3</c:v>
                </c:pt>
                <c:pt idx="10">
                  <c:v>8.2196372697597893E-3</c:v>
                </c:pt>
                <c:pt idx="11">
                  <c:v>7.9127008086362204E-3</c:v>
                </c:pt>
                <c:pt idx="12">
                  <c:v>7.6814888033819497E-3</c:v>
                </c:pt>
                <c:pt idx="13">
                  <c:v>7.6794694845587702E-3</c:v>
                </c:pt>
                <c:pt idx="14">
                  <c:v>7.6057643475126498E-3</c:v>
                </c:pt>
                <c:pt idx="15">
                  <c:v>7.3018568646238497E-3</c:v>
                </c:pt>
                <c:pt idx="16">
                  <c:v>7.2675284446297702E-3</c:v>
                </c:pt>
                <c:pt idx="17">
                  <c:v>7.1261761270070704E-3</c:v>
                </c:pt>
                <c:pt idx="18">
                  <c:v>7.1615142064127496E-3</c:v>
                </c:pt>
                <c:pt idx="19">
                  <c:v>7.0544903087841303E-3</c:v>
                </c:pt>
                <c:pt idx="20">
                  <c:v>6.8616453611703102E-3</c:v>
                </c:pt>
                <c:pt idx="21">
                  <c:v>6.8212589847066801E-3</c:v>
                </c:pt>
                <c:pt idx="22">
                  <c:v>6.5870180012176397E-3</c:v>
                </c:pt>
                <c:pt idx="23">
                  <c:v>6.5082645671135702E-3</c:v>
                </c:pt>
                <c:pt idx="24">
                  <c:v>6.4365787488906302E-3</c:v>
                </c:pt>
                <c:pt idx="25">
                  <c:v>6.27503324303612E-3</c:v>
                </c:pt>
                <c:pt idx="26">
                  <c:v>6.2659463083318103E-3</c:v>
                </c:pt>
                <c:pt idx="27">
                  <c:v>6.1902218524625E-3</c:v>
                </c:pt>
                <c:pt idx="28">
                  <c:v>6.1054104618888903E-3</c:v>
                </c:pt>
                <c:pt idx="29">
                  <c:v>6.0337246436659503E-3</c:v>
                </c:pt>
                <c:pt idx="30">
                  <c:v>5.9024689201591599E-3</c:v>
                </c:pt>
                <c:pt idx="31">
                  <c:v>5.6944790813714804E-3</c:v>
                </c:pt>
                <c:pt idx="32">
                  <c:v>5.6571216831426199E-3</c:v>
                </c:pt>
                <c:pt idx="33">
                  <c:v>5.60764837197468E-3</c:v>
                </c:pt>
                <c:pt idx="34">
                  <c:v>5.5430301696328703E-3</c:v>
                </c:pt>
                <c:pt idx="35">
                  <c:v>5.4380255908274399E-3</c:v>
                </c:pt>
                <c:pt idx="36">
                  <c:v>5.2401323461556699E-3</c:v>
                </c:pt>
                <c:pt idx="37">
                  <c:v>5.2058039261615799E-3</c:v>
                </c:pt>
                <c:pt idx="38">
                  <c:v>5.2451806432136198E-3</c:v>
                </c:pt>
                <c:pt idx="39">
                  <c:v>5.1442147020545502E-3</c:v>
                </c:pt>
                <c:pt idx="40">
                  <c:v>5.1664272091095503E-3</c:v>
                </c:pt>
                <c:pt idx="41">
                  <c:v>4.9422828197364099E-3</c:v>
                </c:pt>
                <c:pt idx="42">
                  <c:v>5.0048817032550402E-3</c:v>
                </c:pt>
                <c:pt idx="43">
                  <c:v>4.9049254215075598E-3</c:v>
                </c:pt>
                <c:pt idx="44">
                  <c:v>4.7413605968298703E-3</c:v>
                </c:pt>
                <c:pt idx="45">
                  <c:v>4.7787179950587204E-3</c:v>
                </c:pt>
                <c:pt idx="46">
                  <c:v>4.5777957721521798E-3</c:v>
                </c:pt>
                <c:pt idx="47">
                  <c:v>4.5091389321640103E-3</c:v>
                </c:pt>
                <c:pt idx="48">
                  <c:v>4.6444332933171604E-3</c:v>
                </c:pt>
                <c:pt idx="49">
                  <c:v>4.4374531139410702E-3</c:v>
                </c:pt>
                <c:pt idx="50">
                  <c:v>4.3960570780658499E-3</c:v>
                </c:pt>
                <c:pt idx="51">
                  <c:v>4.3162939845501902E-3</c:v>
                </c:pt>
                <c:pt idx="52">
                  <c:v>4.4162502662976697E-3</c:v>
                </c:pt>
                <c:pt idx="53">
                  <c:v>4.3061973904342798E-3</c:v>
                </c:pt>
                <c:pt idx="54">
                  <c:v>4.1204200587015901E-3</c:v>
                </c:pt>
                <c:pt idx="55">
                  <c:v>4.0679177692988797E-3</c:v>
                </c:pt>
                <c:pt idx="56">
                  <c:v>4.0658984504757002E-3</c:v>
                </c:pt>
                <c:pt idx="57">
                  <c:v>3.9810870599020802E-3</c:v>
                </c:pt>
                <c:pt idx="58">
                  <c:v>4.1234490369363701E-3</c:v>
                </c:pt>
                <c:pt idx="59">
                  <c:v>3.9417103428500402E-3</c:v>
                </c:pt>
                <c:pt idx="60">
                  <c:v>3.86396656815756E-3</c:v>
                </c:pt>
                <c:pt idx="61">
                  <c:v>3.9295944299109504E-3</c:v>
                </c:pt>
                <c:pt idx="62">
                  <c:v>3.6832375334828302E-3</c:v>
                </c:pt>
                <c:pt idx="63">
                  <c:v>3.65799604819306E-3</c:v>
                </c:pt>
                <c:pt idx="64">
                  <c:v>3.7256432287696298E-3</c:v>
                </c:pt>
                <c:pt idx="65">
                  <c:v>3.67415059877851E-3</c:v>
                </c:pt>
                <c:pt idx="66">
                  <c:v>3.5338079405673999E-3</c:v>
                </c:pt>
                <c:pt idx="67">
                  <c:v>3.5459238535064902E-3</c:v>
                </c:pt>
                <c:pt idx="68">
                  <c:v>3.6206386499641999E-3</c:v>
                </c:pt>
                <c:pt idx="69">
                  <c:v>3.3379340147188098E-3</c:v>
                </c:pt>
                <c:pt idx="70">
                  <c:v>3.5065471364544498E-3</c:v>
                </c:pt>
                <c:pt idx="71">
                  <c:v>3.3005766164899502E-3</c:v>
                </c:pt>
                <c:pt idx="72">
                  <c:v>3.3429823117767602E-3</c:v>
                </c:pt>
                <c:pt idx="73">
                  <c:v>3.29148968178564E-3</c:v>
                </c:pt>
                <c:pt idx="74">
                  <c:v>3.2935090006088199E-3</c:v>
                </c:pt>
                <c:pt idx="75">
                  <c:v>3.2420163706176901E-3</c:v>
                </c:pt>
                <c:pt idx="76">
                  <c:v>3.2167748853279298E-3</c:v>
                </c:pt>
                <c:pt idx="77">
                  <c:v>3.25716126179156E-3</c:v>
                </c:pt>
                <c:pt idx="78">
                  <c:v>3.1460987265165799E-3</c:v>
                </c:pt>
                <c:pt idx="79">
                  <c:v>3.1137896253456798E-3</c:v>
                </c:pt>
                <c:pt idx="80">
                  <c:v>3.1036930312297699E-3</c:v>
                </c:pt>
                <c:pt idx="81">
                  <c:v>2.99868845242434E-3</c:v>
                </c:pt>
                <c:pt idx="82">
                  <c:v>2.94618616302162E-3</c:v>
                </c:pt>
                <c:pt idx="83">
                  <c:v>2.9158963806738998E-3</c:v>
                </c:pt>
                <c:pt idx="84">
                  <c:v>2.98051458301571E-3</c:v>
                </c:pt>
                <c:pt idx="85">
                  <c:v>2.9370992283173098E-3</c:v>
                </c:pt>
                <c:pt idx="86">
                  <c:v>2.8957031924420899E-3</c:v>
                </c:pt>
                <c:pt idx="87">
                  <c:v>2.8896452359725398E-3</c:v>
                </c:pt>
                <c:pt idx="88">
                  <c:v>2.74324462129189E-3</c:v>
                </c:pt>
                <c:pt idx="89">
                  <c:v>2.8502685189205098E-3</c:v>
                </c:pt>
                <c:pt idx="90">
                  <c:v>2.7513218965846201E-3</c:v>
                </c:pt>
                <c:pt idx="91">
                  <c:v>2.7624281501121201E-3</c:v>
                </c:pt>
                <c:pt idx="92">
                  <c:v>2.6968002883587202E-3</c:v>
                </c:pt>
                <c:pt idx="93">
                  <c:v>2.7513218965846201E-3</c:v>
                </c:pt>
                <c:pt idx="94">
                  <c:v>2.6442979989560098E-3</c:v>
                </c:pt>
                <c:pt idx="95">
                  <c:v>2.5837184342605698E-3</c:v>
                </c:pt>
                <c:pt idx="96">
                  <c:v>2.5554479707360299E-3</c:v>
                </c:pt>
                <c:pt idx="97">
                  <c:v>2.55342865191285E-3</c:v>
                </c:pt>
                <c:pt idx="98">
                  <c:v>2.5342451230926199E-3</c:v>
                </c:pt>
                <c:pt idx="99">
                  <c:v>2.4797235148667301E-3</c:v>
                </c:pt>
                <c:pt idx="100">
                  <c:v>7.3927262116670099E-3</c:v>
                </c:pt>
                <c:pt idx="101">
                  <c:v>7.2604608287486303E-3</c:v>
                </c:pt>
                <c:pt idx="102">
                  <c:v>7.2473352563979503E-3</c:v>
                </c:pt>
                <c:pt idx="103">
                  <c:v>7.0736738376043599E-3</c:v>
                </c:pt>
                <c:pt idx="104">
                  <c:v>7.0171329105552802E-3</c:v>
                </c:pt>
                <c:pt idx="105">
                  <c:v>6.9171766288077998E-3</c:v>
                </c:pt>
                <c:pt idx="106">
                  <c:v>6.7233220217823896E-3</c:v>
                </c:pt>
                <c:pt idx="107">
                  <c:v>6.6576941600289897E-3</c:v>
                </c:pt>
                <c:pt idx="108">
                  <c:v>6.57288276945538E-3</c:v>
                </c:pt>
                <c:pt idx="109">
                  <c:v>6.4668685312383499E-3</c:v>
                </c:pt>
                <c:pt idx="110">
                  <c:v>6.2911877936215697E-3</c:v>
                </c:pt>
                <c:pt idx="111">
                  <c:v>6.3255162136156597E-3</c:v>
                </c:pt>
                <c:pt idx="112">
                  <c:v>6.2275792506913596E-3</c:v>
                </c:pt>
                <c:pt idx="113">
                  <c:v>5.8519859495796203E-3</c:v>
                </c:pt>
                <c:pt idx="114">
                  <c:v>5.9862706513211898E-3</c:v>
                </c:pt>
                <c:pt idx="115">
                  <c:v>6.0084831583761796E-3</c:v>
                </c:pt>
                <c:pt idx="116">
                  <c:v>5.7197205666612398E-3</c:v>
                </c:pt>
                <c:pt idx="117">
                  <c:v>5.6934694219598903E-3</c:v>
                </c:pt>
                <c:pt idx="118">
                  <c:v>5.5652426766878704E-3</c:v>
                </c:pt>
                <c:pt idx="119">
                  <c:v>5.5187983437547002E-3</c:v>
                </c:pt>
                <c:pt idx="120">
                  <c:v>5.3835039826015396E-3</c:v>
                </c:pt>
                <c:pt idx="121">
                  <c:v>5.4874989019953902E-3</c:v>
                </c:pt>
                <c:pt idx="122">
                  <c:v>5.2037846073384004E-3</c:v>
                </c:pt>
                <c:pt idx="123">
                  <c:v>5.1886397161645401E-3</c:v>
                </c:pt>
                <c:pt idx="124">
                  <c:v>5.1159442385300099E-3</c:v>
                </c:pt>
                <c:pt idx="125">
                  <c:v>5.0119493191361697E-3</c:v>
                </c:pt>
                <c:pt idx="126">
                  <c:v>5.0079106814898099E-3</c:v>
                </c:pt>
                <c:pt idx="127">
                  <c:v>5.1179635573531902E-3</c:v>
                </c:pt>
                <c:pt idx="128">
                  <c:v>4.8201140309339398E-3</c:v>
                </c:pt>
                <c:pt idx="129">
                  <c:v>4.7484282127109997E-3</c:v>
                </c:pt>
                <c:pt idx="130">
                  <c:v>4.6575588656678404E-3</c:v>
                </c:pt>
                <c:pt idx="131">
                  <c:v>4.5899116850912601E-3</c:v>
                </c:pt>
                <c:pt idx="132">
                  <c:v>4.5848633880333101E-3</c:v>
                </c:pt>
                <c:pt idx="133">
                  <c:v>4.4566366427612903E-3</c:v>
                </c:pt>
                <c:pt idx="134">
                  <c:v>4.4849071062858297E-3</c:v>
                </c:pt>
                <c:pt idx="135">
                  <c:v>4.4303854980599399E-3</c:v>
                </c:pt>
                <c:pt idx="136">
                  <c:v>4.37283491159927E-3</c:v>
                </c:pt>
                <c:pt idx="137">
                  <c:v>4.4515883457033403E-3</c:v>
                </c:pt>
                <c:pt idx="138">
                  <c:v>4.0689274287104699E-3</c:v>
                </c:pt>
                <c:pt idx="139">
                  <c:v>4.1214297181131803E-3</c:v>
                </c:pt>
                <c:pt idx="140">
                  <c:v>4.1234490369363701E-3</c:v>
                </c:pt>
                <c:pt idx="141">
                  <c:v>3.9094012416791401E-3</c:v>
                </c:pt>
                <c:pt idx="142">
                  <c:v>3.9770484222557204E-3</c:v>
                </c:pt>
                <c:pt idx="143">
                  <c:v>3.97200012519776E-3</c:v>
                </c:pt>
                <c:pt idx="144">
                  <c:v>3.9376717052036804E-3</c:v>
                </c:pt>
                <c:pt idx="145">
                  <c:v>3.8892080534473298E-3</c:v>
                </c:pt>
                <c:pt idx="146">
                  <c:v>3.8255995105171102E-3</c:v>
                </c:pt>
                <c:pt idx="147">
                  <c:v>3.7660296052332599E-3</c:v>
                </c:pt>
                <c:pt idx="148">
                  <c:v>3.68222787407123E-3</c:v>
                </c:pt>
                <c:pt idx="149">
                  <c:v>3.7074693593609999E-3</c:v>
                </c:pt>
                <c:pt idx="150">
                  <c:v>3.7145369752421401E-3</c:v>
                </c:pt>
                <c:pt idx="151">
                  <c:v>3.5196727088051302E-3</c:v>
                </c:pt>
                <c:pt idx="152">
                  <c:v>3.5378465782137701E-3</c:v>
                </c:pt>
                <c:pt idx="153">
                  <c:v>3.4964505423385498E-3</c:v>
                </c:pt>
                <c:pt idx="154">
                  <c:v>3.37327209412448E-3</c:v>
                </c:pt>
                <c:pt idx="155">
                  <c:v>3.38639766647516E-3</c:v>
                </c:pt>
                <c:pt idx="156">
                  <c:v>3.4388999558778799E-3</c:v>
                </c:pt>
                <c:pt idx="157">
                  <c:v>3.1986010159192999E-3</c:v>
                </c:pt>
                <c:pt idx="158">
                  <c:v>3.2803834282581399E-3</c:v>
                </c:pt>
                <c:pt idx="159">
                  <c:v>3.2500936459104201E-3</c:v>
                </c:pt>
                <c:pt idx="160">
                  <c:v>3.1612436176904398E-3</c:v>
                </c:pt>
                <c:pt idx="161">
                  <c:v>3.1662919147483902E-3</c:v>
                </c:pt>
                <c:pt idx="162">
                  <c:v>3.1551856612209001E-3</c:v>
                </c:pt>
                <c:pt idx="163">
                  <c:v>3.2066782912120199E-3</c:v>
                </c:pt>
                <c:pt idx="164">
                  <c:v>2.95123446007958E-3</c:v>
                </c:pt>
                <c:pt idx="165">
                  <c:v>3.02292027830252E-3</c:v>
                </c:pt>
                <c:pt idx="166">
                  <c:v>2.9290219530245798E-3</c:v>
                </c:pt>
                <c:pt idx="167">
                  <c:v>2.8724810259755E-3</c:v>
                </c:pt>
                <c:pt idx="168">
                  <c:v>2.9431571847868499E-3</c:v>
                </c:pt>
                <c:pt idx="169">
                  <c:v>2.8028145265757498E-3</c:v>
                </c:pt>
                <c:pt idx="170">
                  <c:v>2.8967128518536801E-3</c:v>
                </c:pt>
                <c:pt idx="171">
                  <c:v>2.7977662295177899E-3</c:v>
                </c:pt>
                <c:pt idx="172">
                  <c:v>2.6392497018980499E-3</c:v>
                </c:pt>
                <c:pt idx="173">
                  <c:v>2.69276165071236E-3</c:v>
                </c:pt>
                <c:pt idx="174">
                  <c:v>2.7997855483409698E-3</c:v>
                </c:pt>
                <c:pt idx="175">
                  <c:v>2.6453076583676E-3</c:v>
                </c:pt>
                <c:pt idx="176">
                  <c:v>2.5746314995562501E-3</c:v>
                </c:pt>
                <c:pt idx="177">
                  <c:v>2.5786701372026099E-3</c:v>
                </c:pt>
                <c:pt idx="178">
                  <c:v>2.5251581883883102E-3</c:v>
                </c:pt>
                <c:pt idx="179">
                  <c:v>2.4433757760494602E-3</c:v>
                </c:pt>
                <c:pt idx="180">
                  <c:v>2.5493900142664798E-3</c:v>
                </c:pt>
                <c:pt idx="181">
                  <c:v>2.4302502036987802E-3</c:v>
                </c:pt>
                <c:pt idx="182">
                  <c:v>2.5231388695651199E-3</c:v>
                </c:pt>
                <c:pt idx="183">
                  <c:v>2.3272649437165302E-3</c:v>
                </c:pt>
                <c:pt idx="184">
                  <c:v>2.39491212429311E-3</c:v>
                </c:pt>
                <c:pt idx="185">
                  <c:v>2.3939024648815198E-3</c:v>
                </c:pt>
                <c:pt idx="186">
                  <c:v>2.3615933637106102E-3</c:v>
                </c:pt>
                <c:pt idx="187">
                  <c:v>2.3676513201801599E-3</c:v>
                </c:pt>
                <c:pt idx="188">
                  <c:v>2.2979848207804001E-3</c:v>
                </c:pt>
                <c:pt idx="189">
                  <c:v>2.2636564007863201E-3</c:v>
                </c:pt>
                <c:pt idx="190">
                  <c:v>2.22629900255746E-3</c:v>
                </c:pt>
                <c:pt idx="191">
                  <c:v>2.1091785108129399E-3</c:v>
                </c:pt>
                <c:pt idx="192">
                  <c:v>2.1657194378620201E-3</c:v>
                </c:pt>
                <c:pt idx="193">
                  <c:v>2.1939899013865599E-3</c:v>
                </c:pt>
                <c:pt idx="194">
                  <c:v>2.1253330613983899E-3</c:v>
                </c:pt>
                <c:pt idx="195">
                  <c:v>2.0395120114131901E-3</c:v>
                </c:pt>
                <c:pt idx="196">
                  <c:v>2.1768256913895201E-3</c:v>
                </c:pt>
                <c:pt idx="197">
                  <c:v>2.0748500908188599E-3</c:v>
                </c:pt>
                <c:pt idx="198">
                  <c:v>2.0960529384622599E-3</c:v>
                </c:pt>
                <c:pt idx="199">
                  <c:v>2.00215461318433E-3</c:v>
                </c:pt>
                <c:pt idx="200">
                  <c:v>1.9072466284948001E-3</c:v>
                </c:pt>
                <c:pt idx="201">
                  <c:v>2.0041739320075099E-3</c:v>
                </c:pt>
                <c:pt idx="202">
                  <c:v>1.9405653890773001E-3</c:v>
                </c:pt>
                <c:pt idx="203">
                  <c:v>1.8840244620282199E-3</c:v>
                </c:pt>
                <c:pt idx="204">
                  <c:v>1.86988923026595E-3</c:v>
                </c:pt>
                <c:pt idx="205">
                  <c:v>1.7982034120430099E-3</c:v>
                </c:pt>
                <c:pt idx="206">
                  <c:v>1.7931551149850599E-3</c:v>
                </c:pt>
                <c:pt idx="207">
                  <c:v>1.7679136296952899E-3</c:v>
                </c:pt>
                <c:pt idx="208">
                  <c:v>1.7043050867650801E-3</c:v>
                </c:pt>
                <c:pt idx="209">
                  <c:v>1.68512155794485E-3</c:v>
                </c:pt>
                <c:pt idx="210">
                  <c:v>1.7043050867650801E-3</c:v>
                </c:pt>
                <c:pt idx="211">
                  <c:v>1.5700203850235201E-3</c:v>
                </c:pt>
                <c:pt idx="212">
                  <c:v>1.56901072561192E-3</c:v>
                </c:pt>
                <c:pt idx="213">
                  <c:v>1.5780976603162399E-3</c:v>
                </c:pt>
                <c:pt idx="214">
                  <c:v>1.58112663855101E-3</c:v>
                </c:pt>
                <c:pt idx="215">
                  <c:v>1.4619868279833099E-3</c:v>
                </c:pt>
                <c:pt idx="216">
                  <c:v>1.46400614680649E-3</c:v>
                </c:pt>
                <c:pt idx="217">
                  <c:v>1.4892476320962601E-3</c:v>
                </c:pt>
                <c:pt idx="218">
                  <c:v>1.46097716857172E-3</c:v>
                </c:pt>
                <c:pt idx="219">
                  <c:v>1.45693853092536E-3</c:v>
                </c:pt>
                <c:pt idx="220">
                  <c:v>1.35799190858947E-3</c:v>
                </c:pt>
                <c:pt idx="221">
                  <c:v>1.31356689447948E-3</c:v>
                </c:pt>
                <c:pt idx="222">
                  <c:v>1.3630402056474199E-3</c:v>
                </c:pt>
                <c:pt idx="223">
                  <c:v>1.2075526562624599E-3</c:v>
                </c:pt>
                <c:pt idx="224">
                  <c:v>1.3660691838822E-3</c:v>
                </c:pt>
                <c:pt idx="225">
                  <c:v>1.2721708586042599E-3</c:v>
                </c:pt>
                <c:pt idx="226">
                  <c:v>1.2297651633174499E-3</c:v>
                </c:pt>
                <c:pt idx="227">
                  <c:v>1.15404070744815E-3</c:v>
                </c:pt>
                <c:pt idx="228">
                  <c:v>1.1823111709726899E-3</c:v>
                </c:pt>
                <c:pt idx="229">
                  <c:v>1.12879922215838E-3</c:v>
                </c:pt>
                <c:pt idx="230">
                  <c:v>1.1348571786279299E-3</c:v>
                </c:pt>
                <c:pt idx="231">
                  <c:v>1.1308185409815701E-3</c:v>
                </c:pt>
                <c:pt idx="232">
                  <c:v>1.11567364980771E-3</c:v>
                </c:pt>
                <c:pt idx="233">
                  <c:v>1.0964901209874799E-3</c:v>
                </c:pt>
                <c:pt idx="234">
                  <c:v>1.0571134039354499E-3</c:v>
                </c:pt>
                <c:pt idx="235">
                  <c:v>1.0268236215877299E-3</c:v>
                </c:pt>
                <c:pt idx="236" formatCode="0.00E+00">
                  <c:v>9.7533099159660404E-4</c:v>
                </c:pt>
                <c:pt idx="237">
                  <c:v>1.0015821362979601E-3</c:v>
                </c:pt>
                <c:pt idx="238" formatCode="0.00E+00">
                  <c:v>9.6826337571546896E-4</c:v>
                </c:pt>
                <c:pt idx="239">
                  <c:v>1.00864975217909E-3</c:v>
                </c:pt>
                <c:pt idx="240" formatCode="0.00E+00">
                  <c:v>9.8542758571251092E-4</c:v>
                </c:pt>
                <c:pt idx="241" formatCode="0.00E+00">
                  <c:v>9.0061619513889303E-4</c:v>
                </c:pt>
                <c:pt idx="242" formatCode="0.00E+00">
                  <c:v>8.8042300690708002E-4</c:v>
                </c:pt>
                <c:pt idx="243" formatCode="0.00E+00">
                  <c:v>8.35997992797089E-4</c:v>
                </c:pt>
                <c:pt idx="244" formatCode="0.00E+00">
                  <c:v>9.0768381102002799E-4</c:v>
                </c:pt>
                <c:pt idx="245" formatCode="0.00E+00">
                  <c:v>8.8446164455344199E-4</c:v>
                </c:pt>
                <c:pt idx="246" formatCode="0.00E+00">
                  <c:v>8.5518152161731195E-4</c:v>
                </c:pt>
                <c:pt idx="247" formatCode="0.00E+00">
                  <c:v>8.4609458691299599E-4</c:v>
                </c:pt>
                <c:pt idx="248" formatCode="0.00E+00">
                  <c:v>8.2893037691595403E-4</c:v>
                </c:pt>
                <c:pt idx="249" formatCode="0.00E+00">
                  <c:v>7.9359229751027995E-4</c:v>
                </c:pt>
                <c:pt idx="250" formatCode="0.00E+00">
                  <c:v>8.2994003632754496E-4</c:v>
                </c:pt>
                <c:pt idx="251" formatCode="0.00E+00">
                  <c:v>7.9157297868709896E-4</c:v>
                </c:pt>
                <c:pt idx="252" formatCode="0.00E+00">
                  <c:v>7.1382920399461604E-4</c:v>
                </c:pt>
                <c:pt idx="253" formatCode="0.00E+00">
                  <c:v>7.07771247525072E-4</c:v>
                </c:pt>
                <c:pt idx="254" formatCode="0.00E+00">
                  <c:v>7.2594511693370401E-4</c:v>
                </c:pt>
                <c:pt idx="255" formatCode="0.00E+00">
                  <c:v>7.1180988517143505E-4</c:v>
                </c:pt>
                <c:pt idx="256" formatCode="0.00E+00">
                  <c:v>7.0272295046711801E-4</c:v>
                </c:pt>
                <c:pt idx="257" formatCode="0.00E+00">
                  <c:v>6.9767465340916501E-4</c:v>
                </c:pt>
                <c:pt idx="258" formatCode="0.00E+00">
                  <c:v>7.3200307340324795E-4</c:v>
                </c:pt>
                <c:pt idx="259" formatCode="0.00E+00">
                  <c:v>6.4618202341804E-4</c:v>
                </c:pt>
                <c:pt idx="260" formatCode="0.00E+00">
                  <c:v>6.3305645106736098E-4</c:v>
                </c:pt>
                <c:pt idx="261" formatCode="0.00E+00">
                  <c:v>6.7748146517735103E-4</c:v>
                </c:pt>
                <c:pt idx="262" formatCode="0.00E+00">
                  <c:v>6.5022066106440305E-4</c:v>
                </c:pt>
                <c:pt idx="263" formatCode="0.00E+00">
                  <c:v>6.6031725518031004E-4</c:v>
                </c:pt>
                <c:pt idx="264" formatCode="0.00E+00">
                  <c:v>5.8762177754578002E-4</c:v>
                </c:pt>
                <c:pt idx="265" formatCode="0.00E+00">
                  <c:v>6.3608542930213301E-4</c:v>
                </c:pt>
                <c:pt idx="266" formatCode="0.00E+00">
                  <c:v>5.6742858931396604E-4</c:v>
                </c:pt>
                <c:pt idx="267" formatCode="0.00E+00">
                  <c:v>5.8661211813418898E-4</c:v>
                </c:pt>
                <c:pt idx="268" formatCode="0.00E+00">
                  <c:v>5.6439961107919402E-4</c:v>
                </c:pt>
                <c:pt idx="269" formatCode="0.00E+00">
                  <c:v>5.2199391579238496E-4</c:v>
                </c:pt>
                <c:pt idx="270" formatCode="0.00E+00">
                  <c:v>5.2502289402715698E-4</c:v>
                </c:pt>
                <c:pt idx="271" formatCode="0.00E+00">
                  <c:v>5.28051872261929E-4</c:v>
                </c:pt>
                <c:pt idx="272" formatCode="0.00E+00">
                  <c:v>5.4117744461260801E-4</c:v>
                </c:pt>
                <c:pt idx="273" formatCode="0.00E+00">
                  <c:v>5.1997459696920397E-4</c:v>
                </c:pt>
                <c:pt idx="274" formatCode="0.00E+00">
                  <c:v>4.7353026403603203E-4</c:v>
                </c:pt>
                <c:pt idx="275" formatCode="0.00E+00">
                  <c:v>5.0382004638375305E-4</c:v>
                </c:pt>
                <c:pt idx="276" formatCode="0.00E+00">
                  <c:v>4.7050128580126E-4</c:v>
                </c:pt>
                <c:pt idx="277" formatCode="0.00E+00">
                  <c:v>4.9675243050261797E-4</c:v>
                </c:pt>
                <c:pt idx="278" formatCode="0.00E+00">
                  <c:v>4.4929843815785602E-4</c:v>
                </c:pt>
                <c:pt idx="279" formatCode="0.00E+00">
                  <c:v>4.5434673521580903E-4</c:v>
                </c:pt>
                <c:pt idx="280" formatCode="0.00E+00">
                  <c:v>3.99825126989912E-4</c:v>
                </c:pt>
                <c:pt idx="281" formatCode="0.00E+00">
                  <c:v>4.1799899639854401E-4</c:v>
                </c:pt>
                <c:pt idx="282" formatCode="0.00E+00">
                  <c:v>4.1396035875218199E-4</c:v>
                </c:pt>
                <c:pt idx="283" formatCode="0.00E+00">
                  <c:v>4.03863764636275E-4</c:v>
                </c:pt>
                <c:pt idx="284" formatCode="0.00E+00">
                  <c:v>4.1900865581013499E-4</c:v>
                </c:pt>
                <c:pt idx="285" formatCode="0.00E+00">
                  <c:v>4.0588308345945598E-4</c:v>
                </c:pt>
                <c:pt idx="286" formatCode="0.00E+00">
                  <c:v>3.6246772876105698E-4</c:v>
                </c:pt>
                <c:pt idx="287" formatCode="0.00E+00">
                  <c:v>3.8367057640446102E-4</c:v>
                </c:pt>
                <c:pt idx="288" formatCode="0.00E+00">
                  <c:v>4.03863764636275E-4</c:v>
                </c:pt>
                <c:pt idx="289" formatCode="0.00E+00">
                  <c:v>4.0689274287104702E-4</c:v>
                </c:pt>
                <c:pt idx="290" formatCode="0.00E+00">
                  <c:v>3.4025522170606098E-4</c:v>
                </c:pt>
                <c:pt idx="291" formatCode="0.00E+00">
                  <c:v>3.3722624347128901E-4</c:v>
                </c:pt>
                <c:pt idx="292" formatCode="0.00E+00">
                  <c:v>3.5136147523355901E-4</c:v>
                </c:pt>
                <c:pt idx="293" formatCode="0.00E+00">
                  <c:v>3.4429385935242398E-4</c:v>
                </c:pt>
                <c:pt idx="294" formatCode="0.00E+00">
                  <c:v>3.3823590288288E-4</c:v>
                </c:pt>
                <c:pt idx="295" formatCode="0.00E+00">
                  <c:v>3.1703305523947601E-4</c:v>
                </c:pt>
                <c:pt idx="296" formatCode="0.00E+00">
                  <c:v>3.1097509876993099E-4</c:v>
                </c:pt>
                <c:pt idx="297" formatCode="0.00E+00">
                  <c:v>3.1804271465106602E-4</c:v>
                </c:pt>
                <c:pt idx="298" formatCode="0.00E+00">
                  <c:v>2.9583020759607099E-4</c:v>
                </c:pt>
                <c:pt idx="299" formatCode="0.00E+00">
                  <c:v>2.84723954068574E-4</c:v>
                </c:pt>
                <c:pt idx="300" formatCode="0.00E+00">
                  <c:v>3.0289782347720602E-4</c:v>
                </c:pt>
                <c:pt idx="301" formatCode="0.00E+00">
                  <c:v>3.04917142300387E-4</c:v>
                </c:pt>
                <c:pt idx="302" formatCode="0.00E+00">
                  <c:v>2.9683986700766198E-4</c:v>
                </c:pt>
                <c:pt idx="303" formatCode="0.00E+00">
                  <c:v>2.5039553407449003E-4</c:v>
                </c:pt>
                <c:pt idx="304" formatCode="0.00E+00">
                  <c:v>2.7260804112948499E-4</c:v>
                </c:pt>
                <c:pt idx="305" formatCode="0.00E+00">
                  <c:v>2.5948246877880598E-4</c:v>
                </c:pt>
                <c:pt idx="306" formatCode="0.00E+00">
                  <c:v>2.4534723701653702E-4</c:v>
                </c:pt>
                <c:pt idx="307" formatCode="0.00E+00">
                  <c:v>2.5342451230926199E-4</c:v>
                </c:pt>
                <c:pt idx="308" formatCode="0.00E+00">
                  <c:v>2.4130859937017399E-4</c:v>
                </c:pt>
                <c:pt idx="309" formatCode="0.00E+00">
                  <c:v>2.2212507054995099E-4</c:v>
                </c:pt>
                <c:pt idx="310" formatCode="0.00E+00">
                  <c:v>2.4433757760494598E-4</c:v>
                </c:pt>
                <c:pt idx="311" formatCode="0.00E+00">
                  <c:v>2.4938587466289899E-4</c:v>
                </c:pt>
                <c:pt idx="312" formatCode="0.00E+00">
                  <c:v>2.3222166466585801E-4</c:v>
                </c:pt>
                <c:pt idx="313" formatCode="0.00E+00">
                  <c:v>2.1101881702245299E-4</c:v>
                </c:pt>
                <c:pt idx="314" formatCode="0.00E+00">
                  <c:v>1.9890290408336499E-4</c:v>
                </c:pt>
                <c:pt idx="315" formatCode="0.00E+00">
                  <c:v>2.31212005254267E-4</c:v>
                </c:pt>
                <c:pt idx="316" formatCode="0.00E+00">
                  <c:v>2.0294154172972799E-4</c:v>
                </c:pt>
                <c:pt idx="317" formatCode="0.00E+00">
                  <c:v>1.96883585260184E-4</c:v>
                </c:pt>
                <c:pt idx="318" formatCode="0.00E+00">
                  <c:v>1.77700056439961E-4</c:v>
                </c:pt>
                <c:pt idx="319" formatCode="0.00E+00">
                  <c:v>1.7870971585155101E-4</c:v>
                </c:pt>
                <c:pt idx="320" formatCode="0.00E+00">
                  <c:v>1.7669039702837E-4</c:v>
                </c:pt>
                <c:pt idx="321" formatCode="0.00E+00">
                  <c:v>1.6861312173564399E-4</c:v>
                </c:pt>
                <c:pt idx="322" formatCode="0.00E+00">
                  <c:v>1.7870971585155101E-4</c:v>
                </c:pt>
                <c:pt idx="323" formatCode="0.00E+00">
                  <c:v>1.7063244055882601E-4</c:v>
                </c:pt>
                <c:pt idx="324" formatCode="0.00E+00">
                  <c:v>1.7467107820518901E-4</c:v>
                </c:pt>
                <c:pt idx="325" formatCode="0.00E+00">
                  <c:v>1.50439252327012E-4</c:v>
                </c:pt>
                <c:pt idx="326" formatCode="0.00E+00">
                  <c:v>1.7467107820518901E-4</c:v>
                </c:pt>
                <c:pt idx="327" formatCode="0.00E+00">
                  <c:v>1.5245857115019299E-4</c:v>
                </c:pt>
                <c:pt idx="328" formatCode="0.00E+00">
                  <c:v>1.46400614680649E-4</c:v>
                </c:pt>
                <c:pt idx="329" formatCode="0.00E+00">
                  <c:v>1.5851652761973801E-4</c:v>
                </c:pt>
                <c:pt idx="330" formatCode="0.00E+00">
                  <c:v>1.57506868208147E-4</c:v>
                </c:pt>
                <c:pt idx="331" formatCode="0.00E+00">
                  <c:v>1.57506868208147E-4</c:v>
                </c:pt>
                <c:pt idx="332" formatCode="0.00E+00">
                  <c:v>1.15101172921338E-4</c:v>
                </c:pt>
                <c:pt idx="333" formatCode="0.00E+00">
                  <c:v>1.3024606409519799E-4</c:v>
                </c:pt>
                <c:pt idx="334" formatCode="0.00E+00">
                  <c:v>1.4135231762269599E-4</c:v>
                </c:pt>
                <c:pt idx="335" formatCode="0.00E+00">
                  <c:v>1.08033557040203E-4</c:v>
                </c:pt>
                <c:pt idx="336" formatCode="0.00E+00">
                  <c:v>1.23178448214063E-4</c:v>
                </c:pt>
                <c:pt idx="337" formatCode="0.00E+00">
                  <c:v>1.2923640468360799E-4</c:v>
                </c:pt>
                <c:pt idx="338" formatCode="0.00E+00">
                  <c:v>1.39332998799514E-4</c:v>
                </c:pt>
                <c:pt idx="339" formatCode="0.00E+00">
                  <c:v>1.31255723506789E-4</c:v>
                </c:pt>
                <c:pt idx="340" formatCode="0.00E+00">
                  <c:v>9.9956281747478094E-5</c:v>
                </c:pt>
                <c:pt idx="341" formatCode="0.00E+00">
                  <c:v>1.2620742644883599E-4</c:v>
                </c:pt>
                <c:pt idx="342" formatCode="0.00E+00">
                  <c:v>9.3898325277934106E-5</c:v>
                </c:pt>
                <c:pt idx="343" formatCode="0.00E+00">
                  <c:v>9.7936962924296796E-5</c:v>
                </c:pt>
                <c:pt idx="344" formatCode="0.00E+00">
                  <c:v>9.1879006454752605E-5</c:v>
                </c:pt>
                <c:pt idx="345" formatCode="0.00E+00">
                  <c:v>9.9956281747478094E-5</c:v>
                </c:pt>
                <c:pt idx="346" formatCode="0.00E+00">
                  <c:v>8.5821049985208495E-5</c:v>
                </c:pt>
                <c:pt idx="347" formatCode="0.00E+00">
                  <c:v>8.9859687631571198E-5</c:v>
                </c:pt>
                <c:pt idx="348" formatCode="0.00E+00">
                  <c:v>1.06014238217022E-4</c:v>
                </c:pt>
                <c:pt idx="349" formatCode="0.00E+00">
                  <c:v>8.9859687631571198E-5</c:v>
                </c:pt>
                <c:pt idx="350" formatCode="0.00E+00">
                  <c:v>8.0772752927255E-5</c:v>
                </c:pt>
                <c:pt idx="351" formatCode="0.00E+00">
                  <c:v>9.2888665866343301E-5</c:v>
                </c:pt>
                <c:pt idx="352" formatCode="0.00E+00">
                  <c:v>7.8753434104073593E-5</c:v>
                </c:pt>
                <c:pt idx="353" formatCode="0.00E+00">
                  <c:v>9.2888665866343301E-5</c:v>
                </c:pt>
                <c:pt idx="354" formatCode="0.00E+00">
                  <c:v>7.4714796457710903E-5</c:v>
                </c:pt>
                <c:pt idx="355" formatCode="0.00E+00">
                  <c:v>9.1879006454752605E-5</c:v>
                </c:pt>
                <c:pt idx="356" formatCode="0.00E+00">
                  <c:v>7.6734115280892296E-5</c:v>
                </c:pt>
                <c:pt idx="357" formatCode="0.00E+00">
                  <c:v>6.66375211649854E-5</c:v>
                </c:pt>
                <c:pt idx="358" formatCode="0.00E+00">
                  <c:v>7.2695477634529497E-5</c:v>
                </c:pt>
                <c:pt idx="359" formatCode="0.00E+00">
                  <c:v>6.3608542930213298E-5</c:v>
                </c:pt>
                <c:pt idx="360" formatCode="0.00E+00">
                  <c:v>6.9666499399757394E-5</c:v>
                </c:pt>
                <c:pt idx="361" formatCode="0.00E+00">
                  <c:v>7.4714796457710903E-5</c:v>
                </c:pt>
                <c:pt idx="362" formatCode="0.00E+00">
                  <c:v>6.66375211649854E-5</c:v>
                </c:pt>
                <c:pt idx="363" formatCode="0.00E+00">
                  <c:v>5.7550586460669201E-5</c:v>
                </c:pt>
                <c:pt idx="364" formatCode="0.00E+00">
                  <c:v>8.2792071750436406E-5</c:v>
                </c:pt>
                <c:pt idx="365" formatCode="0.00E+00">
                  <c:v>6.1589224107031905E-5</c:v>
                </c:pt>
                <c:pt idx="366" formatCode="0.00E+00">
                  <c:v>7.5724455869301599E-5</c:v>
                </c:pt>
                <c:pt idx="367" formatCode="0.00E+00">
                  <c:v>6.3608542930213298E-5</c:v>
                </c:pt>
                <c:pt idx="368" formatCode="0.00E+00">
                  <c:v>6.0579564695441202E-5</c:v>
                </c:pt>
                <c:pt idx="369" formatCode="0.00E+00">
                  <c:v>4.7453992344762299E-5</c:v>
                </c:pt>
                <c:pt idx="370" formatCode="0.00E+00">
                  <c:v>7.0676158811348104E-5</c:v>
                </c:pt>
                <c:pt idx="371" formatCode="0.00E+00">
                  <c:v>6.5627861753394704E-5</c:v>
                </c:pt>
                <c:pt idx="372" formatCode="0.00E+00">
                  <c:v>6.4618202341803994E-5</c:v>
                </c:pt>
                <c:pt idx="373" formatCode="0.00E+00">
                  <c:v>6.1589224107031905E-5</c:v>
                </c:pt>
                <c:pt idx="374" formatCode="0.00E+00">
                  <c:v>4.54346735215809E-5</c:v>
                </c:pt>
                <c:pt idx="375" formatCode="0.00E+00">
                  <c:v>5.3511948814306403E-5</c:v>
                </c:pt>
                <c:pt idx="376" formatCode="0.00E+00">
                  <c:v>4.8463651756353002E-5</c:v>
                </c:pt>
                <c:pt idx="377" formatCode="0.00E+00">
                  <c:v>4.9473311167943699E-5</c:v>
                </c:pt>
                <c:pt idx="378" formatCode="0.00E+00">
                  <c:v>4.8463651756353002E-5</c:v>
                </c:pt>
                <c:pt idx="379" formatCode="0.00E+00">
                  <c:v>4.1396035875218203E-5</c:v>
                </c:pt>
                <c:pt idx="380" formatCode="0.00E+00">
                  <c:v>5.7550586460669201E-5</c:v>
                </c:pt>
                <c:pt idx="381" formatCode="0.00E+00">
                  <c:v>2.6251144701357799E-5</c:v>
                </c:pt>
                <c:pt idx="382" formatCode="0.00E+00">
                  <c:v>3.2309101170901997E-5</c:v>
                </c:pt>
                <c:pt idx="383" formatCode="0.00E+00">
                  <c:v>4.3415354698399501E-5</c:v>
                </c:pt>
                <c:pt idx="384" formatCode="0.00E+00">
                  <c:v>4.7453992344762299E-5</c:v>
                </c:pt>
                <c:pt idx="385" formatCode="0.00E+00">
                  <c:v>3.5338079405673998E-5</c:v>
                </c:pt>
                <c:pt idx="386" formatCode="0.00E+00">
                  <c:v>4.54346735215809E-5</c:v>
                </c:pt>
                <c:pt idx="387" formatCode="0.00E+00">
                  <c:v>3.2309101170901997E-5</c:v>
                </c:pt>
                <c:pt idx="388" formatCode="0.00E+00">
                  <c:v>3.7357398228855397E-5</c:v>
                </c:pt>
                <c:pt idx="389" formatCode="0.00E+00">
                  <c:v>2.4231825878176501E-5</c:v>
                </c:pt>
                <c:pt idx="390" formatCode="0.00E+00">
                  <c:v>3.83670576404461E-5</c:v>
                </c:pt>
                <c:pt idx="391" formatCode="0.00E+00">
                  <c:v>3.83670576404461E-5</c:v>
                </c:pt>
                <c:pt idx="392" formatCode="0.00E+00">
                  <c:v>3.1299441759311301E-5</c:v>
                </c:pt>
                <c:pt idx="393" formatCode="0.00E+00">
                  <c:v>2.9280122936129901E-5</c:v>
                </c:pt>
                <c:pt idx="394" formatCode="0.00E+00">
                  <c:v>5.0482970579534402E-5</c:v>
                </c:pt>
                <c:pt idx="395" formatCode="0.00E+00">
                  <c:v>2.9280122936129901E-5</c:v>
                </c:pt>
                <c:pt idx="396" formatCode="0.00E+00">
                  <c:v>3.2309101170901997E-5</c:v>
                </c:pt>
                <c:pt idx="397" formatCode="0.00E+00">
                  <c:v>2.2212507054995098E-5</c:v>
                </c:pt>
                <c:pt idx="398" formatCode="0.00E+00">
                  <c:v>3.33187605824927E-5</c:v>
                </c:pt>
                <c:pt idx="399" formatCode="0.00E+00">
                  <c:v>3.1299441759311301E-5</c:v>
                </c:pt>
                <c:pt idx="400" formatCode="0.00E+00">
                  <c:v>2.4231825878176501E-5</c:v>
                </c:pt>
                <c:pt idx="401" formatCode="0.00E+00">
                  <c:v>3.2309101170901997E-5</c:v>
                </c:pt>
                <c:pt idx="402" formatCode="0.00E+00">
                  <c:v>1.71642099970416E-5</c:v>
                </c:pt>
                <c:pt idx="403" formatCode="0.00E+00">
                  <c:v>2.1202847643404399E-5</c:v>
                </c:pt>
                <c:pt idx="404" formatCode="0.00E+00">
                  <c:v>2.7260804112948499E-5</c:v>
                </c:pt>
                <c:pt idx="405" formatCode="0.00E+00">
                  <c:v>3.0289782347720601E-5</c:v>
                </c:pt>
                <c:pt idx="406" formatCode="0.00E+00">
                  <c:v>2.0193188231813699E-5</c:v>
                </c:pt>
                <c:pt idx="407" formatCode="0.00E+00">
                  <c:v>2.1202847643404399E-5</c:v>
                </c:pt>
                <c:pt idx="408" formatCode="0.00E+00">
                  <c:v>2.4231825878176501E-5</c:v>
                </c:pt>
                <c:pt idx="409" formatCode="0.00E+00">
                  <c:v>2.8270463524539198E-5</c:v>
                </c:pt>
                <c:pt idx="410" formatCode="0.00E+00">
                  <c:v>2.9280122936129901E-5</c:v>
                </c:pt>
                <c:pt idx="411" formatCode="0.00E+00">
                  <c:v>1.6154550585450999E-5</c:v>
                </c:pt>
                <c:pt idx="412" formatCode="0.00E+00">
                  <c:v>1.3125572350678899E-5</c:v>
                </c:pt>
                <c:pt idx="413" formatCode="0.00E+00">
                  <c:v>2.1202847643404399E-5</c:v>
                </c:pt>
                <c:pt idx="414" formatCode="0.00E+00">
                  <c:v>1.4135231762269599E-5</c:v>
                </c:pt>
                <c:pt idx="415" formatCode="0.00E+00">
                  <c:v>1.5144891173860301E-5</c:v>
                </c:pt>
                <c:pt idx="416" formatCode="0.00E+00">
                  <c:v>1.6154550585450999E-5</c:v>
                </c:pt>
                <c:pt idx="417" formatCode="0.00E+00">
                  <c:v>1.71642099970416E-5</c:v>
                </c:pt>
                <c:pt idx="418" formatCode="0.00E+00">
                  <c:v>1.21159129390882E-5</c:v>
                </c:pt>
                <c:pt idx="419" formatCode="0.00E+00">
                  <c:v>1.5144891173860301E-5</c:v>
                </c:pt>
                <c:pt idx="420" formatCode="0.00E+00">
                  <c:v>1.9183528820222999E-5</c:v>
                </c:pt>
                <c:pt idx="421" formatCode="0.00E+00">
                  <c:v>1.21159129390882E-5</c:v>
                </c:pt>
                <c:pt idx="422" formatCode="0.00E+00">
                  <c:v>1.3125572350678899E-5</c:v>
                </c:pt>
                <c:pt idx="423" formatCode="0.00E+00">
                  <c:v>1.21159129390882E-5</c:v>
                </c:pt>
                <c:pt idx="424" formatCode="0.00E+00">
                  <c:v>2.1202847643404399E-5</c:v>
                </c:pt>
                <c:pt idx="425" formatCode="0.00E+00">
                  <c:v>1.00965941159068E-5</c:v>
                </c:pt>
                <c:pt idx="426" formatCode="0.00E+00">
                  <c:v>1.9183528820222999E-5</c:v>
                </c:pt>
                <c:pt idx="427" formatCode="0.00E+00">
                  <c:v>8.0772752927254993E-6</c:v>
                </c:pt>
                <c:pt idx="428" formatCode="0.00E+00">
                  <c:v>1.3125572350678899E-5</c:v>
                </c:pt>
                <c:pt idx="429" formatCode="0.00E+00">
                  <c:v>1.21159129390882E-5</c:v>
                </c:pt>
                <c:pt idx="430" formatCode="0.00E+00">
                  <c:v>1.71642099970416E-5</c:v>
                </c:pt>
                <c:pt idx="431" formatCode="0.00E+00">
                  <c:v>1.21159129390882E-5</c:v>
                </c:pt>
                <c:pt idx="432" formatCode="0.00E+00">
                  <c:v>1.11062535274975E-5</c:v>
                </c:pt>
                <c:pt idx="433" formatCode="0.00E+00">
                  <c:v>1.11062535274975E-5</c:v>
                </c:pt>
                <c:pt idx="434" formatCode="0.00E+00">
                  <c:v>1.4135231762269599E-5</c:v>
                </c:pt>
                <c:pt idx="435" formatCode="0.00E+00">
                  <c:v>8.0772752927254993E-6</c:v>
                </c:pt>
                <c:pt idx="436" formatCode="0.00E+00">
                  <c:v>1.5144891173860301E-5</c:v>
                </c:pt>
                <c:pt idx="437" formatCode="0.00E+00">
                  <c:v>6.0579564695441202E-6</c:v>
                </c:pt>
                <c:pt idx="438" formatCode="0.00E+00">
                  <c:v>1.00965941159068E-5</c:v>
                </c:pt>
                <c:pt idx="439" formatCode="0.00E+00">
                  <c:v>8.0772752927254993E-6</c:v>
                </c:pt>
                <c:pt idx="440" formatCode="0.00E+00">
                  <c:v>7.0676158811348097E-6</c:v>
                </c:pt>
                <c:pt idx="441" formatCode="0.00E+00">
                  <c:v>8.0772752927254993E-6</c:v>
                </c:pt>
                <c:pt idx="442" formatCode="0.00E+00">
                  <c:v>9.0869347043161905E-6</c:v>
                </c:pt>
                <c:pt idx="443" formatCode="0.00E+00">
                  <c:v>8.0772752927254993E-6</c:v>
                </c:pt>
                <c:pt idx="444" formatCode="0.00E+00">
                  <c:v>1.11062535274975E-5</c:v>
                </c:pt>
                <c:pt idx="445" formatCode="0.00E+00">
                  <c:v>8.0772752927254993E-6</c:v>
                </c:pt>
                <c:pt idx="446" formatCode="0.00E+00">
                  <c:v>1.00965941159068E-5</c:v>
                </c:pt>
                <c:pt idx="447" formatCode="0.00E+00">
                  <c:v>8.0772752927254993E-6</c:v>
                </c:pt>
                <c:pt idx="448" formatCode="0.00E+00">
                  <c:v>3.0289782347720601E-6</c:v>
                </c:pt>
                <c:pt idx="449" formatCode="0.00E+00">
                  <c:v>1.00965941159068E-5</c:v>
                </c:pt>
                <c:pt idx="450" formatCode="0.00E+00">
                  <c:v>9.0869347043161905E-6</c:v>
                </c:pt>
                <c:pt idx="451" formatCode="0.00E+00">
                  <c:v>5.04829705795344E-6</c:v>
                </c:pt>
                <c:pt idx="452" formatCode="0.00E+00">
                  <c:v>3.0289782347720601E-6</c:v>
                </c:pt>
                <c:pt idx="453" formatCode="0.00E+00">
                  <c:v>6.0579564695441202E-6</c:v>
                </c:pt>
                <c:pt idx="454" formatCode="0.00E+00">
                  <c:v>6.0579564695441202E-6</c:v>
                </c:pt>
                <c:pt idx="455" formatCode="0.00E+00">
                  <c:v>1.21159129390882E-5</c:v>
                </c:pt>
                <c:pt idx="456" formatCode="0.00E+00">
                  <c:v>4.0386376463627496E-6</c:v>
                </c:pt>
                <c:pt idx="457" formatCode="0.00E+00">
                  <c:v>8.0772752927254993E-6</c:v>
                </c:pt>
                <c:pt idx="458" formatCode="0.00E+00">
                  <c:v>4.0386376463627496E-6</c:v>
                </c:pt>
                <c:pt idx="459" formatCode="0.00E+00">
                  <c:v>2.0193188231813702E-6</c:v>
                </c:pt>
                <c:pt idx="460" formatCode="0.00E+00">
                  <c:v>1.00965941159068E-5</c:v>
                </c:pt>
                <c:pt idx="461" formatCode="0.00E+00">
                  <c:v>6.0579564695441202E-6</c:v>
                </c:pt>
                <c:pt idx="462" formatCode="0.00E+00">
                  <c:v>3.0289782347720601E-6</c:v>
                </c:pt>
                <c:pt idx="463" formatCode="0.00E+00">
                  <c:v>4.0386376463627496E-6</c:v>
                </c:pt>
                <c:pt idx="464" formatCode="0.00E+00">
                  <c:v>7.0676158811348097E-6</c:v>
                </c:pt>
                <c:pt idx="465" formatCode="0.00E+00">
                  <c:v>3.0289782347720601E-6</c:v>
                </c:pt>
                <c:pt idx="466" formatCode="0.00E+00">
                  <c:v>4.0386376463627496E-6</c:v>
                </c:pt>
                <c:pt idx="467" formatCode="0.00E+00">
                  <c:v>2.0193188231813702E-6</c:v>
                </c:pt>
                <c:pt idx="468" formatCode="0.00E+00">
                  <c:v>9.0869347043161905E-6</c:v>
                </c:pt>
                <c:pt idx="469" formatCode="0.00E+00">
                  <c:v>5.04829705795344E-6</c:v>
                </c:pt>
                <c:pt idx="470" formatCode="0.00E+00">
                  <c:v>3.0289782347720601E-6</c:v>
                </c:pt>
                <c:pt idx="471" formatCode="0.00E+00">
                  <c:v>7.0676158811348097E-6</c:v>
                </c:pt>
                <c:pt idx="472" formatCode="0.00E+00">
                  <c:v>2.0193188231813702E-6</c:v>
                </c:pt>
                <c:pt idx="473" formatCode="0.00E+00">
                  <c:v>1.00965941159068E-6</c:v>
                </c:pt>
                <c:pt idx="474" formatCode="0.00E+00">
                  <c:v>4.0386376463627496E-6</c:v>
                </c:pt>
                <c:pt idx="475" formatCode="0.00E+00">
                  <c:v>2.0193188231813702E-6</c:v>
                </c:pt>
                <c:pt idx="476" formatCode="0.00E+00">
                  <c:v>1.00965941159068E-6</c:v>
                </c:pt>
                <c:pt idx="477" formatCode="0.00E+00">
                  <c:v>4.0386376463627496E-6</c:v>
                </c:pt>
                <c:pt idx="478" formatCode="0.00E+00">
                  <c:v>4.0386376463627496E-6</c:v>
                </c:pt>
                <c:pt idx="479" formatCode="0.00E+00">
                  <c:v>7.0676158811348097E-6</c:v>
                </c:pt>
                <c:pt idx="480" formatCode="0.00E+00">
                  <c:v>3.0289782347720601E-6</c:v>
                </c:pt>
                <c:pt idx="481" formatCode="0.00E+00">
                  <c:v>2.0193188231813702E-6</c:v>
                </c:pt>
                <c:pt idx="482" formatCode="0.00E+00">
                  <c:v>2.0193188231813702E-6</c:v>
                </c:pt>
                <c:pt idx="483" formatCode="0.00E+00">
                  <c:v>5.04829705795344E-6</c:v>
                </c:pt>
                <c:pt idx="484" formatCode="0.00E+00">
                  <c:v>4.0386376463627496E-6</c:v>
                </c:pt>
                <c:pt idx="485" formatCode="0.00E+00">
                  <c:v>4.0386376463627496E-6</c:v>
                </c:pt>
                <c:pt idx="486" formatCode="0.00E+00">
                  <c:v>2.0193188231813702E-6</c:v>
                </c:pt>
                <c:pt idx="487" formatCode="0.00E+00">
                  <c:v>3.0289782347720601E-6</c:v>
                </c:pt>
                <c:pt idx="488" formatCode="0.00E+00">
                  <c:v>1.00965941159068E-6</c:v>
                </c:pt>
                <c:pt idx="489" formatCode="0.00E+00">
                  <c:v>1.00965941159068E-6</c:v>
                </c:pt>
                <c:pt idx="490" formatCode="0.00E+00">
                  <c:v>1.00965941159068E-6</c:v>
                </c:pt>
                <c:pt idx="491" formatCode="0.00E+00">
                  <c:v>4.0386376463627496E-6</c:v>
                </c:pt>
                <c:pt idx="492" formatCode="0.00E+00">
                  <c:v>1.00965941159068E-6</c:v>
                </c:pt>
                <c:pt idx="493" formatCode="0.00E+00">
                  <c:v>3.0289782347720601E-6</c:v>
                </c:pt>
                <c:pt idx="494" formatCode="0.00E+00">
                  <c:v>3.0289782347720601E-6</c:v>
                </c:pt>
                <c:pt idx="495" formatCode="0.00E+00">
                  <c:v>3.0289782347720601E-6</c:v>
                </c:pt>
                <c:pt idx="496" formatCode="0.00E+00">
                  <c:v>4.0386376463627496E-6</c:v>
                </c:pt>
                <c:pt idx="497" formatCode="0.00E+00">
                  <c:v>2.0193188231813702E-6</c:v>
                </c:pt>
                <c:pt idx="498" formatCode="0.00E+00">
                  <c:v>1.00965941159068E-6</c:v>
                </c:pt>
                <c:pt idx="499" formatCode="0.00E+00">
                  <c:v>3.0289782347720601E-6</c:v>
                </c:pt>
                <c:pt idx="500" formatCode="0.00E+00">
                  <c:v>2.0193188231813702E-6</c:v>
                </c:pt>
                <c:pt idx="501" formatCode="0.00E+00">
                  <c:v>2.0193188231813702E-6</c:v>
                </c:pt>
                <c:pt idx="502" formatCode="0.00E+00">
                  <c:v>3.0289782347720601E-6</c:v>
                </c:pt>
                <c:pt idx="503" formatCode="0.00E+00">
                  <c:v>1.00965941159068E-6</c:v>
                </c:pt>
                <c:pt idx="504" formatCode="0.00E+00">
                  <c:v>1.00965941159068E-6</c:v>
                </c:pt>
                <c:pt idx="505" formatCode="0.00E+00">
                  <c:v>2.0193188231813702E-6</c:v>
                </c:pt>
                <c:pt idx="506" formatCode="0.00E+00">
                  <c:v>3.0289782347720601E-6</c:v>
                </c:pt>
                <c:pt idx="507" formatCode="0.00E+00">
                  <c:v>2.0193188231813702E-6</c:v>
                </c:pt>
                <c:pt idx="508" formatCode="0.00E+00">
                  <c:v>1.00965941159068E-6</c:v>
                </c:pt>
                <c:pt idx="509" formatCode="0.00E+00">
                  <c:v>1.00965941159068E-6</c:v>
                </c:pt>
                <c:pt idx="510" formatCode="0.00E+00">
                  <c:v>1.00965941159068E-6</c:v>
                </c:pt>
                <c:pt idx="511" formatCode="0.00E+00">
                  <c:v>1.00965941159068E-6</c:v>
                </c:pt>
                <c:pt idx="512" formatCode="0.00E+00">
                  <c:v>1.00965941159068E-6</c:v>
                </c:pt>
                <c:pt idx="513" formatCode="0.00E+00">
                  <c:v>1.00965941159068E-6</c:v>
                </c:pt>
                <c:pt idx="514" formatCode="0.00E+00">
                  <c:v>2.0193188231813702E-6</c:v>
                </c:pt>
                <c:pt idx="515" formatCode="0.00E+00">
                  <c:v>4.0386376463627496E-6</c:v>
                </c:pt>
                <c:pt idx="516" formatCode="0.00E+00">
                  <c:v>3.0289782347720601E-6</c:v>
                </c:pt>
                <c:pt idx="517" formatCode="0.00E+00">
                  <c:v>1.00965941159068E-6</c:v>
                </c:pt>
                <c:pt idx="518" formatCode="0.00E+00">
                  <c:v>1.00965941159068E-6</c:v>
                </c:pt>
                <c:pt idx="519" formatCode="0.00E+00">
                  <c:v>2.0193188231813702E-6</c:v>
                </c:pt>
                <c:pt idx="520" formatCode="0.00E+00">
                  <c:v>2.0193188231813702E-6</c:v>
                </c:pt>
                <c:pt idx="521" formatCode="0.00E+00">
                  <c:v>1.00965941159068E-6</c:v>
                </c:pt>
                <c:pt idx="522" formatCode="0.00E+00">
                  <c:v>1.00965941159068E-6</c:v>
                </c:pt>
                <c:pt idx="523" formatCode="0.00E+00">
                  <c:v>1.00965941159068E-6</c:v>
                </c:pt>
                <c:pt idx="524" formatCode="0.00E+00">
                  <c:v>1.00965941159068E-6</c:v>
                </c:pt>
                <c:pt idx="525" formatCode="0.00E+00">
                  <c:v>1.00965941159068E-6</c:v>
                </c:pt>
                <c:pt idx="526" formatCode="0.00E+00">
                  <c:v>1.00965941159068E-6</c:v>
                </c:pt>
                <c:pt idx="527" formatCode="0.00E+00">
                  <c:v>1.00965941159068E-6</c:v>
                </c:pt>
                <c:pt idx="528" formatCode="0.00E+00">
                  <c:v>1.00965941159068E-6</c:v>
                </c:pt>
                <c:pt idx="529" formatCode="0.00E+00">
                  <c:v>2.0193188231813702E-6</c:v>
                </c:pt>
                <c:pt idx="530" formatCode="0.00E+00">
                  <c:v>1.00965941159068E-6</c:v>
                </c:pt>
                <c:pt idx="531" formatCode="0.00E+00">
                  <c:v>1.00965941159068E-6</c:v>
                </c:pt>
                <c:pt idx="532" formatCode="0.00E+00">
                  <c:v>1.00965941159068E-6</c:v>
                </c:pt>
                <c:pt idx="533" formatCode="0.00E+00">
                  <c:v>1.00965941159068E-6</c:v>
                </c:pt>
                <c:pt idx="534" formatCode="0.00E+00">
                  <c:v>1.00965941159068E-6</c:v>
                </c:pt>
                <c:pt idx="535" formatCode="0.00E+00">
                  <c:v>1.00965941159068E-6</c:v>
                </c:pt>
                <c:pt idx="536" formatCode="0.00E+00">
                  <c:v>1.00965941159068E-6</c:v>
                </c:pt>
                <c:pt idx="537" formatCode="0.00E+00">
                  <c:v>1.00965941159068E-6</c:v>
                </c:pt>
                <c:pt idx="538" formatCode="0.00E+00">
                  <c:v>1.00965941159068E-6</c:v>
                </c:pt>
                <c:pt idx="539" formatCode="0.00E+00">
                  <c:v>1.00965941159068E-6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88608"/>
        <c:axId val="281289000"/>
      </c:scatterChart>
      <c:valAx>
        <c:axId val="281288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Blocksize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9000"/>
        <c:crosses val="autoZero"/>
        <c:crossBetween val="midCat"/>
      </c:valAx>
      <c:valAx>
        <c:axId val="281289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Freq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8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4250161664574498E-2"/>
          <c:y val="1.6030701361282401E-2"/>
          <c:w val="0.92748896877020803"/>
          <c:h val="0.82404009984974702"/>
        </c:manualLayout>
      </c:layout>
      <c:scatterChart>
        <c:scatterStyle val="lineMarker"/>
        <c:varyColors val="0"/>
        <c:ser>
          <c:idx val="0"/>
          <c:order val="0"/>
          <c:tx>
            <c:v>win-500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Win!$M:$M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1759</c:v>
                </c:pt>
                <c:pt idx="1758">
                  <c:v>1760</c:v>
                </c:pt>
                <c:pt idx="1759">
                  <c:v>1761</c:v>
                </c:pt>
                <c:pt idx="1760">
                  <c:v>1762</c:v>
                </c:pt>
                <c:pt idx="1761">
                  <c:v>1763</c:v>
                </c:pt>
                <c:pt idx="1762">
                  <c:v>1764</c:v>
                </c:pt>
                <c:pt idx="1763">
                  <c:v>1765</c:v>
                </c:pt>
                <c:pt idx="1764">
                  <c:v>1766</c:v>
                </c:pt>
                <c:pt idx="1765">
                  <c:v>1767</c:v>
                </c:pt>
                <c:pt idx="1766">
                  <c:v>1768</c:v>
                </c:pt>
                <c:pt idx="1767">
                  <c:v>1769</c:v>
                </c:pt>
                <c:pt idx="1768">
                  <c:v>1770</c:v>
                </c:pt>
                <c:pt idx="1769">
                  <c:v>1771</c:v>
                </c:pt>
                <c:pt idx="1770">
                  <c:v>1772</c:v>
                </c:pt>
                <c:pt idx="1771">
                  <c:v>1773</c:v>
                </c:pt>
                <c:pt idx="1772">
                  <c:v>1774</c:v>
                </c:pt>
                <c:pt idx="1773">
                  <c:v>1775</c:v>
                </c:pt>
                <c:pt idx="1774">
                  <c:v>1776</c:v>
                </c:pt>
                <c:pt idx="1775">
                  <c:v>1777</c:v>
                </c:pt>
                <c:pt idx="1776">
                  <c:v>1779</c:v>
                </c:pt>
                <c:pt idx="1777">
                  <c:v>1780</c:v>
                </c:pt>
                <c:pt idx="1778">
                  <c:v>1781</c:v>
                </c:pt>
                <c:pt idx="1779">
                  <c:v>1782</c:v>
                </c:pt>
                <c:pt idx="1780">
                  <c:v>1783</c:v>
                </c:pt>
                <c:pt idx="1781">
                  <c:v>1784</c:v>
                </c:pt>
                <c:pt idx="1782">
                  <c:v>1785</c:v>
                </c:pt>
                <c:pt idx="1783">
                  <c:v>1786</c:v>
                </c:pt>
                <c:pt idx="1784">
                  <c:v>1787</c:v>
                </c:pt>
                <c:pt idx="1785">
                  <c:v>1788</c:v>
                </c:pt>
                <c:pt idx="1786">
                  <c:v>1789</c:v>
                </c:pt>
                <c:pt idx="1787">
                  <c:v>1790</c:v>
                </c:pt>
                <c:pt idx="1788">
                  <c:v>1791</c:v>
                </c:pt>
                <c:pt idx="1789">
                  <c:v>1792</c:v>
                </c:pt>
                <c:pt idx="1790">
                  <c:v>1793</c:v>
                </c:pt>
                <c:pt idx="1791">
                  <c:v>1794</c:v>
                </c:pt>
                <c:pt idx="1792">
                  <c:v>1795</c:v>
                </c:pt>
                <c:pt idx="1793">
                  <c:v>1796</c:v>
                </c:pt>
                <c:pt idx="1794">
                  <c:v>1797</c:v>
                </c:pt>
                <c:pt idx="1795">
                  <c:v>1798</c:v>
                </c:pt>
                <c:pt idx="1796">
                  <c:v>1799</c:v>
                </c:pt>
                <c:pt idx="1797">
                  <c:v>1800</c:v>
                </c:pt>
                <c:pt idx="1798">
                  <c:v>1801</c:v>
                </c:pt>
                <c:pt idx="1799">
                  <c:v>1802</c:v>
                </c:pt>
                <c:pt idx="1800">
                  <c:v>1803</c:v>
                </c:pt>
                <c:pt idx="1801">
                  <c:v>1804</c:v>
                </c:pt>
                <c:pt idx="1802">
                  <c:v>1806</c:v>
                </c:pt>
                <c:pt idx="1803">
                  <c:v>1807</c:v>
                </c:pt>
                <c:pt idx="1804">
                  <c:v>1808</c:v>
                </c:pt>
                <c:pt idx="1805">
                  <c:v>1809</c:v>
                </c:pt>
                <c:pt idx="1806">
                  <c:v>1810</c:v>
                </c:pt>
                <c:pt idx="1807">
                  <c:v>1811</c:v>
                </c:pt>
                <c:pt idx="1808">
                  <c:v>1812</c:v>
                </c:pt>
                <c:pt idx="1809">
                  <c:v>1813</c:v>
                </c:pt>
                <c:pt idx="1810">
                  <c:v>1814</c:v>
                </c:pt>
                <c:pt idx="1811">
                  <c:v>1815</c:v>
                </c:pt>
                <c:pt idx="1812">
                  <c:v>1816</c:v>
                </c:pt>
                <c:pt idx="1813">
                  <c:v>1817</c:v>
                </c:pt>
                <c:pt idx="1814">
                  <c:v>1818</c:v>
                </c:pt>
                <c:pt idx="1815">
                  <c:v>1819</c:v>
                </c:pt>
                <c:pt idx="1816">
                  <c:v>1820</c:v>
                </c:pt>
                <c:pt idx="1817">
                  <c:v>1821</c:v>
                </c:pt>
                <c:pt idx="1818">
                  <c:v>1823</c:v>
                </c:pt>
                <c:pt idx="1819">
                  <c:v>1824</c:v>
                </c:pt>
                <c:pt idx="1820">
                  <c:v>1826</c:v>
                </c:pt>
                <c:pt idx="1821">
                  <c:v>1827</c:v>
                </c:pt>
                <c:pt idx="1822">
                  <c:v>1828</c:v>
                </c:pt>
                <c:pt idx="1823">
                  <c:v>1829</c:v>
                </c:pt>
                <c:pt idx="1824">
                  <c:v>1830</c:v>
                </c:pt>
                <c:pt idx="1825">
                  <c:v>1831</c:v>
                </c:pt>
                <c:pt idx="1826">
                  <c:v>1832</c:v>
                </c:pt>
                <c:pt idx="1827">
                  <c:v>1833</c:v>
                </c:pt>
                <c:pt idx="1828">
                  <c:v>1834</c:v>
                </c:pt>
                <c:pt idx="1829">
                  <c:v>1835</c:v>
                </c:pt>
                <c:pt idx="1830">
                  <c:v>1836</c:v>
                </c:pt>
                <c:pt idx="1831">
                  <c:v>1837</c:v>
                </c:pt>
                <c:pt idx="1832">
                  <c:v>1838</c:v>
                </c:pt>
                <c:pt idx="1833">
                  <c:v>1839</c:v>
                </c:pt>
                <c:pt idx="1834">
                  <c:v>1841</c:v>
                </c:pt>
                <c:pt idx="1835">
                  <c:v>1843</c:v>
                </c:pt>
                <c:pt idx="1836">
                  <c:v>1844</c:v>
                </c:pt>
                <c:pt idx="1837">
                  <c:v>1845</c:v>
                </c:pt>
                <c:pt idx="1838">
                  <c:v>1847</c:v>
                </c:pt>
                <c:pt idx="1839">
                  <c:v>1848</c:v>
                </c:pt>
                <c:pt idx="1840">
                  <c:v>1849</c:v>
                </c:pt>
                <c:pt idx="1841">
                  <c:v>1850</c:v>
                </c:pt>
                <c:pt idx="1842">
                  <c:v>1851</c:v>
                </c:pt>
                <c:pt idx="1843">
                  <c:v>1853</c:v>
                </c:pt>
                <c:pt idx="1844">
                  <c:v>1854</c:v>
                </c:pt>
                <c:pt idx="1845">
                  <c:v>1855</c:v>
                </c:pt>
                <c:pt idx="1846">
                  <c:v>1856</c:v>
                </c:pt>
                <c:pt idx="1847">
                  <c:v>1857</c:v>
                </c:pt>
                <c:pt idx="1848">
                  <c:v>1858</c:v>
                </c:pt>
                <c:pt idx="1849">
                  <c:v>1860</c:v>
                </c:pt>
                <c:pt idx="1850">
                  <c:v>1861</c:v>
                </c:pt>
                <c:pt idx="1851">
                  <c:v>1862</c:v>
                </c:pt>
                <c:pt idx="1852">
                  <c:v>1863</c:v>
                </c:pt>
                <c:pt idx="1853">
                  <c:v>1864</c:v>
                </c:pt>
                <c:pt idx="1854">
                  <c:v>1866</c:v>
                </c:pt>
                <c:pt idx="1855">
                  <c:v>1867</c:v>
                </c:pt>
                <c:pt idx="1856">
                  <c:v>1868</c:v>
                </c:pt>
                <c:pt idx="1857">
                  <c:v>1869</c:v>
                </c:pt>
                <c:pt idx="1858">
                  <c:v>1870</c:v>
                </c:pt>
                <c:pt idx="1859">
                  <c:v>1871</c:v>
                </c:pt>
                <c:pt idx="1860">
                  <c:v>1872</c:v>
                </c:pt>
                <c:pt idx="1861">
                  <c:v>1873</c:v>
                </c:pt>
                <c:pt idx="1862">
                  <c:v>1874</c:v>
                </c:pt>
                <c:pt idx="1863">
                  <c:v>1875</c:v>
                </c:pt>
                <c:pt idx="1864">
                  <c:v>1876</c:v>
                </c:pt>
                <c:pt idx="1865">
                  <c:v>1877</c:v>
                </c:pt>
                <c:pt idx="1866">
                  <c:v>1878</c:v>
                </c:pt>
                <c:pt idx="1867">
                  <c:v>1880</c:v>
                </c:pt>
                <c:pt idx="1868">
                  <c:v>1882</c:v>
                </c:pt>
                <c:pt idx="1869">
                  <c:v>1883</c:v>
                </c:pt>
                <c:pt idx="1870">
                  <c:v>1884</c:v>
                </c:pt>
                <c:pt idx="1871">
                  <c:v>1886</c:v>
                </c:pt>
                <c:pt idx="1872">
                  <c:v>1887</c:v>
                </c:pt>
                <c:pt idx="1873">
                  <c:v>1889</c:v>
                </c:pt>
                <c:pt idx="1874">
                  <c:v>1890</c:v>
                </c:pt>
                <c:pt idx="1875">
                  <c:v>1891</c:v>
                </c:pt>
                <c:pt idx="1876">
                  <c:v>1892</c:v>
                </c:pt>
                <c:pt idx="1877">
                  <c:v>1893</c:v>
                </c:pt>
                <c:pt idx="1878">
                  <c:v>1895</c:v>
                </c:pt>
                <c:pt idx="1879">
                  <c:v>1896</c:v>
                </c:pt>
                <c:pt idx="1880">
                  <c:v>1899</c:v>
                </c:pt>
                <c:pt idx="1881">
                  <c:v>1900</c:v>
                </c:pt>
                <c:pt idx="1882">
                  <c:v>1901</c:v>
                </c:pt>
                <c:pt idx="1883">
                  <c:v>1902</c:v>
                </c:pt>
                <c:pt idx="1884">
                  <c:v>1903</c:v>
                </c:pt>
                <c:pt idx="1885">
                  <c:v>1904</c:v>
                </c:pt>
                <c:pt idx="1886">
                  <c:v>1905</c:v>
                </c:pt>
                <c:pt idx="1887">
                  <c:v>1906</c:v>
                </c:pt>
                <c:pt idx="1888">
                  <c:v>1907</c:v>
                </c:pt>
                <c:pt idx="1889">
                  <c:v>1908</c:v>
                </c:pt>
                <c:pt idx="1890">
                  <c:v>1909</c:v>
                </c:pt>
                <c:pt idx="1891">
                  <c:v>1910</c:v>
                </c:pt>
                <c:pt idx="1892">
                  <c:v>1912</c:v>
                </c:pt>
                <c:pt idx="1893">
                  <c:v>1913</c:v>
                </c:pt>
                <c:pt idx="1894">
                  <c:v>1914</c:v>
                </c:pt>
                <c:pt idx="1895">
                  <c:v>1915</c:v>
                </c:pt>
                <c:pt idx="1896">
                  <c:v>1916</c:v>
                </c:pt>
                <c:pt idx="1897">
                  <c:v>1918</c:v>
                </c:pt>
                <c:pt idx="1898">
                  <c:v>1919</c:v>
                </c:pt>
                <c:pt idx="1899">
                  <c:v>1920</c:v>
                </c:pt>
                <c:pt idx="1900">
                  <c:v>1921</c:v>
                </c:pt>
                <c:pt idx="1901">
                  <c:v>1922</c:v>
                </c:pt>
                <c:pt idx="1902">
                  <c:v>1923</c:v>
                </c:pt>
                <c:pt idx="1903">
                  <c:v>1924</c:v>
                </c:pt>
                <c:pt idx="1904">
                  <c:v>1925</c:v>
                </c:pt>
                <c:pt idx="1905">
                  <c:v>1927</c:v>
                </c:pt>
                <c:pt idx="1906">
                  <c:v>1928</c:v>
                </c:pt>
                <c:pt idx="1907">
                  <c:v>1929</c:v>
                </c:pt>
                <c:pt idx="1908">
                  <c:v>1931</c:v>
                </c:pt>
                <c:pt idx="1909">
                  <c:v>1933</c:v>
                </c:pt>
                <c:pt idx="1910">
                  <c:v>1934</c:v>
                </c:pt>
                <c:pt idx="1911">
                  <c:v>1935</c:v>
                </c:pt>
                <c:pt idx="1912">
                  <c:v>1936</c:v>
                </c:pt>
                <c:pt idx="1913">
                  <c:v>1937</c:v>
                </c:pt>
                <c:pt idx="1914">
                  <c:v>1938</c:v>
                </c:pt>
                <c:pt idx="1915">
                  <c:v>1939</c:v>
                </c:pt>
                <c:pt idx="1916">
                  <c:v>1941</c:v>
                </c:pt>
                <c:pt idx="1917">
                  <c:v>1942</c:v>
                </c:pt>
                <c:pt idx="1918">
                  <c:v>1943</c:v>
                </c:pt>
                <c:pt idx="1919">
                  <c:v>1944</c:v>
                </c:pt>
                <c:pt idx="1920">
                  <c:v>1945</c:v>
                </c:pt>
                <c:pt idx="1921">
                  <c:v>1946</c:v>
                </c:pt>
                <c:pt idx="1922">
                  <c:v>1947</c:v>
                </c:pt>
                <c:pt idx="1923">
                  <c:v>1948</c:v>
                </c:pt>
                <c:pt idx="1924">
                  <c:v>1949</c:v>
                </c:pt>
                <c:pt idx="1925">
                  <c:v>1951</c:v>
                </c:pt>
                <c:pt idx="1926">
                  <c:v>1952</c:v>
                </c:pt>
                <c:pt idx="1927">
                  <c:v>1953</c:v>
                </c:pt>
                <c:pt idx="1928">
                  <c:v>1954</c:v>
                </c:pt>
                <c:pt idx="1929">
                  <c:v>1956</c:v>
                </c:pt>
                <c:pt idx="1930">
                  <c:v>1958</c:v>
                </c:pt>
                <c:pt idx="1931">
                  <c:v>1959</c:v>
                </c:pt>
                <c:pt idx="1932">
                  <c:v>1961</c:v>
                </c:pt>
                <c:pt idx="1933">
                  <c:v>1965</c:v>
                </c:pt>
                <c:pt idx="1934">
                  <c:v>1966</c:v>
                </c:pt>
                <c:pt idx="1935">
                  <c:v>1967</c:v>
                </c:pt>
                <c:pt idx="1936">
                  <c:v>1968</c:v>
                </c:pt>
                <c:pt idx="1937">
                  <c:v>1970</c:v>
                </c:pt>
                <c:pt idx="1938">
                  <c:v>1971</c:v>
                </c:pt>
                <c:pt idx="1939">
                  <c:v>1972</c:v>
                </c:pt>
                <c:pt idx="1940">
                  <c:v>1973</c:v>
                </c:pt>
                <c:pt idx="1941">
                  <c:v>1974</c:v>
                </c:pt>
                <c:pt idx="1942">
                  <c:v>1977</c:v>
                </c:pt>
                <c:pt idx="1943">
                  <c:v>1978</c:v>
                </c:pt>
                <c:pt idx="1944">
                  <c:v>1980</c:v>
                </c:pt>
                <c:pt idx="1945">
                  <c:v>1981</c:v>
                </c:pt>
                <c:pt idx="1946">
                  <c:v>1982</c:v>
                </c:pt>
                <c:pt idx="1947">
                  <c:v>1985</c:v>
                </c:pt>
                <c:pt idx="1948">
                  <c:v>1986</c:v>
                </c:pt>
                <c:pt idx="1949">
                  <c:v>1987</c:v>
                </c:pt>
                <c:pt idx="1950">
                  <c:v>1989</c:v>
                </c:pt>
                <c:pt idx="1951">
                  <c:v>1990</c:v>
                </c:pt>
                <c:pt idx="1952">
                  <c:v>1991</c:v>
                </c:pt>
                <c:pt idx="1953">
                  <c:v>1992</c:v>
                </c:pt>
                <c:pt idx="1954">
                  <c:v>1993</c:v>
                </c:pt>
                <c:pt idx="1955">
                  <c:v>1994</c:v>
                </c:pt>
                <c:pt idx="1956">
                  <c:v>1996</c:v>
                </c:pt>
                <c:pt idx="1957">
                  <c:v>1997</c:v>
                </c:pt>
                <c:pt idx="1958">
                  <c:v>1998</c:v>
                </c:pt>
                <c:pt idx="1959">
                  <c:v>1999</c:v>
                </c:pt>
                <c:pt idx="1960">
                  <c:v>2002</c:v>
                </c:pt>
                <c:pt idx="1961">
                  <c:v>2007</c:v>
                </c:pt>
                <c:pt idx="1962">
                  <c:v>2009</c:v>
                </c:pt>
                <c:pt idx="1963">
                  <c:v>2012</c:v>
                </c:pt>
                <c:pt idx="1964">
                  <c:v>2013</c:v>
                </c:pt>
                <c:pt idx="1965">
                  <c:v>2014</c:v>
                </c:pt>
                <c:pt idx="1966">
                  <c:v>2016</c:v>
                </c:pt>
                <c:pt idx="1967">
                  <c:v>2017</c:v>
                </c:pt>
                <c:pt idx="1968">
                  <c:v>2018</c:v>
                </c:pt>
                <c:pt idx="1969">
                  <c:v>2019</c:v>
                </c:pt>
                <c:pt idx="1970">
                  <c:v>2020</c:v>
                </c:pt>
                <c:pt idx="1971">
                  <c:v>2021</c:v>
                </c:pt>
                <c:pt idx="1972">
                  <c:v>2022</c:v>
                </c:pt>
                <c:pt idx="1973">
                  <c:v>2023</c:v>
                </c:pt>
                <c:pt idx="1974">
                  <c:v>2024</c:v>
                </c:pt>
                <c:pt idx="1975">
                  <c:v>2026</c:v>
                </c:pt>
                <c:pt idx="1976">
                  <c:v>2027</c:v>
                </c:pt>
                <c:pt idx="1977">
                  <c:v>2028</c:v>
                </c:pt>
                <c:pt idx="1978">
                  <c:v>2029</c:v>
                </c:pt>
                <c:pt idx="1979">
                  <c:v>2030</c:v>
                </c:pt>
                <c:pt idx="1980">
                  <c:v>2031</c:v>
                </c:pt>
                <c:pt idx="1981">
                  <c:v>2032</c:v>
                </c:pt>
                <c:pt idx="1982">
                  <c:v>2034</c:v>
                </c:pt>
                <c:pt idx="1983">
                  <c:v>2036</c:v>
                </c:pt>
                <c:pt idx="1984">
                  <c:v>2040</c:v>
                </c:pt>
                <c:pt idx="1985">
                  <c:v>2041</c:v>
                </c:pt>
                <c:pt idx="1986">
                  <c:v>2043</c:v>
                </c:pt>
                <c:pt idx="1987">
                  <c:v>2049</c:v>
                </c:pt>
                <c:pt idx="1988">
                  <c:v>2050</c:v>
                </c:pt>
                <c:pt idx="1989">
                  <c:v>2051</c:v>
                </c:pt>
                <c:pt idx="1990">
                  <c:v>2052</c:v>
                </c:pt>
                <c:pt idx="1991">
                  <c:v>2053</c:v>
                </c:pt>
                <c:pt idx="1992">
                  <c:v>2055</c:v>
                </c:pt>
                <c:pt idx="1993">
                  <c:v>2058</c:v>
                </c:pt>
                <c:pt idx="1994">
                  <c:v>2059</c:v>
                </c:pt>
                <c:pt idx="1995">
                  <c:v>2061</c:v>
                </c:pt>
                <c:pt idx="1996">
                  <c:v>2064</c:v>
                </c:pt>
                <c:pt idx="1997">
                  <c:v>2065</c:v>
                </c:pt>
                <c:pt idx="1998">
                  <c:v>2073</c:v>
                </c:pt>
                <c:pt idx="1999">
                  <c:v>2075</c:v>
                </c:pt>
                <c:pt idx="2000">
                  <c:v>2076</c:v>
                </c:pt>
                <c:pt idx="2001">
                  <c:v>2077</c:v>
                </c:pt>
                <c:pt idx="2002">
                  <c:v>2078</c:v>
                </c:pt>
                <c:pt idx="2003">
                  <c:v>2079</c:v>
                </c:pt>
                <c:pt idx="2004">
                  <c:v>2080</c:v>
                </c:pt>
                <c:pt idx="2005">
                  <c:v>2082</c:v>
                </c:pt>
                <c:pt idx="2006">
                  <c:v>2083</c:v>
                </c:pt>
                <c:pt idx="2007">
                  <c:v>2085</c:v>
                </c:pt>
                <c:pt idx="2008">
                  <c:v>2088</c:v>
                </c:pt>
                <c:pt idx="2009">
                  <c:v>2093</c:v>
                </c:pt>
                <c:pt idx="2010">
                  <c:v>2096</c:v>
                </c:pt>
                <c:pt idx="2011">
                  <c:v>2098</c:v>
                </c:pt>
                <c:pt idx="2012">
                  <c:v>2099</c:v>
                </c:pt>
                <c:pt idx="2013">
                  <c:v>2103</c:v>
                </c:pt>
                <c:pt idx="2014">
                  <c:v>2104</c:v>
                </c:pt>
                <c:pt idx="2015">
                  <c:v>2106</c:v>
                </c:pt>
                <c:pt idx="2016">
                  <c:v>2107</c:v>
                </c:pt>
                <c:pt idx="2017">
                  <c:v>2111</c:v>
                </c:pt>
                <c:pt idx="2018">
                  <c:v>2115</c:v>
                </c:pt>
                <c:pt idx="2019">
                  <c:v>2120</c:v>
                </c:pt>
                <c:pt idx="2020">
                  <c:v>2121</c:v>
                </c:pt>
                <c:pt idx="2021">
                  <c:v>2122</c:v>
                </c:pt>
                <c:pt idx="2022">
                  <c:v>2123</c:v>
                </c:pt>
                <c:pt idx="2023">
                  <c:v>2125</c:v>
                </c:pt>
                <c:pt idx="2024">
                  <c:v>2131</c:v>
                </c:pt>
                <c:pt idx="2025">
                  <c:v>2132</c:v>
                </c:pt>
                <c:pt idx="2026">
                  <c:v>2134</c:v>
                </c:pt>
                <c:pt idx="2027">
                  <c:v>2136</c:v>
                </c:pt>
                <c:pt idx="2028">
                  <c:v>2140</c:v>
                </c:pt>
                <c:pt idx="2029">
                  <c:v>2144</c:v>
                </c:pt>
                <c:pt idx="2030">
                  <c:v>2148</c:v>
                </c:pt>
                <c:pt idx="2031">
                  <c:v>2151</c:v>
                </c:pt>
                <c:pt idx="2032">
                  <c:v>2152</c:v>
                </c:pt>
                <c:pt idx="2033">
                  <c:v>2155</c:v>
                </c:pt>
                <c:pt idx="2034">
                  <c:v>2156</c:v>
                </c:pt>
                <c:pt idx="2035">
                  <c:v>2157</c:v>
                </c:pt>
                <c:pt idx="2036">
                  <c:v>2158</c:v>
                </c:pt>
                <c:pt idx="2037">
                  <c:v>2159</c:v>
                </c:pt>
                <c:pt idx="2038">
                  <c:v>2160</c:v>
                </c:pt>
                <c:pt idx="2039">
                  <c:v>2163</c:v>
                </c:pt>
                <c:pt idx="2040">
                  <c:v>2165</c:v>
                </c:pt>
                <c:pt idx="2041">
                  <c:v>2166</c:v>
                </c:pt>
                <c:pt idx="2042">
                  <c:v>2167</c:v>
                </c:pt>
                <c:pt idx="2043">
                  <c:v>2169</c:v>
                </c:pt>
                <c:pt idx="2044">
                  <c:v>2176</c:v>
                </c:pt>
                <c:pt idx="2045">
                  <c:v>2177</c:v>
                </c:pt>
                <c:pt idx="2046">
                  <c:v>2182</c:v>
                </c:pt>
                <c:pt idx="2047">
                  <c:v>2185</c:v>
                </c:pt>
                <c:pt idx="2048">
                  <c:v>2186</c:v>
                </c:pt>
                <c:pt idx="2049">
                  <c:v>2187</c:v>
                </c:pt>
                <c:pt idx="2050">
                  <c:v>2189</c:v>
                </c:pt>
                <c:pt idx="2051">
                  <c:v>2191</c:v>
                </c:pt>
                <c:pt idx="2052">
                  <c:v>2193</c:v>
                </c:pt>
                <c:pt idx="2053">
                  <c:v>2195</c:v>
                </c:pt>
                <c:pt idx="2054">
                  <c:v>2199</c:v>
                </c:pt>
                <c:pt idx="2055">
                  <c:v>2200</c:v>
                </c:pt>
                <c:pt idx="2056">
                  <c:v>2204</c:v>
                </c:pt>
                <c:pt idx="2057">
                  <c:v>2208</c:v>
                </c:pt>
                <c:pt idx="2058">
                  <c:v>2212</c:v>
                </c:pt>
                <c:pt idx="2059">
                  <c:v>2214</c:v>
                </c:pt>
                <c:pt idx="2060">
                  <c:v>2218</c:v>
                </c:pt>
                <c:pt idx="2061">
                  <c:v>2244</c:v>
                </c:pt>
                <c:pt idx="2062">
                  <c:v>2249</c:v>
                </c:pt>
                <c:pt idx="2063">
                  <c:v>2253</c:v>
                </c:pt>
                <c:pt idx="2064">
                  <c:v>2254</c:v>
                </c:pt>
                <c:pt idx="2065">
                  <c:v>2257</c:v>
                </c:pt>
                <c:pt idx="2066">
                  <c:v>2258</c:v>
                </c:pt>
                <c:pt idx="2067">
                  <c:v>2260</c:v>
                </c:pt>
                <c:pt idx="2068">
                  <c:v>2263</c:v>
                </c:pt>
                <c:pt idx="2069">
                  <c:v>2268</c:v>
                </c:pt>
                <c:pt idx="2070">
                  <c:v>2280</c:v>
                </c:pt>
                <c:pt idx="2071">
                  <c:v>2282</c:v>
                </c:pt>
                <c:pt idx="2072">
                  <c:v>2293</c:v>
                </c:pt>
                <c:pt idx="2073">
                  <c:v>2302</c:v>
                </c:pt>
                <c:pt idx="2074">
                  <c:v>2313</c:v>
                </c:pt>
                <c:pt idx="2075">
                  <c:v>2317</c:v>
                </c:pt>
                <c:pt idx="2076">
                  <c:v>2318</c:v>
                </c:pt>
                <c:pt idx="2077">
                  <c:v>2325</c:v>
                </c:pt>
                <c:pt idx="2078">
                  <c:v>2329</c:v>
                </c:pt>
                <c:pt idx="2079">
                  <c:v>2331</c:v>
                </c:pt>
                <c:pt idx="2080">
                  <c:v>2332</c:v>
                </c:pt>
                <c:pt idx="2081">
                  <c:v>2333</c:v>
                </c:pt>
                <c:pt idx="2082">
                  <c:v>2334</c:v>
                </c:pt>
                <c:pt idx="2083">
                  <c:v>2335</c:v>
                </c:pt>
                <c:pt idx="2084">
                  <c:v>2346</c:v>
                </c:pt>
                <c:pt idx="2085">
                  <c:v>2349</c:v>
                </c:pt>
                <c:pt idx="2086">
                  <c:v>2361</c:v>
                </c:pt>
                <c:pt idx="2087">
                  <c:v>2376</c:v>
                </c:pt>
                <c:pt idx="2088">
                  <c:v>2379</c:v>
                </c:pt>
                <c:pt idx="2089">
                  <c:v>2380</c:v>
                </c:pt>
                <c:pt idx="2090">
                  <c:v>2383</c:v>
                </c:pt>
                <c:pt idx="2091">
                  <c:v>2384</c:v>
                </c:pt>
                <c:pt idx="2092">
                  <c:v>2397</c:v>
                </c:pt>
                <c:pt idx="2093">
                  <c:v>2403</c:v>
                </c:pt>
                <c:pt idx="2094">
                  <c:v>2427</c:v>
                </c:pt>
                <c:pt idx="2095">
                  <c:v>2428</c:v>
                </c:pt>
                <c:pt idx="2096">
                  <c:v>2444</c:v>
                </c:pt>
                <c:pt idx="2097">
                  <c:v>2449</c:v>
                </c:pt>
                <c:pt idx="2098">
                  <c:v>2469</c:v>
                </c:pt>
                <c:pt idx="2099">
                  <c:v>2473</c:v>
                </c:pt>
                <c:pt idx="2100">
                  <c:v>2482</c:v>
                </c:pt>
                <c:pt idx="2101">
                  <c:v>2490</c:v>
                </c:pt>
                <c:pt idx="2102">
                  <c:v>2564</c:v>
                </c:pt>
                <c:pt idx="2103">
                  <c:v>2589</c:v>
                </c:pt>
                <c:pt idx="2104">
                  <c:v>2591</c:v>
                </c:pt>
                <c:pt idx="2105">
                  <c:v>2627</c:v>
                </c:pt>
                <c:pt idx="2106">
                  <c:v>2651</c:v>
                </c:pt>
                <c:pt idx="2107">
                  <c:v>2683</c:v>
                </c:pt>
              </c:numCache>
            </c:numRef>
          </c:xVal>
          <c:yVal>
            <c:numRef>
              <c:f>Win!$O:$O</c:f>
              <c:numCache>
                <c:formatCode>General</c:formatCode>
                <c:ptCount val="1048576"/>
                <c:pt idx="0">
                  <c:v>2.0547188200186802E-3</c:v>
                </c:pt>
                <c:pt idx="1">
                  <c:v>1.93414852251147E-3</c:v>
                </c:pt>
                <c:pt idx="2">
                  <c:v>2.1350990183568201E-3</c:v>
                </c:pt>
                <c:pt idx="3">
                  <c:v>1.9894099088689499E-3</c:v>
                </c:pt>
                <c:pt idx="4">
                  <c:v>2.0647663448109502E-3</c:v>
                </c:pt>
                <c:pt idx="5">
                  <c:v>1.9843861464728099E-3</c:v>
                </c:pt>
                <c:pt idx="6">
                  <c:v>1.79348317541973E-3</c:v>
                </c:pt>
                <c:pt idx="7">
                  <c:v>1.9592673344921399E-3</c:v>
                </c:pt>
                <c:pt idx="8">
                  <c:v>1.8437207993810701E-3</c:v>
                </c:pt>
                <c:pt idx="9">
                  <c:v>2.0145287208496098E-3</c:v>
                </c:pt>
                <c:pt idx="10">
                  <c:v>1.8537683241733301E-3</c:v>
                </c:pt>
                <c:pt idx="11">
                  <c:v>1.92410099771921E-3</c:v>
                </c:pt>
                <c:pt idx="12">
                  <c:v>1.76334060104293E-3</c:v>
                </c:pt>
                <c:pt idx="13">
                  <c:v>1.8336732745887999E-3</c:v>
                </c:pt>
                <c:pt idx="14">
                  <c:v>1.8688396113617401E-3</c:v>
                </c:pt>
                <c:pt idx="15">
                  <c:v>1.88893466094627E-3</c:v>
                </c:pt>
                <c:pt idx="16">
                  <c:v>1.79850693781586E-3</c:v>
                </c:pt>
                <c:pt idx="17">
                  <c:v>1.9693148592844099E-3</c:v>
                </c:pt>
                <c:pt idx="18">
                  <c:v>1.8386970369849299E-3</c:v>
                </c:pt>
                <c:pt idx="19">
                  <c:v>1.8336732745887999E-3</c:v>
                </c:pt>
                <c:pt idx="20">
                  <c:v>1.8939584233424E-3</c:v>
                </c:pt>
                <c:pt idx="21">
                  <c:v>1.8788871361540001E-3</c:v>
                </c:pt>
                <c:pt idx="22">
                  <c:v>1.75831683864679E-3</c:v>
                </c:pt>
                <c:pt idx="23">
                  <c:v>1.7733881258352E-3</c:v>
                </c:pt>
                <c:pt idx="24">
                  <c:v>1.79348317541973E-3</c:v>
                </c:pt>
                <c:pt idx="25">
                  <c:v>1.5925326795743801E-3</c:v>
                </c:pt>
                <c:pt idx="26">
                  <c:v>1.7432455514583901E-3</c:v>
                </c:pt>
                <c:pt idx="27">
                  <c:v>1.75831683864679E-3</c:v>
                </c:pt>
                <c:pt idx="28">
                  <c:v>1.89898218573854E-3</c:v>
                </c:pt>
                <c:pt idx="29">
                  <c:v>1.7181267394777201E-3</c:v>
                </c:pt>
                <c:pt idx="30">
                  <c:v>1.7382217890622601E-3</c:v>
                </c:pt>
                <c:pt idx="31">
                  <c:v>1.64779406593185E-3</c:v>
                </c:pt>
                <c:pt idx="32">
                  <c:v>1.8487445617772001E-3</c:v>
                </c:pt>
                <c:pt idx="33">
                  <c:v>1.7382217890622601E-3</c:v>
                </c:pt>
                <c:pt idx="34">
                  <c:v>1.74826931385453E-3</c:v>
                </c:pt>
                <c:pt idx="35">
                  <c:v>1.6879841651009199E-3</c:v>
                </c:pt>
                <c:pt idx="36">
                  <c:v>1.8537683241733301E-3</c:v>
                </c:pt>
                <c:pt idx="37">
                  <c:v>1.8487445617772001E-3</c:v>
                </c:pt>
                <c:pt idx="38">
                  <c:v>1.79850693781586E-3</c:v>
                </c:pt>
                <c:pt idx="39">
                  <c:v>1.7231505018738601E-3</c:v>
                </c:pt>
                <c:pt idx="40">
                  <c:v>1.7131029770815901E-3</c:v>
                </c:pt>
                <c:pt idx="41">
                  <c:v>1.64277030353572E-3</c:v>
                </c:pt>
                <c:pt idx="42">
                  <c:v>1.8939584233424E-3</c:v>
                </c:pt>
                <c:pt idx="43">
                  <c:v>1.7281742642699901E-3</c:v>
                </c:pt>
                <c:pt idx="44">
                  <c:v>1.5824851547821101E-3</c:v>
                </c:pt>
                <c:pt idx="45">
                  <c:v>1.61262772915892E-3</c:v>
                </c:pt>
                <c:pt idx="46">
                  <c:v>1.5623901051975799E-3</c:v>
                </c:pt>
                <c:pt idx="47">
                  <c:v>1.5372712932169099E-3</c:v>
                </c:pt>
                <c:pt idx="48">
                  <c:v>1.6829604027047899E-3</c:v>
                </c:pt>
                <c:pt idx="49">
                  <c:v>1.61765149155505E-3</c:v>
                </c:pt>
                <c:pt idx="50">
                  <c:v>1.5925326795743801E-3</c:v>
                </c:pt>
                <c:pt idx="51">
                  <c:v>1.62769901634732E-3</c:v>
                </c:pt>
                <c:pt idx="52">
                  <c:v>1.5573663428014499E-3</c:v>
                </c:pt>
                <c:pt idx="53">
                  <c:v>1.63774654113959E-3</c:v>
                </c:pt>
                <c:pt idx="54">
                  <c:v>1.5623901051975799E-3</c:v>
                </c:pt>
                <c:pt idx="55">
                  <c:v>1.7181267394777201E-3</c:v>
                </c:pt>
                <c:pt idx="56">
                  <c:v>1.5925326795743801E-3</c:v>
                </c:pt>
                <c:pt idx="57">
                  <c:v>1.48200990685944E-3</c:v>
                </c:pt>
                <c:pt idx="58">
                  <c:v>1.76334060104293E-3</c:v>
                </c:pt>
                <c:pt idx="59">
                  <c:v>1.63774654113959E-3</c:v>
                </c:pt>
                <c:pt idx="60">
                  <c:v>1.5824851547821101E-3</c:v>
                </c:pt>
                <c:pt idx="61">
                  <c:v>1.5473188180091799E-3</c:v>
                </c:pt>
                <c:pt idx="62">
                  <c:v>1.4367960452942401E-3</c:v>
                </c:pt>
                <c:pt idx="63">
                  <c:v>1.48200990685944E-3</c:v>
                </c:pt>
                <c:pt idx="64">
                  <c:v>1.50210495644398E-3</c:v>
                </c:pt>
                <c:pt idx="65">
                  <c:v>1.47698614446331E-3</c:v>
                </c:pt>
                <c:pt idx="66">
                  <c:v>1.61262772915892E-3</c:v>
                </c:pt>
                <c:pt idx="67">
                  <c:v>1.64277030353572E-3</c:v>
                </c:pt>
                <c:pt idx="68">
                  <c:v>1.48200990685944E-3</c:v>
                </c:pt>
                <c:pt idx="69">
                  <c:v>1.5523425804053099E-3</c:v>
                </c:pt>
                <c:pt idx="70">
                  <c:v>1.5473188180091799E-3</c:v>
                </c:pt>
                <c:pt idx="71">
                  <c:v>1.4367960452942401E-3</c:v>
                </c:pt>
                <c:pt idx="72">
                  <c:v>1.4217247581058399E-3</c:v>
                </c:pt>
                <c:pt idx="73">
                  <c:v>1.4116772333135699E-3</c:v>
                </c:pt>
                <c:pt idx="74">
                  <c:v>1.4518673324826401E-3</c:v>
                </c:pt>
                <c:pt idx="75">
                  <c:v>1.5422950556130399E-3</c:v>
                </c:pt>
                <c:pt idx="76">
                  <c:v>1.39158218372903E-3</c:v>
                </c:pt>
                <c:pt idx="77">
                  <c:v>1.5372712932169099E-3</c:v>
                </c:pt>
                <c:pt idx="78">
                  <c:v>1.64277030353572E-3</c:v>
                </c:pt>
                <c:pt idx="79">
                  <c:v>1.4116772333135699E-3</c:v>
                </c:pt>
                <c:pt idx="80">
                  <c:v>1.3312970349754301E-3</c:v>
                </c:pt>
                <c:pt idx="81">
                  <c:v>1.4468435700865001E-3</c:v>
                </c:pt>
                <c:pt idx="82">
                  <c:v>1.4418198076903701E-3</c:v>
                </c:pt>
                <c:pt idx="83">
                  <c:v>1.5875089171782501E-3</c:v>
                </c:pt>
                <c:pt idx="84">
                  <c:v>1.49708119404784E-3</c:v>
                </c:pt>
                <c:pt idx="85">
                  <c:v>1.4217247581058399E-3</c:v>
                </c:pt>
                <c:pt idx="86">
                  <c:v>1.4367960452942401E-3</c:v>
                </c:pt>
                <c:pt idx="87">
                  <c:v>1.5422950556130399E-3</c:v>
                </c:pt>
                <c:pt idx="88">
                  <c:v>1.37651089654063E-3</c:v>
                </c:pt>
                <c:pt idx="89">
                  <c:v>1.50712871884011E-3</c:v>
                </c:pt>
                <c:pt idx="90">
                  <c:v>1.38153465893677E-3</c:v>
                </c:pt>
                <c:pt idx="91">
                  <c:v>1.4217247581058399E-3</c:v>
                </c:pt>
                <c:pt idx="92">
                  <c:v>1.38153465893677E-3</c:v>
                </c:pt>
                <c:pt idx="93">
                  <c:v>1.4568910948787701E-3</c:v>
                </c:pt>
                <c:pt idx="94">
                  <c:v>1.4116772333135699E-3</c:v>
                </c:pt>
                <c:pt idx="95">
                  <c:v>1.5573663428014499E-3</c:v>
                </c:pt>
                <c:pt idx="96">
                  <c:v>1.3865584213329E-3</c:v>
                </c:pt>
                <c:pt idx="97">
                  <c:v>1.49205743165171E-3</c:v>
                </c:pt>
                <c:pt idx="98">
                  <c:v>1.20570297507209E-3</c:v>
                </c:pt>
                <c:pt idx="99">
                  <c:v>1.3564158469561E-3</c:v>
                </c:pt>
                <c:pt idx="100">
                  <c:v>1.36646337174836E-3</c:v>
                </c:pt>
                <c:pt idx="101">
                  <c:v>1.4518673324826401E-3</c:v>
                </c:pt>
                <c:pt idx="102">
                  <c:v>1.3262732725793001E-3</c:v>
                </c:pt>
                <c:pt idx="103">
                  <c:v>1.34636832216383E-3</c:v>
                </c:pt>
                <c:pt idx="104">
                  <c:v>1.4669386196710401E-3</c:v>
                </c:pt>
                <c:pt idx="105">
                  <c:v>1.3714871341445E-3</c:v>
                </c:pt>
                <c:pt idx="106">
                  <c:v>1.1403940639223499E-3</c:v>
                </c:pt>
                <c:pt idx="107">
                  <c:v>1.3011544605986301E-3</c:v>
                </c:pt>
                <c:pt idx="108">
                  <c:v>1.3011544605986301E-3</c:v>
                </c:pt>
                <c:pt idx="109">
                  <c:v>1.36646337174836E-3</c:v>
                </c:pt>
                <c:pt idx="110">
                  <c:v>1.36646337174836E-3</c:v>
                </c:pt>
                <c:pt idx="111">
                  <c:v>1.3413445597677E-3</c:v>
                </c:pt>
                <c:pt idx="112">
                  <c:v>1.3061782229947601E-3</c:v>
                </c:pt>
                <c:pt idx="113">
                  <c:v>1.2760356486179599E-3</c:v>
                </c:pt>
                <c:pt idx="114">
                  <c:v>1.25594059903342E-3</c:v>
                </c:pt>
                <c:pt idx="115">
                  <c:v>1.3162257477870301E-3</c:v>
                </c:pt>
                <c:pt idx="116">
                  <c:v>1.4016297085212999E-3</c:v>
                </c:pt>
                <c:pt idx="117">
                  <c:v>1.36646337174836E-3</c:v>
                </c:pt>
                <c:pt idx="118">
                  <c:v>1.3262732725793001E-3</c:v>
                </c:pt>
                <c:pt idx="119">
                  <c:v>1.1755604006952801E-3</c:v>
                </c:pt>
                <c:pt idx="120">
                  <c:v>1.4217247581058399E-3</c:v>
                </c:pt>
                <c:pt idx="121">
                  <c:v>1.24589307424116E-3</c:v>
                </c:pt>
                <c:pt idx="122">
                  <c:v>1.3061782229947601E-3</c:v>
                </c:pt>
                <c:pt idx="123">
                  <c:v>1.2609643614295599E-3</c:v>
                </c:pt>
                <c:pt idx="124">
                  <c:v>1.2961306982024899E-3</c:v>
                </c:pt>
                <c:pt idx="125">
                  <c:v>1.23082178705275E-3</c:v>
                </c:pt>
                <c:pt idx="126">
                  <c:v>1.25594059903342E-3</c:v>
                </c:pt>
                <c:pt idx="127">
                  <c:v>1.3011544605986301E-3</c:v>
                </c:pt>
                <c:pt idx="128">
                  <c:v>1.4217247581058399E-3</c:v>
                </c:pt>
                <c:pt idx="129">
                  <c:v>1.3112019853908901E-3</c:v>
                </c:pt>
                <c:pt idx="130">
                  <c:v>1.1554653511107499E-3</c:v>
                </c:pt>
                <c:pt idx="131">
                  <c:v>1.1655128759030201E-3</c:v>
                </c:pt>
                <c:pt idx="132">
                  <c:v>1.1956554502798201E-3</c:v>
                </c:pt>
                <c:pt idx="133">
                  <c:v>1.1253227767339499E-3</c:v>
                </c:pt>
                <c:pt idx="134">
                  <c:v>1.2911069358063599E-3</c:v>
                </c:pt>
                <c:pt idx="135">
                  <c:v>1.2006792126759501E-3</c:v>
                </c:pt>
                <c:pt idx="136">
                  <c:v>1.1403940639223499E-3</c:v>
                </c:pt>
                <c:pt idx="137">
                  <c:v>1.4518673324826401E-3</c:v>
                </c:pt>
                <c:pt idx="138">
                  <c:v>1.1906316878836801E-3</c:v>
                </c:pt>
                <c:pt idx="139">
                  <c:v>1.1353703015262099E-3</c:v>
                </c:pt>
                <c:pt idx="140">
                  <c:v>1.1906316878836801E-3</c:v>
                </c:pt>
                <c:pt idx="141">
                  <c:v>1.1805841630914201E-3</c:v>
                </c:pt>
                <c:pt idx="142">
                  <c:v>1.1353703015262099E-3</c:v>
                </c:pt>
                <c:pt idx="143">
                  <c:v>1.1454178263184799E-3</c:v>
                </c:pt>
                <c:pt idx="144">
                  <c:v>1.20570297507209E-3</c:v>
                </c:pt>
                <c:pt idx="145">
                  <c:v>1.1655128759030201E-3</c:v>
                </c:pt>
                <c:pt idx="146">
                  <c:v>1.1504415887146199E-3</c:v>
                </c:pt>
                <c:pt idx="147">
                  <c:v>1.09518020235714E-3</c:v>
                </c:pt>
                <c:pt idx="148">
                  <c:v>1.1353703015262099E-3</c:v>
                </c:pt>
                <c:pt idx="149">
                  <c:v>1.3162257477870301E-3</c:v>
                </c:pt>
                <c:pt idx="150">
                  <c:v>1.24086931184502E-3</c:v>
                </c:pt>
                <c:pt idx="151">
                  <c:v>1.0097762416228699E-3</c:v>
                </c:pt>
                <c:pt idx="152">
                  <c:v>1.1403940639223499E-3</c:v>
                </c:pt>
                <c:pt idx="153">
                  <c:v>1.1403940639223499E-3</c:v>
                </c:pt>
                <c:pt idx="154">
                  <c:v>1.1856079254875501E-3</c:v>
                </c:pt>
                <c:pt idx="155">
                  <c:v>1.1253227767339499E-3</c:v>
                </c:pt>
                <c:pt idx="156">
                  <c:v>1.1956554502798201E-3</c:v>
                </c:pt>
                <c:pt idx="157">
                  <c:v>1.1303465391300799E-3</c:v>
                </c:pt>
                <c:pt idx="158">
                  <c:v>1.08513267756488E-3</c:v>
                </c:pt>
                <c:pt idx="159" formatCode="0.00E+00">
                  <c:v>9.8968119203834103E-4</c:v>
                </c:pt>
                <c:pt idx="160">
                  <c:v>1.2006792126759501E-3</c:v>
                </c:pt>
                <c:pt idx="161">
                  <c:v>1.2710118862218199E-3</c:v>
                </c:pt>
                <c:pt idx="162">
                  <c:v>1.2609643614295599E-3</c:v>
                </c:pt>
                <c:pt idx="163">
                  <c:v>1.20570297507209E-3</c:v>
                </c:pt>
                <c:pt idx="164">
                  <c:v>1.2760356486179599E-3</c:v>
                </c:pt>
                <c:pt idx="165">
                  <c:v>1.1504415887146199E-3</c:v>
                </c:pt>
                <c:pt idx="166">
                  <c:v>1.08010891516874E-3</c:v>
                </c:pt>
                <c:pt idx="167">
                  <c:v>1.1805841630914201E-3</c:v>
                </c:pt>
                <c:pt idx="168">
                  <c:v>1.12029901433781E-3</c:v>
                </c:pt>
                <c:pt idx="169">
                  <c:v>1.0449425783958101E-3</c:v>
                </c:pt>
                <c:pt idx="170">
                  <c:v>1.0650376279803401E-3</c:v>
                </c:pt>
                <c:pt idx="171">
                  <c:v>1.07006139037648E-3</c:v>
                </c:pt>
                <c:pt idx="172">
                  <c:v>1.0348950536035401E-3</c:v>
                </c:pt>
                <c:pt idx="173">
                  <c:v>1.0248475288112699E-3</c:v>
                </c:pt>
                <c:pt idx="174">
                  <c:v>1.0650376279803401E-3</c:v>
                </c:pt>
                <c:pt idx="175">
                  <c:v>1.1504415887146199E-3</c:v>
                </c:pt>
                <c:pt idx="176">
                  <c:v>1.1403940639223499E-3</c:v>
                </c:pt>
                <c:pt idx="177">
                  <c:v>1.1353703015262099E-3</c:v>
                </c:pt>
                <c:pt idx="178">
                  <c:v>1.1554653511107499E-3</c:v>
                </c:pt>
                <c:pt idx="179">
                  <c:v>1.1604891135068799E-3</c:v>
                </c:pt>
                <c:pt idx="180">
                  <c:v>1.0047524792267399E-3</c:v>
                </c:pt>
                <c:pt idx="181">
                  <c:v>1.0650376279803401E-3</c:v>
                </c:pt>
                <c:pt idx="182">
                  <c:v>1.0298712912074101E-3</c:v>
                </c:pt>
                <c:pt idx="183" formatCode="0.00E+00">
                  <c:v>9.6456238005767205E-4</c:v>
                </c:pt>
                <c:pt idx="184">
                  <c:v>1.09518020235714E-3</c:v>
                </c:pt>
                <c:pt idx="185">
                  <c:v>1.25091683663729E-3</c:v>
                </c:pt>
                <c:pt idx="186" formatCode="0.00E+00">
                  <c:v>9.9470495443447493E-4</c:v>
                </c:pt>
                <c:pt idx="187">
                  <c:v>1.10522772714941E-3</c:v>
                </c:pt>
                <c:pt idx="188">
                  <c:v>1.07006139037648E-3</c:v>
                </c:pt>
                <c:pt idx="189">
                  <c:v>1.0248475288112699E-3</c:v>
                </c:pt>
                <c:pt idx="190">
                  <c:v>1.07508515277261E-3</c:v>
                </c:pt>
                <c:pt idx="191">
                  <c:v>1.0549901031880701E-3</c:v>
                </c:pt>
                <c:pt idx="192">
                  <c:v>1.08513267756488E-3</c:v>
                </c:pt>
                <c:pt idx="193">
                  <c:v>1.0047524792267399E-3</c:v>
                </c:pt>
                <c:pt idx="194" formatCode="0.00E+00">
                  <c:v>9.7460990484993996E-4</c:v>
                </c:pt>
                <c:pt idx="195" formatCode="0.00E+00">
                  <c:v>9.9972871683060797E-4</c:v>
                </c:pt>
                <c:pt idx="196">
                  <c:v>1.2006792126759501E-3</c:v>
                </c:pt>
                <c:pt idx="197">
                  <c:v>1.09015643996101E-3</c:v>
                </c:pt>
                <c:pt idx="198" formatCode="0.00E+00">
                  <c:v>9.9972871683060797E-4</c:v>
                </c:pt>
                <c:pt idx="199" formatCode="0.00E+00">
                  <c:v>9.846574296422069E-4</c:v>
                </c:pt>
                <c:pt idx="200">
                  <c:v>1.0449425783958101E-3</c:v>
                </c:pt>
                <c:pt idx="201">
                  <c:v>1.0348950536035401E-3</c:v>
                </c:pt>
                <c:pt idx="202">
                  <c:v>1.0298712912074101E-3</c:v>
                </c:pt>
                <c:pt idx="203" formatCode="0.00E+00">
                  <c:v>8.7413465692726599E-4</c:v>
                </c:pt>
                <c:pt idx="204">
                  <c:v>1.08513267756488E-3</c:v>
                </c:pt>
                <c:pt idx="205">
                  <c:v>1.0097762416228699E-3</c:v>
                </c:pt>
                <c:pt idx="206">
                  <c:v>1.0549901031880701E-3</c:v>
                </c:pt>
                <c:pt idx="207">
                  <c:v>1.1253227767339499E-3</c:v>
                </c:pt>
                <c:pt idx="208" formatCode="0.00E+00">
                  <c:v>8.8920594411566695E-4</c:v>
                </c:pt>
                <c:pt idx="209">
                  <c:v>1.0399188159996701E-3</c:v>
                </c:pt>
                <c:pt idx="210">
                  <c:v>1.0298712912074101E-3</c:v>
                </c:pt>
                <c:pt idx="211" formatCode="0.00E+00">
                  <c:v>9.846574296422069E-4</c:v>
                </c:pt>
                <c:pt idx="212" formatCode="0.00E+00">
                  <c:v>8.99253468907934E-4</c:v>
                </c:pt>
                <c:pt idx="213" formatCode="0.00E+00">
                  <c:v>9.2437228088860298E-4</c:v>
                </c:pt>
                <c:pt idx="214" formatCode="0.00E+00">
                  <c:v>9.3441980568087003E-4</c:v>
                </c:pt>
                <c:pt idx="215" formatCode="0.00E+00">
                  <c:v>9.5953861766153901E-4</c:v>
                </c:pt>
                <c:pt idx="216" formatCode="0.00E+00">
                  <c:v>9.54514855265405E-4</c:v>
                </c:pt>
                <c:pt idx="217" formatCode="0.00E+00">
                  <c:v>8.9422970651179998E-4</c:v>
                </c:pt>
                <c:pt idx="218" formatCode="0.00E+00">
                  <c:v>9.846574296422069E-4</c:v>
                </c:pt>
                <c:pt idx="219" formatCode="0.00E+00">
                  <c:v>8.7915841932339903E-4</c:v>
                </c:pt>
                <c:pt idx="220" formatCode="0.00E+00">
                  <c:v>9.6958614245380595E-4</c:v>
                </c:pt>
                <c:pt idx="221" formatCode="0.00E+00">
                  <c:v>9.0930099370020105E-4</c:v>
                </c:pt>
                <c:pt idx="222">
                  <c:v>1.0449425783958101E-3</c:v>
                </c:pt>
                <c:pt idx="223" formatCode="0.00E+00">
                  <c:v>9.4949109286927098E-4</c:v>
                </c:pt>
                <c:pt idx="224" formatCode="0.00E+00">
                  <c:v>8.4901584494659701E-4</c:v>
                </c:pt>
                <c:pt idx="225" formatCode="0.00E+00">
                  <c:v>9.6958614245380595E-4</c:v>
                </c:pt>
                <c:pt idx="226" formatCode="0.00E+00">
                  <c:v>8.7413465692726599E-4</c:v>
                </c:pt>
                <c:pt idx="227" formatCode="0.00E+00">
                  <c:v>9.8968119203834103E-4</c:v>
                </c:pt>
                <c:pt idx="228">
                  <c:v>1.0298712912074101E-3</c:v>
                </c:pt>
                <c:pt idx="229" formatCode="0.00E+00">
                  <c:v>9.1432475609633495E-4</c:v>
                </c:pt>
                <c:pt idx="230" formatCode="0.00E+00">
                  <c:v>9.2437228088860298E-4</c:v>
                </c:pt>
                <c:pt idx="231" formatCode="0.00E+00">
                  <c:v>9.6456238005767205E-4</c:v>
                </c:pt>
                <c:pt idx="232" formatCode="0.00E+00">
                  <c:v>8.8418218171953304E-4</c:v>
                </c:pt>
                <c:pt idx="233" formatCode="0.00E+00">
                  <c:v>8.7413465692726599E-4</c:v>
                </c:pt>
                <c:pt idx="234">
                  <c:v>1.0198237664151399E-3</c:v>
                </c:pt>
                <c:pt idx="235" formatCode="0.00E+00">
                  <c:v>9.8968119203834103E-4</c:v>
                </c:pt>
                <c:pt idx="236" formatCode="0.00E+00">
                  <c:v>9.4949109286927098E-4</c:v>
                </c:pt>
                <c:pt idx="237" formatCode="0.00E+00">
                  <c:v>8.1384950817366098E-4</c:v>
                </c:pt>
                <c:pt idx="238">
                  <c:v>1.09015643996101E-3</c:v>
                </c:pt>
                <c:pt idx="239" formatCode="0.00E+00">
                  <c:v>8.4901584494659701E-4</c:v>
                </c:pt>
                <c:pt idx="240">
                  <c:v>1.0198237664151399E-3</c:v>
                </c:pt>
                <c:pt idx="241" formatCode="0.00E+00">
                  <c:v>9.4446733047313697E-4</c:v>
                </c:pt>
                <c:pt idx="242" formatCode="0.00E+00">
                  <c:v>8.0882574577752697E-4</c:v>
                </c:pt>
                <c:pt idx="243" formatCode="0.00E+00">
                  <c:v>9.2939604328473601E-4</c:v>
                </c:pt>
                <c:pt idx="244" formatCode="0.00E+00">
                  <c:v>9.2939604328473601E-4</c:v>
                </c:pt>
                <c:pt idx="245" formatCode="0.00E+00">
                  <c:v>8.3394455775819595E-4</c:v>
                </c:pt>
                <c:pt idx="246" formatCode="0.00E+00">
                  <c:v>7.9375445858912601E-4</c:v>
                </c:pt>
                <c:pt idx="247" formatCode="0.00E+00">
                  <c:v>8.2892079536206204E-4</c:v>
                </c:pt>
                <c:pt idx="248" formatCode="0.00E+00">
                  <c:v>9.8968119203834103E-4</c:v>
                </c:pt>
                <c:pt idx="249" formatCode="0.00E+00">
                  <c:v>8.1384950817366098E-4</c:v>
                </c:pt>
                <c:pt idx="250" formatCode="0.00E+00">
                  <c:v>9.0427723130406801E-4</c:v>
                </c:pt>
                <c:pt idx="251" formatCode="0.00E+00">
                  <c:v>8.6408713213499797E-4</c:v>
                </c:pt>
                <c:pt idx="252" formatCode="0.00E+00">
                  <c:v>8.4901584494659701E-4</c:v>
                </c:pt>
                <c:pt idx="253" formatCode="0.00E+00">
                  <c:v>9.4446733047313697E-4</c:v>
                </c:pt>
                <c:pt idx="254" formatCode="0.00E+00">
                  <c:v>8.8920594411566695E-4</c:v>
                </c:pt>
                <c:pt idx="255" formatCode="0.00E+00">
                  <c:v>9.0930099370020105E-4</c:v>
                </c:pt>
                <c:pt idx="256" formatCode="0.00E+00">
                  <c:v>8.0882574577752697E-4</c:v>
                </c:pt>
                <c:pt idx="257" formatCode="0.00E+00">
                  <c:v>9.6958614245380595E-4</c:v>
                </c:pt>
                <c:pt idx="258" formatCode="0.00E+00">
                  <c:v>7.9375445858912601E-4</c:v>
                </c:pt>
                <c:pt idx="259" formatCode="0.00E+00">
                  <c:v>7.0332673545871899E-4</c:v>
                </c:pt>
                <c:pt idx="260" formatCode="0.00E+00">
                  <c:v>8.7413465692726599E-4</c:v>
                </c:pt>
                <c:pt idx="261" formatCode="0.00E+00">
                  <c:v>9.5953861766153901E-4</c:v>
                </c:pt>
                <c:pt idx="262" formatCode="0.00E+00">
                  <c:v>8.1887327056979499E-4</c:v>
                </c:pt>
                <c:pt idx="263" formatCode="0.00E+00">
                  <c:v>8.99253468907934E-4</c:v>
                </c:pt>
                <c:pt idx="264" formatCode="0.00E+00">
                  <c:v>9.2437228088860298E-4</c:v>
                </c:pt>
                <c:pt idx="265">
                  <c:v>1.0047524792267399E-3</c:v>
                </c:pt>
                <c:pt idx="266" formatCode="0.00E+00">
                  <c:v>8.2389703296592803E-4</c:v>
                </c:pt>
                <c:pt idx="267" formatCode="0.00E+00">
                  <c:v>8.1384950817366098E-4</c:v>
                </c:pt>
                <c:pt idx="268" formatCode="0.00E+00">
                  <c:v>7.1839802264712005E-4</c:v>
                </c:pt>
                <c:pt idx="269" formatCode="0.00E+00">
                  <c:v>8.6408713213499797E-4</c:v>
                </c:pt>
                <c:pt idx="270" formatCode="0.00E+00">
                  <c:v>9.1934851849246896E-4</c:v>
                </c:pt>
                <c:pt idx="271" formatCode="0.00E+00">
                  <c:v>8.3896832015432996E-4</c:v>
                </c:pt>
                <c:pt idx="272" formatCode="0.00E+00">
                  <c:v>8.6408713213499797E-4</c:v>
                </c:pt>
                <c:pt idx="273" formatCode="0.00E+00">
                  <c:v>8.43992082550463E-4</c:v>
                </c:pt>
                <c:pt idx="274" formatCode="0.00E+00">
                  <c:v>7.5858812181618998E-4</c:v>
                </c:pt>
                <c:pt idx="275" formatCode="0.00E+00">
                  <c:v>8.99253468907934E-4</c:v>
                </c:pt>
                <c:pt idx="276" formatCode="0.00E+00">
                  <c:v>9.54514855265405E-4</c:v>
                </c:pt>
                <c:pt idx="277" formatCode="0.00E+00">
                  <c:v>7.9877822098526003E-4</c:v>
                </c:pt>
                <c:pt idx="278" formatCode="0.00E+00">
                  <c:v>9.0930099370020105E-4</c:v>
                </c:pt>
                <c:pt idx="279" formatCode="0.00E+00">
                  <c:v>8.0882574577752697E-4</c:v>
                </c:pt>
                <c:pt idx="280" formatCode="0.00E+00">
                  <c:v>7.9877822098526003E-4</c:v>
                </c:pt>
                <c:pt idx="281" formatCode="0.00E+00">
                  <c:v>8.8418218171953304E-4</c:v>
                </c:pt>
                <c:pt idx="282" formatCode="0.00E+00">
                  <c:v>8.1887327056979499E-4</c:v>
                </c:pt>
                <c:pt idx="283" formatCode="0.00E+00">
                  <c:v>9.0427723130406801E-4</c:v>
                </c:pt>
                <c:pt idx="284" formatCode="0.00E+00">
                  <c:v>8.0380198338139404E-4</c:v>
                </c:pt>
                <c:pt idx="285" formatCode="0.00E+00">
                  <c:v>8.2389703296592803E-4</c:v>
                </c:pt>
                <c:pt idx="286" formatCode="0.00E+00">
                  <c:v>7.9877822098526003E-4</c:v>
                </c:pt>
                <c:pt idx="287" formatCode="0.00E+00">
                  <c:v>8.7915841932339903E-4</c:v>
                </c:pt>
                <c:pt idx="288" formatCode="0.00E+00">
                  <c:v>8.2389703296592803E-4</c:v>
                </c:pt>
                <c:pt idx="289" formatCode="0.00E+00">
                  <c:v>6.9327921066645204E-4</c:v>
                </c:pt>
                <c:pt idx="290" formatCode="0.00E+00">
                  <c:v>8.6408713213499797E-4</c:v>
                </c:pt>
                <c:pt idx="291" formatCode="0.00E+00">
                  <c:v>8.6911089453113198E-4</c:v>
                </c:pt>
                <c:pt idx="292" formatCode="0.00E+00">
                  <c:v>8.2892079536206204E-4</c:v>
                </c:pt>
                <c:pt idx="293" formatCode="0.00E+00">
                  <c:v>8.8418218171953304E-4</c:v>
                </c:pt>
                <c:pt idx="294" formatCode="0.00E+00">
                  <c:v>8.4901584494659701E-4</c:v>
                </c:pt>
                <c:pt idx="295" formatCode="0.00E+00">
                  <c:v>7.63611884212324E-4</c:v>
                </c:pt>
                <c:pt idx="296" formatCode="0.00E+00">
                  <c:v>7.5858812181618998E-4</c:v>
                </c:pt>
                <c:pt idx="297" formatCode="0.00E+00">
                  <c:v>7.9375445858912601E-4</c:v>
                </c:pt>
                <c:pt idx="298" formatCode="0.00E+00">
                  <c:v>9.6958614245380595E-4</c:v>
                </c:pt>
                <c:pt idx="299" formatCode="0.00E+00">
                  <c:v>8.4901584494659701E-4</c:v>
                </c:pt>
                <c:pt idx="300" formatCode="0.00E+00">
                  <c:v>8.9422970651179998E-4</c:v>
                </c:pt>
                <c:pt idx="301" formatCode="0.00E+00">
                  <c:v>6.5811287389351601E-4</c:v>
                </c:pt>
                <c:pt idx="302" formatCode="0.00E+00">
                  <c:v>7.9375445858912601E-4</c:v>
                </c:pt>
                <c:pt idx="303" formatCode="0.00E+00">
                  <c:v>8.0380198338139404E-4</c:v>
                </c:pt>
                <c:pt idx="304" formatCode="0.00E+00">
                  <c:v>8.43992082550463E-4</c:v>
                </c:pt>
                <c:pt idx="305" formatCode="0.00E+00">
                  <c:v>7.4351683462778903E-4</c:v>
                </c:pt>
                <c:pt idx="306" formatCode="0.00E+00">
                  <c:v>6.9327921066645204E-4</c:v>
                </c:pt>
                <c:pt idx="307" formatCode="0.00E+00">
                  <c:v>7.0332673545871899E-4</c:v>
                </c:pt>
                <c:pt idx="308" formatCode="0.00E+00">
                  <c:v>8.5906336973886395E-4</c:v>
                </c:pt>
                <c:pt idx="309" formatCode="0.00E+00">
                  <c:v>7.3849307223165502E-4</c:v>
                </c:pt>
                <c:pt idx="310" formatCode="0.00E+00">
                  <c:v>8.7413465692726599E-4</c:v>
                </c:pt>
                <c:pt idx="311" formatCode="0.00E+00">
                  <c:v>7.9375445858912601E-4</c:v>
                </c:pt>
                <c:pt idx="312" formatCode="0.00E+00">
                  <c:v>8.0882574577752697E-4</c:v>
                </c:pt>
                <c:pt idx="313" formatCode="0.00E+00">
                  <c:v>7.2844554743938797E-4</c:v>
                </c:pt>
                <c:pt idx="314" formatCode="0.00E+00">
                  <c:v>6.7318416108191697E-4</c:v>
                </c:pt>
                <c:pt idx="315" formatCode="0.00E+00">
                  <c:v>6.9830297306258595E-4</c:v>
                </c:pt>
                <c:pt idx="316" formatCode="0.00E+00">
                  <c:v>8.1887327056979499E-4</c:v>
                </c:pt>
                <c:pt idx="317" formatCode="0.00E+00">
                  <c:v>8.7915841932339903E-4</c:v>
                </c:pt>
                <c:pt idx="318" formatCode="0.00E+00">
                  <c:v>6.0285148753604501E-4</c:v>
                </c:pt>
                <c:pt idx="319" formatCode="0.00E+00">
                  <c:v>7.4854059702392304E-4</c:v>
                </c:pt>
                <c:pt idx="320" formatCode="0.00E+00">
                  <c:v>7.63611884212324E-4</c:v>
                </c:pt>
                <c:pt idx="321" formatCode="0.00E+00">
                  <c:v>7.2844554743938797E-4</c:v>
                </c:pt>
                <c:pt idx="322" formatCode="0.00E+00">
                  <c:v>7.7365940900459105E-4</c:v>
                </c:pt>
                <c:pt idx="323" formatCode="0.00E+00">
                  <c:v>6.9830297306258595E-4</c:v>
                </c:pt>
                <c:pt idx="324" formatCode="0.00E+00">
                  <c:v>7.08350497854853E-4</c:v>
                </c:pt>
                <c:pt idx="325" formatCode="0.00E+00">
                  <c:v>7.2342178504325395E-4</c:v>
                </c:pt>
                <c:pt idx="326" formatCode="0.00E+00">
                  <c:v>8.2892079536206204E-4</c:v>
                </c:pt>
                <c:pt idx="327" formatCode="0.00E+00">
                  <c:v>7.88730696192992E-4</c:v>
                </c:pt>
                <c:pt idx="328" formatCode="0.00E+00">
                  <c:v>7.1337426025098701E-4</c:v>
                </c:pt>
                <c:pt idx="329" formatCode="0.00E+00">
                  <c:v>6.7318416108191697E-4</c:v>
                </c:pt>
                <c:pt idx="330" formatCode="0.00E+00">
                  <c:v>6.8825544827031803E-4</c:v>
                </c:pt>
                <c:pt idx="331" formatCode="0.00E+00">
                  <c:v>7.4854059702392304E-4</c:v>
                </c:pt>
                <c:pt idx="332" formatCode="0.00E+00">
                  <c:v>7.3849307223165502E-4</c:v>
                </c:pt>
                <c:pt idx="333" formatCode="0.00E+00">
                  <c:v>7.3346930983552198E-4</c:v>
                </c:pt>
                <c:pt idx="334" formatCode="0.00E+00">
                  <c:v>6.6816039868578295E-4</c:v>
                </c:pt>
                <c:pt idx="335" formatCode="0.00E+00">
                  <c:v>6.7820792347805098E-4</c:v>
                </c:pt>
                <c:pt idx="336" formatCode="0.00E+00">
                  <c:v>6.6816039868578295E-4</c:v>
                </c:pt>
                <c:pt idx="337" formatCode="0.00E+00">
                  <c:v>6.7318416108191697E-4</c:v>
                </c:pt>
                <c:pt idx="338" formatCode="0.00E+00">
                  <c:v>7.63611884212324E-4</c:v>
                </c:pt>
                <c:pt idx="339" formatCode="0.00E+00">
                  <c:v>8.1384950817366098E-4</c:v>
                </c:pt>
                <c:pt idx="340" formatCode="0.00E+00">
                  <c:v>6.8825544827031803E-4</c:v>
                </c:pt>
                <c:pt idx="341" formatCode="0.00E+00">
                  <c:v>6.1289901232831196E-4</c:v>
                </c:pt>
                <c:pt idx="342" formatCode="0.00E+00">
                  <c:v>7.3849307223165502E-4</c:v>
                </c:pt>
                <c:pt idx="343" formatCode="0.00E+00">
                  <c:v>7.4854059702392304E-4</c:v>
                </c:pt>
                <c:pt idx="344" formatCode="0.00E+00">
                  <c:v>7.08350497854853E-4</c:v>
                </c:pt>
                <c:pt idx="345" formatCode="0.00E+00">
                  <c:v>7.5858812181618998E-4</c:v>
                </c:pt>
                <c:pt idx="346" formatCode="0.00E+00">
                  <c:v>6.8825544827031803E-4</c:v>
                </c:pt>
                <c:pt idx="347" formatCode="0.00E+00">
                  <c:v>6.4806534910124799E-4</c:v>
                </c:pt>
                <c:pt idx="348" formatCode="0.00E+00">
                  <c:v>7.3346930983552198E-4</c:v>
                </c:pt>
                <c:pt idx="349" formatCode="0.00E+00">
                  <c:v>6.8323168587418402E-4</c:v>
                </c:pt>
                <c:pt idx="350" formatCode="0.00E+00">
                  <c:v>7.3849307223165502E-4</c:v>
                </c:pt>
                <c:pt idx="351" formatCode="0.00E+00">
                  <c:v>6.8825544827031803E-4</c:v>
                </c:pt>
                <c:pt idx="352" formatCode="0.00E+00">
                  <c:v>7.5356435942005597E-4</c:v>
                </c:pt>
                <c:pt idx="353" formatCode="0.00E+00">
                  <c:v>7.4351683462778903E-4</c:v>
                </c:pt>
                <c:pt idx="354" formatCode="0.00E+00">
                  <c:v>7.3849307223165502E-4</c:v>
                </c:pt>
                <c:pt idx="355" formatCode="0.00E+00">
                  <c:v>7.1337426025098701E-4</c:v>
                </c:pt>
                <c:pt idx="356" formatCode="0.00E+00">
                  <c:v>6.53089111497382E-4</c:v>
                </c:pt>
                <c:pt idx="357" formatCode="0.00E+00">
                  <c:v>7.08350497854853E-4</c:v>
                </c:pt>
                <c:pt idx="358" formatCode="0.00E+00">
                  <c:v>6.7318416108191697E-4</c:v>
                </c:pt>
                <c:pt idx="359" formatCode="0.00E+00">
                  <c:v>6.7318416108191697E-4</c:v>
                </c:pt>
                <c:pt idx="360" formatCode="0.00E+00">
                  <c:v>6.5811287389351601E-4</c:v>
                </c:pt>
                <c:pt idx="361" formatCode="0.00E+00">
                  <c:v>5.9280396274377796E-4</c:v>
                </c:pt>
                <c:pt idx="362" formatCode="0.00E+00">
                  <c:v>6.6313663628965003E-4</c:v>
                </c:pt>
                <c:pt idx="363" formatCode="0.00E+00">
                  <c:v>6.2294653712057998E-4</c:v>
                </c:pt>
                <c:pt idx="364" formatCode="0.00E+00">
                  <c:v>6.8323168587418402E-4</c:v>
                </c:pt>
                <c:pt idx="365" formatCode="0.00E+00">
                  <c:v>7.08350497854853E-4</c:v>
                </c:pt>
                <c:pt idx="366" formatCode="0.00E+00">
                  <c:v>6.0787524993217903E-4</c:v>
                </c:pt>
                <c:pt idx="367" formatCode="0.00E+00">
                  <c:v>6.8323168587418402E-4</c:v>
                </c:pt>
                <c:pt idx="368" formatCode="0.00E+00">
                  <c:v>6.9327921066645204E-4</c:v>
                </c:pt>
                <c:pt idx="369" formatCode="0.00E+00">
                  <c:v>5.97827725139911E-4</c:v>
                </c:pt>
                <c:pt idx="370" formatCode="0.00E+00">
                  <c:v>7.1839802264712005E-4</c:v>
                </c:pt>
                <c:pt idx="371" formatCode="0.00E+00">
                  <c:v>7.4854059702392304E-4</c:v>
                </c:pt>
                <c:pt idx="372" formatCode="0.00E+00">
                  <c:v>6.5811287389351601E-4</c:v>
                </c:pt>
                <c:pt idx="373" formatCode="0.00E+00">
                  <c:v>5.97827725139911E-4</c:v>
                </c:pt>
                <c:pt idx="374" formatCode="0.00E+00">
                  <c:v>6.6816039868578295E-4</c:v>
                </c:pt>
                <c:pt idx="375" formatCode="0.00E+00">
                  <c:v>6.2294653712057998E-4</c:v>
                </c:pt>
                <c:pt idx="376" formatCode="0.00E+00">
                  <c:v>6.3801782430898105E-4</c:v>
                </c:pt>
                <c:pt idx="377" formatCode="0.00E+00">
                  <c:v>6.3801782430898105E-4</c:v>
                </c:pt>
                <c:pt idx="378" formatCode="0.00E+00">
                  <c:v>6.4806534910124799E-4</c:v>
                </c:pt>
                <c:pt idx="379" formatCode="0.00E+00">
                  <c:v>6.4806534910124799E-4</c:v>
                </c:pt>
                <c:pt idx="380" formatCode="0.00E+00">
                  <c:v>5.6768515076310898E-4</c:v>
                </c:pt>
                <c:pt idx="381" formatCode="0.00E+00">
                  <c:v>6.4304158670511495E-4</c:v>
                </c:pt>
                <c:pt idx="382" formatCode="0.00E+00">
                  <c:v>6.9830297306258595E-4</c:v>
                </c:pt>
                <c:pt idx="383" formatCode="0.00E+00">
                  <c:v>6.6816039868578295E-4</c:v>
                </c:pt>
                <c:pt idx="384" formatCode="0.00E+00">
                  <c:v>6.3299406191284703E-4</c:v>
                </c:pt>
                <c:pt idx="385" formatCode="0.00E+00">
                  <c:v>6.8825544827031803E-4</c:v>
                </c:pt>
                <c:pt idx="386" formatCode="0.00E+00">
                  <c:v>6.2294653712057998E-4</c:v>
                </c:pt>
                <c:pt idx="387" formatCode="0.00E+00">
                  <c:v>6.8323168587418402E-4</c:v>
                </c:pt>
                <c:pt idx="388" formatCode="0.00E+00">
                  <c:v>7.2342178504325395E-4</c:v>
                </c:pt>
                <c:pt idx="389" formatCode="0.00E+00">
                  <c:v>6.8825544827031803E-4</c:v>
                </c:pt>
                <c:pt idx="390" formatCode="0.00E+00">
                  <c:v>6.0285148753604501E-4</c:v>
                </c:pt>
                <c:pt idx="391" formatCode="0.00E+00">
                  <c:v>5.8275643795151005E-4</c:v>
                </c:pt>
                <c:pt idx="392" formatCode="0.00E+00">
                  <c:v>6.5811287389351601E-4</c:v>
                </c:pt>
                <c:pt idx="393" formatCode="0.00E+00">
                  <c:v>6.3801782430898105E-4</c:v>
                </c:pt>
                <c:pt idx="394" formatCode="0.00E+00">
                  <c:v>6.53089111497382E-4</c:v>
                </c:pt>
                <c:pt idx="395" formatCode="0.00E+00">
                  <c:v>6.53089111497382E-4</c:v>
                </c:pt>
                <c:pt idx="396" formatCode="0.00E+00">
                  <c:v>6.2294653712057998E-4</c:v>
                </c:pt>
                <c:pt idx="397" formatCode="0.00E+00">
                  <c:v>5.97827725139911E-4</c:v>
                </c:pt>
                <c:pt idx="398" formatCode="0.00E+00">
                  <c:v>5.72708913159243E-4</c:v>
                </c:pt>
                <c:pt idx="399" formatCode="0.00E+00">
                  <c:v>5.5763762597084204E-4</c:v>
                </c:pt>
                <c:pt idx="400" formatCode="0.00E+00">
                  <c:v>5.4759010117857402E-4</c:v>
                </c:pt>
                <c:pt idx="401" formatCode="0.00E+00">
                  <c:v>6.3299406191284703E-4</c:v>
                </c:pt>
                <c:pt idx="402" formatCode="0.00E+00">
                  <c:v>6.6816039868578295E-4</c:v>
                </c:pt>
                <c:pt idx="403" formatCode="0.00E+00">
                  <c:v>5.4256633878244098E-4</c:v>
                </c:pt>
                <c:pt idx="404" formatCode="0.00E+00">
                  <c:v>5.97827725139911E-4</c:v>
                </c:pt>
                <c:pt idx="405" formatCode="0.00E+00">
                  <c:v>6.4304158670511495E-4</c:v>
                </c:pt>
                <c:pt idx="406" formatCode="0.00E+00">
                  <c:v>5.4256633878244098E-4</c:v>
                </c:pt>
                <c:pt idx="407" formatCode="0.00E+00">
                  <c:v>6.1792277472444597E-4</c:v>
                </c:pt>
                <c:pt idx="408" formatCode="0.00E+00">
                  <c:v>6.1792277472444597E-4</c:v>
                </c:pt>
                <c:pt idx="409" formatCode="0.00E+00">
                  <c:v>6.6313663628965003E-4</c:v>
                </c:pt>
                <c:pt idx="410" formatCode="0.00E+00">
                  <c:v>6.0787524993217903E-4</c:v>
                </c:pt>
                <c:pt idx="411" formatCode="0.00E+00">
                  <c:v>5.4256633878244098E-4</c:v>
                </c:pt>
                <c:pt idx="412" formatCode="0.00E+00">
                  <c:v>5.8275643795151005E-4</c:v>
                </c:pt>
                <c:pt idx="413" formatCode="0.00E+00">
                  <c:v>5.7773267555537603E-4</c:v>
                </c:pt>
                <c:pt idx="414" formatCode="0.00E+00">
                  <c:v>5.2247128919790601E-4</c:v>
                </c:pt>
                <c:pt idx="415" formatCode="0.00E+00">
                  <c:v>5.6266138836697497E-4</c:v>
                </c:pt>
                <c:pt idx="416" formatCode="0.00E+00">
                  <c:v>5.8778020034764395E-4</c:v>
                </c:pt>
                <c:pt idx="417" formatCode="0.00E+00">
                  <c:v>5.8778020034764395E-4</c:v>
                </c:pt>
                <c:pt idx="418" formatCode="0.00E+00">
                  <c:v>5.7773267555537603E-4</c:v>
                </c:pt>
                <c:pt idx="419" formatCode="0.00E+00">
                  <c:v>6.1289901232831196E-4</c:v>
                </c:pt>
                <c:pt idx="420" formatCode="0.00E+00">
                  <c:v>5.97827725139911E-4</c:v>
                </c:pt>
                <c:pt idx="421" formatCode="0.00E+00">
                  <c:v>5.5261386357470803E-4</c:v>
                </c:pt>
                <c:pt idx="422" formatCode="0.00E+00">
                  <c:v>5.8778020034764395E-4</c:v>
                </c:pt>
                <c:pt idx="423" formatCode="0.00E+00">
                  <c:v>6.6313663628965003E-4</c:v>
                </c:pt>
                <c:pt idx="424" formatCode="0.00E+00">
                  <c:v>7.1839802264712005E-4</c:v>
                </c:pt>
                <c:pt idx="425" formatCode="0.00E+00">
                  <c:v>5.0237623961337104E-4</c:v>
                </c:pt>
                <c:pt idx="426" formatCode="0.00E+00">
                  <c:v>6.5811287389351601E-4</c:v>
                </c:pt>
                <c:pt idx="427" formatCode="0.00E+00">
                  <c:v>5.3251881399017295E-4</c:v>
                </c:pt>
                <c:pt idx="428" formatCode="0.00E+00">
                  <c:v>5.2247128919790601E-4</c:v>
                </c:pt>
                <c:pt idx="429" formatCode="0.00E+00">
                  <c:v>5.6266138836697497E-4</c:v>
                </c:pt>
                <c:pt idx="430" formatCode="0.00E+00">
                  <c:v>5.2247128919790601E-4</c:v>
                </c:pt>
                <c:pt idx="431" formatCode="0.00E+00">
                  <c:v>5.5763762597084204E-4</c:v>
                </c:pt>
                <c:pt idx="432" formatCode="0.00E+00">
                  <c:v>5.4256633878244098E-4</c:v>
                </c:pt>
                <c:pt idx="433" formatCode="0.00E+00">
                  <c:v>5.4256633878244098E-4</c:v>
                </c:pt>
                <c:pt idx="434" formatCode="0.00E+00">
                  <c:v>5.4759010117857402E-4</c:v>
                </c:pt>
                <c:pt idx="435" formatCode="0.00E+00">
                  <c:v>6.0787524993217903E-4</c:v>
                </c:pt>
                <c:pt idx="436" formatCode="0.00E+00">
                  <c:v>5.2749505159403905E-4</c:v>
                </c:pt>
                <c:pt idx="437" formatCode="0.00E+00">
                  <c:v>4.7725742763270201E-4</c:v>
                </c:pt>
                <c:pt idx="438" formatCode="0.00E+00">
                  <c:v>5.5763762597084204E-4</c:v>
                </c:pt>
                <c:pt idx="439" formatCode="0.00E+00">
                  <c:v>5.2247128919790601E-4</c:v>
                </c:pt>
                <c:pt idx="440" formatCode="0.00E+00">
                  <c:v>6.1792277472444597E-4</c:v>
                </c:pt>
                <c:pt idx="441" formatCode="0.00E+00">
                  <c:v>5.3251881399017295E-4</c:v>
                </c:pt>
                <c:pt idx="442" formatCode="0.00E+00">
                  <c:v>4.9735247721723703E-4</c:v>
                </c:pt>
                <c:pt idx="443" formatCode="0.00E+00">
                  <c:v>5.7773267555537603E-4</c:v>
                </c:pt>
                <c:pt idx="444" formatCode="0.00E+00">
                  <c:v>5.5763762597084204E-4</c:v>
                </c:pt>
                <c:pt idx="445" formatCode="0.00E+00">
                  <c:v>5.4759010117857402E-4</c:v>
                </c:pt>
                <c:pt idx="446" formatCode="0.00E+00">
                  <c:v>5.8778020034764395E-4</c:v>
                </c:pt>
                <c:pt idx="447" formatCode="0.00E+00">
                  <c:v>5.17447526801772E-4</c:v>
                </c:pt>
                <c:pt idx="448" formatCode="0.00E+00">
                  <c:v>6.7820792347805098E-4</c:v>
                </c:pt>
                <c:pt idx="449" formatCode="0.00E+00">
                  <c:v>5.4759010117857402E-4</c:v>
                </c:pt>
                <c:pt idx="450" formatCode="0.00E+00">
                  <c:v>5.5261386357470803E-4</c:v>
                </c:pt>
                <c:pt idx="451" formatCode="0.00E+00">
                  <c:v>5.5763762597084204E-4</c:v>
                </c:pt>
                <c:pt idx="452" formatCode="0.00E+00">
                  <c:v>5.7773267555537603E-4</c:v>
                </c:pt>
                <c:pt idx="453" formatCode="0.00E+00">
                  <c:v>5.8275643795151005E-4</c:v>
                </c:pt>
                <c:pt idx="454" formatCode="0.00E+00">
                  <c:v>4.8730495242496998E-4</c:v>
                </c:pt>
                <c:pt idx="455" formatCode="0.00E+00">
                  <c:v>5.9280396274377796E-4</c:v>
                </c:pt>
                <c:pt idx="456" formatCode="0.00E+00">
                  <c:v>5.3754257638630697E-4</c:v>
                </c:pt>
                <c:pt idx="457" formatCode="0.00E+00">
                  <c:v>5.3754257638630697E-4</c:v>
                </c:pt>
                <c:pt idx="458" formatCode="0.00E+00">
                  <c:v>4.72233665236568E-4</c:v>
                </c:pt>
                <c:pt idx="459" formatCode="0.00E+00">
                  <c:v>7.0332673545871899E-4</c:v>
                </c:pt>
                <c:pt idx="460" formatCode="0.00E+00">
                  <c:v>5.4759010117857402E-4</c:v>
                </c:pt>
                <c:pt idx="461" formatCode="0.00E+00">
                  <c:v>5.72708913159243E-4</c:v>
                </c:pt>
                <c:pt idx="462" formatCode="0.00E+00">
                  <c:v>4.4209109085976598E-4</c:v>
                </c:pt>
                <c:pt idx="463" formatCode="0.00E+00">
                  <c:v>4.4711485325589999E-4</c:v>
                </c:pt>
                <c:pt idx="464" formatCode="0.00E+00">
                  <c:v>4.5716237804816699E-4</c:v>
                </c:pt>
                <c:pt idx="465" formatCode="0.00E+00">
                  <c:v>6.0285148753604501E-4</c:v>
                </c:pt>
                <c:pt idx="466" formatCode="0.00E+00">
                  <c:v>5.2749505159403905E-4</c:v>
                </c:pt>
                <c:pt idx="467" formatCode="0.00E+00">
                  <c:v>5.0740000200950495E-4</c:v>
                </c:pt>
                <c:pt idx="468" formatCode="0.00E+00">
                  <c:v>5.6768515076310898E-4</c:v>
                </c:pt>
                <c:pt idx="469" formatCode="0.00E+00">
                  <c:v>5.6266138836697497E-4</c:v>
                </c:pt>
                <c:pt idx="470" formatCode="0.00E+00">
                  <c:v>5.5763762597084204E-4</c:v>
                </c:pt>
                <c:pt idx="471" formatCode="0.00E+00">
                  <c:v>5.2247128919790601E-4</c:v>
                </c:pt>
                <c:pt idx="472" formatCode="0.00E+00">
                  <c:v>4.8730495242496998E-4</c:v>
                </c:pt>
                <c:pt idx="473" formatCode="0.00E+00">
                  <c:v>5.6266138836697497E-4</c:v>
                </c:pt>
                <c:pt idx="474" formatCode="0.00E+00">
                  <c:v>5.3251881399017295E-4</c:v>
                </c:pt>
                <c:pt idx="475" formatCode="0.00E+00">
                  <c:v>5.0237623961337104E-4</c:v>
                </c:pt>
                <c:pt idx="476" formatCode="0.00E+00">
                  <c:v>5.4759010117857402E-4</c:v>
                </c:pt>
                <c:pt idx="477" formatCode="0.00E+00">
                  <c:v>5.5261386357470803E-4</c:v>
                </c:pt>
                <c:pt idx="478" formatCode="0.00E+00">
                  <c:v>3.9687722929456301E-4</c:v>
                </c:pt>
                <c:pt idx="479" formatCode="0.00E+00">
                  <c:v>4.8228119002883602E-4</c:v>
                </c:pt>
                <c:pt idx="480" formatCode="0.00E+00">
                  <c:v>3.9185346689842899E-4</c:v>
                </c:pt>
                <c:pt idx="481" formatCode="0.00E+00">
                  <c:v>4.4711485325589999E-4</c:v>
                </c:pt>
                <c:pt idx="482" formatCode="0.00E+00">
                  <c:v>4.62186140444301E-4</c:v>
                </c:pt>
                <c:pt idx="483" formatCode="0.00E+00">
                  <c:v>4.72233665236568E-4</c:v>
                </c:pt>
                <c:pt idx="484" formatCode="0.00E+00">
                  <c:v>5.0237623961337104E-4</c:v>
                </c:pt>
                <c:pt idx="485" formatCode="0.00E+00">
                  <c:v>5.2247128919790601E-4</c:v>
                </c:pt>
                <c:pt idx="486" formatCode="0.00E+00">
                  <c:v>4.9735247721723703E-4</c:v>
                </c:pt>
                <c:pt idx="487" formatCode="0.00E+00">
                  <c:v>5.5763762597084204E-4</c:v>
                </c:pt>
                <c:pt idx="488" formatCode="0.00E+00">
                  <c:v>6.1792277472444597E-4</c:v>
                </c:pt>
                <c:pt idx="489" formatCode="0.00E+00">
                  <c:v>5.0237623961337104E-4</c:v>
                </c:pt>
                <c:pt idx="490" formatCode="0.00E+00">
                  <c:v>4.8228119002883602E-4</c:v>
                </c:pt>
                <c:pt idx="491" formatCode="0.00E+00">
                  <c:v>4.5213861565203401E-4</c:v>
                </c:pt>
                <c:pt idx="492" formatCode="0.00E+00">
                  <c:v>5.0740000200950495E-4</c:v>
                </c:pt>
                <c:pt idx="493" formatCode="0.00E+00">
                  <c:v>5.9280396274377796E-4</c:v>
                </c:pt>
                <c:pt idx="494" formatCode="0.00E+00">
                  <c:v>5.0237623961337104E-4</c:v>
                </c:pt>
                <c:pt idx="495" formatCode="0.00E+00">
                  <c:v>4.7725742763270201E-4</c:v>
                </c:pt>
                <c:pt idx="496" formatCode="0.00E+00">
                  <c:v>5.0740000200950495E-4</c:v>
                </c:pt>
                <c:pt idx="497" formatCode="0.00E+00">
                  <c:v>5.4256633878244098E-4</c:v>
                </c:pt>
                <c:pt idx="498" formatCode="0.00E+00">
                  <c:v>5.1242376440563799E-4</c:v>
                </c:pt>
                <c:pt idx="499" formatCode="0.00E+00">
                  <c:v>5.1242376440563799E-4</c:v>
                </c:pt>
                <c:pt idx="500">
                  <c:v>1.5322475308207799E-3</c:v>
                </c:pt>
                <c:pt idx="501">
                  <c:v>1.48200990685944E-3</c:v>
                </c:pt>
                <c:pt idx="502">
                  <c:v>1.5422950556130399E-3</c:v>
                </c:pt>
                <c:pt idx="503">
                  <c:v>1.3714871341445E-3</c:v>
                </c:pt>
                <c:pt idx="504">
                  <c:v>1.5724376299898501E-3</c:v>
                </c:pt>
                <c:pt idx="505">
                  <c:v>1.4267485205019699E-3</c:v>
                </c:pt>
                <c:pt idx="506">
                  <c:v>1.4317722828980999E-3</c:v>
                </c:pt>
                <c:pt idx="507">
                  <c:v>1.63774654113959E-3</c:v>
                </c:pt>
                <c:pt idx="508">
                  <c:v>1.48703366925557E-3</c:v>
                </c:pt>
                <c:pt idx="509">
                  <c:v>1.4066534709174299E-3</c:v>
                </c:pt>
                <c:pt idx="510">
                  <c:v>1.3564158469561E-3</c:v>
                </c:pt>
                <c:pt idx="511">
                  <c:v>1.48200990685944E-3</c:v>
                </c:pt>
                <c:pt idx="512">
                  <c:v>1.5422950556130399E-3</c:v>
                </c:pt>
                <c:pt idx="513">
                  <c:v>1.3714871341445E-3</c:v>
                </c:pt>
                <c:pt idx="514">
                  <c:v>1.5372712932169099E-3</c:v>
                </c:pt>
                <c:pt idx="515">
                  <c:v>1.3212495101831601E-3</c:v>
                </c:pt>
                <c:pt idx="516">
                  <c:v>1.49205743165171E-3</c:v>
                </c:pt>
                <c:pt idx="517">
                  <c:v>1.3312970349754301E-3</c:v>
                </c:pt>
                <c:pt idx="518">
                  <c:v>1.4016297085212999E-3</c:v>
                </c:pt>
                <c:pt idx="519">
                  <c:v>1.4066534709174299E-3</c:v>
                </c:pt>
                <c:pt idx="520">
                  <c:v>1.48703366925557E-3</c:v>
                </c:pt>
                <c:pt idx="521">
                  <c:v>1.38153465893677E-3</c:v>
                </c:pt>
                <c:pt idx="522">
                  <c:v>1.4267485205019699E-3</c:v>
                </c:pt>
                <c:pt idx="523">
                  <c:v>1.47698614446331E-3</c:v>
                </c:pt>
                <c:pt idx="524">
                  <c:v>1.4116772333135699E-3</c:v>
                </c:pt>
                <c:pt idx="525">
                  <c:v>1.5372712932169099E-3</c:v>
                </c:pt>
                <c:pt idx="526">
                  <c:v>1.3162257477870301E-3</c:v>
                </c:pt>
                <c:pt idx="527">
                  <c:v>1.4016297085212999E-3</c:v>
                </c:pt>
                <c:pt idx="528">
                  <c:v>1.3865584213329E-3</c:v>
                </c:pt>
                <c:pt idx="529">
                  <c:v>1.3564158469561E-3</c:v>
                </c:pt>
                <c:pt idx="530">
                  <c:v>1.2006792126759501E-3</c:v>
                </c:pt>
                <c:pt idx="531">
                  <c:v>1.5824851547821101E-3</c:v>
                </c:pt>
                <c:pt idx="532">
                  <c:v>1.36143960935223E-3</c:v>
                </c:pt>
                <c:pt idx="533">
                  <c:v>1.3112019853908901E-3</c:v>
                </c:pt>
                <c:pt idx="534">
                  <c:v>1.25594059903342E-3</c:v>
                </c:pt>
                <c:pt idx="535">
                  <c:v>1.2659881238256899E-3</c:v>
                </c:pt>
                <c:pt idx="536">
                  <c:v>1.23082178705275E-3</c:v>
                </c:pt>
                <c:pt idx="537">
                  <c:v>1.2659881238256899E-3</c:v>
                </c:pt>
                <c:pt idx="538">
                  <c:v>1.2961306982024899E-3</c:v>
                </c:pt>
                <c:pt idx="539">
                  <c:v>1.34636832216383E-3</c:v>
                </c:pt>
                <c:pt idx="540">
                  <c:v>1.4116772333135699E-3</c:v>
                </c:pt>
                <c:pt idx="541">
                  <c:v>1.2609643614295599E-3</c:v>
                </c:pt>
                <c:pt idx="542">
                  <c:v>1.2659881238256899E-3</c:v>
                </c:pt>
                <c:pt idx="543">
                  <c:v>1.2609643614295599E-3</c:v>
                </c:pt>
                <c:pt idx="544">
                  <c:v>1.3312970349754301E-3</c:v>
                </c:pt>
                <c:pt idx="545">
                  <c:v>1.2810594110140899E-3</c:v>
                </c:pt>
                <c:pt idx="546">
                  <c:v>1.0399188159996701E-3</c:v>
                </c:pt>
                <c:pt idx="547">
                  <c:v>1.3011544605986301E-3</c:v>
                </c:pt>
                <c:pt idx="548">
                  <c:v>1.36143960935223E-3</c:v>
                </c:pt>
                <c:pt idx="549">
                  <c:v>1.3162257477870301E-3</c:v>
                </c:pt>
                <c:pt idx="550">
                  <c:v>1.3564158469561E-3</c:v>
                </c:pt>
                <c:pt idx="551">
                  <c:v>1.2760356486179599E-3</c:v>
                </c:pt>
                <c:pt idx="552">
                  <c:v>1.24589307424116E-3</c:v>
                </c:pt>
                <c:pt idx="553">
                  <c:v>1.1755604006952801E-3</c:v>
                </c:pt>
                <c:pt idx="554">
                  <c:v>1.21072673746822E-3</c:v>
                </c:pt>
                <c:pt idx="555">
                  <c:v>1.2006792126759501E-3</c:v>
                </c:pt>
                <c:pt idx="556">
                  <c:v>1.3061782229947601E-3</c:v>
                </c:pt>
                <c:pt idx="557">
                  <c:v>1.2760356486179599E-3</c:v>
                </c:pt>
                <c:pt idx="558">
                  <c:v>1.34636832216383E-3</c:v>
                </c:pt>
                <c:pt idx="559">
                  <c:v>1.24086931184502E-3</c:v>
                </c:pt>
                <c:pt idx="560">
                  <c:v>1.1956554502798201E-3</c:v>
                </c:pt>
                <c:pt idx="561">
                  <c:v>1.24086931184502E-3</c:v>
                </c:pt>
                <c:pt idx="562">
                  <c:v>1.1554653511107499E-3</c:v>
                </c:pt>
                <c:pt idx="563">
                  <c:v>1.2710118862218199E-3</c:v>
                </c:pt>
                <c:pt idx="564">
                  <c:v>1.2961306982024899E-3</c:v>
                </c:pt>
                <c:pt idx="565">
                  <c:v>1.07006139037648E-3</c:v>
                </c:pt>
                <c:pt idx="566">
                  <c:v>1.25091683663729E-3</c:v>
                </c:pt>
                <c:pt idx="567">
                  <c:v>1.1805841630914201E-3</c:v>
                </c:pt>
                <c:pt idx="568">
                  <c:v>1.11025148954555E-3</c:v>
                </c:pt>
                <c:pt idx="569">
                  <c:v>1.09518020235714E-3</c:v>
                </c:pt>
                <c:pt idx="570">
                  <c:v>1.0248475288112699E-3</c:v>
                </c:pt>
                <c:pt idx="571">
                  <c:v>1.3262732725793001E-3</c:v>
                </c:pt>
                <c:pt idx="572">
                  <c:v>1.10020396475328E-3</c:v>
                </c:pt>
                <c:pt idx="573">
                  <c:v>1.2710118862218199E-3</c:v>
                </c:pt>
                <c:pt idx="574">
                  <c:v>1.25594059903342E-3</c:v>
                </c:pt>
                <c:pt idx="575">
                  <c:v>1.1403940639223499E-3</c:v>
                </c:pt>
                <c:pt idx="576">
                  <c:v>1.11527525194168E-3</c:v>
                </c:pt>
                <c:pt idx="577">
                  <c:v>1.1755604006952801E-3</c:v>
                </c:pt>
                <c:pt idx="578">
                  <c:v>1.1303465391300799E-3</c:v>
                </c:pt>
                <c:pt idx="579">
                  <c:v>1.1755604006952801E-3</c:v>
                </c:pt>
                <c:pt idx="580">
                  <c:v>1.0148000040190099E-3</c:v>
                </c:pt>
                <c:pt idx="581">
                  <c:v>1.1303465391300799E-3</c:v>
                </c:pt>
                <c:pt idx="582">
                  <c:v>1.1604891135068799E-3</c:v>
                </c:pt>
                <c:pt idx="583">
                  <c:v>1.2609643614295599E-3</c:v>
                </c:pt>
                <c:pt idx="584">
                  <c:v>1.07508515277261E-3</c:v>
                </c:pt>
                <c:pt idx="585">
                  <c:v>1.0298712912074101E-3</c:v>
                </c:pt>
                <c:pt idx="586">
                  <c:v>1.21072673746822E-3</c:v>
                </c:pt>
                <c:pt idx="587">
                  <c:v>1.07006139037648E-3</c:v>
                </c:pt>
                <c:pt idx="588">
                  <c:v>1.10522772714941E-3</c:v>
                </c:pt>
                <c:pt idx="589">
                  <c:v>1.0298712912074101E-3</c:v>
                </c:pt>
                <c:pt idx="590">
                  <c:v>1.2659881238256899E-3</c:v>
                </c:pt>
                <c:pt idx="591">
                  <c:v>1.2006792126759501E-3</c:v>
                </c:pt>
                <c:pt idx="592">
                  <c:v>1.0097762416228699E-3</c:v>
                </c:pt>
                <c:pt idx="593">
                  <c:v>1.1604891135068799E-3</c:v>
                </c:pt>
                <c:pt idx="594">
                  <c:v>1.11527525194168E-3</c:v>
                </c:pt>
                <c:pt idx="595">
                  <c:v>1.1454178263184799E-3</c:v>
                </c:pt>
                <c:pt idx="596">
                  <c:v>1.07508515277261E-3</c:v>
                </c:pt>
                <c:pt idx="597">
                  <c:v>1.1303465391300799E-3</c:v>
                </c:pt>
                <c:pt idx="598">
                  <c:v>1.1253227767339499E-3</c:v>
                </c:pt>
                <c:pt idx="599">
                  <c:v>1.1253227767339499E-3</c:v>
                </c:pt>
                <c:pt idx="600">
                  <c:v>1.0348950536035401E-3</c:v>
                </c:pt>
                <c:pt idx="601">
                  <c:v>1.0298712912074101E-3</c:v>
                </c:pt>
                <c:pt idx="602">
                  <c:v>1.07508515277261E-3</c:v>
                </c:pt>
                <c:pt idx="603">
                  <c:v>1.1856079254875501E-3</c:v>
                </c:pt>
                <c:pt idx="604">
                  <c:v>1.0399188159996701E-3</c:v>
                </c:pt>
                <c:pt idx="605" formatCode="0.00E+00">
                  <c:v>9.9470495443447493E-4</c:v>
                </c:pt>
                <c:pt idx="606">
                  <c:v>1.0148000040190099E-3</c:v>
                </c:pt>
                <c:pt idx="607">
                  <c:v>1.11527525194168E-3</c:v>
                </c:pt>
                <c:pt idx="608">
                  <c:v>1.07508515277261E-3</c:v>
                </c:pt>
                <c:pt idx="609">
                  <c:v>1.1454178263184799E-3</c:v>
                </c:pt>
                <c:pt idx="610">
                  <c:v>1.1655128759030201E-3</c:v>
                </c:pt>
                <c:pt idx="611">
                  <c:v>1.1454178263184799E-3</c:v>
                </c:pt>
                <c:pt idx="612">
                  <c:v>1.07006139037648E-3</c:v>
                </c:pt>
                <c:pt idx="613">
                  <c:v>1.0499663407919401E-3</c:v>
                </c:pt>
                <c:pt idx="614">
                  <c:v>1.0600138655842101E-3</c:v>
                </c:pt>
                <c:pt idx="615" formatCode="0.00E+00">
                  <c:v>9.4949109286927098E-4</c:v>
                </c:pt>
                <c:pt idx="616">
                  <c:v>1.0399188159996701E-3</c:v>
                </c:pt>
                <c:pt idx="617" formatCode="0.00E+00">
                  <c:v>9.9470495443447493E-4</c:v>
                </c:pt>
                <c:pt idx="618" formatCode="0.00E+00">
                  <c:v>9.4446733047313697E-4</c:v>
                </c:pt>
                <c:pt idx="619" formatCode="0.00E+00">
                  <c:v>9.846574296422069E-4</c:v>
                </c:pt>
                <c:pt idx="620">
                  <c:v>1.0097762416228699E-3</c:v>
                </c:pt>
                <c:pt idx="621">
                  <c:v>1.0047524792267399E-3</c:v>
                </c:pt>
                <c:pt idx="622">
                  <c:v>1.08513267756488E-3</c:v>
                </c:pt>
                <c:pt idx="623">
                  <c:v>1.1353703015262099E-3</c:v>
                </c:pt>
                <c:pt idx="624">
                  <c:v>1.11025148954555E-3</c:v>
                </c:pt>
                <c:pt idx="625" formatCode="0.00E+00">
                  <c:v>9.9972871683060797E-4</c:v>
                </c:pt>
                <c:pt idx="626">
                  <c:v>1.0097762416228699E-3</c:v>
                </c:pt>
                <c:pt idx="627">
                  <c:v>1.08513267756488E-3</c:v>
                </c:pt>
                <c:pt idx="628">
                  <c:v>1.10020396475328E-3</c:v>
                </c:pt>
                <c:pt idx="629">
                  <c:v>1.0047524792267399E-3</c:v>
                </c:pt>
                <c:pt idx="630">
                  <c:v>1.0198237664151399E-3</c:v>
                </c:pt>
                <c:pt idx="631" formatCode="0.00E+00">
                  <c:v>9.2939604328473601E-4</c:v>
                </c:pt>
                <c:pt idx="632">
                  <c:v>1.1604891135068799E-3</c:v>
                </c:pt>
                <c:pt idx="633">
                  <c:v>1.0097762416228699E-3</c:v>
                </c:pt>
                <c:pt idx="634">
                  <c:v>1.0348950536035401E-3</c:v>
                </c:pt>
                <c:pt idx="635">
                  <c:v>1.0499663407919401E-3</c:v>
                </c:pt>
                <c:pt idx="636" formatCode="0.00E+00">
                  <c:v>9.9972871683060797E-4</c:v>
                </c:pt>
                <c:pt idx="637" formatCode="0.00E+00">
                  <c:v>9.5953861766153901E-4</c:v>
                </c:pt>
                <c:pt idx="638" formatCode="0.00E+00">
                  <c:v>8.7413465692726599E-4</c:v>
                </c:pt>
                <c:pt idx="639" formatCode="0.00E+00">
                  <c:v>8.6911089453113198E-4</c:v>
                </c:pt>
                <c:pt idx="640" formatCode="0.00E+00">
                  <c:v>9.2939604328473601E-4</c:v>
                </c:pt>
                <c:pt idx="641" formatCode="0.00E+00">
                  <c:v>9.79633667246073E-4</c:v>
                </c:pt>
                <c:pt idx="642" formatCode="0.00E+00">
                  <c:v>9.6456238005767205E-4</c:v>
                </c:pt>
                <c:pt idx="643" formatCode="0.00E+00">
                  <c:v>9.846574296422069E-4</c:v>
                </c:pt>
                <c:pt idx="644" formatCode="0.00E+00">
                  <c:v>9.4949109286927098E-4</c:v>
                </c:pt>
                <c:pt idx="645" formatCode="0.00E+00">
                  <c:v>9.6456238005767205E-4</c:v>
                </c:pt>
                <c:pt idx="646" formatCode="0.00E+00">
                  <c:v>9.1432475609633495E-4</c:v>
                </c:pt>
                <c:pt idx="647" formatCode="0.00E+00">
                  <c:v>9.54514855265405E-4</c:v>
                </c:pt>
                <c:pt idx="648" formatCode="0.00E+00">
                  <c:v>8.9422970651179998E-4</c:v>
                </c:pt>
                <c:pt idx="649">
                  <c:v>1.0549901031880701E-3</c:v>
                </c:pt>
                <c:pt idx="650" formatCode="0.00E+00">
                  <c:v>9.3441980568087003E-4</c:v>
                </c:pt>
                <c:pt idx="651" formatCode="0.00E+00">
                  <c:v>7.9877822098526003E-4</c:v>
                </c:pt>
                <c:pt idx="652" formatCode="0.00E+00">
                  <c:v>8.7915841932339903E-4</c:v>
                </c:pt>
                <c:pt idx="653" formatCode="0.00E+00">
                  <c:v>8.6911089453113198E-4</c:v>
                </c:pt>
                <c:pt idx="654" formatCode="0.00E+00">
                  <c:v>9.6958614245380595E-4</c:v>
                </c:pt>
                <c:pt idx="655">
                  <c:v>1.0399188159996701E-3</c:v>
                </c:pt>
                <c:pt idx="656" formatCode="0.00E+00">
                  <c:v>8.43992082550463E-4</c:v>
                </c:pt>
                <c:pt idx="657" formatCode="0.00E+00">
                  <c:v>9.2939604328473601E-4</c:v>
                </c:pt>
                <c:pt idx="658" formatCode="0.00E+00">
                  <c:v>8.6408713213499797E-4</c:v>
                </c:pt>
                <c:pt idx="659" formatCode="0.00E+00">
                  <c:v>9.0930099370020105E-4</c:v>
                </c:pt>
                <c:pt idx="660" formatCode="0.00E+00">
                  <c:v>9.2939604328473601E-4</c:v>
                </c:pt>
                <c:pt idx="661" formatCode="0.00E+00">
                  <c:v>8.43992082550463E-4</c:v>
                </c:pt>
                <c:pt idx="662" formatCode="0.00E+00">
                  <c:v>9.9972871683060797E-4</c:v>
                </c:pt>
                <c:pt idx="663" formatCode="0.00E+00">
                  <c:v>9.1934851849246896E-4</c:v>
                </c:pt>
                <c:pt idx="664" formatCode="0.00E+00">
                  <c:v>9.1934851849246896E-4</c:v>
                </c:pt>
                <c:pt idx="665">
                  <c:v>1.0198237664151399E-3</c:v>
                </c:pt>
                <c:pt idx="666" formatCode="0.00E+00">
                  <c:v>9.54514855265405E-4</c:v>
                </c:pt>
                <c:pt idx="667" formatCode="0.00E+00">
                  <c:v>9.6958614245380595E-4</c:v>
                </c:pt>
                <c:pt idx="668" formatCode="0.00E+00">
                  <c:v>8.5906336973886395E-4</c:v>
                </c:pt>
                <c:pt idx="669" formatCode="0.00E+00">
                  <c:v>8.7915841932339903E-4</c:v>
                </c:pt>
                <c:pt idx="670" formatCode="0.00E+00">
                  <c:v>9.5953861766153901E-4</c:v>
                </c:pt>
                <c:pt idx="671" formatCode="0.00E+00">
                  <c:v>9.4949109286927098E-4</c:v>
                </c:pt>
                <c:pt idx="672" formatCode="0.00E+00">
                  <c:v>8.99253468907934E-4</c:v>
                </c:pt>
                <c:pt idx="673" formatCode="0.00E+00">
                  <c:v>7.9877822098526003E-4</c:v>
                </c:pt>
                <c:pt idx="674" formatCode="0.00E+00">
                  <c:v>9.7460990484993996E-4</c:v>
                </c:pt>
                <c:pt idx="675" formatCode="0.00E+00">
                  <c:v>8.3394455775819595E-4</c:v>
                </c:pt>
                <c:pt idx="676" formatCode="0.00E+00">
                  <c:v>8.6911089453113198E-4</c:v>
                </c:pt>
                <c:pt idx="677" formatCode="0.00E+00">
                  <c:v>8.7915841932339903E-4</c:v>
                </c:pt>
                <c:pt idx="678" formatCode="0.00E+00">
                  <c:v>9.0930099370020105E-4</c:v>
                </c:pt>
                <c:pt idx="679" formatCode="0.00E+00">
                  <c:v>8.6911089453113198E-4</c:v>
                </c:pt>
                <c:pt idx="680" formatCode="0.00E+00">
                  <c:v>8.43992082550463E-4</c:v>
                </c:pt>
                <c:pt idx="681" formatCode="0.00E+00">
                  <c:v>8.4901584494659701E-4</c:v>
                </c:pt>
                <c:pt idx="682" formatCode="0.00E+00">
                  <c:v>8.4901584494659701E-4</c:v>
                </c:pt>
                <c:pt idx="683" formatCode="0.00E+00">
                  <c:v>7.6863564660845801E-4</c:v>
                </c:pt>
                <c:pt idx="684" formatCode="0.00E+00">
                  <c:v>9.1934851849246896E-4</c:v>
                </c:pt>
                <c:pt idx="685" formatCode="0.00E+00">
                  <c:v>8.0380198338139404E-4</c:v>
                </c:pt>
                <c:pt idx="686" formatCode="0.00E+00">
                  <c:v>9.0930099370020105E-4</c:v>
                </c:pt>
                <c:pt idx="687" formatCode="0.00E+00">
                  <c:v>9.3944356807700404E-4</c:v>
                </c:pt>
                <c:pt idx="688" formatCode="0.00E+00">
                  <c:v>9.3441980568087003E-4</c:v>
                </c:pt>
                <c:pt idx="689" formatCode="0.00E+00">
                  <c:v>8.43992082550463E-4</c:v>
                </c:pt>
                <c:pt idx="690" formatCode="0.00E+00">
                  <c:v>7.3346930983552198E-4</c:v>
                </c:pt>
                <c:pt idx="691" formatCode="0.00E+00">
                  <c:v>8.8920594411566695E-4</c:v>
                </c:pt>
                <c:pt idx="692" formatCode="0.00E+00">
                  <c:v>8.8418218171953304E-4</c:v>
                </c:pt>
                <c:pt idx="693" formatCode="0.00E+00">
                  <c:v>9.0930099370020105E-4</c:v>
                </c:pt>
                <c:pt idx="694" formatCode="0.00E+00">
                  <c:v>7.7365940900459105E-4</c:v>
                </c:pt>
                <c:pt idx="695" formatCode="0.00E+00">
                  <c:v>7.7868317140072495E-4</c:v>
                </c:pt>
                <c:pt idx="696" formatCode="0.00E+00">
                  <c:v>7.63611884212324E-4</c:v>
                </c:pt>
                <c:pt idx="697" formatCode="0.00E+00">
                  <c:v>7.9877822098526003E-4</c:v>
                </c:pt>
                <c:pt idx="698" formatCode="0.00E+00">
                  <c:v>7.3849307223165502E-4</c:v>
                </c:pt>
                <c:pt idx="699" formatCode="0.00E+00">
                  <c:v>8.5906336973886395E-4</c:v>
                </c:pt>
                <c:pt idx="700" formatCode="0.00E+00">
                  <c:v>9.54514855265405E-4</c:v>
                </c:pt>
                <c:pt idx="701" formatCode="0.00E+00">
                  <c:v>8.6408713213499797E-4</c:v>
                </c:pt>
                <c:pt idx="702" formatCode="0.00E+00">
                  <c:v>8.43992082550463E-4</c:v>
                </c:pt>
                <c:pt idx="703" formatCode="0.00E+00">
                  <c:v>8.2389703296592803E-4</c:v>
                </c:pt>
                <c:pt idx="704" formatCode="0.00E+00">
                  <c:v>8.8920594411566695E-4</c:v>
                </c:pt>
                <c:pt idx="705" formatCode="0.00E+00">
                  <c:v>8.3394455775819595E-4</c:v>
                </c:pt>
                <c:pt idx="706" formatCode="0.00E+00">
                  <c:v>9.3441980568087003E-4</c:v>
                </c:pt>
                <c:pt idx="707" formatCode="0.00E+00">
                  <c:v>7.9877822098526003E-4</c:v>
                </c:pt>
                <c:pt idx="708" formatCode="0.00E+00">
                  <c:v>7.8370693379685896E-4</c:v>
                </c:pt>
                <c:pt idx="709" formatCode="0.00E+00">
                  <c:v>6.5811287389351601E-4</c:v>
                </c:pt>
                <c:pt idx="710" formatCode="0.00E+00">
                  <c:v>8.1384950817366098E-4</c:v>
                </c:pt>
                <c:pt idx="711" formatCode="0.00E+00">
                  <c:v>8.0882574577752697E-4</c:v>
                </c:pt>
                <c:pt idx="712" formatCode="0.00E+00">
                  <c:v>8.1887327056979499E-4</c:v>
                </c:pt>
                <c:pt idx="713" formatCode="0.00E+00">
                  <c:v>7.9877822098526003E-4</c:v>
                </c:pt>
                <c:pt idx="714" formatCode="0.00E+00">
                  <c:v>6.9327921066645204E-4</c:v>
                </c:pt>
                <c:pt idx="715" formatCode="0.00E+00">
                  <c:v>8.5906336973886395E-4</c:v>
                </c:pt>
                <c:pt idx="716" formatCode="0.00E+00">
                  <c:v>8.1887327056979499E-4</c:v>
                </c:pt>
                <c:pt idx="717" formatCode="0.00E+00">
                  <c:v>7.88730696192992E-4</c:v>
                </c:pt>
                <c:pt idx="718" formatCode="0.00E+00">
                  <c:v>8.0882574577752697E-4</c:v>
                </c:pt>
                <c:pt idx="719" formatCode="0.00E+00">
                  <c:v>7.9375445858912601E-4</c:v>
                </c:pt>
                <c:pt idx="720" formatCode="0.00E+00">
                  <c:v>7.4351683462778903E-4</c:v>
                </c:pt>
                <c:pt idx="721" formatCode="0.00E+00">
                  <c:v>7.0332673545871899E-4</c:v>
                </c:pt>
                <c:pt idx="722" formatCode="0.00E+00">
                  <c:v>8.3896832015432996E-4</c:v>
                </c:pt>
                <c:pt idx="723" formatCode="0.00E+00">
                  <c:v>8.1887327056979499E-4</c:v>
                </c:pt>
                <c:pt idx="724" formatCode="0.00E+00">
                  <c:v>8.1887327056979499E-4</c:v>
                </c:pt>
                <c:pt idx="725" formatCode="0.00E+00">
                  <c:v>7.6863564660845801E-4</c:v>
                </c:pt>
                <c:pt idx="726" formatCode="0.00E+00">
                  <c:v>7.88730696192992E-4</c:v>
                </c:pt>
                <c:pt idx="727" formatCode="0.00E+00">
                  <c:v>7.9877822098526003E-4</c:v>
                </c:pt>
                <c:pt idx="728" formatCode="0.00E+00">
                  <c:v>7.6863564660845801E-4</c:v>
                </c:pt>
                <c:pt idx="729" formatCode="0.00E+00">
                  <c:v>7.5356435942005597E-4</c:v>
                </c:pt>
                <c:pt idx="730" formatCode="0.00E+00">
                  <c:v>7.7868317140072495E-4</c:v>
                </c:pt>
                <c:pt idx="731" formatCode="0.00E+00">
                  <c:v>8.0380198338139404E-4</c:v>
                </c:pt>
                <c:pt idx="732" formatCode="0.00E+00">
                  <c:v>7.4854059702392304E-4</c:v>
                </c:pt>
                <c:pt idx="733" formatCode="0.00E+00">
                  <c:v>7.7868317140072495E-4</c:v>
                </c:pt>
                <c:pt idx="734" formatCode="0.00E+00">
                  <c:v>8.3394455775819595E-4</c:v>
                </c:pt>
                <c:pt idx="735" formatCode="0.00E+00">
                  <c:v>6.6313663628965003E-4</c:v>
                </c:pt>
                <c:pt idx="736" formatCode="0.00E+00">
                  <c:v>7.88730696192992E-4</c:v>
                </c:pt>
                <c:pt idx="737" formatCode="0.00E+00">
                  <c:v>8.5906336973886395E-4</c:v>
                </c:pt>
                <c:pt idx="738" formatCode="0.00E+00">
                  <c:v>7.9375445858912601E-4</c:v>
                </c:pt>
                <c:pt idx="739" formatCode="0.00E+00">
                  <c:v>7.5356435942005597E-4</c:v>
                </c:pt>
                <c:pt idx="740" formatCode="0.00E+00">
                  <c:v>6.8323168587418402E-4</c:v>
                </c:pt>
                <c:pt idx="741" formatCode="0.00E+00">
                  <c:v>6.4304158670511495E-4</c:v>
                </c:pt>
                <c:pt idx="742" formatCode="0.00E+00">
                  <c:v>7.63611884212324E-4</c:v>
                </c:pt>
                <c:pt idx="743" formatCode="0.00E+00">
                  <c:v>7.7868317140072495E-4</c:v>
                </c:pt>
                <c:pt idx="744" formatCode="0.00E+00">
                  <c:v>7.2342178504325395E-4</c:v>
                </c:pt>
                <c:pt idx="745" formatCode="0.00E+00">
                  <c:v>7.2342178504325395E-4</c:v>
                </c:pt>
                <c:pt idx="746" formatCode="0.00E+00">
                  <c:v>6.8825544827031803E-4</c:v>
                </c:pt>
                <c:pt idx="747" formatCode="0.00E+00">
                  <c:v>7.4854059702392304E-4</c:v>
                </c:pt>
                <c:pt idx="748" formatCode="0.00E+00">
                  <c:v>7.3849307223165502E-4</c:v>
                </c:pt>
                <c:pt idx="749" formatCode="0.00E+00">
                  <c:v>7.4351683462778903E-4</c:v>
                </c:pt>
                <c:pt idx="750" formatCode="0.00E+00">
                  <c:v>8.2892079536206204E-4</c:v>
                </c:pt>
                <c:pt idx="751" formatCode="0.00E+00">
                  <c:v>7.7868317140072495E-4</c:v>
                </c:pt>
                <c:pt idx="752" formatCode="0.00E+00">
                  <c:v>7.1839802264712005E-4</c:v>
                </c:pt>
                <c:pt idx="753" formatCode="0.00E+00">
                  <c:v>6.4304158670511495E-4</c:v>
                </c:pt>
                <c:pt idx="754" formatCode="0.00E+00">
                  <c:v>7.4854059702392304E-4</c:v>
                </c:pt>
                <c:pt idx="755" formatCode="0.00E+00">
                  <c:v>6.8825544827031803E-4</c:v>
                </c:pt>
                <c:pt idx="756" formatCode="0.00E+00">
                  <c:v>7.4351683462778903E-4</c:v>
                </c:pt>
                <c:pt idx="757" formatCode="0.00E+00">
                  <c:v>7.0332673545871899E-4</c:v>
                </c:pt>
                <c:pt idx="758" formatCode="0.00E+00">
                  <c:v>6.6313663628965003E-4</c:v>
                </c:pt>
                <c:pt idx="759" formatCode="0.00E+00">
                  <c:v>7.1337426025098701E-4</c:v>
                </c:pt>
                <c:pt idx="760" formatCode="0.00E+00">
                  <c:v>6.6816039868578295E-4</c:v>
                </c:pt>
                <c:pt idx="761" formatCode="0.00E+00">
                  <c:v>7.2844554743938797E-4</c:v>
                </c:pt>
                <c:pt idx="762" formatCode="0.00E+00">
                  <c:v>7.5356435942005597E-4</c:v>
                </c:pt>
                <c:pt idx="763" formatCode="0.00E+00">
                  <c:v>6.8825544827031803E-4</c:v>
                </c:pt>
                <c:pt idx="764" formatCode="0.00E+00">
                  <c:v>7.4854059702392304E-4</c:v>
                </c:pt>
                <c:pt idx="765" formatCode="0.00E+00">
                  <c:v>6.4304158670511495E-4</c:v>
                </c:pt>
                <c:pt idx="766" formatCode="0.00E+00">
                  <c:v>6.7820792347805098E-4</c:v>
                </c:pt>
                <c:pt idx="767" formatCode="0.00E+00">
                  <c:v>6.2294653712057998E-4</c:v>
                </c:pt>
                <c:pt idx="768" formatCode="0.00E+00">
                  <c:v>7.2342178504325395E-4</c:v>
                </c:pt>
                <c:pt idx="769" formatCode="0.00E+00">
                  <c:v>6.8825544827031803E-4</c:v>
                </c:pt>
                <c:pt idx="770" formatCode="0.00E+00">
                  <c:v>7.4351683462778903E-4</c:v>
                </c:pt>
                <c:pt idx="771" formatCode="0.00E+00">
                  <c:v>7.3346930983552198E-4</c:v>
                </c:pt>
                <c:pt idx="772" formatCode="0.00E+00">
                  <c:v>7.2844554743938797E-4</c:v>
                </c:pt>
                <c:pt idx="773" formatCode="0.00E+00">
                  <c:v>6.53089111497382E-4</c:v>
                </c:pt>
                <c:pt idx="774" formatCode="0.00E+00">
                  <c:v>5.97827725139911E-4</c:v>
                </c:pt>
                <c:pt idx="775" formatCode="0.00E+00">
                  <c:v>6.53089111497382E-4</c:v>
                </c:pt>
                <c:pt idx="776" formatCode="0.00E+00">
                  <c:v>6.4304158670511495E-4</c:v>
                </c:pt>
                <c:pt idx="777" formatCode="0.00E+00">
                  <c:v>6.8825544827031803E-4</c:v>
                </c:pt>
                <c:pt idx="778" formatCode="0.00E+00">
                  <c:v>6.3299406191284703E-4</c:v>
                </c:pt>
                <c:pt idx="779" formatCode="0.00E+00">
                  <c:v>5.6266138836697497E-4</c:v>
                </c:pt>
                <c:pt idx="780" formatCode="0.00E+00">
                  <c:v>6.7318416108191697E-4</c:v>
                </c:pt>
                <c:pt idx="781" formatCode="0.00E+00">
                  <c:v>7.5858812181618998E-4</c:v>
                </c:pt>
                <c:pt idx="782" formatCode="0.00E+00">
                  <c:v>7.0332673545871899E-4</c:v>
                </c:pt>
                <c:pt idx="783" formatCode="0.00E+00">
                  <c:v>6.3801782430898105E-4</c:v>
                </c:pt>
                <c:pt idx="784" formatCode="0.00E+00">
                  <c:v>6.3801782430898105E-4</c:v>
                </c:pt>
                <c:pt idx="785" formatCode="0.00E+00">
                  <c:v>6.7820792347805098E-4</c:v>
                </c:pt>
                <c:pt idx="786" formatCode="0.00E+00">
                  <c:v>6.3299406191284703E-4</c:v>
                </c:pt>
                <c:pt idx="787" formatCode="0.00E+00">
                  <c:v>6.1289901232831196E-4</c:v>
                </c:pt>
                <c:pt idx="788" formatCode="0.00E+00">
                  <c:v>6.3801782430898105E-4</c:v>
                </c:pt>
                <c:pt idx="789" formatCode="0.00E+00">
                  <c:v>7.5858812181618998E-4</c:v>
                </c:pt>
                <c:pt idx="790" formatCode="0.00E+00">
                  <c:v>6.4304158670511495E-4</c:v>
                </c:pt>
                <c:pt idx="791" formatCode="0.00E+00">
                  <c:v>7.3849307223165502E-4</c:v>
                </c:pt>
                <c:pt idx="792" formatCode="0.00E+00">
                  <c:v>5.7773267555537603E-4</c:v>
                </c:pt>
                <c:pt idx="793" formatCode="0.00E+00">
                  <c:v>6.0787524993217903E-4</c:v>
                </c:pt>
                <c:pt idx="794" formatCode="0.00E+00">
                  <c:v>6.9830297306258595E-4</c:v>
                </c:pt>
                <c:pt idx="795" formatCode="0.00E+00">
                  <c:v>7.3849307223165502E-4</c:v>
                </c:pt>
                <c:pt idx="796" formatCode="0.00E+00">
                  <c:v>5.6266138836697497E-4</c:v>
                </c:pt>
                <c:pt idx="797" formatCode="0.00E+00">
                  <c:v>6.9327921066645204E-4</c:v>
                </c:pt>
                <c:pt idx="798" formatCode="0.00E+00">
                  <c:v>6.0787524993217903E-4</c:v>
                </c:pt>
                <c:pt idx="799" formatCode="0.00E+00">
                  <c:v>6.2294653712057998E-4</c:v>
                </c:pt>
                <c:pt idx="800" formatCode="0.00E+00">
                  <c:v>6.4304158670511495E-4</c:v>
                </c:pt>
                <c:pt idx="801" formatCode="0.00E+00">
                  <c:v>5.6768515076310898E-4</c:v>
                </c:pt>
                <c:pt idx="802" formatCode="0.00E+00">
                  <c:v>5.8778020034764395E-4</c:v>
                </c:pt>
                <c:pt idx="803" formatCode="0.00E+00">
                  <c:v>6.53089111497382E-4</c:v>
                </c:pt>
                <c:pt idx="804" formatCode="0.00E+00">
                  <c:v>6.6313663628965003E-4</c:v>
                </c:pt>
                <c:pt idx="805" formatCode="0.00E+00">
                  <c:v>6.1289901232831196E-4</c:v>
                </c:pt>
                <c:pt idx="806" formatCode="0.00E+00">
                  <c:v>6.7318416108191697E-4</c:v>
                </c:pt>
                <c:pt idx="807" formatCode="0.00E+00">
                  <c:v>6.4806534910124799E-4</c:v>
                </c:pt>
                <c:pt idx="808" formatCode="0.00E+00">
                  <c:v>6.8323168587418402E-4</c:v>
                </c:pt>
                <c:pt idx="809" formatCode="0.00E+00">
                  <c:v>7.08350497854853E-4</c:v>
                </c:pt>
                <c:pt idx="810" formatCode="0.00E+00">
                  <c:v>6.8323168587418402E-4</c:v>
                </c:pt>
                <c:pt idx="811" formatCode="0.00E+00">
                  <c:v>6.9830297306258595E-4</c:v>
                </c:pt>
                <c:pt idx="812" formatCode="0.00E+00">
                  <c:v>5.17447526801772E-4</c:v>
                </c:pt>
                <c:pt idx="813" formatCode="0.00E+00">
                  <c:v>5.5763762597084204E-4</c:v>
                </c:pt>
                <c:pt idx="814" formatCode="0.00E+00">
                  <c:v>5.8778020034764395E-4</c:v>
                </c:pt>
                <c:pt idx="815" formatCode="0.00E+00">
                  <c:v>6.7318416108191697E-4</c:v>
                </c:pt>
                <c:pt idx="816" formatCode="0.00E+00">
                  <c:v>6.4304158670511495E-4</c:v>
                </c:pt>
                <c:pt idx="817" formatCode="0.00E+00">
                  <c:v>5.5261386357470803E-4</c:v>
                </c:pt>
                <c:pt idx="818" formatCode="0.00E+00">
                  <c:v>6.9327921066645204E-4</c:v>
                </c:pt>
                <c:pt idx="819" formatCode="0.00E+00">
                  <c:v>6.1792277472444597E-4</c:v>
                </c:pt>
                <c:pt idx="820" formatCode="0.00E+00">
                  <c:v>6.2294653712057998E-4</c:v>
                </c:pt>
                <c:pt idx="821" formatCode="0.00E+00">
                  <c:v>5.4256633878244098E-4</c:v>
                </c:pt>
                <c:pt idx="822" formatCode="0.00E+00">
                  <c:v>5.5763762597084204E-4</c:v>
                </c:pt>
                <c:pt idx="823" formatCode="0.00E+00">
                  <c:v>6.3801782430898105E-4</c:v>
                </c:pt>
                <c:pt idx="824" formatCode="0.00E+00">
                  <c:v>5.8778020034764395E-4</c:v>
                </c:pt>
                <c:pt idx="825" formatCode="0.00E+00">
                  <c:v>5.8778020034764395E-4</c:v>
                </c:pt>
                <c:pt idx="826" formatCode="0.00E+00">
                  <c:v>5.6266138836697497E-4</c:v>
                </c:pt>
                <c:pt idx="827" formatCode="0.00E+00">
                  <c:v>5.8275643795151005E-4</c:v>
                </c:pt>
                <c:pt idx="828" formatCode="0.00E+00">
                  <c:v>6.4806534910124799E-4</c:v>
                </c:pt>
                <c:pt idx="829" formatCode="0.00E+00">
                  <c:v>5.9280396274377796E-4</c:v>
                </c:pt>
                <c:pt idx="830" formatCode="0.00E+00">
                  <c:v>5.6768515076310898E-4</c:v>
                </c:pt>
                <c:pt idx="831" formatCode="0.00E+00">
                  <c:v>6.0787524993217903E-4</c:v>
                </c:pt>
                <c:pt idx="832" formatCode="0.00E+00">
                  <c:v>6.1289901232831196E-4</c:v>
                </c:pt>
                <c:pt idx="833" formatCode="0.00E+00">
                  <c:v>6.0787524993217903E-4</c:v>
                </c:pt>
                <c:pt idx="834" formatCode="0.00E+00">
                  <c:v>6.0787524993217903E-4</c:v>
                </c:pt>
                <c:pt idx="835" formatCode="0.00E+00">
                  <c:v>6.0787524993217903E-4</c:v>
                </c:pt>
                <c:pt idx="836" formatCode="0.00E+00">
                  <c:v>5.2749505159403905E-4</c:v>
                </c:pt>
                <c:pt idx="837" formatCode="0.00E+00">
                  <c:v>5.8275643795151005E-4</c:v>
                </c:pt>
                <c:pt idx="838" formatCode="0.00E+00">
                  <c:v>5.7773267555537603E-4</c:v>
                </c:pt>
                <c:pt idx="839" formatCode="0.00E+00">
                  <c:v>5.8275643795151005E-4</c:v>
                </c:pt>
                <c:pt idx="840" formatCode="0.00E+00">
                  <c:v>5.8778020034764395E-4</c:v>
                </c:pt>
                <c:pt idx="841" formatCode="0.00E+00">
                  <c:v>6.5811287389351601E-4</c:v>
                </c:pt>
                <c:pt idx="842" formatCode="0.00E+00">
                  <c:v>6.3299406191284703E-4</c:v>
                </c:pt>
                <c:pt idx="843" formatCode="0.00E+00">
                  <c:v>5.0740000200950495E-4</c:v>
                </c:pt>
                <c:pt idx="844" formatCode="0.00E+00">
                  <c:v>7.1337426025098701E-4</c:v>
                </c:pt>
                <c:pt idx="845" formatCode="0.00E+00">
                  <c:v>5.4256633878244098E-4</c:v>
                </c:pt>
                <c:pt idx="846" formatCode="0.00E+00">
                  <c:v>6.53089111497382E-4</c:v>
                </c:pt>
                <c:pt idx="847" formatCode="0.00E+00">
                  <c:v>5.72708913159243E-4</c:v>
                </c:pt>
                <c:pt idx="848" formatCode="0.00E+00">
                  <c:v>5.17447526801772E-4</c:v>
                </c:pt>
                <c:pt idx="849" formatCode="0.00E+00">
                  <c:v>5.97827725139911E-4</c:v>
                </c:pt>
                <c:pt idx="850" formatCode="0.00E+00">
                  <c:v>4.9232871482110302E-4</c:v>
                </c:pt>
                <c:pt idx="851" formatCode="0.00E+00">
                  <c:v>5.3251881399017295E-4</c:v>
                </c:pt>
                <c:pt idx="852" formatCode="0.00E+00">
                  <c:v>5.7773267555537603E-4</c:v>
                </c:pt>
                <c:pt idx="853" formatCode="0.00E+00">
                  <c:v>5.72708913159243E-4</c:v>
                </c:pt>
                <c:pt idx="854" formatCode="0.00E+00">
                  <c:v>5.1242376440563799E-4</c:v>
                </c:pt>
                <c:pt idx="855" formatCode="0.00E+00">
                  <c:v>5.2247128919790601E-4</c:v>
                </c:pt>
                <c:pt idx="856" formatCode="0.00E+00">
                  <c:v>5.9280396274377796E-4</c:v>
                </c:pt>
                <c:pt idx="857" formatCode="0.00E+00">
                  <c:v>4.9735247721723703E-4</c:v>
                </c:pt>
                <c:pt idx="858" formatCode="0.00E+00">
                  <c:v>6.0787524993217903E-4</c:v>
                </c:pt>
                <c:pt idx="859" formatCode="0.00E+00">
                  <c:v>5.72708913159243E-4</c:v>
                </c:pt>
                <c:pt idx="860" formatCode="0.00E+00">
                  <c:v>5.2247128919790601E-4</c:v>
                </c:pt>
                <c:pt idx="861" formatCode="0.00E+00">
                  <c:v>5.72708913159243E-4</c:v>
                </c:pt>
                <c:pt idx="862" formatCode="0.00E+00">
                  <c:v>5.3251881399017295E-4</c:v>
                </c:pt>
                <c:pt idx="863" formatCode="0.00E+00">
                  <c:v>4.4711485325589999E-4</c:v>
                </c:pt>
                <c:pt idx="864" formatCode="0.00E+00">
                  <c:v>5.8275643795151005E-4</c:v>
                </c:pt>
                <c:pt idx="865" formatCode="0.00E+00">
                  <c:v>5.4256633878244098E-4</c:v>
                </c:pt>
                <c:pt idx="866" formatCode="0.00E+00">
                  <c:v>5.17447526801772E-4</c:v>
                </c:pt>
                <c:pt idx="867" formatCode="0.00E+00">
                  <c:v>4.8730495242496998E-4</c:v>
                </c:pt>
                <c:pt idx="868" formatCode="0.00E+00">
                  <c:v>5.0740000200950495E-4</c:v>
                </c:pt>
                <c:pt idx="869" formatCode="0.00E+00">
                  <c:v>5.7773267555537603E-4</c:v>
                </c:pt>
                <c:pt idx="870" formatCode="0.00E+00">
                  <c:v>4.7725742763270201E-4</c:v>
                </c:pt>
                <c:pt idx="871" formatCode="0.00E+00">
                  <c:v>4.5213861565203401E-4</c:v>
                </c:pt>
                <c:pt idx="872" formatCode="0.00E+00">
                  <c:v>5.7773267555537603E-4</c:v>
                </c:pt>
                <c:pt idx="873" formatCode="0.00E+00">
                  <c:v>4.8730495242496998E-4</c:v>
                </c:pt>
                <c:pt idx="874" formatCode="0.00E+00">
                  <c:v>4.9232871482110302E-4</c:v>
                </c:pt>
                <c:pt idx="875" formatCode="0.00E+00">
                  <c:v>5.97827725139911E-4</c:v>
                </c:pt>
                <c:pt idx="876" formatCode="0.00E+00">
                  <c:v>5.4759010117857402E-4</c:v>
                </c:pt>
                <c:pt idx="877" formatCode="0.00E+00">
                  <c:v>4.72233665236568E-4</c:v>
                </c:pt>
                <c:pt idx="878" formatCode="0.00E+00">
                  <c:v>6.1289901232831196E-4</c:v>
                </c:pt>
                <c:pt idx="879" formatCode="0.00E+00">
                  <c:v>5.6266138836697497E-4</c:v>
                </c:pt>
                <c:pt idx="880" formatCode="0.00E+00">
                  <c:v>4.2701980367136502E-4</c:v>
                </c:pt>
                <c:pt idx="881" formatCode="0.00E+00">
                  <c:v>5.3251881399017295E-4</c:v>
                </c:pt>
                <c:pt idx="882" formatCode="0.00E+00">
                  <c:v>5.2749505159403905E-4</c:v>
                </c:pt>
                <c:pt idx="883" formatCode="0.00E+00">
                  <c:v>5.2247128919790601E-4</c:v>
                </c:pt>
                <c:pt idx="884" formatCode="0.00E+00">
                  <c:v>5.2247128919790601E-4</c:v>
                </c:pt>
                <c:pt idx="885" formatCode="0.00E+00">
                  <c:v>5.4256633878244098E-4</c:v>
                </c:pt>
                <c:pt idx="886" formatCode="0.00E+00">
                  <c:v>5.8778020034764395E-4</c:v>
                </c:pt>
                <c:pt idx="887" formatCode="0.00E+00">
                  <c:v>5.8778020034764395E-4</c:v>
                </c:pt>
                <c:pt idx="888" formatCode="0.00E+00">
                  <c:v>5.3251881399017295E-4</c:v>
                </c:pt>
                <c:pt idx="889" formatCode="0.00E+00">
                  <c:v>4.5213861565203401E-4</c:v>
                </c:pt>
                <c:pt idx="890" formatCode="0.00E+00">
                  <c:v>5.0740000200950495E-4</c:v>
                </c:pt>
                <c:pt idx="891" formatCode="0.00E+00">
                  <c:v>5.5763762597084204E-4</c:v>
                </c:pt>
                <c:pt idx="892" formatCode="0.00E+00">
                  <c:v>6.1792277472444597E-4</c:v>
                </c:pt>
                <c:pt idx="893" formatCode="0.00E+00">
                  <c:v>4.4209109085976598E-4</c:v>
                </c:pt>
                <c:pt idx="894" formatCode="0.00E+00">
                  <c:v>5.3251881399017295E-4</c:v>
                </c:pt>
                <c:pt idx="895" formatCode="0.00E+00">
                  <c:v>4.4209109085976598E-4</c:v>
                </c:pt>
                <c:pt idx="896" formatCode="0.00E+00">
                  <c:v>5.0237623961337104E-4</c:v>
                </c:pt>
                <c:pt idx="897" formatCode="0.00E+00">
                  <c:v>5.2749505159403905E-4</c:v>
                </c:pt>
                <c:pt idx="898" formatCode="0.00E+00">
                  <c:v>5.3251881399017295E-4</c:v>
                </c:pt>
                <c:pt idx="899" formatCode="0.00E+00">
                  <c:v>5.5261386357470803E-4</c:v>
                </c:pt>
                <c:pt idx="900" formatCode="0.00E+00">
                  <c:v>4.1194851648296402E-4</c:v>
                </c:pt>
                <c:pt idx="901" formatCode="0.00E+00">
                  <c:v>5.7773267555537603E-4</c:v>
                </c:pt>
                <c:pt idx="902" formatCode="0.00E+00">
                  <c:v>4.5716237804816699E-4</c:v>
                </c:pt>
                <c:pt idx="903" formatCode="0.00E+00">
                  <c:v>5.0740000200950495E-4</c:v>
                </c:pt>
                <c:pt idx="904" formatCode="0.00E+00">
                  <c:v>4.8730495242496998E-4</c:v>
                </c:pt>
                <c:pt idx="905" formatCode="0.00E+00">
                  <c:v>5.0740000200950495E-4</c:v>
                </c:pt>
                <c:pt idx="906" formatCode="0.00E+00">
                  <c:v>5.6768515076310898E-4</c:v>
                </c:pt>
                <c:pt idx="907" formatCode="0.00E+00">
                  <c:v>5.6768515076310898E-4</c:v>
                </c:pt>
                <c:pt idx="908" formatCode="0.00E+00">
                  <c:v>5.17447526801772E-4</c:v>
                </c:pt>
                <c:pt idx="909" formatCode="0.00E+00">
                  <c:v>4.5716237804816699E-4</c:v>
                </c:pt>
                <c:pt idx="910" formatCode="0.00E+00">
                  <c:v>4.62186140444301E-4</c:v>
                </c:pt>
                <c:pt idx="911" formatCode="0.00E+00">
                  <c:v>4.2199604127523101E-4</c:v>
                </c:pt>
                <c:pt idx="912" formatCode="0.00E+00">
                  <c:v>5.8778020034764395E-4</c:v>
                </c:pt>
                <c:pt idx="913" formatCode="0.00E+00">
                  <c:v>5.17447526801772E-4</c:v>
                </c:pt>
                <c:pt idx="914" formatCode="0.00E+00">
                  <c:v>4.8730495242496998E-4</c:v>
                </c:pt>
                <c:pt idx="915" formatCode="0.00E+00">
                  <c:v>4.5213861565203401E-4</c:v>
                </c:pt>
                <c:pt idx="916" formatCode="0.00E+00">
                  <c:v>4.8730495242496998E-4</c:v>
                </c:pt>
                <c:pt idx="917" formatCode="0.00E+00">
                  <c:v>4.0692475408683E-4</c:v>
                </c:pt>
                <c:pt idx="918" formatCode="0.00E+00">
                  <c:v>4.72233665236568E-4</c:v>
                </c:pt>
                <c:pt idx="919" formatCode="0.00E+00">
                  <c:v>3.9687722929456301E-4</c:v>
                </c:pt>
                <c:pt idx="920" formatCode="0.00E+00">
                  <c:v>4.8228119002883602E-4</c:v>
                </c:pt>
                <c:pt idx="921" formatCode="0.00E+00">
                  <c:v>4.9232871482110302E-4</c:v>
                </c:pt>
                <c:pt idx="922" formatCode="0.00E+00">
                  <c:v>4.62186140444301E-4</c:v>
                </c:pt>
                <c:pt idx="923" formatCode="0.00E+00">
                  <c:v>4.2199604127523101E-4</c:v>
                </c:pt>
                <c:pt idx="924" formatCode="0.00E+00">
                  <c:v>4.6720990284043501E-4</c:v>
                </c:pt>
                <c:pt idx="925" formatCode="0.00E+00">
                  <c:v>5.2749505159403905E-4</c:v>
                </c:pt>
                <c:pt idx="926" formatCode="0.00E+00">
                  <c:v>5.5763762597084204E-4</c:v>
                </c:pt>
                <c:pt idx="927" formatCode="0.00E+00">
                  <c:v>4.4209109085976598E-4</c:v>
                </c:pt>
                <c:pt idx="928" formatCode="0.00E+00">
                  <c:v>3.0644950616415598E-4</c:v>
                </c:pt>
                <c:pt idx="929" formatCode="0.00E+00">
                  <c:v>4.62186140444301E-4</c:v>
                </c:pt>
                <c:pt idx="930" formatCode="0.00E+00">
                  <c:v>4.2701980367136502E-4</c:v>
                </c:pt>
                <c:pt idx="931" formatCode="0.00E+00">
                  <c:v>4.1194851648296402E-4</c:v>
                </c:pt>
                <c:pt idx="932" formatCode="0.00E+00">
                  <c:v>4.4711485325589999E-4</c:v>
                </c:pt>
                <c:pt idx="933" formatCode="0.00E+00">
                  <c:v>5.0740000200950495E-4</c:v>
                </c:pt>
                <c:pt idx="934" formatCode="0.00E+00">
                  <c:v>4.6720990284043501E-4</c:v>
                </c:pt>
                <c:pt idx="935" formatCode="0.00E+00">
                  <c:v>4.2199604127523101E-4</c:v>
                </c:pt>
                <c:pt idx="936" formatCode="0.00E+00">
                  <c:v>5.0237623961337104E-4</c:v>
                </c:pt>
                <c:pt idx="937" formatCode="0.00E+00">
                  <c:v>4.5716237804816699E-4</c:v>
                </c:pt>
                <c:pt idx="938" formatCode="0.00E+00">
                  <c:v>3.9185346689842899E-4</c:v>
                </c:pt>
                <c:pt idx="939" formatCode="0.00E+00">
                  <c:v>5.0237623961337104E-4</c:v>
                </c:pt>
                <c:pt idx="940" formatCode="0.00E+00">
                  <c:v>4.1697227887909797E-4</c:v>
                </c:pt>
                <c:pt idx="941" formatCode="0.00E+00">
                  <c:v>4.37067328463633E-4</c:v>
                </c:pt>
                <c:pt idx="942" formatCode="0.00E+00">
                  <c:v>4.4711485325589999E-4</c:v>
                </c:pt>
                <c:pt idx="943" formatCode="0.00E+00">
                  <c:v>4.1194851648296402E-4</c:v>
                </c:pt>
                <c:pt idx="944" formatCode="0.00E+00">
                  <c:v>4.6720990284043501E-4</c:v>
                </c:pt>
                <c:pt idx="945" formatCode="0.00E+00">
                  <c:v>3.9687722929456301E-4</c:v>
                </c:pt>
                <c:pt idx="946" formatCode="0.00E+00">
                  <c:v>5.0740000200950495E-4</c:v>
                </c:pt>
                <c:pt idx="947" formatCode="0.00E+00">
                  <c:v>4.0692475408683E-4</c:v>
                </c:pt>
                <c:pt idx="948" formatCode="0.00E+00">
                  <c:v>4.6720990284043501E-4</c:v>
                </c:pt>
                <c:pt idx="949" formatCode="0.00E+00">
                  <c:v>4.5213861565203401E-4</c:v>
                </c:pt>
                <c:pt idx="950" formatCode="0.00E+00">
                  <c:v>4.62186140444301E-4</c:v>
                </c:pt>
                <c:pt idx="951" formatCode="0.00E+00">
                  <c:v>3.9687722929456301E-4</c:v>
                </c:pt>
                <c:pt idx="952" formatCode="0.00E+00">
                  <c:v>4.2199604127523101E-4</c:v>
                </c:pt>
                <c:pt idx="953" formatCode="0.00E+00">
                  <c:v>4.2701980367136502E-4</c:v>
                </c:pt>
                <c:pt idx="954" formatCode="0.00E+00">
                  <c:v>4.6720990284043501E-4</c:v>
                </c:pt>
                <c:pt idx="955" formatCode="0.00E+00">
                  <c:v>4.5213861565203401E-4</c:v>
                </c:pt>
                <c:pt idx="956" formatCode="0.00E+00">
                  <c:v>4.2701980367136502E-4</c:v>
                </c:pt>
                <c:pt idx="957" formatCode="0.00E+00">
                  <c:v>4.4711485325589999E-4</c:v>
                </c:pt>
                <c:pt idx="958" formatCode="0.00E+00">
                  <c:v>4.72233665236568E-4</c:v>
                </c:pt>
                <c:pt idx="959" formatCode="0.00E+00">
                  <c:v>3.7678217971002799E-4</c:v>
                </c:pt>
                <c:pt idx="960" formatCode="0.00E+00">
                  <c:v>5.3251881399017295E-4</c:v>
                </c:pt>
                <c:pt idx="961" formatCode="0.00E+00">
                  <c:v>4.1194851648296402E-4</c:v>
                </c:pt>
                <c:pt idx="962" formatCode="0.00E+00">
                  <c:v>4.72233665236568E-4</c:v>
                </c:pt>
                <c:pt idx="963" formatCode="0.00E+00">
                  <c:v>4.1194851648296402E-4</c:v>
                </c:pt>
                <c:pt idx="964" formatCode="0.00E+00">
                  <c:v>4.1194851648296402E-4</c:v>
                </c:pt>
                <c:pt idx="965" formatCode="0.00E+00">
                  <c:v>4.4711485325589999E-4</c:v>
                </c:pt>
                <c:pt idx="966" formatCode="0.00E+00">
                  <c:v>4.62186140444301E-4</c:v>
                </c:pt>
                <c:pt idx="967" formatCode="0.00E+00">
                  <c:v>4.72233665236568E-4</c:v>
                </c:pt>
                <c:pt idx="968" formatCode="0.00E+00">
                  <c:v>4.2199604127523101E-4</c:v>
                </c:pt>
                <c:pt idx="969" formatCode="0.00E+00">
                  <c:v>3.51663367729359E-4</c:v>
                </c:pt>
                <c:pt idx="970" formatCode="0.00E+00">
                  <c:v>3.51663367729359E-4</c:v>
                </c:pt>
                <c:pt idx="971" formatCode="0.00E+00">
                  <c:v>4.37067328463633E-4</c:v>
                </c:pt>
                <c:pt idx="972" formatCode="0.00E+00">
                  <c:v>4.37067328463633E-4</c:v>
                </c:pt>
                <c:pt idx="973" formatCode="0.00E+00">
                  <c:v>3.81805942106162E-4</c:v>
                </c:pt>
                <c:pt idx="974" formatCode="0.00E+00">
                  <c:v>4.0190099169069702E-4</c:v>
                </c:pt>
                <c:pt idx="975" formatCode="0.00E+00">
                  <c:v>4.62186140444301E-4</c:v>
                </c:pt>
                <c:pt idx="976" formatCode="0.00E+00">
                  <c:v>4.62186140444301E-4</c:v>
                </c:pt>
                <c:pt idx="977" formatCode="0.00E+00">
                  <c:v>4.0692475408683E-4</c:v>
                </c:pt>
                <c:pt idx="978" formatCode="0.00E+00">
                  <c:v>3.7175841731389403E-4</c:v>
                </c:pt>
                <c:pt idx="979" formatCode="0.00E+00">
                  <c:v>4.0692475408683E-4</c:v>
                </c:pt>
                <c:pt idx="980" formatCode="0.00E+00">
                  <c:v>4.2701980367136502E-4</c:v>
                </c:pt>
                <c:pt idx="981" formatCode="0.00E+00">
                  <c:v>4.9735247721723703E-4</c:v>
                </c:pt>
                <c:pt idx="982" formatCode="0.00E+00">
                  <c:v>4.5716237804816699E-4</c:v>
                </c:pt>
                <c:pt idx="983" formatCode="0.00E+00">
                  <c:v>4.5213861565203401E-4</c:v>
                </c:pt>
                <c:pt idx="984" formatCode="0.00E+00">
                  <c:v>4.8228119002883602E-4</c:v>
                </c:pt>
                <c:pt idx="985" formatCode="0.00E+00">
                  <c:v>4.8228119002883602E-4</c:v>
                </c:pt>
                <c:pt idx="986" formatCode="0.00E+00">
                  <c:v>3.9687722929456301E-4</c:v>
                </c:pt>
                <c:pt idx="987" formatCode="0.00E+00">
                  <c:v>5.2247128919790601E-4</c:v>
                </c:pt>
                <c:pt idx="988" formatCode="0.00E+00">
                  <c:v>3.7175841731389403E-4</c:v>
                </c:pt>
                <c:pt idx="989" formatCode="0.00E+00">
                  <c:v>3.9687722929456301E-4</c:v>
                </c:pt>
                <c:pt idx="990" formatCode="0.00E+00">
                  <c:v>3.9687722929456301E-4</c:v>
                </c:pt>
                <c:pt idx="991" formatCode="0.00E+00">
                  <c:v>3.6171089252162698E-4</c:v>
                </c:pt>
                <c:pt idx="992" formatCode="0.00E+00">
                  <c:v>4.0190099169069702E-4</c:v>
                </c:pt>
                <c:pt idx="993" formatCode="0.00E+00">
                  <c:v>4.4209109085976598E-4</c:v>
                </c:pt>
                <c:pt idx="994" formatCode="0.00E+00">
                  <c:v>4.2701980367136502E-4</c:v>
                </c:pt>
                <c:pt idx="995" formatCode="0.00E+00">
                  <c:v>4.2701980367136502E-4</c:v>
                </c:pt>
                <c:pt idx="996" formatCode="0.00E+00">
                  <c:v>4.37067328463633E-4</c:v>
                </c:pt>
                <c:pt idx="997" formatCode="0.00E+00">
                  <c:v>3.9185346689842899E-4</c:v>
                </c:pt>
                <c:pt idx="998" formatCode="0.00E+00">
                  <c:v>4.5213861565203401E-4</c:v>
                </c:pt>
                <c:pt idx="999" formatCode="0.00E+00">
                  <c:v>4.7725742763270201E-4</c:v>
                </c:pt>
                <c:pt idx="1000" formatCode="0.00E+00">
                  <c:v>3.26544555748691E-4</c:v>
                </c:pt>
                <c:pt idx="1001" formatCode="0.00E+00">
                  <c:v>4.2199604127523101E-4</c:v>
                </c:pt>
                <c:pt idx="1002" formatCode="0.00E+00">
                  <c:v>3.8682970450229498E-4</c:v>
                </c:pt>
                <c:pt idx="1003" formatCode="0.00E+00">
                  <c:v>4.1194851648296402E-4</c:v>
                </c:pt>
                <c:pt idx="1004" formatCode="0.00E+00">
                  <c:v>4.6720990284043501E-4</c:v>
                </c:pt>
                <c:pt idx="1005" formatCode="0.00E+00">
                  <c:v>3.1147326856028999E-4</c:v>
                </c:pt>
                <c:pt idx="1006" formatCode="0.00E+00">
                  <c:v>3.7175841731389403E-4</c:v>
                </c:pt>
                <c:pt idx="1007" formatCode="0.00E+00">
                  <c:v>3.9687722929456301E-4</c:v>
                </c:pt>
                <c:pt idx="1008" formatCode="0.00E+00">
                  <c:v>3.7175841731389403E-4</c:v>
                </c:pt>
                <c:pt idx="1009" formatCode="0.00E+00">
                  <c:v>3.9185346689842899E-4</c:v>
                </c:pt>
                <c:pt idx="1010" formatCode="0.00E+00">
                  <c:v>4.1194851648296402E-4</c:v>
                </c:pt>
                <c:pt idx="1011" formatCode="0.00E+00">
                  <c:v>3.26544555748691E-4</c:v>
                </c:pt>
                <c:pt idx="1012" formatCode="0.00E+00">
                  <c:v>3.51663367729359E-4</c:v>
                </c:pt>
                <c:pt idx="1013" formatCode="0.00E+00">
                  <c:v>4.5213861565203401E-4</c:v>
                </c:pt>
                <c:pt idx="1014" formatCode="0.00E+00">
                  <c:v>4.4209109085976598E-4</c:v>
                </c:pt>
                <c:pt idx="1015" formatCode="0.00E+00">
                  <c:v>3.7175841731389403E-4</c:v>
                </c:pt>
                <c:pt idx="1016" formatCode="0.00E+00">
                  <c:v>3.51663367729359E-4</c:v>
                </c:pt>
                <c:pt idx="1017" formatCode="0.00E+00">
                  <c:v>3.1147326856028999E-4</c:v>
                </c:pt>
                <c:pt idx="1018" formatCode="0.00E+00">
                  <c:v>3.8682970450229498E-4</c:v>
                </c:pt>
                <c:pt idx="1019" formatCode="0.00E+00">
                  <c:v>3.8682970450229498E-4</c:v>
                </c:pt>
                <c:pt idx="1020" formatCode="0.00E+00">
                  <c:v>3.6171089252162698E-4</c:v>
                </c:pt>
                <c:pt idx="1021" formatCode="0.00E+00">
                  <c:v>3.81805942106162E-4</c:v>
                </c:pt>
                <c:pt idx="1022" formatCode="0.00E+00">
                  <c:v>3.5668713012549302E-4</c:v>
                </c:pt>
                <c:pt idx="1023" formatCode="0.00E+00">
                  <c:v>4.1194851648296402E-4</c:v>
                </c:pt>
                <c:pt idx="1024" formatCode="0.00E+00">
                  <c:v>3.51663367729359E-4</c:v>
                </c:pt>
                <c:pt idx="1025" formatCode="0.00E+00">
                  <c:v>3.5668713012549302E-4</c:v>
                </c:pt>
                <c:pt idx="1026" formatCode="0.00E+00">
                  <c:v>4.37067328463633E-4</c:v>
                </c:pt>
                <c:pt idx="1027" formatCode="0.00E+00">
                  <c:v>4.1194851648296402E-4</c:v>
                </c:pt>
                <c:pt idx="1028" formatCode="0.00E+00">
                  <c:v>3.6673465491776099E-4</c:v>
                </c:pt>
                <c:pt idx="1029" formatCode="0.00E+00">
                  <c:v>3.9687722929456301E-4</c:v>
                </c:pt>
                <c:pt idx="1030" formatCode="0.00E+00">
                  <c:v>3.51663367729359E-4</c:v>
                </c:pt>
                <c:pt idx="1031" formatCode="0.00E+00">
                  <c:v>3.4663960533322602E-4</c:v>
                </c:pt>
                <c:pt idx="1032" formatCode="0.00E+00">
                  <c:v>3.81805942106162E-4</c:v>
                </c:pt>
                <c:pt idx="1033" formatCode="0.00E+00">
                  <c:v>3.51663367729359E-4</c:v>
                </c:pt>
                <c:pt idx="1034" formatCode="0.00E+00">
                  <c:v>3.36592080540958E-4</c:v>
                </c:pt>
                <c:pt idx="1035" formatCode="0.00E+00">
                  <c:v>3.5668713012549302E-4</c:v>
                </c:pt>
                <c:pt idx="1036" formatCode="0.00E+00">
                  <c:v>3.81805942106162E-4</c:v>
                </c:pt>
                <c:pt idx="1037" formatCode="0.00E+00">
                  <c:v>3.9185346689842899E-4</c:v>
                </c:pt>
                <c:pt idx="1038" formatCode="0.00E+00">
                  <c:v>2.6123564459895301E-4</c:v>
                </c:pt>
                <c:pt idx="1039" formatCode="0.00E+00">
                  <c:v>3.5668713012549302E-4</c:v>
                </c:pt>
                <c:pt idx="1040" formatCode="0.00E+00">
                  <c:v>3.4663960533322602E-4</c:v>
                </c:pt>
                <c:pt idx="1041" formatCode="0.00E+00">
                  <c:v>3.9687722929456301E-4</c:v>
                </c:pt>
                <c:pt idx="1042" formatCode="0.00E+00">
                  <c:v>3.7678217971002799E-4</c:v>
                </c:pt>
                <c:pt idx="1043" formatCode="0.00E+00">
                  <c:v>3.36592080540958E-4</c:v>
                </c:pt>
                <c:pt idx="1044" formatCode="0.00E+00">
                  <c:v>3.7175841731389403E-4</c:v>
                </c:pt>
                <c:pt idx="1045" formatCode="0.00E+00">
                  <c:v>2.8635445657962101E-4</c:v>
                </c:pt>
                <c:pt idx="1046" formatCode="0.00E+00">
                  <c:v>3.26544555748691E-4</c:v>
                </c:pt>
                <c:pt idx="1047" formatCode="0.00E+00">
                  <c:v>3.26544555748691E-4</c:v>
                </c:pt>
                <c:pt idx="1048" formatCode="0.00E+00">
                  <c:v>3.1147326856028999E-4</c:v>
                </c:pt>
                <c:pt idx="1049" formatCode="0.00E+00">
                  <c:v>3.5668713012549302E-4</c:v>
                </c:pt>
                <c:pt idx="1050" formatCode="0.00E+00">
                  <c:v>2.26069307826017E-4</c:v>
                </c:pt>
                <c:pt idx="1051" formatCode="0.00E+00">
                  <c:v>2.9137821897575502E-4</c:v>
                </c:pt>
                <c:pt idx="1052" formatCode="0.00E+00">
                  <c:v>3.51663367729359E-4</c:v>
                </c:pt>
                <c:pt idx="1053" formatCode="0.00E+00">
                  <c:v>3.0142574376802202E-4</c:v>
                </c:pt>
                <c:pt idx="1054" formatCode="0.00E+00">
                  <c:v>3.36592080540958E-4</c:v>
                </c:pt>
                <c:pt idx="1055" formatCode="0.00E+00">
                  <c:v>3.3156831814482501E-4</c:v>
                </c:pt>
                <c:pt idx="1056" formatCode="0.00E+00">
                  <c:v>3.4161584293709201E-4</c:v>
                </c:pt>
                <c:pt idx="1057" formatCode="0.00E+00">
                  <c:v>3.9185346689842899E-4</c:v>
                </c:pt>
                <c:pt idx="1058" formatCode="0.00E+00">
                  <c:v>2.9137821897575502E-4</c:v>
                </c:pt>
                <c:pt idx="1059" formatCode="0.00E+00">
                  <c:v>2.81330694183487E-4</c:v>
                </c:pt>
                <c:pt idx="1060" formatCode="0.00E+00">
                  <c:v>3.3156831814482501E-4</c:v>
                </c:pt>
                <c:pt idx="1061" formatCode="0.00E+00">
                  <c:v>3.36592080540958E-4</c:v>
                </c:pt>
                <c:pt idx="1062" formatCode="0.00E+00">
                  <c:v>3.7678217971002799E-4</c:v>
                </c:pt>
                <c:pt idx="1063" formatCode="0.00E+00">
                  <c:v>2.81330694183487E-4</c:v>
                </c:pt>
                <c:pt idx="1064" formatCode="0.00E+00">
                  <c:v>3.4161584293709201E-4</c:v>
                </c:pt>
                <c:pt idx="1065" formatCode="0.00E+00">
                  <c:v>4.0692475408683E-4</c:v>
                </c:pt>
                <c:pt idx="1066" formatCode="0.00E+00">
                  <c:v>2.9640198137188898E-4</c:v>
                </c:pt>
                <c:pt idx="1067" formatCode="0.00E+00">
                  <c:v>3.6171089252162698E-4</c:v>
                </c:pt>
                <c:pt idx="1068" formatCode="0.00E+00">
                  <c:v>3.4161584293709201E-4</c:v>
                </c:pt>
                <c:pt idx="1069" formatCode="0.00E+00">
                  <c:v>3.7678217971002799E-4</c:v>
                </c:pt>
                <c:pt idx="1070" formatCode="0.00E+00">
                  <c:v>2.8635445657962101E-4</c:v>
                </c:pt>
                <c:pt idx="1071" formatCode="0.00E+00">
                  <c:v>2.4114059501441801E-4</c:v>
                </c:pt>
                <c:pt idx="1072" formatCode="0.00E+00">
                  <c:v>2.6123564459895301E-4</c:v>
                </c:pt>
                <c:pt idx="1073" formatCode="0.00E+00">
                  <c:v>3.5668713012549302E-4</c:v>
                </c:pt>
                <c:pt idx="1074" formatCode="0.00E+00">
                  <c:v>3.6673465491776099E-4</c:v>
                </c:pt>
                <c:pt idx="1075" formatCode="0.00E+00">
                  <c:v>2.81330694183487E-4</c:v>
                </c:pt>
                <c:pt idx="1076" formatCode="0.00E+00">
                  <c:v>2.6123564459895301E-4</c:v>
                </c:pt>
                <c:pt idx="1077" formatCode="0.00E+00">
                  <c:v>2.81330694183487E-4</c:v>
                </c:pt>
                <c:pt idx="1078" formatCode="0.00E+00">
                  <c:v>2.8635445657962101E-4</c:v>
                </c:pt>
                <c:pt idx="1079" formatCode="0.00E+00">
                  <c:v>3.1147326856028999E-4</c:v>
                </c:pt>
                <c:pt idx="1080" formatCode="0.00E+00">
                  <c:v>2.5621188220281899E-4</c:v>
                </c:pt>
                <c:pt idx="1081" formatCode="0.00E+00">
                  <c:v>2.36116832618284E-4</c:v>
                </c:pt>
                <c:pt idx="1082" formatCode="0.00E+00">
                  <c:v>3.3156831814482501E-4</c:v>
                </c:pt>
                <c:pt idx="1083" formatCode="0.00E+00">
                  <c:v>3.5668713012549302E-4</c:v>
                </c:pt>
                <c:pt idx="1084" formatCode="0.00E+00">
                  <c:v>3.1147326856028999E-4</c:v>
                </c:pt>
                <c:pt idx="1085" formatCode="0.00E+00">
                  <c:v>3.0644950616415598E-4</c:v>
                </c:pt>
                <c:pt idx="1086" formatCode="0.00E+00">
                  <c:v>3.6673465491776099E-4</c:v>
                </c:pt>
                <c:pt idx="1087" formatCode="0.00E+00">
                  <c:v>2.7128316939122E-4</c:v>
                </c:pt>
                <c:pt idx="1088" formatCode="0.00E+00">
                  <c:v>4.0190099169069702E-4</c:v>
                </c:pt>
                <c:pt idx="1089" formatCode="0.00E+00">
                  <c:v>2.6123564459895301E-4</c:v>
                </c:pt>
                <c:pt idx="1090" formatCode="0.00E+00">
                  <c:v>2.2104554542988299E-4</c:v>
                </c:pt>
                <c:pt idx="1091" formatCode="0.00E+00">
                  <c:v>2.3109307022215001E-4</c:v>
                </c:pt>
                <c:pt idx="1092" formatCode="0.00E+00">
                  <c:v>2.6625940699508599E-4</c:v>
                </c:pt>
                <c:pt idx="1093" formatCode="0.00E+00">
                  <c:v>2.7128316939122E-4</c:v>
                </c:pt>
                <c:pt idx="1094" formatCode="0.00E+00">
                  <c:v>2.2104554542988299E-4</c:v>
                </c:pt>
                <c:pt idx="1095" formatCode="0.00E+00">
                  <c:v>2.4114059501441801E-4</c:v>
                </c:pt>
                <c:pt idx="1096" formatCode="0.00E+00">
                  <c:v>3.4663960533322602E-4</c:v>
                </c:pt>
                <c:pt idx="1097" formatCode="0.00E+00">
                  <c:v>2.36116832618284E-4</c:v>
                </c:pt>
                <c:pt idx="1098" formatCode="0.00E+00">
                  <c:v>2.8635445657962101E-4</c:v>
                </c:pt>
                <c:pt idx="1099" formatCode="0.00E+00">
                  <c:v>2.6625940699508599E-4</c:v>
                </c:pt>
                <c:pt idx="1100" formatCode="0.00E+00">
                  <c:v>2.5621188220281899E-4</c:v>
                </c:pt>
                <c:pt idx="1101" formatCode="0.00E+00">
                  <c:v>2.6123564459895301E-4</c:v>
                </c:pt>
                <c:pt idx="1102" formatCode="0.00E+00">
                  <c:v>2.3109307022215001E-4</c:v>
                </c:pt>
                <c:pt idx="1103" formatCode="0.00E+00">
                  <c:v>2.7128316939122E-4</c:v>
                </c:pt>
                <c:pt idx="1104" formatCode="0.00E+00">
                  <c:v>2.81330694183487E-4</c:v>
                </c:pt>
                <c:pt idx="1105" formatCode="0.00E+00">
                  <c:v>2.6625940699508599E-4</c:v>
                </c:pt>
                <c:pt idx="1106" formatCode="0.00E+00">
                  <c:v>3.1147326856028999E-4</c:v>
                </c:pt>
                <c:pt idx="1107" formatCode="0.00E+00">
                  <c:v>2.4114059501441801E-4</c:v>
                </c:pt>
                <c:pt idx="1108" formatCode="0.00E+00">
                  <c:v>2.1099802063761499E-4</c:v>
                </c:pt>
                <c:pt idx="1109" formatCode="0.00E+00">
                  <c:v>3.26544555748691E-4</c:v>
                </c:pt>
                <c:pt idx="1110" formatCode="0.00E+00">
                  <c:v>3.0644950616415598E-4</c:v>
                </c:pt>
                <c:pt idx="1111" formatCode="0.00E+00">
                  <c:v>2.7128316939122E-4</c:v>
                </c:pt>
                <c:pt idx="1112" formatCode="0.00E+00">
                  <c:v>2.6625940699508599E-4</c:v>
                </c:pt>
                <c:pt idx="1113" formatCode="0.00E+00">
                  <c:v>1.9592673344921401E-4</c:v>
                </c:pt>
                <c:pt idx="1114" formatCode="0.00E+00">
                  <c:v>2.26069307826017E-4</c:v>
                </c:pt>
                <c:pt idx="1115" formatCode="0.00E+00">
                  <c:v>2.6123564459895301E-4</c:v>
                </c:pt>
                <c:pt idx="1116" formatCode="0.00E+00">
                  <c:v>2.81330694183487E-4</c:v>
                </c:pt>
                <c:pt idx="1117" formatCode="0.00E+00">
                  <c:v>2.7128316939122E-4</c:v>
                </c:pt>
                <c:pt idx="1118" formatCode="0.00E+00">
                  <c:v>2.7630693178735401E-4</c:v>
                </c:pt>
                <c:pt idx="1119" formatCode="0.00E+00">
                  <c:v>2.81330694183487E-4</c:v>
                </c:pt>
                <c:pt idx="1120" formatCode="0.00E+00">
                  <c:v>2.5118811980668498E-4</c:v>
                </c:pt>
                <c:pt idx="1121" formatCode="0.00E+00">
                  <c:v>2.36116832618284E-4</c:v>
                </c:pt>
                <c:pt idx="1122" formatCode="0.00E+00">
                  <c:v>2.0095049584534799E-4</c:v>
                </c:pt>
                <c:pt idx="1123" formatCode="0.00E+00">
                  <c:v>2.36116832618284E-4</c:v>
                </c:pt>
                <c:pt idx="1124" formatCode="0.00E+00">
                  <c:v>2.1099802063761499E-4</c:v>
                </c:pt>
                <c:pt idx="1125" formatCode="0.00E+00">
                  <c:v>2.8635445657962101E-4</c:v>
                </c:pt>
                <c:pt idx="1126" formatCode="0.00E+00">
                  <c:v>2.6625940699508599E-4</c:v>
                </c:pt>
                <c:pt idx="1127" formatCode="0.00E+00">
                  <c:v>2.5118811980668498E-4</c:v>
                </c:pt>
                <c:pt idx="1128" formatCode="0.00E+00">
                  <c:v>2.1099802063761499E-4</c:v>
                </c:pt>
                <c:pt idx="1129" formatCode="0.00E+00">
                  <c:v>2.36116832618284E-4</c:v>
                </c:pt>
                <c:pt idx="1130" formatCode="0.00E+00">
                  <c:v>2.26069307826017E-4</c:v>
                </c:pt>
                <c:pt idx="1131" formatCode="0.00E+00">
                  <c:v>2.16021783033749E-4</c:v>
                </c:pt>
                <c:pt idx="1132" formatCode="0.00E+00">
                  <c:v>2.7128316939122E-4</c:v>
                </c:pt>
                <c:pt idx="1133" formatCode="0.00E+00">
                  <c:v>2.7128316939122E-4</c:v>
                </c:pt>
                <c:pt idx="1134" formatCode="0.00E+00">
                  <c:v>2.81330694183487E-4</c:v>
                </c:pt>
                <c:pt idx="1135" formatCode="0.00E+00">
                  <c:v>1.7583168386467899E-4</c:v>
                </c:pt>
                <c:pt idx="1136" formatCode="0.00E+00">
                  <c:v>2.81330694183487E-4</c:v>
                </c:pt>
                <c:pt idx="1137" formatCode="0.00E+00">
                  <c:v>2.81330694183487E-4</c:v>
                </c:pt>
                <c:pt idx="1138" formatCode="0.00E+00">
                  <c:v>2.3109307022215001E-4</c:v>
                </c:pt>
                <c:pt idx="1139" formatCode="0.00E+00">
                  <c:v>1.5071287188401101E-4</c:v>
                </c:pt>
                <c:pt idx="1140" formatCode="0.00E+00">
                  <c:v>2.4114059501441801E-4</c:v>
                </c:pt>
                <c:pt idx="1141" formatCode="0.00E+00">
                  <c:v>1.80855446260813E-4</c:v>
                </c:pt>
                <c:pt idx="1142" formatCode="0.00E+00">
                  <c:v>2.5118811980668498E-4</c:v>
                </c:pt>
                <c:pt idx="1143" formatCode="0.00E+00">
                  <c:v>2.4616435741055102E-4</c:v>
                </c:pt>
                <c:pt idx="1144" formatCode="0.00E+00">
                  <c:v>2.4114059501441801E-4</c:v>
                </c:pt>
                <c:pt idx="1145" formatCode="0.00E+00">
                  <c:v>2.26069307826017E-4</c:v>
                </c:pt>
                <c:pt idx="1146" formatCode="0.00E+00">
                  <c:v>2.0095049584534799E-4</c:v>
                </c:pt>
                <c:pt idx="1147" formatCode="0.00E+00">
                  <c:v>2.4114059501441801E-4</c:v>
                </c:pt>
                <c:pt idx="1148" formatCode="0.00E+00">
                  <c:v>1.9592673344921401E-4</c:v>
                </c:pt>
                <c:pt idx="1149" formatCode="0.00E+00">
                  <c:v>2.4114059501441801E-4</c:v>
                </c:pt>
                <c:pt idx="1150" formatCode="0.00E+00">
                  <c:v>1.8587920865694701E-4</c:v>
                </c:pt>
                <c:pt idx="1151" formatCode="0.00E+00">
                  <c:v>2.2104554542988299E-4</c:v>
                </c:pt>
                <c:pt idx="1152" formatCode="0.00E+00">
                  <c:v>1.9592673344921401E-4</c:v>
                </c:pt>
                <c:pt idx="1153" formatCode="0.00E+00">
                  <c:v>1.8587920865694701E-4</c:v>
                </c:pt>
                <c:pt idx="1154" formatCode="0.00E+00">
                  <c:v>3.0142574376802202E-4</c:v>
                </c:pt>
                <c:pt idx="1155" formatCode="0.00E+00">
                  <c:v>2.6123564459895301E-4</c:v>
                </c:pt>
                <c:pt idx="1156" formatCode="0.00E+00">
                  <c:v>1.6578415907241199E-4</c:v>
                </c:pt>
                <c:pt idx="1157" formatCode="0.00E+00">
                  <c:v>2.16021783033749E-4</c:v>
                </c:pt>
                <c:pt idx="1158" formatCode="0.00E+00">
                  <c:v>1.6076039667627801E-4</c:v>
                </c:pt>
                <c:pt idx="1159" formatCode="0.00E+00">
                  <c:v>2.2104554542988299E-4</c:v>
                </c:pt>
                <c:pt idx="1160" formatCode="0.00E+00">
                  <c:v>1.80855446260813E-4</c:v>
                </c:pt>
                <c:pt idx="1161" formatCode="0.00E+00">
                  <c:v>2.4616435741055102E-4</c:v>
                </c:pt>
                <c:pt idx="1162" formatCode="0.00E+00">
                  <c:v>3.0644950616415598E-4</c:v>
                </c:pt>
                <c:pt idx="1163" formatCode="0.00E+00">
                  <c:v>2.6123564459895301E-4</c:v>
                </c:pt>
                <c:pt idx="1164" formatCode="0.00E+00">
                  <c:v>2.2104554542988299E-4</c:v>
                </c:pt>
                <c:pt idx="1165" formatCode="0.00E+00">
                  <c:v>2.9640198137188898E-4</c:v>
                </c:pt>
                <c:pt idx="1166" formatCode="0.00E+00">
                  <c:v>2.36116832618284E-4</c:v>
                </c:pt>
                <c:pt idx="1167" formatCode="0.00E+00">
                  <c:v>1.55736634280145E-4</c:v>
                </c:pt>
                <c:pt idx="1168" formatCode="0.00E+00">
                  <c:v>1.80855446260813E-4</c:v>
                </c:pt>
                <c:pt idx="1169" formatCode="0.00E+00">
                  <c:v>2.36116832618284E-4</c:v>
                </c:pt>
                <c:pt idx="1170" formatCode="0.00E+00">
                  <c:v>1.9592673344921401E-4</c:v>
                </c:pt>
                <c:pt idx="1171" formatCode="0.00E+00">
                  <c:v>1.90902971053081E-4</c:v>
                </c:pt>
                <c:pt idx="1172" formatCode="0.00E+00">
                  <c:v>2.0095049584534799E-4</c:v>
                </c:pt>
                <c:pt idx="1173" formatCode="0.00E+00">
                  <c:v>2.0095049584534799E-4</c:v>
                </c:pt>
                <c:pt idx="1174" formatCode="0.00E+00">
                  <c:v>2.0597425824148201E-4</c:v>
                </c:pt>
                <c:pt idx="1175" formatCode="0.00E+00">
                  <c:v>2.26069307826017E-4</c:v>
                </c:pt>
                <c:pt idx="1176" formatCode="0.00E+00">
                  <c:v>2.5621188220281899E-4</c:v>
                </c:pt>
                <c:pt idx="1177" formatCode="0.00E+00">
                  <c:v>2.2104554542988299E-4</c:v>
                </c:pt>
                <c:pt idx="1178" formatCode="0.00E+00">
                  <c:v>2.0597425824148201E-4</c:v>
                </c:pt>
                <c:pt idx="1179" formatCode="0.00E+00">
                  <c:v>1.9592673344921401E-4</c:v>
                </c:pt>
                <c:pt idx="1180" formatCode="0.00E+00">
                  <c:v>1.9592673344921401E-4</c:v>
                </c:pt>
                <c:pt idx="1181" formatCode="0.00E+00">
                  <c:v>1.90902971053081E-4</c:v>
                </c:pt>
                <c:pt idx="1182" formatCode="0.00E+00">
                  <c:v>1.5071287188401101E-4</c:v>
                </c:pt>
                <c:pt idx="1183" formatCode="0.00E+00">
                  <c:v>1.9592673344921401E-4</c:v>
                </c:pt>
                <c:pt idx="1184" formatCode="0.00E+00">
                  <c:v>2.16021783033749E-4</c:v>
                </c:pt>
                <c:pt idx="1185" formatCode="0.00E+00">
                  <c:v>1.8587920865694701E-4</c:v>
                </c:pt>
                <c:pt idx="1186" formatCode="0.00E+00">
                  <c:v>2.7128316939122E-4</c:v>
                </c:pt>
                <c:pt idx="1187" formatCode="0.00E+00">
                  <c:v>2.2104554542988299E-4</c:v>
                </c:pt>
                <c:pt idx="1188" formatCode="0.00E+00">
                  <c:v>1.7583168386467899E-4</c:v>
                </c:pt>
                <c:pt idx="1189" formatCode="0.00E+00">
                  <c:v>1.8587920865694701E-4</c:v>
                </c:pt>
                <c:pt idx="1190" formatCode="0.00E+00">
                  <c:v>2.16021783033749E-4</c:v>
                </c:pt>
                <c:pt idx="1191" formatCode="0.00E+00">
                  <c:v>2.0597425824148201E-4</c:v>
                </c:pt>
                <c:pt idx="1192" formatCode="0.00E+00">
                  <c:v>1.6578415907241199E-4</c:v>
                </c:pt>
                <c:pt idx="1193" formatCode="0.00E+00">
                  <c:v>1.55736634280145E-4</c:v>
                </c:pt>
                <c:pt idx="1194" formatCode="0.00E+00">
                  <c:v>2.7128316939122E-4</c:v>
                </c:pt>
                <c:pt idx="1195" formatCode="0.00E+00">
                  <c:v>2.2104554542988299E-4</c:v>
                </c:pt>
                <c:pt idx="1196" formatCode="0.00E+00">
                  <c:v>2.2104554542988299E-4</c:v>
                </c:pt>
                <c:pt idx="1197" formatCode="0.00E+00">
                  <c:v>1.6578415907241199E-4</c:v>
                </c:pt>
                <c:pt idx="1198" formatCode="0.00E+00">
                  <c:v>1.9592673344921401E-4</c:v>
                </c:pt>
                <c:pt idx="1199" formatCode="0.00E+00">
                  <c:v>1.6578415907241199E-4</c:v>
                </c:pt>
                <c:pt idx="1200" formatCode="0.00E+00">
                  <c:v>1.8587920865694701E-4</c:v>
                </c:pt>
                <c:pt idx="1201" formatCode="0.00E+00">
                  <c:v>1.8587920865694701E-4</c:v>
                </c:pt>
                <c:pt idx="1202" formatCode="0.00E+00">
                  <c:v>1.80855446260813E-4</c:v>
                </c:pt>
                <c:pt idx="1203" formatCode="0.00E+00">
                  <c:v>1.25594059903342E-4</c:v>
                </c:pt>
                <c:pt idx="1204" formatCode="0.00E+00">
                  <c:v>1.7583168386467899E-4</c:v>
                </c:pt>
                <c:pt idx="1205" formatCode="0.00E+00">
                  <c:v>2.16021783033749E-4</c:v>
                </c:pt>
                <c:pt idx="1206" formatCode="0.00E+00">
                  <c:v>1.8587920865694701E-4</c:v>
                </c:pt>
                <c:pt idx="1207" formatCode="0.00E+00">
                  <c:v>1.55736634280145E-4</c:v>
                </c:pt>
                <c:pt idx="1208" formatCode="0.00E+00">
                  <c:v>1.55736634280145E-4</c:v>
                </c:pt>
                <c:pt idx="1209" formatCode="0.00E+00">
                  <c:v>2.2104554542988299E-4</c:v>
                </c:pt>
                <c:pt idx="1210" formatCode="0.00E+00">
                  <c:v>1.9592673344921401E-4</c:v>
                </c:pt>
                <c:pt idx="1211" formatCode="0.00E+00">
                  <c:v>1.80855446260813E-4</c:v>
                </c:pt>
                <c:pt idx="1212" formatCode="0.00E+00">
                  <c:v>1.4066534709174301E-4</c:v>
                </c:pt>
                <c:pt idx="1213" formatCode="0.00E+00">
                  <c:v>1.3564158469561E-4</c:v>
                </c:pt>
                <c:pt idx="1214" formatCode="0.00E+00">
                  <c:v>1.6076039667627801E-4</c:v>
                </c:pt>
                <c:pt idx="1215" formatCode="0.00E+00">
                  <c:v>1.5071287188401101E-4</c:v>
                </c:pt>
                <c:pt idx="1216" formatCode="0.00E+00">
                  <c:v>1.7583168386467899E-4</c:v>
                </c:pt>
                <c:pt idx="1217" formatCode="0.00E+00">
                  <c:v>1.7583168386467899E-4</c:v>
                </c:pt>
                <c:pt idx="1218" formatCode="0.00E+00">
                  <c:v>1.70807921468546E-4</c:v>
                </c:pt>
                <c:pt idx="1219" formatCode="0.00E+00">
                  <c:v>2.1099802063761499E-4</c:v>
                </c:pt>
                <c:pt idx="1220" formatCode="0.00E+00">
                  <c:v>1.7583168386467899E-4</c:v>
                </c:pt>
                <c:pt idx="1221" formatCode="0.00E+00">
                  <c:v>2.26069307826017E-4</c:v>
                </c:pt>
                <c:pt idx="1222" formatCode="0.00E+00">
                  <c:v>2.4616435741055102E-4</c:v>
                </c:pt>
                <c:pt idx="1223" formatCode="0.00E+00">
                  <c:v>2.26069307826017E-4</c:v>
                </c:pt>
                <c:pt idx="1224" formatCode="0.00E+00">
                  <c:v>1.6578415907241199E-4</c:v>
                </c:pt>
                <c:pt idx="1225" formatCode="0.00E+00">
                  <c:v>1.70807921468546E-4</c:v>
                </c:pt>
                <c:pt idx="1226" formatCode="0.00E+00">
                  <c:v>1.5071287188401101E-4</c:v>
                </c:pt>
                <c:pt idx="1227" formatCode="0.00E+00">
                  <c:v>1.90902971053081E-4</c:v>
                </c:pt>
                <c:pt idx="1228" formatCode="0.00E+00">
                  <c:v>1.5071287188401101E-4</c:v>
                </c:pt>
                <c:pt idx="1229" formatCode="0.00E+00">
                  <c:v>1.45689109487877E-4</c:v>
                </c:pt>
                <c:pt idx="1230" formatCode="0.00E+00">
                  <c:v>1.3564158469561E-4</c:v>
                </c:pt>
                <c:pt idx="1231" formatCode="0.00E+00">
                  <c:v>1.5071287188401101E-4</c:v>
                </c:pt>
                <c:pt idx="1232" formatCode="0.00E+00">
                  <c:v>1.55736634280145E-4</c:v>
                </c:pt>
                <c:pt idx="1233" formatCode="0.00E+00">
                  <c:v>1.8587920865694701E-4</c:v>
                </c:pt>
                <c:pt idx="1234" formatCode="0.00E+00">
                  <c:v>1.6076039667627801E-4</c:v>
                </c:pt>
                <c:pt idx="1235" formatCode="0.00E+00">
                  <c:v>2.0597425824148201E-4</c:v>
                </c:pt>
                <c:pt idx="1236" formatCode="0.00E+00">
                  <c:v>1.80855446260813E-4</c:v>
                </c:pt>
                <c:pt idx="1237" formatCode="0.00E+00">
                  <c:v>1.70807921468546E-4</c:v>
                </c:pt>
                <c:pt idx="1238" formatCode="0.00E+00">
                  <c:v>1.45689109487877E-4</c:v>
                </c:pt>
                <c:pt idx="1239" formatCode="0.00E+00">
                  <c:v>1.5071287188401101E-4</c:v>
                </c:pt>
                <c:pt idx="1240" formatCode="0.00E+00">
                  <c:v>1.2057029750720901E-4</c:v>
                </c:pt>
                <c:pt idx="1241" formatCode="0.00E+00">
                  <c:v>1.3061782229947599E-4</c:v>
                </c:pt>
                <c:pt idx="1242" formatCode="0.00E+00">
                  <c:v>1.7583168386467899E-4</c:v>
                </c:pt>
                <c:pt idx="1243" formatCode="0.00E+00">
                  <c:v>1.1554653511107501E-4</c:v>
                </c:pt>
                <c:pt idx="1244" formatCode="0.00E+00">
                  <c:v>1.55736634280145E-4</c:v>
                </c:pt>
                <c:pt idx="1245" formatCode="0.00E+00">
                  <c:v>1.6578415907241199E-4</c:v>
                </c:pt>
                <c:pt idx="1246" formatCode="0.00E+00">
                  <c:v>1.6076039667627801E-4</c:v>
                </c:pt>
                <c:pt idx="1247" formatCode="0.00E+00">
                  <c:v>1.45689109487877E-4</c:v>
                </c:pt>
                <c:pt idx="1248" formatCode="0.00E+00">
                  <c:v>1.25594059903342E-4</c:v>
                </c:pt>
                <c:pt idx="1249" formatCode="0.00E+00">
                  <c:v>1.70807921468546E-4</c:v>
                </c:pt>
                <c:pt idx="1250" formatCode="0.00E+00">
                  <c:v>1.25594059903342E-4</c:v>
                </c:pt>
                <c:pt idx="1251" formatCode="0.00E+00">
                  <c:v>1.6076039667627801E-4</c:v>
                </c:pt>
                <c:pt idx="1252" formatCode="0.00E+00">
                  <c:v>1.5071287188401101E-4</c:v>
                </c:pt>
                <c:pt idx="1253" formatCode="0.00E+00">
                  <c:v>1.1554653511107501E-4</c:v>
                </c:pt>
                <c:pt idx="1254" formatCode="0.00E+00">
                  <c:v>1.5071287188401101E-4</c:v>
                </c:pt>
                <c:pt idx="1255" formatCode="0.00E+00">
                  <c:v>2.1099802063761499E-4</c:v>
                </c:pt>
                <c:pt idx="1256" formatCode="0.00E+00">
                  <c:v>1.4066534709174301E-4</c:v>
                </c:pt>
                <c:pt idx="1257" formatCode="0.00E+00">
                  <c:v>1.5071287188401101E-4</c:v>
                </c:pt>
                <c:pt idx="1258" formatCode="0.00E+00">
                  <c:v>1.45689109487877E-4</c:v>
                </c:pt>
                <c:pt idx="1259" formatCode="0.00E+00">
                  <c:v>1.55736634280145E-4</c:v>
                </c:pt>
                <c:pt idx="1260" formatCode="0.00E+00">
                  <c:v>2.1099802063761499E-4</c:v>
                </c:pt>
                <c:pt idx="1261" formatCode="0.00E+00">
                  <c:v>1.6578415907241199E-4</c:v>
                </c:pt>
                <c:pt idx="1262" formatCode="0.00E+00">
                  <c:v>1.6578415907241199E-4</c:v>
                </c:pt>
                <c:pt idx="1263" formatCode="0.00E+00">
                  <c:v>1.3061782229947599E-4</c:v>
                </c:pt>
                <c:pt idx="1264" formatCode="0.00E+00">
                  <c:v>1.3061782229947599E-4</c:v>
                </c:pt>
                <c:pt idx="1265" formatCode="0.00E+00">
                  <c:v>1.45689109487877E-4</c:v>
                </c:pt>
                <c:pt idx="1266" formatCode="0.00E+00">
                  <c:v>1.6578415907241199E-4</c:v>
                </c:pt>
                <c:pt idx="1267" formatCode="0.00E+00">
                  <c:v>1.1052277271494099E-4</c:v>
                </c:pt>
                <c:pt idx="1268" formatCode="0.00E+00">
                  <c:v>1.90902971053081E-4</c:v>
                </c:pt>
                <c:pt idx="1269" formatCode="0.00E+00">
                  <c:v>2.16021783033749E-4</c:v>
                </c:pt>
                <c:pt idx="1270" formatCode="0.00E+00">
                  <c:v>1.4066534709174301E-4</c:v>
                </c:pt>
                <c:pt idx="1271" formatCode="0.00E+00">
                  <c:v>1.45689109487877E-4</c:v>
                </c:pt>
                <c:pt idx="1272" formatCode="0.00E+00">
                  <c:v>1.7583168386467899E-4</c:v>
                </c:pt>
                <c:pt idx="1273" formatCode="0.00E+00">
                  <c:v>1.8587920865694701E-4</c:v>
                </c:pt>
                <c:pt idx="1274" formatCode="0.00E+00">
                  <c:v>1.1052277271494099E-4</c:v>
                </c:pt>
                <c:pt idx="1275" formatCode="0.00E+00">
                  <c:v>1.55736634280145E-4</c:v>
                </c:pt>
                <c:pt idx="1276" formatCode="0.00E+00">
                  <c:v>1.0549901031880699E-4</c:v>
                </c:pt>
                <c:pt idx="1277" formatCode="0.00E+00">
                  <c:v>1.6076039667627801E-4</c:v>
                </c:pt>
                <c:pt idx="1278" formatCode="0.00E+00">
                  <c:v>1.1554653511107501E-4</c:v>
                </c:pt>
                <c:pt idx="1279" formatCode="0.00E+00">
                  <c:v>1.3061782229947599E-4</c:v>
                </c:pt>
                <c:pt idx="1280" formatCode="0.00E+00">
                  <c:v>1.0549901031880699E-4</c:v>
                </c:pt>
                <c:pt idx="1281" formatCode="0.00E+00">
                  <c:v>1.8587920865694701E-4</c:v>
                </c:pt>
                <c:pt idx="1282" formatCode="0.00E+00">
                  <c:v>1.2057029750720901E-4</c:v>
                </c:pt>
                <c:pt idx="1283" formatCode="0.00E+00">
                  <c:v>1.6076039667627801E-4</c:v>
                </c:pt>
                <c:pt idx="1284" formatCode="0.00E+00">
                  <c:v>1.55736634280145E-4</c:v>
                </c:pt>
                <c:pt idx="1285" formatCode="0.00E+00">
                  <c:v>1.45689109487877E-4</c:v>
                </c:pt>
                <c:pt idx="1286" formatCode="0.00E+00">
                  <c:v>1.2057029750720901E-4</c:v>
                </c:pt>
                <c:pt idx="1287" formatCode="0.00E+00">
                  <c:v>1.5071287188401101E-4</c:v>
                </c:pt>
                <c:pt idx="1288" formatCode="0.00E+00">
                  <c:v>1.0549901031880699E-4</c:v>
                </c:pt>
                <c:pt idx="1289" formatCode="0.00E+00">
                  <c:v>1.70807921468546E-4</c:v>
                </c:pt>
                <c:pt idx="1290" formatCode="0.00E+00">
                  <c:v>1.0549901031880699E-4</c:v>
                </c:pt>
                <c:pt idx="1291" formatCode="0.00E+00">
                  <c:v>1.55736634280145E-4</c:v>
                </c:pt>
                <c:pt idx="1292" formatCode="0.00E+00">
                  <c:v>1.55736634280145E-4</c:v>
                </c:pt>
                <c:pt idx="1293" formatCode="0.00E+00">
                  <c:v>1.4066534709174301E-4</c:v>
                </c:pt>
                <c:pt idx="1294" formatCode="0.00E+00">
                  <c:v>1.5071287188401101E-4</c:v>
                </c:pt>
                <c:pt idx="1295" formatCode="0.00E+00">
                  <c:v>1.70807921468546E-4</c:v>
                </c:pt>
                <c:pt idx="1296" formatCode="0.00E+00">
                  <c:v>1.3061782229947599E-4</c:v>
                </c:pt>
                <c:pt idx="1297" formatCode="0.00E+00">
                  <c:v>1.6578415907241199E-4</c:v>
                </c:pt>
                <c:pt idx="1298" formatCode="0.00E+00">
                  <c:v>1.25594059903342E-4</c:v>
                </c:pt>
                <c:pt idx="1299" formatCode="0.00E+00">
                  <c:v>1.2057029750720901E-4</c:v>
                </c:pt>
                <c:pt idx="1300" formatCode="0.00E+00">
                  <c:v>1.00475247922674E-4</c:v>
                </c:pt>
                <c:pt idx="1301" formatCode="0.00E+00">
                  <c:v>1.6076039667627801E-4</c:v>
                </c:pt>
                <c:pt idx="1302" formatCode="0.00E+00">
                  <c:v>1.4066534709174301E-4</c:v>
                </c:pt>
                <c:pt idx="1303" formatCode="0.00E+00">
                  <c:v>9.0427723130406798E-5</c:v>
                </c:pt>
                <c:pt idx="1304" formatCode="0.00E+00">
                  <c:v>1.2057029750720901E-4</c:v>
                </c:pt>
                <c:pt idx="1305" formatCode="0.00E+00">
                  <c:v>1.4066534709174301E-4</c:v>
                </c:pt>
                <c:pt idx="1306" formatCode="0.00E+00">
                  <c:v>1.6076039667627801E-4</c:v>
                </c:pt>
                <c:pt idx="1307" formatCode="0.00E+00">
                  <c:v>1.2057029750720901E-4</c:v>
                </c:pt>
                <c:pt idx="1308" formatCode="0.00E+00">
                  <c:v>1.1052277271494099E-4</c:v>
                </c:pt>
                <c:pt idx="1309" formatCode="0.00E+00">
                  <c:v>1.00475247922674E-4</c:v>
                </c:pt>
                <c:pt idx="1310" formatCode="0.00E+00">
                  <c:v>1.4066534709174301E-4</c:v>
                </c:pt>
                <c:pt idx="1311" formatCode="0.00E+00">
                  <c:v>8.0380198338139396E-5</c:v>
                </c:pt>
                <c:pt idx="1312" formatCode="0.00E+00">
                  <c:v>9.0427723130406798E-5</c:v>
                </c:pt>
                <c:pt idx="1313" formatCode="0.00E+00">
                  <c:v>1.8587920865694701E-4</c:v>
                </c:pt>
                <c:pt idx="1314" formatCode="0.00E+00">
                  <c:v>1.3061782229947599E-4</c:v>
                </c:pt>
                <c:pt idx="1315" formatCode="0.00E+00">
                  <c:v>9.0427723130406798E-5</c:v>
                </c:pt>
                <c:pt idx="1316" formatCode="0.00E+00">
                  <c:v>1.00475247922674E-4</c:v>
                </c:pt>
                <c:pt idx="1317" formatCode="0.00E+00">
                  <c:v>1.45689109487877E-4</c:v>
                </c:pt>
                <c:pt idx="1318" formatCode="0.00E+00">
                  <c:v>1.3061782229947599E-4</c:v>
                </c:pt>
                <c:pt idx="1319" formatCode="0.00E+00">
                  <c:v>1.5071287188401101E-4</c:v>
                </c:pt>
                <c:pt idx="1320" formatCode="0.00E+00">
                  <c:v>1.3564158469561E-4</c:v>
                </c:pt>
                <c:pt idx="1321" formatCode="0.00E+00">
                  <c:v>1.3061782229947599E-4</c:v>
                </c:pt>
                <c:pt idx="1322" formatCode="0.00E+00">
                  <c:v>1.0549901031880699E-4</c:v>
                </c:pt>
                <c:pt idx="1323" formatCode="0.00E+00">
                  <c:v>7.0332673545871899E-5</c:v>
                </c:pt>
                <c:pt idx="1324" formatCode="0.00E+00">
                  <c:v>1.0549901031880699E-4</c:v>
                </c:pt>
                <c:pt idx="1325" formatCode="0.00E+00">
                  <c:v>1.1052277271494099E-4</c:v>
                </c:pt>
                <c:pt idx="1326" formatCode="0.00E+00">
                  <c:v>1.3061782229947599E-4</c:v>
                </c:pt>
                <c:pt idx="1327" formatCode="0.00E+00">
                  <c:v>1.4066534709174301E-4</c:v>
                </c:pt>
                <c:pt idx="1328" formatCode="0.00E+00">
                  <c:v>1.5071287188401101E-4</c:v>
                </c:pt>
                <c:pt idx="1329" formatCode="0.00E+00">
                  <c:v>1.25594059903342E-4</c:v>
                </c:pt>
                <c:pt idx="1330" formatCode="0.00E+00">
                  <c:v>1.2057029750720901E-4</c:v>
                </c:pt>
                <c:pt idx="1331" formatCode="0.00E+00">
                  <c:v>1.8587920865694701E-4</c:v>
                </c:pt>
                <c:pt idx="1332" formatCode="0.00E+00">
                  <c:v>1.00475247922674E-4</c:v>
                </c:pt>
                <c:pt idx="1333" formatCode="0.00E+00">
                  <c:v>9.0427723130406798E-5</c:v>
                </c:pt>
                <c:pt idx="1334" formatCode="0.00E+00">
                  <c:v>1.2057029750720901E-4</c:v>
                </c:pt>
                <c:pt idx="1335" formatCode="0.00E+00">
                  <c:v>9.54514855265405E-5</c:v>
                </c:pt>
                <c:pt idx="1336" formatCode="0.00E+00">
                  <c:v>7.0332673545871899E-5</c:v>
                </c:pt>
                <c:pt idx="1337" formatCode="0.00E+00">
                  <c:v>1.00475247922674E-4</c:v>
                </c:pt>
                <c:pt idx="1338" formatCode="0.00E+00">
                  <c:v>6.5308911149738197E-5</c:v>
                </c:pt>
                <c:pt idx="1339" formatCode="0.00E+00">
                  <c:v>1.0549901031880699E-4</c:v>
                </c:pt>
                <c:pt idx="1340" formatCode="0.00E+00">
                  <c:v>9.0427723130406798E-5</c:v>
                </c:pt>
                <c:pt idx="1341" formatCode="0.00E+00">
                  <c:v>1.00475247922674E-4</c:v>
                </c:pt>
                <c:pt idx="1342" formatCode="0.00E+00">
                  <c:v>1.3564158469561E-4</c:v>
                </c:pt>
                <c:pt idx="1343" formatCode="0.00E+00">
                  <c:v>1.1554653511107501E-4</c:v>
                </c:pt>
                <c:pt idx="1344" formatCode="0.00E+00">
                  <c:v>1.3061782229947599E-4</c:v>
                </c:pt>
                <c:pt idx="1345" formatCode="0.00E+00">
                  <c:v>1.0549901031880699E-4</c:v>
                </c:pt>
                <c:pt idx="1346" formatCode="0.00E+00">
                  <c:v>1.2057029750720901E-4</c:v>
                </c:pt>
                <c:pt idx="1347" formatCode="0.00E+00">
                  <c:v>1.0549901031880699E-4</c:v>
                </c:pt>
                <c:pt idx="1348" formatCode="0.00E+00">
                  <c:v>1.0549901031880699E-4</c:v>
                </c:pt>
                <c:pt idx="1349" formatCode="0.00E+00">
                  <c:v>8.0380198338139396E-5</c:v>
                </c:pt>
                <c:pt idx="1350" formatCode="0.00E+00">
                  <c:v>1.3061782229947599E-4</c:v>
                </c:pt>
                <c:pt idx="1351" formatCode="0.00E+00">
                  <c:v>7.53564359420056E-5</c:v>
                </c:pt>
                <c:pt idx="1352" formatCode="0.00E+00">
                  <c:v>1.4066534709174301E-4</c:v>
                </c:pt>
                <c:pt idx="1353" formatCode="0.00E+00">
                  <c:v>1.3061782229947599E-4</c:v>
                </c:pt>
                <c:pt idx="1354" formatCode="0.00E+00">
                  <c:v>1.3061782229947599E-4</c:v>
                </c:pt>
                <c:pt idx="1355" formatCode="0.00E+00">
                  <c:v>1.0549901031880699E-4</c:v>
                </c:pt>
                <c:pt idx="1356" formatCode="0.00E+00">
                  <c:v>9.54514855265405E-5</c:v>
                </c:pt>
                <c:pt idx="1357" formatCode="0.00E+00">
                  <c:v>9.54514855265405E-5</c:v>
                </c:pt>
                <c:pt idx="1358" formatCode="0.00E+00">
                  <c:v>1.2057029750720901E-4</c:v>
                </c:pt>
                <c:pt idx="1359" formatCode="0.00E+00">
                  <c:v>8.0380198338139396E-5</c:v>
                </c:pt>
                <c:pt idx="1360" formatCode="0.00E+00">
                  <c:v>1.3061782229947599E-4</c:v>
                </c:pt>
                <c:pt idx="1361" formatCode="0.00E+00">
                  <c:v>1.1052277271494099E-4</c:v>
                </c:pt>
                <c:pt idx="1362" formatCode="0.00E+00">
                  <c:v>9.0427723130406798E-5</c:v>
                </c:pt>
                <c:pt idx="1363" formatCode="0.00E+00">
                  <c:v>1.2057029750720901E-4</c:v>
                </c:pt>
                <c:pt idx="1364" formatCode="0.00E+00">
                  <c:v>7.0332673545871899E-5</c:v>
                </c:pt>
                <c:pt idx="1365" formatCode="0.00E+00">
                  <c:v>9.54514855265405E-5</c:v>
                </c:pt>
                <c:pt idx="1366" formatCode="0.00E+00">
                  <c:v>7.53564359420056E-5</c:v>
                </c:pt>
                <c:pt idx="1367" formatCode="0.00E+00">
                  <c:v>1.1554653511107501E-4</c:v>
                </c:pt>
                <c:pt idx="1368" formatCode="0.00E+00">
                  <c:v>1.4066534709174301E-4</c:v>
                </c:pt>
                <c:pt idx="1369" formatCode="0.00E+00">
                  <c:v>7.53564359420056E-5</c:v>
                </c:pt>
                <c:pt idx="1370" formatCode="0.00E+00">
                  <c:v>9.0427723130406798E-5</c:v>
                </c:pt>
                <c:pt idx="1371" formatCode="0.00E+00">
                  <c:v>1.1554653511107501E-4</c:v>
                </c:pt>
                <c:pt idx="1372" formatCode="0.00E+00">
                  <c:v>1.00475247922674E-4</c:v>
                </c:pt>
                <c:pt idx="1373" formatCode="0.00E+00">
                  <c:v>1.25594059903342E-4</c:v>
                </c:pt>
                <c:pt idx="1374" formatCode="0.00E+00">
                  <c:v>1.1052277271494099E-4</c:v>
                </c:pt>
                <c:pt idx="1375" formatCode="0.00E+00">
                  <c:v>1.1052277271494099E-4</c:v>
                </c:pt>
                <c:pt idx="1376" formatCode="0.00E+00">
                  <c:v>9.54514855265405E-5</c:v>
                </c:pt>
                <c:pt idx="1377" formatCode="0.00E+00">
                  <c:v>1.00475247922674E-4</c:v>
                </c:pt>
                <c:pt idx="1378" formatCode="0.00E+00">
                  <c:v>9.54514855265405E-5</c:v>
                </c:pt>
                <c:pt idx="1379" formatCode="0.00E+00">
                  <c:v>1.0549901031880699E-4</c:v>
                </c:pt>
                <c:pt idx="1380" formatCode="0.00E+00">
                  <c:v>8.0380198338139396E-5</c:v>
                </c:pt>
                <c:pt idx="1381" formatCode="0.00E+00">
                  <c:v>5.5261386357470802E-5</c:v>
                </c:pt>
                <c:pt idx="1382" formatCode="0.00E+00">
                  <c:v>1.45689109487877E-4</c:v>
                </c:pt>
                <c:pt idx="1383" formatCode="0.00E+00">
                  <c:v>8.5403960734273097E-5</c:v>
                </c:pt>
                <c:pt idx="1384" formatCode="0.00E+00">
                  <c:v>1.1052277271494099E-4</c:v>
                </c:pt>
                <c:pt idx="1385" formatCode="0.00E+00">
                  <c:v>1.2057029750720901E-4</c:v>
                </c:pt>
                <c:pt idx="1386" formatCode="0.00E+00">
                  <c:v>1.3061782229947599E-4</c:v>
                </c:pt>
                <c:pt idx="1387" formatCode="0.00E+00">
                  <c:v>9.54514855265405E-5</c:v>
                </c:pt>
                <c:pt idx="1388" formatCode="0.00E+00">
                  <c:v>9.54514855265405E-5</c:v>
                </c:pt>
                <c:pt idx="1389" formatCode="0.00E+00">
                  <c:v>1.1554653511107501E-4</c:v>
                </c:pt>
                <c:pt idx="1390" formatCode="0.00E+00">
                  <c:v>9.54514855265405E-5</c:v>
                </c:pt>
                <c:pt idx="1391" formatCode="0.00E+00">
                  <c:v>8.0380198338139396E-5</c:v>
                </c:pt>
                <c:pt idx="1392" formatCode="0.00E+00">
                  <c:v>8.0380198338139396E-5</c:v>
                </c:pt>
                <c:pt idx="1393" formatCode="0.00E+00">
                  <c:v>1.00475247922674E-4</c:v>
                </c:pt>
                <c:pt idx="1394" formatCode="0.00E+00">
                  <c:v>1.2057029750720901E-4</c:v>
                </c:pt>
                <c:pt idx="1395" formatCode="0.00E+00">
                  <c:v>1.3564158469561E-4</c:v>
                </c:pt>
                <c:pt idx="1396" formatCode="0.00E+00">
                  <c:v>9.54514855265405E-5</c:v>
                </c:pt>
                <c:pt idx="1397" formatCode="0.00E+00">
                  <c:v>9.54514855265405E-5</c:v>
                </c:pt>
                <c:pt idx="1398" formatCode="0.00E+00">
                  <c:v>1.0549901031880699E-4</c:v>
                </c:pt>
                <c:pt idx="1399" formatCode="0.00E+00">
                  <c:v>6.5308911149738197E-5</c:v>
                </c:pt>
                <c:pt idx="1400" formatCode="0.00E+00">
                  <c:v>1.25594059903342E-4</c:v>
                </c:pt>
                <c:pt idx="1401" formatCode="0.00E+00">
                  <c:v>1.2057029750720901E-4</c:v>
                </c:pt>
                <c:pt idx="1402" formatCode="0.00E+00">
                  <c:v>7.53564359420056E-5</c:v>
                </c:pt>
                <c:pt idx="1403" formatCode="0.00E+00">
                  <c:v>8.0380198338139396E-5</c:v>
                </c:pt>
                <c:pt idx="1404" formatCode="0.00E+00">
                  <c:v>8.5403960734273097E-5</c:v>
                </c:pt>
                <c:pt idx="1405" formatCode="0.00E+00">
                  <c:v>4.5213861565203399E-5</c:v>
                </c:pt>
                <c:pt idx="1406" formatCode="0.00E+00">
                  <c:v>7.0332673545871899E-5</c:v>
                </c:pt>
                <c:pt idx="1407" formatCode="0.00E+00">
                  <c:v>7.0332673545871899E-5</c:v>
                </c:pt>
                <c:pt idx="1408" formatCode="0.00E+00">
                  <c:v>6.5308911149738197E-5</c:v>
                </c:pt>
                <c:pt idx="1409" formatCode="0.00E+00">
                  <c:v>1.1554653511107501E-4</c:v>
                </c:pt>
                <c:pt idx="1410" formatCode="0.00E+00">
                  <c:v>8.0380198338139396E-5</c:v>
                </c:pt>
                <c:pt idx="1411" formatCode="0.00E+00">
                  <c:v>7.53564359420056E-5</c:v>
                </c:pt>
                <c:pt idx="1412" formatCode="0.00E+00">
                  <c:v>7.0332673545871899E-5</c:v>
                </c:pt>
                <c:pt idx="1413" formatCode="0.00E+00">
                  <c:v>5.5261386357470802E-5</c:v>
                </c:pt>
                <c:pt idx="1414" formatCode="0.00E+00">
                  <c:v>8.0380198338139396E-5</c:v>
                </c:pt>
                <c:pt idx="1415" formatCode="0.00E+00">
                  <c:v>1.00475247922674E-4</c:v>
                </c:pt>
                <c:pt idx="1416" formatCode="0.00E+00">
                  <c:v>7.0332673545871899E-5</c:v>
                </c:pt>
                <c:pt idx="1417" formatCode="0.00E+00">
                  <c:v>9.54514855265405E-5</c:v>
                </c:pt>
                <c:pt idx="1418" formatCode="0.00E+00">
                  <c:v>7.53564359420056E-5</c:v>
                </c:pt>
                <c:pt idx="1419" formatCode="0.00E+00">
                  <c:v>3.5166336772935902E-5</c:v>
                </c:pt>
                <c:pt idx="1420" formatCode="0.00E+00">
                  <c:v>7.0332673545871899E-5</c:v>
                </c:pt>
                <c:pt idx="1421" formatCode="0.00E+00">
                  <c:v>9.54514855265405E-5</c:v>
                </c:pt>
                <c:pt idx="1422" formatCode="0.00E+00">
                  <c:v>8.5403960734273097E-5</c:v>
                </c:pt>
                <c:pt idx="1423" formatCode="0.00E+00">
                  <c:v>6.0285148753604503E-5</c:v>
                </c:pt>
                <c:pt idx="1424" formatCode="0.00E+00">
                  <c:v>7.53564359420056E-5</c:v>
                </c:pt>
                <c:pt idx="1425" formatCode="0.00E+00">
                  <c:v>5.02376239613371E-5</c:v>
                </c:pt>
                <c:pt idx="1426" formatCode="0.00E+00">
                  <c:v>8.0380198338139396E-5</c:v>
                </c:pt>
                <c:pt idx="1427" formatCode="0.00E+00">
                  <c:v>4.5213861565203399E-5</c:v>
                </c:pt>
                <c:pt idx="1428" formatCode="0.00E+00">
                  <c:v>1.0549901031880699E-4</c:v>
                </c:pt>
                <c:pt idx="1429" formatCode="0.00E+00">
                  <c:v>9.0427723130406798E-5</c:v>
                </c:pt>
                <c:pt idx="1430" formatCode="0.00E+00">
                  <c:v>8.5403960734273097E-5</c:v>
                </c:pt>
                <c:pt idx="1431" formatCode="0.00E+00">
                  <c:v>7.0332673545871899E-5</c:v>
                </c:pt>
                <c:pt idx="1432" formatCode="0.00E+00">
                  <c:v>8.5403960734273097E-5</c:v>
                </c:pt>
                <c:pt idx="1433" formatCode="0.00E+00">
                  <c:v>6.0285148753604503E-5</c:v>
                </c:pt>
                <c:pt idx="1434" formatCode="0.00E+00">
                  <c:v>7.53564359420056E-5</c:v>
                </c:pt>
                <c:pt idx="1435" formatCode="0.00E+00">
                  <c:v>7.53564359420056E-5</c:v>
                </c:pt>
                <c:pt idx="1436" formatCode="0.00E+00">
                  <c:v>8.0380198338139396E-5</c:v>
                </c:pt>
                <c:pt idx="1437" formatCode="0.00E+00">
                  <c:v>3.5166336772935902E-5</c:v>
                </c:pt>
                <c:pt idx="1438" formatCode="0.00E+00">
                  <c:v>7.53564359420056E-5</c:v>
                </c:pt>
                <c:pt idx="1439" formatCode="0.00E+00">
                  <c:v>7.53564359420056E-5</c:v>
                </c:pt>
                <c:pt idx="1440" formatCode="0.00E+00">
                  <c:v>6.0285148753604503E-5</c:v>
                </c:pt>
                <c:pt idx="1441" formatCode="0.00E+00">
                  <c:v>7.53564359420056E-5</c:v>
                </c:pt>
                <c:pt idx="1442" formatCode="0.00E+00">
                  <c:v>7.0332673545871899E-5</c:v>
                </c:pt>
                <c:pt idx="1443" formatCode="0.00E+00">
                  <c:v>9.54514855265405E-5</c:v>
                </c:pt>
                <c:pt idx="1444" formatCode="0.00E+00">
                  <c:v>5.02376239613371E-5</c:v>
                </c:pt>
                <c:pt idx="1445" formatCode="0.00E+00">
                  <c:v>8.0380198338139396E-5</c:v>
                </c:pt>
                <c:pt idx="1446" formatCode="0.00E+00">
                  <c:v>6.5308911149738197E-5</c:v>
                </c:pt>
                <c:pt idx="1447" formatCode="0.00E+00">
                  <c:v>6.0285148753604503E-5</c:v>
                </c:pt>
                <c:pt idx="1448" formatCode="0.00E+00">
                  <c:v>9.0427723130406798E-5</c:v>
                </c:pt>
                <c:pt idx="1449" formatCode="0.00E+00">
                  <c:v>7.0332673545871899E-5</c:v>
                </c:pt>
                <c:pt idx="1450" formatCode="0.00E+00">
                  <c:v>9.0427723130406798E-5</c:v>
                </c:pt>
                <c:pt idx="1451" formatCode="0.00E+00">
                  <c:v>4.5213861565203399E-5</c:v>
                </c:pt>
                <c:pt idx="1452" formatCode="0.00E+00">
                  <c:v>8.0380198338139396E-5</c:v>
                </c:pt>
                <c:pt idx="1453" formatCode="0.00E+00">
                  <c:v>4.0190099169069698E-5</c:v>
                </c:pt>
                <c:pt idx="1454" formatCode="0.00E+00">
                  <c:v>7.53564359420056E-5</c:v>
                </c:pt>
                <c:pt idx="1455" formatCode="0.00E+00">
                  <c:v>5.02376239613371E-5</c:v>
                </c:pt>
                <c:pt idx="1456" formatCode="0.00E+00">
                  <c:v>8.5403960734273097E-5</c:v>
                </c:pt>
                <c:pt idx="1457" formatCode="0.00E+00">
                  <c:v>5.5261386357470802E-5</c:v>
                </c:pt>
                <c:pt idx="1458" formatCode="0.00E+00">
                  <c:v>7.0332673545871899E-5</c:v>
                </c:pt>
                <c:pt idx="1459" formatCode="0.00E+00">
                  <c:v>6.5308911149738197E-5</c:v>
                </c:pt>
                <c:pt idx="1460" formatCode="0.00E+00">
                  <c:v>5.02376239613371E-5</c:v>
                </c:pt>
                <c:pt idx="1461" formatCode="0.00E+00">
                  <c:v>9.0427723130406798E-5</c:v>
                </c:pt>
                <c:pt idx="1462" formatCode="0.00E+00">
                  <c:v>3.5166336772935902E-5</c:v>
                </c:pt>
                <c:pt idx="1463" formatCode="0.00E+00">
                  <c:v>4.0190099169069698E-5</c:v>
                </c:pt>
                <c:pt idx="1464" formatCode="0.00E+00">
                  <c:v>7.53564359420056E-5</c:v>
                </c:pt>
                <c:pt idx="1465" formatCode="0.00E+00">
                  <c:v>5.02376239613371E-5</c:v>
                </c:pt>
                <c:pt idx="1466" formatCode="0.00E+00">
                  <c:v>5.02376239613371E-5</c:v>
                </c:pt>
                <c:pt idx="1467" formatCode="0.00E+00">
                  <c:v>7.0332673545871899E-5</c:v>
                </c:pt>
                <c:pt idx="1468" formatCode="0.00E+00">
                  <c:v>8.0380198338139396E-5</c:v>
                </c:pt>
                <c:pt idx="1469" formatCode="0.00E+00">
                  <c:v>8.0380198338139396E-5</c:v>
                </c:pt>
                <c:pt idx="1470" formatCode="0.00E+00">
                  <c:v>4.5213861565203399E-5</c:v>
                </c:pt>
                <c:pt idx="1471" formatCode="0.00E+00">
                  <c:v>6.5308911149738197E-5</c:v>
                </c:pt>
                <c:pt idx="1472" formatCode="0.00E+00">
                  <c:v>7.53564359420056E-5</c:v>
                </c:pt>
                <c:pt idx="1473" formatCode="0.00E+00">
                  <c:v>7.0332673545871899E-5</c:v>
                </c:pt>
                <c:pt idx="1474" formatCode="0.00E+00">
                  <c:v>9.0427723130406798E-5</c:v>
                </c:pt>
                <c:pt idx="1475" formatCode="0.00E+00">
                  <c:v>7.0332673545871899E-5</c:v>
                </c:pt>
                <c:pt idx="1476" formatCode="0.00E+00">
                  <c:v>1.0549901031880699E-4</c:v>
                </c:pt>
                <c:pt idx="1477" formatCode="0.00E+00">
                  <c:v>6.5308911149738197E-5</c:v>
                </c:pt>
                <c:pt idx="1478" formatCode="0.00E+00">
                  <c:v>7.53564359420056E-5</c:v>
                </c:pt>
                <c:pt idx="1479" formatCode="0.00E+00">
                  <c:v>9.54514855265405E-5</c:v>
                </c:pt>
                <c:pt idx="1480" formatCode="0.00E+00">
                  <c:v>8.0380198338139396E-5</c:v>
                </c:pt>
                <c:pt idx="1481" formatCode="0.00E+00">
                  <c:v>5.5261386357470802E-5</c:v>
                </c:pt>
                <c:pt idx="1482" formatCode="0.00E+00">
                  <c:v>4.5213861565203399E-5</c:v>
                </c:pt>
                <c:pt idx="1483" formatCode="0.00E+00">
                  <c:v>6.5308911149738197E-5</c:v>
                </c:pt>
                <c:pt idx="1484" formatCode="0.00E+00">
                  <c:v>7.0332673545871899E-5</c:v>
                </c:pt>
                <c:pt idx="1485" formatCode="0.00E+00">
                  <c:v>5.5261386357470802E-5</c:v>
                </c:pt>
                <c:pt idx="1486" formatCode="0.00E+00">
                  <c:v>5.5261386357470802E-5</c:v>
                </c:pt>
                <c:pt idx="1487" formatCode="0.00E+00">
                  <c:v>7.0332673545871899E-5</c:v>
                </c:pt>
                <c:pt idx="1488" formatCode="0.00E+00">
                  <c:v>7.0332673545871899E-5</c:v>
                </c:pt>
                <c:pt idx="1489" formatCode="0.00E+00">
                  <c:v>5.5261386357470802E-5</c:v>
                </c:pt>
                <c:pt idx="1490" formatCode="0.00E+00">
                  <c:v>5.5261386357470802E-5</c:v>
                </c:pt>
                <c:pt idx="1491" formatCode="0.00E+00">
                  <c:v>3.5166336772935902E-5</c:v>
                </c:pt>
                <c:pt idx="1492" formatCode="0.00E+00">
                  <c:v>8.0380198338139396E-5</c:v>
                </c:pt>
                <c:pt idx="1493" formatCode="0.00E+00">
                  <c:v>1.1052277271494099E-4</c:v>
                </c:pt>
                <c:pt idx="1494" formatCode="0.00E+00">
                  <c:v>4.0190099169069698E-5</c:v>
                </c:pt>
                <c:pt idx="1495" formatCode="0.00E+00">
                  <c:v>5.5261386357470802E-5</c:v>
                </c:pt>
                <c:pt idx="1496" formatCode="0.00E+00">
                  <c:v>5.0237623961337097E-6</c:v>
                </c:pt>
                <c:pt idx="1497" formatCode="0.00E+00">
                  <c:v>6.0285148753604503E-5</c:v>
                </c:pt>
                <c:pt idx="1498" formatCode="0.00E+00">
                  <c:v>3.0142574376802201E-5</c:v>
                </c:pt>
                <c:pt idx="1499" formatCode="0.00E+00">
                  <c:v>6.5308911149738197E-5</c:v>
                </c:pt>
                <c:pt idx="1500" formatCode="0.00E+00">
                  <c:v>6.0285148753604503E-5</c:v>
                </c:pt>
                <c:pt idx="1501" formatCode="0.00E+00">
                  <c:v>6.5308911149738197E-5</c:v>
                </c:pt>
                <c:pt idx="1502" formatCode="0.00E+00">
                  <c:v>5.02376239613371E-5</c:v>
                </c:pt>
                <c:pt idx="1503" formatCode="0.00E+00">
                  <c:v>4.0190099169069698E-5</c:v>
                </c:pt>
                <c:pt idx="1504" formatCode="0.00E+00">
                  <c:v>7.53564359420056E-5</c:v>
                </c:pt>
                <c:pt idx="1505" formatCode="0.00E+00">
                  <c:v>5.5261386357470802E-5</c:v>
                </c:pt>
                <c:pt idx="1506" formatCode="0.00E+00">
                  <c:v>6.0285148753604503E-5</c:v>
                </c:pt>
                <c:pt idx="1507" formatCode="0.00E+00">
                  <c:v>7.0332673545871899E-5</c:v>
                </c:pt>
                <c:pt idx="1508" formatCode="0.00E+00">
                  <c:v>3.5166336772935902E-5</c:v>
                </c:pt>
                <c:pt idx="1509" formatCode="0.00E+00">
                  <c:v>3.0142574376802201E-5</c:v>
                </c:pt>
                <c:pt idx="1510" formatCode="0.00E+00">
                  <c:v>6.5308911149738197E-5</c:v>
                </c:pt>
                <c:pt idx="1511" formatCode="0.00E+00">
                  <c:v>7.53564359420056E-5</c:v>
                </c:pt>
                <c:pt idx="1512" formatCode="0.00E+00">
                  <c:v>5.02376239613371E-5</c:v>
                </c:pt>
                <c:pt idx="1513" formatCode="0.00E+00">
                  <c:v>5.02376239613371E-5</c:v>
                </c:pt>
                <c:pt idx="1514" formatCode="0.00E+00">
                  <c:v>9.0427723130406798E-5</c:v>
                </c:pt>
                <c:pt idx="1515" formatCode="0.00E+00">
                  <c:v>4.5213861565203399E-5</c:v>
                </c:pt>
                <c:pt idx="1516" formatCode="0.00E+00">
                  <c:v>5.02376239613371E-5</c:v>
                </c:pt>
                <c:pt idx="1517" formatCode="0.00E+00">
                  <c:v>5.02376239613371E-5</c:v>
                </c:pt>
                <c:pt idx="1518" formatCode="0.00E+00">
                  <c:v>9.54514855265405E-5</c:v>
                </c:pt>
                <c:pt idx="1519" formatCode="0.00E+00">
                  <c:v>7.53564359420056E-5</c:v>
                </c:pt>
                <c:pt idx="1520" formatCode="0.00E+00">
                  <c:v>2.5118811980668499E-5</c:v>
                </c:pt>
                <c:pt idx="1521" formatCode="0.00E+00">
                  <c:v>5.5261386357470802E-5</c:v>
                </c:pt>
                <c:pt idx="1522" formatCode="0.00E+00">
                  <c:v>8.0380198338139396E-5</c:v>
                </c:pt>
                <c:pt idx="1523" formatCode="0.00E+00">
                  <c:v>6.0285148753604503E-5</c:v>
                </c:pt>
                <c:pt idx="1524" formatCode="0.00E+00">
                  <c:v>5.5261386357470802E-5</c:v>
                </c:pt>
                <c:pt idx="1525" formatCode="0.00E+00">
                  <c:v>5.5261386357470802E-5</c:v>
                </c:pt>
                <c:pt idx="1526" formatCode="0.00E+00">
                  <c:v>6.5308911149738197E-5</c:v>
                </c:pt>
                <c:pt idx="1527" formatCode="0.00E+00">
                  <c:v>4.5213861565203399E-5</c:v>
                </c:pt>
                <c:pt idx="1528" formatCode="0.00E+00">
                  <c:v>2.5118811980668499E-5</c:v>
                </c:pt>
                <c:pt idx="1529" formatCode="0.00E+00">
                  <c:v>9.0427723130406798E-5</c:v>
                </c:pt>
                <c:pt idx="1530" formatCode="0.00E+00">
                  <c:v>5.02376239613371E-5</c:v>
                </c:pt>
                <c:pt idx="1531" formatCode="0.00E+00">
                  <c:v>4.5213861565203399E-5</c:v>
                </c:pt>
                <c:pt idx="1532" formatCode="0.00E+00">
                  <c:v>5.02376239613371E-5</c:v>
                </c:pt>
                <c:pt idx="1533" formatCode="0.00E+00">
                  <c:v>6.0285148753604503E-5</c:v>
                </c:pt>
                <c:pt idx="1534" formatCode="0.00E+00">
                  <c:v>6.5308911149738197E-5</c:v>
                </c:pt>
                <c:pt idx="1535" formatCode="0.00E+00">
                  <c:v>8.5403960734273097E-5</c:v>
                </c:pt>
                <c:pt idx="1536" formatCode="0.00E+00">
                  <c:v>3.0142574376802201E-5</c:v>
                </c:pt>
                <c:pt idx="1537" formatCode="0.00E+00">
                  <c:v>1.00475247922674E-4</c:v>
                </c:pt>
                <c:pt idx="1538" formatCode="0.00E+00">
                  <c:v>3.5166336772935902E-5</c:v>
                </c:pt>
                <c:pt idx="1539" formatCode="0.00E+00">
                  <c:v>5.5261386357470802E-5</c:v>
                </c:pt>
                <c:pt idx="1540" formatCode="0.00E+00">
                  <c:v>4.0190099169069698E-5</c:v>
                </c:pt>
                <c:pt idx="1541" formatCode="0.00E+00">
                  <c:v>2.5118811980668499E-5</c:v>
                </c:pt>
                <c:pt idx="1542" formatCode="0.00E+00">
                  <c:v>8.5403960734273097E-5</c:v>
                </c:pt>
                <c:pt idx="1543" formatCode="0.00E+00">
                  <c:v>7.0332673545871899E-5</c:v>
                </c:pt>
                <c:pt idx="1544" formatCode="0.00E+00">
                  <c:v>4.5213861565203399E-5</c:v>
                </c:pt>
                <c:pt idx="1545" formatCode="0.00E+00">
                  <c:v>5.02376239613371E-5</c:v>
                </c:pt>
                <c:pt idx="1546" formatCode="0.00E+00">
                  <c:v>4.0190099169069698E-5</c:v>
                </c:pt>
                <c:pt idx="1547" formatCode="0.00E+00">
                  <c:v>4.5213861565203399E-5</c:v>
                </c:pt>
                <c:pt idx="1548" formatCode="0.00E+00">
                  <c:v>7.0332673545871899E-5</c:v>
                </c:pt>
                <c:pt idx="1549" formatCode="0.00E+00">
                  <c:v>1.50712871884011E-5</c:v>
                </c:pt>
                <c:pt idx="1550" formatCode="0.00E+00">
                  <c:v>5.5261386357470802E-5</c:v>
                </c:pt>
                <c:pt idx="1551" formatCode="0.00E+00">
                  <c:v>3.0142574376802201E-5</c:v>
                </c:pt>
                <c:pt idx="1552" formatCode="0.00E+00">
                  <c:v>4.0190099169069698E-5</c:v>
                </c:pt>
                <c:pt idx="1553" formatCode="0.00E+00">
                  <c:v>2.5118811980668499E-5</c:v>
                </c:pt>
                <c:pt idx="1554" formatCode="0.00E+00">
                  <c:v>4.5213861565203399E-5</c:v>
                </c:pt>
                <c:pt idx="1555" formatCode="0.00E+00">
                  <c:v>2.5118811980668499E-5</c:v>
                </c:pt>
                <c:pt idx="1556" formatCode="0.00E+00">
                  <c:v>4.5213861565203399E-5</c:v>
                </c:pt>
                <c:pt idx="1557" formatCode="0.00E+00">
                  <c:v>6.0285148753604503E-5</c:v>
                </c:pt>
                <c:pt idx="1558" formatCode="0.00E+00">
                  <c:v>4.5213861565203399E-5</c:v>
                </c:pt>
                <c:pt idx="1559" formatCode="0.00E+00">
                  <c:v>4.0190099169069698E-5</c:v>
                </c:pt>
                <c:pt idx="1560" formatCode="0.00E+00">
                  <c:v>5.5261386357470802E-5</c:v>
                </c:pt>
                <c:pt idx="1561" formatCode="0.00E+00">
                  <c:v>4.5213861565203399E-5</c:v>
                </c:pt>
                <c:pt idx="1562" formatCode="0.00E+00">
                  <c:v>4.0190099169069698E-5</c:v>
                </c:pt>
                <c:pt idx="1563" formatCode="0.00E+00">
                  <c:v>5.5261386357470802E-5</c:v>
                </c:pt>
                <c:pt idx="1564" formatCode="0.00E+00">
                  <c:v>5.02376239613371E-5</c:v>
                </c:pt>
                <c:pt idx="1565" formatCode="0.00E+00">
                  <c:v>5.02376239613371E-5</c:v>
                </c:pt>
                <c:pt idx="1566" formatCode="0.00E+00">
                  <c:v>3.0142574376802201E-5</c:v>
                </c:pt>
                <c:pt idx="1567" formatCode="0.00E+00">
                  <c:v>5.5261386357470802E-5</c:v>
                </c:pt>
                <c:pt idx="1568" formatCode="0.00E+00">
                  <c:v>5.02376239613371E-5</c:v>
                </c:pt>
                <c:pt idx="1569" formatCode="0.00E+00">
                  <c:v>6.0285148753604503E-5</c:v>
                </c:pt>
                <c:pt idx="1570" formatCode="0.00E+00">
                  <c:v>5.5261386357470802E-5</c:v>
                </c:pt>
                <c:pt idx="1571" formatCode="0.00E+00">
                  <c:v>4.5213861565203399E-5</c:v>
                </c:pt>
                <c:pt idx="1572" formatCode="0.00E+00">
                  <c:v>6.0285148753604503E-5</c:v>
                </c:pt>
                <c:pt idx="1573" formatCode="0.00E+00">
                  <c:v>5.02376239613371E-5</c:v>
                </c:pt>
                <c:pt idx="1574" formatCode="0.00E+00">
                  <c:v>7.53564359420056E-5</c:v>
                </c:pt>
                <c:pt idx="1575" formatCode="0.00E+00">
                  <c:v>5.02376239613371E-5</c:v>
                </c:pt>
                <c:pt idx="1576" formatCode="0.00E+00">
                  <c:v>3.0142574376802201E-5</c:v>
                </c:pt>
                <c:pt idx="1577" formatCode="0.00E+00">
                  <c:v>4.5213861565203399E-5</c:v>
                </c:pt>
                <c:pt idx="1578" formatCode="0.00E+00">
                  <c:v>3.5166336772935902E-5</c:v>
                </c:pt>
                <c:pt idx="1579" formatCode="0.00E+00">
                  <c:v>3.5166336772935902E-5</c:v>
                </c:pt>
                <c:pt idx="1580" formatCode="0.00E+00">
                  <c:v>4.0190099169069698E-5</c:v>
                </c:pt>
                <c:pt idx="1581" formatCode="0.00E+00">
                  <c:v>1.50712871884011E-5</c:v>
                </c:pt>
                <c:pt idx="1582" formatCode="0.00E+00">
                  <c:v>4.0190099169069698E-5</c:v>
                </c:pt>
                <c:pt idx="1583" formatCode="0.00E+00">
                  <c:v>3.5166336772935902E-5</c:v>
                </c:pt>
                <c:pt idx="1584" formatCode="0.00E+00">
                  <c:v>3.5166336772935902E-5</c:v>
                </c:pt>
                <c:pt idx="1585" formatCode="0.00E+00">
                  <c:v>6.0285148753604503E-5</c:v>
                </c:pt>
                <c:pt idx="1586" formatCode="0.00E+00">
                  <c:v>2.0095049584534802E-5</c:v>
                </c:pt>
                <c:pt idx="1587" formatCode="0.00E+00">
                  <c:v>2.0095049584534802E-5</c:v>
                </c:pt>
                <c:pt idx="1588" formatCode="0.00E+00">
                  <c:v>6.0285148753604503E-5</c:v>
                </c:pt>
                <c:pt idx="1589" formatCode="0.00E+00">
                  <c:v>7.0332673545871899E-5</c:v>
                </c:pt>
                <c:pt idx="1590" formatCode="0.00E+00">
                  <c:v>2.5118811980668499E-5</c:v>
                </c:pt>
                <c:pt idx="1591" formatCode="0.00E+00">
                  <c:v>5.5261386357470802E-5</c:v>
                </c:pt>
                <c:pt idx="1592" formatCode="0.00E+00">
                  <c:v>4.5213861565203399E-5</c:v>
                </c:pt>
                <c:pt idx="1593" formatCode="0.00E+00">
                  <c:v>2.0095049584534802E-5</c:v>
                </c:pt>
                <c:pt idx="1594" formatCode="0.00E+00">
                  <c:v>2.0095049584534802E-5</c:v>
                </c:pt>
                <c:pt idx="1595" formatCode="0.00E+00">
                  <c:v>2.5118811980668499E-5</c:v>
                </c:pt>
                <c:pt idx="1596" formatCode="0.00E+00">
                  <c:v>1.50712871884011E-5</c:v>
                </c:pt>
                <c:pt idx="1597" formatCode="0.00E+00">
                  <c:v>5.5261386357470802E-5</c:v>
                </c:pt>
                <c:pt idx="1598" formatCode="0.00E+00">
                  <c:v>3.0142574376802201E-5</c:v>
                </c:pt>
                <c:pt idx="1599" formatCode="0.00E+00">
                  <c:v>3.5166336772935902E-5</c:v>
                </c:pt>
                <c:pt idx="1600" formatCode="0.00E+00">
                  <c:v>4.5213861565203399E-5</c:v>
                </c:pt>
                <c:pt idx="1601" formatCode="0.00E+00">
                  <c:v>3.5166336772935902E-5</c:v>
                </c:pt>
                <c:pt idx="1602" formatCode="0.00E+00">
                  <c:v>3.0142574376802201E-5</c:v>
                </c:pt>
                <c:pt idx="1603" formatCode="0.00E+00">
                  <c:v>2.0095049584534802E-5</c:v>
                </c:pt>
                <c:pt idx="1604" formatCode="0.00E+00">
                  <c:v>3.5166336772935902E-5</c:v>
                </c:pt>
                <c:pt idx="1605" formatCode="0.00E+00">
                  <c:v>4.0190099169069698E-5</c:v>
                </c:pt>
                <c:pt idx="1606" formatCode="0.00E+00">
                  <c:v>4.5213861565203399E-5</c:v>
                </c:pt>
                <c:pt idx="1607" formatCode="0.00E+00">
                  <c:v>6.0285148753604503E-5</c:v>
                </c:pt>
                <c:pt idx="1608" formatCode="0.00E+00">
                  <c:v>3.0142574376802201E-5</c:v>
                </c:pt>
                <c:pt idx="1609" formatCode="0.00E+00">
                  <c:v>4.0190099169069698E-5</c:v>
                </c:pt>
                <c:pt idx="1610" formatCode="0.00E+00">
                  <c:v>3.5166336772935902E-5</c:v>
                </c:pt>
                <c:pt idx="1611" formatCode="0.00E+00">
                  <c:v>1.50712871884011E-5</c:v>
                </c:pt>
                <c:pt idx="1612" formatCode="0.00E+00">
                  <c:v>4.0190099169069698E-5</c:v>
                </c:pt>
                <c:pt idx="1613" formatCode="0.00E+00">
                  <c:v>6.0285148753604503E-5</c:v>
                </c:pt>
                <c:pt idx="1614" formatCode="0.00E+00">
                  <c:v>3.0142574376802201E-5</c:v>
                </c:pt>
                <c:pt idx="1615" formatCode="0.00E+00">
                  <c:v>3.0142574376802201E-5</c:v>
                </c:pt>
                <c:pt idx="1616" formatCode="0.00E+00">
                  <c:v>2.5118811980668499E-5</c:v>
                </c:pt>
                <c:pt idx="1617" formatCode="0.00E+00">
                  <c:v>5.5261386357470802E-5</c:v>
                </c:pt>
                <c:pt idx="1618" formatCode="0.00E+00">
                  <c:v>3.5166336772935902E-5</c:v>
                </c:pt>
                <c:pt idx="1619" formatCode="0.00E+00">
                  <c:v>4.0190099169069698E-5</c:v>
                </c:pt>
                <c:pt idx="1620" formatCode="0.00E+00">
                  <c:v>2.0095049584534802E-5</c:v>
                </c:pt>
                <c:pt idx="1621" formatCode="0.00E+00">
                  <c:v>3.5166336772935902E-5</c:v>
                </c:pt>
                <c:pt idx="1622" formatCode="0.00E+00">
                  <c:v>4.5213861565203399E-5</c:v>
                </c:pt>
                <c:pt idx="1623" formatCode="0.00E+00">
                  <c:v>4.0190099169069698E-5</c:v>
                </c:pt>
                <c:pt idx="1624" formatCode="0.00E+00">
                  <c:v>3.5166336772935902E-5</c:v>
                </c:pt>
                <c:pt idx="1625" formatCode="0.00E+00">
                  <c:v>5.5261386357470802E-5</c:v>
                </c:pt>
                <c:pt idx="1626" formatCode="0.00E+00">
                  <c:v>5.02376239613371E-5</c:v>
                </c:pt>
                <c:pt idx="1627" formatCode="0.00E+00">
                  <c:v>2.0095049584534802E-5</c:v>
                </c:pt>
                <c:pt idx="1628" formatCode="0.00E+00">
                  <c:v>3.0142574376802201E-5</c:v>
                </c:pt>
                <c:pt idx="1629" formatCode="0.00E+00">
                  <c:v>3.0142574376802201E-5</c:v>
                </c:pt>
                <c:pt idx="1630" formatCode="0.00E+00">
                  <c:v>2.5118811980668499E-5</c:v>
                </c:pt>
                <c:pt idx="1631" formatCode="0.00E+00">
                  <c:v>3.0142574376802201E-5</c:v>
                </c:pt>
                <c:pt idx="1632" formatCode="0.00E+00">
                  <c:v>4.0190099169069698E-5</c:v>
                </c:pt>
                <c:pt idx="1633" formatCode="0.00E+00">
                  <c:v>2.5118811980668499E-5</c:v>
                </c:pt>
                <c:pt idx="1634" formatCode="0.00E+00">
                  <c:v>2.5118811980668499E-5</c:v>
                </c:pt>
                <c:pt idx="1635" formatCode="0.00E+00">
                  <c:v>4.5213861565203399E-5</c:v>
                </c:pt>
                <c:pt idx="1636" formatCode="0.00E+00">
                  <c:v>2.0095049584534802E-5</c:v>
                </c:pt>
                <c:pt idx="1637" formatCode="0.00E+00">
                  <c:v>4.0190099169069698E-5</c:v>
                </c:pt>
                <c:pt idx="1638" formatCode="0.00E+00">
                  <c:v>2.0095049584534802E-5</c:v>
                </c:pt>
                <c:pt idx="1639" formatCode="0.00E+00">
                  <c:v>3.5166336772935902E-5</c:v>
                </c:pt>
                <c:pt idx="1640" formatCode="0.00E+00">
                  <c:v>4.0190099169069698E-5</c:v>
                </c:pt>
                <c:pt idx="1641" formatCode="0.00E+00">
                  <c:v>5.5261386357470802E-5</c:v>
                </c:pt>
                <c:pt idx="1642" formatCode="0.00E+00">
                  <c:v>2.5118811980668499E-5</c:v>
                </c:pt>
                <c:pt idx="1643" formatCode="0.00E+00">
                  <c:v>4.0190099169069698E-5</c:v>
                </c:pt>
                <c:pt idx="1644" formatCode="0.00E+00">
                  <c:v>4.0190099169069698E-5</c:v>
                </c:pt>
                <c:pt idx="1645" formatCode="0.00E+00">
                  <c:v>3.0142574376802201E-5</c:v>
                </c:pt>
                <c:pt idx="1646" formatCode="0.00E+00">
                  <c:v>3.0142574376802201E-5</c:v>
                </c:pt>
                <c:pt idx="1647" formatCode="0.00E+00">
                  <c:v>3.5166336772935902E-5</c:v>
                </c:pt>
                <c:pt idx="1648" formatCode="0.00E+00">
                  <c:v>5.02376239613371E-5</c:v>
                </c:pt>
                <c:pt idx="1649" formatCode="0.00E+00">
                  <c:v>3.5166336772935902E-5</c:v>
                </c:pt>
                <c:pt idx="1650" formatCode="0.00E+00">
                  <c:v>4.5213861565203399E-5</c:v>
                </c:pt>
                <c:pt idx="1651" formatCode="0.00E+00">
                  <c:v>6.0285148753604503E-5</c:v>
                </c:pt>
                <c:pt idx="1652" formatCode="0.00E+00">
                  <c:v>3.0142574376802201E-5</c:v>
                </c:pt>
                <c:pt idx="1653" formatCode="0.00E+00">
                  <c:v>3.0142574376802201E-5</c:v>
                </c:pt>
                <c:pt idx="1654" formatCode="0.00E+00">
                  <c:v>4.0190099169069698E-5</c:v>
                </c:pt>
                <c:pt idx="1655" formatCode="0.00E+00">
                  <c:v>3.0142574376802201E-5</c:v>
                </c:pt>
                <c:pt idx="1656" formatCode="0.00E+00">
                  <c:v>3.5166336772935902E-5</c:v>
                </c:pt>
                <c:pt idx="1657" formatCode="0.00E+00">
                  <c:v>3.5166336772935902E-5</c:v>
                </c:pt>
                <c:pt idx="1658" formatCode="0.00E+00">
                  <c:v>4.5213861565203399E-5</c:v>
                </c:pt>
                <c:pt idx="1659" formatCode="0.00E+00">
                  <c:v>2.0095049584534802E-5</c:v>
                </c:pt>
                <c:pt idx="1660" formatCode="0.00E+00">
                  <c:v>4.5213861565203399E-5</c:v>
                </c:pt>
                <c:pt idx="1661" formatCode="0.00E+00">
                  <c:v>5.5261386357470802E-5</c:v>
                </c:pt>
                <c:pt idx="1662" formatCode="0.00E+00">
                  <c:v>5.02376239613371E-5</c:v>
                </c:pt>
                <c:pt idx="1663" formatCode="0.00E+00">
                  <c:v>3.0142574376802201E-5</c:v>
                </c:pt>
                <c:pt idx="1664" formatCode="0.00E+00">
                  <c:v>1.50712871884011E-5</c:v>
                </c:pt>
                <c:pt idx="1665" formatCode="0.00E+00">
                  <c:v>3.0142574376802201E-5</c:v>
                </c:pt>
                <c:pt idx="1666" formatCode="0.00E+00">
                  <c:v>4.5213861565203399E-5</c:v>
                </c:pt>
                <c:pt idx="1667" formatCode="0.00E+00">
                  <c:v>3.0142574376802201E-5</c:v>
                </c:pt>
                <c:pt idx="1668" formatCode="0.00E+00">
                  <c:v>1.50712871884011E-5</c:v>
                </c:pt>
                <c:pt idx="1669" formatCode="0.00E+00">
                  <c:v>3.5166336772935902E-5</c:v>
                </c:pt>
                <c:pt idx="1670" formatCode="0.00E+00">
                  <c:v>3.0142574376802201E-5</c:v>
                </c:pt>
                <c:pt idx="1671" formatCode="0.00E+00">
                  <c:v>3.0142574376802201E-5</c:v>
                </c:pt>
                <c:pt idx="1672" formatCode="0.00E+00">
                  <c:v>4.0190099169069698E-5</c:v>
                </c:pt>
                <c:pt idx="1673" formatCode="0.00E+00">
                  <c:v>2.0095049584534802E-5</c:v>
                </c:pt>
                <c:pt idx="1674" formatCode="0.00E+00">
                  <c:v>3.0142574376802201E-5</c:v>
                </c:pt>
                <c:pt idx="1675" formatCode="0.00E+00">
                  <c:v>3.0142574376802201E-5</c:v>
                </c:pt>
                <c:pt idx="1676" formatCode="0.00E+00">
                  <c:v>3.5166336772935902E-5</c:v>
                </c:pt>
                <c:pt idx="1677" formatCode="0.00E+00">
                  <c:v>2.0095049584534802E-5</c:v>
                </c:pt>
                <c:pt idx="1678" formatCode="0.00E+00">
                  <c:v>2.5118811980668499E-5</c:v>
                </c:pt>
                <c:pt idx="1679" formatCode="0.00E+00">
                  <c:v>1.50712871884011E-5</c:v>
                </c:pt>
                <c:pt idx="1680" formatCode="0.00E+00">
                  <c:v>2.0095049584534802E-5</c:v>
                </c:pt>
                <c:pt idx="1681" formatCode="0.00E+00">
                  <c:v>1.50712871884011E-5</c:v>
                </c:pt>
                <c:pt idx="1682" formatCode="0.00E+00">
                  <c:v>3.0142574376802201E-5</c:v>
                </c:pt>
                <c:pt idx="1683" formatCode="0.00E+00">
                  <c:v>3.0142574376802201E-5</c:v>
                </c:pt>
                <c:pt idx="1684" formatCode="0.00E+00">
                  <c:v>3.5166336772935902E-5</c:v>
                </c:pt>
                <c:pt idx="1685" formatCode="0.00E+00">
                  <c:v>1.0047524792267401E-5</c:v>
                </c:pt>
                <c:pt idx="1686" formatCode="0.00E+00">
                  <c:v>1.0047524792267401E-5</c:v>
                </c:pt>
                <c:pt idx="1687" formatCode="0.00E+00">
                  <c:v>3.5166336772935902E-5</c:v>
                </c:pt>
                <c:pt idx="1688" formatCode="0.00E+00">
                  <c:v>1.50712871884011E-5</c:v>
                </c:pt>
                <c:pt idx="1689" formatCode="0.00E+00">
                  <c:v>1.50712871884011E-5</c:v>
                </c:pt>
                <c:pt idx="1690" formatCode="0.00E+00">
                  <c:v>1.0047524792267401E-5</c:v>
                </c:pt>
                <c:pt idx="1691" formatCode="0.00E+00">
                  <c:v>1.0047524792267401E-5</c:v>
                </c:pt>
                <c:pt idx="1692" formatCode="0.00E+00">
                  <c:v>5.02376239613371E-5</c:v>
                </c:pt>
                <c:pt idx="1693" formatCode="0.00E+00">
                  <c:v>2.5118811980668499E-5</c:v>
                </c:pt>
                <c:pt idx="1694" formatCode="0.00E+00">
                  <c:v>3.5166336772935902E-5</c:v>
                </c:pt>
                <c:pt idx="1695" formatCode="0.00E+00">
                  <c:v>3.5166336772935902E-5</c:v>
                </c:pt>
                <c:pt idx="1696" formatCode="0.00E+00">
                  <c:v>3.0142574376802201E-5</c:v>
                </c:pt>
                <c:pt idx="1697" formatCode="0.00E+00">
                  <c:v>2.0095049584534802E-5</c:v>
                </c:pt>
                <c:pt idx="1698" formatCode="0.00E+00">
                  <c:v>1.50712871884011E-5</c:v>
                </c:pt>
                <c:pt idx="1699" formatCode="0.00E+00">
                  <c:v>5.0237623961337097E-6</c:v>
                </c:pt>
                <c:pt idx="1700" formatCode="0.00E+00">
                  <c:v>3.0142574376802201E-5</c:v>
                </c:pt>
                <c:pt idx="1701" formatCode="0.00E+00">
                  <c:v>3.5166336772935902E-5</c:v>
                </c:pt>
                <c:pt idx="1702" formatCode="0.00E+00">
                  <c:v>3.5166336772935902E-5</c:v>
                </c:pt>
                <c:pt idx="1703" formatCode="0.00E+00">
                  <c:v>3.5166336772935902E-5</c:v>
                </c:pt>
                <c:pt idx="1704" formatCode="0.00E+00">
                  <c:v>2.5118811980668499E-5</c:v>
                </c:pt>
                <c:pt idx="1705" formatCode="0.00E+00">
                  <c:v>3.5166336772935902E-5</c:v>
                </c:pt>
                <c:pt idx="1706" formatCode="0.00E+00">
                  <c:v>1.0047524792267401E-5</c:v>
                </c:pt>
                <c:pt idx="1707" formatCode="0.00E+00">
                  <c:v>4.0190099169069698E-5</c:v>
                </c:pt>
                <c:pt idx="1708" formatCode="0.00E+00">
                  <c:v>2.0095049584534802E-5</c:v>
                </c:pt>
                <c:pt idx="1709" formatCode="0.00E+00">
                  <c:v>2.0095049584534802E-5</c:v>
                </c:pt>
                <c:pt idx="1710" formatCode="0.00E+00">
                  <c:v>1.50712871884011E-5</c:v>
                </c:pt>
                <c:pt idx="1711" formatCode="0.00E+00">
                  <c:v>3.0142574376802201E-5</c:v>
                </c:pt>
                <c:pt idx="1712" formatCode="0.00E+00">
                  <c:v>3.0142574376802201E-5</c:v>
                </c:pt>
                <c:pt idx="1713" formatCode="0.00E+00">
                  <c:v>1.50712871884011E-5</c:v>
                </c:pt>
                <c:pt idx="1714" formatCode="0.00E+00">
                  <c:v>2.5118811980668499E-5</c:v>
                </c:pt>
                <c:pt idx="1715" formatCode="0.00E+00">
                  <c:v>1.50712871884011E-5</c:v>
                </c:pt>
                <c:pt idx="1716" formatCode="0.00E+00">
                  <c:v>2.0095049584534802E-5</c:v>
                </c:pt>
                <c:pt idx="1717" formatCode="0.00E+00">
                  <c:v>2.5118811980668499E-5</c:v>
                </c:pt>
                <c:pt idx="1718" formatCode="0.00E+00">
                  <c:v>4.5213861565203399E-5</c:v>
                </c:pt>
                <c:pt idx="1719" formatCode="0.00E+00">
                  <c:v>3.0142574376802201E-5</c:v>
                </c:pt>
                <c:pt idx="1720" formatCode="0.00E+00">
                  <c:v>1.0047524792267401E-5</c:v>
                </c:pt>
                <c:pt idx="1721" formatCode="0.00E+00">
                  <c:v>1.50712871884011E-5</c:v>
                </c:pt>
                <c:pt idx="1722" formatCode="0.00E+00">
                  <c:v>3.0142574376802201E-5</c:v>
                </c:pt>
                <c:pt idx="1723" formatCode="0.00E+00">
                  <c:v>1.50712871884011E-5</c:v>
                </c:pt>
                <c:pt idx="1724" formatCode="0.00E+00">
                  <c:v>1.0047524792267401E-5</c:v>
                </c:pt>
                <c:pt idx="1725" formatCode="0.00E+00">
                  <c:v>5.0237623961337097E-6</c:v>
                </c:pt>
                <c:pt idx="1726" formatCode="0.00E+00">
                  <c:v>1.0047524792267401E-5</c:v>
                </c:pt>
                <c:pt idx="1727" formatCode="0.00E+00">
                  <c:v>1.50712871884011E-5</c:v>
                </c:pt>
                <c:pt idx="1728" formatCode="0.00E+00">
                  <c:v>2.5118811980668499E-5</c:v>
                </c:pt>
                <c:pt idx="1729" formatCode="0.00E+00">
                  <c:v>1.50712871884011E-5</c:v>
                </c:pt>
                <c:pt idx="1730" formatCode="0.00E+00">
                  <c:v>1.50712871884011E-5</c:v>
                </c:pt>
                <c:pt idx="1731" formatCode="0.00E+00">
                  <c:v>2.0095049584534802E-5</c:v>
                </c:pt>
                <c:pt idx="1732" formatCode="0.00E+00">
                  <c:v>2.5118811980668499E-5</c:v>
                </c:pt>
                <c:pt idx="1733" formatCode="0.00E+00">
                  <c:v>1.50712871884011E-5</c:v>
                </c:pt>
                <c:pt idx="1734" formatCode="0.00E+00">
                  <c:v>3.0142574376802201E-5</c:v>
                </c:pt>
                <c:pt idx="1735" formatCode="0.00E+00">
                  <c:v>2.0095049584534802E-5</c:v>
                </c:pt>
                <c:pt idx="1736" formatCode="0.00E+00">
                  <c:v>2.0095049584534802E-5</c:v>
                </c:pt>
                <c:pt idx="1737" formatCode="0.00E+00">
                  <c:v>5.0237623961337097E-6</c:v>
                </c:pt>
                <c:pt idx="1738" formatCode="0.00E+00">
                  <c:v>5.0237623961337097E-6</c:v>
                </c:pt>
                <c:pt idx="1739" formatCode="0.00E+00">
                  <c:v>3.0142574376802201E-5</c:v>
                </c:pt>
                <c:pt idx="1740" formatCode="0.00E+00">
                  <c:v>1.50712871884011E-5</c:v>
                </c:pt>
                <c:pt idx="1741" formatCode="0.00E+00">
                  <c:v>3.0142574376802201E-5</c:v>
                </c:pt>
                <c:pt idx="1742" formatCode="0.00E+00">
                  <c:v>1.50712871884011E-5</c:v>
                </c:pt>
                <c:pt idx="1743" formatCode="0.00E+00">
                  <c:v>1.0047524792267401E-5</c:v>
                </c:pt>
                <c:pt idx="1744" formatCode="0.00E+00">
                  <c:v>2.5118811980668499E-5</c:v>
                </c:pt>
                <c:pt idx="1745" formatCode="0.00E+00">
                  <c:v>2.5118811980668499E-5</c:v>
                </c:pt>
                <c:pt idx="1746" formatCode="0.00E+00">
                  <c:v>2.0095049584534802E-5</c:v>
                </c:pt>
                <c:pt idx="1747" formatCode="0.00E+00">
                  <c:v>2.5118811980668499E-5</c:v>
                </c:pt>
                <c:pt idx="1748" formatCode="0.00E+00">
                  <c:v>1.50712871884011E-5</c:v>
                </c:pt>
                <c:pt idx="1749" formatCode="0.00E+00">
                  <c:v>3.0142574376802201E-5</c:v>
                </c:pt>
                <c:pt idx="1750" formatCode="0.00E+00">
                  <c:v>3.5166336772935902E-5</c:v>
                </c:pt>
                <c:pt idx="1751" formatCode="0.00E+00">
                  <c:v>5.0237623961337097E-6</c:v>
                </c:pt>
                <c:pt idx="1752" formatCode="0.00E+00">
                  <c:v>1.50712871884011E-5</c:v>
                </c:pt>
                <c:pt idx="1753" formatCode="0.00E+00">
                  <c:v>2.0095049584534802E-5</c:v>
                </c:pt>
                <c:pt idx="1754" formatCode="0.00E+00">
                  <c:v>1.0047524792267401E-5</c:v>
                </c:pt>
                <c:pt idx="1755" formatCode="0.00E+00">
                  <c:v>1.0047524792267401E-5</c:v>
                </c:pt>
                <c:pt idx="1756" formatCode="0.00E+00">
                  <c:v>2.0095049584534802E-5</c:v>
                </c:pt>
                <c:pt idx="1757" formatCode="0.00E+00">
                  <c:v>1.0047524792267401E-5</c:v>
                </c:pt>
                <c:pt idx="1758" formatCode="0.00E+00">
                  <c:v>3.0142574376802201E-5</c:v>
                </c:pt>
                <c:pt idx="1759" formatCode="0.00E+00">
                  <c:v>1.50712871884011E-5</c:v>
                </c:pt>
                <c:pt idx="1760" formatCode="0.00E+00">
                  <c:v>2.5118811980668499E-5</c:v>
                </c:pt>
                <c:pt idx="1761" formatCode="0.00E+00">
                  <c:v>1.50712871884011E-5</c:v>
                </c:pt>
                <c:pt idx="1762" formatCode="0.00E+00">
                  <c:v>2.0095049584534802E-5</c:v>
                </c:pt>
                <c:pt idx="1763" formatCode="0.00E+00">
                  <c:v>1.0047524792267401E-5</c:v>
                </c:pt>
                <c:pt idx="1764" formatCode="0.00E+00">
                  <c:v>1.0047524792267401E-5</c:v>
                </c:pt>
                <c:pt idx="1765" formatCode="0.00E+00">
                  <c:v>2.0095049584534802E-5</c:v>
                </c:pt>
                <c:pt idx="1766" formatCode="0.00E+00">
                  <c:v>3.5166336772935902E-5</c:v>
                </c:pt>
                <c:pt idx="1767" formatCode="0.00E+00">
                  <c:v>3.0142574376802201E-5</c:v>
                </c:pt>
                <c:pt idx="1768" formatCode="0.00E+00">
                  <c:v>2.0095049584534802E-5</c:v>
                </c:pt>
                <c:pt idx="1769" formatCode="0.00E+00">
                  <c:v>1.0047524792267401E-5</c:v>
                </c:pt>
                <c:pt idx="1770" formatCode="0.00E+00">
                  <c:v>4.5213861565203399E-5</c:v>
                </c:pt>
                <c:pt idx="1771" formatCode="0.00E+00">
                  <c:v>2.5118811980668499E-5</c:v>
                </c:pt>
                <c:pt idx="1772" formatCode="0.00E+00">
                  <c:v>2.0095049584534802E-5</c:v>
                </c:pt>
                <c:pt idx="1773" formatCode="0.00E+00">
                  <c:v>5.0237623961337097E-6</c:v>
                </c:pt>
                <c:pt idx="1774" formatCode="0.00E+00">
                  <c:v>1.50712871884011E-5</c:v>
                </c:pt>
                <c:pt idx="1775" formatCode="0.00E+00">
                  <c:v>1.0047524792267401E-5</c:v>
                </c:pt>
                <c:pt idx="1776" formatCode="0.00E+00">
                  <c:v>1.0047524792267401E-5</c:v>
                </c:pt>
                <c:pt idx="1777" formatCode="0.00E+00">
                  <c:v>1.0047524792267401E-5</c:v>
                </c:pt>
                <c:pt idx="1778" formatCode="0.00E+00">
                  <c:v>2.0095049584534802E-5</c:v>
                </c:pt>
                <c:pt idx="1779" formatCode="0.00E+00">
                  <c:v>1.0047524792267401E-5</c:v>
                </c:pt>
                <c:pt idx="1780" formatCode="0.00E+00">
                  <c:v>1.0047524792267401E-5</c:v>
                </c:pt>
                <c:pt idx="1781" formatCode="0.00E+00">
                  <c:v>5.0237623961337097E-6</c:v>
                </c:pt>
                <c:pt idx="1782" formatCode="0.00E+00">
                  <c:v>2.0095049584534802E-5</c:v>
                </c:pt>
                <c:pt idx="1783" formatCode="0.00E+00">
                  <c:v>1.50712871884011E-5</c:v>
                </c:pt>
                <c:pt idx="1784" formatCode="0.00E+00">
                  <c:v>2.0095049584534802E-5</c:v>
                </c:pt>
                <c:pt idx="1785" formatCode="0.00E+00">
                  <c:v>1.0047524792267401E-5</c:v>
                </c:pt>
                <c:pt idx="1786" formatCode="0.00E+00">
                  <c:v>1.0047524792267401E-5</c:v>
                </c:pt>
                <c:pt idx="1787" formatCode="0.00E+00">
                  <c:v>3.0142574376802201E-5</c:v>
                </c:pt>
                <c:pt idx="1788" formatCode="0.00E+00">
                  <c:v>1.0047524792267401E-5</c:v>
                </c:pt>
                <c:pt idx="1789" formatCode="0.00E+00">
                  <c:v>2.0095049584534802E-5</c:v>
                </c:pt>
                <c:pt idx="1790" formatCode="0.00E+00">
                  <c:v>1.0047524792267401E-5</c:v>
                </c:pt>
                <c:pt idx="1791" formatCode="0.00E+00">
                  <c:v>1.0047524792267401E-5</c:v>
                </c:pt>
                <c:pt idx="1792" formatCode="0.00E+00">
                  <c:v>1.0047524792267401E-5</c:v>
                </c:pt>
                <c:pt idx="1793" formatCode="0.00E+00">
                  <c:v>1.0047524792267401E-5</c:v>
                </c:pt>
                <c:pt idx="1794" formatCode="0.00E+00">
                  <c:v>3.5166336772935902E-5</c:v>
                </c:pt>
                <c:pt idx="1795" formatCode="0.00E+00">
                  <c:v>2.5118811980668499E-5</c:v>
                </c:pt>
                <c:pt idx="1796" formatCode="0.00E+00">
                  <c:v>5.0237623961337097E-6</c:v>
                </c:pt>
                <c:pt idx="1797" formatCode="0.00E+00">
                  <c:v>1.50712871884011E-5</c:v>
                </c:pt>
                <c:pt idx="1798" formatCode="0.00E+00">
                  <c:v>1.0047524792267401E-5</c:v>
                </c:pt>
                <c:pt idx="1799" formatCode="0.00E+00">
                  <c:v>2.0095049584534802E-5</c:v>
                </c:pt>
                <c:pt idx="1800" formatCode="0.00E+00">
                  <c:v>1.50712871884011E-5</c:v>
                </c:pt>
                <c:pt idx="1801" formatCode="0.00E+00">
                  <c:v>1.50712871884011E-5</c:v>
                </c:pt>
                <c:pt idx="1802" formatCode="0.00E+00">
                  <c:v>2.5118811980668499E-5</c:v>
                </c:pt>
                <c:pt idx="1803" formatCode="0.00E+00">
                  <c:v>5.0237623961337097E-6</c:v>
                </c:pt>
                <c:pt idx="1804" formatCode="0.00E+00">
                  <c:v>1.0047524792267401E-5</c:v>
                </c:pt>
                <c:pt idx="1805" formatCode="0.00E+00">
                  <c:v>1.0047524792267401E-5</c:v>
                </c:pt>
                <c:pt idx="1806" formatCode="0.00E+00">
                  <c:v>1.50712871884011E-5</c:v>
                </c:pt>
                <c:pt idx="1807" formatCode="0.00E+00">
                  <c:v>5.0237623961337097E-6</c:v>
                </c:pt>
                <c:pt idx="1808" formatCode="0.00E+00">
                  <c:v>1.50712871884011E-5</c:v>
                </c:pt>
                <c:pt idx="1809" formatCode="0.00E+00">
                  <c:v>1.50712871884011E-5</c:v>
                </c:pt>
                <c:pt idx="1810" formatCode="0.00E+00">
                  <c:v>1.0047524792267401E-5</c:v>
                </c:pt>
                <c:pt idx="1811" formatCode="0.00E+00">
                  <c:v>1.50712871884011E-5</c:v>
                </c:pt>
                <c:pt idx="1812" formatCode="0.00E+00">
                  <c:v>2.0095049584534802E-5</c:v>
                </c:pt>
                <c:pt idx="1813" formatCode="0.00E+00">
                  <c:v>2.0095049584534802E-5</c:v>
                </c:pt>
                <c:pt idx="1814" formatCode="0.00E+00">
                  <c:v>2.5118811980668499E-5</c:v>
                </c:pt>
                <c:pt idx="1815" formatCode="0.00E+00">
                  <c:v>1.50712871884011E-5</c:v>
                </c:pt>
                <c:pt idx="1816" formatCode="0.00E+00">
                  <c:v>5.0237623961337097E-6</c:v>
                </c:pt>
                <c:pt idx="1817" formatCode="0.00E+00">
                  <c:v>2.0095049584534802E-5</c:v>
                </c:pt>
                <c:pt idx="1818" formatCode="0.00E+00">
                  <c:v>1.50712871884011E-5</c:v>
                </c:pt>
                <c:pt idx="1819" formatCode="0.00E+00">
                  <c:v>1.50712871884011E-5</c:v>
                </c:pt>
                <c:pt idx="1820" formatCode="0.00E+00">
                  <c:v>2.5118811980668499E-5</c:v>
                </c:pt>
                <c:pt idx="1821" formatCode="0.00E+00">
                  <c:v>1.50712871884011E-5</c:v>
                </c:pt>
                <c:pt idx="1822" formatCode="0.00E+00">
                  <c:v>1.50712871884011E-5</c:v>
                </c:pt>
                <c:pt idx="1823" formatCode="0.00E+00">
                  <c:v>5.0237623961337097E-6</c:v>
                </c:pt>
                <c:pt idx="1824" formatCode="0.00E+00">
                  <c:v>1.50712871884011E-5</c:v>
                </c:pt>
                <c:pt idx="1825" formatCode="0.00E+00">
                  <c:v>2.0095049584534802E-5</c:v>
                </c:pt>
                <c:pt idx="1826" formatCode="0.00E+00">
                  <c:v>1.0047524792267401E-5</c:v>
                </c:pt>
                <c:pt idx="1827" formatCode="0.00E+00">
                  <c:v>1.50712871884011E-5</c:v>
                </c:pt>
                <c:pt idx="1828" formatCode="0.00E+00">
                  <c:v>1.50712871884011E-5</c:v>
                </c:pt>
                <c:pt idx="1829" formatCode="0.00E+00">
                  <c:v>1.0047524792267401E-5</c:v>
                </c:pt>
                <c:pt idx="1830" formatCode="0.00E+00">
                  <c:v>1.50712871884011E-5</c:v>
                </c:pt>
                <c:pt idx="1831" formatCode="0.00E+00">
                  <c:v>3.5166336772935902E-5</c:v>
                </c:pt>
                <c:pt idx="1832" formatCode="0.00E+00">
                  <c:v>5.0237623961337097E-6</c:v>
                </c:pt>
                <c:pt idx="1833" formatCode="0.00E+00">
                  <c:v>1.0047524792267401E-5</c:v>
                </c:pt>
                <c:pt idx="1834" formatCode="0.00E+00">
                  <c:v>5.0237623961337097E-6</c:v>
                </c:pt>
                <c:pt idx="1835" formatCode="0.00E+00">
                  <c:v>1.50712871884011E-5</c:v>
                </c:pt>
                <c:pt idx="1836" formatCode="0.00E+00">
                  <c:v>1.0047524792267401E-5</c:v>
                </c:pt>
                <c:pt idx="1837" formatCode="0.00E+00">
                  <c:v>1.0047524792267401E-5</c:v>
                </c:pt>
                <c:pt idx="1838" formatCode="0.00E+00">
                  <c:v>5.0237623961337097E-6</c:v>
                </c:pt>
                <c:pt idx="1839" formatCode="0.00E+00">
                  <c:v>5.0237623961337097E-6</c:v>
                </c:pt>
                <c:pt idx="1840" formatCode="0.00E+00">
                  <c:v>1.0047524792267401E-5</c:v>
                </c:pt>
                <c:pt idx="1841" formatCode="0.00E+00">
                  <c:v>1.0047524792267401E-5</c:v>
                </c:pt>
                <c:pt idx="1842" formatCode="0.00E+00">
                  <c:v>2.5118811980668499E-5</c:v>
                </c:pt>
                <c:pt idx="1843" formatCode="0.00E+00">
                  <c:v>2.0095049584534802E-5</c:v>
                </c:pt>
                <c:pt idx="1844" formatCode="0.00E+00">
                  <c:v>1.50712871884011E-5</c:v>
                </c:pt>
                <c:pt idx="1845" formatCode="0.00E+00">
                  <c:v>1.50712871884011E-5</c:v>
                </c:pt>
                <c:pt idx="1846" formatCode="0.00E+00">
                  <c:v>5.0237623961337097E-6</c:v>
                </c:pt>
                <c:pt idx="1847" formatCode="0.00E+00">
                  <c:v>5.0237623961337097E-6</c:v>
                </c:pt>
                <c:pt idx="1848" formatCode="0.00E+00">
                  <c:v>1.50712871884011E-5</c:v>
                </c:pt>
                <c:pt idx="1849" formatCode="0.00E+00">
                  <c:v>5.0237623961337097E-6</c:v>
                </c:pt>
                <c:pt idx="1850" formatCode="0.00E+00">
                  <c:v>1.50712871884011E-5</c:v>
                </c:pt>
                <c:pt idx="1851" formatCode="0.00E+00">
                  <c:v>1.50712871884011E-5</c:v>
                </c:pt>
                <c:pt idx="1852" formatCode="0.00E+00">
                  <c:v>1.50712871884011E-5</c:v>
                </c:pt>
                <c:pt idx="1853" formatCode="0.00E+00">
                  <c:v>1.0047524792267401E-5</c:v>
                </c:pt>
                <c:pt idx="1854" formatCode="0.00E+00">
                  <c:v>5.0237623961337097E-6</c:v>
                </c:pt>
                <c:pt idx="1855" formatCode="0.00E+00">
                  <c:v>1.50712871884011E-5</c:v>
                </c:pt>
                <c:pt idx="1856" formatCode="0.00E+00">
                  <c:v>1.0047524792267401E-5</c:v>
                </c:pt>
                <c:pt idx="1857" formatCode="0.00E+00">
                  <c:v>1.50712871884011E-5</c:v>
                </c:pt>
                <c:pt idx="1858" formatCode="0.00E+00">
                  <c:v>3.0142574376802201E-5</c:v>
                </c:pt>
                <c:pt idx="1859" formatCode="0.00E+00">
                  <c:v>1.50712871884011E-5</c:v>
                </c:pt>
                <c:pt idx="1860" formatCode="0.00E+00">
                  <c:v>5.0237623961337097E-6</c:v>
                </c:pt>
                <c:pt idx="1861" formatCode="0.00E+00">
                  <c:v>2.0095049584534802E-5</c:v>
                </c:pt>
                <c:pt idx="1862" formatCode="0.00E+00">
                  <c:v>1.0047524792267401E-5</c:v>
                </c:pt>
                <c:pt idx="1863" formatCode="0.00E+00">
                  <c:v>1.0047524792267401E-5</c:v>
                </c:pt>
                <c:pt idx="1864" formatCode="0.00E+00">
                  <c:v>1.50712871884011E-5</c:v>
                </c:pt>
                <c:pt idx="1865" formatCode="0.00E+00">
                  <c:v>5.0237623961337097E-6</c:v>
                </c:pt>
                <c:pt idx="1866" formatCode="0.00E+00">
                  <c:v>1.0047524792267401E-5</c:v>
                </c:pt>
                <c:pt idx="1867" formatCode="0.00E+00">
                  <c:v>1.0047524792267401E-5</c:v>
                </c:pt>
                <c:pt idx="1868" formatCode="0.00E+00">
                  <c:v>5.0237623961337097E-6</c:v>
                </c:pt>
                <c:pt idx="1869" formatCode="0.00E+00">
                  <c:v>5.0237623961337097E-6</c:v>
                </c:pt>
                <c:pt idx="1870" formatCode="0.00E+00">
                  <c:v>2.5118811980668499E-5</c:v>
                </c:pt>
                <c:pt idx="1871" formatCode="0.00E+00">
                  <c:v>2.5118811980668499E-5</c:v>
                </c:pt>
                <c:pt idx="1872" formatCode="0.00E+00">
                  <c:v>5.0237623961337097E-6</c:v>
                </c:pt>
                <c:pt idx="1873" formatCode="0.00E+00">
                  <c:v>2.0095049584534802E-5</c:v>
                </c:pt>
                <c:pt idx="1874" formatCode="0.00E+00">
                  <c:v>1.50712871884011E-5</c:v>
                </c:pt>
                <c:pt idx="1875" formatCode="0.00E+00">
                  <c:v>2.0095049584534802E-5</c:v>
                </c:pt>
                <c:pt idx="1876" formatCode="0.00E+00">
                  <c:v>1.50712871884011E-5</c:v>
                </c:pt>
                <c:pt idx="1877" formatCode="0.00E+00">
                  <c:v>1.0047524792267401E-5</c:v>
                </c:pt>
                <c:pt idx="1878" formatCode="0.00E+00">
                  <c:v>5.0237623961337097E-6</c:v>
                </c:pt>
                <c:pt idx="1879" formatCode="0.00E+00">
                  <c:v>3.0142574376802201E-5</c:v>
                </c:pt>
                <c:pt idx="1880" formatCode="0.00E+00">
                  <c:v>1.0047524792267401E-5</c:v>
                </c:pt>
                <c:pt idx="1881" formatCode="0.00E+00">
                  <c:v>5.0237623961337097E-6</c:v>
                </c:pt>
                <c:pt idx="1882" formatCode="0.00E+00">
                  <c:v>5.0237623961337097E-6</c:v>
                </c:pt>
                <c:pt idx="1883" formatCode="0.00E+00">
                  <c:v>1.50712871884011E-5</c:v>
                </c:pt>
                <c:pt idx="1884" formatCode="0.00E+00">
                  <c:v>1.0047524792267401E-5</c:v>
                </c:pt>
                <c:pt idx="1885" formatCode="0.00E+00">
                  <c:v>2.0095049584534802E-5</c:v>
                </c:pt>
                <c:pt idx="1886" formatCode="0.00E+00">
                  <c:v>5.0237623961337097E-6</c:v>
                </c:pt>
                <c:pt idx="1887" formatCode="0.00E+00">
                  <c:v>5.0237623961337097E-6</c:v>
                </c:pt>
                <c:pt idx="1888" formatCode="0.00E+00">
                  <c:v>1.50712871884011E-5</c:v>
                </c:pt>
                <c:pt idx="1889" formatCode="0.00E+00">
                  <c:v>1.50712871884011E-5</c:v>
                </c:pt>
                <c:pt idx="1890" formatCode="0.00E+00">
                  <c:v>1.50712871884011E-5</c:v>
                </c:pt>
                <c:pt idx="1891" formatCode="0.00E+00">
                  <c:v>5.0237623961337097E-6</c:v>
                </c:pt>
                <c:pt idx="1892" formatCode="0.00E+00">
                  <c:v>5.0237623961337097E-6</c:v>
                </c:pt>
                <c:pt idx="1893" formatCode="0.00E+00">
                  <c:v>1.50712871884011E-5</c:v>
                </c:pt>
                <c:pt idx="1894" formatCode="0.00E+00">
                  <c:v>1.0047524792267401E-5</c:v>
                </c:pt>
                <c:pt idx="1895" formatCode="0.00E+00">
                  <c:v>2.0095049584534802E-5</c:v>
                </c:pt>
                <c:pt idx="1896" formatCode="0.00E+00">
                  <c:v>2.0095049584534802E-5</c:v>
                </c:pt>
                <c:pt idx="1897" formatCode="0.00E+00">
                  <c:v>1.0047524792267401E-5</c:v>
                </c:pt>
                <c:pt idx="1898" formatCode="0.00E+00">
                  <c:v>1.0047524792267401E-5</c:v>
                </c:pt>
                <c:pt idx="1899" formatCode="0.00E+00">
                  <c:v>1.50712871884011E-5</c:v>
                </c:pt>
                <c:pt idx="1900" formatCode="0.00E+00">
                  <c:v>1.0047524792267401E-5</c:v>
                </c:pt>
                <c:pt idx="1901" formatCode="0.00E+00">
                  <c:v>5.0237623961337097E-6</c:v>
                </c:pt>
                <c:pt idx="1902" formatCode="0.00E+00">
                  <c:v>1.50712871884011E-5</c:v>
                </c:pt>
                <c:pt idx="1903" formatCode="0.00E+00">
                  <c:v>5.0237623961337097E-6</c:v>
                </c:pt>
                <c:pt idx="1904" formatCode="0.00E+00">
                  <c:v>5.0237623961337097E-6</c:v>
                </c:pt>
                <c:pt idx="1905" formatCode="0.00E+00">
                  <c:v>1.0047524792267401E-5</c:v>
                </c:pt>
                <c:pt idx="1906" formatCode="0.00E+00">
                  <c:v>5.0237623961337097E-6</c:v>
                </c:pt>
                <c:pt idx="1907" formatCode="0.00E+00">
                  <c:v>5.0237623961337097E-6</c:v>
                </c:pt>
                <c:pt idx="1908" formatCode="0.00E+00">
                  <c:v>5.0237623961337097E-6</c:v>
                </c:pt>
                <c:pt idx="1909" formatCode="0.00E+00">
                  <c:v>5.0237623961337097E-6</c:v>
                </c:pt>
                <c:pt idx="1910" formatCode="0.00E+00">
                  <c:v>1.50712871884011E-5</c:v>
                </c:pt>
                <c:pt idx="1911" formatCode="0.00E+00">
                  <c:v>5.0237623961337097E-6</c:v>
                </c:pt>
                <c:pt idx="1912" formatCode="0.00E+00">
                  <c:v>1.0047524792267401E-5</c:v>
                </c:pt>
                <c:pt idx="1913" formatCode="0.00E+00">
                  <c:v>5.0237623961337097E-6</c:v>
                </c:pt>
                <c:pt idx="1914" formatCode="0.00E+00">
                  <c:v>5.0237623961337097E-6</c:v>
                </c:pt>
                <c:pt idx="1915" formatCode="0.00E+00">
                  <c:v>1.0047524792267401E-5</c:v>
                </c:pt>
                <c:pt idx="1916" formatCode="0.00E+00">
                  <c:v>5.0237623961337097E-6</c:v>
                </c:pt>
                <c:pt idx="1917" formatCode="0.00E+00">
                  <c:v>5.0237623961337097E-6</c:v>
                </c:pt>
                <c:pt idx="1918" formatCode="0.00E+00">
                  <c:v>1.0047524792267401E-5</c:v>
                </c:pt>
                <c:pt idx="1919" formatCode="0.00E+00">
                  <c:v>2.0095049584534802E-5</c:v>
                </c:pt>
                <c:pt idx="1920" formatCode="0.00E+00">
                  <c:v>5.0237623961337097E-6</c:v>
                </c:pt>
                <c:pt idx="1921" formatCode="0.00E+00">
                  <c:v>5.0237623961337097E-6</c:v>
                </c:pt>
                <c:pt idx="1922" formatCode="0.00E+00">
                  <c:v>1.0047524792267401E-5</c:v>
                </c:pt>
                <c:pt idx="1923" formatCode="0.00E+00">
                  <c:v>1.0047524792267401E-5</c:v>
                </c:pt>
                <c:pt idx="1924" formatCode="0.00E+00">
                  <c:v>1.0047524792267401E-5</c:v>
                </c:pt>
                <c:pt idx="1925" formatCode="0.00E+00">
                  <c:v>1.0047524792267401E-5</c:v>
                </c:pt>
                <c:pt idx="1926" formatCode="0.00E+00">
                  <c:v>5.0237623961337097E-6</c:v>
                </c:pt>
                <c:pt idx="1927" formatCode="0.00E+00">
                  <c:v>5.0237623961337097E-6</c:v>
                </c:pt>
                <c:pt idx="1928" formatCode="0.00E+00">
                  <c:v>5.0237623961337097E-6</c:v>
                </c:pt>
                <c:pt idx="1929" formatCode="0.00E+00">
                  <c:v>1.50712871884011E-5</c:v>
                </c:pt>
                <c:pt idx="1930" formatCode="0.00E+00">
                  <c:v>5.0237623961337097E-6</c:v>
                </c:pt>
                <c:pt idx="1931" formatCode="0.00E+00">
                  <c:v>5.0237623961337097E-6</c:v>
                </c:pt>
                <c:pt idx="1932" formatCode="0.00E+00">
                  <c:v>1.50712871884011E-5</c:v>
                </c:pt>
                <c:pt idx="1933" formatCode="0.00E+00">
                  <c:v>1.0047524792267401E-5</c:v>
                </c:pt>
                <c:pt idx="1934" formatCode="0.00E+00">
                  <c:v>1.0047524792267401E-5</c:v>
                </c:pt>
                <c:pt idx="1935" formatCode="0.00E+00">
                  <c:v>1.50712871884011E-5</c:v>
                </c:pt>
                <c:pt idx="1936" formatCode="0.00E+00">
                  <c:v>1.0047524792267401E-5</c:v>
                </c:pt>
                <c:pt idx="1937" formatCode="0.00E+00">
                  <c:v>1.0047524792267401E-5</c:v>
                </c:pt>
                <c:pt idx="1938" formatCode="0.00E+00">
                  <c:v>1.0047524792267401E-5</c:v>
                </c:pt>
                <c:pt idx="1939" formatCode="0.00E+00">
                  <c:v>1.0047524792267401E-5</c:v>
                </c:pt>
                <c:pt idx="1940" formatCode="0.00E+00">
                  <c:v>5.0237623961337097E-6</c:v>
                </c:pt>
                <c:pt idx="1941" formatCode="0.00E+00">
                  <c:v>5.0237623961337097E-6</c:v>
                </c:pt>
                <c:pt idx="1942" formatCode="0.00E+00">
                  <c:v>1.50712871884011E-5</c:v>
                </c:pt>
                <c:pt idx="1943" formatCode="0.00E+00">
                  <c:v>1.0047524792267401E-5</c:v>
                </c:pt>
                <c:pt idx="1944" formatCode="0.00E+00">
                  <c:v>1.0047524792267401E-5</c:v>
                </c:pt>
                <c:pt idx="1945" formatCode="0.00E+00">
                  <c:v>1.0047524792267401E-5</c:v>
                </c:pt>
                <c:pt idx="1946" formatCode="0.00E+00">
                  <c:v>5.0237623961337097E-6</c:v>
                </c:pt>
                <c:pt idx="1947" formatCode="0.00E+00">
                  <c:v>1.0047524792267401E-5</c:v>
                </c:pt>
                <c:pt idx="1948" formatCode="0.00E+00">
                  <c:v>5.0237623961337097E-6</c:v>
                </c:pt>
                <c:pt idx="1949" formatCode="0.00E+00">
                  <c:v>5.0237623961337097E-6</c:v>
                </c:pt>
                <c:pt idx="1950" formatCode="0.00E+00">
                  <c:v>5.0237623961337097E-6</c:v>
                </c:pt>
                <c:pt idx="1951" formatCode="0.00E+00">
                  <c:v>5.0237623961337097E-6</c:v>
                </c:pt>
                <c:pt idx="1952" formatCode="0.00E+00">
                  <c:v>1.0047524792267401E-5</c:v>
                </c:pt>
                <c:pt idx="1953" formatCode="0.00E+00">
                  <c:v>5.0237623961337097E-6</c:v>
                </c:pt>
                <c:pt idx="1954" formatCode="0.00E+00">
                  <c:v>1.0047524792267401E-5</c:v>
                </c:pt>
                <c:pt idx="1955" formatCode="0.00E+00">
                  <c:v>5.0237623961337097E-6</c:v>
                </c:pt>
                <c:pt idx="1956" formatCode="0.00E+00">
                  <c:v>2.0095049584534802E-5</c:v>
                </c:pt>
                <c:pt idx="1957" formatCode="0.00E+00">
                  <c:v>1.0047524792267401E-5</c:v>
                </c:pt>
                <c:pt idx="1958" formatCode="0.00E+00">
                  <c:v>5.0237623961337097E-6</c:v>
                </c:pt>
                <c:pt idx="1959" formatCode="0.00E+00">
                  <c:v>1.0047524792267401E-5</c:v>
                </c:pt>
                <c:pt idx="1960" formatCode="0.00E+00">
                  <c:v>5.0237623961337097E-6</c:v>
                </c:pt>
                <c:pt idx="1961" formatCode="0.00E+00">
                  <c:v>5.0237623961337097E-6</c:v>
                </c:pt>
                <c:pt idx="1962" formatCode="0.00E+00">
                  <c:v>5.0237623961337097E-6</c:v>
                </c:pt>
                <c:pt idx="1963" formatCode="0.00E+00">
                  <c:v>1.0047524792267401E-5</c:v>
                </c:pt>
                <c:pt idx="1964" formatCode="0.00E+00">
                  <c:v>5.0237623961337097E-6</c:v>
                </c:pt>
                <c:pt idx="1965" formatCode="0.00E+00">
                  <c:v>5.0237623961337097E-6</c:v>
                </c:pt>
                <c:pt idx="1966" formatCode="0.00E+00">
                  <c:v>1.0047524792267401E-5</c:v>
                </c:pt>
                <c:pt idx="1967" formatCode="0.00E+00">
                  <c:v>5.0237623961337097E-6</c:v>
                </c:pt>
                <c:pt idx="1968" formatCode="0.00E+00">
                  <c:v>1.0047524792267401E-5</c:v>
                </c:pt>
                <c:pt idx="1969" formatCode="0.00E+00">
                  <c:v>5.0237623961337097E-6</c:v>
                </c:pt>
                <c:pt idx="1970" formatCode="0.00E+00">
                  <c:v>5.0237623961337097E-6</c:v>
                </c:pt>
                <c:pt idx="1971" formatCode="0.00E+00">
                  <c:v>1.0047524792267401E-5</c:v>
                </c:pt>
                <c:pt idx="1972" formatCode="0.00E+00">
                  <c:v>5.0237623961337097E-6</c:v>
                </c:pt>
                <c:pt idx="1973" formatCode="0.00E+00">
                  <c:v>2.0095049584534802E-5</c:v>
                </c:pt>
                <c:pt idx="1974" formatCode="0.00E+00">
                  <c:v>1.0047524792267401E-5</c:v>
                </c:pt>
                <c:pt idx="1975" formatCode="0.00E+00">
                  <c:v>1.0047524792267401E-5</c:v>
                </c:pt>
                <c:pt idx="1976" formatCode="0.00E+00">
                  <c:v>1.0047524792267401E-5</c:v>
                </c:pt>
                <c:pt idx="1977" formatCode="0.00E+00">
                  <c:v>5.0237623961337097E-6</c:v>
                </c:pt>
                <c:pt idx="1978" formatCode="0.00E+00">
                  <c:v>1.50712871884011E-5</c:v>
                </c:pt>
                <c:pt idx="1979" formatCode="0.00E+00">
                  <c:v>5.0237623961337097E-6</c:v>
                </c:pt>
                <c:pt idx="1980" formatCode="0.00E+00">
                  <c:v>1.50712871884011E-5</c:v>
                </c:pt>
                <c:pt idx="1981" formatCode="0.00E+00">
                  <c:v>1.0047524792267401E-5</c:v>
                </c:pt>
                <c:pt idx="1982" formatCode="0.00E+00">
                  <c:v>1.0047524792267401E-5</c:v>
                </c:pt>
                <c:pt idx="1983" formatCode="0.00E+00">
                  <c:v>5.0237623961337097E-6</c:v>
                </c:pt>
                <c:pt idx="1984" formatCode="0.00E+00">
                  <c:v>5.0237623961337097E-6</c:v>
                </c:pt>
                <c:pt idx="1985" formatCode="0.00E+00">
                  <c:v>5.0237623961337097E-6</c:v>
                </c:pt>
                <c:pt idx="1986" formatCode="0.00E+00">
                  <c:v>5.0237623961337097E-6</c:v>
                </c:pt>
                <c:pt idx="1987" formatCode="0.00E+00">
                  <c:v>1.0047524792267401E-5</c:v>
                </c:pt>
                <c:pt idx="1988" formatCode="0.00E+00">
                  <c:v>5.0237623961337097E-6</c:v>
                </c:pt>
                <c:pt idx="1989" formatCode="0.00E+00">
                  <c:v>5.0237623961337097E-6</c:v>
                </c:pt>
                <c:pt idx="1990" formatCode="0.00E+00">
                  <c:v>5.0237623961337097E-6</c:v>
                </c:pt>
                <c:pt idx="1991" formatCode="0.00E+00">
                  <c:v>5.0237623961337097E-6</c:v>
                </c:pt>
                <c:pt idx="1992" formatCode="0.00E+00">
                  <c:v>5.0237623961337097E-6</c:v>
                </c:pt>
                <c:pt idx="1993" formatCode="0.00E+00">
                  <c:v>1.0047524792267401E-5</c:v>
                </c:pt>
                <c:pt idx="1994" formatCode="0.00E+00">
                  <c:v>5.0237623961337097E-6</c:v>
                </c:pt>
                <c:pt idx="1995" formatCode="0.00E+00">
                  <c:v>5.0237623961337097E-6</c:v>
                </c:pt>
                <c:pt idx="1996" formatCode="0.00E+00">
                  <c:v>5.0237623961337097E-6</c:v>
                </c:pt>
                <c:pt idx="1997" formatCode="0.00E+00">
                  <c:v>5.0237623961337097E-6</c:v>
                </c:pt>
                <c:pt idx="1998" formatCode="0.00E+00">
                  <c:v>5.0237623961337097E-6</c:v>
                </c:pt>
                <c:pt idx="1999" formatCode="0.00E+00">
                  <c:v>1.50712871884011E-5</c:v>
                </c:pt>
                <c:pt idx="2000" formatCode="0.00E+00">
                  <c:v>1.50712871884011E-5</c:v>
                </c:pt>
                <c:pt idx="2001" formatCode="0.00E+00">
                  <c:v>5.0237623961337097E-6</c:v>
                </c:pt>
                <c:pt idx="2002" formatCode="0.00E+00">
                  <c:v>5.0237623961337097E-6</c:v>
                </c:pt>
                <c:pt idx="2003" formatCode="0.00E+00">
                  <c:v>5.0237623961337097E-6</c:v>
                </c:pt>
                <c:pt idx="2004" formatCode="0.00E+00">
                  <c:v>1.50712871884011E-5</c:v>
                </c:pt>
                <c:pt idx="2005" formatCode="0.00E+00">
                  <c:v>5.0237623961337097E-6</c:v>
                </c:pt>
                <c:pt idx="2006" formatCode="0.00E+00">
                  <c:v>5.0237623961337097E-6</c:v>
                </c:pt>
                <c:pt idx="2007" formatCode="0.00E+00">
                  <c:v>5.0237623961337097E-6</c:v>
                </c:pt>
                <c:pt idx="2008" formatCode="0.00E+00">
                  <c:v>1.0047524792267401E-5</c:v>
                </c:pt>
                <c:pt idx="2009" formatCode="0.00E+00">
                  <c:v>1.50712871884011E-5</c:v>
                </c:pt>
                <c:pt idx="2010" formatCode="0.00E+00">
                  <c:v>5.0237623961337097E-6</c:v>
                </c:pt>
                <c:pt idx="2011" formatCode="0.00E+00">
                  <c:v>1.0047524792267401E-5</c:v>
                </c:pt>
                <c:pt idx="2012" formatCode="0.00E+00">
                  <c:v>5.0237623961337097E-6</c:v>
                </c:pt>
                <c:pt idx="2013" formatCode="0.00E+00">
                  <c:v>5.0237623961337097E-6</c:v>
                </c:pt>
                <c:pt idx="2014" formatCode="0.00E+00">
                  <c:v>1.0047524792267401E-5</c:v>
                </c:pt>
                <c:pt idx="2015" formatCode="0.00E+00">
                  <c:v>5.0237623961337097E-6</c:v>
                </c:pt>
                <c:pt idx="2016" formatCode="0.00E+00">
                  <c:v>5.0237623961337097E-6</c:v>
                </c:pt>
                <c:pt idx="2017" formatCode="0.00E+00">
                  <c:v>5.0237623961337097E-6</c:v>
                </c:pt>
                <c:pt idx="2018" formatCode="0.00E+00">
                  <c:v>5.0237623961337097E-6</c:v>
                </c:pt>
                <c:pt idx="2019" formatCode="0.00E+00">
                  <c:v>5.0237623961337097E-6</c:v>
                </c:pt>
                <c:pt idx="2020" formatCode="0.00E+00">
                  <c:v>5.0237623961337097E-6</c:v>
                </c:pt>
                <c:pt idx="2021" formatCode="0.00E+00">
                  <c:v>1.0047524792267401E-5</c:v>
                </c:pt>
                <c:pt idx="2022" formatCode="0.00E+00">
                  <c:v>5.0237623961337097E-6</c:v>
                </c:pt>
                <c:pt idx="2023" formatCode="0.00E+00">
                  <c:v>1.50712871884011E-5</c:v>
                </c:pt>
                <c:pt idx="2024" formatCode="0.00E+00">
                  <c:v>5.0237623961337097E-6</c:v>
                </c:pt>
                <c:pt idx="2025" formatCode="0.00E+00">
                  <c:v>5.0237623961337097E-6</c:v>
                </c:pt>
                <c:pt idx="2026" formatCode="0.00E+00">
                  <c:v>5.0237623961337097E-6</c:v>
                </c:pt>
                <c:pt idx="2027" formatCode="0.00E+00">
                  <c:v>5.0237623961337097E-6</c:v>
                </c:pt>
                <c:pt idx="2028" formatCode="0.00E+00">
                  <c:v>5.0237623961337097E-6</c:v>
                </c:pt>
                <c:pt idx="2029" formatCode="0.00E+00">
                  <c:v>1.0047524792267401E-5</c:v>
                </c:pt>
                <c:pt idx="2030" formatCode="0.00E+00">
                  <c:v>1.50712871884011E-5</c:v>
                </c:pt>
                <c:pt idx="2031" formatCode="0.00E+00">
                  <c:v>5.0237623961337097E-6</c:v>
                </c:pt>
                <c:pt idx="2032" formatCode="0.00E+00">
                  <c:v>1.0047524792267401E-5</c:v>
                </c:pt>
                <c:pt idx="2033" formatCode="0.00E+00">
                  <c:v>1.0047524792267401E-5</c:v>
                </c:pt>
                <c:pt idx="2034" formatCode="0.00E+00">
                  <c:v>5.0237623961337097E-6</c:v>
                </c:pt>
                <c:pt idx="2035" formatCode="0.00E+00">
                  <c:v>5.0237623961337097E-6</c:v>
                </c:pt>
                <c:pt idx="2036" formatCode="0.00E+00">
                  <c:v>1.0047524792267401E-5</c:v>
                </c:pt>
                <c:pt idx="2037" formatCode="0.00E+00">
                  <c:v>5.0237623961337097E-6</c:v>
                </c:pt>
                <c:pt idx="2038" formatCode="0.00E+00">
                  <c:v>5.0237623961337097E-6</c:v>
                </c:pt>
                <c:pt idx="2039" formatCode="0.00E+00">
                  <c:v>1.0047524792267401E-5</c:v>
                </c:pt>
                <c:pt idx="2040" formatCode="0.00E+00">
                  <c:v>5.0237623961337097E-6</c:v>
                </c:pt>
                <c:pt idx="2041" formatCode="0.00E+00">
                  <c:v>1.0047524792267401E-5</c:v>
                </c:pt>
                <c:pt idx="2042" formatCode="0.00E+00">
                  <c:v>5.0237623961337097E-6</c:v>
                </c:pt>
                <c:pt idx="2043" formatCode="0.00E+00">
                  <c:v>5.0237623961337097E-6</c:v>
                </c:pt>
                <c:pt idx="2044" formatCode="0.00E+00">
                  <c:v>5.0237623961337097E-6</c:v>
                </c:pt>
                <c:pt idx="2045" formatCode="0.00E+00">
                  <c:v>5.0237623961337097E-6</c:v>
                </c:pt>
                <c:pt idx="2046" formatCode="0.00E+00">
                  <c:v>1.0047524792267401E-5</c:v>
                </c:pt>
                <c:pt idx="2047" formatCode="0.00E+00">
                  <c:v>5.0237623961337097E-6</c:v>
                </c:pt>
                <c:pt idx="2048" formatCode="0.00E+00">
                  <c:v>5.0237623961337097E-6</c:v>
                </c:pt>
                <c:pt idx="2049" formatCode="0.00E+00">
                  <c:v>1.0047524792267401E-5</c:v>
                </c:pt>
                <c:pt idx="2050" formatCode="0.00E+00">
                  <c:v>5.0237623961337097E-6</c:v>
                </c:pt>
                <c:pt idx="2051" formatCode="0.00E+00">
                  <c:v>1.0047524792267401E-5</c:v>
                </c:pt>
                <c:pt idx="2052" formatCode="0.00E+00">
                  <c:v>5.0237623961337097E-6</c:v>
                </c:pt>
                <c:pt idx="2053" formatCode="0.00E+00">
                  <c:v>5.0237623961337097E-6</c:v>
                </c:pt>
                <c:pt idx="2054" formatCode="0.00E+00">
                  <c:v>5.0237623961337097E-6</c:v>
                </c:pt>
                <c:pt idx="2055" formatCode="0.00E+00">
                  <c:v>5.0237623961337097E-6</c:v>
                </c:pt>
                <c:pt idx="2056" formatCode="0.00E+00">
                  <c:v>5.0237623961337097E-6</c:v>
                </c:pt>
                <c:pt idx="2057" formatCode="0.00E+00">
                  <c:v>5.0237623961337097E-6</c:v>
                </c:pt>
                <c:pt idx="2058" formatCode="0.00E+00">
                  <c:v>5.0237623961337097E-6</c:v>
                </c:pt>
                <c:pt idx="2059" formatCode="0.00E+00">
                  <c:v>5.0237623961337097E-6</c:v>
                </c:pt>
                <c:pt idx="2060" formatCode="0.00E+00">
                  <c:v>5.0237623961337097E-6</c:v>
                </c:pt>
                <c:pt idx="2061" formatCode="0.00E+00">
                  <c:v>5.0237623961337097E-6</c:v>
                </c:pt>
                <c:pt idx="2062" formatCode="0.00E+00">
                  <c:v>5.0237623961337097E-6</c:v>
                </c:pt>
                <c:pt idx="2063" formatCode="0.00E+00">
                  <c:v>5.0237623961337097E-6</c:v>
                </c:pt>
                <c:pt idx="2064" formatCode="0.00E+00">
                  <c:v>5.0237623961337097E-6</c:v>
                </c:pt>
                <c:pt idx="2065" formatCode="0.00E+00">
                  <c:v>5.0237623961337097E-6</c:v>
                </c:pt>
                <c:pt idx="2066" formatCode="0.00E+00">
                  <c:v>5.0237623961337097E-6</c:v>
                </c:pt>
                <c:pt idx="2067" formatCode="0.00E+00">
                  <c:v>5.0237623961337097E-6</c:v>
                </c:pt>
                <c:pt idx="2068" formatCode="0.00E+00">
                  <c:v>5.0237623961337097E-6</c:v>
                </c:pt>
                <c:pt idx="2069" formatCode="0.00E+00">
                  <c:v>5.0237623961337097E-6</c:v>
                </c:pt>
                <c:pt idx="2070" formatCode="0.00E+00">
                  <c:v>5.0237623961337097E-6</c:v>
                </c:pt>
                <c:pt idx="2071" formatCode="0.00E+00">
                  <c:v>5.0237623961337097E-6</c:v>
                </c:pt>
                <c:pt idx="2072" formatCode="0.00E+00">
                  <c:v>5.0237623961337097E-6</c:v>
                </c:pt>
                <c:pt idx="2073" formatCode="0.00E+00">
                  <c:v>5.0237623961337097E-6</c:v>
                </c:pt>
                <c:pt idx="2074" formatCode="0.00E+00">
                  <c:v>5.0237623961337097E-6</c:v>
                </c:pt>
                <c:pt idx="2075" formatCode="0.00E+00">
                  <c:v>5.0237623961337097E-6</c:v>
                </c:pt>
                <c:pt idx="2076" formatCode="0.00E+00">
                  <c:v>5.0237623961337097E-6</c:v>
                </c:pt>
                <c:pt idx="2077" formatCode="0.00E+00">
                  <c:v>5.0237623961337097E-6</c:v>
                </c:pt>
                <c:pt idx="2078" formatCode="0.00E+00">
                  <c:v>1.0047524792267401E-5</c:v>
                </c:pt>
                <c:pt idx="2079" formatCode="0.00E+00">
                  <c:v>5.0237623961337097E-6</c:v>
                </c:pt>
                <c:pt idx="2080" formatCode="0.00E+00">
                  <c:v>1.0047524792267401E-5</c:v>
                </c:pt>
                <c:pt idx="2081" formatCode="0.00E+00">
                  <c:v>5.0237623961337097E-6</c:v>
                </c:pt>
                <c:pt idx="2082" formatCode="0.00E+00">
                  <c:v>5.0237623961337097E-6</c:v>
                </c:pt>
                <c:pt idx="2083" formatCode="0.00E+00">
                  <c:v>5.0237623961337097E-6</c:v>
                </c:pt>
                <c:pt idx="2084" formatCode="0.00E+00">
                  <c:v>5.0237623961337097E-6</c:v>
                </c:pt>
                <c:pt idx="2085" formatCode="0.00E+00">
                  <c:v>5.0237623961337097E-6</c:v>
                </c:pt>
                <c:pt idx="2086" formatCode="0.00E+00">
                  <c:v>5.0237623961337097E-6</c:v>
                </c:pt>
                <c:pt idx="2087" formatCode="0.00E+00">
                  <c:v>5.0237623961337097E-6</c:v>
                </c:pt>
                <c:pt idx="2088" formatCode="0.00E+00">
                  <c:v>5.0237623961337097E-6</c:v>
                </c:pt>
                <c:pt idx="2089" formatCode="0.00E+00">
                  <c:v>5.0237623961337097E-6</c:v>
                </c:pt>
                <c:pt idx="2090" formatCode="0.00E+00">
                  <c:v>5.0237623961337097E-6</c:v>
                </c:pt>
                <c:pt idx="2091" formatCode="0.00E+00">
                  <c:v>5.0237623961337097E-6</c:v>
                </c:pt>
                <c:pt idx="2092" formatCode="0.00E+00">
                  <c:v>5.0237623961337097E-6</c:v>
                </c:pt>
                <c:pt idx="2093" formatCode="0.00E+00">
                  <c:v>5.0237623961337097E-6</c:v>
                </c:pt>
                <c:pt idx="2094" formatCode="0.00E+00">
                  <c:v>1.0047524792267401E-5</c:v>
                </c:pt>
                <c:pt idx="2095" formatCode="0.00E+00">
                  <c:v>5.0237623961337097E-6</c:v>
                </c:pt>
                <c:pt idx="2096" formatCode="0.00E+00">
                  <c:v>5.0237623961337097E-6</c:v>
                </c:pt>
                <c:pt idx="2097" formatCode="0.00E+00">
                  <c:v>5.0237623961337097E-6</c:v>
                </c:pt>
                <c:pt idx="2098" formatCode="0.00E+00">
                  <c:v>5.0237623961337097E-6</c:v>
                </c:pt>
                <c:pt idx="2099" formatCode="0.00E+00">
                  <c:v>5.0237623961337097E-6</c:v>
                </c:pt>
                <c:pt idx="2100" formatCode="0.00E+00">
                  <c:v>5.0237623961337097E-6</c:v>
                </c:pt>
                <c:pt idx="2101" formatCode="0.00E+00">
                  <c:v>5.0237623961337097E-6</c:v>
                </c:pt>
                <c:pt idx="2102" formatCode="0.00E+00">
                  <c:v>5.0237623961337097E-6</c:v>
                </c:pt>
                <c:pt idx="2103" formatCode="0.00E+00">
                  <c:v>5.0237623961337097E-6</c:v>
                </c:pt>
                <c:pt idx="2104" formatCode="0.00E+00">
                  <c:v>5.0237623961337097E-6</c:v>
                </c:pt>
                <c:pt idx="2105" formatCode="0.00E+00">
                  <c:v>5.0237623961337097E-6</c:v>
                </c:pt>
                <c:pt idx="2106" formatCode="0.00E+00">
                  <c:v>5.0237623961337097E-6</c:v>
                </c:pt>
                <c:pt idx="2107" formatCode="0.00E+00">
                  <c:v>5.0237623961337097E-6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83120"/>
        <c:axId val="281285080"/>
      </c:scatterChart>
      <c:valAx>
        <c:axId val="281283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Blocksize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5080"/>
        <c:crosses val="autoZero"/>
        <c:crossBetween val="midCat"/>
      </c:valAx>
      <c:valAx>
        <c:axId val="281285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 smtClean="0"/>
                  <a:t>Freq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3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Win!$Y:$Y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Win!$AA:$AA</c:f>
              <c:numCache>
                <c:formatCode>0.00E+00</c:formatCode>
                <c:ptCount val="1048576"/>
                <c:pt idx="0" formatCode="General">
                  <c:v>1.0030392088026701E-3</c:v>
                </c:pt>
                <c:pt idx="1">
                  <c:v>8.32522543306217E-4</c:v>
                </c:pt>
                <c:pt idx="2">
                  <c:v>8.8267450374635101E-4</c:v>
                </c:pt>
                <c:pt idx="3">
                  <c:v>9.2279607209845799E-4</c:v>
                </c:pt>
                <c:pt idx="4" formatCode="General">
                  <c:v>1.0230999929787201E-3</c:v>
                </c:pt>
                <c:pt idx="5" formatCode="General">
                  <c:v>1.0531911692428001E-3</c:v>
                </c:pt>
                <c:pt idx="6">
                  <c:v>9.3282646418648503E-4</c:v>
                </c:pt>
                <c:pt idx="7" formatCode="General">
                  <c:v>1.0732519534188501E-3</c:v>
                </c:pt>
                <c:pt idx="8">
                  <c:v>7.5227940660200403E-4</c:v>
                </c:pt>
                <c:pt idx="9" formatCode="General">
                  <c:v>1.0331303850667499E-3</c:v>
                </c:pt>
                <c:pt idx="10">
                  <c:v>9.1276568001043095E-4</c:v>
                </c:pt>
                <c:pt idx="11">
                  <c:v>8.2249215121819104E-4</c:v>
                </c:pt>
                <c:pt idx="12" formatCode="General">
                  <c:v>1.0331303850667499E-3</c:v>
                </c:pt>
                <c:pt idx="13" formatCode="General">
                  <c:v>1.0030392088026701E-3</c:v>
                </c:pt>
                <c:pt idx="14">
                  <c:v>9.93008816714645E-4</c:v>
                </c:pt>
                <c:pt idx="15">
                  <c:v>9.7294803253859103E-4</c:v>
                </c:pt>
                <c:pt idx="16">
                  <c:v>8.2249215121819104E-4</c:v>
                </c:pt>
                <c:pt idx="17" formatCode="General">
                  <c:v>1.01306960089069E-3</c:v>
                </c:pt>
                <c:pt idx="18">
                  <c:v>9.2279607209845799E-4</c:v>
                </c:pt>
                <c:pt idx="19">
                  <c:v>9.7294803253859103E-4</c:v>
                </c:pt>
                <c:pt idx="20" formatCode="General">
                  <c:v>1.16352548221109E-3</c:v>
                </c:pt>
                <c:pt idx="21">
                  <c:v>8.9270489583437795E-4</c:v>
                </c:pt>
                <c:pt idx="22">
                  <c:v>7.7234019077805703E-4</c:v>
                </c:pt>
                <c:pt idx="23">
                  <c:v>8.2249215121819104E-4</c:v>
                </c:pt>
                <c:pt idx="24" formatCode="General">
                  <c:v>1.0832823455068799E-3</c:v>
                </c:pt>
                <c:pt idx="25">
                  <c:v>7.6230979869002999E-4</c:v>
                </c:pt>
                <c:pt idx="26">
                  <c:v>8.12461759130164E-4</c:v>
                </c:pt>
                <c:pt idx="27">
                  <c:v>8.7264411165832397E-4</c:v>
                </c:pt>
                <c:pt idx="28" formatCode="General">
                  <c:v>1.0531911692428001E-3</c:v>
                </c:pt>
                <c:pt idx="29">
                  <c:v>9.6291764045056496E-4</c:v>
                </c:pt>
                <c:pt idx="30">
                  <c:v>9.1276568001043095E-4</c:v>
                </c:pt>
                <c:pt idx="31">
                  <c:v>7.7234019077805703E-4</c:v>
                </c:pt>
                <c:pt idx="32" formatCode="General">
                  <c:v>1.04316077715477E-3</c:v>
                </c:pt>
                <c:pt idx="33">
                  <c:v>9.0273528792240401E-4</c:v>
                </c:pt>
                <c:pt idx="34" formatCode="General">
                  <c:v>1.0331303850667499E-3</c:v>
                </c:pt>
                <c:pt idx="35" formatCode="General">
                  <c:v>1.01306960089069E-3</c:v>
                </c:pt>
                <c:pt idx="36" formatCode="General">
                  <c:v>1.06322156133083E-3</c:v>
                </c:pt>
                <c:pt idx="37" formatCode="General">
                  <c:v>1.01306960089069E-3</c:v>
                </c:pt>
                <c:pt idx="38" formatCode="General">
                  <c:v>1.0230999929787201E-3</c:v>
                </c:pt>
                <c:pt idx="39" formatCode="General">
                  <c:v>1.1033431296829301E-3</c:v>
                </c:pt>
                <c:pt idx="40">
                  <c:v>8.4255293539424404E-4</c:v>
                </c:pt>
                <c:pt idx="41" formatCode="General">
                  <c:v>1.04316077715477E-3</c:v>
                </c:pt>
                <c:pt idx="42">
                  <c:v>9.6291764045056496E-4</c:v>
                </c:pt>
                <c:pt idx="43" formatCode="General">
                  <c:v>1.0030392088026701E-3</c:v>
                </c:pt>
                <c:pt idx="44">
                  <c:v>9.1276568001043095E-4</c:v>
                </c:pt>
                <c:pt idx="45">
                  <c:v>9.7294803253859103E-4</c:v>
                </c:pt>
                <c:pt idx="46">
                  <c:v>7.7234019077805703E-4</c:v>
                </c:pt>
                <c:pt idx="47">
                  <c:v>8.4255293539424404E-4</c:v>
                </c:pt>
                <c:pt idx="48">
                  <c:v>9.3282646418648503E-4</c:v>
                </c:pt>
                <c:pt idx="49">
                  <c:v>8.12461759130164E-4</c:v>
                </c:pt>
                <c:pt idx="50">
                  <c:v>7.6230979869002999E-4</c:v>
                </c:pt>
                <c:pt idx="51">
                  <c:v>8.12461759130164E-4</c:v>
                </c:pt>
                <c:pt idx="52">
                  <c:v>9.8297842462661796E-4</c:v>
                </c:pt>
                <c:pt idx="53">
                  <c:v>7.92400974954111E-4</c:v>
                </c:pt>
                <c:pt idx="54">
                  <c:v>9.0273528792240401E-4</c:v>
                </c:pt>
                <c:pt idx="55" formatCode="General">
                  <c:v>1.01306960089069E-3</c:v>
                </c:pt>
                <c:pt idx="56">
                  <c:v>8.9270489583437795E-4</c:v>
                </c:pt>
                <c:pt idx="57">
                  <c:v>6.6200587780976304E-4</c:v>
                </c:pt>
                <c:pt idx="58">
                  <c:v>9.5288724836253803E-4</c:v>
                </c:pt>
                <c:pt idx="59">
                  <c:v>8.4255293539424404E-4</c:v>
                </c:pt>
                <c:pt idx="60">
                  <c:v>8.0243136704213696E-4</c:v>
                </c:pt>
                <c:pt idx="61">
                  <c:v>7.8237058286608396E-4</c:v>
                </c:pt>
                <c:pt idx="62">
                  <c:v>6.9209705407384298E-4</c:v>
                </c:pt>
                <c:pt idx="63">
                  <c:v>7.3221862242594995E-4</c:v>
                </c:pt>
                <c:pt idx="64">
                  <c:v>6.6200587780976304E-4</c:v>
                </c:pt>
                <c:pt idx="65">
                  <c:v>7.92400974954111E-4</c:v>
                </c:pt>
                <c:pt idx="66">
                  <c:v>9.4285685627451099E-4</c:v>
                </c:pt>
                <c:pt idx="67">
                  <c:v>9.4285685627451099E-4</c:v>
                </c:pt>
                <c:pt idx="68">
                  <c:v>9.8297842462661796E-4</c:v>
                </c:pt>
                <c:pt idx="69">
                  <c:v>8.7264411165832397E-4</c:v>
                </c:pt>
                <c:pt idx="70">
                  <c:v>8.6261371957029802E-4</c:v>
                </c:pt>
                <c:pt idx="71">
                  <c:v>8.4255293539424404E-4</c:v>
                </c:pt>
                <c:pt idx="72">
                  <c:v>8.32522543306217E-4</c:v>
                </c:pt>
                <c:pt idx="73">
                  <c:v>7.92400974954111E-4</c:v>
                </c:pt>
                <c:pt idx="74">
                  <c:v>9.2279607209845799E-4</c:v>
                </c:pt>
                <c:pt idx="75">
                  <c:v>8.8267450374635101E-4</c:v>
                </c:pt>
                <c:pt idx="76">
                  <c:v>7.6230979869002999E-4</c:v>
                </c:pt>
                <c:pt idx="77">
                  <c:v>7.7234019077805703E-4</c:v>
                </c:pt>
                <c:pt idx="78" formatCode="General">
                  <c:v>1.1534950901230701E-3</c:v>
                </c:pt>
                <c:pt idx="79">
                  <c:v>7.2218823033792302E-4</c:v>
                </c:pt>
                <c:pt idx="80">
                  <c:v>8.5258332748227098E-4</c:v>
                </c:pt>
                <c:pt idx="81">
                  <c:v>9.2279607209845799E-4</c:v>
                </c:pt>
                <c:pt idx="82">
                  <c:v>8.9270489583437795E-4</c:v>
                </c:pt>
                <c:pt idx="83" formatCode="General">
                  <c:v>1.17355587429912E-3</c:v>
                </c:pt>
                <c:pt idx="84">
                  <c:v>9.93008816714645E-4</c:v>
                </c:pt>
                <c:pt idx="85">
                  <c:v>9.0273528792240401E-4</c:v>
                </c:pt>
                <c:pt idx="86">
                  <c:v>8.9270489583437795E-4</c:v>
                </c:pt>
                <c:pt idx="87">
                  <c:v>9.1276568001043095E-4</c:v>
                </c:pt>
                <c:pt idx="88">
                  <c:v>9.0273528792240401E-4</c:v>
                </c:pt>
                <c:pt idx="89">
                  <c:v>8.6261371957029802E-4</c:v>
                </c:pt>
                <c:pt idx="90">
                  <c:v>8.2249215121819104E-4</c:v>
                </c:pt>
                <c:pt idx="91">
                  <c:v>7.4224901451397699E-4</c:v>
                </c:pt>
                <c:pt idx="92">
                  <c:v>9.5288724836253803E-4</c:v>
                </c:pt>
                <c:pt idx="93">
                  <c:v>7.6230979869002999E-4</c:v>
                </c:pt>
                <c:pt idx="94">
                  <c:v>7.7234019077805703E-4</c:v>
                </c:pt>
                <c:pt idx="95">
                  <c:v>9.3282646418648503E-4</c:v>
                </c:pt>
                <c:pt idx="96">
                  <c:v>8.7264411165832397E-4</c:v>
                </c:pt>
                <c:pt idx="97">
                  <c:v>8.4255293539424404E-4</c:v>
                </c:pt>
                <c:pt idx="98">
                  <c:v>7.2218823033792302E-4</c:v>
                </c:pt>
                <c:pt idx="99">
                  <c:v>8.5258332748227098E-4</c:v>
                </c:pt>
                <c:pt idx="100">
                  <c:v>8.8267450374635101E-4</c:v>
                </c:pt>
                <c:pt idx="101">
                  <c:v>9.93008816714645E-4</c:v>
                </c:pt>
                <c:pt idx="102">
                  <c:v>9.2279607209845799E-4</c:v>
                </c:pt>
                <c:pt idx="103">
                  <c:v>7.7234019077805703E-4</c:v>
                </c:pt>
                <c:pt idx="104">
                  <c:v>9.3282646418648503E-4</c:v>
                </c:pt>
                <c:pt idx="105">
                  <c:v>8.7264411165832397E-4</c:v>
                </c:pt>
                <c:pt idx="106">
                  <c:v>7.3221862242594995E-4</c:v>
                </c:pt>
                <c:pt idx="107">
                  <c:v>8.12461759130164E-4</c:v>
                </c:pt>
                <c:pt idx="108">
                  <c:v>8.12461759130164E-4</c:v>
                </c:pt>
                <c:pt idx="109">
                  <c:v>6.51975485721736E-4</c:v>
                </c:pt>
                <c:pt idx="110">
                  <c:v>9.4285685627451099E-4</c:v>
                </c:pt>
                <c:pt idx="111">
                  <c:v>7.5227940660200403E-4</c:v>
                </c:pt>
                <c:pt idx="112">
                  <c:v>8.12461759130164E-4</c:v>
                </c:pt>
                <c:pt idx="113">
                  <c:v>7.5227940660200403E-4</c:v>
                </c:pt>
                <c:pt idx="114">
                  <c:v>7.0212744616187002E-4</c:v>
                </c:pt>
                <c:pt idx="115">
                  <c:v>7.3221862242594995E-4</c:v>
                </c:pt>
                <c:pt idx="116">
                  <c:v>8.0243136704213696E-4</c:v>
                </c:pt>
                <c:pt idx="117">
                  <c:v>7.5227940660200403E-4</c:v>
                </c:pt>
                <c:pt idx="118">
                  <c:v>7.92400974954111E-4</c:v>
                </c:pt>
                <c:pt idx="119">
                  <c:v>6.7203626989778998E-4</c:v>
                </c:pt>
                <c:pt idx="120">
                  <c:v>8.9270489583437795E-4</c:v>
                </c:pt>
                <c:pt idx="121">
                  <c:v>7.4224901451397699E-4</c:v>
                </c:pt>
                <c:pt idx="122">
                  <c:v>8.2249215121819104E-4</c:v>
                </c:pt>
                <c:pt idx="123">
                  <c:v>7.1215783824989695E-4</c:v>
                </c:pt>
                <c:pt idx="124">
                  <c:v>7.7234019077805703E-4</c:v>
                </c:pt>
                <c:pt idx="125">
                  <c:v>6.7203626989778998E-4</c:v>
                </c:pt>
                <c:pt idx="126">
                  <c:v>7.0212744616187002E-4</c:v>
                </c:pt>
                <c:pt idx="127">
                  <c:v>9.0273528792240401E-4</c:v>
                </c:pt>
                <c:pt idx="128">
                  <c:v>9.1276568001043095E-4</c:v>
                </c:pt>
                <c:pt idx="129">
                  <c:v>8.9270489583437795E-4</c:v>
                </c:pt>
                <c:pt idx="130">
                  <c:v>7.2218823033792302E-4</c:v>
                </c:pt>
                <c:pt idx="131">
                  <c:v>6.9209705407384298E-4</c:v>
                </c:pt>
                <c:pt idx="132">
                  <c:v>7.4224901451397699E-4</c:v>
                </c:pt>
                <c:pt idx="133">
                  <c:v>7.1215783824989695E-4</c:v>
                </c:pt>
                <c:pt idx="134">
                  <c:v>6.9209705407384298E-4</c:v>
                </c:pt>
                <c:pt idx="135">
                  <c:v>6.2188430945765596E-4</c:v>
                </c:pt>
                <c:pt idx="136">
                  <c:v>7.4224901451397699E-4</c:v>
                </c:pt>
                <c:pt idx="137">
                  <c:v>9.8297842462661796E-4</c:v>
                </c:pt>
                <c:pt idx="138">
                  <c:v>7.1215783824989695E-4</c:v>
                </c:pt>
                <c:pt idx="139">
                  <c:v>7.0212744616187002E-4</c:v>
                </c:pt>
                <c:pt idx="140">
                  <c:v>9.5288724836253803E-4</c:v>
                </c:pt>
                <c:pt idx="141">
                  <c:v>7.2218823033792302E-4</c:v>
                </c:pt>
                <c:pt idx="142">
                  <c:v>6.51975485721736E-4</c:v>
                </c:pt>
                <c:pt idx="143">
                  <c:v>6.7203626989778998E-4</c:v>
                </c:pt>
                <c:pt idx="144">
                  <c:v>7.92400974954111E-4</c:v>
                </c:pt>
                <c:pt idx="145">
                  <c:v>7.5227940660200403E-4</c:v>
                </c:pt>
                <c:pt idx="146">
                  <c:v>7.4224901451397699E-4</c:v>
                </c:pt>
                <c:pt idx="147">
                  <c:v>7.4224901451397699E-4</c:v>
                </c:pt>
                <c:pt idx="148">
                  <c:v>7.3221862242594995E-4</c:v>
                </c:pt>
                <c:pt idx="149">
                  <c:v>8.5258332748227098E-4</c:v>
                </c:pt>
                <c:pt idx="150">
                  <c:v>7.92400974954111E-4</c:v>
                </c:pt>
                <c:pt idx="151">
                  <c:v>5.2158038857738902E-4</c:v>
                </c:pt>
                <c:pt idx="152">
                  <c:v>8.4255293539424404E-4</c:v>
                </c:pt>
                <c:pt idx="153">
                  <c:v>6.7203626989778998E-4</c:v>
                </c:pt>
                <c:pt idx="154">
                  <c:v>7.4224901451397699E-4</c:v>
                </c:pt>
                <c:pt idx="155">
                  <c:v>5.6170195692949599E-4</c:v>
                </c:pt>
                <c:pt idx="156">
                  <c:v>8.12461759130164E-4</c:v>
                </c:pt>
                <c:pt idx="157">
                  <c:v>6.8206666198581702E-4</c:v>
                </c:pt>
                <c:pt idx="158">
                  <c:v>6.6200587780976304E-4</c:v>
                </c:pt>
                <c:pt idx="159">
                  <c:v>7.0212744616187002E-4</c:v>
                </c:pt>
                <c:pt idx="160">
                  <c:v>8.12461759130164E-4</c:v>
                </c:pt>
                <c:pt idx="161">
                  <c:v>7.7234019077805703E-4</c:v>
                </c:pt>
                <c:pt idx="162">
                  <c:v>8.7264411165832397E-4</c:v>
                </c:pt>
                <c:pt idx="163">
                  <c:v>6.8206666198581702E-4</c:v>
                </c:pt>
                <c:pt idx="164">
                  <c:v>7.4224901451397699E-4</c:v>
                </c:pt>
                <c:pt idx="165">
                  <c:v>8.6261371957029802E-4</c:v>
                </c:pt>
                <c:pt idx="166">
                  <c:v>6.1185391736963001E-4</c:v>
                </c:pt>
                <c:pt idx="167">
                  <c:v>7.92400974954111E-4</c:v>
                </c:pt>
                <c:pt idx="168">
                  <c:v>6.8206666198581702E-4</c:v>
                </c:pt>
                <c:pt idx="169">
                  <c:v>7.4224901451397699E-4</c:v>
                </c:pt>
                <c:pt idx="170">
                  <c:v>6.7203626989778998E-4</c:v>
                </c:pt>
                <c:pt idx="171">
                  <c:v>7.0212744616187002E-4</c:v>
                </c:pt>
                <c:pt idx="172">
                  <c:v>8.0243136704213696E-4</c:v>
                </c:pt>
                <c:pt idx="173">
                  <c:v>6.51975485721736E-4</c:v>
                </c:pt>
                <c:pt idx="174">
                  <c:v>6.1185391736963001E-4</c:v>
                </c:pt>
                <c:pt idx="175">
                  <c:v>8.32522543306217E-4</c:v>
                </c:pt>
                <c:pt idx="176">
                  <c:v>7.0212744616187002E-4</c:v>
                </c:pt>
                <c:pt idx="177">
                  <c:v>8.4255293539424404E-4</c:v>
                </c:pt>
                <c:pt idx="178">
                  <c:v>7.6230979869002999E-4</c:v>
                </c:pt>
                <c:pt idx="179">
                  <c:v>7.2218823033792302E-4</c:v>
                </c:pt>
                <c:pt idx="180">
                  <c:v>6.8206666198581702E-4</c:v>
                </c:pt>
                <c:pt idx="181">
                  <c:v>7.92400974954111E-4</c:v>
                </c:pt>
                <c:pt idx="182">
                  <c:v>6.8206666198581702E-4</c:v>
                </c:pt>
                <c:pt idx="183">
                  <c:v>7.1215783824989695E-4</c:v>
                </c:pt>
                <c:pt idx="184">
                  <c:v>8.7264411165832397E-4</c:v>
                </c:pt>
                <c:pt idx="185">
                  <c:v>7.92400974954111E-4</c:v>
                </c:pt>
                <c:pt idx="186">
                  <c:v>6.6200587780976304E-4</c:v>
                </c:pt>
                <c:pt idx="187">
                  <c:v>6.7203626989778998E-4</c:v>
                </c:pt>
                <c:pt idx="188">
                  <c:v>7.8237058286608396E-4</c:v>
                </c:pt>
                <c:pt idx="189">
                  <c:v>6.6200587780976304E-4</c:v>
                </c:pt>
                <c:pt idx="190">
                  <c:v>7.7234019077805703E-4</c:v>
                </c:pt>
                <c:pt idx="191">
                  <c:v>9.1276568001043095E-4</c:v>
                </c:pt>
                <c:pt idx="192">
                  <c:v>6.4194509363371005E-4</c:v>
                </c:pt>
                <c:pt idx="193">
                  <c:v>6.8206666198581702E-4</c:v>
                </c:pt>
                <c:pt idx="194">
                  <c:v>5.9179313319357603E-4</c:v>
                </c:pt>
                <c:pt idx="195">
                  <c:v>7.1215783824989695E-4</c:v>
                </c:pt>
                <c:pt idx="196">
                  <c:v>8.12461759130164E-4</c:v>
                </c:pt>
                <c:pt idx="197">
                  <c:v>7.1215783824989695E-4</c:v>
                </c:pt>
                <c:pt idx="198">
                  <c:v>7.7234019077805703E-4</c:v>
                </c:pt>
                <c:pt idx="199">
                  <c:v>7.3221862242594995E-4</c:v>
                </c:pt>
                <c:pt idx="200">
                  <c:v>6.0182352528160296E-4</c:v>
                </c:pt>
                <c:pt idx="201">
                  <c:v>7.5227940660200403E-4</c:v>
                </c:pt>
                <c:pt idx="202">
                  <c:v>6.31914701545683E-4</c:v>
                </c:pt>
                <c:pt idx="203">
                  <c:v>6.9209705407384298E-4</c:v>
                </c:pt>
                <c:pt idx="204">
                  <c:v>8.12461759130164E-4</c:v>
                </c:pt>
                <c:pt idx="205">
                  <c:v>7.1215783824989695E-4</c:v>
                </c:pt>
                <c:pt idx="206">
                  <c:v>7.92400974954111E-4</c:v>
                </c:pt>
                <c:pt idx="207">
                  <c:v>6.51975485721736E-4</c:v>
                </c:pt>
                <c:pt idx="208">
                  <c:v>5.9179313319357603E-4</c:v>
                </c:pt>
                <c:pt idx="209">
                  <c:v>6.31914701545683E-4</c:v>
                </c:pt>
                <c:pt idx="210">
                  <c:v>8.12461759130164E-4</c:v>
                </c:pt>
                <c:pt idx="211">
                  <c:v>7.6230979869002999E-4</c:v>
                </c:pt>
                <c:pt idx="212">
                  <c:v>6.31914701545683E-4</c:v>
                </c:pt>
                <c:pt idx="213">
                  <c:v>5.3161078066541595E-4</c:v>
                </c:pt>
                <c:pt idx="214">
                  <c:v>6.31914701545683E-4</c:v>
                </c:pt>
                <c:pt idx="215">
                  <c:v>7.6230979869002999E-4</c:v>
                </c:pt>
                <c:pt idx="216">
                  <c:v>7.8237058286608396E-4</c:v>
                </c:pt>
                <c:pt idx="217">
                  <c:v>7.3221862242594995E-4</c:v>
                </c:pt>
                <c:pt idx="218">
                  <c:v>6.1185391736963001E-4</c:v>
                </c:pt>
                <c:pt idx="219">
                  <c:v>4.8145882022528199E-4</c:v>
                </c:pt>
                <c:pt idx="220">
                  <c:v>6.0182352528160296E-4</c:v>
                </c:pt>
                <c:pt idx="221">
                  <c:v>7.6230979869002999E-4</c:v>
                </c:pt>
                <c:pt idx="222">
                  <c:v>7.92400974954111E-4</c:v>
                </c:pt>
                <c:pt idx="223">
                  <c:v>7.0212744616187002E-4</c:v>
                </c:pt>
                <c:pt idx="224">
                  <c:v>6.31914701545683E-4</c:v>
                </c:pt>
                <c:pt idx="225">
                  <c:v>7.8237058286608396E-4</c:v>
                </c:pt>
                <c:pt idx="226">
                  <c:v>5.6170195692949599E-4</c:v>
                </c:pt>
                <c:pt idx="227">
                  <c:v>6.1185391736963001E-4</c:v>
                </c:pt>
                <c:pt idx="228">
                  <c:v>7.7234019077805703E-4</c:v>
                </c:pt>
                <c:pt idx="229">
                  <c:v>5.9179313319357603E-4</c:v>
                </c:pt>
                <c:pt idx="230">
                  <c:v>7.5227940660200403E-4</c:v>
                </c:pt>
                <c:pt idx="231">
                  <c:v>6.31914701545683E-4</c:v>
                </c:pt>
                <c:pt idx="232">
                  <c:v>5.7173234901752303E-4</c:v>
                </c:pt>
                <c:pt idx="233">
                  <c:v>5.3161078066541595E-4</c:v>
                </c:pt>
                <c:pt idx="234">
                  <c:v>7.5227940660200403E-4</c:v>
                </c:pt>
                <c:pt idx="235">
                  <c:v>6.7203626989778998E-4</c:v>
                </c:pt>
                <c:pt idx="236">
                  <c:v>6.51975485721736E-4</c:v>
                </c:pt>
                <c:pt idx="237">
                  <c:v>5.7173234901752303E-4</c:v>
                </c:pt>
                <c:pt idx="238">
                  <c:v>7.6230979869002999E-4</c:v>
                </c:pt>
                <c:pt idx="239">
                  <c:v>5.3161078066541595E-4</c:v>
                </c:pt>
                <c:pt idx="240">
                  <c:v>8.0243136704213696E-4</c:v>
                </c:pt>
                <c:pt idx="241">
                  <c:v>7.2218823033792302E-4</c:v>
                </c:pt>
                <c:pt idx="242">
                  <c:v>6.1185391736963001E-4</c:v>
                </c:pt>
                <c:pt idx="243">
                  <c:v>6.2188430945765596E-4</c:v>
                </c:pt>
                <c:pt idx="244">
                  <c:v>6.7203626989778998E-4</c:v>
                </c:pt>
                <c:pt idx="245">
                  <c:v>6.0182352528160296E-4</c:v>
                </c:pt>
                <c:pt idx="246">
                  <c:v>6.0182352528160296E-4</c:v>
                </c:pt>
                <c:pt idx="247">
                  <c:v>5.2158038857738902E-4</c:v>
                </c:pt>
                <c:pt idx="248">
                  <c:v>7.4224901451397699E-4</c:v>
                </c:pt>
                <c:pt idx="249">
                  <c:v>5.2158038857738902E-4</c:v>
                </c:pt>
                <c:pt idx="250">
                  <c:v>6.8206666198581702E-4</c:v>
                </c:pt>
                <c:pt idx="251">
                  <c:v>6.2188430945765596E-4</c:v>
                </c:pt>
                <c:pt idx="252">
                  <c:v>5.2158038857738902E-4</c:v>
                </c:pt>
                <c:pt idx="253">
                  <c:v>6.51975485721736E-4</c:v>
                </c:pt>
                <c:pt idx="254">
                  <c:v>6.7203626989778998E-4</c:v>
                </c:pt>
                <c:pt idx="255">
                  <c:v>6.7203626989778998E-4</c:v>
                </c:pt>
                <c:pt idx="256">
                  <c:v>6.4194509363371005E-4</c:v>
                </c:pt>
                <c:pt idx="257">
                  <c:v>7.0212744616187002E-4</c:v>
                </c:pt>
                <c:pt idx="258">
                  <c:v>5.6170195692949599E-4</c:v>
                </c:pt>
                <c:pt idx="259">
                  <c:v>4.8145882022528199E-4</c:v>
                </c:pt>
                <c:pt idx="260">
                  <c:v>6.4194509363371005E-4</c:v>
                </c:pt>
                <c:pt idx="261">
                  <c:v>7.0212744616187002E-4</c:v>
                </c:pt>
                <c:pt idx="262">
                  <c:v>7.1215783824989695E-4</c:v>
                </c:pt>
                <c:pt idx="263">
                  <c:v>5.6170195692949599E-4</c:v>
                </c:pt>
                <c:pt idx="264">
                  <c:v>5.1154999648936198E-4</c:v>
                </c:pt>
                <c:pt idx="265">
                  <c:v>6.8206666198581702E-4</c:v>
                </c:pt>
                <c:pt idx="266">
                  <c:v>5.3161078066541595E-4</c:v>
                </c:pt>
                <c:pt idx="267">
                  <c:v>5.7173234901752303E-4</c:v>
                </c:pt>
                <c:pt idx="268">
                  <c:v>5.3161078066541595E-4</c:v>
                </c:pt>
                <c:pt idx="269">
                  <c:v>6.1185391736963001E-4</c:v>
                </c:pt>
                <c:pt idx="270">
                  <c:v>5.4164117275344202E-4</c:v>
                </c:pt>
                <c:pt idx="271">
                  <c:v>5.7173234901752303E-4</c:v>
                </c:pt>
                <c:pt idx="272">
                  <c:v>8.0243136704213696E-4</c:v>
                </c:pt>
                <c:pt idx="273">
                  <c:v>6.51975485721736E-4</c:v>
                </c:pt>
                <c:pt idx="274">
                  <c:v>5.1154999648936198E-4</c:v>
                </c:pt>
                <c:pt idx="275">
                  <c:v>6.6200587780976304E-4</c:v>
                </c:pt>
                <c:pt idx="276">
                  <c:v>6.9209705407384298E-4</c:v>
                </c:pt>
                <c:pt idx="277">
                  <c:v>5.8176274110554899E-4</c:v>
                </c:pt>
                <c:pt idx="278">
                  <c:v>6.31914701545683E-4</c:v>
                </c:pt>
                <c:pt idx="279">
                  <c:v>6.31914701545683E-4</c:v>
                </c:pt>
                <c:pt idx="280">
                  <c:v>6.0182352528160296E-4</c:v>
                </c:pt>
                <c:pt idx="281">
                  <c:v>6.4194509363371005E-4</c:v>
                </c:pt>
                <c:pt idx="282">
                  <c:v>5.9179313319357603E-4</c:v>
                </c:pt>
                <c:pt idx="283">
                  <c:v>7.92400974954111E-4</c:v>
                </c:pt>
                <c:pt idx="284">
                  <c:v>3.8115489934501499E-4</c:v>
                </c:pt>
                <c:pt idx="285">
                  <c:v>6.9209705407384298E-4</c:v>
                </c:pt>
                <c:pt idx="286">
                  <c:v>4.3130685978514901E-4</c:v>
                </c:pt>
                <c:pt idx="287">
                  <c:v>6.0182352528160296E-4</c:v>
                </c:pt>
                <c:pt idx="288">
                  <c:v>5.2158038857738902E-4</c:v>
                </c:pt>
                <c:pt idx="289">
                  <c:v>5.7173234901752303E-4</c:v>
                </c:pt>
                <c:pt idx="290">
                  <c:v>7.4224901451397699E-4</c:v>
                </c:pt>
                <c:pt idx="291">
                  <c:v>5.4164117275344202E-4</c:v>
                </c:pt>
                <c:pt idx="292">
                  <c:v>5.7173234901752303E-4</c:v>
                </c:pt>
                <c:pt idx="293">
                  <c:v>7.7234019077805703E-4</c:v>
                </c:pt>
                <c:pt idx="294">
                  <c:v>7.3221862242594995E-4</c:v>
                </c:pt>
                <c:pt idx="295">
                  <c:v>5.7173234901752303E-4</c:v>
                </c:pt>
                <c:pt idx="296">
                  <c:v>6.7203626989778998E-4</c:v>
                </c:pt>
                <c:pt idx="297">
                  <c:v>6.2188430945765596E-4</c:v>
                </c:pt>
                <c:pt idx="298">
                  <c:v>6.6200587780976304E-4</c:v>
                </c:pt>
                <c:pt idx="299">
                  <c:v>6.0182352528160296E-4</c:v>
                </c:pt>
                <c:pt idx="300">
                  <c:v>7.2218823033792302E-4</c:v>
                </c:pt>
                <c:pt idx="301">
                  <c:v>5.4164117275344202E-4</c:v>
                </c:pt>
                <c:pt idx="302">
                  <c:v>6.4194509363371005E-4</c:v>
                </c:pt>
                <c:pt idx="303">
                  <c:v>6.8206666198581702E-4</c:v>
                </c:pt>
                <c:pt idx="304">
                  <c:v>5.6170195692949599E-4</c:v>
                </c:pt>
                <c:pt idx="305">
                  <c:v>5.2158038857738902E-4</c:v>
                </c:pt>
                <c:pt idx="306">
                  <c:v>5.7173234901752303E-4</c:v>
                </c:pt>
                <c:pt idx="307">
                  <c:v>6.1185391736963001E-4</c:v>
                </c:pt>
                <c:pt idx="308">
                  <c:v>6.6200587780976304E-4</c:v>
                </c:pt>
                <c:pt idx="309">
                  <c:v>5.7173234901752303E-4</c:v>
                </c:pt>
                <c:pt idx="310">
                  <c:v>6.9209705407384298E-4</c:v>
                </c:pt>
                <c:pt idx="311">
                  <c:v>5.9179313319357603E-4</c:v>
                </c:pt>
                <c:pt idx="312">
                  <c:v>6.4194509363371005E-4</c:v>
                </c:pt>
                <c:pt idx="313">
                  <c:v>5.4164117275344202E-4</c:v>
                </c:pt>
                <c:pt idx="314">
                  <c:v>5.1154999648936198E-4</c:v>
                </c:pt>
                <c:pt idx="315">
                  <c:v>5.2158038857738902E-4</c:v>
                </c:pt>
                <c:pt idx="316">
                  <c:v>6.51975485721736E-4</c:v>
                </c:pt>
                <c:pt idx="317">
                  <c:v>7.0212744616187002E-4</c:v>
                </c:pt>
                <c:pt idx="318">
                  <c:v>5.4164117275344202E-4</c:v>
                </c:pt>
                <c:pt idx="319">
                  <c:v>6.1185391736963001E-4</c:v>
                </c:pt>
                <c:pt idx="320">
                  <c:v>5.0151960440133602E-4</c:v>
                </c:pt>
                <c:pt idx="321">
                  <c:v>5.8176274110554899E-4</c:v>
                </c:pt>
                <c:pt idx="322">
                  <c:v>5.0151960440133602E-4</c:v>
                </c:pt>
                <c:pt idx="323">
                  <c:v>5.2158038857738902E-4</c:v>
                </c:pt>
                <c:pt idx="324">
                  <c:v>5.1154999648936198E-4</c:v>
                </c:pt>
                <c:pt idx="325">
                  <c:v>5.3161078066541595E-4</c:v>
                </c:pt>
                <c:pt idx="326">
                  <c:v>5.4164117275344202E-4</c:v>
                </c:pt>
                <c:pt idx="327">
                  <c:v>6.1185391736963001E-4</c:v>
                </c:pt>
                <c:pt idx="328">
                  <c:v>5.1154999648936198E-4</c:v>
                </c:pt>
                <c:pt idx="329">
                  <c:v>5.8176274110554899E-4</c:v>
                </c:pt>
                <c:pt idx="330">
                  <c:v>5.7173234901752303E-4</c:v>
                </c:pt>
                <c:pt idx="331">
                  <c:v>5.0151960440133602E-4</c:v>
                </c:pt>
                <c:pt idx="332">
                  <c:v>4.7142842813725501E-4</c:v>
                </c:pt>
                <c:pt idx="333">
                  <c:v>4.9148921231330898E-4</c:v>
                </c:pt>
                <c:pt idx="334">
                  <c:v>6.2188430945765596E-4</c:v>
                </c:pt>
                <c:pt idx="335">
                  <c:v>5.4164117275344202E-4</c:v>
                </c:pt>
                <c:pt idx="336">
                  <c:v>6.2188430945765596E-4</c:v>
                </c:pt>
                <c:pt idx="337">
                  <c:v>4.9148921231330898E-4</c:v>
                </c:pt>
                <c:pt idx="338">
                  <c:v>6.6200587780976304E-4</c:v>
                </c:pt>
                <c:pt idx="339">
                  <c:v>5.8176274110554899E-4</c:v>
                </c:pt>
                <c:pt idx="340">
                  <c:v>5.4164117275344202E-4</c:v>
                </c:pt>
                <c:pt idx="341">
                  <c:v>5.2158038857738902E-4</c:v>
                </c:pt>
                <c:pt idx="342">
                  <c:v>6.8206666198581702E-4</c:v>
                </c:pt>
                <c:pt idx="343">
                  <c:v>6.2188430945765596E-4</c:v>
                </c:pt>
                <c:pt idx="344">
                  <c:v>6.0182352528160296E-4</c:v>
                </c:pt>
                <c:pt idx="345">
                  <c:v>5.6170195692949599E-4</c:v>
                </c:pt>
                <c:pt idx="346">
                  <c:v>4.9148921231330898E-4</c:v>
                </c:pt>
                <c:pt idx="347">
                  <c:v>4.9148921231330898E-4</c:v>
                </c:pt>
                <c:pt idx="348">
                  <c:v>5.5167156484146895E-4</c:v>
                </c:pt>
                <c:pt idx="349">
                  <c:v>4.9148921231330898E-4</c:v>
                </c:pt>
                <c:pt idx="350">
                  <c:v>5.8176274110554899E-4</c:v>
                </c:pt>
                <c:pt idx="351">
                  <c:v>5.4164117275344202E-4</c:v>
                </c:pt>
                <c:pt idx="352">
                  <c:v>6.4194509363371005E-4</c:v>
                </c:pt>
                <c:pt idx="353">
                  <c:v>5.8176274110554899E-4</c:v>
                </c:pt>
                <c:pt idx="354">
                  <c:v>6.2188430945765596E-4</c:v>
                </c:pt>
                <c:pt idx="355">
                  <c:v>5.9179313319357603E-4</c:v>
                </c:pt>
                <c:pt idx="356">
                  <c:v>4.7142842813725501E-4</c:v>
                </c:pt>
                <c:pt idx="357">
                  <c:v>5.9179313319357603E-4</c:v>
                </c:pt>
                <c:pt idx="358">
                  <c:v>5.7173234901752303E-4</c:v>
                </c:pt>
                <c:pt idx="359">
                  <c:v>4.8145882022528199E-4</c:v>
                </c:pt>
                <c:pt idx="360">
                  <c:v>5.4164117275344202E-4</c:v>
                </c:pt>
                <c:pt idx="361">
                  <c:v>4.3130685978514901E-4</c:v>
                </c:pt>
                <c:pt idx="362">
                  <c:v>5.3161078066541595E-4</c:v>
                </c:pt>
                <c:pt idx="363">
                  <c:v>4.4133725187317502E-4</c:v>
                </c:pt>
                <c:pt idx="364">
                  <c:v>4.6139803604922899E-4</c:v>
                </c:pt>
                <c:pt idx="365">
                  <c:v>5.8176274110554899E-4</c:v>
                </c:pt>
                <c:pt idx="366">
                  <c:v>4.8145882022528199E-4</c:v>
                </c:pt>
                <c:pt idx="367">
                  <c:v>5.7173234901752303E-4</c:v>
                </c:pt>
                <c:pt idx="368">
                  <c:v>5.4164117275344202E-4</c:v>
                </c:pt>
                <c:pt idx="369">
                  <c:v>5.1154999648936198E-4</c:v>
                </c:pt>
                <c:pt idx="370">
                  <c:v>5.3161078066541595E-4</c:v>
                </c:pt>
                <c:pt idx="371">
                  <c:v>6.0182352528160296E-4</c:v>
                </c:pt>
                <c:pt idx="372">
                  <c:v>4.3130685978514901E-4</c:v>
                </c:pt>
                <c:pt idx="373">
                  <c:v>4.2127646769712202E-4</c:v>
                </c:pt>
                <c:pt idx="374">
                  <c:v>6.4194509363371005E-4</c:v>
                </c:pt>
                <c:pt idx="375">
                  <c:v>5.9179313319357603E-4</c:v>
                </c:pt>
                <c:pt idx="376">
                  <c:v>5.3161078066541595E-4</c:v>
                </c:pt>
                <c:pt idx="377">
                  <c:v>4.5136764396120201E-4</c:v>
                </c:pt>
                <c:pt idx="378">
                  <c:v>5.1154999648936198E-4</c:v>
                </c:pt>
                <c:pt idx="379">
                  <c:v>4.5136764396120201E-4</c:v>
                </c:pt>
                <c:pt idx="380">
                  <c:v>4.1124607560909498E-4</c:v>
                </c:pt>
                <c:pt idx="381">
                  <c:v>4.6139803604922899E-4</c:v>
                </c:pt>
                <c:pt idx="382">
                  <c:v>5.3161078066541595E-4</c:v>
                </c:pt>
                <c:pt idx="383">
                  <c:v>5.2158038857738902E-4</c:v>
                </c:pt>
                <c:pt idx="384">
                  <c:v>4.9148921231330898E-4</c:v>
                </c:pt>
                <c:pt idx="385">
                  <c:v>6.1185391736963001E-4</c:v>
                </c:pt>
                <c:pt idx="386">
                  <c:v>5.5167156484146895E-4</c:v>
                </c:pt>
                <c:pt idx="387">
                  <c:v>5.2158038857738902E-4</c:v>
                </c:pt>
                <c:pt idx="388">
                  <c:v>6.4194509363371005E-4</c:v>
                </c:pt>
                <c:pt idx="389">
                  <c:v>5.6170195692949599E-4</c:v>
                </c:pt>
                <c:pt idx="390">
                  <c:v>4.5136764396120201E-4</c:v>
                </c:pt>
                <c:pt idx="391">
                  <c:v>4.8145882022528199E-4</c:v>
                </c:pt>
                <c:pt idx="392">
                  <c:v>5.0151960440133602E-4</c:v>
                </c:pt>
                <c:pt idx="393">
                  <c:v>4.2127646769712202E-4</c:v>
                </c:pt>
                <c:pt idx="394">
                  <c:v>4.6139803604922899E-4</c:v>
                </c:pt>
                <c:pt idx="395">
                  <c:v>4.6139803604922899E-4</c:v>
                </c:pt>
                <c:pt idx="396">
                  <c:v>4.7142842813725501E-4</c:v>
                </c:pt>
                <c:pt idx="397">
                  <c:v>5.3161078066541595E-4</c:v>
                </c:pt>
                <c:pt idx="398">
                  <c:v>4.3130685978514901E-4</c:v>
                </c:pt>
                <c:pt idx="399">
                  <c:v>4.2127646769712202E-4</c:v>
                </c:pt>
                <c:pt idx="400">
                  <c:v>4.3130685978514901E-4</c:v>
                </c:pt>
                <c:pt idx="401">
                  <c:v>6.0182352528160296E-4</c:v>
                </c:pt>
                <c:pt idx="402">
                  <c:v>6.1185391736963001E-4</c:v>
                </c:pt>
                <c:pt idx="403">
                  <c:v>4.9148921231330898E-4</c:v>
                </c:pt>
                <c:pt idx="404">
                  <c:v>4.3130685978514901E-4</c:v>
                </c:pt>
                <c:pt idx="405">
                  <c:v>6.2188430945765596E-4</c:v>
                </c:pt>
                <c:pt idx="406">
                  <c:v>4.6139803604922899E-4</c:v>
                </c:pt>
                <c:pt idx="407">
                  <c:v>5.5167156484146895E-4</c:v>
                </c:pt>
                <c:pt idx="408">
                  <c:v>4.6139803604922899E-4</c:v>
                </c:pt>
                <c:pt idx="409">
                  <c:v>4.9148921231330898E-4</c:v>
                </c:pt>
                <c:pt idx="410">
                  <c:v>4.6139803604922899E-4</c:v>
                </c:pt>
                <c:pt idx="411">
                  <c:v>5.1154999648936198E-4</c:v>
                </c:pt>
                <c:pt idx="412">
                  <c:v>5.7173234901752303E-4</c:v>
                </c:pt>
                <c:pt idx="413">
                  <c:v>4.6139803604922899E-4</c:v>
                </c:pt>
                <c:pt idx="414">
                  <c:v>4.0121568352106799E-4</c:v>
                </c:pt>
                <c:pt idx="415">
                  <c:v>4.4133725187317502E-4</c:v>
                </c:pt>
                <c:pt idx="416">
                  <c:v>5.2158038857738902E-4</c:v>
                </c:pt>
                <c:pt idx="417">
                  <c:v>4.7142842813725501E-4</c:v>
                </c:pt>
                <c:pt idx="418">
                  <c:v>4.5136764396120201E-4</c:v>
                </c:pt>
                <c:pt idx="419">
                  <c:v>4.0121568352106799E-4</c:v>
                </c:pt>
                <c:pt idx="420">
                  <c:v>4.7142842813725501E-4</c:v>
                </c:pt>
                <c:pt idx="421">
                  <c:v>4.1124607560909498E-4</c:v>
                </c:pt>
                <c:pt idx="422">
                  <c:v>5.1154999648936198E-4</c:v>
                </c:pt>
                <c:pt idx="423">
                  <c:v>6.2188430945765596E-4</c:v>
                </c:pt>
                <c:pt idx="424">
                  <c:v>5.6170195692949599E-4</c:v>
                </c:pt>
                <c:pt idx="425">
                  <c:v>5.1154999648936198E-4</c:v>
                </c:pt>
                <c:pt idx="426">
                  <c:v>4.8145882022528199E-4</c:v>
                </c:pt>
                <c:pt idx="427">
                  <c:v>5.1154999648936198E-4</c:v>
                </c:pt>
                <c:pt idx="428">
                  <c:v>5.2158038857738902E-4</c:v>
                </c:pt>
                <c:pt idx="429">
                  <c:v>4.8145882022528199E-4</c:v>
                </c:pt>
                <c:pt idx="430">
                  <c:v>3.7112450725698801E-4</c:v>
                </c:pt>
                <c:pt idx="431">
                  <c:v>4.8145882022528199E-4</c:v>
                </c:pt>
                <c:pt idx="432">
                  <c:v>4.5136764396120201E-4</c:v>
                </c:pt>
                <c:pt idx="433">
                  <c:v>4.6139803604922899E-4</c:v>
                </c:pt>
                <c:pt idx="434">
                  <c:v>5.2158038857738902E-4</c:v>
                </c:pt>
                <c:pt idx="435">
                  <c:v>4.5136764396120201E-4</c:v>
                </c:pt>
                <c:pt idx="436">
                  <c:v>4.8145882022528199E-4</c:v>
                </c:pt>
                <c:pt idx="437">
                  <c:v>4.3130685978514901E-4</c:v>
                </c:pt>
                <c:pt idx="438">
                  <c:v>5.0151960440133602E-4</c:v>
                </c:pt>
                <c:pt idx="439">
                  <c:v>4.6139803604922899E-4</c:v>
                </c:pt>
                <c:pt idx="440">
                  <c:v>5.3161078066541595E-4</c:v>
                </c:pt>
                <c:pt idx="441">
                  <c:v>5.1154999648936198E-4</c:v>
                </c:pt>
                <c:pt idx="442">
                  <c:v>4.1124607560909498E-4</c:v>
                </c:pt>
                <c:pt idx="443">
                  <c:v>5.0151960440133602E-4</c:v>
                </c:pt>
                <c:pt idx="444">
                  <c:v>4.7142842813725501E-4</c:v>
                </c:pt>
                <c:pt idx="445">
                  <c:v>4.0121568352106799E-4</c:v>
                </c:pt>
                <c:pt idx="446">
                  <c:v>4.3130685978514901E-4</c:v>
                </c:pt>
                <c:pt idx="447">
                  <c:v>4.9148921231330898E-4</c:v>
                </c:pt>
                <c:pt idx="448">
                  <c:v>5.4164117275344202E-4</c:v>
                </c:pt>
                <c:pt idx="449">
                  <c:v>5.5167156484146895E-4</c:v>
                </c:pt>
                <c:pt idx="450">
                  <c:v>4.3130685978514901E-4</c:v>
                </c:pt>
                <c:pt idx="451">
                  <c:v>4.7142842813725501E-4</c:v>
                </c:pt>
                <c:pt idx="452">
                  <c:v>3.8115489934501499E-4</c:v>
                </c:pt>
                <c:pt idx="453">
                  <c:v>5.8176274110554899E-4</c:v>
                </c:pt>
                <c:pt idx="454">
                  <c:v>5.1154999648936198E-4</c:v>
                </c:pt>
                <c:pt idx="455">
                  <c:v>4.6139803604922899E-4</c:v>
                </c:pt>
                <c:pt idx="456">
                  <c:v>4.9148921231330898E-4</c:v>
                </c:pt>
                <c:pt idx="457">
                  <c:v>5.6170195692949599E-4</c:v>
                </c:pt>
                <c:pt idx="458">
                  <c:v>3.7112450725698801E-4</c:v>
                </c:pt>
                <c:pt idx="459">
                  <c:v>6.1185391736963001E-4</c:v>
                </c:pt>
                <c:pt idx="460">
                  <c:v>4.1124607560909498E-4</c:v>
                </c:pt>
                <c:pt idx="461">
                  <c:v>4.9148921231330898E-4</c:v>
                </c:pt>
                <c:pt idx="462">
                  <c:v>3.2097254681685502E-4</c:v>
                </c:pt>
                <c:pt idx="463">
                  <c:v>3.7112450725698801E-4</c:v>
                </c:pt>
                <c:pt idx="464">
                  <c:v>3.5106372308093501E-4</c:v>
                </c:pt>
                <c:pt idx="465">
                  <c:v>5.0151960440133602E-4</c:v>
                </c:pt>
                <c:pt idx="466">
                  <c:v>4.2127646769712202E-4</c:v>
                </c:pt>
                <c:pt idx="467">
                  <c:v>4.2127646769712202E-4</c:v>
                </c:pt>
                <c:pt idx="468">
                  <c:v>3.9118529143304198E-4</c:v>
                </c:pt>
                <c:pt idx="469">
                  <c:v>4.2127646769712202E-4</c:v>
                </c:pt>
                <c:pt idx="470">
                  <c:v>3.8115489934501499E-4</c:v>
                </c:pt>
                <c:pt idx="471">
                  <c:v>4.5136764396120201E-4</c:v>
                </c:pt>
                <c:pt idx="472">
                  <c:v>4.8145882022528199E-4</c:v>
                </c:pt>
                <c:pt idx="473">
                  <c:v>4.2127646769712202E-4</c:v>
                </c:pt>
                <c:pt idx="474">
                  <c:v>4.4133725187317502E-4</c:v>
                </c:pt>
                <c:pt idx="475">
                  <c:v>3.6109411516896102E-4</c:v>
                </c:pt>
                <c:pt idx="476">
                  <c:v>4.2127646769712202E-4</c:v>
                </c:pt>
                <c:pt idx="477">
                  <c:v>5.2158038857738902E-4</c:v>
                </c:pt>
                <c:pt idx="478">
                  <c:v>3.2097254681685502E-4</c:v>
                </c:pt>
                <c:pt idx="479">
                  <c:v>4.7142842813725501E-4</c:v>
                </c:pt>
                <c:pt idx="480">
                  <c:v>4.3130685978514901E-4</c:v>
                </c:pt>
                <c:pt idx="481">
                  <c:v>3.4103333099290802E-4</c:v>
                </c:pt>
                <c:pt idx="482">
                  <c:v>3.0091176264080099E-4</c:v>
                </c:pt>
                <c:pt idx="483">
                  <c:v>3.3100293890488098E-4</c:v>
                </c:pt>
                <c:pt idx="484">
                  <c:v>5.0151960440133602E-4</c:v>
                </c:pt>
                <c:pt idx="485">
                  <c:v>3.9118529143304198E-4</c:v>
                </c:pt>
                <c:pt idx="486">
                  <c:v>4.5136764396120201E-4</c:v>
                </c:pt>
                <c:pt idx="487">
                  <c:v>4.9148921231330898E-4</c:v>
                </c:pt>
                <c:pt idx="488">
                  <c:v>5.5167156484146895E-4</c:v>
                </c:pt>
                <c:pt idx="489">
                  <c:v>3.9118529143304198E-4</c:v>
                </c:pt>
                <c:pt idx="490">
                  <c:v>4.0121568352106799E-4</c:v>
                </c:pt>
                <c:pt idx="491">
                  <c:v>4.5136764396120201E-4</c:v>
                </c:pt>
                <c:pt idx="492">
                  <c:v>4.2127646769712202E-4</c:v>
                </c:pt>
                <c:pt idx="493">
                  <c:v>5.4164117275344202E-4</c:v>
                </c:pt>
                <c:pt idx="494">
                  <c:v>4.7142842813725501E-4</c:v>
                </c:pt>
                <c:pt idx="495">
                  <c:v>4.4133725187317502E-4</c:v>
                </c:pt>
                <c:pt idx="496">
                  <c:v>4.9148921231330898E-4</c:v>
                </c:pt>
                <c:pt idx="497">
                  <c:v>4.9148921231330898E-4</c:v>
                </c:pt>
                <c:pt idx="498">
                  <c:v>4.8145882022528199E-4</c:v>
                </c:pt>
                <c:pt idx="499">
                  <c:v>4.1124607560909498E-4</c:v>
                </c:pt>
                <c:pt idx="500">
                  <c:v>5.0151960440133602E-4</c:v>
                </c:pt>
                <c:pt idx="501">
                  <c:v>5.1154999648936198E-4</c:v>
                </c:pt>
                <c:pt idx="502">
                  <c:v>5.5167156484146895E-4</c:v>
                </c:pt>
                <c:pt idx="503">
                  <c:v>4.0121568352106799E-4</c:v>
                </c:pt>
                <c:pt idx="504">
                  <c:v>4.2127646769712202E-4</c:v>
                </c:pt>
                <c:pt idx="505">
                  <c:v>4.1124607560909498E-4</c:v>
                </c:pt>
                <c:pt idx="506">
                  <c:v>4.1124607560909498E-4</c:v>
                </c:pt>
                <c:pt idx="507">
                  <c:v>4.4133725187317502E-4</c:v>
                </c:pt>
                <c:pt idx="508">
                  <c:v>4.6139803604922899E-4</c:v>
                </c:pt>
                <c:pt idx="509">
                  <c:v>3.4103333099290802E-4</c:v>
                </c:pt>
                <c:pt idx="510">
                  <c:v>3.6109411516896102E-4</c:v>
                </c:pt>
                <c:pt idx="511">
                  <c:v>4.7142842813725501E-4</c:v>
                </c:pt>
                <c:pt idx="512">
                  <c:v>5.4164117275344202E-4</c:v>
                </c:pt>
                <c:pt idx="513">
                  <c:v>4.4133725187317502E-4</c:v>
                </c:pt>
                <c:pt idx="514">
                  <c:v>4.7142842813725501E-4</c:v>
                </c:pt>
                <c:pt idx="515">
                  <c:v>3.6109411516896102E-4</c:v>
                </c:pt>
                <c:pt idx="516">
                  <c:v>4.2127646769712202E-4</c:v>
                </c:pt>
                <c:pt idx="517">
                  <c:v>3.5106372308093501E-4</c:v>
                </c:pt>
                <c:pt idx="518">
                  <c:v>4.3130685978514901E-4</c:v>
                </c:pt>
                <c:pt idx="519">
                  <c:v>5.0151960440133602E-4</c:v>
                </c:pt>
                <c:pt idx="520">
                  <c:v>5.7173234901752303E-4</c:v>
                </c:pt>
                <c:pt idx="521">
                  <c:v>4.3130685978514901E-4</c:v>
                </c:pt>
                <c:pt idx="522">
                  <c:v>3.2097254681685502E-4</c:v>
                </c:pt>
                <c:pt idx="523">
                  <c:v>4.8145882022528199E-4</c:v>
                </c:pt>
                <c:pt idx="524">
                  <c:v>3.1094215472882798E-4</c:v>
                </c:pt>
                <c:pt idx="525">
                  <c:v>5.3161078066541595E-4</c:v>
                </c:pt>
                <c:pt idx="526">
                  <c:v>4.0121568352106799E-4</c:v>
                </c:pt>
                <c:pt idx="527">
                  <c:v>3.2097254681685502E-4</c:v>
                </c:pt>
                <c:pt idx="528">
                  <c:v>4.1124607560909498E-4</c:v>
                </c:pt>
                <c:pt idx="529">
                  <c:v>4.1124607560909498E-4</c:v>
                </c:pt>
                <c:pt idx="530">
                  <c:v>3.9118529143304198E-4</c:v>
                </c:pt>
                <c:pt idx="531">
                  <c:v>5.1154999648936198E-4</c:v>
                </c:pt>
                <c:pt idx="532">
                  <c:v>4.0121568352106799E-4</c:v>
                </c:pt>
                <c:pt idx="533">
                  <c:v>4.1124607560909498E-4</c:v>
                </c:pt>
                <c:pt idx="534">
                  <c:v>3.3100293890488098E-4</c:v>
                </c:pt>
                <c:pt idx="535">
                  <c:v>3.7112450725698801E-4</c:v>
                </c:pt>
                <c:pt idx="536">
                  <c:v>3.6109411516896102E-4</c:v>
                </c:pt>
                <c:pt idx="537">
                  <c:v>3.4103333099290802E-4</c:v>
                </c:pt>
                <c:pt idx="538">
                  <c:v>4.6139803604922899E-4</c:v>
                </c:pt>
                <c:pt idx="539">
                  <c:v>4.5136764396120201E-4</c:v>
                </c:pt>
                <c:pt idx="540">
                  <c:v>5.4164117275344202E-4</c:v>
                </c:pt>
                <c:pt idx="541">
                  <c:v>4.1124607560909498E-4</c:v>
                </c:pt>
                <c:pt idx="542">
                  <c:v>3.3100293890488098E-4</c:v>
                </c:pt>
                <c:pt idx="543">
                  <c:v>4.0121568352106799E-4</c:v>
                </c:pt>
                <c:pt idx="544">
                  <c:v>3.7112450725698801E-4</c:v>
                </c:pt>
                <c:pt idx="545">
                  <c:v>3.5106372308093501E-4</c:v>
                </c:pt>
                <c:pt idx="546">
                  <c:v>3.2097254681685502E-4</c:v>
                </c:pt>
                <c:pt idx="547">
                  <c:v>2.3069901802461401E-4</c:v>
                </c:pt>
                <c:pt idx="548">
                  <c:v>4.7142842813725501E-4</c:v>
                </c:pt>
                <c:pt idx="549">
                  <c:v>4.6139803604922899E-4</c:v>
                </c:pt>
                <c:pt idx="550">
                  <c:v>4.1124607560909498E-4</c:v>
                </c:pt>
                <c:pt idx="551">
                  <c:v>4.1124607560909498E-4</c:v>
                </c:pt>
                <c:pt idx="552">
                  <c:v>4.4133725187317502E-4</c:v>
                </c:pt>
                <c:pt idx="553">
                  <c:v>3.3100293890488098E-4</c:v>
                </c:pt>
                <c:pt idx="554">
                  <c:v>3.5106372308093501E-4</c:v>
                </c:pt>
                <c:pt idx="555">
                  <c:v>3.9118529143304198E-4</c:v>
                </c:pt>
                <c:pt idx="556">
                  <c:v>4.1124607560909498E-4</c:v>
                </c:pt>
                <c:pt idx="557">
                  <c:v>3.4103333099290802E-4</c:v>
                </c:pt>
                <c:pt idx="558">
                  <c:v>4.3130685978514901E-4</c:v>
                </c:pt>
                <c:pt idx="559">
                  <c:v>4.7142842813725501E-4</c:v>
                </c:pt>
                <c:pt idx="560">
                  <c:v>4.4133725187317502E-4</c:v>
                </c:pt>
                <c:pt idx="561">
                  <c:v>4.5136764396120201E-4</c:v>
                </c:pt>
                <c:pt idx="562">
                  <c:v>4.5136764396120201E-4</c:v>
                </c:pt>
                <c:pt idx="563">
                  <c:v>3.7112450725698801E-4</c:v>
                </c:pt>
                <c:pt idx="564">
                  <c:v>4.7142842813725501E-4</c:v>
                </c:pt>
                <c:pt idx="565">
                  <c:v>3.2097254681685502E-4</c:v>
                </c:pt>
                <c:pt idx="566">
                  <c:v>2.80850978464748E-4</c:v>
                </c:pt>
                <c:pt idx="567">
                  <c:v>4.0121568352106799E-4</c:v>
                </c:pt>
                <c:pt idx="568">
                  <c:v>3.1094215472882798E-4</c:v>
                </c:pt>
                <c:pt idx="569">
                  <c:v>4.3130685978514901E-4</c:v>
                </c:pt>
                <c:pt idx="570">
                  <c:v>3.0091176264080099E-4</c:v>
                </c:pt>
                <c:pt idx="571">
                  <c:v>4.9148921231330898E-4</c:v>
                </c:pt>
                <c:pt idx="572">
                  <c:v>3.0091176264080099E-4</c:v>
                </c:pt>
                <c:pt idx="573">
                  <c:v>4.3130685978514901E-4</c:v>
                </c:pt>
                <c:pt idx="574">
                  <c:v>4.3130685978514901E-4</c:v>
                </c:pt>
                <c:pt idx="575">
                  <c:v>3.2097254681685502E-4</c:v>
                </c:pt>
                <c:pt idx="576">
                  <c:v>3.8115489934501499E-4</c:v>
                </c:pt>
                <c:pt idx="577">
                  <c:v>4.8145882022528199E-4</c:v>
                </c:pt>
                <c:pt idx="578">
                  <c:v>3.5106372308093501E-4</c:v>
                </c:pt>
                <c:pt idx="579">
                  <c:v>4.1124607560909498E-4</c:v>
                </c:pt>
                <c:pt idx="580">
                  <c:v>3.1094215472882798E-4</c:v>
                </c:pt>
                <c:pt idx="581">
                  <c:v>5.2158038857738902E-4</c:v>
                </c:pt>
                <c:pt idx="582">
                  <c:v>4.7142842813725501E-4</c:v>
                </c:pt>
                <c:pt idx="583">
                  <c:v>5.5167156484146895E-4</c:v>
                </c:pt>
                <c:pt idx="584">
                  <c:v>3.7112450725698801E-4</c:v>
                </c:pt>
                <c:pt idx="585">
                  <c:v>3.6109411516896102E-4</c:v>
                </c:pt>
                <c:pt idx="586">
                  <c:v>4.3130685978514901E-4</c:v>
                </c:pt>
                <c:pt idx="587">
                  <c:v>4.2127646769712202E-4</c:v>
                </c:pt>
                <c:pt idx="588">
                  <c:v>4.1124607560909498E-4</c:v>
                </c:pt>
                <c:pt idx="589">
                  <c:v>3.1094215472882798E-4</c:v>
                </c:pt>
                <c:pt idx="590">
                  <c:v>4.0121568352106799E-4</c:v>
                </c:pt>
                <c:pt idx="591">
                  <c:v>4.2127646769712202E-4</c:v>
                </c:pt>
                <c:pt idx="592">
                  <c:v>3.6109411516896102E-4</c:v>
                </c:pt>
                <c:pt idx="593">
                  <c:v>4.4133725187317502E-4</c:v>
                </c:pt>
                <c:pt idx="594">
                  <c:v>3.1094215472882798E-4</c:v>
                </c:pt>
                <c:pt idx="595">
                  <c:v>4.1124607560909498E-4</c:v>
                </c:pt>
                <c:pt idx="596">
                  <c:v>3.9118529143304198E-4</c:v>
                </c:pt>
                <c:pt idx="597">
                  <c:v>5.2158038857738902E-4</c:v>
                </c:pt>
                <c:pt idx="598">
                  <c:v>3.9118529143304198E-4</c:v>
                </c:pt>
                <c:pt idx="599">
                  <c:v>4.1124607560909498E-4</c:v>
                </c:pt>
                <c:pt idx="600">
                  <c:v>3.1094215472882798E-4</c:v>
                </c:pt>
                <c:pt idx="601">
                  <c:v>3.4103333099290802E-4</c:v>
                </c:pt>
                <c:pt idx="602">
                  <c:v>3.5106372308093501E-4</c:v>
                </c:pt>
                <c:pt idx="603">
                  <c:v>3.8115489934501499E-4</c:v>
                </c:pt>
                <c:pt idx="604">
                  <c:v>3.5106372308093501E-4</c:v>
                </c:pt>
                <c:pt idx="605">
                  <c:v>2.3069901802461401E-4</c:v>
                </c:pt>
                <c:pt idx="606">
                  <c:v>3.7112450725698801E-4</c:v>
                </c:pt>
                <c:pt idx="607">
                  <c:v>5.8176274110554899E-4</c:v>
                </c:pt>
                <c:pt idx="608">
                  <c:v>5.0151960440133602E-4</c:v>
                </c:pt>
                <c:pt idx="609">
                  <c:v>5.2158038857738902E-4</c:v>
                </c:pt>
                <c:pt idx="610">
                  <c:v>3.3100293890488098E-4</c:v>
                </c:pt>
                <c:pt idx="611">
                  <c:v>4.0121568352106799E-4</c:v>
                </c:pt>
                <c:pt idx="612">
                  <c:v>3.2097254681685502E-4</c:v>
                </c:pt>
                <c:pt idx="613">
                  <c:v>3.8115489934501499E-4</c:v>
                </c:pt>
                <c:pt idx="614">
                  <c:v>3.4103333099290802E-4</c:v>
                </c:pt>
                <c:pt idx="615">
                  <c:v>3.0091176264080099E-4</c:v>
                </c:pt>
                <c:pt idx="616">
                  <c:v>4.1124607560909498E-4</c:v>
                </c:pt>
                <c:pt idx="617">
                  <c:v>3.4103333099290802E-4</c:v>
                </c:pt>
                <c:pt idx="618">
                  <c:v>3.4103333099290802E-4</c:v>
                </c:pt>
                <c:pt idx="619">
                  <c:v>3.3100293890488098E-4</c:v>
                </c:pt>
                <c:pt idx="620">
                  <c:v>4.8145882022528199E-4</c:v>
                </c:pt>
                <c:pt idx="621">
                  <c:v>3.0091176264080099E-4</c:v>
                </c:pt>
                <c:pt idx="622">
                  <c:v>4.2127646769712202E-4</c:v>
                </c:pt>
                <c:pt idx="623">
                  <c:v>3.5106372308093501E-4</c:v>
                </c:pt>
                <c:pt idx="624">
                  <c:v>4.4133725187317502E-4</c:v>
                </c:pt>
                <c:pt idx="625">
                  <c:v>3.7112450725698801E-4</c:v>
                </c:pt>
                <c:pt idx="626">
                  <c:v>4.3130685978514901E-4</c:v>
                </c:pt>
                <c:pt idx="627">
                  <c:v>3.8115489934501499E-4</c:v>
                </c:pt>
                <c:pt idx="628">
                  <c:v>3.8115489934501499E-4</c:v>
                </c:pt>
                <c:pt idx="629">
                  <c:v>4.2127646769712202E-4</c:v>
                </c:pt>
                <c:pt idx="630">
                  <c:v>3.8115489934501499E-4</c:v>
                </c:pt>
                <c:pt idx="631">
                  <c:v>3.0091176264080099E-4</c:v>
                </c:pt>
                <c:pt idx="632">
                  <c:v>5.2158038857738902E-4</c:v>
                </c:pt>
                <c:pt idx="633">
                  <c:v>3.9118529143304198E-4</c:v>
                </c:pt>
                <c:pt idx="634">
                  <c:v>2.9088137055277401E-4</c:v>
                </c:pt>
                <c:pt idx="635">
                  <c:v>3.3100293890488098E-4</c:v>
                </c:pt>
                <c:pt idx="636">
                  <c:v>3.1094215472882798E-4</c:v>
                </c:pt>
                <c:pt idx="637">
                  <c:v>3.2097254681685502E-4</c:v>
                </c:pt>
                <c:pt idx="638">
                  <c:v>3.3100293890488098E-4</c:v>
                </c:pt>
                <c:pt idx="639">
                  <c:v>3.4103333099290802E-4</c:v>
                </c:pt>
                <c:pt idx="640">
                  <c:v>3.1094215472882798E-4</c:v>
                </c:pt>
                <c:pt idx="641">
                  <c:v>3.7112450725698801E-4</c:v>
                </c:pt>
                <c:pt idx="642">
                  <c:v>3.3100293890488098E-4</c:v>
                </c:pt>
                <c:pt idx="643">
                  <c:v>4.1124607560909498E-4</c:v>
                </c:pt>
                <c:pt idx="644">
                  <c:v>3.9118529143304198E-4</c:v>
                </c:pt>
                <c:pt idx="645">
                  <c:v>4.0121568352106799E-4</c:v>
                </c:pt>
                <c:pt idx="646">
                  <c:v>3.9118529143304198E-4</c:v>
                </c:pt>
                <c:pt idx="647">
                  <c:v>2.80850978464748E-4</c:v>
                </c:pt>
                <c:pt idx="648">
                  <c:v>4.2127646769712202E-4</c:v>
                </c:pt>
                <c:pt idx="649">
                  <c:v>3.9118529143304198E-4</c:v>
                </c:pt>
                <c:pt idx="650">
                  <c:v>5.0151960440133602E-4</c:v>
                </c:pt>
                <c:pt idx="651">
                  <c:v>3.3100293890488098E-4</c:v>
                </c:pt>
                <c:pt idx="652">
                  <c:v>4.4133725187317502E-4</c:v>
                </c:pt>
                <c:pt idx="653">
                  <c:v>4.2127646769712202E-4</c:v>
                </c:pt>
                <c:pt idx="654">
                  <c:v>4.6139803604922899E-4</c:v>
                </c:pt>
                <c:pt idx="655">
                  <c:v>2.80850978464748E-4</c:v>
                </c:pt>
                <c:pt idx="656">
                  <c:v>4.2127646769712202E-4</c:v>
                </c:pt>
                <c:pt idx="657">
                  <c:v>4.5136764396120201E-4</c:v>
                </c:pt>
                <c:pt idx="658">
                  <c:v>3.3100293890488098E-4</c:v>
                </c:pt>
                <c:pt idx="659">
                  <c:v>4.7142842813725501E-4</c:v>
                </c:pt>
                <c:pt idx="660">
                  <c:v>3.7112450725698801E-4</c:v>
                </c:pt>
                <c:pt idx="661">
                  <c:v>3.3100293890488098E-4</c:v>
                </c:pt>
                <c:pt idx="662">
                  <c:v>3.9118529143304198E-4</c:v>
                </c:pt>
                <c:pt idx="663">
                  <c:v>4.4133725187317502E-4</c:v>
                </c:pt>
                <c:pt idx="664">
                  <c:v>3.7112450725698801E-4</c:v>
                </c:pt>
                <c:pt idx="665">
                  <c:v>3.7112450725698801E-4</c:v>
                </c:pt>
                <c:pt idx="666">
                  <c:v>4.1124607560909498E-4</c:v>
                </c:pt>
                <c:pt idx="667">
                  <c:v>3.2097254681685502E-4</c:v>
                </c:pt>
                <c:pt idx="668">
                  <c:v>3.1094215472882798E-4</c:v>
                </c:pt>
                <c:pt idx="669">
                  <c:v>3.3100293890488098E-4</c:v>
                </c:pt>
                <c:pt idx="670">
                  <c:v>3.3100293890488098E-4</c:v>
                </c:pt>
                <c:pt idx="671">
                  <c:v>3.8115489934501499E-4</c:v>
                </c:pt>
                <c:pt idx="672">
                  <c:v>3.5106372308093501E-4</c:v>
                </c:pt>
                <c:pt idx="673">
                  <c:v>4.4133725187317502E-4</c:v>
                </c:pt>
                <c:pt idx="674">
                  <c:v>2.40729410112641E-4</c:v>
                </c:pt>
                <c:pt idx="675">
                  <c:v>2.5075980220066801E-4</c:v>
                </c:pt>
                <c:pt idx="676">
                  <c:v>3.1094215472882798E-4</c:v>
                </c:pt>
                <c:pt idx="677">
                  <c:v>3.4103333099290802E-4</c:v>
                </c:pt>
                <c:pt idx="678">
                  <c:v>2.80850978464748E-4</c:v>
                </c:pt>
                <c:pt idx="679">
                  <c:v>3.1094215472882798E-4</c:v>
                </c:pt>
                <c:pt idx="680">
                  <c:v>3.9118529143304198E-4</c:v>
                </c:pt>
                <c:pt idx="681">
                  <c:v>4.4133725187317502E-4</c:v>
                </c:pt>
                <c:pt idx="682">
                  <c:v>4.5136764396120201E-4</c:v>
                </c:pt>
                <c:pt idx="683">
                  <c:v>3.0091176264080099E-4</c:v>
                </c:pt>
                <c:pt idx="684">
                  <c:v>3.8115489934501499E-4</c:v>
                </c:pt>
                <c:pt idx="685">
                  <c:v>2.6079019428869402E-4</c:v>
                </c:pt>
                <c:pt idx="686">
                  <c:v>2.5075980220066801E-4</c:v>
                </c:pt>
                <c:pt idx="687">
                  <c:v>4.0121568352106799E-4</c:v>
                </c:pt>
                <c:pt idx="688">
                  <c:v>3.0091176264080099E-4</c:v>
                </c:pt>
                <c:pt idx="689">
                  <c:v>2.80850978464748E-4</c:v>
                </c:pt>
                <c:pt idx="690">
                  <c:v>3.4103333099290802E-4</c:v>
                </c:pt>
                <c:pt idx="691">
                  <c:v>3.9118529143304198E-4</c:v>
                </c:pt>
                <c:pt idx="692">
                  <c:v>4.2127646769712202E-4</c:v>
                </c:pt>
                <c:pt idx="693">
                  <c:v>4.9148921231330898E-4</c:v>
                </c:pt>
                <c:pt idx="694">
                  <c:v>3.0091176264080099E-4</c:v>
                </c:pt>
                <c:pt idx="695">
                  <c:v>4.2127646769712202E-4</c:v>
                </c:pt>
                <c:pt idx="696">
                  <c:v>3.4103333099290802E-4</c:v>
                </c:pt>
                <c:pt idx="697">
                  <c:v>2.3069901802461401E-4</c:v>
                </c:pt>
                <c:pt idx="698">
                  <c:v>2.7082058637672101E-4</c:v>
                </c:pt>
                <c:pt idx="699">
                  <c:v>3.8115489934501499E-4</c:v>
                </c:pt>
                <c:pt idx="700">
                  <c:v>4.4133725187317502E-4</c:v>
                </c:pt>
                <c:pt idx="701">
                  <c:v>4.8145882022528199E-4</c:v>
                </c:pt>
                <c:pt idx="702">
                  <c:v>2.5075980220066801E-4</c:v>
                </c:pt>
                <c:pt idx="703">
                  <c:v>3.0091176264080099E-4</c:v>
                </c:pt>
                <c:pt idx="704">
                  <c:v>4.0121568352106799E-4</c:v>
                </c:pt>
                <c:pt idx="705">
                  <c:v>2.7082058637672101E-4</c:v>
                </c:pt>
                <c:pt idx="706">
                  <c:v>4.5136764396120201E-4</c:v>
                </c:pt>
                <c:pt idx="707">
                  <c:v>2.80850978464748E-4</c:v>
                </c:pt>
                <c:pt idx="708">
                  <c:v>2.7082058637672101E-4</c:v>
                </c:pt>
                <c:pt idx="709">
                  <c:v>2.5075980220066801E-4</c:v>
                </c:pt>
                <c:pt idx="710">
                  <c:v>2.40729410112641E-4</c:v>
                </c:pt>
                <c:pt idx="711">
                  <c:v>4.1124607560909498E-4</c:v>
                </c:pt>
                <c:pt idx="712">
                  <c:v>3.6109411516896102E-4</c:v>
                </c:pt>
                <c:pt idx="713">
                  <c:v>3.3100293890488098E-4</c:v>
                </c:pt>
                <c:pt idx="714">
                  <c:v>3.2097254681685502E-4</c:v>
                </c:pt>
                <c:pt idx="715">
                  <c:v>3.1094215472882798E-4</c:v>
                </c:pt>
                <c:pt idx="716">
                  <c:v>3.2097254681685502E-4</c:v>
                </c:pt>
                <c:pt idx="717">
                  <c:v>2.6079019428869402E-4</c:v>
                </c:pt>
                <c:pt idx="718">
                  <c:v>3.3100293890488098E-4</c:v>
                </c:pt>
                <c:pt idx="719">
                  <c:v>3.4103333099290802E-4</c:v>
                </c:pt>
                <c:pt idx="720">
                  <c:v>3.0091176264080099E-4</c:v>
                </c:pt>
                <c:pt idx="721">
                  <c:v>4.0121568352106799E-4</c:v>
                </c:pt>
                <c:pt idx="722">
                  <c:v>3.0091176264080099E-4</c:v>
                </c:pt>
                <c:pt idx="723">
                  <c:v>4.3130685978514901E-4</c:v>
                </c:pt>
                <c:pt idx="724">
                  <c:v>3.0091176264080099E-4</c:v>
                </c:pt>
                <c:pt idx="725">
                  <c:v>3.5106372308093501E-4</c:v>
                </c:pt>
                <c:pt idx="726">
                  <c:v>3.7112450725698801E-4</c:v>
                </c:pt>
                <c:pt idx="727">
                  <c:v>3.5106372308093501E-4</c:v>
                </c:pt>
                <c:pt idx="728">
                  <c:v>3.7112450725698801E-4</c:v>
                </c:pt>
                <c:pt idx="729">
                  <c:v>3.3100293890488098E-4</c:v>
                </c:pt>
                <c:pt idx="730">
                  <c:v>2.80850978464748E-4</c:v>
                </c:pt>
                <c:pt idx="731">
                  <c:v>3.2097254681685502E-4</c:v>
                </c:pt>
                <c:pt idx="732">
                  <c:v>3.1094215472882798E-4</c:v>
                </c:pt>
                <c:pt idx="733">
                  <c:v>4.7142842813725501E-4</c:v>
                </c:pt>
                <c:pt idx="734">
                  <c:v>3.5106372308093501E-4</c:v>
                </c:pt>
                <c:pt idx="735">
                  <c:v>2.9088137055277401E-4</c:v>
                </c:pt>
                <c:pt idx="736">
                  <c:v>3.5106372308093501E-4</c:v>
                </c:pt>
                <c:pt idx="737">
                  <c:v>4.7142842813725501E-4</c:v>
                </c:pt>
                <c:pt idx="738">
                  <c:v>2.5075980220066801E-4</c:v>
                </c:pt>
                <c:pt idx="739">
                  <c:v>3.6109411516896102E-4</c:v>
                </c:pt>
                <c:pt idx="740">
                  <c:v>3.8115489934501499E-4</c:v>
                </c:pt>
                <c:pt idx="741">
                  <c:v>3.1094215472882798E-4</c:v>
                </c:pt>
                <c:pt idx="742">
                  <c:v>3.5106372308093501E-4</c:v>
                </c:pt>
                <c:pt idx="743">
                  <c:v>3.9118529143304198E-4</c:v>
                </c:pt>
                <c:pt idx="744">
                  <c:v>3.3100293890488098E-4</c:v>
                </c:pt>
                <c:pt idx="745">
                  <c:v>3.5106372308093501E-4</c:v>
                </c:pt>
                <c:pt idx="746">
                  <c:v>2.5075980220066801E-4</c:v>
                </c:pt>
                <c:pt idx="747">
                  <c:v>3.7112450725698801E-4</c:v>
                </c:pt>
                <c:pt idx="748">
                  <c:v>4.8145882022528199E-4</c:v>
                </c:pt>
                <c:pt idx="749">
                  <c:v>4.0121568352106799E-4</c:v>
                </c:pt>
                <c:pt idx="750">
                  <c:v>3.3100293890488098E-4</c:v>
                </c:pt>
                <c:pt idx="751">
                  <c:v>3.3100293890488098E-4</c:v>
                </c:pt>
                <c:pt idx="752">
                  <c:v>4.4133725187317502E-4</c:v>
                </c:pt>
                <c:pt idx="753">
                  <c:v>3.9118529143304198E-4</c:v>
                </c:pt>
                <c:pt idx="754">
                  <c:v>4.3130685978514901E-4</c:v>
                </c:pt>
                <c:pt idx="755">
                  <c:v>3.5106372308093501E-4</c:v>
                </c:pt>
                <c:pt idx="756">
                  <c:v>3.6109411516896102E-4</c:v>
                </c:pt>
                <c:pt idx="757">
                  <c:v>2.40729410112641E-4</c:v>
                </c:pt>
                <c:pt idx="758">
                  <c:v>2.6079019428869402E-4</c:v>
                </c:pt>
                <c:pt idx="759">
                  <c:v>3.0091176264080099E-4</c:v>
                </c:pt>
                <c:pt idx="760">
                  <c:v>3.0091176264080099E-4</c:v>
                </c:pt>
                <c:pt idx="761">
                  <c:v>3.3100293890488098E-4</c:v>
                </c:pt>
                <c:pt idx="762">
                  <c:v>3.0091176264080099E-4</c:v>
                </c:pt>
                <c:pt idx="763">
                  <c:v>2.80850978464748E-4</c:v>
                </c:pt>
                <c:pt idx="764">
                  <c:v>3.4103333099290802E-4</c:v>
                </c:pt>
                <c:pt idx="765">
                  <c:v>2.80850978464748E-4</c:v>
                </c:pt>
                <c:pt idx="766">
                  <c:v>4.2127646769712202E-4</c:v>
                </c:pt>
                <c:pt idx="767">
                  <c:v>3.0091176264080099E-4</c:v>
                </c:pt>
                <c:pt idx="768">
                  <c:v>3.6109411516896102E-4</c:v>
                </c:pt>
                <c:pt idx="769">
                  <c:v>3.0091176264080099E-4</c:v>
                </c:pt>
                <c:pt idx="770">
                  <c:v>3.1094215472882798E-4</c:v>
                </c:pt>
                <c:pt idx="771">
                  <c:v>3.4103333099290802E-4</c:v>
                </c:pt>
                <c:pt idx="772">
                  <c:v>4.2127646769712202E-4</c:v>
                </c:pt>
                <c:pt idx="773">
                  <c:v>3.3100293890488098E-4</c:v>
                </c:pt>
                <c:pt idx="774">
                  <c:v>2.80850978464748E-4</c:v>
                </c:pt>
                <c:pt idx="775">
                  <c:v>2.2066862593658699E-4</c:v>
                </c:pt>
                <c:pt idx="776">
                  <c:v>3.2097254681685502E-4</c:v>
                </c:pt>
                <c:pt idx="777">
                  <c:v>3.4103333099290802E-4</c:v>
                </c:pt>
                <c:pt idx="778">
                  <c:v>3.1094215472882798E-4</c:v>
                </c:pt>
                <c:pt idx="779">
                  <c:v>3.0091176264080099E-4</c:v>
                </c:pt>
                <c:pt idx="780">
                  <c:v>3.3100293890488098E-4</c:v>
                </c:pt>
                <c:pt idx="781">
                  <c:v>3.2097254681685502E-4</c:v>
                </c:pt>
                <c:pt idx="782">
                  <c:v>3.1094215472882798E-4</c:v>
                </c:pt>
                <c:pt idx="783">
                  <c:v>2.9088137055277401E-4</c:v>
                </c:pt>
                <c:pt idx="784">
                  <c:v>2.40729410112641E-4</c:v>
                </c:pt>
                <c:pt idx="785">
                  <c:v>3.2097254681685502E-4</c:v>
                </c:pt>
                <c:pt idx="786">
                  <c:v>2.9088137055277401E-4</c:v>
                </c:pt>
                <c:pt idx="787">
                  <c:v>3.6109411516896102E-4</c:v>
                </c:pt>
                <c:pt idx="788">
                  <c:v>3.4103333099290802E-4</c:v>
                </c:pt>
                <c:pt idx="789">
                  <c:v>2.9088137055277401E-4</c:v>
                </c:pt>
                <c:pt idx="790">
                  <c:v>2.1063823384856101E-4</c:v>
                </c:pt>
                <c:pt idx="791">
                  <c:v>3.0091176264080099E-4</c:v>
                </c:pt>
                <c:pt idx="792">
                  <c:v>2.6079019428869402E-4</c:v>
                </c:pt>
                <c:pt idx="793">
                  <c:v>2.5075980220066801E-4</c:v>
                </c:pt>
                <c:pt idx="794">
                  <c:v>3.2097254681685502E-4</c:v>
                </c:pt>
                <c:pt idx="795">
                  <c:v>4.0121568352106799E-4</c:v>
                </c:pt>
                <c:pt idx="796">
                  <c:v>2.9088137055277401E-4</c:v>
                </c:pt>
                <c:pt idx="797">
                  <c:v>3.3100293890488098E-4</c:v>
                </c:pt>
                <c:pt idx="798">
                  <c:v>2.2066862593658699E-4</c:v>
                </c:pt>
                <c:pt idx="799">
                  <c:v>2.9088137055277401E-4</c:v>
                </c:pt>
                <c:pt idx="800">
                  <c:v>4.0121568352106799E-4</c:v>
                </c:pt>
                <c:pt idx="801">
                  <c:v>3.9118529143304198E-4</c:v>
                </c:pt>
                <c:pt idx="802">
                  <c:v>3.3100293890488098E-4</c:v>
                </c:pt>
                <c:pt idx="803">
                  <c:v>3.1094215472882798E-4</c:v>
                </c:pt>
                <c:pt idx="804">
                  <c:v>3.4103333099290802E-4</c:v>
                </c:pt>
                <c:pt idx="805">
                  <c:v>2.1063823384856101E-4</c:v>
                </c:pt>
                <c:pt idx="806">
                  <c:v>2.6079019428869402E-4</c:v>
                </c:pt>
                <c:pt idx="807">
                  <c:v>3.3100293890488098E-4</c:v>
                </c:pt>
                <c:pt idx="808">
                  <c:v>3.5106372308093501E-4</c:v>
                </c:pt>
                <c:pt idx="809">
                  <c:v>2.2066862593658699E-4</c:v>
                </c:pt>
                <c:pt idx="810">
                  <c:v>3.4103333099290802E-4</c:v>
                </c:pt>
                <c:pt idx="811">
                  <c:v>3.2097254681685502E-4</c:v>
                </c:pt>
                <c:pt idx="812">
                  <c:v>2.7082058637672101E-4</c:v>
                </c:pt>
                <c:pt idx="813">
                  <c:v>2.6079019428869402E-4</c:v>
                </c:pt>
                <c:pt idx="814">
                  <c:v>3.2097254681685502E-4</c:v>
                </c:pt>
                <c:pt idx="815">
                  <c:v>3.2097254681685502E-4</c:v>
                </c:pt>
                <c:pt idx="816">
                  <c:v>3.7112450725698801E-4</c:v>
                </c:pt>
                <c:pt idx="817">
                  <c:v>2.40729410112641E-4</c:v>
                </c:pt>
                <c:pt idx="818">
                  <c:v>2.5075980220066801E-4</c:v>
                </c:pt>
                <c:pt idx="819">
                  <c:v>2.9088137055277401E-4</c:v>
                </c:pt>
                <c:pt idx="820">
                  <c:v>2.6079019428869402E-4</c:v>
                </c:pt>
                <c:pt idx="821">
                  <c:v>2.9088137055277401E-4</c:v>
                </c:pt>
                <c:pt idx="822">
                  <c:v>2.1063823384856101E-4</c:v>
                </c:pt>
                <c:pt idx="823">
                  <c:v>3.2097254681685502E-4</c:v>
                </c:pt>
                <c:pt idx="824">
                  <c:v>2.00607841760534E-4</c:v>
                </c:pt>
                <c:pt idx="825">
                  <c:v>2.3069901802461401E-4</c:v>
                </c:pt>
                <c:pt idx="826">
                  <c:v>3.0091176264080099E-4</c:v>
                </c:pt>
                <c:pt idx="827">
                  <c:v>2.7082058637672101E-4</c:v>
                </c:pt>
                <c:pt idx="828">
                  <c:v>3.1094215472882798E-4</c:v>
                </c:pt>
                <c:pt idx="829">
                  <c:v>2.80850978464748E-4</c:v>
                </c:pt>
                <c:pt idx="830">
                  <c:v>2.7082058637672101E-4</c:v>
                </c:pt>
                <c:pt idx="831">
                  <c:v>3.3100293890488098E-4</c:v>
                </c:pt>
                <c:pt idx="832">
                  <c:v>3.4103333099290802E-4</c:v>
                </c:pt>
                <c:pt idx="833">
                  <c:v>2.80850978464748E-4</c:v>
                </c:pt>
                <c:pt idx="834">
                  <c:v>4.0121568352106799E-4</c:v>
                </c:pt>
                <c:pt idx="835">
                  <c:v>3.7112450725698801E-4</c:v>
                </c:pt>
                <c:pt idx="836">
                  <c:v>2.6079019428869402E-4</c:v>
                </c:pt>
                <c:pt idx="837">
                  <c:v>3.1094215472882798E-4</c:v>
                </c:pt>
                <c:pt idx="838">
                  <c:v>3.0091176264080099E-4</c:v>
                </c:pt>
                <c:pt idx="839">
                  <c:v>2.7082058637672101E-4</c:v>
                </c:pt>
                <c:pt idx="840">
                  <c:v>3.6109411516896102E-4</c:v>
                </c:pt>
                <c:pt idx="841">
                  <c:v>2.9088137055277401E-4</c:v>
                </c:pt>
                <c:pt idx="842">
                  <c:v>3.0091176264080099E-4</c:v>
                </c:pt>
                <c:pt idx="843">
                  <c:v>1.8054705758447999E-4</c:v>
                </c:pt>
                <c:pt idx="844">
                  <c:v>3.6109411516896102E-4</c:v>
                </c:pt>
                <c:pt idx="845">
                  <c:v>2.00607841760534E-4</c:v>
                </c:pt>
                <c:pt idx="846">
                  <c:v>3.0091176264080099E-4</c:v>
                </c:pt>
                <c:pt idx="847">
                  <c:v>3.0091176264080099E-4</c:v>
                </c:pt>
                <c:pt idx="848">
                  <c:v>2.2066862593658699E-4</c:v>
                </c:pt>
                <c:pt idx="849">
                  <c:v>2.5075980220066801E-4</c:v>
                </c:pt>
                <c:pt idx="850">
                  <c:v>3.3100293890488098E-4</c:v>
                </c:pt>
                <c:pt idx="851">
                  <c:v>2.40729410112641E-4</c:v>
                </c:pt>
                <c:pt idx="852">
                  <c:v>3.8115489934501499E-4</c:v>
                </c:pt>
                <c:pt idx="853">
                  <c:v>2.40729410112641E-4</c:v>
                </c:pt>
                <c:pt idx="854">
                  <c:v>3.3100293890488098E-4</c:v>
                </c:pt>
                <c:pt idx="855">
                  <c:v>2.9088137055277401E-4</c:v>
                </c:pt>
                <c:pt idx="856">
                  <c:v>3.6109411516896102E-4</c:v>
                </c:pt>
                <c:pt idx="857">
                  <c:v>2.3069901802461401E-4</c:v>
                </c:pt>
                <c:pt idx="858">
                  <c:v>3.2097254681685502E-4</c:v>
                </c:pt>
                <c:pt idx="859">
                  <c:v>3.0091176264080099E-4</c:v>
                </c:pt>
                <c:pt idx="860">
                  <c:v>3.5106372308093501E-4</c:v>
                </c:pt>
                <c:pt idx="861">
                  <c:v>2.9088137055277401E-4</c:v>
                </c:pt>
                <c:pt idx="862">
                  <c:v>2.9088137055277401E-4</c:v>
                </c:pt>
                <c:pt idx="863">
                  <c:v>2.7082058637672101E-4</c:v>
                </c:pt>
                <c:pt idx="864">
                  <c:v>3.4103333099290802E-4</c:v>
                </c:pt>
                <c:pt idx="865">
                  <c:v>3.0091176264080099E-4</c:v>
                </c:pt>
                <c:pt idx="866">
                  <c:v>2.80850978464748E-4</c:v>
                </c:pt>
                <c:pt idx="867">
                  <c:v>2.6079019428869402E-4</c:v>
                </c:pt>
                <c:pt idx="868">
                  <c:v>3.1094215472882798E-4</c:v>
                </c:pt>
                <c:pt idx="869">
                  <c:v>3.3100293890488098E-4</c:v>
                </c:pt>
                <c:pt idx="870">
                  <c:v>3.5106372308093501E-4</c:v>
                </c:pt>
                <c:pt idx="871">
                  <c:v>1.60486273408427E-4</c:v>
                </c:pt>
                <c:pt idx="872">
                  <c:v>2.7082058637672101E-4</c:v>
                </c:pt>
                <c:pt idx="873">
                  <c:v>3.3100293890488098E-4</c:v>
                </c:pt>
                <c:pt idx="874">
                  <c:v>2.00607841760534E-4</c:v>
                </c:pt>
                <c:pt idx="875">
                  <c:v>2.5075980220066801E-4</c:v>
                </c:pt>
                <c:pt idx="876">
                  <c:v>3.3100293890488098E-4</c:v>
                </c:pt>
                <c:pt idx="877">
                  <c:v>2.7082058637672101E-4</c:v>
                </c:pt>
                <c:pt idx="878">
                  <c:v>2.9088137055277401E-4</c:v>
                </c:pt>
                <c:pt idx="879">
                  <c:v>1.9057744967250701E-4</c:v>
                </c:pt>
                <c:pt idx="880">
                  <c:v>2.6079019428869402E-4</c:v>
                </c:pt>
                <c:pt idx="881">
                  <c:v>2.9088137055277401E-4</c:v>
                </c:pt>
                <c:pt idx="882">
                  <c:v>2.80850978464748E-4</c:v>
                </c:pt>
                <c:pt idx="883">
                  <c:v>2.80850978464748E-4</c:v>
                </c:pt>
                <c:pt idx="884">
                  <c:v>2.1063823384856101E-4</c:v>
                </c:pt>
                <c:pt idx="885">
                  <c:v>2.80850978464748E-4</c:v>
                </c:pt>
                <c:pt idx="886">
                  <c:v>3.6109411516896102E-4</c:v>
                </c:pt>
                <c:pt idx="887">
                  <c:v>3.2097254681685502E-4</c:v>
                </c:pt>
                <c:pt idx="888">
                  <c:v>3.0091176264080099E-4</c:v>
                </c:pt>
                <c:pt idx="889">
                  <c:v>2.9088137055277401E-4</c:v>
                </c:pt>
                <c:pt idx="890">
                  <c:v>3.5106372308093501E-4</c:v>
                </c:pt>
                <c:pt idx="891">
                  <c:v>3.7112450725698801E-4</c:v>
                </c:pt>
                <c:pt idx="892">
                  <c:v>2.80850978464748E-4</c:v>
                </c:pt>
                <c:pt idx="893">
                  <c:v>3.4103333099290802E-4</c:v>
                </c:pt>
                <c:pt idx="894">
                  <c:v>2.40729410112641E-4</c:v>
                </c:pt>
                <c:pt idx="895">
                  <c:v>2.3069901802461401E-4</c:v>
                </c:pt>
                <c:pt idx="896">
                  <c:v>1.9057744967250701E-4</c:v>
                </c:pt>
                <c:pt idx="897">
                  <c:v>2.3069901802461401E-4</c:v>
                </c:pt>
                <c:pt idx="898">
                  <c:v>2.3069901802461401E-4</c:v>
                </c:pt>
                <c:pt idx="899">
                  <c:v>2.1063823384856101E-4</c:v>
                </c:pt>
                <c:pt idx="900">
                  <c:v>2.3069901802461401E-4</c:v>
                </c:pt>
                <c:pt idx="901">
                  <c:v>2.80850978464748E-4</c:v>
                </c:pt>
                <c:pt idx="902">
                  <c:v>2.00607841760534E-4</c:v>
                </c:pt>
                <c:pt idx="903">
                  <c:v>2.1063823384856101E-4</c:v>
                </c:pt>
                <c:pt idx="904">
                  <c:v>3.4103333099290802E-4</c:v>
                </c:pt>
                <c:pt idx="905">
                  <c:v>3.2097254681685502E-4</c:v>
                </c:pt>
                <c:pt idx="906">
                  <c:v>2.7082058637672101E-4</c:v>
                </c:pt>
                <c:pt idx="907">
                  <c:v>3.4103333099290802E-4</c:v>
                </c:pt>
                <c:pt idx="908">
                  <c:v>3.0091176264080099E-4</c:v>
                </c:pt>
                <c:pt idx="909">
                  <c:v>3.3100293890488098E-4</c:v>
                </c:pt>
                <c:pt idx="910">
                  <c:v>2.7082058637672101E-4</c:v>
                </c:pt>
                <c:pt idx="911">
                  <c:v>3.0091176264080099E-4</c:v>
                </c:pt>
                <c:pt idx="912">
                  <c:v>3.1094215472882798E-4</c:v>
                </c:pt>
                <c:pt idx="913">
                  <c:v>4.0121568352106799E-4</c:v>
                </c:pt>
                <c:pt idx="914">
                  <c:v>3.0091176264080099E-4</c:v>
                </c:pt>
                <c:pt idx="915">
                  <c:v>2.7082058637672101E-4</c:v>
                </c:pt>
                <c:pt idx="916">
                  <c:v>3.1094215472882798E-4</c:v>
                </c:pt>
                <c:pt idx="917">
                  <c:v>2.2066862593658699E-4</c:v>
                </c:pt>
                <c:pt idx="918">
                  <c:v>2.7082058637672101E-4</c:v>
                </c:pt>
                <c:pt idx="919">
                  <c:v>3.5106372308093501E-4</c:v>
                </c:pt>
                <c:pt idx="920">
                  <c:v>2.40729410112641E-4</c:v>
                </c:pt>
                <c:pt idx="921">
                  <c:v>2.1063823384856101E-4</c:v>
                </c:pt>
                <c:pt idx="922">
                  <c:v>3.9118529143304198E-4</c:v>
                </c:pt>
                <c:pt idx="923">
                  <c:v>2.00607841760534E-4</c:v>
                </c:pt>
                <c:pt idx="924">
                  <c:v>2.40729410112641E-4</c:v>
                </c:pt>
                <c:pt idx="925">
                  <c:v>3.2097254681685502E-4</c:v>
                </c:pt>
                <c:pt idx="926">
                  <c:v>3.2097254681685502E-4</c:v>
                </c:pt>
                <c:pt idx="927">
                  <c:v>3.5106372308093501E-4</c:v>
                </c:pt>
                <c:pt idx="928">
                  <c:v>2.5075980220066801E-4</c:v>
                </c:pt>
                <c:pt idx="929">
                  <c:v>3.2097254681685502E-4</c:v>
                </c:pt>
                <c:pt idx="930">
                  <c:v>3.3100293890488098E-4</c:v>
                </c:pt>
                <c:pt idx="931">
                  <c:v>2.1063823384856101E-4</c:v>
                </c:pt>
                <c:pt idx="932">
                  <c:v>2.3069901802461401E-4</c:v>
                </c:pt>
                <c:pt idx="933">
                  <c:v>3.3100293890488098E-4</c:v>
                </c:pt>
                <c:pt idx="934">
                  <c:v>2.9088137055277401E-4</c:v>
                </c:pt>
                <c:pt idx="935">
                  <c:v>3.1094215472882798E-4</c:v>
                </c:pt>
                <c:pt idx="936">
                  <c:v>2.80850978464748E-4</c:v>
                </c:pt>
                <c:pt idx="937">
                  <c:v>3.2097254681685502E-4</c:v>
                </c:pt>
                <c:pt idx="938">
                  <c:v>2.3069901802461401E-4</c:v>
                </c:pt>
                <c:pt idx="939">
                  <c:v>2.80850978464748E-4</c:v>
                </c:pt>
                <c:pt idx="940">
                  <c:v>2.3069901802461401E-4</c:v>
                </c:pt>
                <c:pt idx="941">
                  <c:v>2.3069901802461401E-4</c:v>
                </c:pt>
                <c:pt idx="942">
                  <c:v>2.5075980220066801E-4</c:v>
                </c:pt>
                <c:pt idx="943">
                  <c:v>2.7082058637672101E-4</c:v>
                </c:pt>
                <c:pt idx="944">
                  <c:v>2.3069901802461401E-4</c:v>
                </c:pt>
                <c:pt idx="945">
                  <c:v>2.3069901802461401E-4</c:v>
                </c:pt>
                <c:pt idx="946">
                  <c:v>2.80850978464748E-4</c:v>
                </c:pt>
                <c:pt idx="947">
                  <c:v>1.9057744967250701E-4</c:v>
                </c:pt>
                <c:pt idx="948">
                  <c:v>3.2097254681685502E-4</c:v>
                </c:pt>
                <c:pt idx="949">
                  <c:v>3.4103333099290802E-4</c:v>
                </c:pt>
                <c:pt idx="950">
                  <c:v>2.5075980220066801E-4</c:v>
                </c:pt>
                <c:pt idx="951">
                  <c:v>2.9088137055277401E-4</c:v>
                </c:pt>
                <c:pt idx="952">
                  <c:v>2.80850978464748E-4</c:v>
                </c:pt>
                <c:pt idx="953">
                  <c:v>2.80850978464748E-4</c:v>
                </c:pt>
                <c:pt idx="954">
                  <c:v>2.2066862593658699E-4</c:v>
                </c:pt>
                <c:pt idx="955">
                  <c:v>3.1094215472882798E-4</c:v>
                </c:pt>
                <c:pt idx="956">
                  <c:v>2.40729410112641E-4</c:v>
                </c:pt>
                <c:pt idx="957">
                  <c:v>3.3100293890488098E-4</c:v>
                </c:pt>
                <c:pt idx="958">
                  <c:v>2.1063823384856101E-4</c:v>
                </c:pt>
                <c:pt idx="959">
                  <c:v>2.3069901802461401E-4</c:v>
                </c:pt>
                <c:pt idx="960">
                  <c:v>2.40729410112641E-4</c:v>
                </c:pt>
                <c:pt idx="961">
                  <c:v>2.6079019428869402E-4</c:v>
                </c:pt>
                <c:pt idx="962">
                  <c:v>2.6079019428869402E-4</c:v>
                </c:pt>
                <c:pt idx="963">
                  <c:v>2.3069901802461401E-4</c:v>
                </c:pt>
                <c:pt idx="964">
                  <c:v>2.5075980220066801E-4</c:v>
                </c:pt>
                <c:pt idx="965">
                  <c:v>2.1063823384856101E-4</c:v>
                </c:pt>
                <c:pt idx="966">
                  <c:v>2.2066862593658699E-4</c:v>
                </c:pt>
                <c:pt idx="967">
                  <c:v>3.0091176264080099E-4</c:v>
                </c:pt>
                <c:pt idx="968">
                  <c:v>2.5075980220066801E-4</c:v>
                </c:pt>
                <c:pt idx="969">
                  <c:v>2.2066862593658699E-4</c:v>
                </c:pt>
                <c:pt idx="970">
                  <c:v>2.2066862593658699E-4</c:v>
                </c:pt>
                <c:pt idx="971">
                  <c:v>2.00607841760534E-4</c:v>
                </c:pt>
                <c:pt idx="972">
                  <c:v>3.7112450725698801E-4</c:v>
                </c:pt>
                <c:pt idx="973">
                  <c:v>2.1063823384856101E-4</c:v>
                </c:pt>
                <c:pt idx="974">
                  <c:v>2.2066862593658699E-4</c:v>
                </c:pt>
                <c:pt idx="975">
                  <c:v>3.1094215472882798E-4</c:v>
                </c:pt>
                <c:pt idx="976">
                  <c:v>3.0091176264080099E-4</c:v>
                </c:pt>
                <c:pt idx="977">
                  <c:v>3.0091176264080099E-4</c:v>
                </c:pt>
                <c:pt idx="978">
                  <c:v>3.0091176264080099E-4</c:v>
                </c:pt>
                <c:pt idx="979">
                  <c:v>2.7082058637672101E-4</c:v>
                </c:pt>
                <c:pt idx="980">
                  <c:v>2.6079019428869402E-4</c:v>
                </c:pt>
                <c:pt idx="981">
                  <c:v>2.2066862593658699E-4</c:v>
                </c:pt>
                <c:pt idx="982">
                  <c:v>2.3069901802461401E-4</c:v>
                </c:pt>
                <c:pt idx="983">
                  <c:v>3.1094215472882798E-4</c:v>
                </c:pt>
                <c:pt idx="984">
                  <c:v>2.5075980220066801E-4</c:v>
                </c:pt>
                <c:pt idx="985">
                  <c:v>2.6079019428869402E-4</c:v>
                </c:pt>
                <c:pt idx="986">
                  <c:v>3.6109411516896102E-4</c:v>
                </c:pt>
                <c:pt idx="987">
                  <c:v>4.1124607560909498E-4</c:v>
                </c:pt>
                <c:pt idx="988">
                  <c:v>2.7082058637672101E-4</c:v>
                </c:pt>
                <c:pt idx="989">
                  <c:v>2.5075980220066801E-4</c:v>
                </c:pt>
                <c:pt idx="990">
                  <c:v>2.6079019428869402E-4</c:v>
                </c:pt>
                <c:pt idx="991">
                  <c:v>2.7082058637672101E-4</c:v>
                </c:pt>
                <c:pt idx="992">
                  <c:v>2.80850978464748E-4</c:v>
                </c:pt>
                <c:pt idx="993">
                  <c:v>2.80850978464748E-4</c:v>
                </c:pt>
                <c:pt idx="994">
                  <c:v>2.3069901802461401E-4</c:v>
                </c:pt>
                <c:pt idx="995">
                  <c:v>3.4103333099290802E-4</c:v>
                </c:pt>
                <c:pt idx="996">
                  <c:v>3.1094215472882798E-4</c:v>
                </c:pt>
                <c:pt idx="997">
                  <c:v>3.2097254681685502E-4</c:v>
                </c:pt>
                <c:pt idx="998">
                  <c:v>3.0091176264080099E-4</c:v>
                </c:pt>
                <c:pt idx="999">
                  <c:v>2.7082058637672101E-4</c:v>
                </c:pt>
                <c:pt idx="1000">
                  <c:v>6.9209705407384298E-4</c:v>
                </c:pt>
                <c:pt idx="1001">
                  <c:v>9.0273528792240401E-4</c:v>
                </c:pt>
                <c:pt idx="1002">
                  <c:v>8.32522543306217E-4</c:v>
                </c:pt>
                <c:pt idx="1003">
                  <c:v>6.8206666198581702E-4</c:v>
                </c:pt>
                <c:pt idx="1004">
                  <c:v>8.0243136704213696E-4</c:v>
                </c:pt>
                <c:pt idx="1005">
                  <c:v>7.6230979869002999E-4</c:v>
                </c:pt>
                <c:pt idx="1006">
                  <c:v>8.32522543306217E-4</c:v>
                </c:pt>
                <c:pt idx="1007">
                  <c:v>7.1215783824989695E-4</c:v>
                </c:pt>
                <c:pt idx="1008">
                  <c:v>6.2188430945765596E-4</c:v>
                </c:pt>
                <c:pt idx="1009">
                  <c:v>7.8237058286608396E-4</c:v>
                </c:pt>
                <c:pt idx="1010">
                  <c:v>8.5258332748227098E-4</c:v>
                </c:pt>
                <c:pt idx="1011">
                  <c:v>6.4194509363371005E-4</c:v>
                </c:pt>
                <c:pt idx="1012">
                  <c:v>6.9209705407384298E-4</c:v>
                </c:pt>
                <c:pt idx="1013">
                  <c:v>8.32522543306217E-4</c:v>
                </c:pt>
                <c:pt idx="1014">
                  <c:v>8.32522543306217E-4</c:v>
                </c:pt>
                <c:pt idx="1015">
                  <c:v>6.7203626989778998E-4</c:v>
                </c:pt>
                <c:pt idx="1016">
                  <c:v>7.1215783824989695E-4</c:v>
                </c:pt>
                <c:pt idx="1017">
                  <c:v>5.3161078066541595E-4</c:v>
                </c:pt>
                <c:pt idx="1018">
                  <c:v>6.6200587780976304E-4</c:v>
                </c:pt>
                <c:pt idx="1019">
                  <c:v>8.0243136704213696E-4</c:v>
                </c:pt>
                <c:pt idx="1020">
                  <c:v>7.8237058286608396E-4</c:v>
                </c:pt>
                <c:pt idx="1021">
                  <c:v>7.4224901451397699E-4</c:v>
                </c:pt>
                <c:pt idx="1022">
                  <c:v>7.4224901451397699E-4</c:v>
                </c:pt>
                <c:pt idx="1023">
                  <c:v>8.0243136704213696E-4</c:v>
                </c:pt>
                <c:pt idx="1024">
                  <c:v>6.8206666198581702E-4</c:v>
                </c:pt>
                <c:pt idx="1025">
                  <c:v>6.6200587780976304E-4</c:v>
                </c:pt>
                <c:pt idx="1026">
                  <c:v>7.4224901451397699E-4</c:v>
                </c:pt>
                <c:pt idx="1027">
                  <c:v>6.8206666198581702E-4</c:v>
                </c:pt>
                <c:pt idx="1028">
                  <c:v>7.92400974954111E-4</c:v>
                </c:pt>
                <c:pt idx="1029">
                  <c:v>7.0212744616187002E-4</c:v>
                </c:pt>
                <c:pt idx="1030">
                  <c:v>6.7203626989778998E-4</c:v>
                </c:pt>
                <c:pt idx="1031">
                  <c:v>6.4194509363371005E-4</c:v>
                </c:pt>
                <c:pt idx="1032">
                  <c:v>8.7264411165832397E-4</c:v>
                </c:pt>
                <c:pt idx="1033">
                  <c:v>6.51975485721736E-4</c:v>
                </c:pt>
                <c:pt idx="1034">
                  <c:v>7.0212744616187002E-4</c:v>
                </c:pt>
                <c:pt idx="1035">
                  <c:v>8.12461759130164E-4</c:v>
                </c:pt>
                <c:pt idx="1036">
                  <c:v>8.5258332748227098E-4</c:v>
                </c:pt>
                <c:pt idx="1037">
                  <c:v>7.3221862242594995E-4</c:v>
                </c:pt>
                <c:pt idx="1038">
                  <c:v>6.0182352528160296E-4</c:v>
                </c:pt>
                <c:pt idx="1039">
                  <c:v>7.1215783824989695E-4</c:v>
                </c:pt>
                <c:pt idx="1040">
                  <c:v>7.5227940660200403E-4</c:v>
                </c:pt>
                <c:pt idx="1041">
                  <c:v>7.7234019077805703E-4</c:v>
                </c:pt>
                <c:pt idx="1042">
                  <c:v>7.7234019077805703E-4</c:v>
                </c:pt>
                <c:pt idx="1043">
                  <c:v>7.0212744616187002E-4</c:v>
                </c:pt>
                <c:pt idx="1044">
                  <c:v>8.2249215121819104E-4</c:v>
                </c:pt>
                <c:pt idx="1045">
                  <c:v>7.5227940660200403E-4</c:v>
                </c:pt>
                <c:pt idx="1046">
                  <c:v>5.9179313319357603E-4</c:v>
                </c:pt>
                <c:pt idx="1047">
                  <c:v>7.2218823033792302E-4</c:v>
                </c:pt>
                <c:pt idx="1048">
                  <c:v>5.4164117275344202E-4</c:v>
                </c:pt>
                <c:pt idx="1049">
                  <c:v>7.92400974954111E-4</c:v>
                </c:pt>
                <c:pt idx="1050">
                  <c:v>7.1215783824989695E-4</c:v>
                </c:pt>
                <c:pt idx="1051">
                  <c:v>5.8176274110554899E-4</c:v>
                </c:pt>
                <c:pt idx="1052">
                  <c:v>7.4224901451397699E-4</c:v>
                </c:pt>
                <c:pt idx="1053">
                  <c:v>6.7203626989778998E-4</c:v>
                </c:pt>
                <c:pt idx="1054">
                  <c:v>7.5227940660200403E-4</c:v>
                </c:pt>
                <c:pt idx="1055">
                  <c:v>6.0182352528160296E-4</c:v>
                </c:pt>
                <c:pt idx="1056">
                  <c:v>6.0182352528160296E-4</c:v>
                </c:pt>
                <c:pt idx="1057">
                  <c:v>8.5258332748227098E-4</c:v>
                </c:pt>
                <c:pt idx="1058">
                  <c:v>7.7234019077805703E-4</c:v>
                </c:pt>
                <c:pt idx="1059">
                  <c:v>5.0151960440133602E-4</c:v>
                </c:pt>
                <c:pt idx="1060">
                  <c:v>6.7203626989778998E-4</c:v>
                </c:pt>
                <c:pt idx="1061">
                  <c:v>6.51975485721736E-4</c:v>
                </c:pt>
                <c:pt idx="1062">
                  <c:v>7.4224901451397699E-4</c:v>
                </c:pt>
                <c:pt idx="1063">
                  <c:v>6.8206666198581702E-4</c:v>
                </c:pt>
                <c:pt idx="1064">
                  <c:v>7.8237058286608396E-4</c:v>
                </c:pt>
                <c:pt idx="1065">
                  <c:v>7.5227940660200403E-4</c:v>
                </c:pt>
                <c:pt idx="1066">
                  <c:v>7.6230979869002999E-4</c:v>
                </c:pt>
                <c:pt idx="1067">
                  <c:v>6.51975485721736E-4</c:v>
                </c:pt>
                <c:pt idx="1068">
                  <c:v>6.51975485721736E-4</c:v>
                </c:pt>
                <c:pt idx="1069">
                  <c:v>9.0273528792240401E-4</c:v>
                </c:pt>
                <c:pt idx="1070">
                  <c:v>6.6200587780976304E-4</c:v>
                </c:pt>
                <c:pt idx="1071">
                  <c:v>7.3221862242594995E-4</c:v>
                </c:pt>
                <c:pt idx="1072">
                  <c:v>6.1185391736963001E-4</c:v>
                </c:pt>
                <c:pt idx="1073">
                  <c:v>8.0243136704213696E-4</c:v>
                </c:pt>
                <c:pt idx="1074">
                  <c:v>7.92400974954111E-4</c:v>
                </c:pt>
                <c:pt idx="1075">
                  <c:v>6.7203626989778998E-4</c:v>
                </c:pt>
                <c:pt idx="1076">
                  <c:v>6.9209705407384298E-4</c:v>
                </c:pt>
                <c:pt idx="1077">
                  <c:v>6.7203626989778998E-4</c:v>
                </c:pt>
                <c:pt idx="1078">
                  <c:v>5.1154999648936198E-4</c:v>
                </c:pt>
                <c:pt idx="1079">
                  <c:v>6.2188430945765596E-4</c:v>
                </c:pt>
                <c:pt idx="1080">
                  <c:v>5.2158038857738902E-4</c:v>
                </c:pt>
                <c:pt idx="1081">
                  <c:v>7.2218823033792302E-4</c:v>
                </c:pt>
                <c:pt idx="1082">
                  <c:v>6.1185391736963001E-4</c:v>
                </c:pt>
                <c:pt idx="1083">
                  <c:v>7.5227940660200403E-4</c:v>
                </c:pt>
                <c:pt idx="1084">
                  <c:v>6.8206666198581702E-4</c:v>
                </c:pt>
                <c:pt idx="1085">
                  <c:v>5.7173234901752303E-4</c:v>
                </c:pt>
                <c:pt idx="1086">
                  <c:v>6.9209705407384298E-4</c:v>
                </c:pt>
                <c:pt idx="1087">
                  <c:v>6.7203626989778998E-4</c:v>
                </c:pt>
                <c:pt idx="1088">
                  <c:v>7.1215783824989695E-4</c:v>
                </c:pt>
                <c:pt idx="1089">
                  <c:v>5.8176274110554899E-4</c:v>
                </c:pt>
                <c:pt idx="1090">
                  <c:v>5.7173234901752303E-4</c:v>
                </c:pt>
                <c:pt idx="1091">
                  <c:v>6.4194509363371005E-4</c:v>
                </c:pt>
                <c:pt idx="1092">
                  <c:v>6.4194509363371005E-4</c:v>
                </c:pt>
                <c:pt idx="1093">
                  <c:v>6.4194509363371005E-4</c:v>
                </c:pt>
                <c:pt idx="1094">
                  <c:v>6.51975485721736E-4</c:v>
                </c:pt>
                <c:pt idx="1095">
                  <c:v>6.51975485721736E-4</c:v>
                </c:pt>
                <c:pt idx="1096">
                  <c:v>6.1185391736963001E-4</c:v>
                </c:pt>
                <c:pt idx="1097">
                  <c:v>6.6200587780976304E-4</c:v>
                </c:pt>
                <c:pt idx="1098">
                  <c:v>6.6200587780976304E-4</c:v>
                </c:pt>
                <c:pt idx="1099">
                  <c:v>6.2188430945765596E-4</c:v>
                </c:pt>
                <c:pt idx="1100">
                  <c:v>7.4224901451397699E-4</c:v>
                </c:pt>
                <c:pt idx="1101">
                  <c:v>6.4194509363371005E-4</c:v>
                </c:pt>
                <c:pt idx="1102">
                  <c:v>6.1185391736963001E-4</c:v>
                </c:pt>
                <c:pt idx="1103">
                  <c:v>6.6200587780976304E-4</c:v>
                </c:pt>
                <c:pt idx="1104">
                  <c:v>6.51975485721736E-4</c:v>
                </c:pt>
                <c:pt idx="1105">
                  <c:v>7.5227940660200403E-4</c:v>
                </c:pt>
                <c:pt idx="1106">
                  <c:v>7.6230979869002999E-4</c:v>
                </c:pt>
                <c:pt idx="1107">
                  <c:v>6.0182352528160296E-4</c:v>
                </c:pt>
                <c:pt idx="1108">
                  <c:v>5.7173234901752303E-4</c:v>
                </c:pt>
                <c:pt idx="1109">
                  <c:v>8.0243136704213696E-4</c:v>
                </c:pt>
                <c:pt idx="1110">
                  <c:v>6.4194509363371005E-4</c:v>
                </c:pt>
                <c:pt idx="1111">
                  <c:v>5.5167156484146895E-4</c:v>
                </c:pt>
                <c:pt idx="1112">
                  <c:v>6.7203626989778998E-4</c:v>
                </c:pt>
                <c:pt idx="1113">
                  <c:v>6.31914701545683E-4</c:v>
                </c:pt>
                <c:pt idx="1114">
                  <c:v>6.31914701545683E-4</c:v>
                </c:pt>
                <c:pt idx="1115">
                  <c:v>6.6200587780976304E-4</c:v>
                </c:pt>
                <c:pt idx="1116">
                  <c:v>5.4164117275344202E-4</c:v>
                </c:pt>
                <c:pt idx="1117">
                  <c:v>5.7173234901752303E-4</c:v>
                </c:pt>
                <c:pt idx="1118">
                  <c:v>7.0212744616187002E-4</c:v>
                </c:pt>
                <c:pt idx="1119">
                  <c:v>6.51975485721736E-4</c:v>
                </c:pt>
                <c:pt idx="1120">
                  <c:v>7.1215783824989695E-4</c:v>
                </c:pt>
                <c:pt idx="1121">
                  <c:v>7.0212744616187002E-4</c:v>
                </c:pt>
                <c:pt idx="1122">
                  <c:v>5.7173234901752303E-4</c:v>
                </c:pt>
                <c:pt idx="1123">
                  <c:v>6.4194509363371005E-4</c:v>
                </c:pt>
                <c:pt idx="1124">
                  <c:v>5.7173234901752303E-4</c:v>
                </c:pt>
                <c:pt idx="1125">
                  <c:v>5.1154999648936198E-4</c:v>
                </c:pt>
                <c:pt idx="1126">
                  <c:v>6.4194509363371005E-4</c:v>
                </c:pt>
                <c:pt idx="1127">
                  <c:v>6.31914701545683E-4</c:v>
                </c:pt>
                <c:pt idx="1128">
                  <c:v>5.0151960440133602E-4</c:v>
                </c:pt>
                <c:pt idx="1129">
                  <c:v>5.2158038857738902E-4</c:v>
                </c:pt>
                <c:pt idx="1130">
                  <c:v>6.31914701545683E-4</c:v>
                </c:pt>
                <c:pt idx="1131">
                  <c:v>4.8145882022528199E-4</c:v>
                </c:pt>
                <c:pt idx="1132">
                  <c:v>5.6170195692949599E-4</c:v>
                </c:pt>
                <c:pt idx="1133">
                  <c:v>7.0212744616187002E-4</c:v>
                </c:pt>
                <c:pt idx="1134">
                  <c:v>6.8206666198581702E-4</c:v>
                </c:pt>
                <c:pt idx="1135">
                  <c:v>5.2158038857738902E-4</c:v>
                </c:pt>
                <c:pt idx="1136">
                  <c:v>4.9148921231330898E-4</c:v>
                </c:pt>
                <c:pt idx="1137">
                  <c:v>8.12461759130164E-4</c:v>
                </c:pt>
                <c:pt idx="1138">
                  <c:v>4.8145882022528199E-4</c:v>
                </c:pt>
                <c:pt idx="1139">
                  <c:v>5.0151960440133602E-4</c:v>
                </c:pt>
                <c:pt idx="1140">
                  <c:v>5.8176274110554899E-4</c:v>
                </c:pt>
                <c:pt idx="1141">
                  <c:v>6.31914701545683E-4</c:v>
                </c:pt>
                <c:pt idx="1142">
                  <c:v>6.9209705407384298E-4</c:v>
                </c:pt>
                <c:pt idx="1143">
                  <c:v>5.4164117275344202E-4</c:v>
                </c:pt>
                <c:pt idx="1144">
                  <c:v>5.4164117275344202E-4</c:v>
                </c:pt>
                <c:pt idx="1145">
                  <c:v>6.8206666198581702E-4</c:v>
                </c:pt>
                <c:pt idx="1146">
                  <c:v>5.8176274110554899E-4</c:v>
                </c:pt>
                <c:pt idx="1147">
                  <c:v>5.5167156484146895E-4</c:v>
                </c:pt>
                <c:pt idx="1148">
                  <c:v>5.6170195692949599E-4</c:v>
                </c:pt>
                <c:pt idx="1149">
                  <c:v>6.1185391736963001E-4</c:v>
                </c:pt>
                <c:pt idx="1150">
                  <c:v>6.51975485721736E-4</c:v>
                </c:pt>
                <c:pt idx="1151">
                  <c:v>5.5167156484146895E-4</c:v>
                </c:pt>
                <c:pt idx="1152">
                  <c:v>6.6200587780976304E-4</c:v>
                </c:pt>
                <c:pt idx="1153">
                  <c:v>5.2158038857738902E-4</c:v>
                </c:pt>
                <c:pt idx="1154">
                  <c:v>5.8176274110554899E-4</c:v>
                </c:pt>
                <c:pt idx="1155">
                  <c:v>6.6200587780976304E-4</c:v>
                </c:pt>
                <c:pt idx="1156">
                  <c:v>5.6170195692949599E-4</c:v>
                </c:pt>
                <c:pt idx="1157">
                  <c:v>7.1215783824989695E-4</c:v>
                </c:pt>
                <c:pt idx="1158">
                  <c:v>5.9179313319357603E-4</c:v>
                </c:pt>
                <c:pt idx="1159">
                  <c:v>5.3161078066541595E-4</c:v>
                </c:pt>
                <c:pt idx="1160">
                  <c:v>5.6170195692949599E-4</c:v>
                </c:pt>
                <c:pt idx="1161">
                  <c:v>5.3161078066541595E-4</c:v>
                </c:pt>
                <c:pt idx="1162">
                  <c:v>4.5136764396120201E-4</c:v>
                </c:pt>
                <c:pt idx="1163">
                  <c:v>6.6200587780976304E-4</c:v>
                </c:pt>
                <c:pt idx="1164">
                  <c:v>6.7203626989778998E-4</c:v>
                </c:pt>
                <c:pt idx="1165">
                  <c:v>6.31914701545683E-4</c:v>
                </c:pt>
                <c:pt idx="1166">
                  <c:v>5.8176274110554899E-4</c:v>
                </c:pt>
                <c:pt idx="1167">
                  <c:v>5.3161078066541595E-4</c:v>
                </c:pt>
                <c:pt idx="1168">
                  <c:v>5.4164117275344202E-4</c:v>
                </c:pt>
                <c:pt idx="1169">
                  <c:v>5.1154999648936198E-4</c:v>
                </c:pt>
                <c:pt idx="1170">
                  <c:v>6.1185391736963001E-4</c:v>
                </c:pt>
                <c:pt idx="1171">
                  <c:v>5.9179313319357603E-4</c:v>
                </c:pt>
                <c:pt idx="1172">
                  <c:v>6.7203626989778998E-4</c:v>
                </c:pt>
                <c:pt idx="1173">
                  <c:v>5.4164117275344202E-4</c:v>
                </c:pt>
                <c:pt idx="1174">
                  <c:v>6.4194509363371005E-4</c:v>
                </c:pt>
                <c:pt idx="1175">
                  <c:v>6.0182352528160296E-4</c:v>
                </c:pt>
                <c:pt idx="1176">
                  <c:v>5.5167156484146895E-4</c:v>
                </c:pt>
                <c:pt idx="1177">
                  <c:v>6.7203626989778998E-4</c:v>
                </c:pt>
                <c:pt idx="1178">
                  <c:v>4.3130685978514901E-4</c:v>
                </c:pt>
                <c:pt idx="1179">
                  <c:v>5.4164117275344202E-4</c:v>
                </c:pt>
                <c:pt idx="1180">
                  <c:v>4.7142842813725501E-4</c:v>
                </c:pt>
                <c:pt idx="1181">
                  <c:v>7.1215783824989695E-4</c:v>
                </c:pt>
                <c:pt idx="1182">
                  <c:v>5.1154999648936198E-4</c:v>
                </c:pt>
                <c:pt idx="1183">
                  <c:v>5.4164117275344202E-4</c:v>
                </c:pt>
                <c:pt idx="1184">
                  <c:v>6.2188430945765596E-4</c:v>
                </c:pt>
                <c:pt idx="1185">
                  <c:v>5.6170195692949599E-4</c:v>
                </c:pt>
                <c:pt idx="1186">
                  <c:v>6.4194509363371005E-4</c:v>
                </c:pt>
                <c:pt idx="1187">
                  <c:v>6.1185391736963001E-4</c:v>
                </c:pt>
                <c:pt idx="1188">
                  <c:v>5.7173234901752303E-4</c:v>
                </c:pt>
                <c:pt idx="1189">
                  <c:v>5.5167156484146895E-4</c:v>
                </c:pt>
                <c:pt idx="1190">
                  <c:v>6.51975485721736E-4</c:v>
                </c:pt>
                <c:pt idx="1191">
                  <c:v>6.4194509363371005E-4</c:v>
                </c:pt>
                <c:pt idx="1192">
                  <c:v>7.0212744616187002E-4</c:v>
                </c:pt>
                <c:pt idx="1193">
                  <c:v>4.9148921231330898E-4</c:v>
                </c:pt>
                <c:pt idx="1194">
                  <c:v>4.9148921231330898E-4</c:v>
                </c:pt>
                <c:pt idx="1195">
                  <c:v>4.7142842813725501E-4</c:v>
                </c:pt>
                <c:pt idx="1196">
                  <c:v>4.8145882022528199E-4</c:v>
                </c:pt>
                <c:pt idx="1197">
                  <c:v>5.5167156484146895E-4</c:v>
                </c:pt>
                <c:pt idx="1198">
                  <c:v>5.3161078066541595E-4</c:v>
                </c:pt>
                <c:pt idx="1199">
                  <c:v>5.1154999648936198E-4</c:v>
                </c:pt>
                <c:pt idx="1200">
                  <c:v>4.9148921231330898E-4</c:v>
                </c:pt>
                <c:pt idx="1201">
                  <c:v>6.4194509363371005E-4</c:v>
                </c:pt>
                <c:pt idx="1202">
                  <c:v>4.5136764396120201E-4</c:v>
                </c:pt>
                <c:pt idx="1203">
                  <c:v>4.4133725187317502E-4</c:v>
                </c:pt>
                <c:pt idx="1204">
                  <c:v>5.9179313319357603E-4</c:v>
                </c:pt>
                <c:pt idx="1205">
                  <c:v>5.8176274110554899E-4</c:v>
                </c:pt>
                <c:pt idx="1206">
                  <c:v>4.3130685978514901E-4</c:v>
                </c:pt>
                <c:pt idx="1207">
                  <c:v>6.0182352528160296E-4</c:v>
                </c:pt>
                <c:pt idx="1208">
                  <c:v>5.5167156484146895E-4</c:v>
                </c:pt>
                <c:pt idx="1209">
                  <c:v>6.1185391736963001E-4</c:v>
                </c:pt>
                <c:pt idx="1210">
                  <c:v>4.3130685978514901E-4</c:v>
                </c:pt>
                <c:pt idx="1211">
                  <c:v>5.8176274110554899E-4</c:v>
                </c:pt>
                <c:pt idx="1212">
                  <c:v>5.4164117275344202E-4</c:v>
                </c:pt>
                <c:pt idx="1213">
                  <c:v>3.9118529143304198E-4</c:v>
                </c:pt>
                <c:pt idx="1214">
                  <c:v>5.0151960440133602E-4</c:v>
                </c:pt>
                <c:pt idx="1215">
                  <c:v>5.4164117275344202E-4</c:v>
                </c:pt>
                <c:pt idx="1216">
                  <c:v>4.3130685978514901E-4</c:v>
                </c:pt>
                <c:pt idx="1217">
                  <c:v>4.8145882022528199E-4</c:v>
                </c:pt>
                <c:pt idx="1218">
                  <c:v>5.2158038857738902E-4</c:v>
                </c:pt>
                <c:pt idx="1219">
                  <c:v>6.6200587780976304E-4</c:v>
                </c:pt>
                <c:pt idx="1220">
                  <c:v>5.3161078066541595E-4</c:v>
                </c:pt>
                <c:pt idx="1221">
                  <c:v>6.51975485721736E-4</c:v>
                </c:pt>
                <c:pt idx="1222">
                  <c:v>6.7203626989778998E-4</c:v>
                </c:pt>
                <c:pt idx="1223">
                  <c:v>6.9209705407384298E-4</c:v>
                </c:pt>
                <c:pt idx="1224">
                  <c:v>6.31914701545683E-4</c:v>
                </c:pt>
                <c:pt idx="1225">
                  <c:v>7.0212744616187002E-4</c:v>
                </c:pt>
                <c:pt idx="1226">
                  <c:v>4.7142842813725501E-4</c:v>
                </c:pt>
                <c:pt idx="1227">
                  <c:v>6.51975485721736E-4</c:v>
                </c:pt>
                <c:pt idx="1228">
                  <c:v>4.1124607560909498E-4</c:v>
                </c:pt>
                <c:pt idx="1229">
                  <c:v>4.3130685978514901E-4</c:v>
                </c:pt>
                <c:pt idx="1230">
                  <c:v>6.7203626989778998E-4</c:v>
                </c:pt>
                <c:pt idx="1231">
                  <c:v>6.31914701545683E-4</c:v>
                </c:pt>
                <c:pt idx="1232">
                  <c:v>5.5167156484146895E-4</c:v>
                </c:pt>
                <c:pt idx="1233">
                  <c:v>4.0121568352106799E-4</c:v>
                </c:pt>
                <c:pt idx="1234">
                  <c:v>3.5106372308093501E-4</c:v>
                </c:pt>
                <c:pt idx="1235">
                  <c:v>5.0151960440133602E-4</c:v>
                </c:pt>
                <c:pt idx="1236">
                  <c:v>5.2158038857738902E-4</c:v>
                </c:pt>
                <c:pt idx="1237">
                  <c:v>4.6139803604922899E-4</c:v>
                </c:pt>
                <c:pt idx="1238">
                  <c:v>5.4164117275344202E-4</c:v>
                </c:pt>
                <c:pt idx="1239">
                  <c:v>4.8145882022528199E-4</c:v>
                </c:pt>
                <c:pt idx="1240">
                  <c:v>4.0121568352106799E-4</c:v>
                </c:pt>
                <c:pt idx="1241">
                  <c:v>4.1124607560909498E-4</c:v>
                </c:pt>
                <c:pt idx="1242">
                  <c:v>5.9179313319357603E-4</c:v>
                </c:pt>
                <c:pt idx="1243">
                  <c:v>5.0151960440133602E-4</c:v>
                </c:pt>
                <c:pt idx="1244">
                  <c:v>3.4103333099290802E-4</c:v>
                </c:pt>
                <c:pt idx="1245">
                  <c:v>5.7173234901752303E-4</c:v>
                </c:pt>
                <c:pt idx="1246">
                  <c:v>4.9148921231330898E-4</c:v>
                </c:pt>
                <c:pt idx="1247">
                  <c:v>5.7173234901752303E-4</c:v>
                </c:pt>
                <c:pt idx="1248">
                  <c:v>5.0151960440133602E-4</c:v>
                </c:pt>
                <c:pt idx="1249">
                  <c:v>3.4103333099290802E-4</c:v>
                </c:pt>
                <c:pt idx="1250">
                  <c:v>4.1124607560909498E-4</c:v>
                </c:pt>
                <c:pt idx="1251">
                  <c:v>5.0151960440133602E-4</c:v>
                </c:pt>
                <c:pt idx="1252">
                  <c:v>4.5136764396120201E-4</c:v>
                </c:pt>
                <c:pt idx="1253">
                  <c:v>6.1185391736963001E-4</c:v>
                </c:pt>
                <c:pt idx="1254">
                  <c:v>5.7173234901752303E-4</c:v>
                </c:pt>
                <c:pt idx="1255">
                  <c:v>4.8145882022528199E-4</c:v>
                </c:pt>
                <c:pt idx="1256">
                  <c:v>3.8115489934501499E-4</c:v>
                </c:pt>
                <c:pt idx="1257">
                  <c:v>5.2158038857738902E-4</c:v>
                </c:pt>
                <c:pt idx="1258">
                  <c:v>5.3161078066541595E-4</c:v>
                </c:pt>
                <c:pt idx="1259">
                  <c:v>6.4194509363371005E-4</c:v>
                </c:pt>
                <c:pt idx="1260">
                  <c:v>5.5167156484146895E-4</c:v>
                </c:pt>
                <c:pt idx="1261">
                  <c:v>6.31914701545683E-4</c:v>
                </c:pt>
                <c:pt idx="1262">
                  <c:v>4.1124607560909498E-4</c:v>
                </c:pt>
                <c:pt idx="1263">
                  <c:v>4.5136764396120201E-4</c:v>
                </c:pt>
                <c:pt idx="1264">
                  <c:v>4.6139803604922899E-4</c:v>
                </c:pt>
                <c:pt idx="1265">
                  <c:v>4.2127646769712202E-4</c:v>
                </c:pt>
                <c:pt idx="1266">
                  <c:v>5.9179313319357603E-4</c:v>
                </c:pt>
                <c:pt idx="1267">
                  <c:v>4.4133725187317502E-4</c:v>
                </c:pt>
                <c:pt idx="1268">
                  <c:v>4.7142842813725501E-4</c:v>
                </c:pt>
                <c:pt idx="1269">
                  <c:v>5.1154999648936198E-4</c:v>
                </c:pt>
                <c:pt idx="1270">
                  <c:v>4.9148921231330898E-4</c:v>
                </c:pt>
                <c:pt idx="1271">
                  <c:v>5.7173234901752303E-4</c:v>
                </c:pt>
                <c:pt idx="1272">
                  <c:v>5.4164117275344202E-4</c:v>
                </c:pt>
                <c:pt idx="1273">
                  <c:v>4.9148921231330898E-4</c:v>
                </c:pt>
                <c:pt idx="1274">
                  <c:v>5.3161078066541595E-4</c:v>
                </c:pt>
                <c:pt idx="1275">
                  <c:v>5.3161078066541595E-4</c:v>
                </c:pt>
                <c:pt idx="1276">
                  <c:v>4.0121568352106799E-4</c:v>
                </c:pt>
                <c:pt idx="1277">
                  <c:v>4.0121568352106799E-4</c:v>
                </c:pt>
                <c:pt idx="1278">
                  <c:v>4.5136764396120201E-4</c:v>
                </c:pt>
                <c:pt idx="1279">
                  <c:v>5.3161078066541595E-4</c:v>
                </c:pt>
                <c:pt idx="1280">
                  <c:v>4.4133725187317502E-4</c:v>
                </c:pt>
                <c:pt idx="1281">
                  <c:v>5.0151960440133602E-4</c:v>
                </c:pt>
                <c:pt idx="1282">
                  <c:v>4.8145882022528199E-4</c:v>
                </c:pt>
                <c:pt idx="1283">
                  <c:v>5.6170195692949599E-4</c:v>
                </c:pt>
                <c:pt idx="1284">
                  <c:v>6.1185391736963001E-4</c:v>
                </c:pt>
                <c:pt idx="1285">
                  <c:v>5.7173234901752303E-4</c:v>
                </c:pt>
                <c:pt idx="1286">
                  <c:v>5.7173234901752303E-4</c:v>
                </c:pt>
                <c:pt idx="1287">
                  <c:v>4.4133725187317502E-4</c:v>
                </c:pt>
                <c:pt idx="1288">
                  <c:v>3.6109411516896102E-4</c:v>
                </c:pt>
                <c:pt idx="1289">
                  <c:v>5.2158038857738902E-4</c:v>
                </c:pt>
                <c:pt idx="1290">
                  <c:v>3.7112450725698801E-4</c:v>
                </c:pt>
                <c:pt idx="1291">
                  <c:v>4.0121568352106799E-4</c:v>
                </c:pt>
                <c:pt idx="1292">
                  <c:v>4.1124607560909498E-4</c:v>
                </c:pt>
                <c:pt idx="1293">
                  <c:v>4.9148921231330898E-4</c:v>
                </c:pt>
                <c:pt idx="1294">
                  <c:v>4.7142842813725501E-4</c:v>
                </c:pt>
                <c:pt idx="1295">
                  <c:v>4.4133725187317502E-4</c:v>
                </c:pt>
                <c:pt idx="1296">
                  <c:v>4.8145882022528199E-4</c:v>
                </c:pt>
                <c:pt idx="1297">
                  <c:v>5.2158038857738902E-4</c:v>
                </c:pt>
                <c:pt idx="1298">
                  <c:v>5.1154999648936198E-4</c:v>
                </c:pt>
                <c:pt idx="1299">
                  <c:v>3.7112450725698801E-4</c:v>
                </c:pt>
                <c:pt idx="1300">
                  <c:v>4.1124607560909498E-4</c:v>
                </c:pt>
                <c:pt idx="1301">
                  <c:v>4.1124607560909498E-4</c:v>
                </c:pt>
                <c:pt idx="1302">
                  <c:v>4.6139803604922899E-4</c:v>
                </c:pt>
                <c:pt idx="1303">
                  <c:v>5.0151960440133602E-4</c:v>
                </c:pt>
                <c:pt idx="1304">
                  <c:v>6.0182352528160296E-4</c:v>
                </c:pt>
                <c:pt idx="1305">
                  <c:v>4.6139803604922899E-4</c:v>
                </c:pt>
                <c:pt idx="1306">
                  <c:v>4.6139803604922899E-4</c:v>
                </c:pt>
                <c:pt idx="1307">
                  <c:v>4.8145882022528199E-4</c:v>
                </c:pt>
                <c:pt idx="1308">
                  <c:v>4.5136764396120201E-4</c:v>
                </c:pt>
                <c:pt idx="1309">
                  <c:v>4.6139803604922899E-4</c:v>
                </c:pt>
                <c:pt idx="1310">
                  <c:v>4.0121568352106799E-4</c:v>
                </c:pt>
                <c:pt idx="1311">
                  <c:v>3.5106372308093501E-4</c:v>
                </c:pt>
                <c:pt idx="1312">
                  <c:v>4.5136764396120201E-4</c:v>
                </c:pt>
                <c:pt idx="1313">
                  <c:v>4.3130685978514901E-4</c:v>
                </c:pt>
                <c:pt idx="1314">
                  <c:v>5.1154999648936198E-4</c:v>
                </c:pt>
                <c:pt idx="1315">
                  <c:v>6.9209705407384298E-4</c:v>
                </c:pt>
                <c:pt idx="1316">
                  <c:v>4.3130685978514901E-4</c:v>
                </c:pt>
                <c:pt idx="1317">
                  <c:v>3.7112450725698801E-4</c:v>
                </c:pt>
                <c:pt idx="1318">
                  <c:v>4.3130685978514901E-4</c:v>
                </c:pt>
                <c:pt idx="1319">
                  <c:v>4.9148921231330898E-4</c:v>
                </c:pt>
                <c:pt idx="1320">
                  <c:v>4.2127646769712202E-4</c:v>
                </c:pt>
                <c:pt idx="1321">
                  <c:v>4.4133725187317502E-4</c:v>
                </c:pt>
                <c:pt idx="1322">
                  <c:v>4.7142842813725501E-4</c:v>
                </c:pt>
                <c:pt idx="1323">
                  <c:v>4.1124607560909498E-4</c:v>
                </c:pt>
                <c:pt idx="1324">
                  <c:v>4.3130685978514901E-4</c:v>
                </c:pt>
                <c:pt idx="1325">
                  <c:v>3.1094215472882798E-4</c:v>
                </c:pt>
                <c:pt idx="1326">
                  <c:v>4.1124607560909498E-4</c:v>
                </c:pt>
                <c:pt idx="1327">
                  <c:v>4.6139803604922899E-4</c:v>
                </c:pt>
                <c:pt idx="1328">
                  <c:v>4.7142842813725501E-4</c:v>
                </c:pt>
                <c:pt idx="1329">
                  <c:v>4.5136764396120201E-4</c:v>
                </c:pt>
                <c:pt idx="1330">
                  <c:v>4.9148921231330898E-4</c:v>
                </c:pt>
                <c:pt idx="1331">
                  <c:v>3.6109411516896102E-4</c:v>
                </c:pt>
                <c:pt idx="1332">
                  <c:v>5.3161078066541595E-4</c:v>
                </c:pt>
                <c:pt idx="1333">
                  <c:v>5.3161078066541595E-4</c:v>
                </c:pt>
                <c:pt idx="1334">
                  <c:v>5.6170195692949599E-4</c:v>
                </c:pt>
                <c:pt idx="1335">
                  <c:v>3.4103333099290802E-4</c:v>
                </c:pt>
                <c:pt idx="1336">
                  <c:v>4.4133725187317502E-4</c:v>
                </c:pt>
                <c:pt idx="1337">
                  <c:v>4.3130685978514901E-4</c:v>
                </c:pt>
                <c:pt idx="1338">
                  <c:v>4.8145882022528199E-4</c:v>
                </c:pt>
                <c:pt idx="1339">
                  <c:v>4.2127646769712202E-4</c:v>
                </c:pt>
                <c:pt idx="1340">
                  <c:v>4.8145882022528199E-4</c:v>
                </c:pt>
                <c:pt idx="1341">
                  <c:v>4.3130685978514901E-4</c:v>
                </c:pt>
                <c:pt idx="1342">
                  <c:v>5.0151960440133602E-4</c:v>
                </c:pt>
                <c:pt idx="1343">
                  <c:v>3.0091176264080099E-4</c:v>
                </c:pt>
                <c:pt idx="1344">
                  <c:v>4.2127646769712202E-4</c:v>
                </c:pt>
                <c:pt idx="1345">
                  <c:v>4.2127646769712202E-4</c:v>
                </c:pt>
                <c:pt idx="1346">
                  <c:v>4.1124607560909498E-4</c:v>
                </c:pt>
                <c:pt idx="1347">
                  <c:v>5.9179313319357603E-4</c:v>
                </c:pt>
                <c:pt idx="1348">
                  <c:v>4.4133725187317502E-4</c:v>
                </c:pt>
                <c:pt idx="1349">
                  <c:v>4.2127646769712202E-4</c:v>
                </c:pt>
                <c:pt idx="1350">
                  <c:v>4.8145882022528199E-4</c:v>
                </c:pt>
                <c:pt idx="1351">
                  <c:v>4.3130685978514901E-4</c:v>
                </c:pt>
                <c:pt idx="1352">
                  <c:v>3.4103333099290802E-4</c:v>
                </c:pt>
                <c:pt idx="1353">
                  <c:v>4.1124607560909498E-4</c:v>
                </c:pt>
                <c:pt idx="1354">
                  <c:v>2.80850978464748E-4</c:v>
                </c:pt>
                <c:pt idx="1355">
                  <c:v>4.9148921231330898E-4</c:v>
                </c:pt>
                <c:pt idx="1356">
                  <c:v>3.9118529143304198E-4</c:v>
                </c:pt>
                <c:pt idx="1357">
                  <c:v>3.7112450725698801E-4</c:v>
                </c:pt>
                <c:pt idx="1358">
                  <c:v>4.2127646769712202E-4</c:v>
                </c:pt>
                <c:pt idx="1359">
                  <c:v>3.4103333099290802E-4</c:v>
                </c:pt>
                <c:pt idx="1360">
                  <c:v>3.9118529143304198E-4</c:v>
                </c:pt>
                <c:pt idx="1361">
                  <c:v>3.6109411516896102E-4</c:v>
                </c:pt>
                <c:pt idx="1362">
                  <c:v>4.6139803604922899E-4</c:v>
                </c:pt>
                <c:pt idx="1363">
                  <c:v>5.2158038857738902E-4</c:v>
                </c:pt>
                <c:pt idx="1364">
                  <c:v>5.4164117275344202E-4</c:v>
                </c:pt>
                <c:pt idx="1365">
                  <c:v>4.3130685978514901E-4</c:v>
                </c:pt>
                <c:pt idx="1366">
                  <c:v>3.2097254681685502E-4</c:v>
                </c:pt>
                <c:pt idx="1367">
                  <c:v>4.0121568352106799E-4</c:v>
                </c:pt>
                <c:pt idx="1368">
                  <c:v>5.2158038857738902E-4</c:v>
                </c:pt>
                <c:pt idx="1369">
                  <c:v>3.9118529143304198E-4</c:v>
                </c:pt>
                <c:pt idx="1370">
                  <c:v>4.0121568352106799E-4</c:v>
                </c:pt>
                <c:pt idx="1371">
                  <c:v>4.8145882022528199E-4</c:v>
                </c:pt>
                <c:pt idx="1372">
                  <c:v>4.4133725187317502E-4</c:v>
                </c:pt>
                <c:pt idx="1373">
                  <c:v>5.1154999648936198E-4</c:v>
                </c:pt>
                <c:pt idx="1374">
                  <c:v>5.6170195692949599E-4</c:v>
                </c:pt>
                <c:pt idx="1375">
                  <c:v>3.5106372308093501E-4</c:v>
                </c:pt>
                <c:pt idx="1376">
                  <c:v>3.3100293890488098E-4</c:v>
                </c:pt>
                <c:pt idx="1377">
                  <c:v>3.6109411516896102E-4</c:v>
                </c:pt>
                <c:pt idx="1378">
                  <c:v>5.0151960440133602E-4</c:v>
                </c:pt>
                <c:pt idx="1379">
                  <c:v>4.7142842813725501E-4</c:v>
                </c:pt>
                <c:pt idx="1380">
                  <c:v>3.9118529143304198E-4</c:v>
                </c:pt>
                <c:pt idx="1381">
                  <c:v>3.0091176264080099E-4</c:v>
                </c:pt>
                <c:pt idx="1382">
                  <c:v>2.80850978464748E-4</c:v>
                </c:pt>
                <c:pt idx="1383">
                  <c:v>3.1094215472882798E-4</c:v>
                </c:pt>
                <c:pt idx="1384">
                  <c:v>3.7112450725698801E-4</c:v>
                </c:pt>
                <c:pt idx="1385">
                  <c:v>3.5106372308093501E-4</c:v>
                </c:pt>
                <c:pt idx="1386">
                  <c:v>3.8115489934501499E-4</c:v>
                </c:pt>
                <c:pt idx="1387">
                  <c:v>4.9148921231330898E-4</c:v>
                </c:pt>
                <c:pt idx="1388">
                  <c:v>4.3130685978514901E-4</c:v>
                </c:pt>
                <c:pt idx="1389">
                  <c:v>4.6139803604922899E-4</c:v>
                </c:pt>
                <c:pt idx="1390">
                  <c:v>5.6170195692949599E-4</c:v>
                </c:pt>
                <c:pt idx="1391">
                  <c:v>3.8115489934501499E-4</c:v>
                </c:pt>
                <c:pt idx="1392">
                  <c:v>3.7112450725698801E-4</c:v>
                </c:pt>
                <c:pt idx="1393">
                  <c:v>3.9118529143304198E-4</c:v>
                </c:pt>
                <c:pt idx="1394">
                  <c:v>4.1124607560909498E-4</c:v>
                </c:pt>
                <c:pt idx="1395">
                  <c:v>4.3130685978514901E-4</c:v>
                </c:pt>
                <c:pt idx="1396">
                  <c:v>3.9118529143304198E-4</c:v>
                </c:pt>
                <c:pt idx="1397">
                  <c:v>4.3130685978514901E-4</c:v>
                </c:pt>
                <c:pt idx="1398">
                  <c:v>4.6139803604922899E-4</c:v>
                </c:pt>
                <c:pt idx="1399">
                  <c:v>4.0121568352106799E-4</c:v>
                </c:pt>
                <c:pt idx="1400">
                  <c:v>3.8115489934501499E-4</c:v>
                </c:pt>
                <c:pt idx="1401">
                  <c:v>4.4133725187317502E-4</c:v>
                </c:pt>
                <c:pt idx="1402">
                  <c:v>3.9118529143304198E-4</c:v>
                </c:pt>
                <c:pt idx="1403">
                  <c:v>3.4103333099290802E-4</c:v>
                </c:pt>
                <c:pt idx="1404">
                  <c:v>5.1154999648936198E-4</c:v>
                </c:pt>
                <c:pt idx="1405">
                  <c:v>3.0091176264080099E-4</c:v>
                </c:pt>
                <c:pt idx="1406">
                  <c:v>3.9118529143304198E-4</c:v>
                </c:pt>
                <c:pt idx="1407">
                  <c:v>3.6109411516896102E-4</c:v>
                </c:pt>
                <c:pt idx="1408">
                  <c:v>4.2127646769712202E-4</c:v>
                </c:pt>
                <c:pt idx="1409">
                  <c:v>4.7142842813725501E-4</c:v>
                </c:pt>
                <c:pt idx="1410">
                  <c:v>4.4133725187317502E-4</c:v>
                </c:pt>
                <c:pt idx="1411">
                  <c:v>5.1154999648936198E-4</c:v>
                </c:pt>
                <c:pt idx="1412">
                  <c:v>4.7142842813725501E-4</c:v>
                </c:pt>
                <c:pt idx="1413">
                  <c:v>3.1094215472882798E-4</c:v>
                </c:pt>
                <c:pt idx="1414">
                  <c:v>4.8145882022528199E-4</c:v>
                </c:pt>
                <c:pt idx="1415">
                  <c:v>3.7112450725698801E-4</c:v>
                </c:pt>
                <c:pt idx="1416">
                  <c:v>4.3130685978514901E-4</c:v>
                </c:pt>
                <c:pt idx="1417">
                  <c:v>4.1124607560909498E-4</c:v>
                </c:pt>
                <c:pt idx="1418">
                  <c:v>5.6170195692949599E-4</c:v>
                </c:pt>
                <c:pt idx="1419">
                  <c:v>3.8115489934501499E-4</c:v>
                </c:pt>
                <c:pt idx="1420">
                  <c:v>2.9088137055277401E-4</c:v>
                </c:pt>
                <c:pt idx="1421">
                  <c:v>4.1124607560909498E-4</c:v>
                </c:pt>
                <c:pt idx="1422">
                  <c:v>3.4103333099290802E-4</c:v>
                </c:pt>
                <c:pt idx="1423">
                  <c:v>4.2127646769712202E-4</c:v>
                </c:pt>
                <c:pt idx="1424">
                  <c:v>5.1154999648936198E-4</c:v>
                </c:pt>
                <c:pt idx="1425">
                  <c:v>3.9118529143304198E-4</c:v>
                </c:pt>
                <c:pt idx="1426">
                  <c:v>5.5167156484146895E-4</c:v>
                </c:pt>
                <c:pt idx="1427">
                  <c:v>3.8115489934501499E-4</c:v>
                </c:pt>
                <c:pt idx="1428">
                  <c:v>4.7142842813725501E-4</c:v>
                </c:pt>
                <c:pt idx="1429">
                  <c:v>3.4103333099290802E-4</c:v>
                </c:pt>
                <c:pt idx="1430">
                  <c:v>4.4133725187317502E-4</c:v>
                </c:pt>
                <c:pt idx="1431">
                  <c:v>4.5136764396120201E-4</c:v>
                </c:pt>
                <c:pt idx="1432">
                  <c:v>3.6109411516896102E-4</c:v>
                </c:pt>
                <c:pt idx="1433">
                  <c:v>4.2127646769712202E-4</c:v>
                </c:pt>
                <c:pt idx="1434">
                  <c:v>3.7112450725698801E-4</c:v>
                </c:pt>
                <c:pt idx="1435">
                  <c:v>4.0121568352106799E-4</c:v>
                </c:pt>
                <c:pt idx="1436">
                  <c:v>4.9148921231330898E-4</c:v>
                </c:pt>
                <c:pt idx="1437">
                  <c:v>3.3100293890488098E-4</c:v>
                </c:pt>
                <c:pt idx="1438">
                  <c:v>4.9148921231330898E-4</c:v>
                </c:pt>
                <c:pt idx="1439">
                  <c:v>4.7142842813725501E-4</c:v>
                </c:pt>
                <c:pt idx="1440">
                  <c:v>3.3100293890488098E-4</c:v>
                </c:pt>
                <c:pt idx="1441">
                  <c:v>4.3130685978514901E-4</c:v>
                </c:pt>
                <c:pt idx="1442">
                  <c:v>2.6079019428869402E-4</c:v>
                </c:pt>
                <c:pt idx="1443">
                  <c:v>4.2127646769712202E-4</c:v>
                </c:pt>
                <c:pt idx="1444">
                  <c:v>4.0121568352106799E-4</c:v>
                </c:pt>
                <c:pt idx="1445">
                  <c:v>3.4103333099290802E-4</c:v>
                </c:pt>
                <c:pt idx="1446">
                  <c:v>4.0121568352106799E-4</c:v>
                </c:pt>
                <c:pt idx="1447">
                  <c:v>4.6139803604922899E-4</c:v>
                </c:pt>
                <c:pt idx="1448">
                  <c:v>4.2127646769712202E-4</c:v>
                </c:pt>
                <c:pt idx="1449">
                  <c:v>2.7082058637672101E-4</c:v>
                </c:pt>
                <c:pt idx="1450">
                  <c:v>3.9118529143304198E-4</c:v>
                </c:pt>
                <c:pt idx="1451">
                  <c:v>4.5136764396120201E-4</c:v>
                </c:pt>
                <c:pt idx="1452">
                  <c:v>4.7142842813725501E-4</c:v>
                </c:pt>
                <c:pt idx="1453">
                  <c:v>3.5106372308093501E-4</c:v>
                </c:pt>
                <c:pt idx="1454">
                  <c:v>4.2127646769712202E-4</c:v>
                </c:pt>
                <c:pt idx="1455">
                  <c:v>4.8145882022528199E-4</c:v>
                </c:pt>
                <c:pt idx="1456">
                  <c:v>4.1124607560909498E-4</c:v>
                </c:pt>
                <c:pt idx="1457">
                  <c:v>2.40729410112641E-4</c:v>
                </c:pt>
                <c:pt idx="1458">
                  <c:v>4.1124607560909498E-4</c:v>
                </c:pt>
                <c:pt idx="1459">
                  <c:v>4.1124607560909498E-4</c:v>
                </c:pt>
                <c:pt idx="1460">
                  <c:v>2.9088137055277401E-4</c:v>
                </c:pt>
                <c:pt idx="1461">
                  <c:v>4.4133725187317502E-4</c:v>
                </c:pt>
                <c:pt idx="1462">
                  <c:v>3.6109411516896102E-4</c:v>
                </c:pt>
                <c:pt idx="1463">
                  <c:v>4.6139803604922899E-4</c:v>
                </c:pt>
                <c:pt idx="1464">
                  <c:v>3.9118529143304198E-4</c:v>
                </c:pt>
                <c:pt idx="1465">
                  <c:v>3.1094215472882798E-4</c:v>
                </c:pt>
                <c:pt idx="1466">
                  <c:v>3.9118529143304198E-4</c:v>
                </c:pt>
                <c:pt idx="1467">
                  <c:v>3.7112450725698801E-4</c:v>
                </c:pt>
                <c:pt idx="1468">
                  <c:v>4.0121568352106799E-4</c:v>
                </c:pt>
                <c:pt idx="1469">
                  <c:v>2.00607841760534E-4</c:v>
                </c:pt>
                <c:pt idx="1470">
                  <c:v>3.7112450725698801E-4</c:v>
                </c:pt>
                <c:pt idx="1471">
                  <c:v>4.1124607560909498E-4</c:v>
                </c:pt>
                <c:pt idx="1472">
                  <c:v>4.0121568352106799E-4</c:v>
                </c:pt>
                <c:pt idx="1473">
                  <c:v>3.5106372308093501E-4</c:v>
                </c:pt>
                <c:pt idx="1474">
                  <c:v>3.1094215472882798E-4</c:v>
                </c:pt>
                <c:pt idx="1475">
                  <c:v>2.9088137055277401E-4</c:v>
                </c:pt>
                <c:pt idx="1476">
                  <c:v>4.5136764396120201E-4</c:v>
                </c:pt>
                <c:pt idx="1477">
                  <c:v>3.2097254681685502E-4</c:v>
                </c:pt>
                <c:pt idx="1478">
                  <c:v>3.3100293890488098E-4</c:v>
                </c:pt>
                <c:pt idx="1479">
                  <c:v>3.7112450725698801E-4</c:v>
                </c:pt>
                <c:pt idx="1480">
                  <c:v>3.6109411516896102E-4</c:v>
                </c:pt>
                <c:pt idx="1481">
                  <c:v>3.3100293890488098E-4</c:v>
                </c:pt>
                <c:pt idx="1482">
                  <c:v>3.6109411516896102E-4</c:v>
                </c:pt>
                <c:pt idx="1483">
                  <c:v>4.3130685978514901E-4</c:v>
                </c:pt>
                <c:pt idx="1484">
                  <c:v>4.0121568352106799E-4</c:v>
                </c:pt>
                <c:pt idx="1485">
                  <c:v>3.8115489934501499E-4</c:v>
                </c:pt>
                <c:pt idx="1486">
                  <c:v>4.3130685978514901E-4</c:v>
                </c:pt>
                <c:pt idx="1487">
                  <c:v>3.8115489934501499E-4</c:v>
                </c:pt>
                <c:pt idx="1488">
                  <c:v>3.4103333099290802E-4</c:v>
                </c:pt>
                <c:pt idx="1489">
                  <c:v>3.8115489934501499E-4</c:v>
                </c:pt>
                <c:pt idx="1490">
                  <c:v>2.5075980220066801E-4</c:v>
                </c:pt>
                <c:pt idx="1491">
                  <c:v>3.6109411516896102E-4</c:v>
                </c:pt>
                <c:pt idx="1492">
                  <c:v>3.8115489934501499E-4</c:v>
                </c:pt>
                <c:pt idx="1493">
                  <c:v>3.8115489934501499E-4</c:v>
                </c:pt>
                <c:pt idx="1494">
                  <c:v>3.4103333099290802E-4</c:v>
                </c:pt>
                <c:pt idx="1495">
                  <c:v>2.2066862593658699E-4</c:v>
                </c:pt>
                <c:pt idx="1496">
                  <c:v>3.1094215472882798E-4</c:v>
                </c:pt>
                <c:pt idx="1497">
                  <c:v>5.4164117275344202E-4</c:v>
                </c:pt>
                <c:pt idx="1498">
                  <c:v>3.7112450725698801E-4</c:v>
                </c:pt>
                <c:pt idx="1499">
                  <c:v>4.3130685978514901E-4</c:v>
                </c:pt>
                <c:pt idx="1500">
                  <c:v>2.2066862593658699E-4</c:v>
                </c:pt>
                <c:pt idx="1501">
                  <c:v>3.3100293890488098E-4</c:v>
                </c:pt>
                <c:pt idx="1502">
                  <c:v>3.5106372308093501E-4</c:v>
                </c:pt>
                <c:pt idx="1503">
                  <c:v>5.1154999648936198E-4</c:v>
                </c:pt>
                <c:pt idx="1504">
                  <c:v>4.7142842813725501E-4</c:v>
                </c:pt>
                <c:pt idx="1505">
                  <c:v>3.8115489934501499E-4</c:v>
                </c:pt>
                <c:pt idx="1506">
                  <c:v>3.4103333099290802E-4</c:v>
                </c:pt>
                <c:pt idx="1507">
                  <c:v>3.6109411516896102E-4</c:v>
                </c:pt>
                <c:pt idx="1508">
                  <c:v>3.3100293890488098E-4</c:v>
                </c:pt>
                <c:pt idx="1509">
                  <c:v>2.80850978464748E-4</c:v>
                </c:pt>
                <c:pt idx="1510">
                  <c:v>4.3130685978514901E-4</c:v>
                </c:pt>
                <c:pt idx="1511">
                  <c:v>4.9148921231330898E-4</c:v>
                </c:pt>
                <c:pt idx="1512">
                  <c:v>3.8115489934501499E-4</c:v>
                </c:pt>
                <c:pt idx="1513">
                  <c:v>3.3100293890488098E-4</c:v>
                </c:pt>
                <c:pt idx="1514">
                  <c:v>4.5136764396120201E-4</c:v>
                </c:pt>
                <c:pt idx="1515">
                  <c:v>3.9118529143304198E-4</c:v>
                </c:pt>
                <c:pt idx="1516">
                  <c:v>3.1094215472882798E-4</c:v>
                </c:pt>
                <c:pt idx="1517">
                  <c:v>2.9088137055277401E-4</c:v>
                </c:pt>
                <c:pt idx="1518">
                  <c:v>4.1124607560909498E-4</c:v>
                </c:pt>
                <c:pt idx="1519">
                  <c:v>2.9088137055277401E-4</c:v>
                </c:pt>
                <c:pt idx="1520">
                  <c:v>3.8115489934501499E-4</c:v>
                </c:pt>
                <c:pt idx="1521">
                  <c:v>3.4103333099290802E-4</c:v>
                </c:pt>
                <c:pt idx="1522">
                  <c:v>3.2097254681685502E-4</c:v>
                </c:pt>
                <c:pt idx="1523">
                  <c:v>3.7112450725698801E-4</c:v>
                </c:pt>
                <c:pt idx="1524">
                  <c:v>2.7082058637672101E-4</c:v>
                </c:pt>
                <c:pt idx="1525">
                  <c:v>3.2097254681685502E-4</c:v>
                </c:pt>
                <c:pt idx="1526">
                  <c:v>4.2127646769712202E-4</c:v>
                </c:pt>
                <c:pt idx="1527">
                  <c:v>3.5106372308093501E-4</c:v>
                </c:pt>
                <c:pt idx="1528">
                  <c:v>2.7082058637672101E-4</c:v>
                </c:pt>
                <c:pt idx="1529">
                  <c:v>4.7142842813725501E-4</c:v>
                </c:pt>
                <c:pt idx="1530">
                  <c:v>3.1094215472882798E-4</c:v>
                </c:pt>
                <c:pt idx="1531">
                  <c:v>3.1094215472882798E-4</c:v>
                </c:pt>
                <c:pt idx="1532">
                  <c:v>3.1094215472882798E-4</c:v>
                </c:pt>
                <c:pt idx="1533">
                  <c:v>3.2097254681685502E-4</c:v>
                </c:pt>
                <c:pt idx="1534">
                  <c:v>3.3100293890488098E-4</c:v>
                </c:pt>
                <c:pt idx="1535">
                  <c:v>3.4103333099290802E-4</c:v>
                </c:pt>
                <c:pt idx="1536">
                  <c:v>2.5075980220066801E-4</c:v>
                </c:pt>
                <c:pt idx="1537">
                  <c:v>4.0121568352106799E-4</c:v>
                </c:pt>
                <c:pt idx="1538">
                  <c:v>3.7112450725698801E-4</c:v>
                </c:pt>
                <c:pt idx="1539">
                  <c:v>5.1154999648936198E-4</c:v>
                </c:pt>
                <c:pt idx="1540">
                  <c:v>2.80850978464748E-4</c:v>
                </c:pt>
                <c:pt idx="1541">
                  <c:v>3.4103333099290802E-4</c:v>
                </c:pt>
                <c:pt idx="1542">
                  <c:v>3.3100293890488098E-4</c:v>
                </c:pt>
                <c:pt idx="1543">
                  <c:v>3.0091176264080099E-4</c:v>
                </c:pt>
                <c:pt idx="1544">
                  <c:v>3.7112450725698801E-4</c:v>
                </c:pt>
                <c:pt idx="1545">
                  <c:v>3.4103333099290802E-4</c:v>
                </c:pt>
                <c:pt idx="1546">
                  <c:v>3.1094215472882798E-4</c:v>
                </c:pt>
                <c:pt idx="1547">
                  <c:v>4.7142842813725501E-4</c:v>
                </c:pt>
                <c:pt idx="1548">
                  <c:v>3.4103333099290802E-4</c:v>
                </c:pt>
                <c:pt idx="1549">
                  <c:v>4.1124607560909498E-4</c:v>
                </c:pt>
                <c:pt idx="1550">
                  <c:v>4.3130685978514901E-4</c:v>
                </c:pt>
                <c:pt idx="1551">
                  <c:v>3.4103333099290802E-4</c:v>
                </c:pt>
                <c:pt idx="1552">
                  <c:v>2.80850978464748E-4</c:v>
                </c:pt>
                <c:pt idx="1553">
                  <c:v>3.6109411516896102E-4</c:v>
                </c:pt>
                <c:pt idx="1554">
                  <c:v>3.8115489934501499E-4</c:v>
                </c:pt>
                <c:pt idx="1555">
                  <c:v>2.2066862593658699E-4</c:v>
                </c:pt>
                <c:pt idx="1556">
                  <c:v>3.2097254681685502E-4</c:v>
                </c:pt>
                <c:pt idx="1557">
                  <c:v>3.8115489934501499E-4</c:v>
                </c:pt>
                <c:pt idx="1558">
                  <c:v>3.0091176264080099E-4</c:v>
                </c:pt>
                <c:pt idx="1559">
                  <c:v>3.0091176264080099E-4</c:v>
                </c:pt>
                <c:pt idx="1560">
                  <c:v>4.8145882022528199E-4</c:v>
                </c:pt>
                <c:pt idx="1561">
                  <c:v>3.1094215472882798E-4</c:v>
                </c:pt>
                <c:pt idx="1562">
                  <c:v>3.7112450725698801E-4</c:v>
                </c:pt>
                <c:pt idx="1563">
                  <c:v>2.2066862593658699E-4</c:v>
                </c:pt>
                <c:pt idx="1564">
                  <c:v>3.9118529143304198E-4</c:v>
                </c:pt>
                <c:pt idx="1565">
                  <c:v>3.6109411516896102E-4</c:v>
                </c:pt>
                <c:pt idx="1566">
                  <c:v>3.4103333099290802E-4</c:v>
                </c:pt>
                <c:pt idx="1567">
                  <c:v>3.6109411516896102E-4</c:v>
                </c:pt>
                <c:pt idx="1568">
                  <c:v>3.6109411516896102E-4</c:v>
                </c:pt>
                <c:pt idx="1569">
                  <c:v>2.40729410112641E-4</c:v>
                </c:pt>
                <c:pt idx="1570">
                  <c:v>3.4103333099290802E-4</c:v>
                </c:pt>
                <c:pt idx="1571">
                  <c:v>3.4103333099290802E-4</c:v>
                </c:pt>
                <c:pt idx="1572">
                  <c:v>3.9118529143304198E-4</c:v>
                </c:pt>
                <c:pt idx="1573">
                  <c:v>3.5106372308093501E-4</c:v>
                </c:pt>
                <c:pt idx="1574">
                  <c:v>2.9088137055277401E-4</c:v>
                </c:pt>
                <c:pt idx="1575">
                  <c:v>4.2127646769712202E-4</c:v>
                </c:pt>
                <c:pt idx="1576">
                  <c:v>3.4103333099290802E-4</c:v>
                </c:pt>
                <c:pt idx="1577">
                  <c:v>2.40729410112641E-4</c:v>
                </c:pt>
                <c:pt idx="1578">
                  <c:v>5.0151960440133602E-4</c:v>
                </c:pt>
                <c:pt idx="1579">
                  <c:v>3.0091176264080099E-4</c:v>
                </c:pt>
                <c:pt idx="1580">
                  <c:v>3.2097254681685502E-4</c:v>
                </c:pt>
                <c:pt idx="1581">
                  <c:v>3.0091176264080099E-4</c:v>
                </c:pt>
                <c:pt idx="1582">
                  <c:v>3.3100293890488098E-4</c:v>
                </c:pt>
                <c:pt idx="1583">
                  <c:v>3.3100293890488098E-4</c:v>
                </c:pt>
                <c:pt idx="1584">
                  <c:v>2.9088137055277401E-4</c:v>
                </c:pt>
                <c:pt idx="1585">
                  <c:v>4.3130685978514901E-4</c:v>
                </c:pt>
                <c:pt idx="1586">
                  <c:v>2.5075980220066801E-4</c:v>
                </c:pt>
                <c:pt idx="1587">
                  <c:v>3.3100293890488098E-4</c:v>
                </c:pt>
                <c:pt idx="1588">
                  <c:v>3.3100293890488098E-4</c:v>
                </c:pt>
                <c:pt idx="1589">
                  <c:v>3.0091176264080099E-4</c:v>
                </c:pt>
                <c:pt idx="1590">
                  <c:v>2.9088137055277401E-4</c:v>
                </c:pt>
                <c:pt idx="1591">
                  <c:v>3.5106372308093501E-4</c:v>
                </c:pt>
                <c:pt idx="1592">
                  <c:v>3.6109411516896102E-4</c:v>
                </c:pt>
                <c:pt idx="1593">
                  <c:v>3.7112450725698801E-4</c:v>
                </c:pt>
                <c:pt idx="1594">
                  <c:v>2.80850978464748E-4</c:v>
                </c:pt>
                <c:pt idx="1595">
                  <c:v>2.1063823384856101E-4</c:v>
                </c:pt>
                <c:pt idx="1596">
                  <c:v>3.0091176264080099E-4</c:v>
                </c:pt>
                <c:pt idx="1597">
                  <c:v>3.5106372308093501E-4</c:v>
                </c:pt>
                <c:pt idx="1598">
                  <c:v>1.8054705758447999E-4</c:v>
                </c:pt>
                <c:pt idx="1599">
                  <c:v>2.7082058637672101E-4</c:v>
                </c:pt>
                <c:pt idx="1600">
                  <c:v>2.9088137055277401E-4</c:v>
                </c:pt>
                <c:pt idx="1601">
                  <c:v>2.1063823384856101E-4</c:v>
                </c:pt>
                <c:pt idx="1602">
                  <c:v>2.80850978464748E-4</c:v>
                </c:pt>
                <c:pt idx="1603">
                  <c:v>2.1063823384856101E-4</c:v>
                </c:pt>
                <c:pt idx="1604">
                  <c:v>3.7112450725698801E-4</c:v>
                </c:pt>
                <c:pt idx="1605">
                  <c:v>2.7082058637672101E-4</c:v>
                </c:pt>
                <c:pt idx="1606">
                  <c:v>3.0091176264080099E-4</c:v>
                </c:pt>
                <c:pt idx="1607">
                  <c:v>3.3100293890488098E-4</c:v>
                </c:pt>
                <c:pt idx="1608">
                  <c:v>3.0091176264080099E-4</c:v>
                </c:pt>
                <c:pt idx="1609">
                  <c:v>3.1094215472882798E-4</c:v>
                </c:pt>
                <c:pt idx="1610">
                  <c:v>2.9088137055277401E-4</c:v>
                </c:pt>
                <c:pt idx="1611">
                  <c:v>3.2097254681685502E-4</c:v>
                </c:pt>
                <c:pt idx="1612">
                  <c:v>2.80850978464748E-4</c:v>
                </c:pt>
                <c:pt idx="1613">
                  <c:v>2.7082058637672101E-4</c:v>
                </c:pt>
                <c:pt idx="1614">
                  <c:v>3.9118529143304198E-4</c:v>
                </c:pt>
                <c:pt idx="1615">
                  <c:v>3.2097254681685502E-4</c:v>
                </c:pt>
                <c:pt idx="1616">
                  <c:v>3.6109411516896102E-4</c:v>
                </c:pt>
                <c:pt idx="1617">
                  <c:v>3.8115489934501499E-4</c:v>
                </c:pt>
                <c:pt idx="1618">
                  <c:v>4.6139803604922899E-4</c:v>
                </c:pt>
                <c:pt idx="1619">
                  <c:v>2.80850978464748E-4</c:v>
                </c:pt>
                <c:pt idx="1620">
                  <c:v>4.5136764396120201E-4</c:v>
                </c:pt>
                <c:pt idx="1621">
                  <c:v>3.3100293890488098E-4</c:v>
                </c:pt>
                <c:pt idx="1622">
                  <c:v>4.1124607560909498E-4</c:v>
                </c:pt>
                <c:pt idx="1623">
                  <c:v>2.80850978464748E-4</c:v>
                </c:pt>
                <c:pt idx="1624">
                  <c:v>2.9088137055277401E-4</c:v>
                </c:pt>
                <c:pt idx="1625">
                  <c:v>2.7082058637672101E-4</c:v>
                </c:pt>
                <c:pt idx="1626">
                  <c:v>2.80850978464748E-4</c:v>
                </c:pt>
                <c:pt idx="1627">
                  <c:v>2.2066862593658699E-4</c:v>
                </c:pt>
                <c:pt idx="1628">
                  <c:v>2.9088137055277401E-4</c:v>
                </c:pt>
                <c:pt idx="1629">
                  <c:v>2.80850978464748E-4</c:v>
                </c:pt>
                <c:pt idx="1630">
                  <c:v>3.3100293890488098E-4</c:v>
                </c:pt>
                <c:pt idx="1631">
                  <c:v>2.9088137055277401E-4</c:v>
                </c:pt>
                <c:pt idx="1632">
                  <c:v>3.1094215472882798E-4</c:v>
                </c:pt>
                <c:pt idx="1633">
                  <c:v>3.1094215472882798E-4</c:v>
                </c:pt>
                <c:pt idx="1634">
                  <c:v>3.0091176264080099E-4</c:v>
                </c:pt>
                <c:pt idx="1635">
                  <c:v>3.0091176264080099E-4</c:v>
                </c:pt>
                <c:pt idx="1636">
                  <c:v>2.5075980220066801E-4</c:v>
                </c:pt>
                <c:pt idx="1637">
                  <c:v>3.5106372308093501E-4</c:v>
                </c:pt>
                <c:pt idx="1638">
                  <c:v>2.9088137055277401E-4</c:v>
                </c:pt>
                <c:pt idx="1639">
                  <c:v>2.5075980220066801E-4</c:v>
                </c:pt>
                <c:pt idx="1640">
                  <c:v>2.40729410112641E-4</c:v>
                </c:pt>
                <c:pt idx="1641">
                  <c:v>3.0091176264080099E-4</c:v>
                </c:pt>
                <c:pt idx="1642">
                  <c:v>2.3069901802461401E-4</c:v>
                </c:pt>
                <c:pt idx="1643">
                  <c:v>2.5075980220066801E-4</c:v>
                </c:pt>
                <c:pt idx="1644">
                  <c:v>2.9088137055277401E-4</c:v>
                </c:pt>
                <c:pt idx="1645">
                  <c:v>3.3100293890488098E-4</c:v>
                </c:pt>
                <c:pt idx="1646">
                  <c:v>3.4103333099290802E-4</c:v>
                </c:pt>
                <c:pt idx="1647">
                  <c:v>2.5075980220066801E-4</c:v>
                </c:pt>
                <c:pt idx="1648">
                  <c:v>2.7082058637672101E-4</c:v>
                </c:pt>
                <c:pt idx="1649">
                  <c:v>3.5106372308093501E-4</c:v>
                </c:pt>
                <c:pt idx="1650">
                  <c:v>3.8115489934501499E-4</c:v>
                </c:pt>
                <c:pt idx="1651">
                  <c:v>3.0091176264080099E-4</c:v>
                </c:pt>
                <c:pt idx="1652">
                  <c:v>3.4103333099290802E-4</c:v>
                </c:pt>
                <c:pt idx="1653">
                  <c:v>2.6079019428869402E-4</c:v>
                </c:pt>
                <c:pt idx="1654">
                  <c:v>2.9088137055277401E-4</c:v>
                </c:pt>
                <c:pt idx="1655">
                  <c:v>3.2097254681685502E-4</c:v>
                </c:pt>
                <c:pt idx="1656">
                  <c:v>2.6079019428869402E-4</c:v>
                </c:pt>
                <c:pt idx="1657">
                  <c:v>2.80850978464748E-4</c:v>
                </c:pt>
                <c:pt idx="1658">
                  <c:v>3.2097254681685502E-4</c:v>
                </c:pt>
                <c:pt idx="1659">
                  <c:v>3.9118529143304198E-4</c:v>
                </c:pt>
                <c:pt idx="1660">
                  <c:v>3.5106372308093501E-4</c:v>
                </c:pt>
                <c:pt idx="1661">
                  <c:v>3.4103333099290802E-4</c:v>
                </c:pt>
                <c:pt idx="1662">
                  <c:v>3.0091176264080099E-4</c:v>
                </c:pt>
                <c:pt idx="1663">
                  <c:v>2.1063823384856101E-4</c:v>
                </c:pt>
                <c:pt idx="1664">
                  <c:v>2.2066862593658699E-4</c:v>
                </c:pt>
                <c:pt idx="1665">
                  <c:v>3.4103333099290802E-4</c:v>
                </c:pt>
                <c:pt idx="1666">
                  <c:v>2.9088137055277401E-4</c:v>
                </c:pt>
                <c:pt idx="1667">
                  <c:v>3.0091176264080099E-4</c:v>
                </c:pt>
                <c:pt idx="1668">
                  <c:v>2.7082058637672101E-4</c:v>
                </c:pt>
                <c:pt idx="1669">
                  <c:v>2.5075980220066801E-4</c:v>
                </c:pt>
                <c:pt idx="1670">
                  <c:v>3.4103333099290802E-4</c:v>
                </c:pt>
                <c:pt idx="1671">
                  <c:v>3.3100293890488098E-4</c:v>
                </c:pt>
                <c:pt idx="1672">
                  <c:v>3.1094215472882798E-4</c:v>
                </c:pt>
                <c:pt idx="1673">
                  <c:v>3.0091176264080099E-4</c:v>
                </c:pt>
                <c:pt idx="1674">
                  <c:v>2.7082058637672101E-4</c:v>
                </c:pt>
                <c:pt idx="1675">
                  <c:v>2.6079019428869402E-4</c:v>
                </c:pt>
                <c:pt idx="1676">
                  <c:v>3.2097254681685502E-4</c:v>
                </c:pt>
                <c:pt idx="1677">
                  <c:v>3.5106372308093501E-4</c:v>
                </c:pt>
                <c:pt idx="1678">
                  <c:v>2.3069901802461401E-4</c:v>
                </c:pt>
                <c:pt idx="1679">
                  <c:v>3.6109411516896102E-4</c:v>
                </c:pt>
                <c:pt idx="1680">
                  <c:v>2.00607841760534E-4</c:v>
                </c:pt>
                <c:pt idx="1681">
                  <c:v>3.5106372308093501E-4</c:v>
                </c:pt>
                <c:pt idx="1682">
                  <c:v>2.9088137055277401E-4</c:v>
                </c:pt>
                <c:pt idx="1683">
                  <c:v>2.7082058637672101E-4</c:v>
                </c:pt>
                <c:pt idx="1684">
                  <c:v>3.0091176264080099E-4</c:v>
                </c:pt>
                <c:pt idx="1685">
                  <c:v>2.6079019428869402E-4</c:v>
                </c:pt>
                <c:pt idx="1686">
                  <c:v>3.1094215472882798E-4</c:v>
                </c:pt>
                <c:pt idx="1687">
                  <c:v>3.2097254681685502E-4</c:v>
                </c:pt>
                <c:pt idx="1688">
                  <c:v>1.9057744967250701E-4</c:v>
                </c:pt>
                <c:pt idx="1689">
                  <c:v>3.2097254681685502E-4</c:v>
                </c:pt>
                <c:pt idx="1690">
                  <c:v>3.0091176264080099E-4</c:v>
                </c:pt>
                <c:pt idx="1691">
                  <c:v>3.0091176264080099E-4</c:v>
                </c:pt>
                <c:pt idx="1692">
                  <c:v>2.2066862593658699E-4</c:v>
                </c:pt>
                <c:pt idx="1693">
                  <c:v>2.00607841760534E-4</c:v>
                </c:pt>
                <c:pt idx="1694">
                  <c:v>3.5106372308093501E-4</c:v>
                </c:pt>
                <c:pt idx="1695">
                  <c:v>4.1124607560909498E-4</c:v>
                </c:pt>
                <c:pt idx="1696">
                  <c:v>2.2066862593658699E-4</c:v>
                </c:pt>
                <c:pt idx="1697">
                  <c:v>2.2066862593658699E-4</c:v>
                </c:pt>
                <c:pt idx="1698">
                  <c:v>2.6079019428869402E-4</c:v>
                </c:pt>
                <c:pt idx="1699">
                  <c:v>3.0091176264080099E-4</c:v>
                </c:pt>
                <c:pt idx="1700">
                  <c:v>2.9088137055277401E-4</c:v>
                </c:pt>
                <c:pt idx="1701">
                  <c:v>2.1063823384856101E-4</c:v>
                </c:pt>
                <c:pt idx="1702">
                  <c:v>2.9088137055277401E-4</c:v>
                </c:pt>
                <c:pt idx="1703">
                  <c:v>2.80850978464748E-4</c:v>
                </c:pt>
                <c:pt idx="1704">
                  <c:v>2.80850978464748E-4</c:v>
                </c:pt>
                <c:pt idx="1705">
                  <c:v>2.5075980220066801E-4</c:v>
                </c:pt>
                <c:pt idx="1706">
                  <c:v>2.40729410112641E-4</c:v>
                </c:pt>
                <c:pt idx="1707">
                  <c:v>3.8115489934501499E-4</c:v>
                </c:pt>
                <c:pt idx="1708">
                  <c:v>3.6109411516896102E-4</c:v>
                </c:pt>
                <c:pt idx="1709">
                  <c:v>2.80850978464748E-4</c:v>
                </c:pt>
                <c:pt idx="1710">
                  <c:v>3.0091176264080099E-4</c:v>
                </c:pt>
                <c:pt idx="1711">
                  <c:v>2.7082058637672101E-4</c:v>
                </c:pt>
                <c:pt idx="1712">
                  <c:v>3.2097254681685502E-4</c:v>
                </c:pt>
                <c:pt idx="1713">
                  <c:v>2.9088137055277401E-4</c:v>
                </c:pt>
                <c:pt idx="1714">
                  <c:v>3.4103333099290802E-4</c:v>
                </c:pt>
                <c:pt idx="1715">
                  <c:v>2.40729410112641E-4</c:v>
                </c:pt>
                <c:pt idx="1716">
                  <c:v>2.80850978464748E-4</c:v>
                </c:pt>
                <c:pt idx="1717">
                  <c:v>3.2097254681685502E-4</c:v>
                </c:pt>
                <c:pt idx="1718">
                  <c:v>2.9088137055277401E-4</c:v>
                </c:pt>
                <c:pt idx="1719">
                  <c:v>1.8054705758447999E-4</c:v>
                </c:pt>
                <c:pt idx="1720">
                  <c:v>3.0091176264080099E-4</c:v>
                </c:pt>
                <c:pt idx="1721">
                  <c:v>3.0091176264080099E-4</c:v>
                </c:pt>
                <c:pt idx="1722">
                  <c:v>2.00607841760534E-4</c:v>
                </c:pt>
                <c:pt idx="1723">
                  <c:v>1.5045588132040001E-4</c:v>
                </c:pt>
                <c:pt idx="1724">
                  <c:v>2.6079019428869402E-4</c:v>
                </c:pt>
                <c:pt idx="1725">
                  <c:v>2.6079019428869402E-4</c:v>
                </c:pt>
                <c:pt idx="1726">
                  <c:v>3.0091176264080099E-4</c:v>
                </c:pt>
                <c:pt idx="1727">
                  <c:v>3.0091176264080099E-4</c:v>
                </c:pt>
                <c:pt idx="1728">
                  <c:v>2.40729410112641E-4</c:v>
                </c:pt>
                <c:pt idx="1729">
                  <c:v>3.4103333099290802E-4</c:v>
                </c:pt>
                <c:pt idx="1730">
                  <c:v>2.40729410112641E-4</c:v>
                </c:pt>
                <c:pt idx="1731">
                  <c:v>2.80850978464748E-4</c:v>
                </c:pt>
                <c:pt idx="1732">
                  <c:v>2.40729410112641E-4</c:v>
                </c:pt>
                <c:pt idx="1733">
                  <c:v>2.6079019428869402E-4</c:v>
                </c:pt>
                <c:pt idx="1734">
                  <c:v>3.1094215472882798E-4</c:v>
                </c:pt>
                <c:pt idx="1735">
                  <c:v>3.2097254681685502E-4</c:v>
                </c:pt>
                <c:pt idx="1736">
                  <c:v>4.2127646769712202E-4</c:v>
                </c:pt>
                <c:pt idx="1737">
                  <c:v>1.9057744967250701E-4</c:v>
                </c:pt>
                <c:pt idx="1738">
                  <c:v>3.1094215472882798E-4</c:v>
                </c:pt>
                <c:pt idx="1739">
                  <c:v>2.80850978464748E-4</c:v>
                </c:pt>
                <c:pt idx="1740">
                  <c:v>2.6079019428869402E-4</c:v>
                </c:pt>
                <c:pt idx="1741">
                  <c:v>2.80850978464748E-4</c:v>
                </c:pt>
                <c:pt idx="1742">
                  <c:v>1.8054705758447999E-4</c:v>
                </c:pt>
                <c:pt idx="1743">
                  <c:v>2.1063823384856101E-4</c:v>
                </c:pt>
                <c:pt idx="1744">
                  <c:v>3.0091176264080099E-4</c:v>
                </c:pt>
                <c:pt idx="1745">
                  <c:v>3.1094215472882798E-4</c:v>
                </c:pt>
                <c:pt idx="1746">
                  <c:v>2.1063823384856101E-4</c:v>
                </c:pt>
                <c:pt idx="1747">
                  <c:v>2.2066862593658699E-4</c:v>
                </c:pt>
                <c:pt idx="1748">
                  <c:v>2.40729410112641E-4</c:v>
                </c:pt>
                <c:pt idx="1749">
                  <c:v>2.9088137055277401E-4</c:v>
                </c:pt>
                <c:pt idx="1750">
                  <c:v>4.1124607560909498E-4</c:v>
                </c:pt>
                <c:pt idx="1751">
                  <c:v>2.9088137055277401E-4</c:v>
                </c:pt>
                <c:pt idx="1752">
                  <c:v>1.5045588132040001E-4</c:v>
                </c:pt>
                <c:pt idx="1753">
                  <c:v>2.6079019428869402E-4</c:v>
                </c:pt>
                <c:pt idx="1754">
                  <c:v>2.2066862593658699E-4</c:v>
                </c:pt>
                <c:pt idx="1755">
                  <c:v>2.9088137055277401E-4</c:v>
                </c:pt>
                <c:pt idx="1756">
                  <c:v>2.80850978464748E-4</c:v>
                </c:pt>
                <c:pt idx="1757">
                  <c:v>2.80850978464748E-4</c:v>
                </c:pt>
                <c:pt idx="1758">
                  <c:v>2.6079019428869402E-4</c:v>
                </c:pt>
                <c:pt idx="1759">
                  <c:v>4.2127646769712202E-4</c:v>
                </c:pt>
                <c:pt idx="1760">
                  <c:v>2.2066862593658699E-4</c:v>
                </c:pt>
                <c:pt idx="1761">
                  <c:v>2.80850978464748E-4</c:v>
                </c:pt>
                <c:pt idx="1762">
                  <c:v>2.80850978464748E-4</c:v>
                </c:pt>
                <c:pt idx="1763">
                  <c:v>3.2097254681685502E-4</c:v>
                </c:pt>
                <c:pt idx="1764">
                  <c:v>4.2127646769712202E-4</c:v>
                </c:pt>
                <c:pt idx="1765">
                  <c:v>3.7112450725698801E-4</c:v>
                </c:pt>
                <c:pt idx="1766">
                  <c:v>2.80850978464748E-4</c:v>
                </c:pt>
                <c:pt idx="1767">
                  <c:v>3.3100293890488098E-4</c:v>
                </c:pt>
                <c:pt idx="1768">
                  <c:v>3.2097254681685502E-4</c:v>
                </c:pt>
                <c:pt idx="1769">
                  <c:v>2.6079019428869402E-4</c:v>
                </c:pt>
                <c:pt idx="1770">
                  <c:v>2.3069901802461401E-4</c:v>
                </c:pt>
                <c:pt idx="1771">
                  <c:v>3.3100293890488098E-4</c:v>
                </c:pt>
                <c:pt idx="1772">
                  <c:v>3.2097254681685502E-4</c:v>
                </c:pt>
                <c:pt idx="1773">
                  <c:v>2.9088137055277401E-4</c:v>
                </c:pt>
                <c:pt idx="1774">
                  <c:v>2.1063823384856101E-4</c:v>
                </c:pt>
                <c:pt idx="1775">
                  <c:v>2.2066862593658699E-4</c:v>
                </c:pt>
                <c:pt idx="1776">
                  <c:v>2.7082058637672101E-4</c:v>
                </c:pt>
                <c:pt idx="1777">
                  <c:v>1.9057744967250701E-4</c:v>
                </c:pt>
                <c:pt idx="1778">
                  <c:v>2.80850978464748E-4</c:v>
                </c:pt>
                <c:pt idx="1779">
                  <c:v>3.2097254681685502E-4</c:v>
                </c:pt>
                <c:pt idx="1780">
                  <c:v>2.3069901802461401E-4</c:v>
                </c:pt>
                <c:pt idx="1781">
                  <c:v>2.9088137055277401E-4</c:v>
                </c:pt>
                <c:pt idx="1782">
                  <c:v>3.0091176264080099E-4</c:v>
                </c:pt>
                <c:pt idx="1783">
                  <c:v>2.6079019428869402E-4</c:v>
                </c:pt>
                <c:pt idx="1784">
                  <c:v>3.6109411516896102E-4</c:v>
                </c:pt>
                <c:pt idx="1785">
                  <c:v>4.2127646769712202E-4</c:v>
                </c:pt>
                <c:pt idx="1786">
                  <c:v>2.6079019428869402E-4</c:v>
                </c:pt>
                <c:pt idx="1787">
                  <c:v>3.0091176264080099E-4</c:v>
                </c:pt>
                <c:pt idx="1788">
                  <c:v>2.6079019428869402E-4</c:v>
                </c:pt>
                <c:pt idx="1789">
                  <c:v>1.7051666549645401E-4</c:v>
                </c:pt>
                <c:pt idx="1790">
                  <c:v>2.40729410112641E-4</c:v>
                </c:pt>
                <c:pt idx="1791">
                  <c:v>3.4103333099290802E-4</c:v>
                </c:pt>
                <c:pt idx="1792">
                  <c:v>3.3100293890488098E-4</c:v>
                </c:pt>
                <c:pt idx="1793">
                  <c:v>2.5075980220066801E-4</c:v>
                </c:pt>
                <c:pt idx="1794">
                  <c:v>2.40729410112641E-4</c:v>
                </c:pt>
                <c:pt idx="1795">
                  <c:v>2.2066862593658699E-4</c:v>
                </c:pt>
                <c:pt idx="1796">
                  <c:v>2.3069901802461401E-4</c:v>
                </c:pt>
                <c:pt idx="1797">
                  <c:v>2.6079019428869402E-4</c:v>
                </c:pt>
                <c:pt idx="1798">
                  <c:v>2.2066862593658699E-4</c:v>
                </c:pt>
                <c:pt idx="1799">
                  <c:v>2.3069901802461401E-4</c:v>
                </c:pt>
                <c:pt idx="1800">
                  <c:v>2.9088137055277401E-4</c:v>
                </c:pt>
                <c:pt idx="1801">
                  <c:v>2.5075980220066801E-4</c:v>
                </c:pt>
                <c:pt idx="1802">
                  <c:v>2.3069901802461401E-4</c:v>
                </c:pt>
                <c:pt idx="1803">
                  <c:v>2.3069901802461401E-4</c:v>
                </c:pt>
                <c:pt idx="1804">
                  <c:v>3.3100293890488098E-4</c:v>
                </c:pt>
                <c:pt idx="1805">
                  <c:v>2.1063823384856101E-4</c:v>
                </c:pt>
                <c:pt idx="1806">
                  <c:v>2.9088137055277401E-4</c:v>
                </c:pt>
                <c:pt idx="1807">
                  <c:v>2.00607841760534E-4</c:v>
                </c:pt>
                <c:pt idx="1808">
                  <c:v>2.3069901802461401E-4</c:v>
                </c:pt>
                <c:pt idx="1809">
                  <c:v>3.1094215472882798E-4</c:v>
                </c:pt>
                <c:pt idx="1810">
                  <c:v>1.9057744967250701E-4</c:v>
                </c:pt>
                <c:pt idx="1811">
                  <c:v>3.1094215472882798E-4</c:v>
                </c:pt>
                <c:pt idx="1812">
                  <c:v>2.1063823384856101E-4</c:v>
                </c:pt>
                <c:pt idx="1813">
                  <c:v>2.5075980220066801E-4</c:v>
                </c:pt>
                <c:pt idx="1814">
                  <c:v>3.1094215472882798E-4</c:v>
                </c:pt>
                <c:pt idx="1815">
                  <c:v>3.1094215472882798E-4</c:v>
                </c:pt>
                <c:pt idx="1816">
                  <c:v>2.40729410112641E-4</c:v>
                </c:pt>
                <c:pt idx="1817">
                  <c:v>3.5106372308093501E-4</c:v>
                </c:pt>
                <c:pt idx="1818">
                  <c:v>1.9057744967250701E-4</c:v>
                </c:pt>
                <c:pt idx="1819">
                  <c:v>1.10334312968293E-4</c:v>
                </c:pt>
                <c:pt idx="1820">
                  <c:v>2.2066862593658699E-4</c:v>
                </c:pt>
                <c:pt idx="1821">
                  <c:v>2.5075980220066801E-4</c:v>
                </c:pt>
                <c:pt idx="1822">
                  <c:v>2.6079019428869402E-4</c:v>
                </c:pt>
                <c:pt idx="1823">
                  <c:v>1.9057744967250701E-4</c:v>
                </c:pt>
                <c:pt idx="1824">
                  <c:v>2.80850978464748E-4</c:v>
                </c:pt>
                <c:pt idx="1825">
                  <c:v>3.4103333099290802E-4</c:v>
                </c:pt>
                <c:pt idx="1826">
                  <c:v>3.2097254681685502E-4</c:v>
                </c:pt>
                <c:pt idx="1827">
                  <c:v>1.9057744967250701E-4</c:v>
                </c:pt>
                <c:pt idx="1828">
                  <c:v>1.60486273408427E-4</c:v>
                </c:pt>
                <c:pt idx="1829">
                  <c:v>2.6079019428869402E-4</c:v>
                </c:pt>
                <c:pt idx="1830">
                  <c:v>2.9088137055277401E-4</c:v>
                </c:pt>
                <c:pt idx="1831">
                  <c:v>1.8054705758447999E-4</c:v>
                </c:pt>
                <c:pt idx="1832">
                  <c:v>2.40729410112641E-4</c:v>
                </c:pt>
                <c:pt idx="1833">
                  <c:v>2.7082058637672101E-4</c:v>
                </c:pt>
                <c:pt idx="1834">
                  <c:v>2.3069901802461401E-4</c:v>
                </c:pt>
                <c:pt idx="1835">
                  <c:v>2.5075980220066801E-4</c:v>
                </c:pt>
                <c:pt idx="1836">
                  <c:v>2.3069901802461401E-4</c:v>
                </c:pt>
                <c:pt idx="1837">
                  <c:v>2.3069901802461401E-4</c:v>
                </c:pt>
                <c:pt idx="1838">
                  <c:v>2.00607841760534E-4</c:v>
                </c:pt>
                <c:pt idx="1839">
                  <c:v>1.9057744967250701E-4</c:v>
                </c:pt>
                <c:pt idx="1840">
                  <c:v>2.2066862593658699E-4</c:v>
                </c:pt>
                <c:pt idx="1841">
                  <c:v>2.3069901802461401E-4</c:v>
                </c:pt>
                <c:pt idx="1842">
                  <c:v>2.6079019428869402E-4</c:v>
                </c:pt>
                <c:pt idx="1843">
                  <c:v>2.5075980220066801E-4</c:v>
                </c:pt>
                <c:pt idx="1844">
                  <c:v>2.00607841760534E-4</c:v>
                </c:pt>
                <c:pt idx="1845">
                  <c:v>2.3069901802461401E-4</c:v>
                </c:pt>
                <c:pt idx="1846">
                  <c:v>2.6079019428869402E-4</c:v>
                </c:pt>
                <c:pt idx="1847">
                  <c:v>2.2066862593658699E-4</c:v>
                </c:pt>
                <c:pt idx="1848">
                  <c:v>3.0091176264080099E-4</c:v>
                </c:pt>
                <c:pt idx="1849">
                  <c:v>2.5075980220066801E-4</c:v>
                </c:pt>
                <c:pt idx="1850">
                  <c:v>2.9088137055277401E-4</c:v>
                </c:pt>
                <c:pt idx="1851">
                  <c:v>2.1063823384856101E-4</c:v>
                </c:pt>
                <c:pt idx="1852">
                  <c:v>2.9088137055277401E-4</c:v>
                </c:pt>
                <c:pt idx="1853">
                  <c:v>2.7082058637672101E-4</c:v>
                </c:pt>
                <c:pt idx="1854">
                  <c:v>2.3069901802461401E-4</c:v>
                </c:pt>
                <c:pt idx="1855">
                  <c:v>2.00607841760534E-4</c:v>
                </c:pt>
                <c:pt idx="1856">
                  <c:v>2.2066862593658699E-4</c:v>
                </c:pt>
                <c:pt idx="1857">
                  <c:v>2.7082058637672101E-4</c:v>
                </c:pt>
                <c:pt idx="1858">
                  <c:v>2.9088137055277401E-4</c:v>
                </c:pt>
                <c:pt idx="1859">
                  <c:v>1.9057744967250701E-4</c:v>
                </c:pt>
                <c:pt idx="1860">
                  <c:v>2.3069901802461401E-4</c:v>
                </c:pt>
                <c:pt idx="1861">
                  <c:v>2.2066862593658699E-4</c:v>
                </c:pt>
                <c:pt idx="1862">
                  <c:v>2.3069901802461401E-4</c:v>
                </c:pt>
                <c:pt idx="1863">
                  <c:v>2.2066862593658699E-4</c:v>
                </c:pt>
                <c:pt idx="1864">
                  <c:v>2.2066862593658699E-4</c:v>
                </c:pt>
                <c:pt idx="1865">
                  <c:v>2.5075980220066801E-4</c:v>
                </c:pt>
                <c:pt idx="1866">
                  <c:v>2.3069901802461401E-4</c:v>
                </c:pt>
                <c:pt idx="1867">
                  <c:v>1.5045588132040001E-4</c:v>
                </c:pt>
                <c:pt idx="1868">
                  <c:v>2.1063823384856101E-4</c:v>
                </c:pt>
                <c:pt idx="1869">
                  <c:v>2.80850978464748E-4</c:v>
                </c:pt>
                <c:pt idx="1870">
                  <c:v>1.9057744967250701E-4</c:v>
                </c:pt>
                <c:pt idx="1871">
                  <c:v>2.40729410112641E-4</c:v>
                </c:pt>
                <c:pt idx="1872">
                  <c:v>2.00607841760534E-4</c:v>
                </c:pt>
                <c:pt idx="1873">
                  <c:v>3.2097254681685502E-4</c:v>
                </c:pt>
                <c:pt idx="1874">
                  <c:v>1.8054705758447999E-4</c:v>
                </c:pt>
                <c:pt idx="1875">
                  <c:v>2.2066862593658699E-4</c:v>
                </c:pt>
                <c:pt idx="1876">
                  <c:v>1.8054705758447999E-4</c:v>
                </c:pt>
                <c:pt idx="1877">
                  <c:v>1.5045588132040001E-4</c:v>
                </c:pt>
                <c:pt idx="1878">
                  <c:v>2.3069901802461401E-4</c:v>
                </c:pt>
                <c:pt idx="1879">
                  <c:v>2.7082058637672101E-4</c:v>
                </c:pt>
                <c:pt idx="1880">
                  <c:v>2.80850978464748E-4</c:v>
                </c:pt>
                <c:pt idx="1881">
                  <c:v>1.7051666549645401E-4</c:v>
                </c:pt>
                <c:pt idx="1882">
                  <c:v>1.40425489232374E-4</c:v>
                </c:pt>
                <c:pt idx="1883">
                  <c:v>3.8115489934501499E-4</c:v>
                </c:pt>
                <c:pt idx="1884">
                  <c:v>1.9057744967250701E-4</c:v>
                </c:pt>
                <c:pt idx="1885">
                  <c:v>2.2066862593658699E-4</c:v>
                </c:pt>
                <c:pt idx="1886">
                  <c:v>1.40425489232374E-4</c:v>
                </c:pt>
                <c:pt idx="1887">
                  <c:v>2.3069901802461401E-4</c:v>
                </c:pt>
                <c:pt idx="1888">
                  <c:v>3.2097254681685502E-4</c:v>
                </c:pt>
                <c:pt idx="1889">
                  <c:v>2.00607841760534E-4</c:v>
                </c:pt>
                <c:pt idx="1890">
                  <c:v>2.80850978464748E-4</c:v>
                </c:pt>
                <c:pt idx="1891">
                  <c:v>3.1094215472882798E-4</c:v>
                </c:pt>
                <c:pt idx="1892">
                  <c:v>2.7082058637672101E-4</c:v>
                </c:pt>
                <c:pt idx="1893">
                  <c:v>2.40729410112641E-4</c:v>
                </c:pt>
                <c:pt idx="1894">
                  <c:v>2.6079019428869402E-4</c:v>
                </c:pt>
                <c:pt idx="1895">
                  <c:v>2.6079019428869402E-4</c:v>
                </c:pt>
                <c:pt idx="1896">
                  <c:v>1.9057744967250701E-4</c:v>
                </c:pt>
                <c:pt idx="1897">
                  <c:v>2.6079019428869402E-4</c:v>
                </c:pt>
                <c:pt idx="1898">
                  <c:v>2.40729410112641E-4</c:v>
                </c:pt>
                <c:pt idx="1899">
                  <c:v>3.3100293890488098E-4</c:v>
                </c:pt>
                <c:pt idx="1900">
                  <c:v>2.2066862593658699E-4</c:v>
                </c:pt>
                <c:pt idx="1901">
                  <c:v>1.60486273408427E-4</c:v>
                </c:pt>
                <c:pt idx="1902">
                  <c:v>2.1063823384856101E-4</c:v>
                </c:pt>
                <c:pt idx="1903">
                  <c:v>1.5045588132040001E-4</c:v>
                </c:pt>
                <c:pt idx="1904">
                  <c:v>3.0091176264080099E-4</c:v>
                </c:pt>
                <c:pt idx="1905">
                  <c:v>1.8054705758447999E-4</c:v>
                </c:pt>
                <c:pt idx="1906">
                  <c:v>1.8054705758447999E-4</c:v>
                </c:pt>
                <c:pt idx="1907">
                  <c:v>2.80850978464748E-4</c:v>
                </c:pt>
                <c:pt idx="1908">
                  <c:v>1.5045588132040001E-4</c:v>
                </c:pt>
                <c:pt idx="1909">
                  <c:v>2.3069901802461401E-4</c:v>
                </c:pt>
                <c:pt idx="1910">
                  <c:v>1.40425489232374E-4</c:v>
                </c:pt>
                <c:pt idx="1911">
                  <c:v>2.2066862593658699E-4</c:v>
                </c:pt>
                <c:pt idx="1912">
                  <c:v>2.5075980220066801E-4</c:v>
                </c:pt>
                <c:pt idx="1913">
                  <c:v>2.40729410112641E-4</c:v>
                </c:pt>
                <c:pt idx="1914">
                  <c:v>1.7051666549645401E-4</c:v>
                </c:pt>
                <c:pt idx="1915">
                  <c:v>2.5075980220066801E-4</c:v>
                </c:pt>
                <c:pt idx="1916">
                  <c:v>1.8054705758447999E-4</c:v>
                </c:pt>
                <c:pt idx="1917">
                  <c:v>2.80850978464748E-4</c:v>
                </c:pt>
                <c:pt idx="1918">
                  <c:v>1.9057744967250701E-4</c:v>
                </c:pt>
                <c:pt idx="1919">
                  <c:v>2.1063823384856101E-4</c:v>
                </c:pt>
                <c:pt idx="1920">
                  <c:v>1.9057744967250701E-4</c:v>
                </c:pt>
                <c:pt idx="1921">
                  <c:v>1.7051666549645401E-4</c:v>
                </c:pt>
                <c:pt idx="1922">
                  <c:v>2.6079019428869402E-4</c:v>
                </c:pt>
                <c:pt idx="1923">
                  <c:v>2.40729410112641E-4</c:v>
                </c:pt>
                <c:pt idx="1924">
                  <c:v>1.40425489232374E-4</c:v>
                </c:pt>
                <c:pt idx="1925">
                  <c:v>2.1063823384856101E-4</c:v>
                </c:pt>
                <c:pt idx="1926">
                  <c:v>2.3069901802461401E-4</c:v>
                </c:pt>
                <c:pt idx="1927">
                  <c:v>2.1063823384856101E-4</c:v>
                </c:pt>
                <c:pt idx="1928">
                  <c:v>2.1063823384856101E-4</c:v>
                </c:pt>
                <c:pt idx="1929">
                  <c:v>2.5075980220066801E-4</c:v>
                </c:pt>
                <c:pt idx="1930">
                  <c:v>2.3069901802461401E-4</c:v>
                </c:pt>
                <c:pt idx="1931">
                  <c:v>1.8054705758447999E-4</c:v>
                </c:pt>
                <c:pt idx="1932">
                  <c:v>1.7051666549645401E-4</c:v>
                </c:pt>
                <c:pt idx="1933">
                  <c:v>2.1063823384856101E-4</c:v>
                </c:pt>
                <c:pt idx="1934">
                  <c:v>1.60486273408427E-4</c:v>
                </c:pt>
                <c:pt idx="1935">
                  <c:v>1.2036470505632E-4</c:v>
                </c:pt>
                <c:pt idx="1936">
                  <c:v>2.7082058637672101E-4</c:v>
                </c:pt>
                <c:pt idx="1937">
                  <c:v>2.00607841760534E-4</c:v>
                </c:pt>
                <c:pt idx="1938">
                  <c:v>2.5075980220066801E-4</c:v>
                </c:pt>
                <c:pt idx="1939">
                  <c:v>1.60486273408427E-4</c:v>
                </c:pt>
                <c:pt idx="1940">
                  <c:v>1.60486273408427E-4</c:v>
                </c:pt>
                <c:pt idx="1941">
                  <c:v>2.2066862593658699E-4</c:v>
                </c:pt>
                <c:pt idx="1942">
                  <c:v>2.1063823384856101E-4</c:v>
                </c:pt>
                <c:pt idx="1943">
                  <c:v>2.00607841760534E-4</c:v>
                </c:pt>
                <c:pt idx="1944">
                  <c:v>3.2097254681685502E-4</c:v>
                </c:pt>
                <c:pt idx="1945">
                  <c:v>1.8054705758447999E-4</c:v>
                </c:pt>
                <c:pt idx="1946">
                  <c:v>1.8054705758447999E-4</c:v>
                </c:pt>
                <c:pt idx="1947">
                  <c:v>2.9088137055277401E-4</c:v>
                </c:pt>
                <c:pt idx="1948">
                  <c:v>2.00607841760534E-4</c:v>
                </c:pt>
                <c:pt idx="1949">
                  <c:v>2.5075980220066801E-4</c:v>
                </c:pt>
                <c:pt idx="1950">
                  <c:v>1.60486273408427E-4</c:v>
                </c:pt>
                <c:pt idx="1951">
                  <c:v>2.5075980220066801E-4</c:v>
                </c:pt>
                <c:pt idx="1952">
                  <c:v>1.7051666549645401E-4</c:v>
                </c:pt>
                <c:pt idx="1953">
                  <c:v>3.1094215472882798E-4</c:v>
                </c:pt>
                <c:pt idx="1954">
                  <c:v>1.9057744967250701E-4</c:v>
                </c:pt>
                <c:pt idx="1955">
                  <c:v>1.5045588132040001E-4</c:v>
                </c:pt>
                <c:pt idx="1956">
                  <c:v>2.00607841760534E-4</c:v>
                </c:pt>
                <c:pt idx="1957">
                  <c:v>1.8054705758447999E-4</c:v>
                </c:pt>
                <c:pt idx="1958">
                  <c:v>2.7082058637672101E-4</c:v>
                </c:pt>
                <c:pt idx="1959">
                  <c:v>1.8054705758447999E-4</c:v>
                </c:pt>
                <c:pt idx="1960">
                  <c:v>2.2066862593658699E-4</c:v>
                </c:pt>
                <c:pt idx="1961">
                  <c:v>2.80850978464748E-4</c:v>
                </c:pt>
                <c:pt idx="1962">
                  <c:v>1.5045588132040001E-4</c:v>
                </c:pt>
                <c:pt idx="1963">
                  <c:v>1.60486273408427E-4</c:v>
                </c:pt>
                <c:pt idx="1964">
                  <c:v>1.7051666549645401E-4</c:v>
                </c:pt>
                <c:pt idx="1965">
                  <c:v>2.3069901802461401E-4</c:v>
                </c:pt>
                <c:pt idx="1966">
                  <c:v>2.5075980220066801E-4</c:v>
                </c:pt>
                <c:pt idx="1967">
                  <c:v>2.40729410112641E-4</c:v>
                </c:pt>
                <c:pt idx="1968">
                  <c:v>2.3069901802461401E-4</c:v>
                </c:pt>
                <c:pt idx="1969">
                  <c:v>1.7051666549645401E-4</c:v>
                </c:pt>
                <c:pt idx="1970">
                  <c:v>2.3069901802461401E-4</c:v>
                </c:pt>
                <c:pt idx="1971">
                  <c:v>2.00607841760534E-4</c:v>
                </c:pt>
                <c:pt idx="1972">
                  <c:v>2.1063823384856101E-4</c:v>
                </c:pt>
                <c:pt idx="1973">
                  <c:v>2.40729410112641E-4</c:v>
                </c:pt>
                <c:pt idx="1974">
                  <c:v>2.6079019428869402E-4</c:v>
                </c:pt>
                <c:pt idx="1975">
                  <c:v>1.9057744967250701E-4</c:v>
                </c:pt>
                <c:pt idx="1976">
                  <c:v>2.40729410112641E-4</c:v>
                </c:pt>
                <c:pt idx="1977">
                  <c:v>2.1063823384856101E-4</c:v>
                </c:pt>
                <c:pt idx="1978">
                  <c:v>7.0212744616186999E-5</c:v>
                </c:pt>
                <c:pt idx="1979">
                  <c:v>3.1094215472882798E-4</c:v>
                </c:pt>
                <c:pt idx="1980">
                  <c:v>1.8054705758447999E-4</c:v>
                </c:pt>
                <c:pt idx="1981">
                  <c:v>1.8054705758447999E-4</c:v>
                </c:pt>
                <c:pt idx="1982">
                  <c:v>2.9088137055277401E-4</c:v>
                </c:pt>
                <c:pt idx="1983">
                  <c:v>1.9057744967250701E-4</c:v>
                </c:pt>
                <c:pt idx="1984">
                  <c:v>2.1063823384856101E-4</c:v>
                </c:pt>
                <c:pt idx="1985">
                  <c:v>2.2066862593658699E-4</c:v>
                </c:pt>
                <c:pt idx="1986">
                  <c:v>1.9057744967250701E-4</c:v>
                </c:pt>
                <c:pt idx="1987">
                  <c:v>1.9057744967250701E-4</c:v>
                </c:pt>
                <c:pt idx="1988">
                  <c:v>1.9057744967250701E-4</c:v>
                </c:pt>
                <c:pt idx="1989">
                  <c:v>2.9088137055277401E-4</c:v>
                </c:pt>
                <c:pt idx="1990">
                  <c:v>2.5075980220066801E-4</c:v>
                </c:pt>
                <c:pt idx="1991">
                  <c:v>1.5045588132040001E-4</c:v>
                </c:pt>
                <c:pt idx="1992">
                  <c:v>1.60486273408427E-4</c:v>
                </c:pt>
                <c:pt idx="1993">
                  <c:v>2.80850978464748E-4</c:v>
                </c:pt>
                <c:pt idx="1994">
                  <c:v>2.6079019428869402E-4</c:v>
                </c:pt>
                <c:pt idx="1995">
                  <c:v>2.9088137055277401E-4</c:v>
                </c:pt>
                <c:pt idx="1996">
                  <c:v>1.60486273408427E-4</c:v>
                </c:pt>
                <c:pt idx="1997">
                  <c:v>1.40425489232374E-4</c:v>
                </c:pt>
                <c:pt idx="1998">
                  <c:v>1.9057744967250701E-4</c:v>
                </c:pt>
                <c:pt idx="1999">
                  <c:v>1.7051666549645401E-4</c:v>
                </c:pt>
                <c:pt idx="2000">
                  <c:v>1.8054705758447999E-4</c:v>
                </c:pt>
                <c:pt idx="2001">
                  <c:v>2.1063823384856101E-4</c:v>
                </c:pt>
                <c:pt idx="2002">
                  <c:v>1.8054705758447999E-4</c:v>
                </c:pt>
                <c:pt idx="2003">
                  <c:v>1.5045588132040001E-4</c:v>
                </c:pt>
                <c:pt idx="2004">
                  <c:v>2.1063823384856101E-4</c:v>
                </c:pt>
                <c:pt idx="2005">
                  <c:v>2.3069901802461401E-4</c:v>
                </c:pt>
                <c:pt idx="2006">
                  <c:v>1.60486273408427E-4</c:v>
                </c:pt>
                <c:pt idx="2007">
                  <c:v>1.3039509714434701E-4</c:v>
                </c:pt>
                <c:pt idx="2008">
                  <c:v>1.9057744967250701E-4</c:v>
                </c:pt>
                <c:pt idx="2009">
                  <c:v>2.00607841760534E-4</c:v>
                </c:pt>
                <c:pt idx="2010">
                  <c:v>1.60486273408427E-4</c:v>
                </c:pt>
                <c:pt idx="2011">
                  <c:v>2.00607841760534E-4</c:v>
                </c:pt>
                <c:pt idx="2012">
                  <c:v>2.00607841760534E-4</c:v>
                </c:pt>
                <c:pt idx="2013">
                  <c:v>1.7051666549645401E-4</c:v>
                </c:pt>
                <c:pt idx="2014">
                  <c:v>1.9057744967250701E-4</c:v>
                </c:pt>
                <c:pt idx="2015">
                  <c:v>1.9057744967250701E-4</c:v>
                </c:pt>
                <c:pt idx="2016">
                  <c:v>1.7051666549645401E-4</c:v>
                </c:pt>
                <c:pt idx="2017">
                  <c:v>2.1063823384856101E-4</c:v>
                </c:pt>
                <c:pt idx="2018">
                  <c:v>2.3069901802461401E-4</c:v>
                </c:pt>
                <c:pt idx="2019">
                  <c:v>1.40425489232374E-4</c:v>
                </c:pt>
                <c:pt idx="2020">
                  <c:v>1.40425489232374E-4</c:v>
                </c:pt>
                <c:pt idx="2021">
                  <c:v>1.7051666549645401E-4</c:v>
                </c:pt>
                <c:pt idx="2022">
                  <c:v>1.9057744967250701E-4</c:v>
                </c:pt>
                <c:pt idx="2023">
                  <c:v>1.9057744967250701E-4</c:v>
                </c:pt>
                <c:pt idx="2024">
                  <c:v>1.7051666549645401E-4</c:v>
                </c:pt>
                <c:pt idx="2025">
                  <c:v>1.40425489232374E-4</c:v>
                </c:pt>
                <c:pt idx="2026">
                  <c:v>1.3039509714434701E-4</c:v>
                </c:pt>
                <c:pt idx="2027">
                  <c:v>1.40425489232374E-4</c:v>
                </c:pt>
                <c:pt idx="2028">
                  <c:v>1.2036470505632E-4</c:v>
                </c:pt>
                <c:pt idx="2029">
                  <c:v>1.3039509714434701E-4</c:v>
                </c:pt>
                <c:pt idx="2030">
                  <c:v>1.5045588132040001E-4</c:v>
                </c:pt>
                <c:pt idx="2031">
                  <c:v>1.5045588132040001E-4</c:v>
                </c:pt>
                <c:pt idx="2032">
                  <c:v>2.6079019428869402E-4</c:v>
                </c:pt>
                <c:pt idx="2033">
                  <c:v>1.8054705758447999E-4</c:v>
                </c:pt>
                <c:pt idx="2034">
                  <c:v>1.9057744967250701E-4</c:v>
                </c:pt>
                <c:pt idx="2035">
                  <c:v>2.6079019428869402E-4</c:v>
                </c:pt>
                <c:pt idx="2036">
                  <c:v>1.9057744967250701E-4</c:v>
                </c:pt>
                <c:pt idx="2037">
                  <c:v>1.7051666549645401E-4</c:v>
                </c:pt>
                <c:pt idx="2038">
                  <c:v>1.5045588132040001E-4</c:v>
                </c:pt>
                <c:pt idx="2039">
                  <c:v>2.00607841760534E-4</c:v>
                </c:pt>
                <c:pt idx="2040">
                  <c:v>2.2066862593658699E-4</c:v>
                </c:pt>
                <c:pt idx="2041">
                  <c:v>1.5045588132040001E-4</c:v>
                </c:pt>
                <c:pt idx="2042">
                  <c:v>1.7051666549645401E-4</c:v>
                </c:pt>
                <c:pt idx="2043">
                  <c:v>2.00607841760534E-4</c:v>
                </c:pt>
                <c:pt idx="2044">
                  <c:v>1.5045588132040001E-4</c:v>
                </c:pt>
                <c:pt idx="2045">
                  <c:v>1.60486273408427E-4</c:v>
                </c:pt>
                <c:pt idx="2046">
                  <c:v>1.2036470505632E-4</c:v>
                </c:pt>
                <c:pt idx="2047">
                  <c:v>2.40729410112641E-4</c:v>
                </c:pt>
                <c:pt idx="2048">
                  <c:v>2.40729410112641E-4</c:v>
                </c:pt>
                <c:pt idx="2049">
                  <c:v>1.9057744967250701E-4</c:v>
                </c:pt>
                <c:pt idx="2050">
                  <c:v>1.7051666549645401E-4</c:v>
                </c:pt>
                <c:pt idx="2051">
                  <c:v>2.40729410112641E-4</c:v>
                </c:pt>
                <c:pt idx="2052">
                  <c:v>3.0091176264080099E-4</c:v>
                </c:pt>
                <c:pt idx="2053">
                  <c:v>2.2066862593658699E-4</c:v>
                </c:pt>
                <c:pt idx="2054">
                  <c:v>1.8054705758447999E-4</c:v>
                </c:pt>
                <c:pt idx="2055">
                  <c:v>1.40425489232374E-4</c:v>
                </c:pt>
                <c:pt idx="2056">
                  <c:v>1.5045588132040001E-4</c:v>
                </c:pt>
                <c:pt idx="2057">
                  <c:v>1.5045588132040001E-4</c:v>
                </c:pt>
                <c:pt idx="2058">
                  <c:v>1.10334312968293E-4</c:v>
                </c:pt>
                <c:pt idx="2059">
                  <c:v>2.1063823384856101E-4</c:v>
                </c:pt>
                <c:pt idx="2060">
                  <c:v>1.8054705758447999E-4</c:v>
                </c:pt>
                <c:pt idx="2061">
                  <c:v>1.8054705758447999E-4</c:v>
                </c:pt>
                <c:pt idx="2062">
                  <c:v>2.1063823384856101E-4</c:v>
                </c:pt>
                <c:pt idx="2063">
                  <c:v>1.7051666549645401E-4</c:v>
                </c:pt>
                <c:pt idx="2064">
                  <c:v>2.2066862593658699E-4</c:v>
                </c:pt>
                <c:pt idx="2065">
                  <c:v>2.2066862593658699E-4</c:v>
                </c:pt>
                <c:pt idx="2066">
                  <c:v>1.5045588132040001E-4</c:v>
                </c:pt>
                <c:pt idx="2067">
                  <c:v>1.2036470505632E-4</c:v>
                </c:pt>
                <c:pt idx="2068">
                  <c:v>2.6079019428869402E-4</c:v>
                </c:pt>
                <c:pt idx="2069">
                  <c:v>7.0212744616186999E-5</c:v>
                </c:pt>
                <c:pt idx="2070">
                  <c:v>1.5045588132040001E-4</c:v>
                </c:pt>
                <c:pt idx="2071">
                  <c:v>1.8054705758447999E-4</c:v>
                </c:pt>
                <c:pt idx="2072">
                  <c:v>1.2036470505632E-4</c:v>
                </c:pt>
                <c:pt idx="2073">
                  <c:v>1.9057744967250701E-4</c:v>
                </c:pt>
                <c:pt idx="2074">
                  <c:v>1.60486273408427E-4</c:v>
                </c:pt>
                <c:pt idx="2075">
                  <c:v>1.8054705758447999E-4</c:v>
                </c:pt>
                <c:pt idx="2076">
                  <c:v>1.40425489232374E-4</c:v>
                </c:pt>
                <c:pt idx="2077">
                  <c:v>1.3039509714434701E-4</c:v>
                </c:pt>
                <c:pt idx="2078">
                  <c:v>2.6079019428869402E-4</c:v>
                </c:pt>
                <c:pt idx="2079">
                  <c:v>2.3069901802461401E-4</c:v>
                </c:pt>
                <c:pt idx="2080">
                  <c:v>1.40425489232374E-4</c:v>
                </c:pt>
                <c:pt idx="2081">
                  <c:v>1.8054705758447999E-4</c:v>
                </c:pt>
                <c:pt idx="2082">
                  <c:v>1.40425489232374E-4</c:v>
                </c:pt>
                <c:pt idx="2083">
                  <c:v>9.0273528792240499E-5</c:v>
                </c:pt>
                <c:pt idx="2084">
                  <c:v>1.9057744967250701E-4</c:v>
                </c:pt>
                <c:pt idx="2085">
                  <c:v>1.60486273408427E-4</c:v>
                </c:pt>
                <c:pt idx="2086">
                  <c:v>2.40729410112641E-4</c:v>
                </c:pt>
                <c:pt idx="2087">
                  <c:v>1.8054705758447999E-4</c:v>
                </c:pt>
                <c:pt idx="2088">
                  <c:v>1.2036470505632E-4</c:v>
                </c:pt>
                <c:pt idx="2089">
                  <c:v>1.9057744967250701E-4</c:v>
                </c:pt>
                <c:pt idx="2090">
                  <c:v>2.00607841760534E-4</c:v>
                </c:pt>
                <c:pt idx="2091">
                  <c:v>1.7051666549645401E-4</c:v>
                </c:pt>
                <c:pt idx="2092">
                  <c:v>1.40425489232374E-4</c:v>
                </c:pt>
                <c:pt idx="2093">
                  <c:v>2.00607841760534E-4</c:v>
                </c:pt>
                <c:pt idx="2094">
                  <c:v>2.2066862593658699E-4</c:v>
                </c:pt>
                <c:pt idx="2095">
                  <c:v>1.7051666549645401E-4</c:v>
                </c:pt>
                <c:pt idx="2096">
                  <c:v>1.5045588132040001E-4</c:v>
                </c:pt>
                <c:pt idx="2097">
                  <c:v>8.0243136704213702E-5</c:v>
                </c:pt>
                <c:pt idx="2098">
                  <c:v>2.00607841760534E-4</c:v>
                </c:pt>
                <c:pt idx="2099">
                  <c:v>1.5045588132040001E-4</c:v>
                </c:pt>
                <c:pt idx="2100">
                  <c:v>2.2066862593658699E-4</c:v>
                </c:pt>
                <c:pt idx="2101">
                  <c:v>1.60486273408427E-4</c:v>
                </c:pt>
                <c:pt idx="2102">
                  <c:v>1.7051666549645401E-4</c:v>
                </c:pt>
                <c:pt idx="2103">
                  <c:v>1.7051666549645401E-4</c:v>
                </c:pt>
                <c:pt idx="2104">
                  <c:v>1.00303920880267E-4</c:v>
                </c:pt>
                <c:pt idx="2105">
                  <c:v>1.3039509714434701E-4</c:v>
                </c:pt>
                <c:pt idx="2106">
                  <c:v>1.40425489232374E-4</c:v>
                </c:pt>
                <c:pt idx="2107">
                  <c:v>1.5045588132040001E-4</c:v>
                </c:pt>
                <c:pt idx="2108">
                  <c:v>1.3039509714434701E-4</c:v>
                </c:pt>
                <c:pt idx="2109">
                  <c:v>2.2066862593658699E-4</c:v>
                </c:pt>
                <c:pt idx="2110">
                  <c:v>1.60486273408427E-4</c:v>
                </c:pt>
                <c:pt idx="2111">
                  <c:v>9.0273528792240499E-5</c:v>
                </c:pt>
                <c:pt idx="2112">
                  <c:v>1.00303920880267E-4</c:v>
                </c:pt>
                <c:pt idx="2113">
                  <c:v>1.2036470505632E-4</c:v>
                </c:pt>
                <c:pt idx="2114">
                  <c:v>1.40425489232374E-4</c:v>
                </c:pt>
                <c:pt idx="2115">
                  <c:v>1.5045588132040001E-4</c:v>
                </c:pt>
                <c:pt idx="2116">
                  <c:v>2.00607841760534E-4</c:v>
                </c:pt>
                <c:pt idx="2117">
                  <c:v>1.7051666549645401E-4</c:v>
                </c:pt>
                <c:pt idx="2118">
                  <c:v>1.00303920880267E-4</c:v>
                </c:pt>
                <c:pt idx="2119">
                  <c:v>1.60486273408427E-4</c:v>
                </c:pt>
                <c:pt idx="2120">
                  <c:v>1.60486273408427E-4</c:v>
                </c:pt>
                <c:pt idx="2121">
                  <c:v>1.10334312968293E-4</c:v>
                </c:pt>
                <c:pt idx="2122">
                  <c:v>1.40425489232374E-4</c:v>
                </c:pt>
                <c:pt idx="2123">
                  <c:v>6.0182352528160303E-5</c:v>
                </c:pt>
                <c:pt idx="2124">
                  <c:v>1.7051666549645401E-4</c:v>
                </c:pt>
                <c:pt idx="2125">
                  <c:v>1.7051666549645401E-4</c:v>
                </c:pt>
                <c:pt idx="2126">
                  <c:v>1.00303920880267E-4</c:v>
                </c:pt>
                <c:pt idx="2127">
                  <c:v>2.2066862593658699E-4</c:v>
                </c:pt>
                <c:pt idx="2128">
                  <c:v>1.40425489232374E-4</c:v>
                </c:pt>
                <c:pt idx="2129">
                  <c:v>1.7051666549645401E-4</c:v>
                </c:pt>
                <c:pt idx="2130">
                  <c:v>2.00607841760534E-4</c:v>
                </c:pt>
                <c:pt idx="2131">
                  <c:v>2.3069901802461401E-4</c:v>
                </c:pt>
                <c:pt idx="2132">
                  <c:v>1.2036470505632E-4</c:v>
                </c:pt>
                <c:pt idx="2133">
                  <c:v>1.3039509714434701E-4</c:v>
                </c:pt>
                <c:pt idx="2134">
                  <c:v>1.5045588132040001E-4</c:v>
                </c:pt>
                <c:pt idx="2135">
                  <c:v>2.00607841760534E-4</c:v>
                </c:pt>
                <c:pt idx="2136">
                  <c:v>1.5045588132040001E-4</c:v>
                </c:pt>
                <c:pt idx="2137">
                  <c:v>2.00607841760534E-4</c:v>
                </c:pt>
                <c:pt idx="2138">
                  <c:v>2.1063823384856101E-4</c:v>
                </c:pt>
                <c:pt idx="2139">
                  <c:v>9.0273528792240499E-5</c:v>
                </c:pt>
                <c:pt idx="2140">
                  <c:v>1.60486273408427E-4</c:v>
                </c:pt>
                <c:pt idx="2141">
                  <c:v>1.10334312968293E-4</c:v>
                </c:pt>
                <c:pt idx="2142">
                  <c:v>1.60486273408427E-4</c:v>
                </c:pt>
                <c:pt idx="2143">
                  <c:v>1.10334312968293E-4</c:v>
                </c:pt>
                <c:pt idx="2144">
                  <c:v>9.0273528792240499E-5</c:v>
                </c:pt>
                <c:pt idx="2145">
                  <c:v>1.9057744967250701E-4</c:v>
                </c:pt>
                <c:pt idx="2146">
                  <c:v>1.7051666549645401E-4</c:v>
                </c:pt>
                <c:pt idx="2147">
                  <c:v>1.9057744967250701E-4</c:v>
                </c:pt>
                <c:pt idx="2148">
                  <c:v>1.9057744967250701E-4</c:v>
                </c:pt>
                <c:pt idx="2149">
                  <c:v>6.0182352528160303E-5</c:v>
                </c:pt>
                <c:pt idx="2150">
                  <c:v>1.60486273408427E-4</c:v>
                </c:pt>
                <c:pt idx="2151">
                  <c:v>1.60486273408427E-4</c:v>
                </c:pt>
                <c:pt idx="2152">
                  <c:v>6.0182352528160303E-5</c:v>
                </c:pt>
                <c:pt idx="2153">
                  <c:v>9.0273528792240499E-5</c:v>
                </c:pt>
                <c:pt idx="2154">
                  <c:v>1.5045588132040001E-4</c:v>
                </c:pt>
                <c:pt idx="2155">
                  <c:v>1.8054705758447999E-4</c:v>
                </c:pt>
                <c:pt idx="2156">
                  <c:v>1.60486273408427E-4</c:v>
                </c:pt>
                <c:pt idx="2157">
                  <c:v>1.7051666549645401E-4</c:v>
                </c:pt>
                <c:pt idx="2158">
                  <c:v>2.5075980220066801E-4</c:v>
                </c:pt>
                <c:pt idx="2159">
                  <c:v>2.1063823384856101E-4</c:v>
                </c:pt>
                <c:pt idx="2160">
                  <c:v>1.5045588132040001E-4</c:v>
                </c:pt>
                <c:pt idx="2161">
                  <c:v>1.7051666549645401E-4</c:v>
                </c:pt>
                <c:pt idx="2162">
                  <c:v>1.2036470505632E-4</c:v>
                </c:pt>
                <c:pt idx="2163">
                  <c:v>1.2036470505632E-4</c:v>
                </c:pt>
                <c:pt idx="2164">
                  <c:v>9.0273528792240499E-5</c:v>
                </c:pt>
                <c:pt idx="2165">
                  <c:v>1.9057744967250701E-4</c:v>
                </c:pt>
                <c:pt idx="2166">
                  <c:v>1.10334312968293E-4</c:v>
                </c:pt>
                <c:pt idx="2167">
                  <c:v>1.00303920880267E-4</c:v>
                </c:pt>
                <c:pt idx="2168">
                  <c:v>1.9057744967250701E-4</c:v>
                </c:pt>
                <c:pt idx="2169">
                  <c:v>1.2036470505632E-4</c:v>
                </c:pt>
                <c:pt idx="2170">
                  <c:v>1.2036470505632E-4</c:v>
                </c:pt>
                <c:pt idx="2171">
                  <c:v>1.8054705758447999E-4</c:v>
                </c:pt>
                <c:pt idx="2172">
                  <c:v>1.40425489232374E-4</c:v>
                </c:pt>
                <c:pt idx="2173">
                  <c:v>1.3039509714434701E-4</c:v>
                </c:pt>
                <c:pt idx="2174">
                  <c:v>9.0273528792240499E-5</c:v>
                </c:pt>
                <c:pt idx="2175">
                  <c:v>1.7051666549645401E-4</c:v>
                </c:pt>
                <c:pt idx="2176">
                  <c:v>1.10334312968293E-4</c:v>
                </c:pt>
                <c:pt idx="2177">
                  <c:v>9.0273528792240499E-5</c:v>
                </c:pt>
                <c:pt idx="2178">
                  <c:v>1.2036470505632E-4</c:v>
                </c:pt>
                <c:pt idx="2179">
                  <c:v>1.7051666549645401E-4</c:v>
                </c:pt>
                <c:pt idx="2180">
                  <c:v>1.60486273408427E-4</c:v>
                </c:pt>
                <c:pt idx="2181">
                  <c:v>1.2036470505632E-4</c:v>
                </c:pt>
                <c:pt idx="2182">
                  <c:v>1.9057744967250701E-4</c:v>
                </c:pt>
                <c:pt idx="2183">
                  <c:v>6.0182352528160303E-5</c:v>
                </c:pt>
                <c:pt idx="2184">
                  <c:v>1.9057744967250701E-4</c:v>
                </c:pt>
                <c:pt idx="2185">
                  <c:v>1.9057744967250701E-4</c:v>
                </c:pt>
                <c:pt idx="2186">
                  <c:v>2.2066862593658699E-4</c:v>
                </c:pt>
                <c:pt idx="2187">
                  <c:v>1.40425489232374E-4</c:v>
                </c:pt>
                <c:pt idx="2188">
                  <c:v>1.9057744967250701E-4</c:v>
                </c:pt>
                <c:pt idx="2189">
                  <c:v>6.0182352528160303E-5</c:v>
                </c:pt>
                <c:pt idx="2190">
                  <c:v>1.40425489232374E-4</c:v>
                </c:pt>
                <c:pt idx="2191">
                  <c:v>1.7051666549645401E-4</c:v>
                </c:pt>
                <c:pt idx="2192">
                  <c:v>1.60486273408427E-4</c:v>
                </c:pt>
                <c:pt idx="2193">
                  <c:v>2.2066862593658699E-4</c:v>
                </c:pt>
                <c:pt idx="2194">
                  <c:v>1.2036470505632E-4</c:v>
                </c:pt>
                <c:pt idx="2195">
                  <c:v>1.5045588132040001E-4</c:v>
                </c:pt>
                <c:pt idx="2196">
                  <c:v>2.3069901802461401E-4</c:v>
                </c:pt>
                <c:pt idx="2197">
                  <c:v>1.5045588132040001E-4</c:v>
                </c:pt>
                <c:pt idx="2198">
                  <c:v>1.10334312968293E-4</c:v>
                </c:pt>
                <c:pt idx="2199">
                  <c:v>1.10334312968293E-4</c:v>
                </c:pt>
                <c:pt idx="2200">
                  <c:v>1.5045588132040001E-4</c:v>
                </c:pt>
                <c:pt idx="2201">
                  <c:v>1.60486273408427E-4</c:v>
                </c:pt>
                <c:pt idx="2202">
                  <c:v>8.0243136704213702E-5</c:v>
                </c:pt>
                <c:pt idx="2203">
                  <c:v>2.1063823384856101E-4</c:v>
                </c:pt>
                <c:pt idx="2204">
                  <c:v>1.60486273408427E-4</c:v>
                </c:pt>
                <c:pt idx="2205">
                  <c:v>1.2036470505632E-4</c:v>
                </c:pt>
                <c:pt idx="2206">
                  <c:v>2.00607841760534E-4</c:v>
                </c:pt>
                <c:pt idx="2207">
                  <c:v>1.5045588132040001E-4</c:v>
                </c:pt>
                <c:pt idx="2208">
                  <c:v>1.10334312968293E-4</c:v>
                </c:pt>
                <c:pt idx="2209">
                  <c:v>1.60486273408427E-4</c:v>
                </c:pt>
                <c:pt idx="2210">
                  <c:v>1.7051666549645401E-4</c:v>
                </c:pt>
                <c:pt idx="2211">
                  <c:v>1.60486273408427E-4</c:v>
                </c:pt>
                <c:pt idx="2212">
                  <c:v>6.0182352528160303E-5</c:v>
                </c:pt>
                <c:pt idx="2213">
                  <c:v>1.60486273408427E-4</c:v>
                </c:pt>
                <c:pt idx="2214">
                  <c:v>1.60486273408427E-4</c:v>
                </c:pt>
                <c:pt idx="2215">
                  <c:v>1.10334312968293E-4</c:v>
                </c:pt>
                <c:pt idx="2216">
                  <c:v>1.40425489232374E-4</c:v>
                </c:pt>
                <c:pt idx="2217">
                  <c:v>1.5045588132040001E-4</c:v>
                </c:pt>
                <c:pt idx="2218">
                  <c:v>1.8054705758447999E-4</c:v>
                </c:pt>
                <c:pt idx="2219">
                  <c:v>1.40425489232374E-4</c:v>
                </c:pt>
                <c:pt idx="2220">
                  <c:v>1.7051666549645401E-4</c:v>
                </c:pt>
                <c:pt idx="2221">
                  <c:v>1.40425489232374E-4</c:v>
                </c:pt>
                <c:pt idx="2222">
                  <c:v>1.5045588132040001E-4</c:v>
                </c:pt>
                <c:pt idx="2223">
                  <c:v>1.10334312968293E-4</c:v>
                </c:pt>
                <c:pt idx="2224">
                  <c:v>1.40425489232374E-4</c:v>
                </c:pt>
                <c:pt idx="2225">
                  <c:v>1.00303920880267E-4</c:v>
                </c:pt>
                <c:pt idx="2226">
                  <c:v>1.7051666549645401E-4</c:v>
                </c:pt>
                <c:pt idx="2227">
                  <c:v>1.3039509714434701E-4</c:v>
                </c:pt>
                <c:pt idx="2228">
                  <c:v>1.2036470505632E-4</c:v>
                </c:pt>
                <c:pt idx="2229">
                  <c:v>1.2036470505632E-4</c:v>
                </c:pt>
                <c:pt idx="2230">
                  <c:v>1.9057744967250701E-4</c:v>
                </c:pt>
                <c:pt idx="2231">
                  <c:v>1.2036470505632E-4</c:v>
                </c:pt>
                <c:pt idx="2232">
                  <c:v>1.00303920880267E-4</c:v>
                </c:pt>
                <c:pt idx="2233">
                  <c:v>1.40425489232374E-4</c:v>
                </c:pt>
                <c:pt idx="2234">
                  <c:v>7.0212744616186999E-5</c:v>
                </c:pt>
                <c:pt idx="2235">
                  <c:v>1.10334312968293E-4</c:v>
                </c:pt>
                <c:pt idx="2236">
                  <c:v>1.3039509714434701E-4</c:v>
                </c:pt>
                <c:pt idx="2237">
                  <c:v>8.0243136704213702E-5</c:v>
                </c:pt>
                <c:pt idx="2238">
                  <c:v>7.0212744616186999E-5</c:v>
                </c:pt>
                <c:pt idx="2239">
                  <c:v>1.60486273408427E-4</c:v>
                </c:pt>
                <c:pt idx="2240">
                  <c:v>1.00303920880267E-4</c:v>
                </c:pt>
                <c:pt idx="2241">
                  <c:v>1.3039509714434701E-4</c:v>
                </c:pt>
                <c:pt idx="2242">
                  <c:v>1.5045588132040001E-4</c:v>
                </c:pt>
                <c:pt idx="2243">
                  <c:v>1.8054705758447999E-4</c:v>
                </c:pt>
                <c:pt idx="2244">
                  <c:v>1.5045588132040001E-4</c:v>
                </c:pt>
                <c:pt idx="2245">
                  <c:v>1.40425489232374E-4</c:v>
                </c:pt>
                <c:pt idx="2246">
                  <c:v>9.0273528792240499E-5</c:v>
                </c:pt>
                <c:pt idx="2247">
                  <c:v>1.60486273408427E-4</c:v>
                </c:pt>
                <c:pt idx="2248">
                  <c:v>1.00303920880267E-4</c:v>
                </c:pt>
                <c:pt idx="2249">
                  <c:v>8.0243136704213702E-5</c:v>
                </c:pt>
                <c:pt idx="2250">
                  <c:v>8.0243136704213702E-5</c:v>
                </c:pt>
                <c:pt idx="2251">
                  <c:v>1.9057744967250701E-4</c:v>
                </c:pt>
                <c:pt idx="2252">
                  <c:v>1.10334312968293E-4</c:v>
                </c:pt>
                <c:pt idx="2253">
                  <c:v>1.5045588132040001E-4</c:v>
                </c:pt>
                <c:pt idx="2254">
                  <c:v>1.00303920880267E-4</c:v>
                </c:pt>
                <c:pt idx="2255">
                  <c:v>8.0243136704213702E-5</c:v>
                </c:pt>
                <c:pt idx="2256">
                  <c:v>1.40425489232374E-4</c:v>
                </c:pt>
                <c:pt idx="2257">
                  <c:v>1.40425489232374E-4</c:v>
                </c:pt>
                <c:pt idx="2258">
                  <c:v>1.00303920880267E-4</c:v>
                </c:pt>
                <c:pt idx="2259">
                  <c:v>1.2036470505632E-4</c:v>
                </c:pt>
                <c:pt idx="2260">
                  <c:v>8.0243136704213702E-5</c:v>
                </c:pt>
                <c:pt idx="2261">
                  <c:v>1.5045588132040001E-4</c:v>
                </c:pt>
                <c:pt idx="2262">
                  <c:v>1.10334312968293E-4</c:v>
                </c:pt>
                <c:pt idx="2263">
                  <c:v>1.7051666549645401E-4</c:v>
                </c:pt>
                <c:pt idx="2264">
                  <c:v>1.10334312968293E-4</c:v>
                </c:pt>
                <c:pt idx="2265">
                  <c:v>1.2036470505632E-4</c:v>
                </c:pt>
                <c:pt idx="2266">
                  <c:v>1.10334312968293E-4</c:v>
                </c:pt>
                <c:pt idx="2267">
                  <c:v>1.2036470505632E-4</c:v>
                </c:pt>
                <c:pt idx="2268">
                  <c:v>4.0121568352106803E-5</c:v>
                </c:pt>
                <c:pt idx="2269">
                  <c:v>1.60486273408427E-4</c:v>
                </c:pt>
                <c:pt idx="2270">
                  <c:v>1.00303920880267E-4</c:v>
                </c:pt>
                <c:pt idx="2271">
                  <c:v>7.0212744616186999E-5</c:v>
                </c:pt>
                <c:pt idx="2272">
                  <c:v>1.3039509714434701E-4</c:v>
                </c:pt>
                <c:pt idx="2273">
                  <c:v>1.00303920880267E-4</c:v>
                </c:pt>
                <c:pt idx="2274">
                  <c:v>8.0243136704213702E-5</c:v>
                </c:pt>
                <c:pt idx="2275">
                  <c:v>1.5045588132040001E-4</c:v>
                </c:pt>
                <c:pt idx="2276">
                  <c:v>7.0212744616186999E-5</c:v>
                </c:pt>
                <c:pt idx="2277">
                  <c:v>7.0212744616186999E-5</c:v>
                </c:pt>
                <c:pt idx="2278">
                  <c:v>6.0182352528160303E-5</c:v>
                </c:pt>
                <c:pt idx="2279">
                  <c:v>1.60486273408427E-4</c:v>
                </c:pt>
                <c:pt idx="2280">
                  <c:v>1.00303920880267E-4</c:v>
                </c:pt>
                <c:pt idx="2281">
                  <c:v>9.0273528792240499E-5</c:v>
                </c:pt>
                <c:pt idx="2282">
                  <c:v>1.00303920880267E-4</c:v>
                </c:pt>
                <c:pt idx="2283">
                  <c:v>1.9057744967250701E-4</c:v>
                </c:pt>
                <c:pt idx="2284">
                  <c:v>1.2036470505632E-4</c:v>
                </c:pt>
                <c:pt idx="2285">
                  <c:v>1.2036470505632E-4</c:v>
                </c:pt>
                <c:pt idx="2286">
                  <c:v>1.3039509714434701E-4</c:v>
                </c:pt>
                <c:pt idx="2287">
                  <c:v>1.5045588132040001E-4</c:v>
                </c:pt>
                <c:pt idx="2288">
                  <c:v>1.5045588132040001E-4</c:v>
                </c:pt>
                <c:pt idx="2289">
                  <c:v>9.0273528792240499E-5</c:v>
                </c:pt>
                <c:pt idx="2290">
                  <c:v>1.10334312968293E-4</c:v>
                </c:pt>
                <c:pt idx="2291">
                  <c:v>1.10334312968293E-4</c:v>
                </c:pt>
                <c:pt idx="2292">
                  <c:v>1.5045588132040001E-4</c:v>
                </c:pt>
                <c:pt idx="2293">
                  <c:v>9.0273528792240499E-5</c:v>
                </c:pt>
                <c:pt idx="2294">
                  <c:v>1.00303920880267E-4</c:v>
                </c:pt>
                <c:pt idx="2295">
                  <c:v>1.00303920880267E-4</c:v>
                </c:pt>
                <c:pt idx="2296">
                  <c:v>1.3039509714434701E-4</c:v>
                </c:pt>
                <c:pt idx="2297">
                  <c:v>7.0212744616186999E-5</c:v>
                </c:pt>
                <c:pt idx="2298">
                  <c:v>1.10334312968293E-4</c:v>
                </c:pt>
                <c:pt idx="2299">
                  <c:v>1.2036470505632E-4</c:v>
                </c:pt>
                <c:pt idx="2300">
                  <c:v>1.3039509714434701E-4</c:v>
                </c:pt>
                <c:pt idx="2301">
                  <c:v>1.00303920880267E-4</c:v>
                </c:pt>
                <c:pt idx="2302">
                  <c:v>1.60486273408427E-4</c:v>
                </c:pt>
                <c:pt idx="2303">
                  <c:v>7.0212744616186999E-5</c:v>
                </c:pt>
                <c:pt idx="2304">
                  <c:v>1.00303920880267E-4</c:v>
                </c:pt>
                <c:pt idx="2305">
                  <c:v>7.0212744616186999E-5</c:v>
                </c:pt>
                <c:pt idx="2306">
                  <c:v>1.00303920880267E-4</c:v>
                </c:pt>
                <c:pt idx="2307">
                  <c:v>8.0243136704213702E-5</c:v>
                </c:pt>
                <c:pt idx="2308">
                  <c:v>9.0273528792240499E-5</c:v>
                </c:pt>
                <c:pt idx="2309">
                  <c:v>1.9057744967250701E-4</c:v>
                </c:pt>
                <c:pt idx="2310">
                  <c:v>8.0243136704213702E-5</c:v>
                </c:pt>
                <c:pt idx="2311">
                  <c:v>1.2036470505632E-4</c:v>
                </c:pt>
                <c:pt idx="2312">
                  <c:v>1.60486273408427E-4</c:v>
                </c:pt>
                <c:pt idx="2313">
                  <c:v>9.0273528792240499E-5</c:v>
                </c:pt>
                <c:pt idx="2314">
                  <c:v>1.60486273408427E-4</c:v>
                </c:pt>
                <c:pt idx="2315">
                  <c:v>1.00303920880267E-4</c:v>
                </c:pt>
                <c:pt idx="2316">
                  <c:v>9.0273528792240499E-5</c:v>
                </c:pt>
                <c:pt idx="2317">
                  <c:v>1.3039509714434701E-4</c:v>
                </c:pt>
                <c:pt idx="2318">
                  <c:v>1.7051666549645401E-4</c:v>
                </c:pt>
                <c:pt idx="2319">
                  <c:v>1.00303920880267E-4</c:v>
                </c:pt>
                <c:pt idx="2320">
                  <c:v>1.2036470505632E-4</c:v>
                </c:pt>
                <c:pt idx="2321">
                  <c:v>1.10334312968293E-4</c:v>
                </c:pt>
                <c:pt idx="2322">
                  <c:v>1.00303920880267E-4</c:v>
                </c:pt>
                <c:pt idx="2323">
                  <c:v>7.0212744616186999E-5</c:v>
                </c:pt>
                <c:pt idx="2324">
                  <c:v>1.2036470505632E-4</c:v>
                </c:pt>
                <c:pt idx="2325">
                  <c:v>1.2036470505632E-4</c:v>
                </c:pt>
                <c:pt idx="2326">
                  <c:v>1.00303920880267E-4</c:v>
                </c:pt>
                <c:pt idx="2327">
                  <c:v>8.0243136704213702E-5</c:v>
                </c:pt>
                <c:pt idx="2328">
                  <c:v>1.5045588132040001E-4</c:v>
                </c:pt>
                <c:pt idx="2329">
                  <c:v>1.10334312968293E-4</c:v>
                </c:pt>
                <c:pt idx="2330">
                  <c:v>1.3039509714434701E-4</c:v>
                </c:pt>
                <c:pt idx="2331">
                  <c:v>1.9057744967250701E-4</c:v>
                </c:pt>
                <c:pt idx="2332">
                  <c:v>1.2036470505632E-4</c:v>
                </c:pt>
                <c:pt idx="2333">
                  <c:v>1.10334312968293E-4</c:v>
                </c:pt>
                <c:pt idx="2334">
                  <c:v>1.2036470505632E-4</c:v>
                </c:pt>
                <c:pt idx="2335">
                  <c:v>1.10334312968293E-4</c:v>
                </c:pt>
                <c:pt idx="2336">
                  <c:v>9.0273528792240499E-5</c:v>
                </c:pt>
                <c:pt idx="2337">
                  <c:v>1.10334312968293E-4</c:v>
                </c:pt>
                <c:pt idx="2338">
                  <c:v>1.5045588132040001E-4</c:v>
                </c:pt>
                <c:pt idx="2339">
                  <c:v>5.0151960440133601E-5</c:v>
                </c:pt>
                <c:pt idx="2340">
                  <c:v>1.7051666549645401E-4</c:v>
                </c:pt>
                <c:pt idx="2341">
                  <c:v>8.0243136704213702E-5</c:v>
                </c:pt>
                <c:pt idx="2342">
                  <c:v>1.60486273408427E-4</c:v>
                </c:pt>
                <c:pt idx="2343">
                  <c:v>6.0182352528160303E-5</c:v>
                </c:pt>
                <c:pt idx="2344">
                  <c:v>6.0182352528160303E-5</c:v>
                </c:pt>
                <c:pt idx="2345">
                  <c:v>1.3039509714434701E-4</c:v>
                </c:pt>
                <c:pt idx="2346">
                  <c:v>1.2036470505632E-4</c:v>
                </c:pt>
                <c:pt idx="2347">
                  <c:v>1.00303920880267E-4</c:v>
                </c:pt>
                <c:pt idx="2348">
                  <c:v>8.0243136704213702E-5</c:v>
                </c:pt>
                <c:pt idx="2349">
                  <c:v>7.0212744616186999E-5</c:v>
                </c:pt>
                <c:pt idx="2350">
                  <c:v>6.0182352528160303E-5</c:v>
                </c:pt>
                <c:pt idx="2351">
                  <c:v>1.5045588132040001E-4</c:v>
                </c:pt>
                <c:pt idx="2352">
                  <c:v>8.0243136704213702E-5</c:v>
                </c:pt>
                <c:pt idx="2353">
                  <c:v>1.10334312968293E-4</c:v>
                </c:pt>
                <c:pt idx="2354">
                  <c:v>9.0273528792240499E-5</c:v>
                </c:pt>
                <c:pt idx="2355">
                  <c:v>8.0243136704213702E-5</c:v>
                </c:pt>
                <c:pt idx="2356">
                  <c:v>8.0243136704213702E-5</c:v>
                </c:pt>
                <c:pt idx="2357">
                  <c:v>1.00303920880267E-4</c:v>
                </c:pt>
                <c:pt idx="2358">
                  <c:v>1.3039509714434701E-4</c:v>
                </c:pt>
                <c:pt idx="2359">
                  <c:v>1.10334312968293E-4</c:v>
                </c:pt>
                <c:pt idx="2360">
                  <c:v>1.3039509714434701E-4</c:v>
                </c:pt>
                <c:pt idx="2361">
                  <c:v>9.0273528792240499E-5</c:v>
                </c:pt>
                <c:pt idx="2362">
                  <c:v>7.0212744616186999E-5</c:v>
                </c:pt>
                <c:pt idx="2363">
                  <c:v>9.0273528792240499E-5</c:v>
                </c:pt>
                <c:pt idx="2364">
                  <c:v>8.0243136704213702E-5</c:v>
                </c:pt>
                <c:pt idx="2365">
                  <c:v>9.0273528792240499E-5</c:v>
                </c:pt>
                <c:pt idx="2366">
                  <c:v>1.2036470505632E-4</c:v>
                </c:pt>
                <c:pt idx="2367">
                  <c:v>1.60486273408427E-4</c:v>
                </c:pt>
                <c:pt idx="2368">
                  <c:v>7.0212744616186999E-5</c:v>
                </c:pt>
                <c:pt idx="2369">
                  <c:v>1.40425489232374E-4</c:v>
                </c:pt>
                <c:pt idx="2370">
                  <c:v>1.40425489232374E-4</c:v>
                </c:pt>
                <c:pt idx="2371">
                  <c:v>9.0273528792240499E-5</c:v>
                </c:pt>
                <c:pt idx="2372">
                  <c:v>9.0273528792240499E-5</c:v>
                </c:pt>
                <c:pt idx="2373">
                  <c:v>9.0273528792240499E-5</c:v>
                </c:pt>
                <c:pt idx="2374">
                  <c:v>1.10334312968293E-4</c:v>
                </c:pt>
                <c:pt idx="2375">
                  <c:v>1.10334312968293E-4</c:v>
                </c:pt>
                <c:pt idx="2376">
                  <c:v>1.00303920880267E-4</c:v>
                </c:pt>
                <c:pt idx="2377">
                  <c:v>8.0243136704213702E-5</c:v>
                </c:pt>
                <c:pt idx="2378">
                  <c:v>9.0273528792240499E-5</c:v>
                </c:pt>
                <c:pt idx="2379">
                  <c:v>8.0243136704213702E-5</c:v>
                </c:pt>
                <c:pt idx="2380">
                  <c:v>1.00303920880267E-4</c:v>
                </c:pt>
                <c:pt idx="2381">
                  <c:v>5.0151960440133601E-5</c:v>
                </c:pt>
                <c:pt idx="2382">
                  <c:v>9.0273528792240499E-5</c:v>
                </c:pt>
                <c:pt idx="2383">
                  <c:v>1.10334312968293E-4</c:v>
                </c:pt>
                <c:pt idx="2384">
                  <c:v>1.10334312968293E-4</c:v>
                </c:pt>
                <c:pt idx="2385">
                  <c:v>8.0243136704213702E-5</c:v>
                </c:pt>
                <c:pt idx="2386">
                  <c:v>7.0212744616186999E-5</c:v>
                </c:pt>
                <c:pt idx="2387">
                  <c:v>6.0182352528160303E-5</c:v>
                </c:pt>
                <c:pt idx="2388">
                  <c:v>7.0212744616186999E-5</c:v>
                </c:pt>
                <c:pt idx="2389">
                  <c:v>6.0182352528160303E-5</c:v>
                </c:pt>
                <c:pt idx="2390">
                  <c:v>1.40425489232374E-4</c:v>
                </c:pt>
                <c:pt idx="2391">
                  <c:v>1.00303920880267E-4</c:v>
                </c:pt>
                <c:pt idx="2392">
                  <c:v>5.0151960440133601E-5</c:v>
                </c:pt>
                <c:pt idx="2393">
                  <c:v>9.0273528792240499E-5</c:v>
                </c:pt>
                <c:pt idx="2394">
                  <c:v>1.2036470505632E-4</c:v>
                </c:pt>
                <c:pt idx="2395">
                  <c:v>1.3039509714434701E-4</c:v>
                </c:pt>
                <c:pt idx="2396">
                  <c:v>7.0212744616186999E-5</c:v>
                </c:pt>
                <c:pt idx="2397">
                  <c:v>1.00303920880267E-4</c:v>
                </c:pt>
                <c:pt idx="2398">
                  <c:v>7.0212744616186999E-5</c:v>
                </c:pt>
                <c:pt idx="2399">
                  <c:v>6.0182352528160303E-5</c:v>
                </c:pt>
                <c:pt idx="2400">
                  <c:v>8.0243136704213702E-5</c:v>
                </c:pt>
                <c:pt idx="2401">
                  <c:v>1.3039509714434701E-4</c:v>
                </c:pt>
                <c:pt idx="2402">
                  <c:v>9.0273528792240499E-5</c:v>
                </c:pt>
                <c:pt idx="2403">
                  <c:v>1.00303920880267E-4</c:v>
                </c:pt>
                <c:pt idx="2404">
                  <c:v>1.60486273408427E-4</c:v>
                </c:pt>
                <c:pt idx="2405">
                  <c:v>1.00303920880267E-4</c:v>
                </c:pt>
                <c:pt idx="2406">
                  <c:v>1.2036470505632E-4</c:v>
                </c:pt>
                <c:pt idx="2407">
                  <c:v>7.0212744616186999E-5</c:v>
                </c:pt>
                <c:pt idx="2408">
                  <c:v>6.0182352528160303E-5</c:v>
                </c:pt>
                <c:pt idx="2409">
                  <c:v>1.00303920880267E-4</c:v>
                </c:pt>
                <c:pt idx="2410">
                  <c:v>1.2036470505632E-4</c:v>
                </c:pt>
                <c:pt idx="2411">
                  <c:v>6.0182352528160303E-5</c:v>
                </c:pt>
                <c:pt idx="2412">
                  <c:v>9.0273528792240499E-5</c:v>
                </c:pt>
                <c:pt idx="2413">
                  <c:v>1.60486273408427E-4</c:v>
                </c:pt>
                <c:pt idx="2414">
                  <c:v>6.0182352528160303E-5</c:v>
                </c:pt>
                <c:pt idx="2415">
                  <c:v>3.0091176264080101E-5</c:v>
                </c:pt>
                <c:pt idx="2416">
                  <c:v>7.0212744616186999E-5</c:v>
                </c:pt>
                <c:pt idx="2417">
                  <c:v>1.00303920880267E-4</c:v>
                </c:pt>
                <c:pt idx="2418">
                  <c:v>1.00303920880267E-4</c:v>
                </c:pt>
                <c:pt idx="2419">
                  <c:v>7.0212744616186999E-5</c:v>
                </c:pt>
                <c:pt idx="2420">
                  <c:v>8.0243136704213702E-5</c:v>
                </c:pt>
                <c:pt idx="2421">
                  <c:v>5.0151960440133601E-5</c:v>
                </c:pt>
                <c:pt idx="2422">
                  <c:v>1.2036470505632E-4</c:v>
                </c:pt>
                <c:pt idx="2423">
                  <c:v>8.0243136704213702E-5</c:v>
                </c:pt>
                <c:pt idx="2424">
                  <c:v>1.00303920880267E-4</c:v>
                </c:pt>
                <c:pt idx="2425">
                  <c:v>1.10334312968293E-4</c:v>
                </c:pt>
                <c:pt idx="2426">
                  <c:v>8.0243136704213702E-5</c:v>
                </c:pt>
                <c:pt idx="2427">
                  <c:v>1.3039509714434701E-4</c:v>
                </c:pt>
                <c:pt idx="2428">
                  <c:v>8.0243136704213702E-5</c:v>
                </c:pt>
                <c:pt idx="2429">
                  <c:v>7.0212744616186999E-5</c:v>
                </c:pt>
                <c:pt idx="2430">
                  <c:v>5.0151960440133601E-5</c:v>
                </c:pt>
                <c:pt idx="2431">
                  <c:v>8.0243136704213702E-5</c:v>
                </c:pt>
                <c:pt idx="2432">
                  <c:v>1.2036470505632E-4</c:v>
                </c:pt>
                <c:pt idx="2433">
                  <c:v>1.5045588132040001E-4</c:v>
                </c:pt>
                <c:pt idx="2434">
                  <c:v>1.40425489232374E-4</c:v>
                </c:pt>
                <c:pt idx="2435">
                  <c:v>9.0273528792240499E-5</c:v>
                </c:pt>
                <c:pt idx="2436">
                  <c:v>9.0273528792240499E-5</c:v>
                </c:pt>
                <c:pt idx="2437">
                  <c:v>1.2036470505632E-4</c:v>
                </c:pt>
                <c:pt idx="2438">
                  <c:v>1.60486273408427E-4</c:v>
                </c:pt>
                <c:pt idx="2439">
                  <c:v>8.0243136704213702E-5</c:v>
                </c:pt>
                <c:pt idx="2440">
                  <c:v>6.0182352528160303E-5</c:v>
                </c:pt>
                <c:pt idx="2441">
                  <c:v>7.0212744616186999E-5</c:v>
                </c:pt>
                <c:pt idx="2442">
                  <c:v>9.0273528792240499E-5</c:v>
                </c:pt>
                <c:pt idx="2443">
                  <c:v>8.0243136704213702E-5</c:v>
                </c:pt>
                <c:pt idx="2444">
                  <c:v>1.3039509714434701E-4</c:v>
                </c:pt>
                <c:pt idx="2445">
                  <c:v>8.0243136704213702E-5</c:v>
                </c:pt>
                <c:pt idx="2446">
                  <c:v>8.0243136704213702E-5</c:v>
                </c:pt>
                <c:pt idx="2447">
                  <c:v>5.0151960440133601E-5</c:v>
                </c:pt>
                <c:pt idx="2448">
                  <c:v>5.0151960440133601E-5</c:v>
                </c:pt>
                <c:pt idx="2449">
                  <c:v>1.10334312968293E-4</c:v>
                </c:pt>
                <c:pt idx="2450">
                  <c:v>1.00303920880267E-4</c:v>
                </c:pt>
                <c:pt idx="2451">
                  <c:v>6.0182352528160303E-5</c:v>
                </c:pt>
                <c:pt idx="2452">
                  <c:v>7.0212744616186999E-5</c:v>
                </c:pt>
                <c:pt idx="2453">
                  <c:v>1.60486273408427E-4</c:v>
                </c:pt>
                <c:pt idx="2454">
                  <c:v>8.0243136704213702E-5</c:v>
                </c:pt>
                <c:pt idx="2455">
                  <c:v>8.0243136704213702E-5</c:v>
                </c:pt>
                <c:pt idx="2456">
                  <c:v>5.0151960440133601E-5</c:v>
                </c:pt>
                <c:pt idx="2457">
                  <c:v>1.00303920880267E-4</c:v>
                </c:pt>
                <c:pt idx="2458">
                  <c:v>8.0243136704213702E-5</c:v>
                </c:pt>
                <c:pt idx="2459">
                  <c:v>9.0273528792240499E-5</c:v>
                </c:pt>
                <c:pt idx="2460">
                  <c:v>5.0151960440133601E-5</c:v>
                </c:pt>
                <c:pt idx="2461">
                  <c:v>9.0273528792240499E-5</c:v>
                </c:pt>
                <c:pt idx="2462">
                  <c:v>6.0182352528160303E-5</c:v>
                </c:pt>
                <c:pt idx="2463">
                  <c:v>5.0151960440133601E-5</c:v>
                </c:pt>
                <c:pt idx="2464">
                  <c:v>3.0091176264080101E-5</c:v>
                </c:pt>
                <c:pt idx="2465">
                  <c:v>8.0243136704213702E-5</c:v>
                </c:pt>
                <c:pt idx="2466">
                  <c:v>3.0091176264080101E-5</c:v>
                </c:pt>
                <c:pt idx="2467">
                  <c:v>1.00303920880267E-4</c:v>
                </c:pt>
                <c:pt idx="2468">
                  <c:v>7.0212744616186999E-5</c:v>
                </c:pt>
                <c:pt idx="2469">
                  <c:v>8.0243136704213702E-5</c:v>
                </c:pt>
                <c:pt idx="2470">
                  <c:v>1.10334312968293E-4</c:v>
                </c:pt>
                <c:pt idx="2471">
                  <c:v>9.0273528792240499E-5</c:v>
                </c:pt>
                <c:pt idx="2472">
                  <c:v>1.5045588132040001E-4</c:v>
                </c:pt>
                <c:pt idx="2473">
                  <c:v>1.7051666549645401E-4</c:v>
                </c:pt>
                <c:pt idx="2474">
                  <c:v>7.0212744616186999E-5</c:v>
                </c:pt>
                <c:pt idx="2475">
                  <c:v>9.0273528792240499E-5</c:v>
                </c:pt>
                <c:pt idx="2476">
                  <c:v>1.3039509714434701E-4</c:v>
                </c:pt>
                <c:pt idx="2477">
                  <c:v>7.0212744616186999E-5</c:v>
                </c:pt>
                <c:pt idx="2478">
                  <c:v>6.0182352528160303E-5</c:v>
                </c:pt>
                <c:pt idx="2479">
                  <c:v>8.0243136704213702E-5</c:v>
                </c:pt>
                <c:pt idx="2480">
                  <c:v>7.0212744616186999E-5</c:v>
                </c:pt>
                <c:pt idx="2481">
                  <c:v>7.0212744616186999E-5</c:v>
                </c:pt>
                <c:pt idx="2482">
                  <c:v>6.0182352528160303E-5</c:v>
                </c:pt>
                <c:pt idx="2483">
                  <c:v>1.2036470505632E-4</c:v>
                </c:pt>
                <c:pt idx="2484">
                  <c:v>1.10334312968293E-4</c:v>
                </c:pt>
                <c:pt idx="2485">
                  <c:v>1.2036470505632E-4</c:v>
                </c:pt>
                <c:pt idx="2486">
                  <c:v>7.0212744616186999E-5</c:v>
                </c:pt>
                <c:pt idx="2487">
                  <c:v>1.5045588132040001E-4</c:v>
                </c:pt>
                <c:pt idx="2488">
                  <c:v>6.0182352528160303E-5</c:v>
                </c:pt>
                <c:pt idx="2489">
                  <c:v>9.0273528792240499E-5</c:v>
                </c:pt>
                <c:pt idx="2490">
                  <c:v>7.0212744616186999E-5</c:v>
                </c:pt>
                <c:pt idx="2491">
                  <c:v>9.0273528792240499E-5</c:v>
                </c:pt>
                <c:pt idx="2492">
                  <c:v>7.0212744616186999E-5</c:v>
                </c:pt>
                <c:pt idx="2493">
                  <c:v>5.0151960440133601E-5</c:v>
                </c:pt>
                <c:pt idx="2494">
                  <c:v>7.0212744616186999E-5</c:v>
                </c:pt>
                <c:pt idx="2495">
                  <c:v>8.0243136704213702E-5</c:v>
                </c:pt>
                <c:pt idx="2496">
                  <c:v>4.0121568352106803E-5</c:v>
                </c:pt>
                <c:pt idx="2497">
                  <c:v>6.0182352528160303E-5</c:v>
                </c:pt>
                <c:pt idx="2498">
                  <c:v>6.0182352528160303E-5</c:v>
                </c:pt>
                <c:pt idx="2499">
                  <c:v>1.00303920880267E-4</c:v>
                </c:pt>
                <c:pt idx="2500">
                  <c:v>1.3039509714434701E-4</c:v>
                </c:pt>
                <c:pt idx="2501">
                  <c:v>8.0243136704213702E-5</c:v>
                </c:pt>
                <c:pt idx="2502">
                  <c:v>4.0121568352106803E-5</c:v>
                </c:pt>
                <c:pt idx="2503">
                  <c:v>8.0243136704213702E-5</c:v>
                </c:pt>
                <c:pt idx="2504">
                  <c:v>7.0212744616186999E-5</c:v>
                </c:pt>
                <c:pt idx="2505">
                  <c:v>1.00303920880267E-4</c:v>
                </c:pt>
                <c:pt idx="2506">
                  <c:v>7.0212744616186999E-5</c:v>
                </c:pt>
                <c:pt idx="2507">
                  <c:v>7.0212744616186999E-5</c:v>
                </c:pt>
                <c:pt idx="2508">
                  <c:v>1.00303920880267E-4</c:v>
                </c:pt>
                <c:pt idx="2509">
                  <c:v>6.0182352528160303E-5</c:v>
                </c:pt>
                <c:pt idx="2510">
                  <c:v>7.0212744616186999E-5</c:v>
                </c:pt>
                <c:pt idx="2511">
                  <c:v>8.0243136704213702E-5</c:v>
                </c:pt>
                <c:pt idx="2512">
                  <c:v>5.0151960440133601E-5</c:v>
                </c:pt>
                <c:pt idx="2513">
                  <c:v>6.0182352528160303E-5</c:v>
                </c:pt>
                <c:pt idx="2514">
                  <c:v>9.0273528792240499E-5</c:v>
                </c:pt>
                <c:pt idx="2515">
                  <c:v>5.0151960440133601E-5</c:v>
                </c:pt>
                <c:pt idx="2516">
                  <c:v>9.0273528792240499E-5</c:v>
                </c:pt>
                <c:pt idx="2517">
                  <c:v>8.0243136704213702E-5</c:v>
                </c:pt>
                <c:pt idx="2518">
                  <c:v>8.0243136704213702E-5</c:v>
                </c:pt>
                <c:pt idx="2519">
                  <c:v>1.00303920880267E-4</c:v>
                </c:pt>
                <c:pt idx="2520">
                  <c:v>9.0273528792240499E-5</c:v>
                </c:pt>
                <c:pt idx="2521">
                  <c:v>1.00303920880267E-4</c:v>
                </c:pt>
                <c:pt idx="2522">
                  <c:v>6.0182352528160303E-5</c:v>
                </c:pt>
                <c:pt idx="2523">
                  <c:v>6.0182352528160303E-5</c:v>
                </c:pt>
                <c:pt idx="2524">
                  <c:v>3.0091176264080101E-5</c:v>
                </c:pt>
                <c:pt idx="2525">
                  <c:v>1.00303920880267E-4</c:v>
                </c:pt>
                <c:pt idx="2526">
                  <c:v>6.0182352528160303E-5</c:v>
                </c:pt>
                <c:pt idx="2527">
                  <c:v>1.00303920880267E-4</c:v>
                </c:pt>
                <c:pt idx="2528">
                  <c:v>8.0243136704213702E-5</c:v>
                </c:pt>
                <c:pt idx="2529">
                  <c:v>1.2036470505632E-4</c:v>
                </c:pt>
                <c:pt idx="2530">
                  <c:v>7.0212744616186999E-5</c:v>
                </c:pt>
                <c:pt idx="2531">
                  <c:v>1.00303920880267E-4</c:v>
                </c:pt>
                <c:pt idx="2532">
                  <c:v>6.0182352528160303E-5</c:v>
                </c:pt>
                <c:pt idx="2533">
                  <c:v>7.0212744616186999E-5</c:v>
                </c:pt>
                <c:pt idx="2534">
                  <c:v>1.00303920880267E-4</c:v>
                </c:pt>
                <c:pt idx="2535">
                  <c:v>8.0243136704213702E-5</c:v>
                </c:pt>
                <c:pt idx="2536">
                  <c:v>6.0182352528160303E-5</c:v>
                </c:pt>
                <c:pt idx="2537">
                  <c:v>5.0151960440133601E-5</c:v>
                </c:pt>
                <c:pt idx="2538">
                  <c:v>6.0182352528160303E-5</c:v>
                </c:pt>
                <c:pt idx="2539">
                  <c:v>5.0151960440133601E-5</c:v>
                </c:pt>
                <c:pt idx="2540">
                  <c:v>7.0212744616186999E-5</c:v>
                </c:pt>
                <c:pt idx="2541">
                  <c:v>1.2036470505632E-4</c:v>
                </c:pt>
                <c:pt idx="2542">
                  <c:v>9.0273528792240499E-5</c:v>
                </c:pt>
                <c:pt idx="2543">
                  <c:v>8.0243136704213702E-5</c:v>
                </c:pt>
                <c:pt idx="2544">
                  <c:v>4.0121568352106803E-5</c:v>
                </c:pt>
                <c:pt idx="2545">
                  <c:v>8.0243136704213702E-5</c:v>
                </c:pt>
                <c:pt idx="2546">
                  <c:v>3.0091176264080101E-5</c:v>
                </c:pt>
                <c:pt idx="2547">
                  <c:v>9.0273528792240499E-5</c:v>
                </c:pt>
                <c:pt idx="2548">
                  <c:v>9.0273528792240499E-5</c:v>
                </c:pt>
                <c:pt idx="2549">
                  <c:v>7.0212744616186999E-5</c:v>
                </c:pt>
                <c:pt idx="2550">
                  <c:v>8.0243136704213702E-5</c:v>
                </c:pt>
                <c:pt idx="2551">
                  <c:v>1.00303920880267E-4</c:v>
                </c:pt>
                <c:pt idx="2552">
                  <c:v>7.0212744616186999E-5</c:v>
                </c:pt>
                <c:pt idx="2553">
                  <c:v>8.0243136704213702E-5</c:v>
                </c:pt>
                <c:pt idx="2554">
                  <c:v>8.0243136704213702E-5</c:v>
                </c:pt>
                <c:pt idx="2555">
                  <c:v>9.0273528792240499E-5</c:v>
                </c:pt>
                <c:pt idx="2556">
                  <c:v>7.0212744616186999E-5</c:v>
                </c:pt>
                <c:pt idx="2557">
                  <c:v>2.0060784176053402E-5</c:v>
                </c:pt>
                <c:pt idx="2558">
                  <c:v>7.0212744616186999E-5</c:v>
                </c:pt>
                <c:pt idx="2559">
                  <c:v>3.0091176264080101E-5</c:v>
                </c:pt>
                <c:pt idx="2560">
                  <c:v>1.10334312968293E-4</c:v>
                </c:pt>
                <c:pt idx="2561">
                  <c:v>5.0151960440133601E-5</c:v>
                </c:pt>
                <c:pt idx="2562">
                  <c:v>9.0273528792240499E-5</c:v>
                </c:pt>
                <c:pt idx="2563">
                  <c:v>5.0151960440133601E-5</c:v>
                </c:pt>
                <c:pt idx="2564">
                  <c:v>5.0151960440133601E-5</c:v>
                </c:pt>
                <c:pt idx="2565">
                  <c:v>1.2036470505632E-4</c:v>
                </c:pt>
                <c:pt idx="2566">
                  <c:v>9.0273528792240499E-5</c:v>
                </c:pt>
                <c:pt idx="2567">
                  <c:v>9.0273528792240499E-5</c:v>
                </c:pt>
                <c:pt idx="2568">
                  <c:v>7.0212744616186999E-5</c:v>
                </c:pt>
                <c:pt idx="2569">
                  <c:v>3.0091176264080101E-5</c:v>
                </c:pt>
                <c:pt idx="2570">
                  <c:v>6.0182352528160303E-5</c:v>
                </c:pt>
                <c:pt idx="2571">
                  <c:v>3.0091176264080101E-5</c:v>
                </c:pt>
                <c:pt idx="2572">
                  <c:v>8.0243136704213702E-5</c:v>
                </c:pt>
                <c:pt idx="2573">
                  <c:v>8.0243136704213702E-5</c:v>
                </c:pt>
                <c:pt idx="2574">
                  <c:v>6.0182352528160303E-5</c:v>
                </c:pt>
                <c:pt idx="2575">
                  <c:v>1.10334312968293E-4</c:v>
                </c:pt>
                <c:pt idx="2576">
                  <c:v>8.0243136704213702E-5</c:v>
                </c:pt>
                <c:pt idx="2577">
                  <c:v>4.0121568352106803E-5</c:v>
                </c:pt>
                <c:pt idx="2578">
                  <c:v>6.0182352528160303E-5</c:v>
                </c:pt>
                <c:pt idx="2579">
                  <c:v>1.10334312968293E-4</c:v>
                </c:pt>
                <c:pt idx="2580">
                  <c:v>5.0151960440133601E-5</c:v>
                </c:pt>
                <c:pt idx="2581">
                  <c:v>7.0212744616186999E-5</c:v>
                </c:pt>
                <c:pt idx="2582">
                  <c:v>9.0273528792240499E-5</c:v>
                </c:pt>
                <c:pt idx="2583">
                  <c:v>5.0151960440133601E-5</c:v>
                </c:pt>
                <c:pt idx="2584">
                  <c:v>8.0243136704213702E-5</c:v>
                </c:pt>
                <c:pt idx="2585">
                  <c:v>7.0212744616186999E-5</c:v>
                </c:pt>
                <c:pt idx="2586">
                  <c:v>7.0212744616186999E-5</c:v>
                </c:pt>
                <c:pt idx="2587">
                  <c:v>6.0182352528160303E-5</c:v>
                </c:pt>
                <c:pt idx="2588">
                  <c:v>7.0212744616186999E-5</c:v>
                </c:pt>
                <c:pt idx="2589">
                  <c:v>7.0212744616186999E-5</c:v>
                </c:pt>
                <c:pt idx="2590">
                  <c:v>8.0243136704213702E-5</c:v>
                </c:pt>
                <c:pt idx="2591">
                  <c:v>8.0243136704213702E-5</c:v>
                </c:pt>
                <c:pt idx="2592">
                  <c:v>4.0121568352106803E-5</c:v>
                </c:pt>
                <c:pt idx="2593">
                  <c:v>8.0243136704213702E-5</c:v>
                </c:pt>
                <c:pt idx="2594">
                  <c:v>4.0121568352106803E-5</c:v>
                </c:pt>
                <c:pt idx="2595">
                  <c:v>9.0273528792240499E-5</c:v>
                </c:pt>
                <c:pt idx="2596">
                  <c:v>4.0121568352106803E-5</c:v>
                </c:pt>
                <c:pt idx="2597">
                  <c:v>1.0030392088026701E-5</c:v>
                </c:pt>
                <c:pt idx="2598">
                  <c:v>7.0212744616186999E-5</c:v>
                </c:pt>
                <c:pt idx="2599">
                  <c:v>1.00303920880267E-4</c:v>
                </c:pt>
                <c:pt idx="2600">
                  <c:v>5.0151960440133601E-5</c:v>
                </c:pt>
                <c:pt idx="2601">
                  <c:v>1.10334312968293E-4</c:v>
                </c:pt>
                <c:pt idx="2602">
                  <c:v>3.0091176264080101E-5</c:v>
                </c:pt>
                <c:pt idx="2603">
                  <c:v>8.0243136704213702E-5</c:v>
                </c:pt>
                <c:pt idx="2604">
                  <c:v>1.00303920880267E-4</c:v>
                </c:pt>
                <c:pt idx="2605">
                  <c:v>7.0212744616186999E-5</c:v>
                </c:pt>
                <c:pt idx="2606">
                  <c:v>8.0243136704213702E-5</c:v>
                </c:pt>
                <c:pt idx="2607">
                  <c:v>7.0212744616186999E-5</c:v>
                </c:pt>
                <c:pt idx="2608">
                  <c:v>7.0212744616186999E-5</c:v>
                </c:pt>
                <c:pt idx="2609">
                  <c:v>6.0182352528160303E-5</c:v>
                </c:pt>
                <c:pt idx="2610">
                  <c:v>6.0182352528160303E-5</c:v>
                </c:pt>
                <c:pt idx="2611">
                  <c:v>4.0121568352106803E-5</c:v>
                </c:pt>
                <c:pt idx="2612">
                  <c:v>9.0273528792240499E-5</c:v>
                </c:pt>
                <c:pt idx="2613">
                  <c:v>6.0182352528160303E-5</c:v>
                </c:pt>
                <c:pt idx="2614">
                  <c:v>5.0151960440133601E-5</c:v>
                </c:pt>
                <c:pt idx="2615">
                  <c:v>5.0151960440133601E-5</c:v>
                </c:pt>
                <c:pt idx="2616">
                  <c:v>4.0121568352106803E-5</c:v>
                </c:pt>
                <c:pt idx="2617">
                  <c:v>2.0060784176053402E-5</c:v>
                </c:pt>
                <c:pt idx="2618">
                  <c:v>5.0151960440133601E-5</c:v>
                </c:pt>
                <c:pt idx="2619">
                  <c:v>2.0060784176053402E-5</c:v>
                </c:pt>
                <c:pt idx="2620">
                  <c:v>1.0030392088026701E-5</c:v>
                </c:pt>
                <c:pt idx="2621">
                  <c:v>8.0243136704213702E-5</c:v>
                </c:pt>
                <c:pt idx="2622">
                  <c:v>1.00303920880267E-4</c:v>
                </c:pt>
                <c:pt idx="2623">
                  <c:v>7.0212744616186999E-5</c:v>
                </c:pt>
                <c:pt idx="2624">
                  <c:v>6.0182352528160303E-5</c:v>
                </c:pt>
                <c:pt idx="2625">
                  <c:v>7.0212744616186999E-5</c:v>
                </c:pt>
                <c:pt idx="2626">
                  <c:v>4.0121568352106803E-5</c:v>
                </c:pt>
                <c:pt idx="2627">
                  <c:v>8.0243136704213702E-5</c:v>
                </c:pt>
                <c:pt idx="2628">
                  <c:v>6.0182352528160303E-5</c:v>
                </c:pt>
                <c:pt idx="2629">
                  <c:v>3.0091176264080101E-5</c:v>
                </c:pt>
                <c:pt idx="2630">
                  <c:v>9.0273528792240499E-5</c:v>
                </c:pt>
                <c:pt idx="2631">
                  <c:v>9.0273528792240499E-5</c:v>
                </c:pt>
                <c:pt idx="2632">
                  <c:v>7.0212744616186999E-5</c:v>
                </c:pt>
                <c:pt idx="2633">
                  <c:v>4.0121568352106803E-5</c:v>
                </c:pt>
                <c:pt idx="2634">
                  <c:v>4.0121568352106803E-5</c:v>
                </c:pt>
                <c:pt idx="2635">
                  <c:v>4.0121568352106803E-5</c:v>
                </c:pt>
                <c:pt idx="2636">
                  <c:v>5.0151960440133601E-5</c:v>
                </c:pt>
                <c:pt idx="2637">
                  <c:v>3.0091176264080101E-5</c:v>
                </c:pt>
                <c:pt idx="2638">
                  <c:v>4.0121568352106803E-5</c:v>
                </c:pt>
                <c:pt idx="2639">
                  <c:v>8.0243136704213702E-5</c:v>
                </c:pt>
                <c:pt idx="2640">
                  <c:v>6.0182352528160303E-5</c:v>
                </c:pt>
                <c:pt idx="2641">
                  <c:v>6.0182352528160303E-5</c:v>
                </c:pt>
                <c:pt idx="2642">
                  <c:v>1.0030392088026701E-5</c:v>
                </c:pt>
                <c:pt idx="2643">
                  <c:v>7.0212744616186999E-5</c:v>
                </c:pt>
                <c:pt idx="2644">
                  <c:v>8.0243136704213702E-5</c:v>
                </c:pt>
                <c:pt idx="2645">
                  <c:v>3.0091176264080101E-5</c:v>
                </c:pt>
                <c:pt idx="2646">
                  <c:v>2.0060784176053402E-5</c:v>
                </c:pt>
                <c:pt idx="2647">
                  <c:v>6.0182352528160303E-5</c:v>
                </c:pt>
                <c:pt idx="2648">
                  <c:v>6.0182352528160303E-5</c:v>
                </c:pt>
                <c:pt idx="2649">
                  <c:v>6.0182352528160303E-5</c:v>
                </c:pt>
                <c:pt idx="2650">
                  <c:v>9.0273528792240499E-5</c:v>
                </c:pt>
                <c:pt idx="2651">
                  <c:v>6.0182352528160303E-5</c:v>
                </c:pt>
                <c:pt idx="2652">
                  <c:v>2.0060784176053402E-5</c:v>
                </c:pt>
                <c:pt idx="2653">
                  <c:v>4.0121568352106803E-5</c:v>
                </c:pt>
                <c:pt idx="2654">
                  <c:v>7.0212744616186999E-5</c:v>
                </c:pt>
                <c:pt idx="2655">
                  <c:v>5.0151960440133601E-5</c:v>
                </c:pt>
                <c:pt idx="2656">
                  <c:v>2.0060784176053402E-5</c:v>
                </c:pt>
                <c:pt idx="2657">
                  <c:v>1.3039509714434701E-4</c:v>
                </c:pt>
                <c:pt idx="2658">
                  <c:v>5.0151960440133601E-5</c:v>
                </c:pt>
                <c:pt idx="2659">
                  <c:v>6.0182352528160303E-5</c:v>
                </c:pt>
                <c:pt idx="2660">
                  <c:v>1.40425489232374E-4</c:v>
                </c:pt>
                <c:pt idx="2661">
                  <c:v>6.0182352528160303E-5</c:v>
                </c:pt>
                <c:pt idx="2662">
                  <c:v>8.0243136704213702E-5</c:v>
                </c:pt>
                <c:pt idx="2663">
                  <c:v>4.0121568352106803E-5</c:v>
                </c:pt>
                <c:pt idx="2664">
                  <c:v>9.0273528792240499E-5</c:v>
                </c:pt>
                <c:pt idx="2665">
                  <c:v>1.0030392088026701E-5</c:v>
                </c:pt>
                <c:pt idx="2666">
                  <c:v>7.0212744616186999E-5</c:v>
                </c:pt>
                <c:pt idx="2667">
                  <c:v>7.0212744616186999E-5</c:v>
                </c:pt>
                <c:pt idx="2668">
                  <c:v>2.0060784176053402E-5</c:v>
                </c:pt>
                <c:pt idx="2669">
                  <c:v>2.0060784176053402E-5</c:v>
                </c:pt>
                <c:pt idx="2670">
                  <c:v>5.0151960440133601E-5</c:v>
                </c:pt>
                <c:pt idx="2671">
                  <c:v>5.0151960440133601E-5</c:v>
                </c:pt>
                <c:pt idx="2672">
                  <c:v>4.0121568352106803E-5</c:v>
                </c:pt>
                <c:pt idx="2673">
                  <c:v>2.0060784176053402E-5</c:v>
                </c:pt>
                <c:pt idx="2674">
                  <c:v>8.0243136704213702E-5</c:v>
                </c:pt>
                <c:pt idx="2675">
                  <c:v>9.0273528792240499E-5</c:v>
                </c:pt>
                <c:pt idx="2676">
                  <c:v>4.0121568352106803E-5</c:v>
                </c:pt>
                <c:pt idx="2677">
                  <c:v>5.0151960440133601E-5</c:v>
                </c:pt>
                <c:pt idx="2678">
                  <c:v>3.0091176264080101E-5</c:v>
                </c:pt>
                <c:pt idx="2679">
                  <c:v>1.00303920880267E-4</c:v>
                </c:pt>
                <c:pt idx="2680">
                  <c:v>4.0121568352106803E-5</c:v>
                </c:pt>
                <c:pt idx="2681">
                  <c:v>1.2036470505632E-4</c:v>
                </c:pt>
                <c:pt idx="2682">
                  <c:v>1.00303920880267E-4</c:v>
                </c:pt>
                <c:pt idx="2683">
                  <c:v>6.0182352528160303E-5</c:v>
                </c:pt>
                <c:pt idx="2684">
                  <c:v>5.0151960440133601E-5</c:v>
                </c:pt>
                <c:pt idx="2685">
                  <c:v>6.0182352528160303E-5</c:v>
                </c:pt>
                <c:pt idx="2686">
                  <c:v>7.0212744616186999E-5</c:v>
                </c:pt>
                <c:pt idx="2687">
                  <c:v>6.0182352528160303E-5</c:v>
                </c:pt>
                <c:pt idx="2688">
                  <c:v>7.0212744616186999E-5</c:v>
                </c:pt>
                <c:pt idx="2689">
                  <c:v>4.0121568352106803E-5</c:v>
                </c:pt>
                <c:pt idx="2690">
                  <c:v>4.0121568352106803E-5</c:v>
                </c:pt>
                <c:pt idx="2691">
                  <c:v>4.0121568352106803E-5</c:v>
                </c:pt>
                <c:pt idx="2692">
                  <c:v>2.0060784176053402E-5</c:v>
                </c:pt>
                <c:pt idx="2693">
                  <c:v>2.0060784176053402E-5</c:v>
                </c:pt>
                <c:pt idx="2694">
                  <c:v>6.0182352528160303E-5</c:v>
                </c:pt>
                <c:pt idx="2695">
                  <c:v>4.0121568352106803E-5</c:v>
                </c:pt>
                <c:pt idx="2696">
                  <c:v>5.0151960440133601E-5</c:v>
                </c:pt>
                <c:pt idx="2697">
                  <c:v>6.0182352528160303E-5</c:v>
                </c:pt>
                <c:pt idx="2698">
                  <c:v>4.0121568352106803E-5</c:v>
                </c:pt>
                <c:pt idx="2699">
                  <c:v>2.0060784176053402E-5</c:v>
                </c:pt>
                <c:pt idx="2700">
                  <c:v>8.0243136704213702E-5</c:v>
                </c:pt>
                <c:pt idx="2701">
                  <c:v>2.0060784176053402E-5</c:v>
                </c:pt>
                <c:pt idx="2702">
                  <c:v>5.0151960440133601E-5</c:v>
                </c:pt>
                <c:pt idx="2703">
                  <c:v>7.0212744616186999E-5</c:v>
                </c:pt>
                <c:pt idx="2704">
                  <c:v>7.0212744616186999E-5</c:v>
                </c:pt>
                <c:pt idx="2705">
                  <c:v>5.0151960440133601E-5</c:v>
                </c:pt>
                <c:pt idx="2706">
                  <c:v>9.0273528792240499E-5</c:v>
                </c:pt>
                <c:pt idx="2707">
                  <c:v>5.0151960440133601E-5</c:v>
                </c:pt>
                <c:pt idx="2708">
                  <c:v>3.0091176264080101E-5</c:v>
                </c:pt>
                <c:pt idx="2709">
                  <c:v>6.0182352528160303E-5</c:v>
                </c:pt>
                <c:pt idx="2710">
                  <c:v>3.0091176264080101E-5</c:v>
                </c:pt>
                <c:pt idx="2711">
                  <c:v>9.0273528792240499E-5</c:v>
                </c:pt>
                <c:pt idx="2712">
                  <c:v>7.0212744616186999E-5</c:v>
                </c:pt>
                <c:pt idx="2713">
                  <c:v>6.0182352528160303E-5</c:v>
                </c:pt>
                <c:pt idx="2714">
                  <c:v>5.0151960440133601E-5</c:v>
                </c:pt>
                <c:pt idx="2715">
                  <c:v>4.0121568352106803E-5</c:v>
                </c:pt>
                <c:pt idx="2716">
                  <c:v>9.0273528792240499E-5</c:v>
                </c:pt>
                <c:pt idx="2717">
                  <c:v>5.0151960440133601E-5</c:v>
                </c:pt>
                <c:pt idx="2718">
                  <c:v>1.10334312968293E-4</c:v>
                </c:pt>
                <c:pt idx="2719">
                  <c:v>5.0151960440133601E-5</c:v>
                </c:pt>
                <c:pt idx="2720">
                  <c:v>4.0121568352106803E-5</c:v>
                </c:pt>
                <c:pt idx="2721">
                  <c:v>8.0243136704213702E-5</c:v>
                </c:pt>
                <c:pt idx="2722">
                  <c:v>8.0243136704213702E-5</c:v>
                </c:pt>
                <c:pt idx="2723">
                  <c:v>8.0243136704213702E-5</c:v>
                </c:pt>
                <c:pt idx="2724">
                  <c:v>5.0151960440133601E-5</c:v>
                </c:pt>
                <c:pt idx="2725">
                  <c:v>3.0091176264080101E-5</c:v>
                </c:pt>
                <c:pt idx="2726">
                  <c:v>5.0151960440133601E-5</c:v>
                </c:pt>
                <c:pt idx="2727">
                  <c:v>7.0212744616186999E-5</c:v>
                </c:pt>
                <c:pt idx="2728">
                  <c:v>3.0091176264080101E-5</c:v>
                </c:pt>
                <c:pt idx="2729">
                  <c:v>5.0151960440133601E-5</c:v>
                </c:pt>
                <c:pt idx="2730">
                  <c:v>2.0060784176053402E-5</c:v>
                </c:pt>
                <c:pt idx="2731">
                  <c:v>4.0121568352106803E-5</c:v>
                </c:pt>
                <c:pt idx="2732">
                  <c:v>2.0060784176053402E-5</c:v>
                </c:pt>
                <c:pt idx="2733">
                  <c:v>5.0151960440133601E-5</c:v>
                </c:pt>
                <c:pt idx="2734">
                  <c:v>4.0121568352106803E-5</c:v>
                </c:pt>
                <c:pt idx="2735">
                  <c:v>5.0151960440133601E-5</c:v>
                </c:pt>
                <c:pt idx="2736">
                  <c:v>5.0151960440133601E-5</c:v>
                </c:pt>
                <c:pt idx="2737">
                  <c:v>5.0151960440133601E-5</c:v>
                </c:pt>
                <c:pt idx="2738">
                  <c:v>6.0182352528160303E-5</c:v>
                </c:pt>
                <c:pt idx="2739">
                  <c:v>4.0121568352106803E-5</c:v>
                </c:pt>
                <c:pt idx="2740">
                  <c:v>4.0121568352106803E-5</c:v>
                </c:pt>
                <c:pt idx="2741">
                  <c:v>4.0121568352106803E-5</c:v>
                </c:pt>
                <c:pt idx="2742">
                  <c:v>6.0182352528160303E-5</c:v>
                </c:pt>
                <c:pt idx="2743">
                  <c:v>6.0182352528160303E-5</c:v>
                </c:pt>
                <c:pt idx="2744">
                  <c:v>3.0091176264080101E-5</c:v>
                </c:pt>
                <c:pt idx="2745">
                  <c:v>4.0121568352106803E-5</c:v>
                </c:pt>
                <c:pt idx="2746">
                  <c:v>8.0243136704213702E-5</c:v>
                </c:pt>
                <c:pt idx="2747">
                  <c:v>3.0091176264080101E-5</c:v>
                </c:pt>
                <c:pt idx="2748">
                  <c:v>6.0182352528160303E-5</c:v>
                </c:pt>
                <c:pt idx="2749">
                  <c:v>3.0091176264080101E-5</c:v>
                </c:pt>
                <c:pt idx="2750">
                  <c:v>5.0151960440133601E-5</c:v>
                </c:pt>
                <c:pt idx="2751">
                  <c:v>8.0243136704213702E-5</c:v>
                </c:pt>
                <c:pt idx="2752">
                  <c:v>3.0091176264080101E-5</c:v>
                </c:pt>
                <c:pt idx="2753">
                  <c:v>4.0121568352106803E-5</c:v>
                </c:pt>
                <c:pt idx="2754">
                  <c:v>1.3039509714434701E-4</c:v>
                </c:pt>
                <c:pt idx="2755">
                  <c:v>4.0121568352106803E-5</c:v>
                </c:pt>
                <c:pt idx="2756">
                  <c:v>8.0243136704213702E-5</c:v>
                </c:pt>
                <c:pt idx="2757">
                  <c:v>2.0060784176053402E-5</c:v>
                </c:pt>
                <c:pt idx="2758">
                  <c:v>4.0121568352106803E-5</c:v>
                </c:pt>
                <c:pt idx="2759">
                  <c:v>3.0091176264080101E-5</c:v>
                </c:pt>
                <c:pt idx="2760">
                  <c:v>4.0121568352106803E-5</c:v>
                </c:pt>
                <c:pt idx="2761">
                  <c:v>6.0182352528160303E-5</c:v>
                </c:pt>
                <c:pt idx="2762">
                  <c:v>7.0212744616186999E-5</c:v>
                </c:pt>
                <c:pt idx="2763">
                  <c:v>2.0060784176053402E-5</c:v>
                </c:pt>
                <c:pt idx="2764">
                  <c:v>4.0121568352106803E-5</c:v>
                </c:pt>
                <c:pt idx="2765">
                  <c:v>5.0151960440133601E-5</c:v>
                </c:pt>
                <c:pt idx="2766">
                  <c:v>4.0121568352106803E-5</c:v>
                </c:pt>
                <c:pt idx="2767">
                  <c:v>7.0212744616186999E-5</c:v>
                </c:pt>
                <c:pt idx="2768">
                  <c:v>5.0151960440133601E-5</c:v>
                </c:pt>
                <c:pt idx="2769">
                  <c:v>1.0030392088026701E-5</c:v>
                </c:pt>
                <c:pt idx="2770">
                  <c:v>3.0091176264080101E-5</c:v>
                </c:pt>
                <c:pt idx="2771">
                  <c:v>3.0091176264080101E-5</c:v>
                </c:pt>
                <c:pt idx="2772">
                  <c:v>6.0182352528160303E-5</c:v>
                </c:pt>
                <c:pt idx="2773">
                  <c:v>7.0212744616186999E-5</c:v>
                </c:pt>
                <c:pt idx="2774">
                  <c:v>7.0212744616186999E-5</c:v>
                </c:pt>
                <c:pt idx="2775">
                  <c:v>6.0182352528160303E-5</c:v>
                </c:pt>
                <c:pt idx="2776">
                  <c:v>2.0060784176053402E-5</c:v>
                </c:pt>
                <c:pt idx="2777">
                  <c:v>8.0243136704213702E-5</c:v>
                </c:pt>
                <c:pt idx="2778">
                  <c:v>9.0273528792240499E-5</c:v>
                </c:pt>
                <c:pt idx="2779">
                  <c:v>8.0243136704213702E-5</c:v>
                </c:pt>
                <c:pt idx="2780">
                  <c:v>4.0121568352106803E-5</c:v>
                </c:pt>
                <c:pt idx="2781">
                  <c:v>1.0030392088026701E-5</c:v>
                </c:pt>
                <c:pt idx="2782">
                  <c:v>2.0060784176053402E-5</c:v>
                </c:pt>
                <c:pt idx="2783">
                  <c:v>7.0212744616186999E-5</c:v>
                </c:pt>
                <c:pt idx="2784">
                  <c:v>3.0091176264080101E-5</c:v>
                </c:pt>
                <c:pt idx="2785">
                  <c:v>5.0151960440133601E-5</c:v>
                </c:pt>
                <c:pt idx="2786">
                  <c:v>2.0060784176053402E-5</c:v>
                </c:pt>
                <c:pt idx="2787">
                  <c:v>3.0091176264080101E-5</c:v>
                </c:pt>
                <c:pt idx="2788">
                  <c:v>1.0030392088026701E-5</c:v>
                </c:pt>
                <c:pt idx="2789">
                  <c:v>5.0151960440133601E-5</c:v>
                </c:pt>
                <c:pt idx="2790">
                  <c:v>3.0091176264080101E-5</c:v>
                </c:pt>
                <c:pt idx="2791">
                  <c:v>3.0091176264080101E-5</c:v>
                </c:pt>
                <c:pt idx="2792">
                  <c:v>3.0091176264080101E-5</c:v>
                </c:pt>
                <c:pt idx="2793">
                  <c:v>5.0151960440133601E-5</c:v>
                </c:pt>
                <c:pt idx="2794">
                  <c:v>6.0182352528160303E-5</c:v>
                </c:pt>
                <c:pt idx="2795">
                  <c:v>2.0060784176053402E-5</c:v>
                </c:pt>
                <c:pt idx="2796">
                  <c:v>4.0121568352106803E-5</c:v>
                </c:pt>
                <c:pt idx="2797">
                  <c:v>2.0060784176053402E-5</c:v>
                </c:pt>
                <c:pt idx="2798">
                  <c:v>6.0182352528160303E-5</c:v>
                </c:pt>
                <c:pt idx="2799">
                  <c:v>7.0212744616186999E-5</c:v>
                </c:pt>
                <c:pt idx="2800">
                  <c:v>6.0182352528160303E-5</c:v>
                </c:pt>
                <c:pt idx="2801">
                  <c:v>3.0091176264080101E-5</c:v>
                </c:pt>
                <c:pt idx="2802">
                  <c:v>3.0091176264080101E-5</c:v>
                </c:pt>
                <c:pt idx="2803">
                  <c:v>6.0182352528160303E-5</c:v>
                </c:pt>
                <c:pt idx="2804">
                  <c:v>1.00303920880267E-4</c:v>
                </c:pt>
                <c:pt idx="2805">
                  <c:v>6.0182352528160303E-5</c:v>
                </c:pt>
                <c:pt idx="2806">
                  <c:v>6.0182352528160303E-5</c:v>
                </c:pt>
                <c:pt idx="2807">
                  <c:v>6.0182352528160303E-5</c:v>
                </c:pt>
                <c:pt idx="2808">
                  <c:v>4.0121568352106803E-5</c:v>
                </c:pt>
                <c:pt idx="2809">
                  <c:v>5.0151960440133601E-5</c:v>
                </c:pt>
                <c:pt idx="2810">
                  <c:v>3.0091176264080101E-5</c:v>
                </c:pt>
                <c:pt idx="2811">
                  <c:v>2.0060784176053402E-5</c:v>
                </c:pt>
                <c:pt idx="2812">
                  <c:v>4.0121568352106803E-5</c:v>
                </c:pt>
                <c:pt idx="2813">
                  <c:v>3.0091176264080101E-5</c:v>
                </c:pt>
                <c:pt idx="2814">
                  <c:v>5.0151960440133601E-5</c:v>
                </c:pt>
                <c:pt idx="2815">
                  <c:v>5.0151960440133601E-5</c:v>
                </c:pt>
                <c:pt idx="2816">
                  <c:v>1.0030392088026701E-5</c:v>
                </c:pt>
                <c:pt idx="2817">
                  <c:v>7.0212744616186999E-5</c:v>
                </c:pt>
                <c:pt idx="2818">
                  <c:v>5.0151960440133601E-5</c:v>
                </c:pt>
                <c:pt idx="2819">
                  <c:v>7.0212744616186999E-5</c:v>
                </c:pt>
                <c:pt idx="2820">
                  <c:v>6.0182352528160303E-5</c:v>
                </c:pt>
                <c:pt idx="2821">
                  <c:v>2.0060784176053402E-5</c:v>
                </c:pt>
                <c:pt idx="2822">
                  <c:v>3.0091176264080101E-5</c:v>
                </c:pt>
                <c:pt idx="2823">
                  <c:v>4.0121568352106803E-5</c:v>
                </c:pt>
                <c:pt idx="2824">
                  <c:v>1.0030392088026701E-5</c:v>
                </c:pt>
                <c:pt idx="2825">
                  <c:v>2.0060784176053402E-5</c:v>
                </c:pt>
                <c:pt idx="2826">
                  <c:v>8.0243136704213702E-5</c:v>
                </c:pt>
                <c:pt idx="2827">
                  <c:v>4.0121568352106803E-5</c:v>
                </c:pt>
                <c:pt idx="2828">
                  <c:v>6.0182352528160303E-5</c:v>
                </c:pt>
                <c:pt idx="2829">
                  <c:v>9.0273528792240499E-5</c:v>
                </c:pt>
                <c:pt idx="2830">
                  <c:v>6.0182352528160303E-5</c:v>
                </c:pt>
                <c:pt idx="2831">
                  <c:v>3.0091176264080101E-5</c:v>
                </c:pt>
                <c:pt idx="2832">
                  <c:v>4.0121568352106803E-5</c:v>
                </c:pt>
                <c:pt idx="2833">
                  <c:v>4.0121568352106803E-5</c:v>
                </c:pt>
                <c:pt idx="2834">
                  <c:v>3.0091176264080101E-5</c:v>
                </c:pt>
                <c:pt idx="2835">
                  <c:v>2.0060784176053402E-5</c:v>
                </c:pt>
                <c:pt idx="2836">
                  <c:v>4.0121568352106803E-5</c:v>
                </c:pt>
                <c:pt idx="2837">
                  <c:v>3.0091176264080101E-5</c:v>
                </c:pt>
                <c:pt idx="2838">
                  <c:v>6.0182352528160303E-5</c:v>
                </c:pt>
                <c:pt idx="2839">
                  <c:v>3.0091176264080101E-5</c:v>
                </c:pt>
                <c:pt idx="2840">
                  <c:v>2.0060784176053402E-5</c:v>
                </c:pt>
                <c:pt idx="2841">
                  <c:v>4.0121568352106803E-5</c:v>
                </c:pt>
                <c:pt idx="2842">
                  <c:v>2.0060784176053402E-5</c:v>
                </c:pt>
                <c:pt idx="2843">
                  <c:v>4.0121568352106803E-5</c:v>
                </c:pt>
                <c:pt idx="2844">
                  <c:v>5.0151960440133601E-5</c:v>
                </c:pt>
                <c:pt idx="2845">
                  <c:v>4.0121568352106803E-5</c:v>
                </c:pt>
                <c:pt idx="2846">
                  <c:v>4.0121568352106803E-5</c:v>
                </c:pt>
                <c:pt idx="2847">
                  <c:v>3.0091176264080101E-5</c:v>
                </c:pt>
                <c:pt idx="2848">
                  <c:v>5.0151960440133601E-5</c:v>
                </c:pt>
                <c:pt idx="2849">
                  <c:v>3.0091176264080101E-5</c:v>
                </c:pt>
                <c:pt idx="2850">
                  <c:v>5.0151960440133601E-5</c:v>
                </c:pt>
                <c:pt idx="2851">
                  <c:v>3.0091176264080101E-5</c:v>
                </c:pt>
                <c:pt idx="2852">
                  <c:v>2.0060784176053402E-5</c:v>
                </c:pt>
                <c:pt idx="2853">
                  <c:v>3.0091176264080101E-5</c:v>
                </c:pt>
                <c:pt idx="2854">
                  <c:v>5.0151960440133601E-5</c:v>
                </c:pt>
                <c:pt idx="2855">
                  <c:v>2.0060784176053402E-5</c:v>
                </c:pt>
                <c:pt idx="2856">
                  <c:v>3.0091176264080101E-5</c:v>
                </c:pt>
                <c:pt idx="2857">
                  <c:v>3.0091176264080101E-5</c:v>
                </c:pt>
                <c:pt idx="2858">
                  <c:v>3.0091176264080101E-5</c:v>
                </c:pt>
                <c:pt idx="2859">
                  <c:v>3.0091176264080101E-5</c:v>
                </c:pt>
                <c:pt idx="2860">
                  <c:v>6.0182352528160303E-5</c:v>
                </c:pt>
                <c:pt idx="2861">
                  <c:v>4.0121568352106803E-5</c:v>
                </c:pt>
                <c:pt idx="2862">
                  <c:v>4.0121568352106803E-5</c:v>
                </c:pt>
                <c:pt idx="2863">
                  <c:v>4.0121568352106803E-5</c:v>
                </c:pt>
                <c:pt idx="2864">
                  <c:v>2.0060784176053402E-5</c:v>
                </c:pt>
                <c:pt idx="2865">
                  <c:v>3.0091176264080101E-5</c:v>
                </c:pt>
                <c:pt idx="2866">
                  <c:v>7.0212744616186999E-5</c:v>
                </c:pt>
                <c:pt idx="2867">
                  <c:v>3.0091176264080101E-5</c:v>
                </c:pt>
                <c:pt idx="2868">
                  <c:v>5.0151960440133601E-5</c:v>
                </c:pt>
                <c:pt idx="2869">
                  <c:v>4.0121568352106803E-5</c:v>
                </c:pt>
                <c:pt idx="2870">
                  <c:v>2.0060784176053402E-5</c:v>
                </c:pt>
                <c:pt idx="2871">
                  <c:v>4.0121568352106803E-5</c:v>
                </c:pt>
                <c:pt idx="2872">
                  <c:v>3.0091176264080101E-5</c:v>
                </c:pt>
                <c:pt idx="2873">
                  <c:v>2.0060784176053402E-5</c:v>
                </c:pt>
                <c:pt idx="2874">
                  <c:v>2.0060784176053402E-5</c:v>
                </c:pt>
                <c:pt idx="2875">
                  <c:v>1.0030392088026701E-5</c:v>
                </c:pt>
                <c:pt idx="2876">
                  <c:v>4.0121568352106803E-5</c:v>
                </c:pt>
                <c:pt idx="2877">
                  <c:v>4.0121568352106803E-5</c:v>
                </c:pt>
                <c:pt idx="2878">
                  <c:v>2.0060784176053402E-5</c:v>
                </c:pt>
                <c:pt idx="2879">
                  <c:v>4.0121568352106803E-5</c:v>
                </c:pt>
                <c:pt idx="2880">
                  <c:v>6.0182352528160303E-5</c:v>
                </c:pt>
                <c:pt idx="2881">
                  <c:v>6.0182352528160303E-5</c:v>
                </c:pt>
                <c:pt idx="2882">
                  <c:v>6.0182352528160303E-5</c:v>
                </c:pt>
                <c:pt idx="2883">
                  <c:v>1.0030392088026701E-5</c:v>
                </c:pt>
                <c:pt idx="2884">
                  <c:v>3.0091176264080101E-5</c:v>
                </c:pt>
                <c:pt idx="2885">
                  <c:v>3.0091176264080101E-5</c:v>
                </c:pt>
                <c:pt idx="2886">
                  <c:v>3.0091176264080101E-5</c:v>
                </c:pt>
                <c:pt idx="2887">
                  <c:v>5.0151960440133601E-5</c:v>
                </c:pt>
                <c:pt idx="2888">
                  <c:v>4.0121568352106803E-5</c:v>
                </c:pt>
                <c:pt idx="2889">
                  <c:v>3.0091176264080101E-5</c:v>
                </c:pt>
                <c:pt idx="2890">
                  <c:v>6.0182352528160303E-5</c:v>
                </c:pt>
                <c:pt idx="2891">
                  <c:v>5.0151960440133601E-5</c:v>
                </c:pt>
                <c:pt idx="2892">
                  <c:v>4.0121568352106803E-5</c:v>
                </c:pt>
                <c:pt idx="2893">
                  <c:v>5.0151960440133601E-5</c:v>
                </c:pt>
                <c:pt idx="2894">
                  <c:v>2.0060784176053402E-5</c:v>
                </c:pt>
                <c:pt idx="2895">
                  <c:v>2.0060784176053402E-5</c:v>
                </c:pt>
                <c:pt idx="2896">
                  <c:v>3.0091176264080101E-5</c:v>
                </c:pt>
                <c:pt idx="2897">
                  <c:v>6.0182352528160303E-5</c:v>
                </c:pt>
                <c:pt idx="2898">
                  <c:v>7.0212744616186999E-5</c:v>
                </c:pt>
                <c:pt idx="2899">
                  <c:v>2.0060784176053402E-5</c:v>
                </c:pt>
                <c:pt idx="2900">
                  <c:v>4.0121568352106803E-5</c:v>
                </c:pt>
                <c:pt idx="2901">
                  <c:v>2.0060784176053402E-5</c:v>
                </c:pt>
                <c:pt idx="2902">
                  <c:v>1.0030392088026701E-5</c:v>
                </c:pt>
                <c:pt idx="2903">
                  <c:v>3.0091176264080101E-5</c:v>
                </c:pt>
                <c:pt idx="2904">
                  <c:v>2.0060784176053402E-5</c:v>
                </c:pt>
                <c:pt idx="2905">
                  <c:v>1.00303920880267E-4</c:v>
                </c:pt>
                <c:pt idx="2906">
                  <c:v>3.0091176264080101E-5</c:v>
                </c:pt>
                <c:pt idx="2907">
                  <c:v>2.0060784176053402E-5</c:v>
                </c:pt>
                <c:pt idx="2908">
                  <c:v>6.0182352528160303E-5</c:v>
                </c:pt>
                <c:pt idx="2909">
                  <c:v>4.0121568352106803E-5</c:v>
                </c:pt>
                <c:pt idx="2910">
                  <c:v>4.0121568352106803E-5</c:v>
                </c:pt>
                <c:pt idx="2911">
                  <c:v>4.0121568352106803E-5</c:v>
                </c:pt>
                <c:pt idx="2912">
                  <c:v>2.0060784176053402E-5</c:v>
                </c:pt>
                <c:pt idx="2913">
                  <c:v>1.0030392088026701E-5</c:v>
                </c:pt>
                <c:pt idx="2914">
                  <c:v>4.0121568352106803E-5</c:v>
                </c:pt>
                <c:pt idx="2915">
                  <c:v>2.0060784176053402E-5</c:v>
                </c:pt>
                <c:pt idx="2916">
                  <c:v>1.0030392088026701E-5</c:v>
                </c:pt>
                <c:pt idx="2917">
                  <c:v>4.0121568352106803E-5</c:v>
                </c:pt>
                <c:pt idx="2918">
                  <c:v>5.0151960440133601E-5</c:v>
                </c:pt>
                <c:pt idx="2919">
                  <c:v>4.0121568352106803E-5</c:v>
                </c:pt>
                <c:pt idx="2920">
                  <c:v>5.0151960440133601E-5</c:v>
                </c:pt>
                <c:pt idx="2921">
                  <c:v>2.0060784176053402E-5</c:v>
                </c:pt>
                <c:pt idx="2922">
                  <c:v>4.0121568352106803E-5</c:v>
                </c:pt>
                <c:pt idx="2923">
                  <c:v>5.0151960440133601E-5</c:v>
                </c:pt>
                <c:pt idx="2924">
                  <c:v>4.0121568352106803E-5</c:v>
                </c:pt>
                <c:pt idx="2925">
                  <c:v>4.0121568352106803E-5</c:v>
                </c:pt>
                <c:pt idx="2926">
                  <c:v>1.0030392088026701E-5</c:v>
                </c:pt>
                <c:pt idx="2927">
                  <c:v>5.0151960440133601E-5</c:v>
                </c:pt>
                <c:pt idx="2928">
                  <c:v>2.0060784176053402E-5</c:v>
                </c:pt>
                <c:pt idx="2929">
                  <c:v>2.0060784176053402E-5</c:v>
                </c:pt>
                <c:pt idx="2930">
                  <c:v>4.0121568352106803E-5</c:v>
                </c:pt>
                <c:pt idx="2931">
                  <c:v>5.0151960440133601E-5</c:v>
                </c:pt>
                <c:pt idx="2932">
                  <c:v>3.0091176264080101E-5</c:v>
                </c:pt>
                <c:pt idx="2933">
                  <c:v>5.0151960440133601E-5</c:v>
                </c:pt>
                <c:pt idx="2934">
                  <c:v>4.0121568352106803E-5</c:v>
                </c:pt>
                <c:pt idx="2935">
                  <c:v>2.0060784176053402E-5</c:v>
                </c:pt>
                <c:pt idx="2936">
                  <c:v>5.0151960440133601E-5</c:v>
                </c:pt>
                <c:pt idx="2937">
                  <c:v>2.0060784176053402E-5</c:v>
                </c:pt>
                <c:pt idx="2938">
                  <c:v>4.0121568352106803E-5</c:v>
                </c:pt>
                <c:pt idx="2939">
                  <c:v>3.0091176264080101E-5</c:v>
                </c:pt>
                <c:pt idx="2940">
                  <c:v>6.0182352528160303E-5</c:v>
                </c:pt>
                <c:pt idx="2941">
                  <c:v>1.0030392088026701E-5</c:v>
                </c:pt>
                <c:pt idx="2942">
                  <c:v>8.0243136704213702E-5</c:v>
                </c:pt>
                <c:pt idx="2943">
                  <c:v>6.0182352528160303E-5</c:v>
                </c:pt>
                <c:pt idx="2944">
                  <c:v>9.0273528792240499E-5</c:v>
                </c:pt>
                <c:pt idx="2945">
                  <c:v>4.0121568352106803E-5</c:v>
                </c:pt>
                <c:pt idx="2946">
                  <c:v>3.0091176264080101E-5</c:v>
                </c:pt>
                <c:pt idx="2947">
                  <c:v>4.0121568352106803E-5</c:v>
                </c:pt>
                <c:pt idx="2948">
                  <c:v>1.0030392088026701E-5</c:v>
                </c:pt>
                <c:pt idx="2949">
                  <c:v>3.0091176264080101E-5</c:v>
                </c:pt>
                <c:pt idx="2950">
                  <c:v>1.0030392088026701E-5</c:v>
                </c:pt>
                <c:pt idx="2951">
                  <c:v>5.0151960440133601E-5</c:v>
                </c:pt>
                <c:pt idx="2952">
                  <c:v>2.0060784176053402E-5</c:v>
                </c:pt>
                <c:pt idx="2953">
                  <c:v>5.0151960440133601E-5</c:v>
                </c:pt>
                <c:pt idx="2954">
                  <c:v>1.0030392088026701E-5</c:v>
                </c:pt>
                <c:pt idx="2955">
                  <c:v>4.0121568352106803E-5</c:v>
                </c:pt>
                <c:pt idx="2956">
                  <c:v>3.0091176264080101E-5</c:v>
                </c:pt>
                <c:pt idx="2957">
                  <c:v>2.0060784176053402E-5</c:v>
                </c:pt>
                <c:pt idx="2958">
                  <c:v>1.0030392088026701E-5</c:v>
                </c:pt>
                <c:pt idx="2959">
                  <c:v>2.0060784176053402E-5</c:v>
                </c:pt>
                <c:pt idx="2960">
                  <c:v>3.0091176264080101E-5</c:v>
                </c:pt>
                <c:pt idx="2961">
                  <c:v>1.0030392088026701E-5</c:v>
                </c:pt>
                <c:pt idx="2962">
                  <c:v>3.0091176264080101E-5</c:v>
                </c:pt>
                <c:pt idx="2963">
                  <c:v>2.0060784176053402E-5</c:v>
                </c:pt>
                <c:pt idx="2964">
                  <c:v>4.0121568352106803E-5</c:v>
                </c:pt>
                <c:pt idx="2965">
                  <c:v>3.0091176264080101E-5</c:v>
                </c:pt>
                <c:pt idx="2966">
                  <c:v>1.0030392088026701E-5</c:v>
                </c:pt>
                <c:pt idx="2967">
                  <c:v>2.0060784176053402E-5</c:v>
                </c:pt>
                <c:pt idx="2968">
                  <c:v>3.0091176264080101E-5</c:v>
                </c:pt>
                <c:pt idx="2969">
                  <c:v>1.0030392088026701E-5</c:v>
                </c:pt>
                <c:pt idx="2970">
                  <c:v>5.0151960440133601E-5</c:v>
                </c:pt>
                <c:pt idx="2971">
                  <c:v>6.0182352528160303E-5</c:v>
                </c:pt>
                <c:pt idx="2972">
                  <c:v>3.0091176264080101E-5</c:v>
                </c:pt>
                <c:pt idx="2973">
                  <c:v>3.0091176264080101E-5</c:v>
                </c:pt>
                <c:pt idx="2974">
                  <c:v>1.0030392088026701E-5</c:v>
                </c:pt>
                <c:pt idx="2975">
                  <c:v>5.0151960440133601E-5</c:v>
                </c:pt>
                <c:pt idx="2976">
                  <c:v>4.0121568352106803E-5</c:v>
                </c:pt>
                <c:pt idx="2977">
                  <c:v>2.0060784176053402E-5</c:v>
                </c:pt>
                <c:pt idx="2978">
                  <c:v>3.0091176264080101E-5</c:v>
                </c:pt>
                <c:pt idx="2979">
                  <c:v>1.0030392088026701E-5</c:v>
                </c:pt>
                <c:pt idx="2980">
                  <c:v>3.0091176264080101E-5</c:v>
                </c:pt>
                <c:pt idx="2981">
                  <c:v>1.0030392088026701E-5</c:v>
                </c:pt>
                <c:pt idx="2982">
                  <c:v>5.0151960440133601E-5</c:v>
                </c:pt>
                <c:pt idx="2983">
                  <c:v>2.0060784176053402E-5</c:v>
                </c:pt>
                <c:pt idx="2984">
                  <c:v>3.0091176264080101E-5</c:v>
                </c:pt>
                <c:pt idx="2985">
                  <c:v>1.0030392088026701E-5</c:v>
                </c:pt>
                <c:pt idx="2986">
                  <c:v>5.0151960440133601E-5</c:v>
                </c:pt>
                <c:pt idx="2987">
                  <c:v>2.0060784176053402E-5</c:v>
                </c:pt>
                <c:pt idx="2988">
                  <c:v>2.0060784176053402E-5</c:v>
                </c:pt>
                <c:pt idx="2989">
                  <c:v>2.0060784176053402E-5</c:v>
                </c:pt>
                <c:pt idx="2990">
                  <c:v>2.0060784176053402E-5</c:v>
                </c:pt>
                <c:pt idx="2991">
                  <c:v>4.0121568352106803E-5</c:v>
                </c:pt>
                <c:pt idx="2992">
                  <c:v>2.0060784176053402E-5</c:v>
                </c:pt>
                <c:pt idx="2993">
                  <c:v>3.0091176264080101E-5</c:v>
                </c:pt>
                <c:pt idx="2994">
                  <c:v>3.0091176264080101E-5</c:v>
                </c:pt>
                <c:pt idx="2995">
                  <c:v>3.0091176264080101E-5</c:v>
                </c:pt>
                <c:pt idx="2996">
                  <c:v>1.0030392088026701E-5</c:v>
                </c:pt>
                <c:pt idx="2997">
                  <c:v>2.0060784176053402E-5</c:v>
                </c:pt>
                <c:pt idx="2998">
                  <c:v>5.0151960440133601E-5</c:v>
                </c:pt>
                <c:pt idx="2999">
                  <c:v>1.0030392088026701E-5</c:v>
                </c:pt>
                <c:pt idx="3000">
                  <c:v>5.0151960440133601E-5</c:v>
                </c:pt>
                <c:pt idx="3001">
                  <c:v>6.0182352528160303E-5</c:v>
                </c:pt>
                <c:pt idx="3002">
                  <c:v>2.0060784176053402E-5</c:v>
                </c:pt>
                <c:pt idx="3003">
                  <c:v>2.0060784176053402E-5</c:v>
                </c:pt>
                <c:pt idx="3004">
                  <c:v>5.0151960440133601E-5</c:v>
                </c:pt>
                <c:pt idx="3005">
                  <c:v>4.0121568352106803E-5</c:v>
                </c:pt>
                <c:pt idx="3006">
                  <c:v>1.0030392088026701E-5</c:v>
                </c:pt>
                <c:pt idx="3007">
                  <c:v>3.0091176264080101E-5</c:v>
                </c:pt>
                <c:pt idx="3008">
                  <c:v>2.0060784176053402E-5</c:v>
                </c:pt>
                <c:pt idx="3009">
                  <c:v>2.0060784176053402E-5</c:v>
                </c:pt>
                <c:pt idx="3010">
                  <c:v>3.0091176264080101E-5</c:v>
                </c:pt>
                <c:pt idx="3011">
                  <c:v>3.0091176264080101E-5</c:v>
                </c:pt>
                <c:pt idx="3012">
                  <c:v>1.0030392088026701E-5</c:v>
                </c:pt>
                <c:pt idx="3013">
                  <c:v>4.0121568352106803E-5</c:v>
                </c:pt>
                <c:pt idx="3014">
                  <c:v>2.0060784176053402E-5</c:v>
                </c:pt>
                <c:pt idx="3015">
                  <c:v>5.0151960440133601E-5</c:v>
                </c:pt>
                <c:pt idx="3016">
                  <c:v>2.0060784176053402E-5</c:v>
                </c:pt>
                <c:pt idx="3017">
                  <c:v>2.0060784176053402E-5</c:v>
                </c:pt>
                <c:pt idx="3018">
                  <c:v>4.0121568352106803E-5</c:v>
                </c:pt>
                <c:pt idx="3019">
                  <c:v>2.0060784176053402E-5</c:v>
                </c:pt>
                <c:pt idx="3020">
                  <c:v>5.0151960440133601E-5</c:v>
                </c:pt>
                <c:pt idx="3021">
                  <c:v>2.0060784176053402E-5</c:v>
                </c:pt>
                <c:pt idx="3022">
                  <c:v>5.0151960440133601E-5</c:v>
                </c:pt>
                <c:pt idx="3023">
                  <c:v>5.0151960440133601E-5</c:v>
                </c:pt>
                <c:pt idx="3024">
                  <c:v>4.0121568352106803E-5</c:v>
                </c:pt>
                <c:pt idx="3025">
                  <c:v>2.0060784176053402E-5</c:v>
                </c:pt>
                <c:pt idx="3026">
                  <c:v>2.0060784176053402E-5</c:v>
                </c:pt>
                <c:pt idx="3027">
                  <c:v>3.0091176264080101E-5</c:v>
                </c:pt>
                <c:pt idx="3028">
                  <c:v>4.0121568352106803E-5</c:v>
                </c:pt>
                <c:pt idx="3029">
                  <c:v>4.0121568352106803E-5</c:v>
                </c:pt>
                <c:pt idx="3030">
                  <c:v>2.0060784176053402E-5</c:v>
                </c:pt>
                <c:pt idx="3031">
                  <c:v>3.0091176264080101E-5</c:v>
                </c:pt>
                <c:pt idx="3032">
                  <c:v>2.0060784176053402E-5</c:v>
                </c:pt>
                <c:pt idx="3033">
                  <c:v>3.0091176264080101E-5</c:v>
                </c:pt>
                <c:pt idx="3034">
                  <c:v>1.0030392088026701E-5</c:v>
                </c:pt>
                <c:pt idx="3035">
                  <c:v>3.0091176264080101E-5</c:v>
                </c:pt>
                <c:pt idx="3036">
                  <c:v>3.0091176264080101E-5</c:v>
                </c:pt>
                <c:pt idx="3037">
                  <c:v>4.0121568352106803E-5</c:v>
                </c:pt>
                <c:pt idx="3038">
                  <c:v>2.0060784176053402E-5</c:v>
                </c:pt>
                <c:pt idx="3039">
                  <c:v>3.0091176264080101E-5</c:v>
                </c:pt>
                <c:pt idx="3040">
                  <c:v>3.0091176264080101E-5</c:v>
                </c:pt>
                <c:pt idx="3041">
                  <c:v>1.0030392088026701E-5</c:v>
                </c:pt>
                <c:pt idx="3042">
                  <c:v>1.0030392088026701E-5</c:v>
                </c:pt>
                <c:pt idx="3043">
                  <c:v>2.0060784176053402E-5</c:v>
                </c:pt>
                <c:pt idx="3044">
                  <c:v>2.0060784176053402E-5</c:v>
                </c:pt>
                <c:pt idx="3045">
                  <c:v>1.0030392088026701E-5</c:v>
                </c:pt>
                <c:pt idx="3046">
                  <c:v>3.0091176264080101E-5</c:v>
                </c:pt>
                <c:pt idx="3047">
                  <c:v>4.0121568352106803E-5</c:v>
                </c:pt>
                <c:pt idx="3048">
                  <c:v>3.0091176264080101E-5</c:v>
                </c:pt>
                <c:pt idx="3049">
                  <c:v>3.0091176264080101E-5</c:v>
                </c:pt>
                <c:pt idx="3050">
                  <c:v>2.0060784176053402E-5</c:v>
                </c:pt>
                <c:pt idx="3051">
                  <c:v>2.0060784176053402E-5</c:v>
                </c:pt>
                <c:pt idx="3052">
                  <c:v>1.0030392088026701E-5</c:v>
                </c:pt>
                <c:pt idx="3053">
                  <c:v>3.0091176264080101E-5</c:v>
                </c:pt>
                <c:pt idx="3054">
                  <c:v>3.0091176264080101E-5</c:v>
                </c:pt>
                <c:pt idx="3055">
                  <c:v>3.0091176264080101E-5</c:v>
                </c:pt>
                <c:pt idx="3056">
                  <c:v>1.0030392088026701E-5</c:v>
                </c:pt>
                <c:pt idx="3057">
                  <c:v>2.0060784176053402E-5</c:v>
                </c:pt>
                <c:pt idx="3058">
                  <c:v>4.0121568352106803E-5</c:v>
                </c:pt>
                <c:pt idx="3059">
                  <c:v>2.0060784176053402E-5</c:v>
                </c:pt>
                <c:pt idx="3060">
                  <c:v>3.0091176264080101E-5</c:v>
                </c:pt>
                <c:pt idx="3061">
                  <c:v>6.0182352528160303E-5</c:v>
                </c:pt>
                <c:pt idx="3062">
                  <c:v>7.0212744616186999E-5</c:v>
                </c:pt>
                <c:pt idx="3063">
                  <c:v>5.0151960440133601E-5</c:v>
                </c:pt>
                <c:pt idx="3064">
                  <c:v>4.0121568352106803E-5</c:v>
                </c:pt>
                <c:pt idx="3065">
                  <c:v>4.0121568352106803E-5</c:v>
                </c:pt>
                <c:pt idx="3066">
                  <c:v>6.0182352528160303E-5</c:v>
                </c:pt>
                <c:pt idx="3067">
                  <c:v>1.0030392088026701E-5</c:v>
                </c:pt>
                <c:pt idx="3068">
                  <c:v>2.0060784176053402E-5</c:v>
                </c:pt>
                <c:pt idx="3069">
                  <c:v>4.0121568352106803E-5</c:v>
                </c:pt>
                <c:pt idx="3070">
                  <c:v>2.0060784176053402E-5</c:v>
                </c:pt>
                <c:pt idx="3071">
                  <c:v>1.0030392088026701E-5</c:v>
                </c:pt>
                <c:pt idx="3072">
                  <c:v>1.0030392088026701E-5</c:v>
                </c:pt>
                <c:pt idx="3073">
                  <c:v>2.0060784176053402E-5</c:v>
                </c:pt>
                <c:pt idx="3074">
                  <c:v>4.0121568352106803E-5</c:v>
                </c:pt>
                <c:pt idx="3075">
                  <c:v>3.0091176264080101E-5</c:v>
                </c:pt>
                <c:pt idx="3076">
                  <c:v>2.0060784176053402E-5</c:v>
                </c:pt>
                <c:pt idx="3077">
                  <c:v>1.0030392088026701E-5</c:v>
                </c:pt>
                <c:pt idx="3078">
                  <c:v>3.0091176264080101E-5</c:v>
                </c:pt>
                <c:pt idx="3079">
                  <c:v>1.0030392088026701E-5</c:v>
                </c:pt>
                <c:pt idx="3080">
                  <c:v>2.0060784176053402E-5</c:v>
                </c:pt>
                <c:pt idx="3081">
                  <c:v>3.0091176264080101E-5</c:v>
                </c:pt>
                <c:pt idx="3082">
                  <c:v>4.0121568352106803E-5</c:v>
                </c:pt>
                <c:pt idx="3083">
                  <c:v>1.0030392088026701E-5</c:v>
                </c:pt>
                <c:pt idx="3084">
                  <c:v>1.0030392088026701E-5</c:v>
                </c:pt>
                <c:pt idx="3085">
                  <c:v>1.0030392088026701E-5</c:v>
                </c:pt>
                <c:pt idx="3086">
                  <c:v>3.0091176264080101E-5</c:v>
                </c:pt>
                <c:pt idx="3087">
                  <c:v>3.0091176264080101E-5</c:v>
                </c:pt>
                <c:pt idx="3088">
                  <c:v>4.0121568352106803E-5</c:v>
                </c:pt>
                <c:pt idx="3089">
                  <c:v>1.0030392088026701E-5</c:v>
                </c:pt>
                <c:pt idx="3090">
                  <c:v>4.0121568352106803E-5</c:v>
                </c:pt>
                <c:pt idx="3091">
                  <c:v>4.0121568352106803E-5</c:v>
                </c:pt>
                <c:pt idx="3092">
                  <c:v>2.0060784176053402E-5</c:v>
                </c:pt>
                <c:pt idx="3093">
                  <c:v>3.0091176264080101E-5</c:v>
                </c:pt>
                <c:pt idx="3094">
                  <c:v>3.0091176264080101E-5</c:v>
                </c:pt>
                <c:pt idx="3095">
                  <c:v>3.0091176264080101E-5</c:v>
                </c:pt>
                <c:pt idx="3096">
                  <c:v>4.0121568352106803E-5</c:v>
                </c:pt>
                <c:pt idx="3097">
                  <c:v>2.0060784176053402E-5</c:v>
                </c:pt>
                <c:pt idx="3098">
                  <c:v>3.0091176264080101E-5</c:v>
                </c:pt>
                <c:pt idx="3099">
                  <c:v>1.0030392088026701E-5</c:v>
                </c:pt>
                <c:pt idx="3100">
                  <c:v>1.0030392088026701E-5</c:v>
                </c:pt>
                <c:pt idx="3101">
                  <c:v>6.0182352528160303E-5</c:v>
                </c:pt>
                <c:pt idx="3102">
                  <c:v>3.0091176264080101E-5</c:v>
                </c:pt>
                <c:pt idx="3103">
                  <c:v>3.0091176264080101E-5</c:v>
                </c:pt>
                <c:pt idx="3104">
                  <c:v>4.0121568352106803E-5</c:v>
                </c:pt>
                <c:pt idx="3105">
                  <c:v>2.0060784176053402E-5</c:v>
                </c:pt>
                <c:pt idx="3106">
                  <c:v>1.0030392088026701E-5</c:v>
                </c:pt>
                <c:pt idx="3107">
                  <c:v>1.0030392088026701E-5</c:v>
                </c:pt>
                <c:pt idx="3108">
                  <c:v>2.0060784176053402E-5</c:v>
                </c:pt>
                <c:pt idx="3109">
                  <c:v>2.0060784176053402E-5</c:v>
                </c:pt>
                <c:pt idx="3110">
                  <c:v>3.0091176264080101E-5</c:v>
                </c:pt>
                <c:pt idx="3111">
                  <c:v>2.0060784176053402E-5</c:v>
                </c:pt>
                <c:pt idx="3112">
                  <c:v>1.0030392088026701E-5</c:v>
                </c:pt>
                <c:pt idx="3113">
                  <c:v>2.0060784176053402E-5</c:v>
                </c:pt>
                <c:pt idx="3114">
                  <c:v>5.0151960440133601E-5</c:v>
                </c:pt>
                <c:pt idx="3115">
                  <c:v>1.0030392088026701E-5</c:v>
                </c:pt>
                <c:pt idx="3116">
                  <c:v>2.0060784176053402E-5</c:v>
                </c:pt>
                <c:pt idx="3117">
                  <c:v>5.0151960440133601E-5</c:v>
                </c:pt>
                <c:pt idx="3118">
                  <c:v>2.0060784176053402E-5</c:v>
                </c:pt>
                <c:pt idx="3119">
                  <c:v>2.0060784176053402E-5</c:v>
                </c:pt>
                <c:pt idx="3120">
                  <c:v>1.0030392088026701E-5</c:v>
                </c:pt>
                <c:pt idx="3121">
                  <c:v>1.0030392088026701E-5</c:v>
                </c:pt>
                <c:pt idx="3122">
                  <c:v>4.0121568352106803E-5</c:v>
                </c:pt>
                <c:pt idx="3123">
                  <c:v>2.0060784176053402E-5</c:v>
                </c:pt>
                <c:pt idx="3124">
                  <c:v>5.0151960440133601E-5</c:v>
                </c:pt>
                <c:pt idx="3125">
                  <c:v>1.0030392088026701E-5</c:v>
                </c:pt>
                <c:pt idx="3126">
                  <c:v>5.0151960440133601E-5</c:v>
                </c:pt>
                <c:pt idx="3127">
                  <c:v>5.0151960440133601E-5</c:v>
                </c:pt>
                <c:pt idx="3128">
                  <c:v>3.0091176264080101E-5</c:v>
                </c:pt>
                <c:pt idx="3129">
                  <c:v>2.0060784176053402E-5</c:v>
                </c:pt>
                <c:pt idx="3130">
                  <c:v>3.0091176264080101E-5</c:v>
                </c:pt>
                <c:pt idx="3131">
                  <c:v>1.0030392088026701E-5</c:v>
                </c:pt>
                <c:pt idx="3132">
                  <c:v>2.0060784176053402E-5</c:v>
                </c:pt>
                <c:pt idx="3133">
                  <c:v>4.0121568352106803E-5</c:v>
                </c:pt>
                <c:pt idx="3134">
                  <c:v>3.0091176264080101E-5</c:v>
                </c:pt>
                <c:pt idx="3135">
                  <c:v>1.0030392088026701E-5</c:v>
                </c:pt>
                <c:pt idx="3136">
                  <c:v>2.0060784176053402E-5</c:v>
                </c:pt>
                <c:pt idx="3137">
                  <c:v>4.0121568352106803E-5</c:v>
                </c:pt>
                <c:pt idx="3138">
                  <c:v>3.0091176264080101E-5</c:v>
                </c:pt>
                <c:pt idx="3139">
                  <c:v>2.0060784176053402E-5</c:v>
                </c:pt>
                <c:pt idx="3140">
                  <c:v>2.0060784176053402E-5</c:v>
                </c:pt>
                <c:pt idx="3141">
                  <c:v>3.0091176264080101E-5</c:v>
                </c:pt>
                <c:pt idx="3142">
                  <c:v>2.0060784176053402E-5</c:v>
                </c:pt>
                <c:pt idx="3143">
                  <c:v>3.0091176264080101E-5</c:v>
                </c:pt>
                <c:pt idx="3144">
                  <c:v>2.0060784176053402E-5</c:v>
                </c:pt>
                <c:pt idx="3145">
                  <c:v>1.0030392088026701E-5</c:v>
                </c:pt>
                <c:pt idx="3146">
                  <c:v>2.0060784176053402E-5</c:v>
                </c:pt>
                <c:pt idx="3147">
                  <c:v>1.0030392088026701E-5</c:v>
                </c:pt>
                <c:pt idx="3148">
                  <c:v>2.0060784176053402E-5</c:v>
                </c:pt>
                <c:pt idx="3149">
                  <c:v>1.0030392088026701E-5</c:v>
                </c:pt>
                <c:pt idx="3150">
                  <c:v>2.0060784176053402E-5</c:v>
                </c:pt>
                <c:pt idx="3151">
                  <c:v>1.0030392088026701E-5</c:v>
                </c:pt>
                <c:pt idx="3152">
                  <c:v>1.0030392088026701E-5</c:v>
                </c:pt>
                <c:pt idx="3153">
                  <c:v>1.0030392088026701E-5</c:v>
                </c:pt>
                <c:pt idx="3154">
                  <c:v>1.0030392088026701E-5</c:v>
                </c:pt>
                <c:pt idx="3155">
                  <c:v>3.0091176264080101E-5</c:v>
                </c:pt>
                <c:pt idx="3156">
                  <c:v>2.0060784176053402E-5</c:v>
                </c:pt>
                <c:pt idx="3157">
                  <c:v>2.0060784176053402E-5</c:v>
                </c:pt>
                <c:pt idx="3158">
                  <c:v>3.0091176264080101E-5</c:v>
                </c:pt>
                <c:pt idx="3159">
                  <c:v>2.0060784176053402E-5</c:v>
                </c:pt>
                <c:pt idx="3160">
                  <c:v>2.0060784176053402E-5</c:v>
                </c:pt>
                <c:pt idx="3161">
                  <c:v>2.0060784176053402E-5</c:v>
                </c:pt>
                <c:pt idx="3162">
                  <c:v>2.0060784176053402E-5</c:v>
                </c:pt>
                <c:pt idx="3163">
                  <c:v>2.0060784176053402E-5</c:v>
                </c:pt>
                <c:pt idx="3164">
                  <c:v>4.0121568352106803E-5</c:v>
                </c:pt>
                <c:pt idx="3165">
                  <c:v>4.0121568352106803E-5</c:v>
                </c:pt>
                <c:pt idx="3166">
                  <c:v>1.0030392088026701E-5</c:v>
                </c:pt>
                <c:pt idx="3167">
                  <c:v>2.0060784176053402E-5</c:v>
                </c:pt>
                <c:pt idx="3168">
                  <c:v>4.0121568352106803E-5</c:v>
                </c:pt>
                <c:pt idx="3169">
                  <c:v>1.0030392088026701E-5</c:v>
                </c:pt>
                <c:pt idx="3170">
                  <c:v>2.0060784176053402E-5</c:v>
                </c:pt>
                <c:pt idx="3171">
                  <c:v>2.0060784176053402E-5</c:v>
                </c:pt>
                <c:pt idx="3172">
                  <c:v>1.0030392088026701E-5</c:v>
                </c:pt>
                <c:pt idx="3173">
                  <c:v>2.0060784176053402E-5</c:v>
                </c:pt>
                <c:pt idx="3174">
                  <c:v>2.0060784176053402E-5</c:v>
                </c:pt>
                <c:pt idx="3175">
                  <c:v>2.0060784176053402E-5</c:v>
                </c:pt>
                <c:pt idx="3176">
                  <c:v>1.0030392088026701E-5</c:v>
                </c:pt>
                <c:pt idx="3177">
                  <c:v>1.0030392088026701E-5</c:v>
                </c:pt>
                <c:pt idx="3178">
                  <c:v>3.0091176264080101E-5</c:v>
                </c:pt>
                <c:pt idx="3179">
                  <c:v>1.0030392088026701E-5</c:v>
                </c:pt>
                <c:pt idx="3180">
                  <c:v>1.0030392088026701E-5</c:v>
                </c:pt>
                <c:pt idx="3181">
                  <c:v>3.0091176264080101E-5</c:v>
                </c:pt>
                <c:pt idx="3182">
                  <c:v>1.0030392088026701E-5</c:v>
                </c:pt>
                <c:pt idx="3183">
                  <c:v>2.0060784176053402E-5</c:v>
                </c:pt>
                <c:pt idx="3184">
                  <c:v>1.0030392088026701E-5</c:v>
                </c:pt>
                <c:pt idx="3185">
                  <c:v>4.0121568352106803E-5</c:v>
                </c:pt>
                <c:pt idx="3186">
                  <c:v>1.0030392088026701E-5</c:v>
                </c:pt>
                <c:pt idx="3187">
                  <c:v>3.0091176264080101E-5</c:v>
                </c:pt>
                <c:pt idx="3188">
                  <c:v>1.0030392088026701E-5</c:v>
                </c:pt>
                <c:pt idx="3189">
                  <c:v>3.0091176264080101E-5</c:v>
                </c:pt>
                <c:pt idx="3190">
                  <c:v>6.0182352528160303E-5</c:v>
                </c:pt>
                <c:pt idx="3191">
                  <c:v>2.0060784176053402E-5</c:v>
                </c:pt>
                <c:pt idx="3192">
                  <c:v>1.0030392088026701E-5</c:v>
                </c:pt>
                <c:pt idx="3193">
                  <c:v>5.0151960440133601E-5</c:v>
                </c:pt>
                <c:pt idx="3194">
                  <c:v>4.0121568352106803E-5</c:v>
                </c:pt>
                <c:pt idx="3195">
                  <c:v>1.0030392088026701E-5</c:v>
                </c:pt>
                <c:pt idx="3196">
                  <c:v>2.0060784176053402E-5</c:v>
                </c:pt>
                <c:pt idx="3197">
                  <c:v>1.0030392088026701E-5</c:v>
                </c:pt>
                <c:pt idx="3198">
                  <c:v>2.0060784176053402E-5</c:v>
                </c:pt>
                <c:pt idx="3199">
                  <c:v>5.0151960440133601E-5</c:v>
                </c:pt>
                <c:pt idx="3200">
                  <c:v>3.0091176264080101E-5</c:v>
                </c:pt>
                <c:pt idx="3201">
                  <c:v>3.0091176264080101E-5</c:v>
                </c:pt>
                <c:pt idx="3202">
                  <c:v>1.0030392088026701E-5</c:v>
                </c:pt>
                <c:pt idx="3203">
                  <c:v>6.0182352528160303E-5</c:v>
                </c:pt>
                <c:pt idx="3204">
                  <c:v>4.0121568352106803E-5</c:v>
                </c:pt>
                <c:pt idx="3205">
                  <c:v>3.0091176264080101E-5</c:v>
                </c:pt>
                <c:pt idx="3206">
                  <c:v>3.0091176264080101E-5</c:v>
                </c:pt>
                <c:pt idx="3207">
                  <c:v>1.0030392088026701E-5</c:v>
                </c:pt>
                <c:pt idx="3208">
                  <c:v>1.0030392088026701E-5</c:v>
                </c:pt>
                <c:pt idx="3209">
                  <c:v>3.0091176264080101E-5</c:v>
                </c:pt>
                <c:pt idx="3210">
                  <c:v>1.0030392088026701E-5</c:v>
                </c:pt>
                <c:pt idx="3211">
                  <c:v>1.0030392088026701E-5</c:v>
                </c:pt>
                <c:pt idx="3212">
                  <c:v>5.0151960440133601E-5</c:v>
                </c:pt>
                <c:pt idx="3213">
                  <c:v>3.0091176264080101E-5</c:v>
                </c:pt>
                <c:pt idx="3214">
                  <c:v>1.0030392088026701E-5</c:v>
                </c:pt>
                <c:pt idx="3215">
                  <c:v>1.0030392088026701E-5</c:v>
                </c:pt>
                <c:pt idx="3216">
                  <c:v>2.0060784176053402E-5</c:v>
                </c:pt>
                <c:pt idx="3217">
                  <c:v>2.0060784176053402E-5</c:v>
                </c:pt>
                <c:pt idx="3218">
                  <c:v>2.0060784176053402E-5</c:v>
                </c:pt>
                <c:pt idx="3219">
                  <c:v>1.0030392088026701E-5</c:v>
                </c:pt>
                <c:pt idx="3220">
                  <c:v>3.0091176264080101E-5</c:v>
                </c:pt>
                <c:pt idx="3221">
                  <c:v>4.0121568352106803E-5</c:v>
                </c:pt>
                <c:pt idx="3222">
                  <c:v>1.0030392088026701E-5</c:v>
                </c:pt>
                <c:pt idx="3223">
                  <c:v>2.0060784176053402E-5</c:v>
                </c:pt>
                <c:pt idx="3224">
                  <c:v>3.0091176264080101E-5</c:v>
                </c:pt>
                <c:pt idx="3225">
                  <c:v>2.0060784176053402E-5</c:v>
                </c:pt>
                <c:pt idx="3226">
                  <c:v>1.0030392088026701E-5</c:v>
                </c:pt>
                <c:pt idx="3227">
                  <c:v>2.0060784176053402E-5</c:v>
                </c:pt>
                <c:pt idx="3228">
                  <c:v>1.0030392088026701E-5</c:v>
                </c:pt>
                <c:pt idx="3229">
                  <c:v>2.0060784176053402E-5</c:v>
                </c:pt>
                <c:pt idx="3230">
                  <c:v>1.0030392088026701E-5</c:v>
                </c:pt>
                <c:pt idx="3231">
                  <c:v>1.0030392088026701E-5</c:v>
                </c:pt>
                <c:pt idx="3232">
                  <c:v>1.0030392088026701E-5</c:v>
                </c:pt>
                <c:pt idx="3233">
                  <c:v>1.0030392088026701E-5</c:v>
                </c:pt>
                <c:pt idx="3234">
                  <c:v>3.0091176264080101E-5</c:v>
                </c:pt>
                <c:pt idx="3235">
                  <c:v>1.0030392088026701E-5</c:v>
                </c:pt>
                <c:pt idx="3236">
                  <c:v>3.0091176264080101E-5</c:v>
                </c:pt>
                <c:pt idx="3237">
                  <c:v>2.0060784176053402E-5</c:v>
                </c:pt>
                <c:pt idx="3238">
                  <c:v>1.0030392088026701E-5</c:v>
                </c:pt>
                <c:pt idx="3239">
                  <c:v>2.0060784176053402E-5</c:v>
                </c:pt>
                <c:pt idx="3240">
                  <c:v>1.0030392088026701E-5</c:v>
                </c:pt>
                <c:pt idx="3241">
                  <c:v>1.0030392088026701E-5</c:v>
                </c:pt>
                <c:pt idx="3242">
                  <c:v>3.0091176264080101E-5</c:v>
                </c:pt>
                <c:pt idx="3243">
                  <c:v>1.0030392088026701E-5</c:v>
                </c:pt>
                <c:pt idx="3244">
                  <c:v>3.0091176264080101E-5</c:v>
                </c:pt>
                <c:pt idx="3245">
                  <c:v>1.0030392088026701E-5</c:v>
                </c:pt>
                <c:pt idx="3246">
                  <c:v>1.0030392088026701E-5</c:v>
                </c:pt>
                <c:pt idx="3247">
                  <c:v>2.0060784176053402E-5</c:v>
                </c:pt>
                <c:pt idx="3248">
                  <c:v>2.0060784176053402E-5</c:v>
                </c:pt>
                <c:pt idx="3249">
                  <c:v>2.0060784176053402E-5</c:v>
                </c:pt>
                <c:pt idx="3250">
                  <c:v>3.0091176264080101E-5</c:v>
                </c:pt>
                <c:pt idx="3251">
                  <c:v>2.0060784176053402E-5</c:v>
                </c:pt>
                <c:pt idx="3252">
                  <c:v>2.0060784176053402E-5</c:v>
                </c:pt>
                <c:pt idx="3253">
                  <c:v>2.0060784176053402E-5</c:v>
                </c:pt>
                <c:pt idx="3254">
                  <c:v>2.0060784176053402E-5</c:v>
                </c:pt>
                <c:pt idx="3255">
                  <c:v>2.0060784176053402E-5</c:v>
                </c:pt>
                <c:pt idx="3256">
                  <c:v>1.0030392088026701E-5</c:v>
                </c:pt>
                <c:pt idx="3257">
                  <c:v>2.0060784176053402E-5</c:v>
                </c:pt>
                <c:pt idx="3258">
                  <c:v>1.0030392088026701E-5</c:v>
                </c:pt>
                <c:pt idx="3259">
                  <c:v>1.0030392088026701E-5</c:v>
                </c:pt>
                <c:pt idx="3260">
                  <c:v>3.0091176264080101E-5</c:v>
                </c:pt>
                <c:pt idx="3261">
                  <c:v>1.0030392088026701E-5</c:v>
                </c:pt>
                <c:pt idx="3262">
                  <c:v>3.0091176264080101E-5</c:v>
                </c:pt>
                <c:pt idx="3263">
                  <c:v>2.0060784176053402E-5</c:v>
                </c:pt>
                <c:pt idx="3264">
                  <c:v>1.0030392088026701E-5</c:v>
                </c:pt>
                <c:pt idx="3265">
                  <c:v>2.0060784176053402E-5</c:v>
                </c:pt>
                <c:pt idx="3266">
                  <c:v>4.0121568352106803E-5</c:v>
                </c:pt>
                <c:pt idx="3267">
                  <c:v>1.0030392088026701E-5</c:v>
                </c:pt>
                <c:pt idx="3268">
                  <c:v>3.0091176264080101E-5</c:v>
                </c:pt>
                <c:pt idx="3269">
                  <c:v>1.0030392088026701E-5</c:v>
                </c:pt>
                <c:pt idx="3270">
                  <c:v>1.0030392088026701E-5</c:v>
                </c:pt>
                <c:pt idx="3271">
                  <c:v>3.0091176264080101E-5</c:v>
                </c:pt>
                <c:pt idx="3272">
                  <c:v>2.0060784176053402E-5</c:v>
                </c:pt>
                <c:pt idx="3273">
                  <c:v>2.0060784176053402E-5</c:v>
                </c:pt>
                <c:pt idx="3274">
                  <c:v>2.0060784176053402E-5</c:v>
                </c:pt>
                <c:pt idx="3275">
                  <c:v>3.0091176264080101E-5</c:v>
                </c:pt>
                <c:pt idx="3276">
                  <c:v>2.0060784176053402E-5</c:v>
                </c:pt>
                <c:pt idx="3277">
                  <c:v>2.0060784176053402E-5</c:v>
                </c:pt>
                <c:pt idx="3278">
                  <c:v>1.0030392088026701E-5</c:v>
                </c:pt>
                <c:pt idx="3279">
                  <c:v>3.0091176264080101E-5</c:v>
                </c:pt>
                <c:pt idx="3280">
                  <c:v>1.0030392088026701E-5</c:v>
                </c:pt>
                <c:pt idx="3281">
                  <c:v>1.0030392088026701E-5</c:v>
                </c:pt>
                <c:pt idx="3282">
                  <c:v>1.0030392088026701E-5</c:v>
                </c:pt>
                <c:pt idx="3283">
                  <c:v>2.0060784176053402E-5</c:v>
                </c:pt>
                <c:pt idx="3284">
                  <c:v>1.0030392088026701E-5</c:v>
                </c:pt>
                <c:pt idx="3285">
                  <c:v>2.0060784176053402E-5</c:v>
                </c:pt>
                <c:pt idx="3286">
                  <c:v>1.0030392088026701E-5</c:v>
                </c:pt>
                <c:pt idx="3287">
                  <c:v>1.0030392088026701E-5</c:v>
                </c:pt>
                <c:pt idx="3288">
                  <c:v>1.0030392088026701E-5</c:v>
                </c:pt>
                <c:pt idx="3289">
                  <c:v>1.0030392088026701E-5</c:v>
                </c:pt>
                <c:pt idx="3290">
                  <c:v>1.0030392088026701E-5</c:v>
                </c:pt>
                <c:pt idx="3291">
                  <c:v>1.0030392088026701E-5</c:v>
                </c:pt>
                <c:pt idx="3292">
                  <c:v>2.0060784176053402E-5</c:v>
                </c:pt>
                <c:pt idx="3293">
                  <c:v>1.0030392088026701E-5</c:v>
                </c:pt>
                <c:pt idx="3294">
                  <c:v>2.0060784176053402E-5</c:v>
                </c:pt>
                <c:pt idx="3295">
                  <c:v>2.0060784176053402E-5</c:v>
                </c:pt>
                <c:pt idx="3296">
                  <c:v>1.0030392088026701E-5</c:v>
                </c:pt>
                <c:pt idx="3297">
                  <c:v>3.0091176264080101E-5</c:v>
                </c:pt>
                <c:pt idx="3298">
                  <c:v>1.0030392088026701E-5</c:v>
                </c:pt>
                <c:pt idx="3299">
                  <c:v>1.0030392088026701E-5</c:v>
                </c:pt>
                <c:pt idx="3300">
                  <c:v>6.0182352528160303E-5</c:v>
                </c:pt>
                <c:pt idx="3301">
                  <c:v>3.0091176264080101E-5</c:v>
                </c:pt>
                <c:pt idx="3302">
                  <c:v>2.0060784176053402E-5</c:v>
                </c:pt>
                <c:pt idx="3303">
                  <c:v>1.0030392088026701E-5</c:v>
                </c:pt>
                <c:pt idx="3304">
                  <c:v>1.0030392088026701E-5</c:v>
                </c:pt>
                <c:pt idx="3305">
                  <c:v>2.0060784176053402E-5</c:v>
                </c:pt>
                <c:pt idx="3306">
                  <c:v>1.0030392088026701E-5</c:v>
                </c:pt>
                <c:pt idx="3307">
                  <c:v>1.0030392088026701E-5</c:v>
                </c:pt>
                <c:pt idx="3308">
                  <c:v>2.0060784176053402E-5</c:v>
                </c:pt>
                <c:pt idx="3309">
                  <c:v>4.0121568352106803E-5</c:v>
                </c:pt>
                <c:pt idx="3310">
                  <c:v>2.0060784176053402E-5</c:v>
                </c:pt>
                <c:pt idx="3311">
                  <c:v>2.0060784176053402E-5</c:v>
                </c:pt>
                <c:pt idx="3312">
                  <c:v>1.0030392088026701E-5</c:v>
                </c:pt>
                <c:pt idx="3313">
                  <c:v>1.0030392088026701E-5</c:v>
                </c:pt>
                <c:pt idx="3314">
                  <c:v>1.0030392088026701E-5</c:v>
                </c:pt>
                <c:pt idx="3315">
                  <c:v>2.0060784176053402E-5</c:v>
                </c:pt>
                <c:pt idx="3316">
                  <c:v>2.0060784176053402E-5</c:v>
                </c:pt>
                <c:pt idx="3317">
                  <c:v>2.0060784176053402E-5</c:v>
                </c:pt>
                <c:pt idx="3318">
                  <c:v>1.0030392088026701E-5</c:v>
                </c:pt>
                <c:pt idx="3319">
                  <c:v>1.0030392088026701E-5</c:v>
                </c:pt>
                <c:pt idx="3320">
                  <c:v>1.0030392088026701E-5</c:v>
                </c:pt>
                <c:pt idx="3321">
                  <c:v>2.0060784176053402E-5</c:v>
                </c:pt>
                <c:pt idx="3322">
                  <c:v>3.0091176264080101E-5</c:v>
                </c:pt>
                <c:pt idx="3323">
                  <c:v>1.0030392088026701E-5</c:v>
                </c:pt>
                <c:pt idx="3324">
                  <c:v>1.0030392088026701E-5</c:v>
                </c:pt>
                <c:pt idx="3325">
                  <c:v>1.0030392088026701E-5</c:v>
                </c:pt>
                <c:pt idx="3326">
                  <c:v>2.0060784176053402E-5</c:v>
                </c:pt>
                <c:pt idx="3327">
                  <c:v>1.0030392088026701E-5</c:v>
                </c:pt>
                <c:pt idx="3328">
                  <c:v>5.0151960440133601E-5</c:v>
                </c:pt>
                <c:pt idx="3329">
                  <c:v>3.0091176264080101E-5</c:v>
                </c:pt>
                <c:pt idx="3330">
                  <c:v>1.0030392088026701E-5</c:v>
                </c:pt>
                <c:pt idx="3331">
                  <c:v>2.0060784176053402E-5</c:v>
                </c:pt>
                <c:pt idx="3332">
                  <c:v>1.0030392088026701E-5</c:v>
                </c:pt>
                <c:pt idx="3333">
                  <c:v>2.0060784176053402E-5</c:v>
                </c:pt>
                <c:pt idx="3334">
                  <c:v>1.0030392088026701E-5</c:v>
                </c:pt>
                <c:pt idx="3335">
                  <c:v>1.0030392088026701E-5</c:v>
                </c:pt>
                <c:pt idx="3336">
                  <c:v>2.0060784176053402E-5</c:v>
                </c:pt>
                <c:pt idx="3337">
                  <c:v>2.0060784176053402E-5</c:v>
                </c:pt>
                <c:pt idx="3338">
                  <c:v>2.0060784176053402E-5</c:v>
                </c:pt>
                <c:pt idx="3339">
                  <c:v>2.0060784176053402E-5</c:v>
                </c:pt>
                <c:pt idx="3340">
                  <c:v>3.0091176264080101E-5</c:v>
                </c:pt>
                <c:pt idx="3341">
                  <c:v>1.0030392088026701E-5</c:v>
                </c:pt>
                <c:pt idx="3342">
                  <c:v>2.0060784176053402E-5</c:v>
                </c:pt>
                <c:pt idx="3343">
                  <c:v>1.0030392088026701E-5</c:v>
                </c:pt>
                <c:pt idx="3344">
                  <c:v>1.0030392088026701E-5</c:v>
                </c:pt>
                <c:pt idx="3345">
                  <c:v>1.0030392088026701E-5</c:v>
                </c:pt>
                <c:pt idx="3346">
                  <c:v>1.0030392088026701E-5</c:v>
                </c:pt>
                <c:pt idx="3347">
                  <c:v>1.0030392088026701E-5</c:v>
                </c:pt>
                <c:pt idx="3348">
                  <c:v>1.0030392088026701E-5</c:v>
                </c:pt>
                <c:pt idx="3349">
                  <c:v>3.0091176264080101E-5</c:v>
                </c:pt>
                <c:pt idx="3350">
                  <c:v>2.0060784176053402E-5</c:v>
                </c:pt>
                <c:pt idx="3351">
                  <c:v>1.0030392088026701E-5</c:v>
                </c:pt>
                <c:pt idx="3352">
                  <c:v>3.0091176264080101E-5</c:v>
                </c:pt>
                <c:pt idx="3353">
                  <c:v>1.0030392088026701E-5</c:v>
                </c:pt>
                <c:pt idx="3354">
                  <c:v>1.0030392088026701E-5</c:v>
                </c:pt>
                <c:pt idx="3355">
                  <c:v>2.0060784176053402E-5</c:v>
                </c:pt>
                <c:pt idx="3356">
                  <c:v>1.0030392088026701E-5</c:v>
                </c:pt>
                <c:pt idx="3357">
                  <c:v>2.0060784176053402E-5</c:v>
                </c:pt>
                <c:pt idx="3358">
                  <c:v>1.0030392088026701E-5</c:v>
                </c:pt>
                <c:pt idx="3359">
                  <c:v>1.0030392088026701E-5</c:v>
                </c:pt>
                <c:pt idx="3360">
                  <c:v>1.0030392088026701E-5</c:v>
                </c:pt>
                <c:pt idx="3361">
                  <c:v>1.0030392088026701E-5</c:v>
                </c:pt>
                <c:pt idx="3362">
                  <c:v>1.0030392088026701E-5</c:v>
                </c:pt>
                <c:pt idx="3363">
                  <c:v>1.0030392088026701E-5</c:v>
                </c:pt>
                <c:pt idx="3364">
                  <c:v>2.0060784176053402E-5</c:v>
                </c:pt>
                <c:pt idx="3365">
                  <c:v>3.0091176264080101E-5</c:v>
                </c:pt>
                <c:pt idx="3366">
                  <c:v>1.0030392088026701E-5</c:v>
                </c:pt>
                <c:pt idx="3367">
                  <c:v>2.0060784176053402E-5</c:v>
                </c:pt>
                <c:pt idx="3368">
                  <c:v>3.0091176264080101E-5</c:v>
                </c:pt>
                <c:pt idx="3369">
                  <c:v>2.0060784176053402E-5</c:v>
                </c:pt>
                <c:pt idx="3370">
                  <c:v>1.0030392088026701E-5</c:v>
                </c:pt>
                <c:pt idx="3371">
                  <c:v>1.0030392088026701E-5</c:v>
                </c:pt>
                <c:pt idx="3372">
                  <c:v>1.0030392088026701E-5</c:v>
                </c:pt>
                <c:pt idx="3373">
                  <c:v>2.0060784176053402E-5</c:v>
                </c:pt>
                <c:pt idx="3374">
                  <c:v>1.0030392088026701E-5</c:v>
                </c:pt>
                <c:pt idx="3375">
                  <c:v>1.0030392088026701E-5</c:v>
                </c:pt>
                <c:pt idx="3376">
                  <c:v>3.0091176264080101E-5</c:v>
                </c:pt>
                <c:pt idx="3377">
                  <c:v>1.0030392088026701E-5</c:v>
                </c:pt>
                <c:pt idx="3378">
                  <c:v>1.0030392088026701E-5</c:v>
                </c:pt>
                <c:pt idx="3379">
                  <c:v>2.0060784176053402E-5</c:v>
                </c:pt>
                <c:pt idx="3380">
                  <c:v>2.0060784176053402E-5</c:v>
                </c:pt>
                <c:pt idx="3381">
                  <c:v>1.0030392088026701E-5</c:v>
                </c:pt>
                <c:pt idx="3382">
                  <c:v>1.0030392088026701E-5</c:v>
                </c:pt>
                <c:pt idx="3383">
                  <c:v>1.0030392088026701E-5</c:v>
                </c:pt>
                <c:pt idx="3384">
                  <c:v>1.0030392088026701E-5</c:v>
                </c:pt>
                <c:pt idx="3385">
                  <c:v>1.0030392088026701E-5</c:v>
                </c:pt>
                <c:pt idx="3386">
                  <c:v>1.0030392088026701E-5</c:v>
                </c:pt>
                <c:pt idx="3387">
                  <c:v>3.0091176264080101E-5</c:v>
                </c:pt>
                <c:pt idx="3388">
                  <c:v>1.0030392088026701E-5</c:v>
                </c:pt>
                <c:pt idx="3389">
                  <c:v>2.0060784176053402E-5</c:v>
                </c:pt>
                <c:pt idx="3390">
                  <c:v>2.0060784176053402E-5</c:v>
                </c:pt>
                <c:pt idx="3391">
                  <c:v>1.0030392088026701E-5</c:v>
                </c:pt>
                <c:pt idx="3392">
                  <c:v>2.0060784176053402E-5</c:v>
                </c:pt>
                <c:pt idx="3393">
                  <c:v>2.0060784176053402E-5</c:v>
                </c:pt>
                <c:pt idx="3394">
                  <c:v>1.0030392088026701E-5</c:v>
                </c:pt>
                <c:pt idx="3395">
                  <c:v>1.0030392088026701E-5</c:v>
                </c:pt>
                <c:pt idx="3396">
                  <c:v>1.0030392088026701E-5</c:v>
                </c:pt>
                <c:pt idx="3397">
                  <c:v>2.0060784176053402E-5</c:v>
                </c:pt>
                <c:pt idx="3398">
                  <c:v>2.0060784176053402E-5</c:v>
                </c:pt>
                <c:pt idx="3399">
                  <c:v>1.0030392088026701E-5</c:v>
                </c:pt>
                <c:pt idx="3400">
                  <c:v>1.0030392088026701E-5</c:v>
                </c:pt>
                <c:pt idx="3401">
                  <c:v>1.0030392088026701E-5</c:v>
                </c:pt>
                <c:pt idx="3402">
                  <c:v>1.0030392088026701E-5</c:v>
                </c:pt>
                <c:pt idx="3403">
                  <c:v>1.0030392088026701E-5</c:v>
                </c:pt>
                <c:pt idx="3404">
                  <c:v>3.0091176264080101E-5</c:v>
                </c:pt>
                <c:pt idx="3405">
                  <c:v>1.0030392088026701E-5</c:v>
                </c:pt>
                <c:pt idx="3406">
                  <c:v>2.0060784176053402E-5</c:v>
                </c:pt>
                <c:pt idx="3407">
                  <c:v>1.0030392088026701E-5</c:v>
                </c:pt>
                <c:pt idx="3408">
                  <c:v>1.0030392088026701E-5</c:v>
                </c:pt>
                <c:pt idx="3409">
                  <c:v>2.0060784176053402E-5</c:v>
                </c:pt>
                <c:pt idx="3410">
                  <c:v>2.0060784176053402E-5</c:v>
                </c:pt>
                <c:pt idx="3411">
                  <c:v>1.0030392088026701E-5</c:v>
                </c:pt>
                <c:pt idx="3412">
                  <c:v>1.0030392088026701E-5</c:v>
                </c:pt>
                <c:pt idx="3413">
                  <c:v>1.0030392088026701E-5</c:v>
                </c:pt>
                <c:pt idx="3414">
                  <c:v>1.0030392088026701E-5</c:v>
                </c:pt>
                <c:pt idx="3415">
                  <c:v>2.0060784176053402E-5</c:v>
                </c:pt>
                <c:pt idx="3416">
                  <c:v>5.0151960440133601E-5</c:v>
                </c:pt>
                <c:pt idx="3417">
                  <c:v>1.0030392088026701E-5</c:v>
                </c:pt>
                <c:pt idx="3418">
                  <c:v>2.0060784176053402E-5</c:v>
                </c:pt>
                <c:pt idx="3419">
                  <c:v>1.0030392088026701E-5</c:v>
                </c:pt>
                <c:pt idx="3420">
                  <c:v>2.0060784176053402E-5</c:v>
                </c:pt>
                <c:pt idx="3421">
                  <c:v>1.0030392088026701E-5</c:v>
                </c:pt>
                <c:pt idx="3422">
                  <c:v>1.0030392088026701E-5</c:v>
                </c:pt>
                <c:pt idx="3423">
                  <c:v>2.0060784176053402E-5</c:v>
                </c:pt>
                <c:pt idx="3424">
                  <c:v>2.0060784176053402E-5</c:v>
                </c:pt>
                <c:pt idx="3425">
                  <c:v>1.0030392088026701E-5</c:v>
                </c:pt>
                <c:pt idx="3426">
                  <c:v>1.0030392088026701E-5</c:v>
                </c:pt>
                <c:pt idx="3427">
                  <c:v>1.0030392088026701E-5</c:v>
                </c:pt>
                <c:pt idx="3428">
                  <c:v>1.0030392088026701E-5</c:v>
                </c:pt>
                <c:pt idx="3429">
                  <c:v>1.0030392088026701E-5</c:v>
                </c:pt>
                <c:pt idx="3430">
                  <c:v>1.0030392088026701E-5</c:v>
                </c:pt>
                <c:pt idx="3431">
                  <c:v>1.0030392088026701E-5</c:v>
                </c:pt>
                <c:pt idx="3432">
                  <c:v>1.0030392088026701E-5</c:v>
                </c:pt>
                <c:pt idx="3433">
                  <c:v>1.0030392088026701E-5</c:v>
                </c:pt>
                <c:pt idx="3434">
                  <c:v>1.0030392088026701E-5</c:v>
                </c:pt>
                <c:pt idx="3435">
                  <c:v>2.0060784176053402E-5</c:v>
                </c:pt>
                <c:pt idx="3436">
                  <c:v>1.0030392088026701E-5</c:v>
                </c:pt>
                <c:pt idx="3437">
                  <c:v>1.0030392088026701E-5</c:v>
                </c:pt>
                <c:pt idx="3438">
                  <c:v>1.0030392088026701E-5</c:v>
                </c:pt>
                <c:pt idx="3439">
                  <c:v>1.0030392088026701E-5</c:v>
                </c:pt>
                <c:pt idx="3440">
                  <c:v>2.0060784176053402E-5</c:v>
                </c:pt>
                <c:pt idx="3441">
                  <c:v>2.0060784176053402E-5</c:v>
                </c:pt>
                <c:pt idx="3442">
                  <c:v>2.0060784176053402E-5</c:v>
                </c:pt>
                <c:pt idx="3443">
                  <c:v>1.0030392088026701E-5</c:v>
                </c:pt>
                <c:pt idx="3444">
                  <c:v>2.0060784176053402E-5</c:v>
                </c:pt>
                <c:pt idx="3445">
                  <c:v>1.0030392088026701E-5</c:v>
                </c:pt>
                <c:pt idx="3446">
                  <c:v>2.0060784176053402E-5</c:v>
                </c:pt>
                <c:pt idx="3447">
                  <c:v>1.0030392088026701E-5</c:v>
                </c:pt>
                <c:pt idx="3448">
                  <c:v>1.0030392088026701E-5</c:v>
                </c:pt>
                <c:pt idx="3449">
                  <c:v>1.0030392088026701E-5</c:v>
                </c:pt>
                <c:pt idx="3450">
                  <c:v>1.0030392088026701E-5</c:v>
                </c:pt>
                <c:pt idx="3451">
                  <c:v>1.0030392088026701E-5</c:v>
                </c:pt>
                <c:pt idx="3452">
                  <c:v>2.0060784176053402E-5</c:v>
                </c:pt>
                <c:pt idx="3453">
                  <c:v>1.0030392088026701E-5</c:v>
                </c:pt>
                <c:pt idx="3454">
                  <c:v>1.0030392088026701E-5</c:v>
                </c:pt>
                <c:pt idx="3455">
                  <c:v>1.0030392088026701E-5</c:v>
                </c:pt>
                <c:pt idx="3456">
                  <c:v>3.0091176264080101E-5</c:v>
                </c:pt>
                <c:pt idx="3457">
                  <c:v>1.0030392088026701E-5</c:v>
                </c:pt>
                <c:pt idx="3458">
                  <c:v>1.0030392088026701E-5</c:v>
                </c:pt>
                <c:pt idx="3459">
                  <c:v>1.0030392088026701E-5</c:v>
                </c:pt>
                <c:pt idx="3460">
                  <c:v>1.0030392088026701E-5</c:v>
                </c:pt>
                <c:pt idx="3461">
                  <c:v>5.0151960440133601E-5</c:v>
                </c:pt>
                <c:pt idx="3462">
                  <c:v>1.0030392088026701E-5</c:v>
                </c:pt>
                <c:pt idx="3463">
                  <c:v>2.0060784176053402E-5</c:v>
                </c:pt>
                <c:pt idx="3464">
                  <c:v>1.0030392088026701E-5</c:v>
                </c:pt>
                <c:pt idx="3465">
                  <c:v>1.0030392088026701E-5</c:v>
                </c:pt>
                <c:pt idx="3466">
                  <c:v>2.0060784176053402E-5</c:v>
                </c:pt>
                <c:pt idx="3467">
                  <c:v>1.0030392088026701E-5</c:v>
                </c:pt>
                <c:pt idx="3468">
                  <c:v>1.0030392088026701E-5</c:v>
                </c:pt>
                <c:pt idx="3469">
                  <c:v>1.0030392088026701E-5</c:v>
                </c:pt>
                <c:pt idx="3470">
                  <c:v>2.0060784176053402E-5</c:v>
                </c:pt>
                <c:pt idx="3471">
                  <c:v>1.0030392088026701E-5</c:v>
                </c:pt>
                <c:pt idx="3472">
                  <c:v>1.0030392088026701E-5</c:v>
                </c:pt>
                <c:pt idx="3473">
                  <c:v>1.0030392088026701E-5</c:v>
                </c:pt>
                <c:pt idx="3474">
                  <c:v>2.0060784176053402E-5</c:v>
                </c:pt>
                <c:pt idx="3475">
                  <c:v>1.0030392088026701E-5</c:v>
                </c:pt>
                <c:pt idx="3476">
                  <c:v>1.0030392088026701E-5</c:v>
                </c:pt>
                <c:pt idx="3477">
                  <c:v>2.0060784176053402E-5</c:v>
                </c:pt>
                <c:pt idx="3478">
                  <c:v>1.0030392088026701E-5</c:v>
                </c:pt>
                <c:pt idx="3479">
                  <c:v>1.0030392088026701E-5</c:v>
                </c:pt>
                <c:pt idx="3480">
                  <c:v>2.0060784176053402E-5</c:v>
                </c:pt>
                <c:pt idx="3481">
                  <c:v>1.0030392088026701E-5</c:v>
                </c:pt>
                <c:pt idx="3482">
                  <c:v>1.0030392088026701E-5</c:v>
                </c:pt>
                <c:pt idx="3483">
                  <c:v>2.0060784176053402E-5</c:v>
                </c:pt>
                <c:pt idx="3484">
                  <c:v>1.0030392088026701E-5</c:v>
                </c:pt>
                <c:pt idx="3485">
                  <c:v>1.0030392088026701E-5</c:v>
                </c:pt>
                <c:pt idx="3486">
                  <c:v>1.0030392088026701E-5</c:v>
                </c:pt>
                <c:pt idx="3487">
                  <c:v>1.0030392088026701E-5</c:v>
                </c:pt>
                <c:pt idx="3488">
                  <c:v>1.0030392088026701E-5</c:v>
                </c:pt>
                <c:pt idx="3489">
                  <c:v>1.0030392088026701E-5</c:v>
                </c:pt>
                <c:pt idx="3490">
                  <c:v>1.0030392088026701E-5</c:v>
                </c:pt>
                <c:pt idx="3491">
                  <c:v>1.0030392088026701E-5</c:v>
                </c:pt>
                <c:pt idx="3492">
                  <c:v>1.0030392088026701E-5</c:v>
                </c:pt>
                <c:pt idx="3493">
                  <c:v>3.0091176264080101E-5</c:v>
                </c:pt>
                <c:pt idx="3494">
                  <c:v>1.0030392088026701E-5</c:v>
                </c:pt>
                <c:pt idx="3495">
                  <c:v>1.0030392088026701E-5</c:v>
                </c:pt>
                <c:pt idx="3496">
                  <c:v>2.0060784176053402E-5</c:v>
                </c:pt>
                <c:pt idx="3497">
                  <c:v>1.0030392088026701E-5</c:v>
                </c:pt>
                <c:pt idx="3498">
                  <c:v>1.0030392088026701E-5</c:v>
                </c:pt>
                <c:pt idx="3499">
                  <c:v>1.0030392088026701E-5</c:v>
                </c:pt>
                <c:pt idx="3500">
                  <c:v>1.0030392088026701E-5</c:v>
                </c:pt>
                <c:pt idx="3501">
                  <c:v>1.0030392088026701E-5</c:v>
                </c:pt>
                <c:pt idx="3502">
                  <c:v>1.0030392088026701E-5</c:v>
                </c:pt>
                <c:pt idx="3503">
                  <c:v>1.0030392088026701E-5</c:v>
                </c:pt>
                <c:pt idx="3504">
                  <c:v>1.0030392088026701E-5</c:v>
                </c:pt>
                <c:pt idx="3505">
                  <c:v>2.0060784176053402E-5</c:v>
                </c:pt>
                <c:pt idx="3506">
                  <c:v>2.0060784176053402E-5</c:v>
                </c:pt>
                <c:pt idx="3507">
                  <c:v>2.0060784176053402E-5</c:v>
                </c:pt>
                <c:pt idx="3508">
                  <c:v>2.0060784176053402E-5</c:v>
                </c:pt>
                <c:pt idx="3509">
                  <c:v>1.0030392088026701E-5</c:v>
                </c:pt>
                <c:pt idx="3510">
                  <c:v>1.0030392088026701E-5</c:v>
                </c:pt>
                <c:pt idx="3511">
                  <c:v>2.0060784176053402E-5</c:v>
                </c:pt>
                <c:pt idx="3512">
                  <c:v>1.0030392088026701E-5</c:v>
                </c:pt>
                <c:pt idx="3513">
                  <c:v>2.0060784176053402E-5</c:v>
                </c:pt>
                <c:pt idx="3514">
                  <c:v>1.0030392088026701E-5</c:v>
                </c:pt>
                <c:pt idx="3515">
                  <c:v>1.0030392088026701E-5</c:v>
                </c:pt>
                <c:pt idx="3516">
                  <c:v>1.0030392088026701E-5</c:v>
                </c:pt>
                <c:pt idx="3517">
                  <c:v>2.0060784176053402E-5</c:v>
                </c:pt>
                <c:pt idx="3518">
                  <c:v>1.0030392088026701E-5</c:v>
                </c:pt>
                <c:pt idx="3519">
                  <c:v>1.0030392088026701E-5</c:v>
                </c:pt>
                <c:pt idx="3520">
                  <c:v>1.0030392088026701E-5</c:v>
                </c:pt>
                <c:pt idx="3521">
                  <c:v>1.0030392088026701E-5</c:v>
                </c:pt>
                <c:pt idx="3522">
                  <c:v>2.0060784176053402E-5</c:v>
                </c:pt>
                <c:pt idx="3523">
                  <c:v>1.0030392088026701E-5</c:v>
                </c:pt>
                <c:pt idx="3524">
                  <c:v>2.0060784176053402E-5</c:v>
                </c:pt>
                <c:pt idx="3525">
                  <c:v>2.0060784176053402E-5</c:v>
                </c:pt>
                <c:pt idx="3526">
                  <c:v>1.0030392088026701E-5</c:v>
                </c:pt>
                <c:pt idx="3527">
                  <c:v>1.0030392088026701E-5</c:v>
                </c:pt>
                <c:pt idx="3528">
                  <c:v>1.0030392088026701E-5</c:v>
                </c:pt>
                <c:pt idx="3529">
                  <c:v>1.0030392088026701E-5</c:v>
                </c:pt>
                <c:pt idx="3530">
                  <c:v>2.0060784176053402E-5</c:v>
                </c:pt>
                <c:pt idx="3531">
                  <c:v>2.0060784176053402E-5</c:v>
                </c:pt>
                <c:pt idx="3532">
                  <c:v>1.0030392088026701E-5</c:v>
                </c:pt>
                <c:pt idx="3533">
                  <c:v>1.0030392088026701E-5</c:v>
                </c:pt>
                <c:pt idx="3534">
                  <c:v>1.0030392088026701E-5</c:v>
                </c:pt>
                <c:pt idx="3535">
                  <c:v>1.0030392088026701E-5</c:v>
                </c:pt>
                <c:pt idx="3536">
                  <c:v>1.0030392088026701E-5</c:v>
                </c:pt>
                <c:pt idx="3537">
                  <c:v>1.0030392088026701E-5</c:v>
                </c:pt>
                <c:pt idx="3538">
                  <c:v>1.0030392088026701E-5</c:v>
                </c:pt>
                <c:pt idx="3539">
                  <c:v>1.0030392088026701E-5</c:v>
                </c:pt>
                <c:pt idx="3540">
                  <c:v>1.0030392088026701E-5</c:v>
                </c:pt>
                <c:pt idx="3541">
                  <c:v>1.0030392088026701E-5</c:v>
                </c:pt>
                <c:pt idx="3542">
                  <c:v>1.0030392088026701E-5</c:v>
                </c:pt>
                <c:pt idx="3543">
                  <c:v>1.0030392088026701E-5</c:v>
                </c:pt>
                <c:pt idx="3544">
                  <c:v>1.0030392088026701E-5</c:v>
                </c:pt>
                <c:pt idx="3545">
                  <c:v>2.0060784176053402E-5</c:v>
                </c:pt>
                <c:pt idx="3546">
                  <c:v>1.0030392088026701E-5</c:v>
                </c:pt>
                <c:pt idx="3547">
                  <c:v>1.0030392088026701E-5</c:v>
                </c:pt>
                <c:pt idx="3548">
                  <c:v>1.0030392088026701E-5</c:v>
                </c:pt>
                <c:pt idx="3549">
                  <c:v>1.0030392088026701E-5</c:v>
                </c:pt>
                <c:pt idx="3550">
                  <c:v>1.0030392088026701E-5</c:v>
                </c:pt>
                <c:pt idx="3551">
                  <c:v>1.0030392088026701E-5</c:v>
                </c:pt>
                <c:pt idx="3552">
                  <c:v>2.0060784176053402E-5</c:v>
                </c:pt>
                <c:pt idx="3553">
                  <c:v>1.0030392088026701E-5</c:v>
                </c:pt>
                <c:pt idx="3554">
                  <c:v>1.0030392088026701E-5</c:v>
                </c:pt>
                <c:pt idx="3555">
                  <c:v>1.0030392088026701E-5</c:v>
                </c:pt>
                <c:pt idx="3556">
                  <c:v>1.0030392088026701E-5</c:v>
                </c:pt>
                <c:pt idx="3557">
                  <c:v>1.0030392088026701E-5</c:v>
                </c:pt>
                <c:pt idx="3558">
                  <c:v>2.0060784176053402E-5</c:v>
                </c:pt>
                <c:pt idx="3559">
                  <c:v>1.0030392088026701E-5</c:v>
                </c:pt>
                <c:pt idx="3560">
                  <c:v>1.0030392088026701E-5</c:v>
                </c:pt>
                <c:pt idx="3561">
                  <c:v>2.0060784176053402E-5</c:v>
                </c:pt>
                <c:pt idx="3562">
                  <c:v>1.0030392088026701E-5</c:v>
                </c:pt>
                <c:pt idx="3563">
                  <c:v>1.0030392088026701E-5</c:v>
                </c:pt>
                <c:pt idx="3564">
                  <c:v>1.0030392088026701E-5</c:v>
                </c:pt>
                <c:pt idx="3565">
                  <c:v>1.0030392088026701E-5</c:v>
                </c:pt>
                <c:pt idx="3566">
                  <c:v>2.0060784176053402E-5</c:v>
                </c:pt>
                <c:pt idx="3567">
                  <c:v>1.0030392088026701E-5</c:v>
                </c:pt>
                <c:pt idx="3568">
                  <c:v>1.0030392088026701E-5</c:v>
                </c:pt>
                <c:pt idx="3569">
                  <c:v>1.0030392088026701E-5</c:v>
                </c:pt>
                <c:pt idx="3570">
                  <c:v>1.0030392088026701E-5</c:v>
                </c:pt>
                <c:pt idx="3571">
                  <c:v>1.0030392088026701E-5</c:v>
                </c:pt>
                <c:pt idx="3572">
                  <c:v>1.0030392088026701E-5</c:v>
                </c:pt>
                <c:pt idx="3573">
                  <c:v>1.0030392088026701E-5</c:v>
                </c:pt>
                <c:pt idx="3574">
                  <c:v>1.0030392088026701E-5</c:v>
                </c:pt>
                <c:pt idx="3575">
                  <c:v>1.0030392088026701E-5</c:v>
                </c:pt>
                <c:pt idx="3576">
                  <c:v>1.0030392088026701E-5</c:v>
                </c:pt>
                <c:pt idx="3577">
                  <c:v>1.0030392088026701E-5</c:v>
                </c:pt>
                <c:pt idx="3578">
                  <c:v>1.0030392088026701E-5</c:v>
                </c:pt>
                <c:pt idx="3579">
                  <c:v>1.0030392088026701E-5</c:v>
                </c:pt>
                <c:pt idx="3580">
                  <c:v>1.0030392088026701E-5</c:v>
                </c:pt>
                <c:pt idx="3581">
                  <c:v>1.0030392088026701E-5</c:v>
                </c:pt>
                <c:pt idx="3582">
                  <c:v>1.0030392088026701E-5</c:v>
                </c:pt>
                <c:pt idx="3583">
                  <c:v>1.0030392088026701E-5</c:v>
                </c:pt>
                <c:pt idx="3584">
                  <c:v>1.0030392088026701E-5</c:v>
                </c:pt>
                <c:pt idx="3585">
                  <c:v>1.0030392088026701E-5</c:v>
                </c:pt>
                <c:pt idx="3586">
                  <c:v>1.0030392088026701E-5</c:v>
                </c:pt>
                <c:pt idx="3587">
                  <c:v>1.0030392088026701E-5</c:v>
                </c:pt>
                <c:pt idx="3588">
                  <c:v>1.0030392088026701E-5</c:v>
                </c:pt>
                <c:pt idx="3589">
                  <c:v>1.0030392088026701E-5</c:v>
                </c:pt>
                <c:pt idx="3590">
                  <c:v>2.0060784176053402E-5</c:v>
                </c:pt>
                <c:pt idx="3591">
                  <c:v>1.0030392088026701E-5</c:v>
                </c:pt>
                <c:pt idx="3592">
                  <c:v>1.0030392088026701E-5</c:v>
                </c:pt>
                <c:pt idx="3593">
                  <c:v>1.0030392088026701E-5</c:v>
                </c:pt>
                <c:pt idx="3594">
                  <c:v>1.0030392088026701E-5</c:v>
                </c:pt>
                <c:pt idx="3595">
                  <c:v>1.0030392088026701E-5</c:v>
                </c:pt>
                <c:pt idx="3596">
                  <c:v>1.0030392088026701E-5</c:v>
                </c:pt>
                <c:pt idx="3597">
                  <c:v>2.0060784176053402E-5</c:v>
                </c:pt>
                <c:pt idx="3598">
                  <c:v>1.0030392088026701E-5</c:v>
                </c:pt>
                <c:pt idx="3599">
                  <c:v>1.0030392088026701E-5</c:v>
                </c:pt>
                <c:pt idx="3600">
                  <c:v>1.0030392088026701E-5</c:v>
                </c:pt>
                <c:pt idx="3601">
                  <c:v>1.0030392088026701E-5</c:v>
                </c:pt>
                <c:pt idx="3602">
                  <c:v>1.0030392088026701E-5</c:v>
                </c:pt>
                <c:pt idx="3603">
                  <c:v>1.0030392088026701E-5</c:v>
                </c:pt>
                <c:pt idx="3604">
                  <c:v>1.0030392088026701E-5</c:v>
                </c:pt>
                <c:pt idx="3605">
                  <c:v>1.0030392088026701E-5</c:v>
                </c:pt>
                <c:pt idx="3606">
                  <c:v>1.0030392088026701E-5</c:v>
                </c:pt>
                <c:pt idx="3607">
                  <c:v>1.0030392088026701E-5</c:v>
                </c:pt>
                <c:pt idx="3608">
                  <c:v>1.0030392088026701E-5</c:v>
                </c:pt>
                <c:pt idx="3609">
                  <c:v>1.0030392088026701E-5</c:v>
                </c:pt>
                <c:pt idx="3610">
                  <c:v>1.0030392088026701E-5</c:v>
                </c:pt>
                <c:pt idx="3611">
                  <c:v>2.0060784176053402E-5</c:v>
                </c:pt>
                <c:pt idx="3612">
                  <c:v>1.0030392088026701E-5</c:v>
                </c:pt>
                <c:pt idx="3613">
                  <c:v>1.0030392088026701E-5</c:v>
                </c:pt>
                <c:pt idx="3614">
                  <c:v>1.0030392088026701E-5</c:v>
                </c:pt>
                <c:pt idx="3615">
                  <c:v>1.0030392088026701E-5</c:v>
                </c:pt>
                <c:pt idx="3616">
                  <c:v>1.0030392088026701E-5</c:v>
                </c:pt>
                <c:pt idx="3617">
                  <c:v>1.0030392088026701E-5</c:v>
                </c:pt>
                <c:pt idx="3618">
                  <c:v>2.0060784176053402E-5</c:v>
                </c:pt>
                <c:pt idx="3619">
                  <c:v>1.0030392088026701E-5</c:v>
                </c:pt>
                <c:pt idx="3620">
                  <c:v>1.0030392088026701E-5</c:v>
                </c:pt>
                <c:pt idx="3621">
                  <c:v>1.0030392088026701E-5</c:v>
                </c:pt>
                <c:pt idx="3622">
                  <c:v>1.0030392088026701E-5</c:v>
                </c:pt>
                <c:pt idx="3623">
                  <c:v>1.0030392088026701E-5</c:v>
                </c:pt>
                <c:pt idx="3624">
                  <c:v>1.0030392088026701E-5</c:v>
                </c:pt>
                <c:pt idx="3625">
                  <c:v>1.0030392088026701E-5</c:v>
                </c:pt>
                <c:pt idx="3626">
                  <c:v>1.0030392088026701E-5</c:v>
                </c:pt>
                <c:pt idx="3627">
                  <c:v>1.0030392088026701E-5</c:v>
                </c:pt>
                <c:pt idx="3628">
                  <c:v>1.0030392088026701E-5</c:v>
                </c:pt>
                <c:pt idx="3629">
                  <c:v>1.0030392088026701E-5</c:v>
                </c:pt>
                <c:pt idx="3630">
                  <c:v>1.0030392088026701E-5</c:v>
                </c:pt>
                <c:pt idx="3631">
                  <c:v>1.0030392088026701E-5</c:v>
                </c:pt>
                <c:pt idx="3632">
                  <c:v>1.0030392088026701E-5</c:v>
                </c:pt>
                <c:pt idx="3633">
                  <c:v>1.0030392088026701E-5</c:v>
                </c:pt>
                <c:pt idx="3634">
                  <c:v>1.0030392088026701E-5</c:v>
                </c:pt>
                <c:pt idx="3635">
                  <c:v>1.0030392088026701E-5</c:v>
                </c:pt>
                <c:pt idx="3636">
                  <c:v>1.0030392088026701E-5</c:v>
                </c:pt>
                <c:pt idx="3637">
                  <c:v>1.0030392088026701E-5</c:v>
                </c:pt>
                <c:pt idx="3638">
                  <c:v>1.0030392088026701E-5</c:v>
                </c:pt>
                <c:pt idx="3639">
                  <c:v>1.0030392088026701E-5</c:v>
                </c:pt>
                <c:pt idx="3640">
                  <c:v>1.0030392088026701E-5</c:v>
                </c:pt>
                <c:pt idx="3641">
                  <c:v>1.0030392088026701E-5</c:v>
                </c:pt>
                <c:pt idx="3642">
                  <c:v>1.0030392088026701E-5</c:v>
                </c:pt>
                <c:pt idx="3643">
                  <c:v>1.0030392088026701E-5</c:v>
                </c:pt>
                <c:pt idx="3644">
                  <c:v>1.0030392088026701E-5</c:v>
                </c:pt>
                <c:pt idx="3645">
                  <c:v>1.0030392088026701E-5</c:v>
                </c:pt>
                <c:pt idx="3646">
                  <c:v>1.0030392088026701E-5</c:v>
                </c:pt>
                <c:pt idx="3647">
                  <c:v>1.0030392088026701E-5</c:v>
                </c:pt>
                <c:pt idx="3648">
                  <c:v>1.0030392088026701E-5</c:v>
                </c:pt>
                <c:pt idx="3649">
                  <c:v>1.0030392088026701E-5</c:v>
                </c:pt>
                <c:pt idx="3650">
                  <c:v>1.0030392088026701E-5</c:v>
                </c:pt>
                <c:pt idx="3651">
                  <c:v>1.0030392088026701E-5</c:v>
                </c:pt>
                <c:pt idx="3652">
                  <c:v>1.0030392088026701E-5</c:v>
                </c:pt>
                <c:pt idx="3653">
                  <c:v>1.0030392088026701E-5</c:v>
                </c:pt>
                <c:pt idx="3654">
                  <c:v>1.0030392088026701E-5</c:v>
                </c:pt>
                <c:pt idx="3655">
                  <c:v>1.0030392088026701E-5</c:v>
                </c:pt>
                <c:pt idx="3656">
                  <c:v>1.0030392088026701E-5</c:v>
                </c:pt>
                <c:pt idx="3657">
                  <c:v>1.0030392088026701E-5</c:v>
                </c:pt>
                <c:pt idx="3658">
                  <c:v>1.0030392088026701E-5</c:v>
                </c:pt>
                <c:pt idx="3659">
                  <c:v>1.0030392088026701E-5</c:v>
                </c:pt>
                <c:pt idx="3660">
                  <c:v>1.0030392088026701E-5</c:v>
                </c:pt>
                <c:pt idx="3661">
                  <c:v>1.0030392088026701E-5</c:v>
                </c:pt>
                <c:pt idx="3662">
                  <c:v>1.0030392088026701E-5</c:v>
                </c:pt>
                <c:pt idx="3663">
                  <c:v>1.0030392088026701E-5</c:v>
                </c:pt>
                <c:pt idx="3664">
                  <c:v>1.0030392088026701E-5</c:v>
                </c:pt>
                <c:pt idx="3665">
                  <c:v>1.0030392088026701E-5</c:v>
                </c:pt>
                <c:pt idx="3666">
                  <c:v>1.0030392088026701E-5</c:v>
                </c:pt>
                <c:pt idx="3667">
                  <c:v>1.0030392088026701E-5</c:v>
                </c:pt>
                <c:pt idx="3668">
                  <c:v>1.0030392088026701E-5</c:v>
                </c:pt>
                <c:pt idx="3669">
                  <c:v>1.0030392088026701E-5</c:v>
                </c:pt>
                <c:pt idx="3670">
                  <c:v>1.0030392088026701E-5</c:v>
                </c:pt>
                <c:pt idx="3671">
                  <c:v>1.0030392088026701E-5</c:v>
                </c:pt>
                <c:pt idx="3672">
                  <c:v>1.0030392088026701E-5</c:v>
                </c:pt>
                <c:pt idx="3673">
                  <c:v>1.0030392088026701E-5</c:v>
                </c:pt>
                <c:pt idx="3674">
                  <c:v>1.0030392088026701E-5</c:v>
                </c:pt>
                <c:pt idx="3675">
                  <c:v>1.0030392088026701E-5</c:v>
                </c:pt>
                <c:pt idx="3676">
                  <c:v>1.0030392088026701E-5</c:v>
                </c:pt>
                <c:pt idx="3677">
                  <c:v>1.0030392088026701E-5</c:v>
                </c:pt>
                <c:pt idx="3678">
                  <c:v>1.0030392088026701E-5</c:v>
                </c:pt>
                <c:pt idx="3679">
                  <c:v>1.0030392088026701E-5</c:v>
                </c:pt>
                <c:pt idx="3680">
                  <c:v>1.0030392088026701E-5</c:v>
                </c:pt>
                <c:pt idx="3681">
                  <c:v>1.0030392088026701E-5</c:v>
                </c:pt>
                <c:pt idx="3682">
                  <c:v>1.0030392088026701E-5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81944"/>
        <c:axId val="281281552"/>
      </c:scatterChart>
      <c:valAx>
        <c:axId val="281281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1552"/>
        <c:crosses val="autoZero"/>
        <c:crossBetween val="midCat"/>
      </c:valAx>
      <c:valAx>
        <c:axId val="281281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1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KR-100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'KR-DIS'!$AC:$AC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788</c:v>
                </c:pt>
                <c:pt idx="787">
                  <c:v>789</c:v>
                </c:pt>
                <c:pt idx="788">
                  <c:v>790</c:v>
                </c:pt>
                <c:pt idx="789">
                  <c:v>791</c:v>
                </c:pt>
                <c:pt idx="790">
                  <c:v>792</c:v>
                </c:pt>
                <c:pt idx="791">
                  <c:v>793</c:v>
                </c:pt>
                <c:pt idx="792">
                  <c:v>794</c:v>
                </c:pt>
                <c:pt idx="793">
                  <c:v>795</c:v>
                </c:pt>
                <c:pt idx="794">
                  <c:v>796</c:v>
                </c:pt>
                <c:pt idx="795">
                  <c:v>797</c:v>
                </c:pt>
                <c:pt idx="796">
                  <c:v>798</c:v>
                </c:pt>
                <c:pt idx="797">
                  <c:v>799</c:v>
                </c:pt>
                <c:pt idx="798">
                  <c:v>800</c:v>
                </c:pt>
                <c:pt idx="799">
                  <c:v>801</c:v>
                </c:pt>
                <c:pt idx="800">
                  <c:v>802</c:v>
                </c:pt>
                <c:pt idx="801">
                  <c:v>803</c:v>
                </c:pt>
                <c:pt idx="802">
                  <c:v>804</c:v>
                </c:pt>
                <c:pt idx="803">
                  <c:v>805</c:v>
                </c:pt>
                <c:pt idx="804">
                  <c:v>806</c:v>
                </c:pt>
                <c:pt idx="805">
                  <c:v>807</c:v>
                </c:pt>
                <c:pt idx="806">
                  <c:v>808</c:v>
                </c:pt>
                <c:pt idx="807">
                  <c:v>809</c:v>
                </c:pt>
                <c:pt idx="808">
                  <c:v>810</c:v>
                </c:pt>
                <c:pt idx="809">
                  <c:v>811</c:v>
                </c:pt>
                <c:pt idx="810">
                  <c:v>812</c:v>
                </c:pt>
                <c:pt idx="811">
                  <c:v>813</c:v>
                </c:pt>
                <c:pt idx="812">
                  <c:v>814</c:v>
                </c:pt>
                <c:pt idx="813">
                  <c:v>815</c:v>
                </c:pt>
                <c:pt idx="814">
                  <c:v>816</c:v>
                </c:pt>
                <c:pt idx="815">
                  <c:v>817</c:v>
                </c:pt>
                <c:pt idx="816">
                  <c:v>818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835</c:v>
                </c:pt>
                <c:pt idx="833">
                  <c:v>837</c:v>
                </c:pt>
                <c:pt idx="834">
                  <c:v>838</c:v>
                </c:pt>
                <c:pt idx="835">
                  <c:v>839</c:v>
                </c:pt>
                <c:pt idx="836">
                  <c:v>840</c:v>
                </c:pt>
                <c:pt idx="837">
                  <c:v>841</c:v>
                </c:pt>
                <c:pt idx="838">
                  <c:v>843</c:v>
                </c:pt>
                <c:pt idx="839">
                  <c:v>844</c:v>
                </c:pt>
                <c:pt idx="840">
                  <c:v>847</c:v>
                </c:pt>
                <c:pt idx="841">
                  <c:v>848</c:v>
                </c:pt>
                <c:pt idx="842">
                  <c:v>849</c:v>
                </c:pt>
                <c:pt idx="843">
                  <c:v>850</c:v>
                </c:pt>
                <c:pt idx="844">
                  <c:v>851</c:v>
                </c:pt>
                <c:pt idx="845">
                  <c:v>852</c:v>
                </c:pt>
                <c:pt idx="846">
                  <c:v>853</c:v>
                </c:pt>
                <c:pt idx="847">
                  <c:v>855</c:v>
                </c:pt>
                <c:pt idx="848">
                  <c:v>857</c:v>
                </c:pt>
                <c:pt idx="849">
                  <c:v>858</c:v>
                </c:pt>
                <c:pt idx="850">
                  <c:v>859</c:v>
                </c:pt>
                <c:pt idx="851">
                  <c:v>861</c:v>
                </c:pt>
                <c:pt idx="852">
                  <c:v>862</c:v>
                </c:pt>
                <c:pt idx="853">
                  <c:v>863</c:v>
                </c:pt>
                <c:pt idx="854">
                  <c:v>864</c:v>
                </c:pt>
                <c:pt idx="855">
                  <c:v>865</c:v>
                </c:pt>
                <c:pt idx="856">
                  <c:v>866</c:v>
                </c:pt>
                <c:pt idx="857">
                  <c:v>867</c:v>
                </c:pt>
                <c:pt idx="858">
                  <c:v>868</c:v>
                </c:pt>
                <c:pt idx="859">
                  <c:v>869</c:v>
                </c:pt>
                <c:pt idx="860">
                  <c:v>870</c:v>
                </c:pt>
                <c:pt idx="861">
                  <c:v>871</c:v>
                </c:pt>
                <c:pt idx="862">
                  <c:v>873</c:v>
                </c:pt>
                <c:pt idx="863">
                  <c:v>874</c:v>
                </c:pt>
                <c:pt idx="864">
                  <c:v>876</c:v>
                </c:pt>
                <c:pt idx="865">
                  <c:v>877</c:v>
                </c:pt>
                <c:pt idx="866">
                  <c:v>878</c:v>
                </c:pt>
                <c:pt idx="867">
                  <c:v>880</c:v>
                </c:pt>
                <c:pt idx="868">
                  <c:v>881</c:v>
                </c:pt>
                <c:pt idx="869">
                  <c:v>882</c:v>
                </c:pt>
                <c:pt idx="870">
                  <c:v>883</c:v>
                </c:pt>
                <c:pt idx="871">
                  <c:v>884</c:v>
                </c:pt>
                <c:pt idx="872">
                  <c:v>885</c:v>
                </c:pt>
                <c:pt idx="873">
                  <c:v>886</c:v>
                </c:pt>
                <c:pt idx="874">
                  <c:v>887</c:v>
                </c:pt>
                <c:pt idx="875">
                  <c:v>888</c:v>
                </c:pt>
                <c:pt idx="876">
                  <c:v>889</c:v>
                </c:pt>
                <c:pt idx="877">
                  <c:v>890</c:v>
                </c:pt>
                <c:pt idx="878">
                  <c:v>891</c:v>
                </c:pt>
                <c:pt idx="879">
                  <c:v>892</c:v>
                </c:pt>
                <c:pt idx="880">
                  <c:v>893</c:v>
                </c:pt>
                <c:pt idx="881">
                  <c:v>895</c:v>
                </c:pt>
                <c:pt idx="882">
                  <c:v>896</c:v>
                </c:pt>
                <c:pt idx="883">
                  <c:v>897</c:v>
                </c:pt>
                <c:pt idx="884">
                  <c:v>898</c:v>
                </c:pt>
                <c:pt idx="885">
                  <c:v>900</c:v>
                </c:pt>
                <c:pt idx="886">
                  <c:v>901</c:v>
                </c:pt>
                <c:pt idx="887">
                  <c:v>904</c:v>
                </c:pt>
                <c:pt idx="888">
                  <c:v>905</c:v>
                </c:pt>
                <c:pt idx="889">
                  <c:v>906</c:v>
                </c:pt>
                <c:pt idx="890">
                  <c:v>907</c:v>
                </c:pt>
                <c:pt idx="891">
                  <c:v>908</c:v>
                </c:pt>
                <c:pt idx="892">
                  <c:v>909</c:v>
                </c:pt>
                <c:pt idx="893">
                  <c:v>910</c:v>
                </c:pt>
                <c:pt idx="894">
                  <c:v>913</c:v>
                </c:pt>
                <c:pt idx="895">
                  <c:v>915</c:v>
                </c:pt>
                <c:pt idx="896">
                  <c:v>919</c:v>
                </c:pt>
                <c:pt idx="897">
                  <c:v>920</c:v>
                </c:pt>
                <c:pt idx="898">
                  <c:v>922</c:v>
                </c:pt>
                <c:pt idx="899">
                  <c:v>925</c:v>
                </c:pt>
                <c:pt idx="900">
                  <c:v>927</c:v>
                </c:pt>
                <c:pt idx="901">
                  <c:v>929</c:v>
                </c:pt>
                <c:pt idx="902">
                  <c:v>930</c:v>
                </c:pt>
                <c:pt idx="903">
                  <c:v>931</c:v>
                </c:pt>
                <c:pt idx="904">
                  <c:v>932</c:v>
                </c:pt>
                <c:pt idx="905">
                  <c:v>935</c:v>
                </c:pt>
                <c:pt idx="906">
                  <c:v>936</c:v>
                </c:pt>
                <c:pt idx="907">
                  <c:v>937</c:v>
                </c:pt>
                <c:pt idx="908">
                  <c:v>939</c:v>
                </c:pt>
                <c:pt idx="909">
                  <c:v>940</c:v>
                </c:pt>
                <c:pt idx="910">
                  <c:v>943</c:v>
                </c:pt>
                <c:pt idx="911">
                  <c:v>945</c:v>
                </c:pt>
                <c:pt idx="912">
                  <c:v>946</c:v>
                </c:pt>
                <c:pt idx="913">
                  <c:v>947</c:v>
                </c:pt>
                <c:pt idx="914">
                  <c:v>949</c:v>
                </c:pt>
                <c:pt idx="915">
                  <c:v>950</c:v>
                </c:pt>
                <c:pt idx="916">
                  <c:v>951</c:v>
                </c:pt>
                <c:pt idx="917">
                  <c:v>953</c:v>
                </c:pt>
                <c:pt idx="918">
                  <c:v>957</c:v>
                </c:pt>
                <c:pt idx="919">
                  <c:v>958</c:v>
                </c:pt>
                <c:pt idx="920">
                  <c:v>960</c:v>
                </c:pt>
                <c:pt idx="921">
                  <c:v>962</c:v>
                </c:pt>
                <c:pt idx="922">
                  <c:v>964</c:v>
                </c:pt>
                <c:pt idx="923">
                  <c:v>965</c:v>
                </c:pt>
                <c:pt idx="924">
                  <c:v>966</c:v>
                </c:pt>
                <c:pt idx="925">
                  <c:v>967</c:v>
                </c:pt>
                <c:pt idx="926">
                  <c:v>970</c:v>
                </c:pt>
                <c:pt idx="927">
                  <c:v>971</c:v>
                </c:pt>
                <c:pt idx="928">
                  <c:v>974</c:v>
                </c:pt>
                <c:pt idx="929">
                  <c:v>975</c:v>
                </c:pt>
                <c:pt idx="930">
                  <c:v>976</c:v>
                </c:pt>
                <c:pt idx="931">
                  <c:v>979</c:v>
                </c:pt>
                <c:pt idx="932">
                  <c:v>980</c:v>
                </c:pt>
                <c:pt idx="933">
                  <c:v>981</c:v>
                </c:pt>
                <c:pt idx="934">
                  <c:v>982</c:v>
                </c:pt>
                <c:pt idx="935">
                  <c:v>985</c:v>
                </c:pt>
                <c:pt idx="936">
                  <c:v>987</c:v>
                </c:pt>
                <c:pt idx="937">
                  <c:v>988</c:v>
                </c:pt>
                <c:pt idx="938">
                  <c:v>989</c:v>
                </c:pt>
                <c:pt idx="939">
                  <c:v>993</c:v>
                </c:pt>
                <c:pt idx="940">
                  <c:v>994</c:v>
                </c:pt>
                <c:pt idx="941">
                  <c:v>995</c:v>
                </c:pt>
                <c:pt idx="942">
                  <c:v>999</c:v>
                </c:pt>
                <c:pt idx="943">
                  <c:v>1001</c:v>
                </c:pt>
                <c:pt idx="944">
                  <c:v>1011</c:v>
                </c:pt>
                <c:pt idx="945">
                  <c:v>1016</c:v>
                </c:pt>
                <c:pt idx="946">
                  <c:v>1017</c:v>
                </c:pt>
                <c:pt idx="947">
                  <c:v>1020</c:v>
                </c:pt>
                <c:pt idx="948">
                  <c:v>1022</c:v>
                </c:pt>
                <c:pt idx="949">
                  <c:v>1031</c:v>
                </c:pt>
                <c:pt idx="950">
                  <c:v>1032</c:v>
                </c:pt>
                <c:pt idx="951">
                  <c:v>1033</c:v>
                </c:pt>
                <c:pt idx="952">
                  <c:v>1039</c:v>
                </c:pt>
                <c:pt idx="953">
                  <c:v>1041</c:v>
                </c:pt>
                <c:pt idx="954">
                  <c:v>1050</c:v>
                </c:pt>
                <c:pt idx="955">
                  <c:v>1051</c:v>
                </c:pt>
                <c:pt idx="956">
                  <c:v>1059</c:v>
                </c:pt>
                <c:pt idx="957">
                  <c:v>1060</c:v>
                </c:pt>
                <c:pt idx="958">
                  <c:v>1066</c:v>
                </c:pt>
                <c:pt idx="959">
                  <c:v>1070</c:v>
                </c:pt>
                <c:pt idx="960">
                  <c:v>1078</c:v>
                </c:pt>
                <c:pt idx="961">
                  <c:v>1090</c:v>
                </c:pt>
                <c:pt idx="962">
                  <c:v>1107</c:v>
                </c:pt>
                <c:pt idx="963">
                  <c:v>1108</c:v>
                </c:pt>
                <c:pt idx="964">
                  <c:v>1112</c:v>
                </c:pt>
                <c:pt idx="965">
                  <c:v>1116</c:v>
                </c:pt>
                <c:pt idx="966">
                  <c:v>1120</c:v>
                </c:pt>
                <c:pt idx="967">
                  <c:v>1121</c:v>
                </c:pt>
                <c:pt idx="968">
                  <c:v>1125</c:v>
                </c:pt>
                <c:pt idx="969">
                  <c:v>1134</c:v>
                </c:pt>
                <c:pt idx="970">
                  <c:v>1135</c:v>
                </c:pt>
                <c:pt idx="971">
                  <c:v>1163</c:v>
                </c:pt>
                <c:pt idx="972">
                  <c:v>1170</c:v>
                </c:pt>
                <c:pt idx="973">
                  <c:v>1173</c:v>
                </c:pt>
                <c:pt idx="974">
                  <c:v>1197</c:v>
                </c:pt>
                <c:pt idx="975">
                  <c:v>1276</c:v>
                </c:pt>
                <c:pt idx="976">
                  <c:v>1277</c:v>
                </c:pt>
                <c:pt idx="977">
                  <c:v>1301</c:v>
                </c:pt>
                <c:pt idx="978">
                  <c:v>1310</c:v>
                </c:pt>
              </c:numCache>
            </c:numRef>
          </c:xVal>
          <c:yVal>
            <c:numRef>
              <c:f>'KR-DIS'!$AE:$AE</c:f>
              <c:numCache>
                <c:formatCode>General</c:formatCode>
                <c:ptCount val="1048576"/>
                <c:pt idx="0">
                  <c:v>1.00226660291637E-2</c:v>
                </c:pt>
                <c:pt idx="1">
                  <c:v>9.8736263846183007E-3</c:v>
                </c:pt>
                <c:pt idx="2">
                  <c:v>9.82161254893801E-3</c:v>
                </c:pt>
                <c:pt idx="3">
                  <c:v>9.74559232755913E-3</c:v>
                </c:pt>
                <c:pt idx="4">
                  <c:v>9.5505404437580405E-3</c:v>
                </c:pt>
                <c:pt idx="5">
                  <c:v>9.51253033306859E-3</c:v>
                </c:pt>
                <c:pt idx="6">
                  <c:v>9.3474864313907498E-3</c:v>
                </c:pt>
                <c:pt idx="7">
                  <c:v>9.3014741921351E-3</c:v>
                </c:pt>
                <c:pt idx="8">
                  <c:v>9.2444590261009409E-3</c:v>
                </c:pt>
                <c:pt idx="9">
                  <c:v>9.2154513100484708E-3</c:v>
                </c:pt>
                <c:pt idx="10">
                  <c:v>9.0614103351491504E-3</c:v>
                </c:pt>
                <c:pt idx="11">
                  <c:v>8.7483270549966203E-3</c:v>
                </c:pt>
                <c:pt idx="12">
                  <c:v>8.95438186557624E-3</c:v>
                </c:pt>
                <c:pt idx="13">
                  <c:v>8.8093432853138896E-3</c:v>
                </c:pt>
                <c:pt idx="14">
                  <c:v>8.5282685194261604E-3</c:v>
                </c:pt>
                <c:pt idx="15">
                  <c:v>8.7313225317934492E-3</c:v>
                </c:pt>
                <c:pt idx="16">
                  <c:v>8.4412453712687501E-3</c:v>
                </c:pt>
                <c:pt idx="17">
                  <c:v>8.4692528212504496E-3</c:v>
                </c:pt>
                <c:pt idx="18">
                  <c:v>8.3792288748807103E-3</c:v>
                </c:pt>
                <c:pt idx="19">
                  <c:v>8.2381913589014595E-3</c:v>
                </c:pt>
                <c:pt idx="20">
                  <c:v>8.0161322911894498E-3</c:v>
                </c:pt>
                <c:pt idx="21">
                  <c:v>8.0321365483218502E-3</c:v>
                </c:pt>
                <c:pt idx="22">
                  <c:v>8.0221338876140993E-3</c:v>
                </c:pt>
                <c:pt idx="23">
                  <c:v>7.91410515197042E-3</c:v>
                </c:pt>
                <c:pt idx="24">
                  <c:v>7.9271086108904897E-3</c:v>
                </c:pt>
                <c:pt idx="25">
                  <c:v>7.7690665717080696E-3</c:v>
                </c:pt>
                <c:pt idx="26">
                  <c:v>7.8350841323792109E-3</c:v>
                </c:pt>
                <c:pt idx="27">
                  <c:v>7.6580370378520604E-3</c:v>
                </c:pt>
                <c:pt idx="28">
                  <c:v>7.4729878147587201E-3</c:v>
                </c:pt>
                <c:pt idx="29">
                  <c:v>7.3699604094689102E-3</c:v>
                </c:pt>
                <c:pt idx="30">
                  <c:v>7.2519290131174896E-3</c:v>
                </c:pt>
                <c:pt idx="31">
                  <c:v>7.3269489684255999E-3</c:v>
                </c:pt>
                <c:pt idx="32">
                  <c:v>7.2519290131174896E-3</c:v>
                </c:pt>
                <c:pt idx="33">
                  <c:v>7.1809101220924702E-3</c:v>
                </c:pt>
                <c:pt idx="34">
                  <c:v>6.9998619632822296E-3</c:v>
                </c:pt>
                <c:pt idx="35">
                  <c:v>7.04387367039632E-3</c:v>
                </c:pt>
                <c:pt idx="36">
                  <c:v>6.9998619632822296E-3</c:v>
                </c:pt>
                <c:pt idx="37">
                  <c:v>6.7868052902071898E-3</c:v>
                </c:pt>
                <c:pt idx="38">
                  <c:v>6.9788563757959598E-3</c:v>
                </c:pt>
                <c:pt idx="39">
                  <c:v>6.7147861331113999E-3</c:v>
                </c:pt>
                <c:pt idx="40">
                  <c:v>6.7187871973945004E-3</c:v>
                </c:pt>
                <c:pt idx="41">
                  <c:v>6.6357651135201898E-3</c:v>
                </c:pt>
                <c:pt idx="42">
                  <c:v>6.4677204136300197E-3</c:v>
                </c:pt>
                <c:pt idx="43">
                  <c:v>6.5567440939289798E-3</c:v>
                </c:pt>
                <c:pt idx="44">
                  <c:v>6.4927270653993901E-3</c:v>
                </c:pt>
                <c:pt idx="45">
                  <c:v>6.32468236550922E-3</c:v>
                </c:pt>
                <c:pt idx="46">
                  <c:v>6.4407132297191003E-3</c:v>
                </c:pt>
                <c:pt idx="47">
                  <c:v>6.0836182424524902E-3</c:v>
                </c:pt>
                <c:pt idx="48">
                  <c:v>6.0576113246123397E-3</c:v>
                </c:pt>
                <c:pt idx="49">
                  <c:v>6.1336315459912302E-3</c:v>
                </c:pt>
                <c:pt idx="50">
                  <c:v>6.1866456477422897E-3</c:v>
                </c:pt>
                <c:pt idx="51">
                  <c:v>6.07561611388629E-3</c:v>
                </c:pt>
                <c:pt idx="52">
                  <c:v>6.0406068014091704E-3</c:v>
                </c:pt>
                <c:pt idx="53">
                  <c:v>5.8725621015190002E-3</c:v>
                </c:pt>
                <c:pt idx="54">
                  <c:v>5.8475554497496298E-3</c:v>
                </c:pt>
                <c:pt idx="55">
                  <c:v>5.7455283105306001E-3</c:v>
                </c:pt>
                <c:pt idx="56">
                  <c:v>5.6815112820010104E-3</c:v>
                </c:pt>
                <c:pt idx="57">
                  <c:v>5.5204684446062604E-3</c:v>
                </c:pt>
                <c:pt idx="58">
                  <c:v>5.51446684818161E-3</c:v>
                </c:pt>
                <c:pt idx="59">
                  <c:v>5.4494495535812497E-3</c:v>
                </c:pt>
                <c:pt idx="60">
                  <c:v>5.3554245429284098E-3</c:v>
                </c:pt>
                <c:pt idx="61">
                  <c:v>5.41343997503335E-3</c:v>
                </c:pt>
                <c:pt idx="62">
                  <c:v>5.2774037894079799E-3</c:v>
                </c:pt>
                <c:pt idx="63">
                  <c:v>5.41343997503335E-3</c:v>
                </c:pt>
                <c:pt idx="64">
                  <c:v>5.3914341214763104E-3</c:v>
                </c:pt>
                <c:pt idx="65">
                  <c:v>5.2163875590907098E-3</c:v>
                </c:pt>
                <c:pt idx="66">
                  <c:v>4.9363130592737598E-3</c:v>
                </c:pt>
                <c:pt idx="67">
                  <c:v>5.1153606859424602E-3</c:v>
                </c:pt>
                <c:pt idx="68">
                  <c:v>5.0943550984561799E-3</c:v>
                </c:pt>
                <c:pt idx="69">
                  <c:v>4.9943284913787E-3</c:v>
                </c:pt>
                <c:pt idx="70">
                  <c:v>5.0613463181206197E-3</c:v>
                </c:pt>
                <c:pt idx="71">
                  <c:v>4.9643205092554602E-3</c:v>
                </c:pt>
                <c:pt idx="72">
                  <c:v>4.8502901771871297E-3</c:v>
                </c:pt>
                <c:pt idx="73">
                  <c:v>4.8222827272054302E-3</c:v>
                </c:pt>
                <c:pt idx="74">
                  <c:v>4.6812452112261803E-3</c:v>
                </c:pt>
                <c:pt idx="75">
                  <c:v>4.7012505326416796E-3</c:v>
                </c:pt>
                <c:pt idx="76">
                  <c:v>4.7202555879863996E-3</c:v>
                </c:pt>
                <c:pt idx="77">
                  <c:v>4.7122534594202002E-3</c:v>
                </c:pt>
                <c:pt idx="78">
                  <c:v>4.4871935934958701E-3</c:v>
                </c:pt>
                <c:pt idx="79">
                  <c:v>4.6382337701828596E-3</c:v>
                </c:pt>
                <c:pt idx="80">
                  <c:v>4.57521700772405E-3</c:v>
                </c:pt>
                <c:pt idx="81">
                  <c:v>4.4011707114092304E-3</c:v>
                </c:pt>
                <c:pt idx="82">
                  <c:v>4.3891675185599296E-3</c:v>
                </c:pt>
                <c:pt idx="83">
                  <c:v>4.3411547471627404E-3</c:v>
                </c:pt>
                <c:pt idx="84">
                  <c:v>4.2101198918912397E-3</c:v>
                </c:pt>
                <c:pt idx="85">
                  <c:v>4.2221230847405396E-3</c:v>
                </c:pt>
                <c:pt idx="86">
                  <c:v>4.1731100472725702E-3</c:v>
                </c:pt>
                <c:pt idx="87">
                  <c:v>4.1391010008662299E-3</c:v>
                </c:pt>
                <c:pt idx="88">
                  <c:v>4.0950892937521299E-3</c:v>
                </c:pt>
                <c:pt idx="89">
                  <c:v>4.0590797152042397E-3</c:v>
                </c:pt>
                <c:pt idx="90">
                  <c:v>4.0140677420193701E-3</c:v>
                </c:pt>
                <c:pt idx="91">
                  <c:v>3.9510509795605596E-3</c:v>
                </c:pt>
                <c:pt idx="92">
                  <c:v>4.1010908901767803E-3</c:v>
                </c:pt>
                <c:pt idx="93">
                  <c:v>3.8450227760584302E-3</c:v>
                </c:pt>
                <c:pt idx="94">
                  <c:v>3.9190424652957596E-3</c:v>
                </c:pt>
                <c:pt idx="95">
                  <c:v>3.8480235742707502E-3</c:v>
                </c:pt>
                <c:pt idx="96">
                  <c:v>3.8420219778460998E-3</c:v>
                </c:pt>
                <c:pt idx="97">
                  <c:v>3.7610004261133399E-3</c:v>
                </c:pt>
                <c:pt idx="98">
                  <c:v>3.7089865904330502E-3</c:v>
                </c:pt>
                <c:pt idx="99">
                  <c:v>3.7780049493165101E-3</c:v>
                </c:pt>
                <c:pt idx="100">
                  <c:v>3.6139613137094401E-3</c:v>
                </c:pt>
                <c:pt idx="101">
                  <c:v>3.6499708922573398E-3</c:v>
                </c:pt>
                <c:pt idx="102">
                  <c:v>3.5619474780291499E-3</c:v>
                </c:pt>
                <c:pt idx="103">
                  <c:v>3.5199363030566102E-3</c:v>
                </c:pt>
                <c:pt idx="104">
                  <c:v>3.4669222013055398E-3</c:v>
                </c:pt>
                <c:pt idx="105">
                  <c:v>3.4509179441731502E-3</c:v>
                </c:pt>
                <c:pt idx="106">
                  <c:v>3.4249110263330001E-3</c:v>
                </c:pt>
                <c:pt idx="107">
                  <c:v>3.3088801621231202E-3</c:v>
                </c:pt>
                <c:pt idx="108">
                  <c:v>3.27887217999988E-3</c:v>
                </c:pt>
                <c:pt idx="109">
                  <c:v>3.4519182102439199E-3</c:v>
                </c:pt>
                <c:pt idx="110">
                  <c:v>3.3208833549724201E-3</c:v>
                </c:pt>
                <c:pt idx="111">
                  <c:v>3.25086473001818E-3</c:v>
                </c:pt>
                <c:pt idx="112">
                  <c:v>3.2898751067784002E-3</c:v>
                </c:pt>
                <c:pt idx="113">
                  <c:v>3.2798724460706501E-3</c:v>
                </c:pt>
                <c:pt idx="114">
                  <c:v>3.0998245533311801E-3</c:v>
                </c:pt>
                <c:pt idx="115">
                  <c:v>3.2108540871871902E-3</c:v>
                </c:pt>
                <c:pt idx="116">
                  <c:v>3.15583945329457E-3</c:v>
                </c:pt>
                <c:pt idx="117">
                  <c:v>3.1398351961621699E-3</c:v>
                </c:pt>
                <c:pt idx="118">
                  <c:v>3.0888216265526599E-3</c:v>
                </c:pt>
                <c:pt idx="119">
                  <c:v>2.9627881016350299E-3</c:v>
                </c:pt>
                <c:pt idx="120">
                  <c:v>2.9877947534043998E-3</c:v>
                </c:pt>
                <c:pt idx="121">
                  <c:v>2.9817931569797499E-3</c:v>
                </c:pt>
                <c:pt idx="122">
                  <c:v>2.8637617606283201E-3</c:v>
                </c:pt>
                <c:pt idx="123">
                  <c:v>2.8487577695666998E-3</c:v>
                </c:pt>
                <c:pt idx="124">
                  <c:v>2.9047726695300901E-3</c:v>
                </c:pt>
                <c:pt idx="125">
                  <c:v>3.0007982123244699E-3</c:v>
                </c:pt>
                <c:pt idx="126">
                  <c:v>2.8247513838681E-3</c:v>
                </c:pt>
                <c:pt idx="127">
                  <c:v>2.77473808032936E-3</c:v>
                </c:pt>
                <c:pt idx="128">
                  <c:v>2.6747114732518801E-3</c:v>
                </c:pt>
                <c:pt idx="129">
                  <c:v>2.6817133357472998E-3</c:v>
                </c:pt>
                <c:pt idx="130">
                  <c:v>2.6617080143318101E-3</c:v>
                </c:pt>
                <c:pt idx="131">
                  <c:v>2.6637085464733599E-3</c:v>
                </c:pt>
                <c:pt idx="132">
                  <c:v>2.7347274374983702E-3</c:v>
                </c:pt>
                <c:pt idx="133">
                  <c:v>2.5676830036789702E-3</c:v>
                </c:pt>
                <c:pt idx="134">
                  <c:v>2.5626816733250999E-3</c:v>
                </c:pt>
                <c:pt idx="135">
                  <c:v>2.51266836978636E-3</c:v>
                </c:pt>
                <c:pt idx="136">
                  <c:v>2.5206704983525602E-3</c:v>
                </c:pt>
                <c:pt idx="137">
                  <c:v>2.5656824715374199E-3</c:v>
                </c:pt>
                <c:pt idx="138">
                  <c:v>2.4646555983891699E-3</c:v>
                </c:pt>
                <c:pt idx="139">
                  <c:v>2.4576537358937398E-3</c:v>
                </c:pt>
                <c:pt idx="140">
                  <c:v>2.5416760858388301E-3</c:v>
                </c:pt>
                <c:pt idx="141">
                  <c:v>2.4166428269919698E-3</c:v>
                </c:pt>
                <c:pt idx="142">
                  <c:v>2.4296462859120498E-3</c:v>
                </c:pt>
                <c:pt idx="143">
                  <c:v>2.4276457537705E-3</c:v>
                </c:pt>
                <c:pt idx="144">
                  <c:v>2.45265240553987E-3</c:v>
                </c:pt>
                <c:pt idx="145">
                  <c:v>2.3226178163391399E-3</c:v>
                </c:pt>
                <c:pt idx="146">
                  <c:v>2.36462899131168E-3</c:v>
                </c:pt>
                <c:pt idx="147">
                  <c:v>2.2866082377912501E-3</c:v>
                </c:pt>
                <c:pt idx="148">
                  <c:v>2.22259120926166E-3</c:v>
                </c:pt>
                <c:pt idx="149">
                  <c:v>2.20358615391694E-3</c:v>
                </c:pt>
                <c:pt idx="150">
                  <c:v>2.2746050449419502E-3</c:v>
                </c:pt>
                <c:pt idx="151">
                  <c:v>2.22259120926166E-3</c:v>
                </c:pt>
                <c:pt idx="152">
                  <c:v>2.1655760432274899E-3</c:v>
                </c:pt>
                <c:pt idx="153">
                  <c:v>2.16257524501517E-3</c:v>
                </c:pt>
                <c:pt idx="154">
                  <c:v>2.1875818967845399E-3</c:v>
                </c:pt>
                <c:pt idx="155">
                  <c:v>2.1015590146979098E-3</c:v>
                </c:pt>
                <c:pt idx="156">
                  <c:v>2.0035329397619702E-3</c:v>
                </c:pt>
                <c:pt idx="157">
                  <c:v>2.0445438486637402E-3</c:v>
                </c:pt>
                <c:pt idx="158">
                  <c:v>2.17257790572292E-3</c:v>
                </c:pt>
                <c:pt idx="159">
                  <c:v>2.0315403897436701E-3</c:v>
                </c:pt>
                <c:pt idx="160">
                  <c:v>2.0195371968943698E-3</c:v>
                </c:pt>
                <c:pt idx="161">
                  <c:v>2.0325406558144399E-3</c:v>
                </c:pt>
                <c:pt idx="162">
                  <c:v>1.87749941484434E-3</c:v>
                </c:pt>
                <c:pt idx="163">
                  <c:v>1.9905294808419001E-3</c:v>
                </c:pt>
                <c:pt idx="164">
                  <c:v>1.7994786613239101E-3</c:v>
                </c:pt>
                <c:pt idx="165">
                  <c:v>1.8684970202073701E-3</c:v>
                </c:pt>
                <c:pt idx="166">
                  <c:v>1.8925034059059701E-3</c:v>
                </c:pt>
                <c:pt idx="167">
                  <c:v>1.8184837166686299E-3</c:v>
                </c:pt>
                <c:pt idx="168">
                  <c:v>1.8985050023306101E-3</c:v>
                </c:pt>
                <c:pt idx="169">
                  <c:v>1.8474914327211E-3</c:v>
                </c:pt>
                <c:pt idx="170">
                  <c:v>1.8184837166686299E-3</c:v>
                </c:pt>
                <c:pt idx="171">
                  <c:v>1.7694706792006601E-3</c:v>
                </c:pt>
                <c:pt idx="172">
                  <c:v>1.8434903684380001E-3</c:v>
                </c:pt>
                <c:pt idx="173">
                  <c:v>1.8434903684380001E-3</c:v>
                </c:pt>
                <c:pt idx="174">
                  <c:v>1.8314871755887E-3</c:v>
                </c:pt>
                <c:pt idx="175">
                  <c:v>1.7714712113422099E-3</c:v>
                </c:pt>
                <c:pt idx="176">
                  <c:v>1.7004523203171999E-3</c:v>
                </c:pt>
                <c:pt idx="177">
                  <c:v>1.72145790780347E-3</c:v>
                </c:pt>
                <c:pt idx="178">
                  <c:v>1.6974515221048799E-3</c:v>
                </c:pt>
                <c:pt idx="179">
                  <c:v>1.6194307685844401E-3</c:v>
                </c:pt>
                <c:pt idx="180">
                  <c:v>1.65844114534466E-3</c:v>
                </c:pt>
                <c:pt idx="181">
                  <c:v>1.6104283739474699E-3</c:v>
                </c:pt>
                <c:pt idx="182">
                  <c:v>1.6924501917509999E-3</c:v>
                </c:pt>
                <c:pt idx="183">
                  <c:v>1.5894227864611901E-3</c:v>
                </c:pt>
                <c:pt idx="184">
                  <c:v>1.59342385074429E-3</c:v>
                </c:pt>
                <c:pt idx="185">
                  <c:v>1.5584145382671699E-3</c:v>
                </c:pt>
                <c:pt idx="186">
                  <c:v>1.5784198596826701E-3</c:v>
                </c:pt>
                <c:pt idx="187">
                  <c:v>1.5724182632580201E-3</c:v>
                </c:pt>
                <c:pt idx="188">
                  <c:v>1.5554137400548499E-3</c:v>
                </c:pt>
                <c:pt idx="189">
                  <c:v>1.4593881972604699E-3</c:v>
                </c:pt>
                <c:pt idx="190">
                  <c:v>1.4853951151006101E-3</c:v>
                </c:pt>
                <c:pt idx="191">
                  <c:v>1.4843948490298399E-3</c:v>
                </c:pt>
                <c:pt idx="192">
                  <c:v>1.46739032582667E-3</c:v>
                </c:pt>
                <c:pt idx="193">
                  <c:v>1.43138074727877E-3</c:v>
                </c:pt>
                <c:pt idx="194">
                  <c:v>1.4593881972604699E-3</c:v>
                </c:pt>
                <c:pt idx="195">
                  <c:v>1.40137276515553E-3</c:v>
                </c:pt>
                <c:pt idx="196">
                  <c:v>1.42037782050025E-3</c:v>
                </c:pt>
                <c:pt idx="197">
                  <c:v>1.34635813126291E-3</c:v>
                </c:pt>
                <c:pt idx="198">
                  <c:v>1.3473583973336899E-3</c:v>
                </c:pt>
                <c:pt idx="199">
                  <c:v>1.39537116873088E-3</c:v>
                </c:pt>
                <c:pt idx="200">
                  <c:v>1.3993722330139799E-3</c:v>
                </c:pt>
                <c:pt idx="201">
                  <c:v>1.2803405705917701E-3</c:v>
                </c:pt>
                <c:pt idx="202">
                  <c:v>1.2843416348748699E-3</c:v>
                </c:pt>
                <c:pt idx="203">
                  <c:v>1.34635813126291E-3</c:v>
                </c:pt>
                <c:pt idx="204">
                  <c:v>1.3013461580780399E-3</c:v>
                </c:pt>
                <c:pt idx="205">
                  <c:v>1.30334669021959E-3</c:v>
                </c:pt>
                <c:pt idx="206">
                  <c:v>1.1943176885051399E-3</c:v>
                </c:pt>
                <c:pt idx="207">
                  <c:v>1.28934296522875E-3</c:v>
                </c:pt>
                <c:pt idx="208">
                  <c:v>1.2033200831421101E-3</c:v>
                </c:pt>
                <c:pt idx="209">
                  <c:v>1.21832407420373E-3</c:v>
                </c:pt>
                <c:pt idx="210">
                  <c:v>1.23432833133613E-3</c:v>
                </c:pt>
                <c:pt idx="211">
                  <c:v>1.21732380813296E-3</c:v>
                </c:pt>
                <c:pt idx="212">
                  <c:v>1.1673105045942201E-3</c:v>
                </c:pt>
                <c:pt idx="213">
                  <c:v>1.11929773319703E-3</c:v>
                </c:pt>
                <c:pt idx="214">
                  <c:v>1.07528602608293E-3</c:v>
                </c:pt>
                <c:pt idx="215">
                  <c:v>1.1673105045942201E-3</c:v>
                </c:pt>
                <c:pt idx="216">
                  <c:v>1.12529932962167E-3</c:v>
                </c:pt>
                <c:pt idx="217">
                  <c:v>1.1753126331604199E-3</c:v>
                </c:pt>
                <c:pt idx="218">
                  <c:v>1.12729986176322E-3</c:v>
                </c:pt>
                <c:pt idx="219">
                  <c:v>1.10529400820618E-3</c:v>
                </c:pt>
                <c:pt idx="220">
                  <c:v>1.08328815464913E-3</c:v>
                </c:pt>
                <c:pt idx="221">
                  <c:v>1.0962916135691999E-3</c:v>
                </c:pt>
                <c:pt idx="222">
                  <c:v>1.09229054928611E-3</c:v>
                </c:pt>
                <c:pt idx="223">
                  <c:v>1.08928975107378E-3</c:v>
                </c:pt>
                <c:pt idx="224">
                  <c:v>1.07328549394138E-3</c:v>
                </c:pt>
                <c:pt idx="225" formatCode="0.00E+00">
                  <c:v>9.8426181364242899E-4</c:v>
                </c:pt>
                <c:pt idx="226">
                  <c:v>1.02027139219032E-3</c:v>
                </c:pt>
                <c:pt idx="227">
                  <c:v>1.01226926362412E-3</c:v>
                </c:pt>
                <c:pt idx="228">
                  <c:v>1.01827086004877E-3</c:v>
                </c:pt>
                <c:pt idx="229" formatCode="0.00E+00">
                  <c:v>9.8226128150087893E-4</c:v>
                </c:pt>
                <c:pt idx="230" formatCode="0.00E+00">
                  <c:v>9.7425915293468E-4</c:v>
                </c:pt>
                <c:pt idx="231" formatCode="0.00E+00">
                  <c:v>9.7625968507622995E-4</c:v>
                </c:pt>
                <c:pt idx="232" formatCode="0.00E+00">
                  <c:v>9.7725995114700498E-4</c:v>
                </c:pt>
                <c:pt idx="233">
                  <c:v>1.0302740528980699E-3</c:v>
                </c:pt>
                <c:pt idx="234" formatCode="0.00E+00">
                  <c:v>9.3324824403291195E-4</c:v>
                </c:pt>
                <c:pt idx="235" formatCode="0.00E+00">
                  <c:v>9.1924451904206502E-4</c:v>
                </c:pt>
                <c:pt idx="236" formatCode="0.00E+00">
                  <c:v>8.8123440835262098E-4</c:v>
                </c:pt>
                <c:pt idx="237" formatCode="0.00E+00">
                  <c:v>9.3024744582058795E-4</c:v>
                </c:pt>
                <c:pt idx="238" formatCode="0.00E+00">
                  <c:v>8.26219774460006E-4</c:v>
                </c:pt>
                <c:pt idx="239" formatCode="0.00E+00">
                  <c:v>9.2424584939593897E-4</c:v>
                </c:pt>
                <c:pt idx="240" formatCode="0.00E+00">
                  <c:v>8.9923919762656802E-4</c:v>
                </c:pt>
                <c:pt idx="241" formatCode="0.00E+00">
                  <c:v>8.75232811927972E-4</c:v>
                </c:pt>
                <c:pt idx="242" formatCode="0.00E+00">
                  <c:v>8.5522749051247598E-4</c:v>
                </c:pt>
                <c:pt idx="243" formatCode="0.00E+00">
                  <c:v>8.79233876211072E-4</c:v>
                </c:pt>
                <c:pt idx="244" formatCode="0.00E+00">
                  <c:v>8.7423254585719805E-4</c:v>
                </c:pt>
                <c:pt idx="245" formatCode="0.00E+00">
                  <c:v>8.2321897624768102E-4</c:v>
                </c:pt>
                <c:pt idx="246" formatCode="0.00E+00">
                  <c:v>8.2421924231845605E-4</c:v>
                </c:pt>
                <c:pt idx="247" formatCode="0.00E+00">
                  <c:v>8.2421924231845605E-4</c:v>
                </c:pt>
                <c:pt idx="248" formatCode="0.00E+00">
                  <c:v>8.2922057267233E-4</c:v>
                </c:pt>
                <c:pt idx="249" formatCode="0.00E+00">
                  <c:v>8.9723866548501905E-4</c:v>
                </c:pt>
                <c:pt idx="250" formatCode="0.00E+00">
                  <c:v>8.6122908693712496E-4</c:v>
                </c:pt>
                <c:pt idx="251" formatCode="0.00E+00">
                  <c:v>7.9321099412443699E-4</c:v>
                </c:pt>
                <c:pt idx="252" formatCode="0.00E+00">
                  <c:v>8.1521684768148296E-4</c:v>
                </c:pt>
                <c:pt idx="253" formatCode="0.00E+00">
                  <c:v>8.1721737982303204E-4</c:v>
                </c:pt>
                <c:pt idx="254" formatCode="0.00E+00">
                  <c:v>7.5119981915189402E-4</c:v>
                </c:pt>
                <c:pt idx="255" formatCode="0.00E+00">
                  <c:v>7.5420061736421802E-4</c:v>
                </c:pt>
                <c:pt idx="256" formatCode="0.00E+00">
                  <c:v>7.5820168164731803E-4</c:v>
                </c:pt>
                <c:pt idx="257" formatCode="0.00E+00">
                  <c:v>7.7120514056739004E-4</c:v>
                </c:pt>
                <c:pt idx="258" formatCode="0.00E+00">
                  <c:v>7.0818837810857603E-4</c:v>
                </c:pt>
                <c:pt idx="259" formatCode="0.00E+00">
                  <c:v>7.7720673699203902E-4</c:v>
                </c:pt>
                <c:pt idx="260" formatCode="0.00E+00">
                  <c:v>7.7020487449661599E-4</c:v>
                </c:pt>
                <c:pt idx="261" formatCode="0.00E+00">
                  <c:v>7.34195295948722E-4</c:v>
                </c:pt>
                <c:pt idx="262" formatCode="0.00E+00">
                  <c:v>6.8918332276385504E-4</c:v>
                </c:pt>
                <c:pt idx="263" formatCode="0.00E+00">
                  <c:v>6.8918332276385504E-4</c:v>
                </c:pt>
                <c:pt idx="264" formatCode="0.00E+00">
                  <c:v>7.3319502987794698E-4</c:v>
                </c:pt>
                <c:pt idx="265" formatCode="0.00E+00">
                  <c:v>7.1519024060400004E-4</c:v>
                </c:pt>
                <c:pt idx="266" formatCode="0.00E+00">
                  <c:v>6.4017028529588795E-4</c:v>
                </c:pt>
                <c:pt idx="267" formatCode="0.00E+00">
                  <c:v>7.2919396559484805E-4</c:v>
                </c:pt>
                <c:pt idx="268" formatCode="0.00E+00">
                  <c:v>6.4317108350821304E-4</c:v>
                </c:pt>
                <c:pt idx="269" formatCode="0.00E+00">
                  <c:v>6.6617720313603404E-4</c:v>
                </c:pt>
                <c:pt idx="270" formatCode="0.00E+00">
                  <c:v>6.6517693706525901E-4</c:v>
                </c:pt>
                <c:pt idx="271" formatCode="0.00E+00">
                  <c:v>7.0018624954237797E-4</c:v>
                </c:pt>
                <c:pt idx="272" formatCode="0.00E+00">
                  <c:v>6.5317374421596105E-4</c:v>
                </c:pt>
                <c:pt idx="273" formatCode="0.00E+00">
                  <c:v>6.1816443173884198E-4</c:v>
                </c:pt>
                <c:pt idx="274" formatCode="0.00E+00">
                  <c:v>6.3316842280046405E-4</c:v>
                </c:pt>
                <c:pt idx="275" formatCode="0.00E+00">
                  <c:v>6.3016762458814005E-4</c:v>
                </c:pt>
                <c:pt idx="276" formatCode="0.00E+00">
                  <c:v>5.9215751389869698E-4</c:v>
                </c:pt>
                <c:pt idx="277" formatCode="0.00E+00">
                  <c:v>5.9715884425257104E-4</c:v>
                </c:pt>
                <c:pt idx="278" formatCode="0.00E+00">
                  <c:v>5.7615325676629902E-4</c:v>
                </c:pt>
                <c:pt idx="279" formatCode="0.00E+00">
                  <c:v>6.1316310138496803E-4</c:v>
                </c:pt>
                <c:pt idx="280" formatCode="0.00E+00">
                  <c:v>5.86155917474048E-4</c:v>
                </c:pt>
                <c:pt idx="281" formatCode="0.00E+00">
                  <c:v>6.2716682637581496E-4</c:v>
                </c:pt>
                <c:pt idx="282" formatCode="0.00E+00">
                  <c:v>5.8815644961559698E-4</c:v>
                </c:pt>
                <c:pt idx="283" formatCode="0.00E+00">
                  <c:v>5.6014899963390203E-4</c:v>
                </c:pt>
                <c:pt idx="284" formatCode="0.00E+00">
                  <c:v>6.1116256924341797E-4</c:v>
                </c:pt>
                <c:pt idx="285" formatCode="0.00E+00">
                  <c:v>5.5814846749235197E-4</c:v>
                </c:pt>
                <c:pt idx="286" formatCode="0.00E+00">
                  <c:v>5.6615059605855101E-4</c:v>
                </c:pt>
                <c:pt idx="287" formatCode="0.00E+00">
                  <c:v>5.5414740320925305E-4</c:v>
                </c:pt>
                <c:pt idx="288" formatCode="0.00E+00">
                  <c:v>5.3714288000608103E-4</c:v>
                </c:pt>
                <c:pt idx="289" formatCode="0.00E+00">
                  <c:v>5.2513968715678296E-4</c:v>
                </c:pt>
                <c:pt idx="290" formatCode="0.00E+00">
                  <c:v>5.6415006391700095E-4</c:v>
                </c:pt>
                <c:pt idx="291" formatCode="0.00E+00">
                  <c:v>5.6014899963390203E-4</c:v>
                </c:pt>
                <c:pt idx="292" formatCode="0.00E+00">
                  <c:v>5.4314447643073001E-4</c:v>
                </c:pt>
                <c:pt idx="293" formatCode="0.00E+00">
                  <c:v>5.5214687106770396E-4</c:v>
                </c:pt>
                <c:pt idx="294" formatCode="0.00E+00">
                  <c:v>5.3514234786453195E-4</c:v>
                </c:pt>
                <c:pt idx="295" formatCode="0.00E+00">
                  <c:v>5.0213356752896196E-4</c:v>
                </c:pt>
                <c:pt idx="296" formatCode="0.00E+00">
                  <c:v>5.1213622823671095E-4</c:v>
                </c:pt>
                <c:pt idx="297" formatCode="0.00E+00">
                  <c:v>5.2413942108600804E-4</c:v>
                </c:pt>
                <c:pt idx="298" formatCode="0.00E+00">
                  <c:v>5.0013303538741299E-4</c:v>
                </c:pt>
                <c:pt idx="299" formatCode="0.00E+00">
                  <c:v>5.0713489788283602E-4</c:v>
                </c:pt>
                <c:pt idx="300" formatCode="0.00E+00">
                  <c:v>5.0713489788283602E-4</c:v>
                </c:pt>
                <c:pt idx="301" formatCode="0.00E+00">
                  <c:v>5.0213356752896196E-4</c:v>
                </c:pt>
                <c:pt idx="302" formatCode="0.00E+00">
                  <c:v>5.0713489788283602E-4</c:v>
                </c:pt>
                <c:pt idx="303" formatCode="0.00E+00">
                  <c:v>4.9413143896276401E-4</c:v>
                </c:pt>
                <c:pt idx="304" formatCode="0.00E+00">
                  <c:v>4.9213090682121395E-4</c:v>
                </c:pt>
                <c:pt idx="305" formatCode="0.00E+00">
                  <c:v>4.67124255051843E-4</c:v>
                </c:pt>
                <c:pt idx="306" formatCode="0.00E+00">
                  <c:v>4.6312319076874403E-4</c:v>
                </c:pt>
                <c:pt idx="307" formatCode="0.00E+00">
                  <c:v>4.4911946577789601E-4</c:v>
                </c:pt>
                <c:pt idx="308" formatCode="0.00E+00">
                  <c:v>4.4911946577789601E-4</c:v>
                </c:pt>
                <c:pt idx="309" formatCode="0.00E+00">
                  <c:v>4.5312053006099602E-4</c:v>
                </c:pt>
                <c:pt idx="310" formatCode="0.00E+00">
                  <c:v>4.3011441043317502E-4</c:v>
                </c:pt>
                <c:pt idx="311" formatCode="0.00E+00">
                  <c:v>4.0210696045148001E-4</c:v>
                </c:pt>
                <c:pt idx="312" formatCode="0.00E+00">
                  <c:v>4.3411547471627399E-4</c:v>
                </c:pt>
                <c:pt idx="313" formatCode="0.00E+00">
                  <c:v>4.4611866756557201E-4</c:v>
                </c:pt>
                <c:pt idx="314" formatCode="0.00E+00">
                  <c:v>3.9410483188528098E-4</c:v>
                </c:pt>
                <c:pt idx="315" formatCode="0.00E+00">
                  <c:v>4.0610802473457899E-4</c:v>
                </c:pt>
                <c:pt idx="316" formatCode="0.00E+00">
                  <c:v>4.5011973184867098E-4</c:v>
                </c:pt>
                <c:pt idx="317" formatCode="0.00E+00">
                  <c:v>3.9710563009760498E-4</c:v>
                </c:pt>
                <c:pt idx="318" formatCode="0.00E+00">
                  <c:v>4.2211228186697598E-4</c:v>
                </c:pt>
                <c:pt idx="319" formatCode="0.00E+00">
                  <c:v>3.8110137296520799E-4</c:v>
                </c:pt>
                <c:pt idx="320" formatCode="0.00E+00">
                  <c:v>4.0310722652225401E-4</c:v>
                </c:pt>
                <c:pt idx="321" formatCode="0.00E+00">
                  <c:v>3.9110403367295698E-4</c:v>
                </c:pt>
                <c:pt idx="322" formatCode="0.00E+00">
                  <c:v>4.0410749259302899E-4</c:v>
                </c:pt>
                <c:pt idx="323" formatCode="0.00E+00">
                  <c:v>3.7910084082365902E-4</c:v>
                </c:pt>
                <c:pt idx="324" formatCode="0.00E+00">
                  <c:v>3.8210163903598302E-4</c:v>
                </c:pt>
                <c:pt idx="325" formatCode="0.00E+00">
                  <c:v>3.6409684976203602E-4</c:v>
                </c:pt>
                <c:pt idx="326" formatCode="0.00E+00">
                  <c:v>4.0110669438070499E-4</c:v>
                </c:pt>
                <c:pt idx="327" formatCode="0.00E+00">
                  <c:v>3.7409951046978398E-4</c:v>
                </c:pt>
                <c:pt idx="328" formatCode="0.00E+00">
                  <c:v>3.7509977654055901E-4</c:v>
                </c:pt>
                <c:pt idx="329" formatCode="0.00E+00">
                  <c:v>3.5409418905428801E-4</c:v>
                </c:pt>
                <c:pt idx="330" formatCode="0.00E+00">
                  <c:v>3.5409418905428801E-4</c:v>
                </c:pt>
                <c:pt idx="331" formatCode="0.00E+00">
                  <c:v>3.4609206048808898E-4</c:v>
                </c:pt>
                <c:pt idx="332" formatCode="0.00E+00">
                  <c:v>3.4609206048808898E-4</c:v>
                </c:pt>
                <c:pt idx="333" formatCode="0.00E+00">
                  <c:v>3.3408886763879102E-4</c:v>
                </c:pt>
                <c:pt idx="334" formatCode="0.00E+00">
                  <c:v>3.6409684976203602E-4</c:v>
                </c:pt>
                <c:pt idx="335" formatCode="0.00E+00">
                  <c:v>3.3108806942646702E-4</c:v>
                </c:pt>
                <c:pt idx="336" formatCode="0.00E+00">
                  <c:v>3.4609206048808898E-4</c:v>
                </c:pt>
                <c:pt idx="337" formatCode="0.00E+00">
                  <c:v>3.3608939978034102E-4</c:v>
                </c:pt>
                <c:pt idx="338" formatCode="0.00E+00">
                  <c:v>3.3408886763879102E-4</c:v>
                </c:pt>
                <c:pt idx="339" formatCode="0.00E+00">
                  <c:v>3.2308594086026798E-4</c:v>
                </c:pt>
                <c:pt idx="340" formatCode="0.00E+00">
                  <c:v>2.9207769266624903E-4</c:v>
                </c:pt>
                <c:pt idx="341" formatCode="0.00E+00">
                  <c:v>3.2208567478949398E-4</c:v>
                </c:pt>
                <c:pt idx="342" formatCode="0.00E+00">
                  <c:v>2.9207769266624903E-4</c:v>
                </c:pt>
                <c:pt idx="343" formatCode="0.00E+00">
                  <c:v>3.2308594086026798E-4</c:v>
                </c:pt>
                <c:pt idx="344" formatCode="0.00E+00">
                  <c:v>3.19084876577169E-4</c:v>
                </c:pt>
                <c:pt idx="345" formatCode="0.00E+00">
                  <c:v>3.0408088551554699E-4</c:v>
                </c:pt>
                <c:pt idx="346" formatCode="0.00E+00">
                  <c:v>2.9807928909089801E-4</c:v>
                </c:pt>
                <c:pt idx="347" formatCode="0.00E+00">
                  <c:v>2.96078756949348E-4</c:v>
                </c:pt>
                <c:pt idx="348" formatCode="0.00E+00">
                  <c:v>2.8807662838314902E-4</c:v>
                </c:pt>
                <c:pt idx="349" formatCode="0.00E+00">
                  <c:v>3.17084344435619E-4</c:v>
                </c:pt>
                <c:pt idx="350" formatCode="0.00E+00">
                  <c:v>2.8407556410004999E-4</c:v>
                </c:pt>
                <c:pt idx="351" formatCode="0.00E+00">
                  <c:v>2.9507849087857297E-4</c:v>
                </c:pt>
                <c:pt idx="352" formatCode="0.00E+00">
                  <c:v>2.6907157303842797E-4</c:v>
                </c:pt>
                <c:pt idx="353" formatCode="0.00E+00">
                  <c:v>2.8207503195849999E-4</c:v>
                </c:pt>
                <c:pt idx="354" formatCode="0.00E+00">
                  <c:v>2.9807928909089801E-4</c:v>
                </c:pt>
                <c:pt idx="355" formatCode="0.00E+00">
                  <c:v>2.8207503195849999E-4</c:v>
                </c:pt>
                <c:pt idx="356" formatCode="0.00E+00">
                  <c:v>2.6707104089687802E-4</c:v>
                </c:pt>
                <c:pt idx="357" formatCode="0.00E+00">
                  <c:v>2.8707636231237502E-4</c:v>
                </c:pt>
                <c:pt idx="358" formatCode="0.00E+00">
                  <c:v>2.8207503195849999E-4</c:v>
                </c:pt>
                <c:pt idx="359" formatCode="0.00E+00">
                  <c:v>2.6306997661377899E-4</c:v>
                </c:pt>
                <c:pt idx="360" formatCode="0.00E+00">
                  <c:v>2.9207769266624903E-4</c:v>
                </c:pt>
                <c:pt idx="361" formatCode="0.00E+00">
                  <c:v>2.5006651769370601E-4</c:v>
                </c:pt>
                <c:pt idx="362" formatCode="0.00E+00">
                  <c:v>2.8507583017082502E-4</c:v>
                </c:pt>
                <c:pt idx="363" formatCode="0.00E+00">
                  <c:v>2.8307529802927502E-4</c:v>
                </c:pt>
                <c:pt idx="364" formatCode="0.00E+00">
                  <c:v>2.8607609624159999E-4</c:v>
                </c:pt>
                <c:pt idx="365" formatCode="0.00E+00">
                  <c:v>2.5606811411835499E-4</c:v>
                </c:pt>
                <c:pt idx="366" formatCode="0.00E+00">
                  <c:v>2.2806066413666001E-4</c:v>
                </c:pt>
                <c:pt idx="367" formatCode="0.00E+00">
                  <c:v>2.68071306967653E-4</c:v>
                </c:pt>
                <c:pt idx="368" formatCode="0.00E+00">
                  <c:v>2.47065719481382E-4</c:v>
                </c:pt>
                <c:pt idx="369" formatCode="0.00E+00">
                  <c:v>2.6006917840145402E-4</c:v>
                </c:pt>
                <c:pt idx="370" formatCode="0.00E+00">
                  <c:v>2.5606811411835499E-4</c:v>
                </c:pt>
                <c:pt idx="371" formatCode="0.00E+00">
                  <c:v>2.5706838018913001E-4</c:v>
                </c:pt>
                <c:pt idx="372" formatCode="0.00E+00">
                  <c:v>2.6407024268455402E-4</c:v>
                </c:pt>
                <c:pt idx="373" formatCode="0.00E+00">
                  <c:v>2.4606545341060698E-4</c:v>
                </c:pt>
                <c:pt idx="374" formatCode="0.00E+00">
                  <c:v>2.5506784804758001E-4</c:v>
                </c:pt>
                <c:pt idx="375" formatCode="0.00E+00">
                  <c:v>2.17057737358137E-4</c:v>
                </c:pt>
                <c:pt idx="376" formatCode="0.00E+00">
                  <c:v>2.21058801641236E-4</c:v>
                </c:pt>
                <c:pt idx="377" formatCode="0.00E+00">
                  <c:v>2.3506252663208399E-4</c:v>
                </c:pt>
                <c:pt idx="378" formatCode="0.00E+00">
                  <c:v>2.0705507665038899E-4</c:v>
                </c:pt>
                <c:pt idx="379" formatCode="0.00E+00">
                  <c:v>2.40063856985958E-4</c:v>
                </c:pt>
                <c:pt idx="380" formatCode="0.00E+00">
                  <c:v>1.8905028737644199E-4</c:v>
                </c:pt>
                <c:pt idx="381" formatCode="0.00E+00">
                  <c:v>2.1405693914581199E-4</c:v>
                </c:pt>
                <c:pt idx="382" formatCode="0.00E+00">
                  <c:v>2.1405693914581199E-4</c:v>
                </c:pt>
                <c:pt idx="383" formatCode="0.00E+00">
                  <c:v>2.0705507665038899E-4</c:v>
                </c:pt>
                <c:pt idx="384" formatCode="0.00E+00">
                  <c:v>2.0505454450883901E-4</c:v>
                </c:pt>
                <c:pt idx="385" formatCode="0.00E+00">
                  <c:v>2.1205640700426299E-4</c:v>
                </c:pt>
                <c:pt idx="386" formatCode="0.00E+00">
                  <c:v>2.19058269499686E-4</c:v>
                </c:pt>
                <c:pt idx="387" formatCode="0.00E+00">
                  <c:v>1.93051351659541E-4</c:v>
                </c:pt>
                <c:pt idx="388" formatCode="0.00E+00">
                  <c:v>2.0505454450883901E-4</c:v>
                </c:pt>
                <c:pt idx="389" formatCode="0.00E+00">
                  <c:v>1.92051085588766E-4</c:v>
                </c:pt>
                <c:pt idx="390" formatCode="0.00E+00">
                  <c:v>2.2906093020743501E-4</c:v>
                </c:pt>
                <c:pt idx="391" formatCode="0.00E+00">
                  <c:v>2.0705507665038899E-4</c:v>
                </c:pt>
                <c:pt idx="392" formatCode="0.00E+00">
                  <c:v>2.2405959985356101E-4</c:v>
                </c:pt>
                <c:pt idx="393" formatCode="0.00E+00">
                  <c:v>1.8404895702256799E-4</c:v>
                </c:pt>
                <c:pt idx="394" formatCode="0.00E+00">
                  <c:v>1.8404895702256799E-4</c:v>
                </c:pt>
                <c:pt idx="395" formatCode="0.00E+00">
                  <c:v>2.1305667307503699E-4</c:v>
                </c:pt>
                <c:pt idx="396" formatCode="0.00E+00">
                  <c:v>2.1105614093348799E-4</c:v>
                </c:pt>
                <c:pt idx="397" formatCode="0.00E+00">
                  <c:v>1.95051883801091E-4</c:v>
                </c:pt>
                <c:pt idx="398" formatCode="0.00E+00">
                  <c:v>1.7804736059791901E-4</c:v>
                </c:pt>
                <c:pt idx="399" formatCode="0.00E+00">
                  <c:v>1.92051085588766E-4</c:v>
                </c:pt>
                <c:pt idx="400" formatCode="0.00E+00">
                  <c:v>1.47039112403899E-4</c:v>
                </c:pt>
                <c:pt idx="401" formatCode="0.00E+00">
                  <c:v>1.7904762666869301E-4</c:v>
                </c:pt>
                <c:pt idx="402" formatCode="0.00E+00">
                  <c:v>1.8604948916411699E-4</c:v>
                </c:pt>
                <c:pt idx="403" formatCode="0.00E+00">
                  <c:v>1.8805002130566699E-4</c:v>
                </c:pt>
                <c:pt idx="404" formatCode="0.00E+00">
                  <c:v>1.73046030244044E-4</c:v>
                </c:pt>
                <c:pt idx="405" formatCode="0.00E+00">
                  <c:v>1.7004523203172E-4</c:v>
                </c:pt>
                <c:pt idx="406" formatCode="0.00E+00">
                  <c:v>1.6404363560707099E-4</c:v>
                </c:pt>
                <c:pt idx="407" formatCode="0.00E+00">
                  <c:v>1.6104283739474699E-4</c:v>
                </c:pt>
                <c:pt idx="408" formatCode="0.00E+00">
                  <c:v>1.45038580262349E-4</c:v>
                </c:pt>
                <c:pt idx="409" formatCode="0.00E+00">
                  <c:v>1.5504124097009801E-4</c:v>
                </c:pt>
                <c:pt idx="410" formatCode="0.00E+00">
                  <c:v>1.4203778205002499E-4</c:v>
                </c:pt>
                <c:pt idx="411" formatCode="0.00E+00">
                  <c:v>1.6104283739474699E-4</c:v>
                </c:pt>
                <c:pt idx="412" formatCode="0.00E+00">
                  <c:v>1.5604150704087201E-4</c:v>
                </c:pt>
                <c:pt idx="413" formatCode="0.00E+00">
                  <c:v>1.5204044275777301E-4</c:v>
                </c:pt>
                <c:pt idx="414" formatCode="0.00E+00">
                  <c:v>1.69044965960945E-4</c:v>
                </c:pt>
                <c:pt idx="415" formatCode="0.00E+00">
                  <c:v>1.6804469989017E-4</c:v>
                </c:pt>
                <c:pt idx="416" formatCode="0.00E+00">
                  <c:v>1.3503591955460101E-4</c:v>
                </c:pt>
                <c:pt idx="417" formatCode="0.00E+00">
                  <c:v>1.5204044275777301E-4</c:v>
                </c:pt>
                <c:pt idx="418" formatCode="0.00E+00">
                  <c:v>1.3603618562537599E-4</c:v>
                </c:pt>
                <c:pt idx="419" formatCode="0.00E+00">
                  <c:v>1.6704443381939499E-4</c:v>
                </c:pt>
                <c:pt idx="420" formatCode="0.00E+00">
                  <c:v>1.46038846333124E-4</c:v>
                </c:pt>
                <c:pt idx="421" formatCode="0.00E+00">
                  <c:v>1.3103485527150201E-4</c:v>
                </c:pt>
                <c:pt idx="422" formatCode="0.00E+00">
                  <c:v>1.4103751597924999E-4</c:v>
                </c:pt>
                <c:pt idx="423" formatCode="0.00E+00">
                  <c:v>1.2803405705917701E-4</c:v>
                </c:pt>
                <c:pt idx="424" formatCode="0.00E+00">
                  <c:v>1.3903698383769999E-4</c:v>
                </c:pt>
                <c:pt idx="425" formatCode="0.00E+00">
                  <c:v>1.6704443381939499E-4</c:v>
                </c:pt>
                <c:pt idx="426" formatCode="0.00E+00">
                  <c:v>1.3503591955460101E-4</c:v>
                </c:pt>
                <c:pt idx="427" formatCode="0.00E+00">
                  <c:v>1.4103751597924999E-4</c:v>
                </c:pt>
                <c:pt idx="428" formatCode="0.00E+00">
                  <c:v>1.3903698383769999E-4</c:v>
                </c:pt>
                <c:pt idx="429" formatCode="0.00E+00">
                  <c:v>1.2903432312995201E-4</c:v>
                </c:pt>
                <c:pt idx="430" formatCode="0.00E+00">
                  <c:v>1.21032194563753E-4</c:v>
                </c:pt>
                <c:pt idx="431" formatCode="0.00E+00">
                  <c:v>1.4203778205002499E-4</c:v>
                </c:pt>
                <c:pt idx="432" formatCode="0.00E+00">
                  <c:v>1.3203512134227701E-4</c:v>
                </c:pt>
                <c:pt idx="433" formatCode="0.00E+00">
                  <c:v>1.3403565348382601E-4</c:v>
                </c:pt>
                <c:pt idx="434" formatCode="0.00E+00">
                  <c:v>1.1202979992678E-4</c:v>
                </c:pt>
                <c:pt idx="435" formatCode="0.00E+00">
                  <c:v>1.1803139635142899E-4</c:v>
                </c:pt>
                <c:pt idx="436" formatCode="0.00E+00">
                  <c:v>1.25033258846853E-4</c:v>
                </c:pt>
                <c:pt idx="437" formatCode="0.00E+00">
                  <c:v>1.1002926778523E-4</c:v>
                </c:pt>
                <c:pt idx="438" formatCode="0.00E+00">
                  <c:v>1.3303538741305101E-4</c:v>
                </c:pt>
                <c:pt idx="439" formatCode="0.00E+00">
                  <c:v>1.20031928492979E-4</c:v>
                </c:pt>
                <c:pt idx="440" formatCode="0.00E+00">
                  <c:v>1.00026607077482E-4</c:v>
                </c:pt>
                <c:pt idx="441" formatCode="0.00E+00">
                  <c:v>1.09029001714456E-4</c:v>
                </c:pt>
                <c:pt idx="442" formatCode="0.00E+00">
                  <c:v>1.3003458920072701E-4</c:v>
                </c:pt>
                <c:pt idx="443" formatCode="0.00E+00">
                  <c:v>1.3903698383769999E-4</c:v>
                </c:pt>
                <c:pt idx="444" formatCode="0.00E+00">
                  <c:v>1.1803139635142899E-4</c:v>
                </c:pt>
                <c:pt idx="445" formatCode="0.00E+00">
                  <c:v>9.9026341006707704E-5</c:v>
                </c:pt>
                <c:pt idx="446" formatCode="0.00E+00">
                  <c:v>1.01026873148257E-4</c:v>
                </c:pt>
                <c:pt idx="447" formatCode="0.00E+00">
                  <c:v>1.3503591955460101E-4</c:v>
                </c:pt>
                <c:pt idx="448" formatCode="0.00E+00">
                  <c:v>1.04027671360581E-4</c:v>
                </c:pt>
                <c:pt idx="449" formatCode="0.00E+00">
                  <c:v>1.24032992776078E-4</c:v>
                </c:pt>
                <c:pt idx="450" formatCode="0.00E+00">
                  <c:v>1.13030065997555E-4</c:v>
                </c:pt>
                <c:pt idx="451" formatCode="0.00E+00">
                  <c:v>1.1703113028065401E-4</c:v>
                </c:pt>
                <c:pt idx="452" formatCode="0.00E+00">
                  <c:v>1.1703113028065401E-4</c:v>
                </c:pt>
                <c:pt idx="453" formatCode="0.00E+00">
                  <c:v>9.4025010652833699E-5</c:v>
                </c:pt>
                <c:pt idx="454" formatCode="0.00E+00">
                  <c:v>9.7025808865158094E-5</c:v>
                </c:pt>
                <c:pt idx="455" formatCode="0.00E+00">
                  <c:v>1.0502793743135601E-4</c:v>
                </c:pt>
                <c:pt idx="456" formatCode="0.00E+00">
                  <c:v>1.00026607077482E-4</c:v>
                </c:pt>
                <c:pt idx="457" formatCode="0.00E+00">
                  <c:v>1.04027671360581E-4</c:v>
                </c:pt>
                <c:pt idx="458" formatCode="0.00E+00">
                  <c:v>1.08028735643681E-4</c:v>
                </c:pt>
                <c:pt idx="459" formatCode="0.00E+00">
                  <c:v>9.2024478511284103E-5</c:v>
                </c:pt>
                <c:pt idx="460" formatCode="0.00E+00">
                  <c:v>1.08028735643681E-4</c:v>
                </c:pt>
                <c:pt idx="461" formatCode="0.00E+00">
                  <c:v>1.13030065997555E-4</c:v>
                </c:pt>
                <c:pt idx="462" formatCode="0.00E+00">
                  <c:v>9.4025010652833699E-5</c:v>
                </c:pt>
                <c:pt idx="463" formatCode="0.00E+00">
                  <c:v>8.6022882086635001E-5</c:v>
                </c:pt>
                <c:pt idx="464" formatCode="0.00E+00">
                  <c:v>1.04027671360581E-4</c:v>
                </c:pt>
                <c:pt idx="465" formatCode="0.00E+00">
                  <c:v>8.9023680298959504E-5</c:v>
                </c:pt>
                <c:pt idx="466" formatCode="0.00E+00">
                  <c:v>9.2024478511284103E-5</c:v>
                </c:pt>
                <c:pt idx="467" formatCode="0.00E+00">
                  <c:v>8.8023414228184598E-5</c:v>
                </c:pt>
                <c:pt idx="468" formatCode="0.00E+00">
                  <c:v>1.00026607077482E-4</c:v>
                </c:pt>
                <c:pt idx="469" formatCode="0.00E+00">
                  <c:v>9.8026074935933001E-5</c:v>
                </c:pt>
                <c:pt idx="470" formatCode="0.00E+00">
                  <c:v>8.6022882086635001E-5</c:v>
                </c:pt>
                <c:pt idx="471" formatCode="0.00E+00">
                  <c:v>8.0021285661985994E-5</c:v>
                </c:pt>
                <c:pt idx="472" formatCode="0.00E+00">
                  <c:v>1.00026607077482E-4</c:v>
                </c:pt>
                <c:pt idx="473" formatCode="0.00E+00">
                  <c:v>9.6025542794383296E-5</c:v>
                </c:pt>
                <c:pt idx="474" formatCode="0.00E+00">
                  <c:v>8.3022083874310497E-5</c:v>
                </c:pt>
                <c:pt idx="475" formatCode="0.00E+00">
                  <c:v>6.6017560671138506E-5</c:v>
                </c:pt>
                <c:pt idx="476" formatCode="0.00E+00">
                  <c:v>8.3022083874310497E-5</c:v>
                </c:pt>
                <c:pt idx="477" formatCode="0.00E+00">
                  <c:v>7.9021019591211196E-5</c:v>
                </c:pt>
                <c:pt idx="478" formatCode="0.00E+00">
                  <c:v>7.5019955308111894E-5</c:v>
                </c:pt>
                <c:pt idx="479" formatCode="0.00E+00">
                  <c:v>8.0021285661985994E-5</c:v>
                </c:pt>
                <c:pt idx="480" formatCode="0.00E+00">
                  <c:v>8.3022083874310497E-5</c:v>
                </c:pt>
                <c:pt idx="481" formatCode="0.00E+00">
                  <c:v>9.3024744582058901E-5</c:v>
                </c:pt>
                <c:pt idx="482" formatCode="0.00E+00">
                  <c:v>6.3016762458814002E-5</c:v>
                </c:pt>
                <c:pt idx="483" formatCode="0.00E+00">
                  <c:v>7.0018624954237794E-5</c:v>
                </c:pt>
                <c:pt idx="484" formatCode="0.00E+00">
                  <c:v>9.1024212440509101E-5</c:v>
                </c:pt>
                <c:pt idx="485" formatCode="0.00E+00">
                  <c:v>6.6017560671138506E-5</c:v>
                </c:pt>
                <c:pt idx="486" formatCode="0.00E+00">
                  <c:v>8.4022349945085296E-5</c:v>
                </c:pt>
                <c:pt idx="487" formatCode="0.00E+00">
                  <c:v>5.3014101751065701E-5</c:v>
                </c:pt>
                <c:pt idx="488" formatCode="0.00E+00">
                  <c:v>6.2016496388039204E-5</c:v>
                </c:pt>
                <c:pt idx="489" formatCode="0.00E+00">
                  <c:v>7.3019423166562297E-5</c:v>
                </c:pt>
                <c:pt idx="490" formatCode="0.00E+00">
                  <c:v>8.7023148157409894E-5</c:v>
                </c:pt>
                <c:pt idx="491" formatCode="0.00E+00">
                  <c:v>7.1018891025012606E-5</c:v>
                </c:pt>
                <c:pt idx="492" formatCode="0.00E+00">
                  <c:v>5.5014633892615399E-5</c:v>
                </c:pt>
                <c:pt idx="493" formatCode="0.00E+00">
                  <c:v>6.7017826741913304E-5</c:v>
                </c:pt>
                <c:pt idx="494" formatCode="0.00E+00">
                  <c:v>7.4019689237337096E-5</c:v>
                </c:pt>
                <c:pt idx="495" formatCode="0.00E+00">
                  <c:v>6.5017294600363694E-5</c:v>
                </c:pt>
                <c:pt idx="496" formatCode="0.00E+00">
                  <c:v>6.4017028529588801E-5</c:v>
                </c:pt>
                <c:pt idx="497" formatCode="0.00E+00">
                  <c:v>6.5017294600363694E-5</c:v>
                </c:pt>
                <c:pt idx="498" formatCode="0.00E+00">
                  <c:v>7.4019689237337096E-5</c:v>
                </c:pt>
                <c:pt idx="499" formatCode="0.00E+00">
                  <c:v>7.7020487449661599E-5</c:v>
                </c:pt>
                <c:pt idx="500" formatCode="0.00E+00">
                  <c:v>5.9015698175714701E-5</c:v>
                </c:pt>
                <c:pt idx="501" formatCode="0.00E+00">
                  <c:v>7.7020487449661599E-5</c:v>
                </c:pt>
                <c:pt idx="502" formatCode="0.00E+00">
                  <c:v>7.0018624954237794E-5</c:v>
                </c:pt>
                <c:pt idx="503" formatCode="0.00E+00">
                  <c:v>7.0018624954237794E-5</c:v>
                </c:pt>
                <c:pt idx="504" formatCode="0.00E+00">
                  <c:v>5.6014899963390197E-5</c:v>
                </c:pt>
                <c:pt idx="505" formatCode="0.00E+00">
                  <c:v>5.7015166034165002E-5</c:v>
                </c:pt>
                <c:pt idx="506" formatCode="0.00E+00">
                  <c:v>5.8015432104939902E-5</c:v>
                </c:pt>
                <c:pt idx="507" formatCode="0.00E+00">
                  <c:v>7.1018891025012606E-5</c:v>
                </c:pt>
                <c:pt idx="508" formatCode="0.00E+00">
                  <c:v>6.1016230317264297E-5</c:v>
                </c:pt>
                <c:pt idx="509" formatCode="0.00E+00">
                  <c:v>5.8015432104939902E-5</c:v>
                </c:pt>
                <c:pt idx="510" formatCode="0.00E+00">
                  <c:v>5.8015432104939902E-5</c:v>
                </c:pt>
                <c:pt idx="511" formatCode="0.00E+00">
                  <c:v>6.4017028529588801E-5</c:v>
                </c:pt>
                <c:pt idx="512" formatCode="0.00E+00">
                  <c:v>6.6017560671138506E-5</c:v>
                </c:pt>
                <c:pt idx="513" formatCode="0.00E+00">
                  <c:v>4.5011973184867097E-5</c:v>
                </c:pt>
                <c:pt idx="514" formatCode="0.00E+00">
                  <c:v>6.4017028529588801E-5</c:v>
                </c:pt>
                <c:pt idx="515" formatCode="0.00E+00">
                  <c:v>5.5014633892615399E-5</c:v>
                </c:pt>
                <c:pt idx="516" formatCode="0.00E+00">
                  <c:v>4.7012505326416802E-5</c:v>
                </c:pt>
                <c:pt idx="517" formatCode="0.00E+00">
                  <c:v>4.7012505326416802E-5</c:v>
                </c:pt>
                <c:pt idx="518" formatCode="0.00E+00">
                  <c:v>5.3014101751065701E-5</c:v>
                </c:pt>
                <c:pt idx="519" formatCode="0.00E+00">
                  <c:v>5.9015698175714701E-5</c:v>
                </c:pt>
                <c:pt idx="520" formatCode="0.00E+00">
                  <c:v>5.3014101751065701E-5</c:v>
                </c:pt>
                <c:pt idx="521" formatCode="0.00E+00">
                  <c:v>3.70098446186685E-5</c:v>
                </c:pt>
                <c:pt idx="522" formatCode="0.00E+00">
                  <c:v>4.6012239255641997E-5</c:v>
                </c:pt>
                <c:pt idx="523" formatCode="0.00E+00">
                  <c:v>5.6014899963390197E-5</c:v>
                </c:pt>
                <c:pt idx="524" formatCode="0.00E+00">
                  <c:v>5.4014367821840601E-5</c:v>
                </c:pt>
                <c:pt idx="525" formatCode="0.00E+00">
                  <c:v>5.3014101751065701E-5</c:v>
                </c:pt>
                <c:pt idx="526" formatCode="0.00E+00">
                  <c:v>4.8012771397191601E-5</c:v>
                </c:pt>
                <c:pt idx="527" formatCode="0.00E+00">
                  <c:v>5.5014633892615399E-5</c:v>
                </c:pt>
                <c:pt idx="528" formatCode="0.00E+00">
                  <c:v>5.0013303538741299E-5</c:v>
                </c:pt>
                <c:pt idx="529" formatCode="0.00E+00">
                  <c:v>5.1013569609516097E-5</c:v>
                </c:pt>
                <c:pt idx="530" formatCode="0.00E+00">
                  <c:v>4.0010642830992997E-5</c:v>
                </c:pt>
                <c:pt idx="531" formatCode="0.00E+00">
                  <c:v>5.5014633892615399E-5</c:v>
                </c:pt>
                <c:pt idx="532" formatCode="0.00E+00">
                  <c:v>5.0013303538741299E-5</c:v>
                </c:pt>
                <c:pt idx="533" formatCode="0.00E+00">
                  <c:v>3.20085142647944E-5</c:v>
                </c:pt>
                <c:pt idx="534" formatCode="0.00E+00">
                  <c:v>4.5011973184867097E-5</c:v>
                </c:pt>
                <c:pt idx="535" formatCode="0.00E+00">
                  <c:v>4.4011707114092299E-5</c:v>
                </c:pt>
                <c:pt idx="536" formatCode="0.00E+00">
                  <c:v>5.0013303538741299E-5</c:v>
                </c:pt>
                <c:pt idx="537" formatCode="0.00E+00">
                  <c:v>4.0010642830992997E-5</c:v>
                </c:pt>
                <c:pt idx="538" formatCode="0.00E+00">
                  <c:v>5.2013835680290902E-5</c:v>
                </c:pt>
                <c:pt idx="539" formatCode="0.00E+00">
                  <c:v>4.6012239255641997E-5</c:v>
                </c:pt>
                <c:pt idx="540" formatCode="0.00E+00">
                  <c:v>4.6012239255641997E-5</c:v>
                </c:pt>
                <c:pt idx="541" formatCode="0.00E+00">
                  <c:v>5.0013303538741299E-5</c:v>
                </c:pt>
                <c:pt idx="542" formatCode="0.00E+00">
                  <c:v>4.20111749725426E-5</c:v>
                </c:pt>
                <c:pt idx="543" formatCode="0.00E+00">
                  <c:v>3.5009312477118897E-5</c:v>
                </c:pt>
                <c:pt idx="544" formatCode="0.00E+00">
                  <c:v>4.5011973184867097E-5</c:v>
                </c:pt>
                <c:pt idx="545" formatCode="0.00E+00">
                  <c:v>3.6009578547893702E-5</c:v>
                </c:pt>
                <c:pt idx="546" formatCode="0.00E+00">
                  <c:v>3.5009312477118897E-5</c:v>
                </c:pt>
                <c:pt idx="547" formatCode="0.00E+00">
                  <c:v>4.0010642830992997E-5</c:v>
                </c:pt>
                <c:pt idx="548" formatCode="0.00E+00">
                  <c:v>3.20085142647944E-5</c:v>
                </c:pt>
                <c:pt idx="549" formatCode="0.00E+00">
                  <c:v>3.1008248194019602E-5</c:v>
                </c:pt>
                <c:pt idx="550" formatCode="0.00E+00">
                  <c:v>3.8010110689443299E-5</c:v>
                </c:pt>
                <c:pt idx="551" formatCode="0.00E+00">
                  <c:v>4.1010908901767802E-5</c:v>
                </c:pt>
                <c:pt idx="552" formatCode="0.00E+00">
                  <c:v>4.1010908901767802E-5</c:v>
                </c:pt>
                <c:pt idx="553" formatCode="0.00E+00">
                  <c:v>4.30114410433175E-5</c:v>
                </c:pt>
                <c:pt idx="554" formatCode="0.00E+00">
                  <c:v>3.0007982123244699E-5</c:v>
                </c:pt>
                <c:pt idx="555" formatCode="0.00E+00">
                  <c:v>4.30114410433175E-5</c:v>
                </c:pt>
                <c:pt idx="556" formatCode="0.00E+00">
                  <c:v>4.0010642830992997E-5</c:v>
                </c:pt>
                <c:pt idx="557" formatCode="0.00E+00">
                  <c:v>3.20085142647944E-5</c:v>
                </c:pt>
                <c:pt idx="558" formatCode="0.00E+00">
                  <c:v>2.60069178401454E-5</c:v>
                </c:pt>
                <c:pt idx="559" formatCode="0.00E+00">
                  <c:v>4.1010908901767802E-5</c:v>
                </c:pt>
                <c:pt idx="560" formatCode="0.00E+00">
                  <c:v>3.20085142647944E-5</c:v>
                </c:pt>
                <c:pt idx="561" formatCode="0.00E+00">
                  <c:v>3.3008780335569199E-5</c:v>
                </c:pt>
                <c:pt idx="562" formatCode="0.00E+00">
                  <c:v>3.0007982123244699E-5</c:v>
                </c:pt>
                <c:pt idx="563" formatCode="0.00E+00">
                  <c:v>3.6009578547893702E-5</c:v>
                </c:pt>
                <c:pt idx="564" formatCode="0.00E+00">
                  <c:v>3.1008248194019602E-5</c:v>
                </c:pt>
                <c:pt idx="565" formatCode="0.00E+00">
                  <c:v>3.4009046406343997E-5</c:v>
                </c:pt>
                <c:pt idx="566" formatCode="0.00E+00">
                  <c:v>3.9010376760218199E-5</c:v>
                </c:pt>
                <c:pt idx="567" formatCode="0.00E+00">
                  <c:v>4.1010908901767802E-5</c:v>
                </c:pt>
                <c:pt idx="568" formatCode="0.00E+00">
                  <c:v>3.70098446186685E-5</c:v>
                </c:pt>
                <c:pt idx="569" formatCode="0.00E+00">
                  <c:v>4.1010908901767802E-5</c:v>
                </c:pt>
                <c:pt idx="570" formatCode="0.00E+00">
                  <c:v>2.90077160524699E-5</c:v>
                </c:pt>
                <c:pt idx="571" formatCode="0.00E+00">
                  <c:v>3.6009578547893702E-5</c:v>
                </c:pt>
                <c:pt idx="572" formatCode="0.00E+00">
                  <c:v>3.20085142647944E-5</c:v>
                </c:pt>
                <c:pt idx="573" formatCode="0.00E+00">
                  <c:v>3.70098446186685E-5</c:v>
                </c:pt>
                <c:pt idx="574" formatCode="0.00E+00">
                  <c:v>3.1008248194019602E-5</c:v>
                </c:pt>
                <c:pt idx="575" formatCode="0.00E+00">
                  <c:v>3.70098446186685E-5</c:v>
                </c:pt>
                <c:pt idx="576" formatCode="0.00E+00">
                  <c:v>2.10055874862713E-5</c:v>
                </c:pt>
                <c:pt idx="577" formatCode="0.00E+00">
                  <c:v>3.1008248194019602E-5</c:v>
                </c:pt>
                <c:pt idx="578" formatCode="0.00E+00">
                  <c:v>4.5011973184867097E-5</c:v>
                </c:pt>
                <c:pt idx="579" formatCode="0.00E+00">
                  <c:v>3.1008248194019602E-5</c:v>
                </c:pt>
                <c:pt idx="580" formatCode="0.00E+00">
                  <c:v>3.3008780335569199E-5</c:v>
                </c:pt>
                <c:pt idx="581" formatCode="0.00E+00">
                  <c:v>2.40063856985958E-5</c:v>
                </c:pt>
                <c:pt idx="582" formatCode="0.00E+00">
                  <c:v>3.70098446186685E-5</c:v>
                </c:pt>
                <c:pt idx="583" formatCode="0.00E+00">
                  <c:v>2.8007449981695099E-5</c:v>
                </c:pt>
                <c:pt idx="584" formatCode="0.00E+00">
                  <c:v>3.4009046406343997E-5</c:v>
                </c:pt>
                <c:pt idx="585" formatCode="0.00E+00">
                  <c:v>1.80047892739468E-5</c:v>
                </c:pt>
                <c:pt idx="586" formatCode="0.00E+00">
                  <c:v>2.40063856985958E-5</c:v>
                </c:pt>
                <c:pt idx="587" formatCode="0.00E+00">
                  <c:v>2.40063856985958E-5</c:v>
                </c:pt>
                <c:pt idx="588" formatCode="0.00E+00">
                  <c:v>2.70071839109203E-5</c:v>
                </c:pt>
                <c:pt idx="589" formatCode="0.00E+00">
                  <c:v>1.9005055344721599E-5</c:v>
                </c:pt>
                <c:pt idx="590" formatCode="0.00E+00">
                  <c:v>3.8010110689443299E-5</c:v>
                </c:pt>
                <c:pt idx="591" formatCode="0.00E+00">
                  <c:v>2.40063856985958E-5</c:v>
                </c:pt>
                <c:pt idx="592" formatCode="0.00E+00">
                  <c:v>2.0005321415496499E-5</c:v>
                </c:pt>
                <c:pt idx="593" formatCode="0.00E+00">
                  <c:v>2.2005853557046099E-5</c:v>
                </c:pt>
                <c:pt idx="594" formatCode="0.00E+00">
                  <c:v>2.60069178401454E-5</c:v>
                </c:pt>
                <c:pt idx="595" formatCode="0.00E+00">
                  <c:v>2.90077160524699E-5</c:v>
                </c:pt>
                <c:pt idx="596" formatCode="0.00E+00">
                  <c:v>2.10055874862713E-5</c:v>
                </c:pt>
                <c:pt idx="597" formatCode="0.00E+00">
                  <c:v>2.5006651769370599E-5</c:v>
                </c:pt>
                <c:pt idx="598" formatCode="0.00E+00">
                  <c:v>2.10055874862713E-5</c:v>
                </c:pt>
                <c:pt idx="599" formatCode="0.00E+00">
                  <c:v>3.0007982123244699E-5</c:v>
                </c:pt>
                <c:pt idx="600" formatCode="0.00E+00">
                  <c:v>3.70098446186685E-5</c:v>
                </c:pt>
                <c:pt idx="601" formatCode="0.00E+00">
                  <c:v>2.40063856985958E-5</c:v>
                </c:pt>
                <c:pt idx="602" formatCode="0.00E+00">
                  <c:v>2.40063856985958E-5</c:v>
                </c:pt>
                <c:pt idx="603" formatCode="0.00E+00">
                  <c:v>2.40063856985958E-5</c:v>
                </c:pt>
                <c:pt idx="604" formatCode="0.00E+00">
                  <c:v>2.2005853557046099E-5</c:v>
                </c:pt>
                <c:pt idx="605" formatCode="0.00E+00">
                  <c:v>2.8007449981695099E-5</c:v>
                </c:pt>
                <c:pt idx="606" formatCode="0.00E+00">
                  <c:v>2.60069178401454E-5</c:v>
                </c:pt>
                <c:pt idx="607" formatCode="0.00E+00">
                  <c:v>1.7004523203171998E-5</c:v>
                </c:pt>
                <c:pt idx="608" formatCode="0.00E+00">
                  <c:v>2.10055874862713E-5</c:v>
                </c:pt>
                <c:pt idx="609" formatCode="0.00E+00">
                  <c:v>2.5006651769370599E-5</c:v>
                </c:pt>
                <c:pt idx="610" formatCode="0.00E+00">
                  <c:v>1.50039910616223E-5</c:v>
                </c:pt>
                <c:pt idx="611" formatCode="0.00E+00">
                  <c:v>1.60042571323972E-5</c:v>
                </c:pt>
                <c:pt idx="612" formatCode="0.00E+00">
                  <c:v>2.0005321415496499E-5</c:v>
                </c:pt>
                <c:pt idx="613" formatCode="0.00E+00">
                  <c:v>1.40037249908475E-5</c:v>
                </c:pt>
                <c:pt idx="614" formatCode="0.00E+00">
                  <c:v>2.5006651769370599E-5</c:v>
                </c:pt>
                <c:pt idx="615" formatCode="0.00E+00">
                  <c:v>1.9005055344721599E-5</c:v>
                </c:pt>
                <c:pt idx="616" formatCode="0.00E+00">
                  <c:v>2.0005321415496499E-5</c:v>
                </c:pt>
                <c:pt idx="617" formatCode="0.00E+00">
                  <c:v>2.60069178401454E-5</c:v>
                </c:pt>
                <c:pt idx="618" formatCode="0.00E+00">
                  <c:v>2.5006651769370599E-5</c:v>
                </c:pt>
                <c:pt idx="619" formatCode="0.00E+00">
                  <c:v>1.60042571323972E-5</c:v>
                </c:pt>
                <c:pt idx="620" formatCode="0.00E+00">
                  <c:v>1.20031928492979E-5</c:v>
                </c:pt>
                <c:pt idx="621" formatCode="0.00E+00">
                  <c:v>2.5006651769370599E-5</c:v>
                </c:pt>
                <c:pt idx="622" formatCode="0.00E+00">
                  <c:v>2.40063856985958E-5</c:v>
                </c:pt>
                <c:pt idx="623" formatCode="0.00E+00">
                  <c:v>1.60042571323972E-5</c:v>
                </c:pt>
                <c:pt idx="624" formatCode="0.00E+00">
                  <c:v>1.7004523203171998E-5</c:v>
                </c:pt>
                <c:pt idx="625" formatCode="0.00E+00">
                  <c:v>1.80047892739468E-5</c:v>
                </c:pt>
                <c:pt idx="626" formatCode="0.00E+00">
                  <c:v>2.0005321415496499E-5</c:v>
                </c:pt>
                <c:pt idx="627" formatCode="0.00E+00">
                  <c:v>1.30034589200727E-5</c:v>
                </c:pt>
                <c:pt idx="628" formatCode="0.00E+00">
                  <c:v>1.30034589200727E-5</c:v>
                </c:pt>
                <c:pt idx="629" formatCode="0.00E+00">
                  <c:v>2.0005321415496499E-5</c:v>
                </c:pt>
                <c:pt idx="630" formatCode="0.00E+00">
                  <c:v>1.80047892739468E-5</c:v>
                </c:pt>
                <c:pt idx="631" formatCode="0.00E+00">
                  <c:v>1.9005055344721599E-5</c:v>
                </c:pt>
                <c:pt idx="632" formatCode="0.00E+00">
                  <c:v>1.00026607077482E-5</c:v>
                </c:pt>
                <c:pt idx="633" formatCode="0.00E+00">
                  <c:v>2.2005853557046099E-5</c:v>
                </c:pt>
                <c:pt idx="634" formatCode="0.00E+00">
                  <c:v>1.7004523203171998E-5</c:v>
                </c:pt>
                <c:pt idx="635" formatCode="0.00E+00">
                  <c:v>2.3006119627820999E-5</c:v>
                </c:pt>
                <c:pt idx="636" formatCode="0.00E+00">
                  <c:v>2.0005321415496499E-5</c:v>
                </c:pt>
                <c:pt idx="637" formatCode="0.00E+00">
                  <c:v>7.0018624954237797E-6</c:v>
                </c:pt>
                <c:pt idx="638" formatCode="0.00E+00">
                  <c:v>1.50039910616223E-5</c:v>
                </c:pt>
                <c:pt idx="639" formatCode="0.00E+00">
                  <c:v>1.40037249908475E-5</c:v>
                </c:pt>
                <c:pt idx="640" formatCode="0.00E+00">
                  <c:v>1.60042571323972E-5</c:v>
                </c:pt>
                <c:pt idx="641" formatCode="0.00E+00">
                  <c:v>2.2005853557046099E-5</c:v>
                </c:pt>
                <c:pt idx="642" formatCode="0.00E+00">
                  <c:v>1.80047892739468E-5</c:v>
                </c:pt>
                <c:pt idx="643" formatCode="0.00E+00">
                  <c:v>1.00026607077482E-5</c:v>
                </c:pt>
                <c:pt idx="644" formatCode="0.00E+00">
                  <c:v>1.40037249908475E-5</c:v>
                </c:pt>
                <c:pt idx="645" formatCode="0.00E+00">
                  <c:v>1.20031928492979E-5</c:v>
                </c:pt>
                <c:pt idx="646" formatCode="0.00E+00">
                  <c:v>2.3006119627820999E-5</c:v>
                </c:pt>
                <c:pt idx="647" formatCode="0.00E+00">
                  <c:v>1.20031928492979E-5</c:v>
                </c:pt>
                <c:pt idx="648" formatCode="0.00E+00">
                  <c:v>1.9005055344721599E-5</c:v>
                </c:pt>
                <c:pt idx="649" formatCode="0.00E+00">
                  <c:v>1.30034589200727E-5</c:v>
                </c:pt>
                <c:pt idx="650" formatCode="0.00E+00">
                  <c:v>1.00026607077482E-5</c:v>
                </c:pt>
                <c:pt idx="651" formatCode="0.00E+00">
                  <c:v>9.0023946369734306E-6</c:v>
                </c:pt>
                <c:pt idx="652" formatCode="0.00E+00">
                  <c:v>1.00026607077482E-5</c:v>
                </c:pt>
                <c:pt idx="653" formatCode="0.00E+00">
                  <c:v>1.20031928492979E-5</c:v>
                </c:pt>
                <c:pt idx="654" formatCode="0.00E+00">
                  <c:v>1.60042571323972E-5</c:v>
                </c:pt>
                <c:pt idx="655" formatCode="0.00E+00">
                  <c:v>1.40037249908475E-5</c:v>
                </c:pt>
                <c:pt idx="656" formatCode="0.00E+00">
                  <c:v>1.20031928492979E-5</c:v>
                </c:pt>
                <c:pt idx="657" formatCode="0.00E+00">
                  <c:v>1.40037249908475E-5</c:v>
                </c:pt>
                <c:pt idx="658" formatCode="0.00E+00">
                  <c:v>1.9005055344721599E-5</c:v>
                </c:pt>
                <c:pt idx="659" formatCode="0.00E+00">
                  <c:v>2.2005853557046099E-5</c:v>
                </c:pt>
                <c:pt idx="660" formatCode="0.00E+00">
                  <c:v>1.60042571323972E-5</c:v>
                </c:pt>
                <c:pt idx="661" formatCode="0.00E+00">
                  <c:v>1.7004523203171998E-5</c:v>
                </c:pt>
                <c:pt idx="662" formatCode="0.00E+00">
                  <c:v>1.60042571323972E-5</c:v>
                </c:pt>
                <c:pt idx="663" formatCode="0.00E+00">
                  <c:v>1.50039910616223E-5</c:v>
                </c:pt>
                <c:pt idx="664" formatCode="0.00E+00">
                  <c:v>1.7004523203171998E-5</c:v>
                </c:pt>
                <c:pt idx="665" formatCode="0.00E+00">
                  <c:v>1.9005055344721599E-5</c:v>
                </c:pt>
                <c:pt idx="666" formatCode="0.00E+00">
                  <c:v>1.40037249908475E-5</c:v>
                </c:pt>
                <c:pt idx="667" formatCode="0.00E+00">
                  <c:v>1.1002926778523E-5</c:v>
                </c:pt>
                <c:pt idx="668" formatCode="0.00E+00">
                  <c:v>8.0021285661986001E-6</c:v>
                </c:pt>
                <c:pt idx="669" formatCode="0.00E+00">
                  <c:v>1.20031928492979E-5</c:v>
                </c:pt>
                <c:pt idx="670" formatCode="0.00E+00">
                  <c:v>1.40037249908475E-5</c:v>
                </c:pt>
                <c:pt idx="671" formatCode="0.00E+00">
                  <c:v>1.50039910616223E-5</c:v>
                </c:pt>
                <c:pt idx="672" formatCode="0.00E+00">
                  <c:v>9.0023946369734306E-6</c:v>
                </c:pt>
                <c:pt idx="673" formatCode="0.00E+00">
                  <c:v>1.40037249908475E-5</c:v>
                </c:pt>
                <c:pt idx="674" formatCode="0.00E+00">
                  <c:v>1.20031928492979E-5</c:v>
                </c:pt>
                <c:pt idx="675" formatCode="0.00E+00">
                  <c:v>1.40037249908475E-5</c:v>
                </c:pt>
                <c:pt idx="676" formatCode="0.00E+00">
                  <c:v>8.0021285661986001E-6</c:v>
                </c:pt>
                <c:pt idx="677" formatCode="0.00E+00">
                  <c:v>1.20031928492979E-5</c:v>
                </c:pt>
                <c:pt idx="678" formatCode="0.00E+00">
                  <c:v>1.1002926778523E-5</c:v>
                </c:pt>
                <c:pt idx="679" formatCode="0.00E+00">
                  <c:v>6.0015964246489501E-6</c:v>
                </c:pt>
                <c:pt idx="680" formatCode="0.00E+00">
                  <c:v>1.1002926778523E-5</c:v>
                </c:pt>
                <c:pt idx="681" formatCode="0.00E+00">
                  <c:v>6.0015964246489501E-6</c:v>
                </c:pt>
                <c:pt idx="682" formatCode="0.00E+00">
                  <c:v>1.1002926778523E-5</c:v>
                </c:pt>
                <c:pt idx="683" formatCode="0.00E+00">
                  <c:v>1.30034589200727E-5</c:v>
                </c:pt>
                <c:pt idx="684" formatCode="0.00E+00">
                  <c:v>7.0018624954237797E-6</c:v>
                </c:pt>
                <c:pt idx="685" formatCode="0.00E+00">
                  <c:v>1.00026607077482E-5</c:v>
                </c:pt>
                <c:pt idx="686" formatCode="0.00E+00">
                  <c:v>1.00026607077482E-5</c:v>
                </c:pt>
                <c:pt idx="687" formatCode="0.00E+00">
                  <c:v>4.0010642830993E-6</c:v>
                </c:pt>
                <c:pt idx="688" formatCode="0.00E+00">
                  <c:v>1.50039910616223E-5</c:v>
                </c:pt>
                <c:pt idx="689" formatCode="0.00E+00">
                  <c:v>7.0018624954237797E-6</c:v>
                </c:pt>
                <c:pt idx="690" formatCode="0.00E+00">
                  <c:v>1.00026607077482E-5</c:v>
                </c:pt>
                <c:pt idx="691" formatCode="0.00E+00">
                  <c:v>1.00026607077482E-5</c:v>
                </c:pt>
                <c:pt idx="692" formatCode="0.00E+00">
                  <c:v>3.0007982123244699E-6</c:v>
                </c:pt>
                <c:pt idx="693" formatCode="0.00E+00">
                  <c:v>7.0018624954237797E-6</c:v>
                </c:pt>
                <c:pt idx="694" formatCode="0.00E+00">
                  <c:v>1.50039910616223E-5</c:v>
                </c:pt>
                <c:pt idx="695" formatCode="0.00E+00">
                  <c:v>4.0010642830993E-6</c:v>
                </c:pt>
                <c:pt idx="696" formatCode="0.00E+00">
                  <c:v>1.20031928492979E-5</c:v>
                </c:pt>
                <c:pt idx="697" formatCode="0.00E+00">
                  <c:v>7.0018624954237797E-6</c:v>
                </c:pt>
                <c:pt idx="698" formatCode="0.00E+00">
                  <c:v>5.0013303538741297E-6</c:v>
                </c:pt>
                <c:pt idx="699" formatCode="0.00E+00">
                  <c:v>1.20031928492979E-5</c:v>
                </c:pt>
                <c:pt idx="700" formatCode="0.00E+00">
                  <c:v>2.00053214154965E-6</c:v>
                </c:pt>
                <c:pt idx="701" formatCode="0.00E+00">
                  <c:v>1.1002926778523E-5</c:v>
                </c:pt>
                <c:pt idx="702" formatCode="0.00E+00">
                  <c:v>4.0010642830993E-6</c:v>
                </c:pt>
                <c:pt idx="703" formatCode="0.00E+00">
                  <c:v>4.0010642830993E-6</c:v>
                </c:pt>
                <c:pt idx="704" formatCode="0.00E+00">
                  <c:v>6.0015964246489501E-6</c:v>
                </c:pt>
                <c:pt idx="705" formatCode="0.00E+00">
                  <c:v>8.0021285661986001E-6</c:v>
                </c:pt>
                <c:pt idx="706" formatCode="0.00E+00">
                  <c:v>5.0013303538741297E-6</c:v>
                </c:pt>
                <c:pt idx="707" formatCode="0.00E+00">
                  <c:v>4.0010642830993E-6</c:v>
                </c:pt>
                <c:pt idx="708" formatCode="0.00E+00">
                  <c:v>6.0015964246489501E-6</c:v>
                </c:pt>
                <c:pt idx="709" formatCode="0.00E+00">
                  <c:v>8.0021285661986001E-6</c:v>
                </c:pt>
                <c:pt idx="710" formatCode="0.00E+00">
                  <c:v>9.0023946369734306E-6</c:v>
                </c:pt>
                <c:pt idx="711" formatCode="0.00E+00">
                  <c:v>4.0010642830993E-6</c:v>
                </c:pt>
                <c:pt idx="712" formatCode="0.00E+00">
                  <c:v>8.0021285661986001E-6</c:v>
                </c:pt>
                <c:pt idx="713" formatCode="0.00E+00">
                  <c:v>8.0021285661986001E-6</c:v>
                </c:pt>
                <c:pt idx="714" formatCode="0.00E+00">
                  <c:v>7.0018624954237797E-6</c:v>
                </c:pt>
                <c:pt idx="715" formatCode="0.00E+00">
                  <c:v>8.0021285661986001E-6</c:v>
                </c:pt>
                <c:pt idx="716" formatCode="0.00E+00">
                  <c:v>5.0013303538741297E-6</c:v>
                </c:pt>
                <c:pt idx="717" formatCode="0.00E+00">
                  <c:v>1.30034589200727E-5</c:v>
                </c:pt>
                <c:pt idx="718" formatCode="0.00E+00">
                  <c:v>9.0023946369734306E-6</c:v>
                </c:pt>
                <c:pt idx="719" formatCode="0.00E+00">
                  <c:v>7.0018624954237797E-6</c:v>
                </c:pt>
                <c:pt idx="720" formatCode="0.00E+00">
                  <c:v>3.0007982123244699E-6</c:v>
                </c:pt>
                <c:pt idx="721" formatCode="0.00E+00">
                  <c:v>9.0023946369734306E-6</c:v>
                </c:pt>
                <c:pt idx="722" formatCode="0.00E+00">
                  <c:v>3.0007982123244699E-6</c:v>
                </c:pt>
                <c:pt idx="723" formatCode="0.00E+00">
                  <c:v>1.30034589200727E-5</c:v>
                </c:pt>
                <c:pt idx="724" formatCode="0.00E+00">
                  <c:v>6.0015964246489501E-6</c:v>
                </c:pt>
                <c:pt idx="725" formatCode="0.00E+00">
                  <c:v>5.0013303538741297E-6</c:v>
                </c:pt>
                <c:pt idx="726" formatCode="0.00E+00">
                  <c:v>7.0018624954237797E-6</c:v>
                </c:pt>
                <c:pt idx="727" formatCode="0.00E+00">
                  <c:v>7.0018624954237797E-6</c:v>
                </c:pt>
                <c:pt idx="728" formatCode="0.00E+00">
                  <c:v>5.0013303538741297E-6</c:v>
                </c:pt>
                <c:pt idx="729" formatCode="0.00E+00">
                  <c:v>3.0007982123244699E-6</c:v>
                </c:pt>
                <c:pt idx="730" formatCode="0.00E+00">
                  <c:v>1.0002660707748199E-6</c:v>
                </c:pt>
                <c:pt idx="731" formatCode="0.00E+00">
                  <c:v>4.0010642830993E-6</c:v>
                </c:pt>
                <c:pt idx="732" formatCode="0.00E+00">
                  <c:v>8.0021285661986001E-6</c:v>
                </c:pt>
                <c:pt idx="733" formatCode="0.00E+00">
                  <c:v>7.0018624954237797E-6</c:v>
                </c:pt>
                <c:pt idx="734" formatCode="0.00E+00">
                  <c:v>5.0013303538741297E-6</c:v>
                </c:pt>
                <c:pt idx="735" formatCode="0.00E+00">
                  <c:v>9.0023946369734306E-6</c:v>
                </c:pt>
                <c:pt idx="736" formatCode="0.00E+00">
                  <c:v>3.0007982123244699E-6</c:v>
                </c:pt>
                <c:pt idx="737" formatCode="0.00E+00">
                  <c:v>3.0007982123244699E-6</c:v>
                </c:pt>
                <c:pt idx="738" formatCode="0.00E+00">
                  <c:v>8.0021285661986001E-6</c:v>
                </c:pt>
                <c:pt idx="739" formatCode="0.00E+00">
                  <c:v>3.0007982123244699E-6</c:v>
                </c:pt>
                <c:pt idx="740" formatCode="0.00E+00">
                  <c:v>9.0023946369734306E-6</c:v>
                </c:pt>
                <c:pt idx="741" formatCode="0.00E+00">
                  <c:v>1.00026607077482E-5</c:v>
                </c:pt>
                <c:pt idx="742" formatCode="0.00E+00">
                  <c:v>1.0002660707748199E-6</c:v>
                </c:pt>
                <c:pt idx="743" formatCode="0.00E+00">
                  <c:v>5.0013303538741297E-6</c:v>
                </c:pt>
                <c:pt idx="744" formatCode="0.00E+00">
                  <c:v>1.0002660707748199E-6</c:v>
                </c:pt>
                <c:pt idx="745" formatCode="0.00E+00">
                  <c:v>4.0010642830993E-6</c:v>
                </c:pt>
                <c:pt idx="746" formatCode="0.00E+00">
                  <c:v>3.0007982123244699E-6</c:v>
                </c:pt>
                <c:pt idx="747" formatCode="0.00E+00">
                  <c:v>7.0018624954237797E-6</c:v>
                </c:pt>
                <c:pt idx="748" formatCode="0.00E+00">
                  <c:v>6.0015964246489501E-6</c:v>
                </c:pt>
                <c:pt idx="749" formatCode="0.00E+00">
                  <c:v>4.0010642830993E-6</c:v>
                </c:pt>
                <c:pt idx="750" formatCode="0.00E+00">
                  <c:v>5.0013303538741297E-6</c:v>
                </c:pt>
                <c:pt idx="751" formatCode="0.00E+00">
                  <c:v>5.0013303538741297E-6</c:v>
                </c:pt>
                <c:pt idx="752" formatCode="0.00E+00">
                  <c:v>4.0010642830993E-6</c:v>
                </c:pt>
                <c:pt idx="753" formatCode="0.00E+00">
                  <c:v>4.0010642830993E-6</c:v>
                </c:pt>
                <c:pt idx="754" formatCode="0.00E+00">
                  <c:v>3.0007982123244699E-6</c:v>
                </c:pt>
                <c:pt idx="755" formatCode="0.00E+00">
                  <c:v>7.0018624954237797E-6</c:v>
                </c:pt>
                <c:pt idx="756" formatCode="0.00E+00">
                  <c:v>8.0021285661986001E-6</c:v>
                </c:pt>
                <c:pt idx="757" formatCode="0.00E+00">
                  <c:v>1.1002926778523E-5</c:v>
                </c:pt>
                <c:pt idx="758" formatCode="0.00E+00">
                  <c:v>3.0007982123244699E-6</c:v>
                </c:pt>
                <c:pt idx="759" formatCode="0.00E+00">
                  <c:v>7.0018624954237797E-6</c:v>
                </c:pt>
                <c:pt idx="760" formatCode="0.00E+00">
                  <c:v>4.0010642830993E-6</c:v>
                </c:pt>
                <c:pt idx="761" formatCode="0.00E+00">
                  <c:v>8.0021285661986001E-6</c:v>
                </c:pt>
                <c:pt idx="762" formatCode="0.00E+00">
                  <c:v>5.0013303538741297E-6</c:v>
                </c:pt>
                <c:pt idx="763" formatCode="0.00E+00">
                  <c:v>6.0015964246489501E-6</c:v>
                </c:pt>
                <c:pt idx="764" formatCode="0.00E+00">
                  <c:v>3.0007982123244699E-6</c:v>
                </c:pt>
                <c:pt idx="765" formatCode="0.00E+00">
                  <c:v>7.0018624954237797E-6</c:v>
                </c:pt>
                <c:pt idx="766" formatCode="0.00E+00">
                  <c:v>9.0023946369734306E-6</c:v>
                </c:pt>
                <c:pt idx="767" formatCode="0.00E+00">
                  <c:v>5.0013303538741297E-6</c:v>
                </c:pt>
                <c:pt idx="768" formatCode="0.00E+00">
                  <c:v>9.0023946369734306E-6</c:v>
                </c:pt>
                <c:pt idx="769" formatCode="0.00E+00">
                  <c:v>5.0013303538741297E-6</c:v>
                </c:pt>
                <c:pt idx="770" formatCode="0.00E+00">
                  <c:v>4.0010642830993E-6</c:v>
                </c:pt>
                <c:pt idx="771" formatCode="0.00E+00">
                  <c:v>4.0010642830993E-6</c:v>
                </c:pt>
                <c:pt idx="772" formatCode="0.00E+00">
                  <c:v>3.0007982123244699E-6</c:v>
                </c:pt>
                <c:pt idx="773" formatCode="0.00E+00">
                  <c:v>6.0015964246489501E-6</c:v>
                </c:pt>
                <c:pt idx="774" formatCode="0.00E+00">
                  <c:v>4.0010642830993E-6</c:v>
                </c:pt>
                <c:pt idx="775" formatCode="0.00E+00">
                  <c:v>7.0018624954237797E-6</c:v>
                </c:pt>
                <c:pt idx="776" formatCode="0.00E+00">
                  <c:v>3.0007982123244699E-6</c:v>
                </c:pt>
                <c:pt idx="777" formatCode="0.00E+00">
                  <c:v>4.0010642830993E-6</c:v>
                </c:pt>
                <c:pt idx="778" formatCode="0.00E+00">
                  <c:v>4.0010642830993E-6</c:v>
                </c:pt>
                <c:pt idx="779" formatCode="0.00E+00">
                  <c:v>1.0002660707748199E-6</c:v>
                </c:pt>
                <c:pt idx="780" formatCode="0.00E+00">
                  <c:v>2.00053214154965E-6</c:v>
                </c:pt>
                <c:pt idx="781" formatCode="0.00E+00">
                  <c:v>3.0007982123244699E-6</c:v>
                </c:pt>
                <c:pt idx="782" formatCode="0.00E+00">
                  <c:v>6.0015964246489501E-6</c:v>
                </c:pt>
                <c:pt idx="783" formatCode="0.00E+00">
                  <c:v>4.0010642830993E-6</c:v>
                </c:pt>
                <c:pt idx="784" formatCode="0.00E+00">
                  <c:v>3.0007982123244699E-6</c:v>
                </c:pt>
                <c:pt idx="785" formatCode="0.00E+00">
                  <c:v>1.0002660707748199E-6</c:v>
                </c:pt>
                <c:pt idx="786" formatCode="0.00E+00">
                  <c:v>4.0010642830993E-6</c:v>
                </c:pt>
                <c:pt idx="787" formatCode="0.00E+00">
                  <c:v>1.0002660707748199E-6</c:v>
                </c:pt>
                <c:pt idx="788" formatCode="0.00E+00">
                  <c:v>5.0013303538741297E-6</c:v>
                </c:pt>
                <c:pt idx="789" formatCode="0.00E+00">
                  <c:v>1.0002660707748199E-6</c:v>
                </c:pt>
                <c:pt idx="790" formatCode="0.00E+00">
                  <c:v>5.0013303538741297E-6</c:v>
                </c:pt>
                <c:pt idx="791" formatCode="0.00E+00">
                  <c:v>2.00053214154965E-6</c:v>
                </c:pt>
                <c:pt idx="792" formatCode="0.00E+00">
                  <c:v>6.0015964246489501E-6</c:v>
                </c:pt>
                <c:pt idx="793" formatCode="0.00E+00">
                  <c:v>5.0013303538741297E-6</c:v>
                </c:pt>
                <c:pt idx="794" formatCode="0.00E+00">
                  <c:v>2.00053214154965E-6</c:v>
                </c:pt>
                <c:pt idx="795" formatCode="0.00E+00">
                  <c:v>4.0010642830993E-6</c:v>
                </c:pt>
                <c:pt idx="796" formatCode="0.00E+00">
                  <c:v>2.00053214154965E-6</c:v>
                </c:pt>
                <c:pt idx="797" formatCode="0.00E+00">
                  <c:v>1.0002660707748199E-6</c:v>
                </c:pt>
                <c:pt idx="798" formatCode="0.00E+00">
                  <c:v>1.0002660707748199E-6</c:v>
                </c:pt>
                <c:pt idx="799" formatCode="0.00E+00">
                  <c:v>2.00053214154965E-6</c:v>
                </c:pt>
                <c:pt idx="800" formatCode="0.00E+00">
                  <c:v>2.00053214154965E-6</c:v>
                </c:pt>
                <c:pt idx="801" formatCode="0.00E+00">
                  <c:v>2.00053214154965E-6</c:v>
                </c:pt>
                <c:pt idx="802" formatCode="0.00E+00">
                  <c:v>1.0002660707748199E-6</c:v>
                </c:pt>
                <c:pt idx="803" formatCode="0.00E+00">
                  <c:v>1.0002660707748199E-6</c:v>
                </c:pt>
                <c:pt idx="804" formatCode="0.00E+00">
                  <c:v>2.00053214154965E-6</c:v>
                </c:pt>
                <c:pt idx="805" formatCode="0.00E+00">
                  <c:v>3.0007982123244699E-6</c:v>
                </c:pt>
                <c:pt idx="806" formatCode="0.00E+00">
                  <c:v>5.0013303538741297E-6</c:v>
                </c:pt>
                <c:pt idx="807" formatCode="0.00E+00">
                  <c:v>5.0013303538741297E-6</c:v>
                </c:pt>
                <c:pt idx="808" formatCode="0.00E+00">
                  <c:v>3.0007982123244699E-6</c:v>
                </c:pt>
                <c:pt idx="809" formatCode="0.00E+00">
                  <c:v>3.0007982123244699E-6</c:v>
                </c:pt>
                <c:pt idx="810" formatCode="0.00E+00">
                  <c:v>3.0007982123244699E-6</c:v>
                </c:pt>
                <c:pt idx="811" formatCode="0.00E+00">
                  <c:v>2.00053214154965E-6</c:v>
                </c:pt>
                <c:pt idx="812" formatCode="0.00E+00">
                  <c:v>1.0002660707748199E-6</c:v>
                </c:pt>
                <c:pt idx="813" formatCode="0.00E+00">
                  <c:v>3.0007982123244699E-6</c:v>
                </c:pt>
                <c:pt idx="814" formatCode="0.00E+00">
                  <c:v>2.00053214154965E-6</c:v>
                </c:pt>
                <c:pt idx="815" formatCode="0.00E+00">
                  <c:v>4.0010642830993E-6</c:v>
                </c:pt>
                <c:pt idx="816" formatCode="0.00E+00">
                  <c:v>4.0010642830993E-6</c:v>
                </c:pt>
                <c:pt idx="817" formatCode="0.00E+00">
                  <c:v>3.0007982123244699E-6</c:v>
                </c:pt>
                <c:pt idx="818" formatCode="0.00E+00">
                  <c:v>1.0002660707748199E-6</c:v>
                </c:pt>
                <c:pt idx="819" formatCode="0.00E+00">
                  <c:v>5.0013303538741297E-6</c:v>
                </c:pt>
                <c:pt idx="820" formatCode="0.00E+00">
                  <c:v>3.0007982123244699E-6</c:v>
                </c:pt>
                <c:pt idx="821" formatCode="0.00E+00">
                  <c:v>3.0007982123244699E-6</c:v>
                </c:pt>
                <c:pt idx="822" formatCode="0.00E+00">
                  <c:v>2.00053214154965E-6</c:v>
                </c:pt>
                <c:pt idx="823" formatCode="0.00E+00">
                  <c:v>3.0007982123244699E-6</c:v>
                </c:pt>
                <c:pt idx="824" formatCode="0.00E+00">
                  <c:v>6.0015964246489501E-6</c:v>
                </c:pt>
                <c:pt idx="825" formatCode="0.00E+00">
                  <c:v>4.0010642830993E-6</c:v>
                </c:pt>
                <c:pt idx="826" formatCode="0.00E+00">
                  <c:v>2.00053214154965E-6</c:v>
                </c:pt>
                <c:pt idx="827" formatCode="0.00E+00">
                  <c:v>3.0007982123244699E-6</c:v>
                </c:pt>
                <c:pt idx="828" formatCode="0.00E+00">
                  <c:v>3.0007982123244699E-6</c:v>
                </c:pt>
                <c:pt idx="829" formatCode="0.00E+00">
                  <c:v>1.0002660707748199E-6</c:v>
                </c:pt>
                <c:pt idx="830" formatCode="0.00E+00">
                  <c:v>2.00053214154965E-6</c:v>
                </c:pt>
                <c:pt idx="831" formatCode="0.00E+00">
                  <c:v>2.00053214154965E-6</c:v>
                </c:pt>
                <c:pt idx="832" formatCode="0.00E+00">
                  <c:v>2.00053214154965E-6</c:v>
                </c:pt>
                <c:pt idx="833" formatCode="0.00E+00">
                  <c:v>1.0002660707748199E-6</c:v>
                </c:pt>
                <c:pt idx="834" formatCode="0.00E+00">
                  <c:v>5.0013303538741297E-6</c:v>
                </c:pt>
                <c:pt idx="835" formatCode="0.00E+00">
                  <c:v>2.00053214154965E-6</c:v>
                </c:pt>
                <c:pt idx="836" formatCode="0.00E+00">
                  <c:v>1.0002660707748199E-6</c:v>
                </c:pt>
                <c:pt idx="837" formatCode="0.00E+00">
                  <c:v>5.0013303538741297E-6</c:v>
                </c:pt>
                <c:pt idx="838" formatCode="0.00E+00">
                  <c:v>4.0010642830993E-6</c:v>
                </c:pt>
                <c:pt idx="839" formatCode="0.00E+00">
                  <c:v>1.0002660707748199E-6</c:v>
                </c:pt>
                <c:pt idx="840" formatCode="0.00E+00">
                  <c:v>2.00053214154965E-6</c:v>
                </c:pt>
                <c:pt idx="841" formatCode="0.00E+00">
                  <c:v>1.0002660707748199E-6</c:v>
                </c:pt>
                <c:pt idx="842" formatCode="0.00E+00">
                  <c:v>1.0002660707748199E-6</c:v>
                </c:pt>
                <c:pt idx="843" formatCode="0.00E+00">
                  <c:v>1.0002660707748199E-6</c:v>
                </c:pt>
                <c:pt idx="844" formatCode="0.00E+00">
                  <c:v>1.0002660707748199E-6</c:v>
                </c:pt>
                <c:pt idx="845" formatCode="0.00E+00">
                  <c:v>3.0007982123244699E-6</c:v>
                </c:pt>
                <c:pt idx="846" formatCode="0.00E+00">
                  <c:v>3.0007982123244699E-6</c:v>
                </c:pt>
                <c:pt idx="847" formatCode="0.00E+00">
                  <c:v>3.0007982123244699E-6</c:v>
                </c:pt>
                <c:pt idx="848" formatCode="0.00E+00">
                  <c:v>1.0002660707748199E-6</c:v>
                </c:pt>
                <c:pt idx="849" formatCode="0.00E+00">
                  <c:v>1.0002660707748199E-6</c:v>
                </c:pt>
                <c:pt idx="850" formatCode="0.00E+00">
                  <c:v>1.0002660707748199E-6</c:v>
                </c:pt>
                <c:pt idx="851" formatCode="0.00E+00">
                  <c:v>1.0002660707748199E-6</c:v>
                </c:pt>
                <c:pt idx="852" formatCode="0.00E+00">
                  <c:v>1.0002660707748199E-6</c:v>
                </c:pt>
                <c:pt idx="853" formatCode="0.00E+00">
                  <c:v>1.0002660707748199E-6</c:v>
                </c:pt>
                <c:pt idx="854" formatCode="0.00E+00">
                  <c:v>3.0007982123244699E-6</c:v>
                </c:pt>
                <c:pt idx="855" formatCode="0.00E+00">
                  <c:v>2.00053214154965E-6</c:v>
                </c:pt>
                <c:pt idx="856" formatCode="0.00E+00">
                  <c:v>2.00053214154965E-6</c:v>
                </c:pt>
                <c:pt idx="857" formatCode="0.00E+00">
                  <c:v>2.00053214154965E-6</c:v>
                </c:pt>
                <c:pt idx="858" formatCode="0.00E+00">
                  <c:v>1.0002660707748199E-6</c:v>
                </c:pt>
                <c:pt idx="859" formatCode="0.00E+00">
                  <c:v>1.0002660707748199E-6</c:v>
                </c:pt>
                <c:pt idx="860" formatCode="0.00E+00">
                  <c:v>1.0002660707748199E-6</c:v>
                </c:pt>
                <c:pt idx="861" formatCode="0.00E+00">
                  <c:v>2.00053214154965E-6</c:v>
                </c:pt>
                <c:pt idx="862" formatCode="0.00E+00">
                  <c:v>3.0007982123244699E-6</c:v>
                </c:pt>
                <c:pt idx="863" formatCode="0.00E+00">
                  <c:v>1.0002660707748199E-6</c:v>
                </c:pt>
                <c:pt idx="864" formatCode="0.00E+00">
                  <c:v>1.0002660707748199E-6</c:v>
                </c:pt>
                <c:pt idx="865" formatCode="0.00E+00">
                  <c:v>1.0002660707748199E-6</c:v>
                </c:pt>
                <c:pt idx="866" formatCode="0.00E+00">
                  <c:v>1.0002660707748199E-6</c:v>
                </c:pt>
                <c:pt idx="867" formatCode="0.00E+00">
                  <c:v>4.0010642830993E-6</c:v>
                </c:pt>
                <c:pt idx="868" formatCode="0.00E+00">
                  <c:v>3.0007982123244699E-6</c:v>
                </c:pt>
                <c:pt idx="869" formatCode="0.00E+00">
                  <c:v>1.0002660707748199E-6</c:v>
                </c:pt>
                <c:pt idx="870" formatCode="0.00E+00">
                  <c:v>2.00053214154965E-6</c:v>
                </c:pt>
                <c:pt idx="871" formatCode="0.00E+00">
                  <c:v>2.00053214154965E-6</c:v>
                </c:pt>
                <c:pt idx="872" formatCode="0.00E+00">
                  <c:v>1.0002660707748199E-6</c:v>
                </c:pt>
                <c:pt idx="873" formatCode="0.00E+00">
                  <c:v>5.0013303538741297E-6</c:v>
                </c:pt>
                <c:pt idx="874" formatCode="0.00E+00">
                  <c:v>1.0002660707748199E-6</c:v>
                </c:pt>
                <c:pt idx="875" formatCode="0.00E+00">
                  <c:v>1.0002660707748199E-6</c:v>
                </c:pt>
                <c:pt idx="876" formatCode="0.00E+00">
                  <c:v>1.0002660707748199E-6</c:v>
                </c:pt>
                <c:pt idx="877" formatCode="0.00E+00">
                  <c:v>2.00053214154965E-6</c:v>
                </c:pt>
                <c:pt idx="878" formatCode="0.00E+00">
                  <c:v>2.00053214154965E-6</c:v>
                </c:pt>
                <c:pt idx="879" formatCode="0.00E+00">
                  <c:v>2.00053214154965E-6</c:v>
                </c:pt>
                <c:pt idx="880" formatCode="0.00E+00">
                  <c:v>2.00053214154965E-6</c:v>
                </c:pt>
                <c:pt idx="881" formatCode="0.00E+00">
                  <c:v>1.0002660707748199E-6</c:v>
                </c:pt>
                <c:pt idx="882" formatCode="0.00E+00">
                  <c:v>1.0002660707748199E-6</c:v>
                </c:pt>
                <c:pt idx="883" formatCode="0.00E+00">
                  <c:v>3.0007982123244699E-6</c:v>
                </c:pt>
                <c:pt idx="884" formatCode="0.00E+00">
                  <c:v>2.00053214154965E-6</c:v>
                </c:pt>
                <c:pt idx="885" formatCode="0.00E+00">
                  <c:v>2.00053214154965E-6</c:v>
                </c:pt>
                <c:pt idx="886" formatCode="0.00E+00">
                  <c:v>1.0002660707748199E-6</c:v>
                </c:pt>
                <c:pt idx="887" formatCode="0.00E+00">
                  <c:v>1.0002660707748199E-6</c:v>
                </c:pt>
                <c:pt idx="888" formatCode="0.00E+00">
                  <c:v>3.0007982123244699E-6</c:v>
                </c:pt>
                <c:pt idx="889" formatCode="0.00E+00">
                  <c:v>3.0007982123244699E-6</c:v>
                </c:pt>
                <c:pt idx="890" formatCode="0.00E+00">
                  <c:v>1.0002660707748199E-6</c:v>
                </c:pt>
                <c:pt idx="891" formatCode="0.00E+00">
                  <c:v>1.0002660707748199E-6</c:v>
                </c:pt>
                <c:pt idx="892" formatCode="0.00E+00">
                  <c:v>2.00053214154965E-6</c:v>
                </c:pt>
                <c:pt idx="893" formatCode="0.00E+00">
                  <c:v>2.00053214154965E-6</c:v>
                </c:pt>
                <c:pt idx="894" formatCode="0.00E+00">
                  <c:v>1.0002660707748199E-6</c:v>
                </c:pt>
                <c:pt idx="895" formatCode="0.00E+00">
                  <c:v>1.0002660707748199E-6</c:v>
                </c:pt>
                <c:pt idx="896" formatCode="0.00E+00">
                  <c:v>1.0002660707748199E-6</c:v>
                </c:pt>
                <c:pt idx="897" formatCode="0.00E+00">
                  <c:v>1.0002660707748199E-6</c:v>
                </c:pt>
                <c:pt idx="898" formatCode="0.00E+00">
                  <c:v>2.00053214154965E-6</c:v>
                </c:pt>
                <c:pt idx="899" formatCode="0.00E+00">
                  <c:v>4.0010642830993E-6</c:v>
                </c:pt>
                <c:pt idx="900" formatCode="0.00E+00">
                  <c:v>1.0002660707748199E-6</c:v>
                </c:pt>
                <c:pt idx="901" formatCode="0.00E+00">
                  <c:v>2.00053214154965E-6</c:v>
                </c:pt>
                <c:pt idx="902" formatCode="0.00E+00">
                  <c:v>1.0002660707748199E-6</c:v>
                </c:pt>
                <c:pt idx="903" formatCode="0.00E+00">
                  <c:v>1.0002660707748199E-6</c:v>
                </c:pt>
                <c:pt idx="904" formatCode="0.00E+00">
                  <c:v>2.00053214154965E-6</c:v>
                </c:pt>
                <c:pt idx="905" formatCode="0.00E+00">
                  <c:v>1.0002660707748199E-6</c:v>
                </c:pt>
                <c:pt idx="906" formatCode="0.00E+00">
                  <c:v>2.00053214154965E-6</c:v>
                </c:pt>
                <c:pt idx="907" formatCode="0.00E+00">
                  <c:v>2.00053214154965E-6</c:v>
                </c:pt>
                <c:pt idx="908" formatCode="0.00E+00">
                  <c:v>1.0002660707748199E-6</c:v>
                </c:pt>
                <c:pt idx="909" formatCode="0.00E+00">
                  <c:v>1.0002660707748199E-6</c:v>
                </c:pt>
                <c:pt idx="910" formatCode="0.00E+00">
                  <c:v>1.0002660707748199E-6</c:v>
                </c:pt>
                <c:pt idx="911" formatCode="0.00E+00">
                  <c:v>3.0007982123244699E-6</c:v>
                </c:pt>
                <c:pt idx="912" formatCode="0.00E+00">
                  <c:v>1.0002660707748199E-6</c:v>
                </c:pt>
                <c:pt idx="913" formatCode="0.00E+00">
                  <c:v>3.0007982123244699E-6</c:v>
                </c:pt>
                <c:pt idx="914" formatCode="0.00E+00">
                  <c:v>1.0002660707748199E-6</c:v>
                </c:pt>
                <c:pt idx="915" formatCode="0.00E+00">
                  <c:v>1.0002660707748199E-6</c:v>
                </c:pt>
                <c:pt idx="916" formatCode="0.00E+00">
                  <c:v>1.0002660707748199E-6</c:v>
                </c:pt>
                <c:pt idx="917" formatCode="0.00E+00">
                  <c:v>1.0002660707748199E-6</c:v>
                </c:pt>
                <c:pt idx="918" formatCode="0.00E+00">
                  <c:v>1.0002660707748199E-6</c:v>
                </c:pt>
                <c:pt idx="919" formatCode="0.00E+00">
                  <c:v>1.0002660707748199E-6</c:v>
                </c:pt>
                <c:pt idx="920" formatCode="0.00E+00">
                  <c:v>2.00053214154965E-6</c:v>
                </c:pt>
                <c:pt idx="921" formatCode="0.00E+00">
                  <c:v>2.00053214154965E-6</c:v>
                </c:pt>
                <c:pt idx="922" formatCode="0.00E+00">
                  <c:v>2.00053214154965E-6</c:v>
                </c:pt>
                <c:pt idx="923" formatCode="0.00E+00">
                  <c:v>1.0002660707748199E-6</c:v>
                </c:pt>
                <c:pt idx="924" formatCode="0.00E+00">
                  <c:v>1.0002660707748199E-6</c:v>
                </c:pt>
                <c:pt idx="925" formatCode="0.00E+00">
                  <c:v>1.0002660707748199E-6</c:v>
                </c:pt>
                <c:pt idx="926" formatCode="0.00E+00">
                  <c:v>1.0002660707748199E-6</c:v>
                </c:pt>
                <c:pt idx="927" formatCode="0.00E+00">
                  <c:v>1.0002660707748199E-6</c:v>
                </c:pt>
                <c:pt idx="928" formatCode="0.00E+00">
                  <c:v>1.0002660707748199E-6</c:v>
                </c:pt>
                <c:pt idx="929" formatCode="0.00E+00">
                  <c:v>1.0002660707748199E-6</c:v>
                </c:pt>
                <c:pt idx="930" formatCode="0.00E+00">
                  <c:v>1.0002660707748199E-6</c:v>
                </c:pt>
                <c:pt idx="931" formatCode="0.00E+00">
                  <c:v>1.0002660707748199E-6</c:v>
                </c:pt>
                <c:pt idx="932" formatCode="0.00E+00">
                  <c:v>1.0002660707748199E-6</c:v>
                </c:pt>
                <c:pt idx="933" formatCode="0.00E+00">
                  <c:v>1.0002660707748199E-6</c:v>
                </c:pt>
                <c:pt idx="934" formatCode="0.00E+00">
                  <c:v>1.0002660707748199E-6</c:v>
                </c:pt>
                <c:pt idx="935" formatCode="0.00E+00">
                  <c:v>1.0002660707748199E-6</c:v>
                </c:pt>
                <c:pt idx="936" formatCode="0.00E+00">
                  <c:v>1.0002660707748199E-6</c:v>
                </c:pt>
                <c:pt idx="937" formatCode="0.00E+00">
                  <c:v>2.00053214154965E-6</c:v>
                </c:pt>
                <c:pt idx="938" formatCode="0.00E+00">
                  <c:v>1.0002660707748199E-6</c:v>
                </c:pt>
                <c:pt idx="939" formatCode="0.00E+00">
                  <c:v>1.0002660707748199E-6</c:v>
                </c:pt>
                <c:pt idx="940" formatCode="0.00E+00">
                  <c:v>1.0002660707748199E-6</c:v>
                </c:pt>
                <c:pt idx="941" formatCode="0.00E+00">
                  <c:v>1.0002660707748199E-6</c:v>
                </c:pt>
                <c:pt idx="942" formatCode="0.00E+00">
                  <c:v>1.0002660707748199E-6</c:v>
                </c:pt>
                <c:pt idx="943" formatCode="0.00E+00">
                  <c:v>2.00053214154965E-6</c:v>
                </c:pt>
                <c:pt idx="944" formatCode="0.00E+00">
                  <c:v>1.0002660707748199E-6</c:v>
                </c:pt>
                <c:pt idx="945" formatCode="0.00E+00">
                  <c:v>2.00053214154965E-6</c:v>
                </c:pt>
                <c:pt idx="946" formatCode="0.00E+00">
                  <c:v>2.00053214154965E-6</c:v>
                </c:pt>
                <c:pt idx="947" formatCode="0.00E+00">
                  <c:v>1.0002660707748199E-6</c:v>
                </c:pt>
                <c:pt idx="948" formatCode="0.00E+00">
                  <c:v>1.0002660707748199E-6</c:v>
                </c:pt>
                <c:pt idx="949" formatCode="0.00E+00">
                  <c:v>2.00053214154965E-6</c:v>
                </c:pt>
                <c:pt idx="950" formatCode="0.00E+00">
                  <c:v>1.0002660707748199E-6</c:v>
                </c:pt>
                <c:pt idx="951" formatCode="0.00E+00">
                  <c:v>1.0002660707748199E-6</c:v>
                </c:pt>
                <c:pt idx="952" formatCode="0.00E+00">
                  <c:v>1.0002660707748199E-6</c:v>
                </c:pt>
                <c:pt idx="953" formatCode="0.00E+00">
                  <c:v>1.0002660707748199E-6</c:v>
                </c:pt>
                <c:pt idx="954" formatCode="0.00E+00">
                  <c:v>1.0002660707748199E-6</c:v>
                </c:pt>
                <c:pt idx="955" formatCode="0.00E+00">
                  <c:v>1.0002660707748199E-6</c:v>
                </c:pt>
                <c:pt idx="956" formatCode="0.00E+00">
                  <c:v>1.0002660707748199E-6</c:v>
                </c:pt>
                <c:pt idx="957" formatCode="0.00E+00">
                  <c:v>2.00053214154965E-6</c:v>
                </c:pt>
                <c:pt idx="958" formatCode="0.00E+00">
                  <c:v>1.0002660707748199E-6</c:v>
                </c:pt>
                <c:pt idx="959" formatCode="0.00E+00">
                  <c:v>1.0002660707748199E-6</c:v>
                </c:pt>
                <c:pt idx="960" formatCode="0.00E+00">
                  <c:v>1.0002660707748199E-6</c:v>
                </c:pt>
                <c:pt idx="961" formatCode="0.00E+00">
                  <c:v>1.0002660707748199E-6</c:v>
                </c:pt>
                <c:pt idx="962" formatCode="0.00E+00">
                  <c:v>1.0002660707748199E-6</c:v>
                </c:pt>
                <c:pt idx="963" formatCode="0.00E+00">
                  <c:v>1.0002660707748199E-6</c:v>
                </c:pt>
                <c:pt idx="964" formatCode="0.00E+00">
                  <c:v>1.0002660707748199E-6</c:v>
                </c:pt>
                <c:pt idx="965" formatCode="0.00E+00">
                  <c:v>1.0002660707748199E-6</c:v>
                </c:pt>
                <c:pt idx="966" formatCode="0.00E+00">
                  <c:v>1.0002660707748199E-6</c:v>
                </c:pt>
                <c:pt idx="967" formatCode="0.00E+00">
                  <c:v>1.0002660707748199E-6</c:v>
                </c:pt>
                <c:pt idx="968" formatCode="0.00E+00">
                  <c:v>2.00053214154965E-6</c:v>
                </c:pt>
                <c:pt idx="969" formatCode="0.00E+00">
                  <c:v>1.0002660707748199E-6</c:v>
                </c:pt>
                <c:pt idx="970" formatCode="0.00E+00">
                  <c:v>1.0002660707748199E-6</c:v>
                </c:pt>
                <c:pt idx="971" formatCode="0.00E+00">
                  <c:v>1.0002660707748199E-6</c:v>
                </c:pt>
                <c:pt idx="972" formatCode="0.00E+00">
                  <c:v>1.0002660707748199E-6</c:v>
                </c:pt>
                <c:pt idx="973" formatCode="0.00E+00">
                  <c:v>1.0002660707748199E-6</c:v>
                </c:pt>
                <c:pt idx="974" formatCode="0.00E+00">
                  <c:v>1.0002660707748199E-6</c:v>
                </c:pt>
                <c:pt idx="975" formatCode="0.00E+00">
                  <c:v>1.0002660707748199E-6</c:v>
                </c:pt>
                <c:pt idx="976" formatCode="0.00E+00">
                  <c:v>1.0002660707748199E-6</c:v>
                </c:pt>
                <c:pt idx="977" formatCode="0.00E+00">
                  <c:v>1.0002660707748199E-6</c:v>
                </c:pt>
                <c:pt idx="978" formatCode="0.00E+00">
                  <c:v>1.0002660707748199E-6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83904"/>
        <c:axId val="281283512"/>
      </c:scatterChart>
      <c:valAx>
        <c:axId val="281283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3512"/>
        <c:crosses val="autoZero"/>
        <c:crossBetween val="midCat"/>
      </c:valAx>
      <c:valAx>
        <c:axId val="281283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kr-500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'KR-DIS'!$P:$P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2272</c:v>
                </c:pt>
                <c:pt idx="2271">
                  <c:v>2273</c:v>
                </c:pt>
                <c:pt idx="2272">
                  <c:v>2274</c:v>
                </c:pt>
                <c:pt idx="2273">
                  <c:v>2275</c:v>
                </c:pt>
                <c:pt idx="2274">
                  <c:v>2276</c:v>
                </c:pt>
                <c:pt idx="2275">
                  <c:v>2277</c:v>
                </c:pt>
                <c:pt idx="2276">
                  <c:v>2278</c:v>
                </c:pt>
                <c:pt idx="2277">
                  <c:v>2279</c:v>
                </c:pt>
                <c:pt idx="2278">
                  <c:v>2280</c:v>
                </c:pt>
                <c:pt idx="2279">
                  <c:v>2281</c:v>
                </c:pt>
                <c:pt idx="2280">
                  <c:v>2282</c:v>
                </c:pt>
                <c:pt idx="2281">
                  <c:v>2283</c:v>
                </c:pt>
                <c:pt idx="2282">
                  <c:v>2284</c:v>
                </c:pt>
                <c:pt idx="2283">
                  <c:v>2285</c:v>
                </c:pt>
                <c:pt idx="2284">
                  <c:v>2286</c:v>
                </c:pt>
                <c:pt idx="2285">
                  <c:v>2287</c:v>
                </c:pt>
                <c:pt idx="2286">
                  <c:v>2288</c:v>
                </c:pt>
                <c:pt idx="2287">
                  <c:v>2289</c:v>
                </c:pt>
                <c:pt idx="2288">
                  <c:v>2290</c:v>
                </c:pt>
                <c:pt idx="2289">
                  <c:v>2291</c:v>
                </c:pt>
                <c:pt idx="2290">
                  <c:v>2292</c:v>
                </c:pt>
                <c:pt idx="2291">
                  <c:v>2293</c:v>
                </c:pt>
                <c:pt idx="2292">
                  <c:v>2294</c:v>
                </c:pt>
                <c:pt idx="2293">
                  <c:v>2295</c:v>
                </c:pt>
                <c:pt idx="2294">
                  <c:v>2296</c:v>
                </c:pt>
                <c:pt idx="2295">
                  <c:v>2297</c:v>
                </c:pt>
                <c:pt idx="2296">
                  <c:v>2298</c:v>
                </c:pt>
                <c:pt idx="2297">
                  <c:v>2299</c:v>
                </c:pt>
                <c:pt idx="2298">
                  <c:v>2300</c:v>
                </c:pt>
                <c:pt idx="2299">
                  <c:v>2301</c:v>
                </c:pt>
                <c:pt idx="2300">
                  <c:v>2302</c:v>
                </c:pt>
                <c:pt idx="2301">
                  <c:v>2303</c:v>
                </c:pt>
                <c:pt idx="2302">
                  <c:v>2304</c:v>
                </c:pt>
                <c:pt idx="2303">
                  <c:v>2305</c:v>
                </c:pt>
                <c:pt idx="2304">
                  <c:v>2306</c:v>
                </c:pt>
                <c:pt idx="2305">
                  <c:v>2307</c:v>
                </c:pt>
                <c:pt idx="2306">
                  <c:v>2308</c:v>
                </c:pt>
                <c:pt idx="2307">
                  <c:v>2309</c:v>
                </c:pt>
                <c:pt idx="2308">
                  <c:v>2310</c:v>
                </c:pt>
                <c:pt idx="2309">
                  <c:v>2311</c:v>
                </c:pt>
                <c:pt idx="2310">
                  <c:v>2312</c:v>
                </c:pt>
                <c:pt idx="2311">
                  <c:v>2313</c:v>
                </c:pt>
                <c:pt idx="2312">
                  <c:v>2314</c:v>
                </c:pt>
                <c:pt idx="2313">
                  <c:v>2315</c:v>
                </c:pt>
                <c:pt idx="2314">
                  <c:v>2316</c:v>
                </c:pt>
                <c:pt idx="2315">
                  <c:v>2317</c:v>
                </c:pt>
                <c:pt idx="2316">
                  <c:v>2318</c:v>
                </c:pt>
                <c:pt idx="2317">
                  <c:v>2319</c:v>
                </c:pt>
                <c:pt idx="2318">
                  <c:v>2320</c:v>
                </c:pt>
                <c:pt idx="2319">
                  <c:v>2321</c:v>
                </c:pt>
                <c:pt idx="2320">
                  <c:v>2322</c:v>
                </c:pt>
                <c:pt idx="2321">
                  <c:v>2323</c:v>
                </c:pt>
                <c:pt idx="2322">
                  <c:v>2324</c:v>
                </c:pt>
                <c:pt idx="2323">
                  <c:v>2325</c:v>
                </c:pt>
                <c:pt idx="2324">
                  <c:v>2326</c:v>
                </c:pt>
                <c:pt idx="2325">
                  <c:v>2327</c:v>
                </c:pt>
                <c:pt idx="2326">
                  <c:v>2328</c:v>
                </c:pt>
                <c:pt idx="2327">
                  <c:v>2329</c:v>
                </c:pt>
                <c:pt idx="2328">
                  <c:v>2330</c:v>
                </c:pt>
                <c:pt idx="2329">
                  <c:v>2331</c:v>
                </c:pt>
                <c:pt idx="2330">
                  <c:v>2332</c:v>
                </c:pt>
                <c:pt idx="2331">
                  <c:v>2333</c:v>
                </c:pt>
                <c:pt idx="2332">
                  <c:v>2334</c:v>
                </c:pt>
                <c:pt idx="2333">
                  <c:v>2335</c:v>
                </c:pt>
                <c:pt idx="2334">
                  <c:v>2336</c:v>
                </c:pt>
                <c:pt idx="2335">
                  <c:v>2337</c:v>
                </c:pt>
                <c:pt idx="2336">
                  <c:v>2338</c:v>
                </c:pt>
                <c:pt idx="2337">
                  <c:v>2339</c:v>
                </c:pt>
                <c:pt idx="2338">
                  <c:v>2340</c:v>
                </c:pt>
                <c:pt idx="2339">
                  <c:v>2341</c:v>
                </c:pt>
                <c:pt idx="2340">
                  <c:v>2342</c:v>
                </c:pt>
                <c:pt idx="2341">
                  <c:v>2343</c:v>
                </c:pt>
                <c:pt idx="2342">
                  <c:v>2344</c:v>
                </c:pt>
                <c:pt idx="2343">
                  <c:v>2345</c:v>
                </c:pt>
                <c:pt idx="2344">
                  <c:v>2346</c:v>
                </c:pt>
                <c:pt idx="2345">
                  <c:v>2347</c:v>
                </c:pt>
                <c:pt idx="2346">
                  <c:v>2348</c:v>
                </c:pt>
                <c:pt idx="2347">
                  <c:v>2349</c:v>
                </c:pt>
                <c:pt idx="2348">
                  <c:v>2350</c:v>
                </c:pt>
                <c:pt idx="2349">
                  <c:v>2351</c:v>
                </c:pt>
                <c:pt idx="2350">
                  <c:v>2352</c:v>
                </c:pt>
                <c:pt idx="2351">
                  <c:v>2353</c:v>
                </c:pt>
                <c:pt idx="2352">
                  <c:v>2354</c:v>
                </c:pt>
                <c:pt idx="2353">
                  <c:v>2355</c:v>
                </c:pt>
                <c:pt idx="2354">
                  <c:v>2356</c:v>
                </c:pt>
                <c:pt idx="2355">
                  <c:v>2357</c:v>
                </c:pt>
                <c:pt idx="2356">
                  <c:v>2358</c:v>
                </c:pt>
                <c:pt idx="2357">
                  <c:v>2359</c:v>
                </c:pt>
                <c:pt idx="2358">
                  <c:v>2360</c:v>
                </c:pt>
                <c:pt idx="2359">
                  <c:v>2361</c:v>
                </c:pt>
                <c:pt idx="2360">
                  <c:v>2362</c:v>
                </c:pt>
                <c:pt idx="2361">
                  <c:v>2363</c:v>
                </c:pt>
                <c:pt idx="2362">
                  <c:v>2364</c:v>
                </c:pt>
                <c:pt idx="2363">
                  <c:v>2365</c:v>
                </c:pt>
                <c:pt idx="2364">
                  <c:v>2366</c:v>
                </c:pt>
                <c:pt idx="2365">
                  <c:v>2367</c:v>
                </c:pt>
                <c:pt idx="2366">
                  <c:v>2368</c:v>
                </c:pt>
                <c:pt idx="2367">
                  <c:v>2369</c:v>
                </c:pt>
                <c:pt idx="2368">
                  <c:v>2370</c:v>
                </c:pt>
                <c:pt idx="2369">
                  <c:v>2371</c:v>
                </c:pt>
                <c:pt idx="2370">
                  <c:v>2372</c:v>
                </c:pt>
                <c:pt idx="2371">
                  <c:v>2373</c:v>
                </c:pt>
                <c:pt idx="2372">
                  <c:v>2374</c:v>
                </c:pt>
                <c:pt idx="2373">
                  <c:v>2375</c:v>
                </c:pt>
                <c:pt idx="2374">
                  <c:v>2376</c:v>
                </c:pt>
                <c:pt idx="2375">
                  <c:v>2378</c:v>
                </c:pt>
                <c:pt idx="2376">
                  <c:v>2379</c:v>
                </c:pt>
                <c:pt idx="2377">
                  <c:v>2380</c:v>
                </c:pt>
                <c:pt idx="2378">
                  <c:v>2381</c:v>
                </c:pt>
                <c:pt idx="2379">
                  <c:v>2382</c:v>
                </c:pt>
                <c:pt idx="2380">
                  <c:v>2383</c:v>
                </c:pt>
                <c:pt idx="2381">
                  <c:v>2384</c:v>
                </c:pt>
                <c:pt idx="2382">
                  <c:v>2385</c:v>
                </c:pt>
                <c:pt idx="2383">
                  <c:v>2386</c:v>
                </c:pt>
                <c:pt idx="2384">
                  <c:v>2387</c:v>
                </c:pt>
                <c:pt idx="2385">
                  <c:v>2388</c:v>
                </c:pt>
                <c:pt idx="2386">
                  <c:v>2389</c:v>
                </c:pt>
                <c:pt idx="2387">
                  <c:v>2390</c:v>
                </c:pt>
                <c:pt idx="2388">
                  <c:v>2391</c:v>
                </c:pt>
                <c:pt idx="2389">
                  <c:v>2392</c:v>
                </c:pt>
                <c:pt idx="2390">
                  <c:v>2393</c:v>
                </c:pt>
                <c:pt idx="2391">
                  <c:v>2394</c:v>
                </c:pt>
                <c:pt idx="2392">
                  <c:v>2395</c:v>
                </c:pt>
                <c:pt idx="2393">
                  <c:v>2396</c:v>
                </c:pt>
                <c:pt idx="2394">
                  <c:v>2397</c:v>
                </c:pt>
                <c:pt idx="2395">
                  <c:v>2398</c:v>
                </c:pt>
                <c:pt idx="2396">
                  <c:v>2399</c:v>
                </c:pt>
                <c:pt idx="2397">
                  <c:v>2400</c:v>
                </c:pt>
                <c:pt idx="2398">
                  <c:v>2401</c:v>
                </c:pt>
                <c:pt idx="2399">
                  <c:v>2402</c:v>
                </c:pt>
                <c:pt idx="2400">
                  <c:v>2403</c:v>
                </c:pt>
                <c:pt idx="2401">
                  <c:v>2404</c:v>
                </c:pt>
                <c:pt idx="2402">
                  <c:v>2405</c:v>
                </c:pt>
                <c:pt idx="2403">
                  <c:v>2406</c:v>
                </c:pt>
                <c:pt idx="2404">
                  <c:v>2407</c:v>
                </c:pt>
                <c:pt idx="2405">
                  <c:v>2408</c:v>
                </c:pt>
                <c:pt idx="2406">
                  <c:v>2409</c:v>
                </c:pt>
                <c:pt idx="2407">
                  <c:v>2410</c:v>
                </c:pt>
                <c:pt idx="2408">
                  <c:v>2411</c:v>
                </c:pt>
                <c:pt idx="2409">
                  <c:v>2412</c:v>
                </c:pt>
                <c:pt idx="2410">
                  <c:v>2413</c:v>
                </c:pt>
                <c:pt idx="2411">
                  <c:v>2414</c:v>
                </c:pt>
                <c:pt idx="2412">
                  <c:v>2415</c:v>
                </c:pt>
                <c:pt idx="2413">
                  <c:v>2416</c:v>
                </c:pt>
                <c:pt idx="2414">
                  <c:v>2417</c:v>
                </c:pt>
                <c:pt idx="2415">
                  <c:v>2418</c:v>
                </c:pt>
                <c:pt idx="2416">
                  <c:v>2419</c:v>
                </c:pt>
                <c:pt idx="2417">
                  <c:v>2420</c:v>
                </c:pt>
                <c:pt idx="2418">
                  <c:v>2422</c:v>
                </c:pt>
                <c:pt idx="2419">
                  <c:v>2423</c:v>
                </c:pt>
                <c:pt idx="2420">
                  <c:v>2424</c:v>
                </c:pt>
                <c:pt idx="2421">
                  <c:v>2425</c:v>
                </c:pt>
                <c:pt idx="2422">
                  <c:v>2426</c:v>
                </c:pt>
                <c:pt idx="2423">
                  <c:v>2427</c:v>
                </c:pt>
                <c:pt idx="2424">
                  <c:v>2428</c:v>
                </c:pt>
                <c:pt idx="2425">
                  <c:v>2429</c:v>
                </c:pt>
                <c:pt idx="2426">
                  <c:v>2430</c:v>
                </c:pt>
                <c:pt idx="2427">
                  <c:v>2431</c:v>
                </c:pt>
                <c:pt idx="2428">
                  <c:v>2432</c:v>
                </c:pt>
                <c:pt idx="2429">
                  <c:v>2433</c:v>
                </c:pt>
                <c:pt idx="2430">
                  <c:v>2434</c:v>
                </c:pt>
                <c:pt idx="2431">
                  <c:v>2435</c:v>
                </c:pt>
                <c:pt idx="2432">
                  <c:v>2436</c:v>
                </c:pt>
                <c:pt idx="2433">
                  <c:v>2437</c:v>
                </c:pt>
                <c:pt idx="2434">
                  <c:v>2438</c:v>
                </c:pt>
                <c:pt idx="2435">
                  <c:v>2439</c:v>
                </c:pt>
                <c:pt idx="2436">
                  <c:v>2440</c:v>
                </c:pt>
                <c:pt idx="2437">
                  <c:v>2441</c:v>
                </c:pt>
                <c:pt idx="2438">
                  <c:v>2442</c:v>
                </c:pt>
                <c:pt idx="2439">
                  <c:v>2443</c:v>
                </c:pt>
                <c:pt idx="2440">
                  <c:v>2444</c:v>
                </c:pt>
                <c:pt idx="2441">
                  <c:v>2445</c:v>
                </c:pt>
                <c:pt idx="2442">
                  <c:v>2446</c:v>
                </c:pt>
                <c:pt idx="2443">
                  <c:v>2447</c:v>
                </c:pt>
                <c:pt idx="2444">
                  <c:v>2448</c:v>
                </c:pt>
                <c:pt idx="2445">
                  <c:v>2449</c:v>
                </c:pt>
                <c:pt idx="2446">
                  <c:v>2450</c:v>
                </c:pt>
                <c:pt idx="2447">
                  <c:v>2451</c:v>
                </c:pt>
                <c:pt idx="2448">
                  <c:v>2452</c:v>
                </c:pt>
                <c:pt idx="2449">
                  <c:v>2453</c:v>
                </c:pt>
                <c:pt idx="2450">
                  <c:v>2454</c:v>
                </c:pt>
                <c:pt idx="2451">
                  <c:v>2455</c:v>
                </c:pt>
                <c:pt idx="2452">
                  <c:v>2456</c:v>
                </c:pt>
                <c:pt idx="2453">
                  <c:v>2457</c:v>
                </c:pt>
                <c:pt idx="2454">
                  <c:v>2458</c:v>
                </c:pt>
                <c:pt idx="2455">
                  <c:v>2459</c:v>
                </c:pt>
                <c:pt idx="2456">
                  <c:v>2460</c:v>
                </c:pt>
                <c:pt idx="2457">
                  <c:v>2461</c:v>
                </c:pt>
                <c:pt idx="2458">
                  <c:v>2462</c:v>
                </c:pt>
                <c:pt idx="2459">
                  <c:v>2463</c:v>
                </c:pt>
                <c:pt idx="2460">
                  <c:v>2464</c:v>
                </c:pt>
                <c:pt idx="2461">
                  <c:v>2465</c:v>
                </c:pt>
                <c:pt idx="2462">
                  <c:v>2466</c:v>
                </c:pt>
                <c:pt idx="2463">
                  <c:v>2467</c:v>
                </c:pt>
                <c:pt idx="2464">
                  <c:v>2468</c:v>
                </c:pt>
                <c:pt idx="2465">
                  <c:v>2469</c:v>
                </c:pt>
                <c:pt idx="2466">
                  <c:v>2470</c:v>
                </c:pt>
                <c:pt idx="2467">
                  <c:v>2471</c:v>
                </c:pt>
                <c:pt idx="2468">
                  <c:v>2472</c:v>
                </c:pt>
                <c:pt idx="2469">
                  <c:v>2473</c:v>
                </c:pt>
                <c:pt idx="2470">
                  <c:v>2474</c:v>
                </c:pt>
                <c:pt idx="2471">
                  <c:v>2475</c:v>
                </c:pt>
                <c:pt idx="2472">
                  <c:v>2476</c:v>
                </c:pt>
                <c:pt idx="2473">
                  <c:v>2477</c:v>
                </c:pt>
                <c:pt idx="2474">
                  <c:v>2478</c:v>
                </c:pt>
                <c:pt idx="2475">
                  <c:v>2479</c:v>
                </c:pt>
                <c:pt idx="2476">
                  <c:v>2480</c:v>
                </c:pt>
                <c:pt idx="2477">
                  <c:v>2481</c:v>
                </c:pt>
                <c:pt idx="2478">
                  <c:v>2482</c:v>
                </c:pt>
                <c:pt idx="2479">
                  <c:v>2483</c:v>
                </c:pt>
                <c:pt idx="2480">
                  <c:v>2484</c:v>
                </c:pt>
                <c:pt idx="2481">
                  <c:v>2485</c:v>
                </c:pt>
                <c:pt idx="2482">
                  <c:v>2486</c:v>
                </c:pt>
                <c:pt idx="2483">
                  <c:v>2487</c:v>
                </c:pt>
                <c:pt idx="2484">
                  <c:v>2489</c:v>
                </c:pt>
                <c:pt idx="2485">
                  <c:v>2490</c:v>
                </c:pt>
                <c:pt idx="2486">
                  <c:v>2491</c:v>
                </c:pt>
                <c:pt idx="2487">
                  <c:v>2492</c:v>
                </c:pt>
                <c:pt idx="2488">
                  <c:v>2493</c:v>
                </c:pt>
                <c:pt idx="2489">
                  <c:v>2494</c:v>
                </c:pt>
                <c:pt idx="2490">
                  <c:v>2495</c:v>
                </c:pt>
                <c:pt idx="2491">
                  <c:v>2496</c:v>
                </c:pt>
                <c:pt idx="2492">
                  <c:v>2497</c:v>
                </c:pt>
                <c:pt idx="2493">
                  <c:v>2498</c:v>
                </c:pt>
                <c:pt idx="2494">
                  <c:v>2499</c:v>
                </c:pt>
                <c:pt idx="2495">
                  <c:v>2500</c:v>
                </c:pt>
                <c:pt idx="2496">
                  <c:v>2501</c:v>
                </c:pt>
                <c:pt idx="2497">
                  <c:v>2502</c:v>
                </c:pt>
                <c:pt idx="2498">
                  <c:v>2503</c:v>
                </c:pt>
                <c:pt idx="2499">
                  <c:v>2504</c:v>
                </c:pt>
                <c:pt idx="2500">
                  <c:v>2505</c:v>
                </c:pt>
                <c:pt idx="2501">
                  <c:v>2506</c:v>
                </c:pt>
                <c:pt idx="2502">
                  <c:v>2507</c:v>
                </c:pt>
                <c:pt idx="2503">
                  <c:v>2508</c:v>
                </c:pt>
                <c:pt idx="2504">
                  <c:v>2509</c:v>
                </c:pt>
                <c:pt idx="2505">
                  <c:v>2510</c:v>
                </c:pt>
                <c:pt idx="2506">
                  <c:v>2511</c:v>
                </c:pt>
                <c:pt idx="2507">
                  <c:v>2512</c:v>
                </c:pt>
                <c:pt idx="2508">
                  <c:v>2514</c:v>
                </c:pt>
                <c:pt idx="2509">
                  <c:v>2515</c:v>
                </c:pt>
                <c:pt idx="2510">
                  <c:v>2516</c:v>
                </c:pt>
                <c:pt idx="2511">
                  <c:v>2517</c:v>
                </c:pt>
                <c:pt idx="2512">
                  <c:v>2518</c:v>
                </c:pt>
                <c:pt idx="2513">
                  <c:v>2519</c:v>
                </c:pt>
                <c:pt idx="2514">
                  <c:v>2520</c:v>
                </c:pt>
                <c:pt idx="2515">
                  <c:v>2521</c:v>
                </c:pt>
                <c:pt idx="2516">
                  <c:v>2522</c:v>
                </c:pt>
                <c:pt idx="2517">
                  <c:v>2523</c:v>
                </c:pt>
                <c:pt idx="2518">
                  <c:v>2524</c:v>
                </c:pt>
                <c:pt idx="2519">
                  <c:v>2525</c:v>
                </c:pt>
                <c:pt idx="2520">
                  <c:v>2526</c:v>
                </c:pt>
                <c:pt idx="2521">
                  <c:v>2529</c:v>
                </c:pt>
                <c:pt idx="2522">
                  <c:v>2530</c:v>
                </c:pt>
                <c:pt idx="2523">
                  <c:v>2531</c:v>
                </c:pt>
                <c:pt idx="2524">
                  <c:v>2532</c:v>
                </c:pt>
                <c:pt idx="2525">
                  <c:v>2533</c:v>
                </c:pt>
                <c:pt idx="2526">
                  <c:v>2534</c:v>
                </c:pt>
                <c:pt idx="2527">
                  <c:v>2535</c:v>
                </c:pt>
                <c:pt idx="2528">
                  <c:v>2536</c:v>
                </c:pt>
                <c:pt idx="2529">
                  <c:v>2537</c:v>
                </c:pt>
                <c:pt idx="2530">
                  <c:v>2538</c:v>
                </c:pt>
                <c:pt idx="2531">
                  <c:v>2539</c:v>
                </c:pt>
                <c:pt idx="2532">
                  <c:v>2540</c:v>
                </c:pt>
                <c:pt idx="2533">
                  <c:v>2541</c:v>
                </c:pt>
                <c:pt idx="2534">
                  <c:v>2542</c:v>
                </c:pt>
                <c:pt idx="2535">
                  <c:v>2544</c:v>
                </c:pt>
                <c:pt idx="2536">
                  <c:v>2545</c:v>
                </c:pt>
                <c:pt idx="2537">
                  <c:v>2546</c:v>
                </c:pt>
                <c:pt idx="2538">
                  <c:v>2547</c:v>
                </c:pt>
                <c:pt idx="2539">
                  <c:v>2549</c:v>
                </c:pt>
                <c:pt idx="2540">
                  <c:v>2551</c:v>
                </c:pt>
                <c:pt idx="2541">
                  <c:v>2552</c:v>
                </c:pt>
                <c:pt idx="2542">
                  <c:v>2553</c:v>
                </c:pt>
                <c:pt idx="2543">
                  <c:v>2554</c:v>
                </c:pt>
                <c:pt idx="2544">
                  <c:v>2555</c:v>
                </c:pt>
                <c:pt idx="2545">
                  <c:v>2556</c:v>
                </c:pt>
                <c:pt idx="2546">
                  <c:v>2557</c:v>
                </c:pt>
                <c:pt idx="2547">
                  <c:v>2558</c:v>
                </c:pt>
                <c:pt idx="2548">
                  <c:v>2559</c:v>
                </c:pt>
                <c:pt idx="2549">
                  <c:v>2560</c:v>
                </c:pt>
                <c:pt idx="2550">
                  <c:v>2561</c:v>
                </c:pt>
                <c:pt idx="2551">
                  <c:v>2562</c:v>
                </c:pt>
                <c:pt idx="2552">
                  <c:v>2563</c:v>
                </c:pt>
                <c:pt idx="2553">
                  <c:v>2564</c:v>
                </c:pt>
                <c:pt idx="2554">
                  <c:v>2565</c:v>
                </c:pt>
                <c:pt idx="2555">
                  <c:v>2566</c:v>
                </c:pt>
                <c:pt idx="2556">
                  <c:v>2567</c:v>
                </c:pt>
                <c:pt idx="2557">
                  <c:v>2568</c:v>
                </c:pt>
                <c:pt idx="2558">
                  <c:v>2569</c:v>
                </c:pt>
                <c:pt idx="2559">
                  <c:v>2570</c:v>
                </c:pt>
                <c:pt idx="2560">
                  <c:v>2571</c:v>
                </c:pt>
                <c:pt idx="2561">
                  <c:v>2572</c:v>
                </c:pt>
                <c:pt idx="2562">
                  <c:v>2573</c:v>
                </c:pt>
                <c:pt idx="2563">
                  <c:v>2574</c:v>
                </c:pt>
                <c:pt idx="2564">
                  <c:v>2575</c:v>
                </c:pt>
                <c:pt idx="2565">
                  <c:v>2576</c:v>
                </c:pt>
                <c:pt idx="2566">
                  <c:v>2577</c:v>
                </c:pt>
                <c:pt idx="2567">
                  <c:v>2579</c:v>
                </c:pt>
                <c:pt idx="2568">
                  <c:v>2580</c:v>
                </c:pt>
                <c:pt idx="2569">
                  <c:v>2581</c:v>
                </c:pt>
                <c:pt idx="2570">
                  <c:v>2582</c:v>
                </c:pt>
                <c:pt idx="2571">
                  <c:v>2583</c:v>
                </c:pt>
                <c:pt idx="2572">
                  <c:v>2584</c:v>
                </c:pt>
                <c:pt idx="2573">
                  <c:v>2585</c:v>
                </c:pt>
                <c:pt idx="2574">
                  <c:v>2587</c:v>
                </c:pt>
                <c:pt idx="2575">
                  <c:v>2588</c:v>
                </c:pt>
                <c:pt idx="2576">
                  <c:v>2589</c:v>
                </c:pt>
                <c:pt idx="2577">
                  <c:v>2590</c:v>
                </c:pt>
                <c:pt idx="2578">
                  <c:v>2591</c:v>
                </c:pt>
                <c:pt idx="2579">
                  <c:v>2592</c:v>
                </c:pt>
                <c:pt idx="2580">
                  <c:v>2593</c:v>
                </c:pt>
                <c:pt idx="2581">
                  <c:v>2594</c:v>
                </c:pt>
                <c:pt idx="2582">
                  <c:v>2595</c:v>
                </c:pt>
                <c:pt idx="2583">
                  <c:v>2596</c:v>
                </c:pt>
                <c:pt idx="2584">
                  <c:v>2598</c:v>
                </c:pt>
                <c:pt idx="2585">
                  <c:v>2600</c:v>
                </c:pt>
                <c:pt idx="2586">
                  <c:v>2601</c:v>
                </c:pt>
                <c:pt idx="2587">
                  <c:v>2602</c:v>
                </c:pt>
                <c:pt idx="2588">
                  <c:v>2604</c:v>
                </c:pt>
                <c:pt idx="2589">
                  <c:v>2606</c:v>
                </c:pt>
                <c:pt idx="2590">
                  <c:v>2607</c:v>
                </c:pt>
                <c:pt idx="2591">
                  <c:v>2608</c:v>
                </c:pt>
                <c:pt idx="2592">
                  <c:v>2609</c:v>
                </c:pt>
                <c:pt idx="2593">
                  <c:v>2610</c:v>
                </c:pt>
                <c:pt idx="2594">
                  <c:v>2611</c:v>
                </c:pt>
                <c:pt idx="2595">
                  <c:v>2612</c:v>
                </c:pt>
                <c:pt idx="2596">
                  <c:v>2614</c:v>
                </c:pt>
                <c:pt idx="2597">
                  <c:v>2615</c:v>
                </c:pt>
                <c:pt idx="2598">
                  <c:v>2617</c:v>
                </c:pt>
                <c:pt idx="2599">
                  <c:v>2618</c:v>
                </c:pt>
                <c:pt idx="2600">
                  <c:v>2620</c:v>
                </c:pt>
                <c:pt idx="2601">
                  <c:v>2621</c:v>
                </c:pt>
                <c:pt idx="2602">
                  <c:v>2622</c:v>
                </c:pt>
                <c:pt idx="2603">
                  <c:v>2623</c:v>
                </c:pt>
                <c:pt idx="2604">
                  <c:v>2624</c:v>
                </c:pt>
                <c:pt idx="2605">
                  <c:v>2626</c:v>
                </c:pt>
                <c:pt idx="2606">
                  <c:v>2627</c:v>
                </c:pt>
                <c:pt idx="2607">
                  <c:v>2628</c:v>
                </c:pt>
                <c:pt idx="2608">
                  <c:v>2629</c:v>
                </c:pt>
                <c:pt idx="2609">
                  <c:v>2630</c:v>
                </c:pt>
                <c:pt idx="2610">
                  <c:v>2631</c:v>
                </c:pt>
                <c:pt idx="2611">
                  <c:v>2632</c:v>
                </c:pt>
                <c:pt idx="2612">
                  <c:v>2633</c:v>
                </c:pt>
                <c:pt idx="2613">
                  <c:v>2634</c:v>
                </c:pt>
                <c:pt idx="2614">
                  <c:v>2635</c:v>
                </c:pt>
                <c:pt idx="2615">
                  <c:v>2636</c:v>
                </c:pt>
                <c:pt idx="2616">
                  <c:v>2637</c:v>
                </c:pt>
                <c:pt idx="2617">
                  <c:v>2638</c:v>
                </c:pt>
                <c:pt idx="2618">
                  <c:v>2639</c:v>
                </c:pt>
                <c:pt idx="2619">
                  <c:v>2640</c:v>
                </c:pt>
                <c:pt idx="2620">
                  <c:v>2641</c:v>
                </c:pt>
                <c:pt idx="2621">
                  <c:v>2642</c:v>
                </c:pt>
                <c:pt idx="2622">
                  <c:v>2643</c:v>
                </c:pt>
                <c:pt idx="2623">
                  <c:v>2644</c:v>
                </c:pt>
                <c:pt idx="2624">
                  <c:v>2645</c:v>
                </c:pt>
                <c:pt idx="2625">
                  <c:v>2646</c:v>
                </c:pt>
                <c:pt idx="2626">
                  <c:v>2648</c:v>
                </c:pt>
                <c:pt idx="2627">
                  <c:v>2650</c:v>
                </c:pt>
                <c:pt idx="2628">
                  <c:v>2651</c:v>
                </c:pt>
                <c:pt idx="2629">
                  <c:v>2652</c:v>
                </c:pt>
                <c:pt idx="2630">
                  <c:v>2653</c:v>
                </c:pt>
                <c:pt idx="2631">
                  <c:v>2654</c:v>
                </c:pt>
                <c:pt idx="2632">
                  <c:v>2655</c:v>
                </c:pt>
                <c:pt idx="2633">
                  <c:v>2656</c:v>
                </c:pt>
                <c:pt idx="2634">
                  <c:v>2657</c:v>
                </c:pt>
                <c:pt idx="2635">
                  <c:v>2658</c:v>
                </c:pt>
                <c:pt idx="2636">
                  <c:v>2659</c:v>
                </c:pt>
                <c:pt idx="2637">
                  <c:v>2660</c:v>
                </c:pt>
                <c:pt idx="2638">
                  <c:v>2661</c:v>
                </c:pt>
                <c:pt idx="2639">
                  <c:v>2662</c:v>
                </c:pt>
                <c:pt idx="2640">
                  <c:v>2663</c:v>
                </c:pt>
                <c:pt idx="2641">
                  <c:v>2665</c:v>
                </c:pt>
                <c:pt idx="2642">
                  <c:v>2666</c:v>
                </c:pt>
                <c:pt idx="2643">
                  <c:v>2667</c:v>
                </c:pt>
                <c:pt idx="2644">
                  <c:v>2668</c:v>
                </c:pt>
                <c:pt idx="2645">
                  <c:v>2669</c:v>
                </c:pt>
                <c:pt idx="2646">
                  <c:v>2671</c:v>
                </c:pt>
                <c:pt idx="2647">
                  <c:v>2673</c:v>
                </c:pt>
                <c:pt idx="2648">
                  <c:v>2674</c:v>
                </c:pt>
                <c:pt idx="2649">
                  <c:v>2675</c:v>
                </c:pt>
                <c:pt idx="2650">
                  <c:v>2676</c:v>
                </c:pt>
                <c:pt idx="2651">
                  <c:v>2678</c:v>
                </c:pt>
                <c:pt idx="2652">
                  <c:v>2679</c:v>
                </c:pt>
                <c:pt idx="2653">
                  <c:v>2680</c:v>
                </c:pt>
                <c:pt idx="2654">
                  <c:v>2681</c:v>
                </c:pt>
                <c:pt idx="2655">
                  <c:v>2682</c:v>
                </c:pt>
                <c:pt idx="2656">
                  <c:v>2683</c:v>
                </c:pt>
                <c:pt idx="2657">
                  <c:v>2684</c:v>
                </c:pt>
                <c:pt idx="2658">
                  <c:v>2685</c:v>
                </c:pt>
                <c:pt idx="2659">
                  <c:v>2687</c:v>
                </c:pt>
                <c:pt idx="2660">
                  <c:v>2688</c:v>
                </c:pt>
                <c:pt idx="2661">
                  <c:v>2689</c:v>
                </c:pt>
                <c:pt idx="2662">
                  <c:v>2690</c:v>
                </c:pt>
                <c:pt idx="2663">
                  <c:v>2692</c:v>
                </c:pt>
                <c:pt idx="2664">
                  <c:v>2693</c:v>
                </c:pt>
                <c:pt idx="2665">
                  <c:v>2694</c:v>
                </c:pt>
                <c:pt idx="2666">
                  <c:v>2695</c:v>
                </c:pt>
                <c:pt idx="2667">
                  <c:v>2696</c:v>
                </c:pt>
                <c:pt idx="2668">
                  <c:v>2697</c:v>
                </c:pt>
                <c:pt idx="2669">
                  <c:v>2698</c:v>
                </c:pt>
                <c:pt idx="2670">
                  <c:v>2699</c:v>
                </c:pt>
                <c:pt idx="2671">
                  <c:v>2700</c:v>
                </c:pt>
                <c:pt idx="2672">
                  <c:v>2702</c:v>
                </c:pt>
                <c:pt idx="2673">
                  <c:v>2704</c:v>
                </c:pt>
                <c:pt idx="2674">
                  <c:v>2705</c:v>
                </c:pt>
                <c:pt idx="2675">
                  <c:v>2707</c:v>
                </c:pt>
                <c:pt idx="2676">
                  <c:v>2708</c:v>
                </c:pt>
                <c:pt idx="2677">
                  <c:v>2709</c:v>
                </c:pt>
                <c:pt idx="2678">
                  <c:v>2710</c:v>
                </c:pt>
                <c:pt idx="2679">
                  <c:v>2712</c:v>
                </c:pt>
                <c:pt idx="2680">
                  <c:v>2713</c:v>
                </c:pt>
                <c:pt idx="2681">
                  <c:v>2714</c:v>
                </c:pt>
                <c:pt idx="2682">
                  <c:v>2715</c:v>
                </c:pt>
                <c:pt idx="2683">
                  <c:v>2716</c:v>
                </c:pt>
                <c:pt idx="2684">
                  <c:v>2717</c:v>
                </c:pt>
                <c:pt idx="2685">
                  <c:v>2718</c:v>
                </c:pt>
                <c:pt idx="2686">
                  <c:v>2720</c:v>
                </c:pt>
                <c:pt idx="2687">
                  <c:v>2721</c:v>
                </c:pt>
                <c:pt idx="2688">
                  <c:v>2722</c:v>
                </c:pt>
                <c:pt idx="2689">
                  <c:v>2723</c:v>
                </c:pt>
                <c:pt idx="2690">
                  <c:v>2724</c:v>
                </c:pt>
                <c:pt idx="2691">
                  <c:v>2725</c:v>
                </c:pt>
                <c:pt idx="2692">
                  <c:v>2726</c:v>
                </c:pt>
                <c:pt idx="2693">
                  <c:v>2727</c:v>
                </c:pt>
                <c:pt idx="2694">
                  <c:v>2728</c:v>
                </c:pt>
                <c:pt idx="2695">
                  <c:v>2730</c:v>
                </c:pt>
                <c:pt idx="2696">
                  <c:v>2731</c:v>
                </c:pt>
                <c:pt idx="2697">
                  <c:v>2733</c:v>
                </c:pt>
                <c:pt idx="2698">
                  <c:v>2734</c:v>
                </c:pt>
                <c:pt idx="2699">
                  <c:v>2735</c:v>
                </c:pt>
                <c:pt idx="2700">
                  <c:v>2737</c:v>
                </c:pt>
                <c:pt idx="2701">
                  <c:v>2738</c:v>
                </c:pt>
                <c:pt idx="2702">
                  <c:v>2741</c:v>
                </c:pt>
                <c:pt idx="2703">
                  <c:v>2742</c:v>
                </c:pt>
                <c:pt idx="2704">
                  <c:v>2744</c:v>
                </c:pt>
                <c:pt idx="2705">
                  <c:v>2745</c:v>
                </c:pt>
                <c:pt idx="2706">
                  <c:v>2746</c:v>
                </c:pt>
                <c:pt idx="2707">
                  <c:v>2747</c:v>
                </c:pt>
                <c:pt idx="2708">
                  <c:v>2751</c:v>
                </c:pt>
                <c:pt idx="2709">
                  <c:v>2752</c:v>
                </c:pt>
                <c:pt idx="2710">
                  <c:v>2753</c:v>
                </c:pt>
                <c:pt idx="2711">
                  <c:v>2754</c:v>
                </c:pt>
                <c:pt idx="2712">
                  <c:v>2756</c:v>
                </c:pt>
                <c:pt idx="2713">
                  <c:v>2757</c:v>
                </c:pt>
                <c:pt idx="2714">
                  <c:v>2758</c:v>
                </c:pt>
                <c:pt idx="2715">
                  <c:v>2759</c:v>
                </c:pt>
                <c:pt idx="2716">
                  <c:v>2760</c:v>
                </c:pt>
                <c:pt idx="2717">
                  <c:v>2761</c:v>
                </c:pt>
                <c:pt idx="2718">
                  <c:v>2762</c:v>
                </c:pt>
                <c:pt idx="2719">
                  <c:v>2764</c:v>
                </c:pt>
                <c:pt idx="2720">
                  <c:v>2766</c:v>
                </c:pt>
                <c:pt idx="2721">
                  <c:v>2767</c:v>
                </c:pt>
                <c:pt idx="2722">
                  <c:v>2768</c:v>
                </c:pt>
                <c:pt idx="2723">
                  <c:v>2770</c:v>
                </c:pt>
                <c:pt idx="2724">
                  <c:v>2774</c:v>
                </c:pt>
                <c:pt idx="2725">
                  <c:v>2775</c:v>
                </c:pt>
                <c:pt idx="2726">
                  <c:v>2776</c:v>
                </c:pt>
                <c:pt idx="2727">
                  <c:v>2778</c:v>
                </c:pt>
                <c:pt idx="2728">
                  <c:v>2779</c:v>
                </c:pt>
                <c:pt idx="2729">
                  <c:v>2780</c:v>
                </c:pt>
                <c:pt idx="2730">
                  <c:v>2781</c:v>
                </c:pt>
                <c:pt idx="2731">
                  <c:v>2782</c:v>
                </c:pt>
                <c:pt idx="2732">
                  <c:v>2783</c:v>
                </c:pt>
                <c:pt idx="2733">
                  <c:v>2784</c:v>
                </c:pt>
                <c:pt idx="2734">
                  <c:v>2785</c:v>
                </c:pt>
                <c:pt idx="2735">
                  <c:v>2786</c:v>
                </c:pt>
                <c:pt idx="2736">
                  <c:v>2787</c:v>
                </c:pt>
                <c:pt idx="2737">
                  <c:v>2788</c:v>
                </c:pt>
                <c:pt idx="2738">
                  <c:v>2789</c:v>
                </c:pt>
                <c:pt idx="2739">
                  <c:v>2790</c:v>
                </c:pt>
                <c:pt idx="2740">
                  <c:v>2791</c:v>
                </c:pt>
                <c:pt idx="2741">
                  <c:v>2792</c:v>
                </c:pt>
                <c:pt idx="2742">
                  <c:v>2793</c:v>
                </c:pt>
                <c:pt idx="2743">
                  <c:v>2794</c:v>
                </c:pt>
                <c:pt idx="2744">
                  <c:v>2795</c:v>
                </c:pt>
                <c:pt idx="2745">
                  <c:v>2796</c:v>
                </c:pt>
                <c:pt idx="2746">
                  <c:v>2797</c:v>
                </c:pt>
                <c:pt idx="2747">
                  <c:v>2800</c:v>
                </c:pt>
                <c:pt idx="2748">
                  <c:v>2801</c:v>
                </c:pt>
                <c:pt idx="2749">
                  <c:v>2802</c:v>
                </c:pt>
                <c:pt idx="2750">
                  <c:v>2805</c:v>
                </c:pt>
                <c:pt idx="2751">
                  <c:v>2806</c:v>
                </c:pt>
                <c:pt idx="2752">
                  <c:v>2807</c:v>
                </c:pt>
                <c:pt idx="2753">
                  <c:v>2808</c:v>
                </c:pt>
                <c:pt idx="2754">
                  <c:v>2810</c:v>
                </c:pt>
                <c:pt idx="2755">
                  <c:v>2812</c:v>
                </c:pt>
                <c:pt idx="2756">
                  <c:v>2813</c:v>
                </c:pt>
                <c:pt idx="2757">
                  <c:v>2814</c:v>
                </c:pt>
                <c:pt idx="2758">
                  <c:v>2815</c:v>
                </c:pt>
                <c:pt idx="2759">
                  <c:v>2817</c:v>
                </c:pt>
                <c:pt idx="2760">
                  <c:v>2818</c:v>
                </c:pt>
                <c:pt idx="2761">
                  <c:v>2819</c:v>
                </c:pt>
                <c:pt idx="2762">
                  <c:v>2820</c:v>
                </c:pt>
                <c:pt idx="2763">
                  <c:v>2821</c:v>
                </c:pt>
                <c:pt idx="2764">
                  <c:v>2822</c:v>
                </c:pt>
                <c:pt idx="2765">
                  <c:v>2823</c:v>
                </c:pt>
                <c:pt idx="2766">
                  <c:v>2824</c:v>
                </c:pt>
                <c:pt idx="2767">
                  <c:v>2825</c:v>
                </c:pt>
                <c:pt idx="2768">
                  <c:v>2828</c:v>
                </c:pt>
                <c:pt idx="2769">
                  <c:v>2830</c:v>
                </c:pt>
                <c:pt idx="2770">
                  <c:v>2831</c:v>
                </c:pt>
                <c:pt idx="2771">
                  <c:v>2832</c:v>
                </c:pt>
                <c:pt idx="2772">
                  <c:v>2834</c:v>
                </c:pt>
                <c:pt idx="2773">
                  <c:v>2835</c:v>
                </c:pt>
                <c:pt idx="2774">
                  <c:v>2839</c:v>
                </c:pt>
                <c:pt idx="2775">
                  <c:v>2840</c:v>
                </c:pt>
                <c:pt idx="2776">
                  <c:v>2841</c:v>
                </c:pt>
                <c:pt idx="2777">
                  <c:v>2842</c:v>
                </c:pt>
                <c:pt idx="2778">
                  <c:v>2843</c:v>
                </c:pt>
                <c:pt idx="2779">
                  <c:v>2845</c:v>
                </c:pt>
                <c:pt idx="2780">
                  <c:v>2846</c:v>
                </c:pt>
                <c:pt idx="2781">
                  <c:v>2847</c:v>
                </c:pt>
                <c:pt idx="2782">
                  <c:v>2848</c:v>
                </c:pt>
                <c:pt idx="2783">
                  <c:v>2849</c:v>
                </c:pt>
                <c:pt idx="2784">
                  <c:v>2850</c:v>
                </c:pt>
                <c:pt idx="2785">
                  <c:v>2852</c:v>
                </c:pt>
                <c:pt idx="2786">
                  <c:v>2853</c:v>
                </c:pt>
                <c:pt idx="2787">
                  <c:v>2855</c:v>
                </c:pt>
                <c:pt idx="2788">
                  <c:v>2856</c:v>
                </c:pt>
                <c:pt idx="2789">
                  <c:v>2857</c:v>
                </c:pt>
                <c:pt idx="2790">
                  <c:v>2859</c:v>
                </c:pt>
                <c:pt idx="2791">
                  <c:v>2860</c:v>
                </c:pt>
                <c:pt idx="2792">
                  <c:v>2861</c:v>
                </c:pt>
                <c:pt idx="2793">
                  <c:v>2862</c:v>
                </c:pt>
                <c:pt idx="2794">
                  <c:v>2863</c:v>
                </c:pt>
                <c:pt idx="2795">
                  <c:v>2864</c:v>
                </c:pt>
                <c:pt idx="2796">
                  <c:v>2865</c:v>
                </c:pt>
                <c:pt idx="2797">
                  <c:v>2866</c:v>
                </c:pt>
                <c:pt idx="2798">
                  <c:v>2867</c:v>
                </c:pt>
                <c:pt idx="2799">
                  <c:v>2869</c:v>
                </c:pt>
                <c:pt idx="2800">
                  <c:v>2872</c:v>
                </c:pt>
                <c:pt idx="2801">
                  <c:v>2873</c:v>
                </c:pt>
                <c:pt idx="2802">
                  <c:v>2874</c:v>
                </c:pt>
                <c:pt idx="2803">
                  <c:v>2875</c:v>
                </c:pt>
                <c:pt idx="2804">
                  <c:v>2876</c:v>
                </c:pt>
                <c:pt idx="2805">
                  <c:v>2877</c:v>
                </c:pt>
                <c:pt idx="2806">
                  <c:v>2878</c:v>
                </c:pt>
                <c:pt idx="2807">
                  <c:v>2879</c:v>
                </c:pt>
                <c:pt idx="2808">
                  <c:v>2880</c:v>
                </c:pt>
                <c:pt idx="2809">
                  <c:v>2881</c:v>
                </c:pt>
                <c:pt idx="2810">
                  <c:v>2882</c:v>
                </c:pt>
                <c:pt idx="2811">
                  <c:v>2884</c:v>
                </c:pt>
                <c:pt idx="2812">
                  <c:v>2885</c:v>
                </c:pt>
                <c:pt idx="2813">
                  <c:v>2886</c:v>
                </c:pt>
                <c:pt idx="2814">
                  <c:v>2889</c:v>
                </c:pt>
                <c:pt idx="2815">
                  <c:v>2890</c:v>
                </c:pt>
                <c:pt idx="2816">
                  <c:v>2893</c:v>
                </c:pt>
                <c:pt idx="2817">
                  <c:v>2894</c:v>
                </c:pt>
                <c:pt idx="2818">
                  <c:v>2896</c:v>
                </c:pt>
                <c:pt idx="2819">
                  <c:v>2897</c:v>
                </c:pt>
                <c:pt idx="2820">
                  <c:v>2898</c:v>
                </c:pt>
                <c:pt idx="2821">
                  <c:v>2899</c:v>
                </c:pt>
                <c:pt idx="2822">
                  <c:v>2900</c:v>
                </c:pt>
                <c:pt idx="2823">
                  <c:v>2901</c:v>
                </c:pt>
                <c:pt idx="2824">
                  <c:v>2904</c:v>
                </c:pt>
                <c:pt idx="2825">
                  <c:v>2909</c:v>
                </c:pt>
                <c:pt idx="2826">
                  <c:v>2911</c:v>
                </c:pt>
                <c:pt idx="2827">
                  <c:v>2913</c:v>
                </c:pt>
                <c:pt idx="2828">
                  <c:v>2914</c:v>
                </c:pt>
                <c:pt idx="2829">
                  <c:v>2917</c:v>
                </c:pt>
                <c:pt idx="2830">
                  <c:v>2922</c:v>
                </c:pt>
                <c:pt idx="2831">
                  <c:v>2923</c:v>
                </c:pt>
                <c:pt idx="2832">
                  <c:v>2925</c:v>
                </c:pt>
                <c:pt idx="2833">
                  <c:v>2926</c:v>
                </c:pt>
                <c:pt idx="2834">
                  <c:v>2927</c:v>
                </c:pt>
                <c:pt idx="2835">
                  <c:v>2928</c:v>
                </c:pt>
                <c:pt idx="2836">
                  <c:v>2929</c:v>
                </c:pt>
                <c:pt idx="2837">
                  <c:v>2930</c:v>
                </c:pt>
                <c:pt idx="2838">
                  <c:v>2933</c:v>
                </c:pt>
                <c:pt idx="2839">
                  <c:v>2935</c:v>
                </c:pt>
                <c:pt idx="2840">
                  <c:v>2936</c:v>
                </c:pt>
                <c:pt idx="2841">
                  <c:v>2938</c:v>
                </c:pt>
                <c:pt idx="2842">
                  <c:v>2939</c:v>
                </c:pt>
                <c:pt idx="2843">
                  <c:v>2940</c:v>
                </c:pt>
                <c:pt idx="2844">
                  <c:v>2943</c:v>
                </c:pt>
                <c:pt idx="2845">
                  <c:v>2944</c:v>
                </c:pt>
                <c:pt idx="2846">
                  <c:v>2945</c:v>
                </c:pt>
                <c:pt idx="2847">
                  <c:v>2946</c:v>
                </c:pt>
                <c:pt idx="2848">
                  <c:v>2948</c:v>
                </c:pt>
                <c:pt idx="2849">
                  <c:v>2949</c:v>
                </c:pt>
                <c:pt idx="2850">
                  <c:v>2950</c:v>
                </c:pt>
                <c:pt idx="2851">
                  <c:v>2951</c:v>
                </c:pt>
                <c:pt idx="2852">
                  <c:v>2952</c:v>
                </c:pt>
                <c:pt idx="2853">
                  <c:v>2953</c:v>
                </c:pt>
                <c:pt idx="2854">
                  <c:v>2955</c:v>
                </c:pt>
                <c:pt idx="2855">
                  <c:v>2956</c:v>
                </c:pt>
                <c:pt idx="2856">
                  <c:v>2957</c:v>
                </c:pt>
                <c:pt idx="2857">
                  <c:v>2959</c:v>
                </c:pt>
                <c:pt idx="2858">
                  <c:v>2961</c:v>
                </c:pt>
                <c:pt idx="2859">
                  <c:v>2964</c:v>
                </c:pt>
                <c:pt idx="2860">
                  <c:v>2965</c:v>
                </c:pt>
                <c:pt idx="2861">
                  <c:v>2966</c:v>
                </c:pt>
                <c:pt idx="2862">
                  <c:v>2968</c:v>
                </c:pt>
                <c:pt idx="2863">
                  <c:v>2969</c:v>
                </c:pt>
                <c:pt idx="2864">
                  <c:v>2971</c:v>
                </c:pt>
                <c:pt idx="2865">
                  <c:v>2972</c:v>
                </c:pt>
                <c:pt idx="2866">
                  <c:v>2973</c:v>
                </c:pt>
                <c:pt idx="2867">
                  <c:v>2974</c:v>
                </c:pt>
                <c:pt idx="2868">
                  <c:v>2977</c:v>
                </c:pt>
                <c:pt idx="2869">
                  <c:v>2980</c:v>
                </c:pt>
                <c:pt idx="2870">
                  <c:v>2981</c:v>
                </c:pt>
                <c:pt idx="2871">
                  <c:v>2983</c:v>
                </c:pt>
                <c:pt idx="2872">
                  <c:v>2985</c:v>
                </c:pt>
                <c:pt idx="2873">
                  <c:v>2986</c:v>
                </c:pt>
                <c:pt idx="2874">
                  <c:v>2990</c:v>
                </c:pt>
                <c:pt idx="2875">
                  <c:v>2991</c:v>
                </c:pt>
                <c:pt idx="2876">
                  <c:v>2992</c:v>
                </c:pt>
                <c:pt idx="2877">
                  <c:v>2993</c:v>
                </c:pt>
                <c:pt idx="2878">
                  <c:v>2994</c:v>
                </c:pt>
                <c:pt idx="2879">
                  <c:v>2996</c:v>
                </c:pt>
                <c:pt idx="2880">
                  <c:v>2997</c:v>
                </c:pt>
                <c:pt idx="2881">
                  <c:v>2998</c:v>
                </c:pt>
                <c:pt idx="2882">
                  <c:v>3001</c:v>
                </c:pt>
                <c:pt idx="2883">
                  <c:v>3002</c:v>
                </c:pt>
                <c:pt idx="2884">
                  <c:v>3003</c:v>
                </c:pt>
                <c:pt idx="2885">
                  <c:v>3004</c:v>
                </c:pt>
                <c:pt idx="2886">
                  <c:v>3008</c:v>
                </c:pt>
                <c:pt idx="2887">
                  <c:v>3009</c:v>
                </c:pt>
                <c:pt idx="2888">
                  <c:v>3010</c:v>
                </c:pt>
                <c:pt idx="2889">
                  <c:v>3012</c:v>
                </c:pt>
                <c:pt idx="2890">
                  <c:v>3013</c:v>
                </c:pt>
                <c:pt idx="2891">
                  <c:v>3014</c:v>
                </c:pt>
                <c:pt idx="2892">
                  <c:v>3015</c:v>
                </c:pt>
                <c:pt idx="2893">
                  <c:v>3016</c:v>
                </c:pt>
                <c:pt idx="2894">
                  <c:v>3017</c:v>
                </c:pt>
                <c:pt idx="2895">
                  <c:v>3018</c:v>
                </c:pt>
                <c:pt idx="2896">
                  <c:v>3019</c:v>
                </c:pt>
                <c:pt idx="2897">
                  <c:v>3022</c:v>
                </c:pt>
                <c:pt idx="2898">
                  <c:v>3024</c:v>
                </c:pt>
                <c:pt idx="2899">
                  <c:v>3027</c:v>
                </c:pt>
                <c:pt idx="2900">
                  <c:v>3028</c:v>
                </c:pt>
                <c:pt idx="2901">
                  <c:v>3029</c:v>
                </c:pt>
                <c:pt idx="2902">
                  <c:v>3030</c:v>
                </c:pt>
                <c:pt idx="2903">
                  <c:v>3032</c:v>
                </c:pt>
                <c:pt idx="2904">
                  <c:v>3035</c:v>
                </c:pt>
                <c:pt idx="2905">
                  <c:v>3037</c:v>
                </c:pt>
                <c:pt idx="2906">
                  <c:v>3040</c:v>
                </c:pt>
                <c:pt idx="2907">
                  <c:v>3045</c:v>
                </c:pt>
                <c:pt idx="2908">
                  <c:v>3046</c:v>
                </c:pt>
                <c:pt idx="2909">
                  <c:v>3047</c:v>
                </c:pt>
                <c:pt idx="2910">
                  <c:v>3048</c:v>
                </c:pt>
                <c:pt idx="2911">
                  <c:v>3049</c:v>
                </c:pt>
                <c:pt idx="2912">
                  <c:v>3051</c:v>
                </c:pt>
                <c:pt idx="2913">
                  <c:v>3052</c:v>
                </c:pt>
                <c:pt idx="2914">
                  <c:v>3054</c:v>
                </c:pt>
                <c:pt idx="2915">
                  <c:v>3055</c:v>
                </c:pt>
                <c:pt idx="2916">
                  <c:v>3057</c:v>
                </c:pt>
                <c:pt idx="2917">
                  <c:v>3058</c:v>
                </c:pt>
                <c:pt idx="2918">
                  <c:v>3059</c:v>
                </c:pt>
                <c:pt idx="2919">
                  <c:v>3063</c:v>
                </c:pt>
                <c:pt idx="2920">
                  <c:v>3064</c:v>
                </c:pt>
                <c:pt idx="2921">
                  <c:v>3065</c:v>
                </c:pt>
                <c:pt idx="2922">
                  <c:v>3066</c:v>
                </c:pt>
                <c:pt idx="2923">
                  <c:v>3067</c:v>
                </c:pt>
                <c:pt idx="2924">
                  <c:v>3068</c:v>
                </c:pt>
                <c:pt idx="2925">
                  <c:v>3070</c:v>
                </c:pt>
                <c:pt idx="2926">
                  <c:v>3071</c:v>
                </c:pt>
                <c:pt idx="2927">
                  <c:v>3078</c:v>
                </c:pt>
                <c:pt idx="2928">
                  <c:v>3079</c:v>
                </c:pt>
                <c:pt idx="2929">
                  <c:v>3081</c:v>
                </c:pt>
                <c:pt idx="2930">
                  <c:v>3082</c:v>
                </c:pt>
                <c:pt idx="2931">
                  <c:v>3083</c:v>
                </c:pt>
                <c:pt idx="2932">
                  <c:v>3087</c:v>
                </c:pt>
                <c:pt idx="2933">
                  <c:v>3089</c:v>
                </c:pt>
                <c:pt idx="2934">
                  <c:v>3090</c:v>
                </c:pt>
                <c:pt idx="2935">
                  <c:v>3091</c:v>
                </c:pt>
                <c:pt idx="2936">
                  <c:v>3092</c:v>
                </c:pt>
                <c:pt idx="2937">
                  <c:v>3093</c:v>
                </c:pt>
                <c:pt idx="2938">
                  <c:v>3094</c:v>
                </c:pt>
                <c:pt idx="2939">
                  <c:v>3096</c:v>
                </c:pt>
                <c:pt idx="2940">
                  <c:v>3098</c:v>
                </c:pt>
                <c:pt idx="2941">
                  <c:v>3099</c:v>
                </c:pt>
                <c:pt idx="2942">
                  <c:v>3101</c:v>
                </c:pt>
                <c:pt idx="2943">
                  <c:v>3103</c:v>
                </c:pt>
                <c:pt idx="2944">
                  <c:v>3104</c:v>
                </c:pt>
                <c:pt idx="2945">
                  <c:v>3105</c:v>
                </c:pt>
                <c:pt idx="2946">
                  <c:v>3107</c:v>
                </c:pt>
                <c:pt idx="2947">
                  <c:v>3108</c:v>
                </c:pt>
                <c:pt idx="2948">
                  <c:v>3110</c:v>
                </c:pt>
                <c:pt idx="2949">
                  <c:v>3111</c:v>
                </c:pt>
                <c:pt idx="2950">
                  <c:v>3116</c:v>
                </c:pt>
                <c:pt idx="2951">
                  <c:v>3119</c:v>
                </c:pt>
                <c:pt idx="2952">
                  <c:v>3120</c:v>
                </c:pt>
                <c:pt idx="2953">
                  <c:v>3122</c:v>
                </c:pt>
                <c:pt idx="2954">
                  <c:v>3123</c:v>
                </c:pt>
                <c:pt idx="2955">
                  <c:v>3124</c:v>
                </c:pt>
                <c:pt idx="2956">
                  <c:v>3125</c:v>
                </c:pt>
                <c:pt idx="2957">
                  <c:v>3127</c:v>
                </c:pt>
                <c:pt idx="2958">
                  <c:v>3128</c:v>
                </c:pt>
                <c:pt idx="2959">
                  <c:v>3131</c:v>
                </c:pt>
                <c:pt idx="2960">
                  <c:v>3135</c:v>
                </c:pt>
                <c:pt idx="2961">
                  <c:v>3136</c:v>
                </c:pt>
                <c:pt idx="2962">
                  <c:v>3138</c:v>
                </c:pt>
                <c:pt idx="2963">
                  <c:v>3139</c:v>
                </c:pt>
                <c:pt idx="2964">
                  <c:v>3141</c:v>
                </c:pt>
                <c:pt idx="2965">
                  <c:v>3144</c:v>
                </c:pt>
                <c:pt idx="2966">
                  <c:v>3145</c:v>
                </c:pt>
                <c:pt idx="2967">
                  <c:v>3146</c:v>
                </c:pt>
                <c:pt idx="2968">
                  <c:v>3147</c:v>
                </c:pt>
                <c:pt idx="2969">
                  <c:v>3148</c:v>
                </c:pt>
                <c:pt idx="2970">
                  <c:v>3150</c:v>
                </c:pt>
                <c:pt idx="2971">
                  <c:v>3151</c:v>
                </c:pt>
                <c:pt idx="2972">
                  <c:v>3153</c:v>
                </c:pt>
                <c:pt idx="2973">
                  <c:v>3155</c:v>
                </c:pt>
                <c:pt idx="2974">
                  <c:v>3156</c:v>
                </c:pt>
                <c:pt idx="2975">
                  <c:v>3157</c:v>
                </c:pt>
                <c:pt idx="2976">
                  <c:v>3159</c:v>
                </c:pt>
                <c:pt idx="2977">
                  <c:v>3161</c:v>
                </c:pt>
                <c:pt idx="2978">
                  <c:v>3163</c:v>
                </c:pt>
                <c:pt idx="2979">
                  <c:v>3165</c:v>
                </c:pt>
                <c:pt idx="2980">
                  <c:v>3167</c:v>
                </c:pt>
                <c:pt idx="2981">
                  <c:v>3168</c:v>
                </c:pt>
                <c:pt idx="2982">
                  <c:v>3170</c:v>
                </c:pt>
                <c:pt idx="2983">
                  <c:v>3171</c:v>
                </c:pt>
                <c:pt idx="2984">
                  <c:v>3172</c:v>
                </c:pt>
                <c:pt idx="2985">
                  <c:v>3174</c:v>
                </c:pt>
                <c:pt idx="2986">
                  <c:v>3176</c:v>
                </c:pt>
                <c:pt idx="2987">
                  <c:v>3178</c:v>
                </c:pt>
                <c:pt idx="2988">
                  <c:v>3179</c:v>
                </c:pt>
                <c:pt idx="2989">
                  <c:v>3180</c:v>
                </c:pt>
                <c:pt idx="2990">
                  <c:v>3181</c:v>
                </c:pt>
                <c:pt idx="2991">
                  <c:v>3183</c:v>
                </c:pt>
                <c:pt idx="2992">
                  <c:v>3184</c:v>
                </c:pt>
                <c:pt idx="2993">
                  <c:v>3185</c:v>
                </c:pt>
                <c:pt idx="2994">
                  <c:v>3186</c:v>
                </c:pt>
                <c:pt idx="2995">
                  <c:v>3188</c:v>
                </c:pt>
                <c:pt idx="2996">
                  <c:v>3189</c:v>
                </c:pt>
                <c:pt idx="2997">
                  <c:v>3191</c:v>
                </c:pt>
                <c:pt idx="2998">
                  <c:v>3194</c:v>
                </c:pt>
                <c:pt idx="2999">
                  <c:v>3197</c:v>
                </c:pt>
                <c:pt idx="3000">
                  <c:v>3198</c:v>
                </c:pt>
                <c:pt idx="3001">
                  <c:v>3199</c:v>
                </c:pt>
                <c:pt idx="3002">
                  <c:v>3200</c:v>
                </c:pt>
                <c:pt idx="3003">
                  <c:v>3202</c:v>
                </c:pt>
                <c:pt idx="3004">
                  <c:v>3207</c:v>
                </c:pt>
                <c:pt idx="3005">
                  <c:v>3212</c:v>
                </c:pt>
                <c:pt idx="3006">
                  <c:v>3213</c:v>
                </c:pt>
                <c:pt idx="3007">
                  <c:v>3214</c:v>
                </c:pt>
                <c:pt idx="3008">
                  <c:v>3216</c:v>
                </c:pt>
                <c:pt idx="3009">
                  <c:v>3217</c:v>
                </c:pt>
                <c:pt idx="3010">
                  <c:v>3218</c:v>
                </c:pt>
                <c:pt idx="3011">
                  <c:v>3220</c:v>
                </c:pt>
                <c:pt idx="3012">
                  <c:v>3222</c:v>
                </c:pt>
                <c:pt idx="3013">
                  <c:v>3223</c:v>
                </c:pt>
                <c:pt idx="3014">
                  <c:v>3225</c:v>
                </c:pt>
                <c:pt idx="3015">
                  <c:v>3226</c:v>
                </c:pt>
                <c:pt idx="3016">
                  <c:v>3230</c:v>
                </c:pt>
                <c:pt idx="3017">
                  <c:v>3236</c:v>
                </c:pt>
                <c:pt idx="3018">
                  <c:v>3237</c:v>
                </c:pt>
                <c:pt idx="3019">
                  <c:v>3238</c:v>
                </c:pt>
                <c:pt idx="3020">
                  <c:v>3241</c:v>
                </c:pt>
                <c:pt idx="3021">
                  <c:v>3244</c:v>
                </c:pt>
                <c:pt idx="3022">
                  <c:v>3245</c:v>
                </c:pt>
                <c:pt idx="3023">
                  <c:v>3246</c:v>
                </c:pt>
                <c:pt idx="3024">
                  <c:v>3248</c:v>
                </c:pt>
                <c:pt idx="3025">
                  <c:v>3249</c:v>
                </c:pt>
                <c:pt idx="3026">
                  <c:v>3251</c:v>
                </c:pt>
                <c:pt idx="3027">
                  <c:v>3252</c:v>
                </c:pt>
                <c:pt idx="3028">
                  <c:v>3253</c:v>
                </c:pt>
                <c:pt idx="3029">
                  <c:v>3254</c:v>
                </c:pt>
                <c:pt idx="3030">
                  <c:v>3255</c:v>
                </c:pt>
                <c:pt idx="3031">
                  <c:v>3260</c:v>
                </c:pt>
                <c:pt idx="3032">
                  <c:v>3261</c:v>
                </c:pt>
                <c:pt idx="3033">
                  <c:v>3262</c:v>
                </c:pt>
                <c:pt idx="3034">
                  <c:v>3264</c:v>
                </c:pt>
                <c:pt idx="3035">
                  <c:v>3267</c:v>
                </c:pt>
                <c:pt idx="3036">
                  <c:v>3268</c:v>
                </c:pt>
                <c:pt idx="3037">
                  <c:v>3270</c:v>
                </c:pt>
                <c:pt idx="3038">
                  <c:v>3273</c:v>
                </c:pt>
                <c:pt idx="3039">
                  <c:v>3275</c:v>
                </c:pt>
                <c:pt idx="3040">
                  <c:v>3276</c:v>
                </c:pt>
                <c:pt idx="3041">
                  <c:v>3278</c:v>
                </c:pt>
                <c:pt idx="3042">
                  <c:v>3281</c:v>
                </c:pt>
                <c:pt idx="3043">
                  <c:v>3285</c:v>
                </c:pt>
                <c:pt idx="3044">
                  <c:v>3286</c:v>
                </c:pt>
                <c:pt idx="3045">
                  <c:v>3289</c:v>
                </c:pt>
                <c:pt idx="3046">
                  <c:v>3292</c:v>
                </c:pt>
                <c:pt idx="3047">
                  <c:v>3293</c:v>
                </c:pt>
                <c:pt idx="3048">
                  <c:v>3294</c:v>
                </c:pt>
                <c:pt idx="3049">
                  <c:v>3295</c:v>
                </c:pt>
                <c:pt idx="3050">
                  <c:v>3302</c:v>
                </c:pt>
                <c:pt idx="3051">
                  <c:v>3304</c:v>
                </c:pt>
                <c:pt idx="3052">
                  <c:v>3305</c:v>
                </c:pt>
                <c:pt idx="3053">
                  <c:v>3306</c:v>
                </c:pt>
                <c:pt idx="3054">
                  <c:v>3309</c:v>
                </c:pt>
                <c:pt idx="3055">
                  <c:v>3313</c:v>
                </c:pt>
                <c:pt idx="3056">
                  <c:v>3314</c:v>
                </c:pt>
                <c:pt idx="3057">
                  <c:v>3319</c:v>
                </c:pt>
                <c:pt idx="3058">
                  <c:v>3321</c:v>
                </c:pt>
                <c:pt idx="3059">
                  <c:v>3323</c:v>
                </c:pt>
                <c:pt idx="3060">
                  <c:v>3324</c:v>
                </c:pt>
                <c:pt idx="3061">
                  <c:v>3326</c:v>
                </c:pt>
                <c:pt idx="3062">
                  <c:v>3328</c:v>
                </c:pt>
                <c:pt idx="3063">
                  <c:v>3329</c:v>
                </c:pt>
                <c:pt idx="3064">
                  <c:v>3333</c:v>
                </c:pt>
                <c:pt idx="3065">
                  <c:v>3335</c:v>
                </c:pt>
                <c:pt idx="3066">
                  <c:v>3336</c:v>
                </c:pt>
                <c:pt idx="3067">
                  <c:v>3338</c:v>
                </c:pt>
                <c:pt idx="3068">
                  <c:v>3340</c:v>
                </c:pt>
                <c:pt idx="3069">
                  <c:v>3345</c:v>
                </c:pt>
                <c:pt idx="3070">
                  <c:v>3346</c:v>
                </c:pt>
                <c:pt idx="3071">
                  <c:v>3348</c:v>
                </c:pt>
                <c:pt idx="3072">
                  <c:v>3349</c:v>
                </c:pt>
                <c:pt idx="3073">
                  <c:v>3350</c:v>
                </c:pt>
                <c:pt idx="3074">
                  <c:v>3351</c:v>
                </c:pt>
                <c:pt idx="3075">
                  <c:v>3352</c:v>
                </c:pt>
                <c:pt idx="3076">
                  <c:v>3357</c:v>
                </c:pt>
                <c:pt idx="3077">
                  <c:v>3360</c:v>
                </c:pt>
                <c:pt idx="3078">
                  <c:v>3361</c:v>
                </c:pt>
                <c:pt idx="3079">
                  <c:v>3364</c:v>
                </c:pt>
                <c:pt idx="3080">
                  <c:v>3366</c:v>
                </c:pt>
                <c:pt idx="3081">
                  <c:v>3369</c:v>
                </c:pt>
                <c:pt idx="3082">
                  <c:v>3370</c:v>
                </c:pt>
                <c:pt idx="3083">
                  <c:v>3373</c:v>
                </c:pt>
                <c:pt idx="3084">
                  <c:v>3377</c:v>
                </c:pt>
                <c:pt idx="3085">
                  <c:v>3378</c:v>
                </c:pt>
                <c:pt idx="3086">
                  <c:v>3379</c:v>
                </c:pt>
                <c:pt idx="3087">
                  <c:v>3382</c:v>
                </c:pt>
                <c:pt idx="3088">
                  <c:v>3389</c:v>
                </c:pt>
                <c:pt idx="3089">
                  <c:v>3390</c:v>
                </c:pt>
                <c:pt idx="3090">
                  <c:v>3393</c:v>
                </c:pt>
                <c:pt idx="3091">
                  <c:v>3395</c:v>
                </c:pt>
                <c:pt idx="3092">
                  <c:v>3396</c:v>
                </c:pt>
                <c:pt idx="3093">
                  <c:v>3398</c:v>
                </c:pt>
                <c:pt idx="3094">
                  <c:v>3401</c:v>
                </c:pt>
                <c:pt idx="3095">
                  <c:v>3403</c:v>
                </c:pt>
                <c:pt idx="3096">
                  <c:v>3404</c:v>
                </c:pt>
                <c:pt idx="3097">
                  <c:v>3405</c:v>
                </c:pt>
                <c:pt idx="3098">
                  <c:v>3413</c:v>
                </c:pt>
                <c:pt idx="3099">
                  <c:v>3414</c:v>
                </c:pt>
                <c:pt idx="3100">
                  <c:v>3420</c:v>
                </c:pt>
                <c:pt idx="3101">
                  <c:v>3421</c:v>
                </c:pt>
                <c:pt idx="3102">
                  <c:v>3428</c:v>
                </c:pt>
                <c:pt idx="3103">
                  <c:v>3432</c:v>
                </c:pt>
                <c:pt idx="3104">
                  <c:v>3434</c:v>
                </c:pt>
                <c:pt idx="3105">
                  <c:v>3435</c:v>
                </c:pt>
                <c:pt idx="3106">
                  <c:v>3437</c:v>
                </c:pt>
                <c:pt idx="3107">
                  <c:v>3442</c:v>
                </c:pt>
                <c:pt idx="3108">
                  <c:v>3445</c:v>
                </c:pt>
                <c:pt idx="3109">
                  <c:v>3447</c:v>
                </c:pt>
                <c:pt idx="3110">
                  <c:v>3449</c:v>
                </c:pt>
                <c:pt idx="3111">
                  <c:v>3455</c:v>
                </c:pt>
                <c:pt idx="3112">
                  <c:v>3456</c:v>
                </c:pt>
                <c:pt idx="3113">
                  <c:v>3457</c:v>
                </c:pt>
                <c:pt idx="3114">
                  <c:v>3460</c:v>
                </c:pt>
                <c:pt idx="3115">
                  <c:v>3462</c:v>
                </c:pt>
                <c:pt idx="3116">
                  <c:v>3465</c:v>
                </c:pt>
                <c:pt idx="3117">
                  <c:v>3467</c:v>
                </c:pt>
                <c:pt idx="3118">
                  <c:v>3469</c:v>
                </c:pt>
                <c:pt idx="3119">
                  <c:v>3471</c:v>
                </c:pt>
                <c:pt idx="3120">
                  <c:v>3476</c:v>
                </c:pt>
                <c:pt idx="3121">
                  <c:v>3477</c:v>
                </c:pt>
                <c:pt idx="3122">
                  <c:v>3478</c:v>
                </c:pt>
                <c:pt idx="3123">
                  <c:v>3480</c:v>
                </c:pt>
                <c:pt idx="3124">
                  <c:v>3481</c:v>
                </c:pt>
                <c:pt idx="3125">
                  <c:v>3482</c:v>
                </c:pt>
                <c:pt idx="3126">
                  <c:v>3488</c:v>
                </c:pt>
                <c:pt idx="3127">
                  <c:v>3489</c:v>
                </c:pt>
                <c:pt idx="3128">
                  <c:v>3490</c:v>
                </c:pt>
                <c:pt idx="3129">
                  <c:v>3492</c:v>
                </c:pt>
                <c:pt idx="3130">
                  <c:v>3495</c:v>
                </c:pt>
                <c:pt idx="3131">
                  <c:v>3497</c:v>
                </c:pt>
                <c:pt idx="3132">
                  <c:v>3499</c:v>
                </c:pt>
                <c:pt idx="3133">
                  <c:v>3500</c:v>
                </c:pt>
                <c:pt idx="3134">
                  <c:v>3501</c:v>
                </c:pt>
                <c:pt idx="3135">
                  <c:v>3504</c:v>
                </c:pt>
                <c:pt idx="3136">
                  <c:v>3505</c:v>
                </c:pt>
                <c:pt idx="3137">
                  <c:v>3508</c:v>
                </c:pt>
                <c:pt idx="3138">
                  <c:v>3518</c:v>
                </c:pt>
                <c:pt idx="3139">
                  <c:v>3521</c:v>
                </c:pt>
                <c:pt idx="3140">
                  <c:v>3522</c:v>
                </c:pt>
                <c:pt idx="3141">
                  <c:v>3525</c:v>
                </c:pt>
                <c:pt idx="3142">
                  <c:v>3535</c:v>
                </c:pt>
                <c:pt idx="3143">
                  <c:v>3537</c:v>
                </c:pt>
                <c:pt idx="3144">
                  <c:v>3543</c:v>
                </c:pt>
                <c:pt idx="3145">
                  <c:v>3548</c:v>
                </c:pt>
                <c:pt idx="3146">
                  <c:v>3550</c:v>
                </c:pt>
                <c:pt idx="3147">
                  <c:v>3562</c:v>
                </c:pt>
                <c:pt idx="3148">
                  <c:v>3563</c:v>
                </c:pt>
                <c:pt idx="3149">
                  <c:v>3565</c:v>
                </c:pt>
                <c:pt idx="3150">
                  <c:v>3566</c:v>
                </c:pt>
                <c:pt idx="3151">
                  <c:v>3568</c:v>
                </c:pt>
                <c:pt idx="3152">
                  <c:v>3569</c:v>
                </c:pt>
                <c:pt idx="3153">
                  <c:v>3574</c:v>
                </c:pt>
                <c:pt idx="3154">
                  <c:v>3576</c:v>
                </c:pt>
                <c:pt idx="3155">
                  <c:v>3587</c:v>
                </c:pt>
                <c:pt idx="3156">
                  <c:v>3588</c:v>
                </c:pt>
                <c:pt idx="3157">
                  <c:v>3592</c:v>
                </c:pt>
                <c:pt idx="3158">
                  <c:v>3593</c:v>
                </c:pt>
                <c:pt idx="3159">
                  <c:v>3599</c:v>
                </c:pt>
                <c:pt idx="3160">
                  <c:v>3607</c:v>
                </c:pt>
                <c:pt idx="3161">
                  <c:v>3611</c:v>
                </c:pt>
                <c:pt idx="3162">
                  <c:v>3617</c:v>
                </c:pt>
                <c:pt idx="3163">
                  <c:v>3625</c:v>
                </c:pt>
                <c:pt idx="3164">
                  <c:v>3626</c:v>
                </c:pt>
                <c:pt idx="3165">
                  <c:v>3630</c:v>
                </c:pt>
                <c:pt idx="3166">
                  <c:v>3639</c:v>
                </c:pt>
                <c:pt idx="3167">
                  <c:v>3640</c:v>
                </c:pt>
                <c:pt idx="3168">
                  <c:v>3643</c:v>
                </c:pt>
                <c:pt idx="3169">
                  <c:v>3644</c:v>
                </c:pt>
                <c:pt idx="3170">
                  <c:v>3654</c:v>
                </c:pt>
                <c:pt idx="3171">
                  <c:v>3655</c:v>
                </c:pt>
                <c:pt idx="3172">
                  <c:v>3659</c:v>
                </c:pt>
                <c:pt idx="3173">
                  <c:v>3663</c:v>
                </c:pt>
                <c:pt idx="3174">
                  <c:v>3665</c:v>
                </c:pt>
                <c:pt idx="3175">
                  <c:v>3669</c:v>
                </c:pt>
                <c:pt idx="3176">
                  <c:v>3674</c:v>
                </c:pt>
                <c:pt idx="3177">
                  <c:v>3683</c:v>
                </c:pt>
                <c:pt idx="3178">
                  <c:v>3685</c:v>
                </c:pt>
                <c:pt idx="3179">
                  <c:v>3686</c:v>
                </c:pt>
                <c:pt idx="3180">
                  <c:v>3695</c:v>
                </c:pt>
                <c:pt idx="3181">
                  <c:v>3696</c:v>
                </c:pt>
                <c:pt idx="3182">
                  <c:v>3697</c:v>
                </c:pt>
                <c:pt idx="3183">
                  <c:v>3706</c:v>
                </c:pt>
                <c:pt idx="3184">
                  <c:v>3717</c:v>
                </c:pt>
                <c:pt idx="3185">
                  <c:v>3721</c:v>
                </c:pt>
                <c:pt idx="3186">
                  <c:v>3724</c:v>
                </c:pt>
                <c:pt idx="3187">
                  <c:v>3730</c:v>
                </c:pt>
                <c:pt idx="3188">
                  <c:v>3735</c:v>
                </c:pt>
                <c:pt idx="3189">
                  <c:v>3739</c:v>
                </c:pt>
                <c:pt idx="3190">
                  <c:v>3741</c:v>
                </c:pt>
                <c:pt idx="3191">
                  <c:v>3748</c:v>
                </c:pt>
                <c:pt idx="3192">
                  <c:v>3754</c:v>
                </c:pt>
                <c:pt idx="3193">
                  <c:v>3760</c:v>
                </c:pt>
                <c:pt idx="3194">
                  <c:v>3763</c:v>
                </c:pt>
                <c:pt idx="3195">
                  <c:v>3768</c:v>
                </c:pt>
                <c:pt idx="3196">
                  <c:v>3771</c:v>
                </c:pt>
                <c:pt idx="3197">
                  <c:v>3779</c:v>
                </c:pt>
                <c:pt idx="3198">
                  <c:v>3780</c:v>
                </c:pt>
                <c:pt idx="3199">
                  <c:v>3782</c:v>
                </c:pt>
                <c:pt idx="3200">
                  <c:v>3783</c:v>
                </c:pt>
                <c:pt idx="3201">
                  <c:v>3793</c:v>
                </c:pt>
                <c:pt idx="3202">
                  <c:v>3803</c:v>
                </c:pt>
                <c:pt idx="3203">
                  <c:v>3806</c:v>
                </c:pt>
                <c:pt idx="3204">
                  <c:v>3807</c:v>
                </c:pt>
                <c:pt idx="3205">
                  <c:v>3809</c:v>
                </c:pt>
                <c:pt idx="3206">
                  <c:v>3830</c:v>
                </c:pt>
                <c:pt idx="3207">
                  <c:v>3834</c:v>
                </c:pt>
                <c:pt idx="3208">
                  <c:v>3865</c:v>
                </c:pt>
                <c:pt idx="3209">
                  <c:v>3866</c:v>
                </c:pt>
                <c:pt idx="3210">
                  <c:v>3867</c:v>
                </c:pt>
                <c:pt idx="3211">
                  <c:v>3868</c:v>
                </c:pt>
                <c:pt idx="3212">
                  <c:v>3869</c:v>
                </c:pt>
                <c:pt idx="3213">
                  <c:v>3871</c:v>
                </c:pt>
                <c:pt idx="3214">
                  <c:v>3891</c:v>
                </c:pt>
                <c:pt idx="3215">
                  <c:v>3893</c:v>
                </c:pt>
                <c:pt idx="3216">
                  <c:v>3904</c:v>
                </c:pt>
                <c:pt idx="3217">
                  <c:v>3915</c:v>
                </c:pt>
                <c:pt idx="3218">
                  <c:v>3929</c:v>
                </c:pt>
                <c:pt idx="3219">
                  <c:v>3931</c:v>
                </c:pt>
                <c:pt idx="3220">
                  <c:v>3936</c:v>
                </c:pt>
                <c:pt idx="3221">
                  <c:v>3938</c:v>
                </c:pt>
                <c:pt idx="3222">
                  <c:v>3941</c:v>
                </c:pt>
                <c:pt idx="3223">
                  <c:v>3955</c:v>
                </c:pt>
                <c:pt idx="3224">
                  <c:v>3968</c:v>
                </c:pt>
                <c:pt idx="3225">
                  <c:v>3970</c:v>
                </c:pt>
                <c:pt idx="3226">
                  <c:v>3989</c:v>
                </c:pt>
                <c:pt idx="3227">
                  <c:v>3990</c:v>
                </c:pt>
                <c:pt idx="3228">
                  <c:v>4001</c:v>
                </c:pt>
                <c:pt idx="3229">
                  <c:v>4011</c:v>
                </c:pt>
                <c:pt idx="3230">
                  <c:v>4028</c:v>
                </c:pt>
                <c:pt idx="3231">
                  <c:v>4036</c:v>
                </c:pt>
                <c:pt idx="3232">
                  <c:v>4046</c:v>
                </c:pt>
                <c:pt idx="3233">
                  <c:v>4051</c:v>
                </c:pt>
                <c:pt idx="3234">
                  <c:v>4058</c:v>
                </c:pt>
                <c:pt idx="3235">
                  <c:v>4064</c:v>
                </c:pt>
                <c:pt idx="3236">
                  <c:v>4080</c:v>
                </c:pt>
                <c:pt idx="3237">
                  <c:v>4082</c:v>
                </c:pt>
                <c:pt idx="3238">
                  <c:v>4107</c:v>
                </c:pt>
                <c:pt idx="3239">
                  <c:v>4128</c:v>
                </c:pt>
                <c:pt idx="3240">
                  <c:v>4129</c:v>
                </c:pt>
                <c:pt idx="3241">
                  <c:v>4133</c:v>
                </c:pt>
                <c:pt idx="3242">
                  <c:v>4144</c:v>
                </c:pt>
                <c:pt idx="3243">
                  <c:v>4153</c:v>
                </c:pt>
                <c:pt idx="3244">
                  <c:v>4158</c:v>
                </c:pt>
                <c:pt idx="3245">
                  <c:v>4159</c:v>
                </c:pt>
                <c:pt idx="3246">
                  <c:v>4169</c:v>
                </c:pt>
                <c:pt idx="3247">
                  <c:v>4175</c:v>
                </c:pt>
                <c:pt idx="3248">
                  <c:v>4185</c:v>
                </c:pt>
                <c:pt idx="3249">
                  <c:v>4187</c:v>
                </c:pt>
                <c:pt idx="3250">
                  <c:v>4190</c:v>
                </c:pt>
                <c:pt idx="3251">
                  <c:v>4205</c:v>
                </c:pt>
                <c:pt idx="3252">
                  <c:v>4235</c:v>
                </c:pt>
                <c:pt idx="3253">
                  <c:v>4238</c:v>
                </c:pt>
                <c:pt idx="3254">
                  <c:v>4244</c:v>
                </c:pt>
                <c:pt idx="3255">
                  <c:v>4254</c:v>
                </c:pt>
                <c:pt idx="3256">
                  <c:v>4263</c:v>
                </c:pt>
                <c:pt idx="3257">
                  <c:v>4286</c:v>
                </c:pt>
                <c:pt idx="3258">
                  <c:v>4292</c:v>
                </c:pt>
                <c:pt idx="3259">
                  <c:v>4332</c:v>
                </c:pt>
                <c:pt idx="3260">
                  <c:v>4349</c:v>
                </c:pt>
                <c:pt idx="3261">
                  <c:v>4353</c:v>
                </c:pt>
                <c:pt idx="3262">
                  <c:v>4356</c:v>
                </c:pt>
                <c:pt idx="3263">
                  <c:v>4363</c:v>
                </c:pt>
                <c:pt idx="3264">
                  <c:v>4368</c:v>
                </c:pt>
                <c:pt idx="3265">
                  <c:v>4389</c:v>
                </c:pt>
                <c:pt idx="3266">
                  <c:v>4396</c:v>
                </c:pt>
                <c:pt idx="3267">
                  <c:v>4437</c:v>
                </c:pt>
                <c:pt idx="3268">
                  <c:v>4440</c:v>
                </c:pt>
                <c:pt idx="3269">
                  <c:v>4465</c:v>
                </c:pt>
                <c:pt idx="3270">
                  <c:v>4475</c:v>
                </c:pt>
                <c:pt idx="3271">
                  <c:v>4490</c:v>
                </c:pt>
                <c:pt idx="3272">
                  <c:v>4493</c:v>
                </c:pt>
                <c:pt idx="3273">
                  <c:v>4531</c:v>
                </c:pt>
                <c:pt idx="3274">
                  <c:v>4543</c:v>
                </c:pt>
                <c:pt idx="3275">
                  <c:v>4548</c:v>
                </c:pt>
                <c:pt idx="3276">
                  <c:v>4551</c:v>
                </c:pt>
                <c:pt idx="3277">
                  <c:v>4552</c:v>
                </c:pt>
                <c:pt idx="3278">
                  <c:v>4559</c:v>
                </c:pt>
                <c:pt idx="3279">
                  <c:v>4563</c:v>
                </c:pt>
                <c:pt idx="3280">
                  <c:v>4568</c:v>
                </c:pt>
                <c:pt idx="3281">
                  <c:v>4606</c:v>
                </c:pt>
                <c:pt idx="3282">
                  <c:v>4621</c:v>
                </c:pt>
                <c:pt idx="3283">
                  <c:v>4646</c:v>
                </c:pt>
                <c:pt idx="3284">
                  <c:v>4697</c:v>
                </c:pt>
                <c:pt idx="3285">
                  <c:v>4729</c:v>
                </c:pt>
                <c:pt idx="3286">
                  <c:v>4748</c:v>
                </c:pt>
                <c:pt idx="3287">
                  <c:v>4808</c:v>
                </c:pt>
                <c:pt idx="3288">
                  <c:v>4842</c:v>
                </c:pt>
                <c:pt idx="3289">
                  <c:v>4850</c:v>
                </c:pt>
                <c:pt idx="3290">
                  <c:v>5054</c:v>
                </c:pt>
                <c:pt idx="3291">
                  <c:v>5287</c:v>
                </c:pt>
                <c:pt idx="3292">
                  <c:v>5482</c:v>
                </c:pt>
                <c:pt idx="3293">
                  <c:v>5540</c:v>
                </c:pt>
                <c:pt idx="3294">
                  <c:v>5819</c:v>
                </c:pt>
                <c:pt idx="3295">
                  <c:v>5953</c:v>
                </c:pt>
                <c:pt idx="3296">
                  <c:v>6044</c:v>
                </c:pt>
                <c:pt idx="3297">
                  <c:v>6334</c:v>
                </c:pt>
                <c:pt idx="3298">
                  <c:v>6774</c:v>
                </c:pt>
              </c:numCache>
            </c:numRef>
          </c:xVal>
          <c:yVal>
            <c:numRef>
              <c:f>'KR-DIS'!$R:$R</c:f>
              <c:numCache>
                <c:formatCode>General</c:formatCode>
                <c:ptCount val="1048576"/>
                <c:pt idx="0">
                  <c:v>1.9291029671202799E-3</c:v>
                </c:pt>
                <c:pt idx="1">
                  <c:v>1.9490936714427699E-3</c:v>
                </c:pt>
                <c:pt idx="2">
                  <c:v>1.94409599536215E-3</c:v>
                </c:pt>
                <c:pt idx="3">
                  <c:v>2.0640402212970901E-3</c:v>
                </c:pt>
                <c:pt idx="4">
                  <c:v>1.91910761495904E-3</c:v>
                </c:pt>
                <c:pt idx="5">
                  <c:v>1.9490936714427699E-3</c:v>
                </c:pt>
                <c:pt idx="6">
                  <c:v>2.06903789737771E-3</c:v>
                </c:pt>
                <c:pt idx="7">
                  <c:v>2.1340076864258101E-3</c:v>
                </c:pt>
                <c:pt idx="8">
                  <c:v>1.8991169106365501E-3</c:v>
                </c:pt>
                <c:pt idx="9">
                  <c:v>1.88412388239468E-3</c:v>
                </c:pt>
                <c:pt idx="10">
                  <c:v>2.2339612080382598E-3</c:v>
                </c:pt>
                <c:pt idx="11">
                  <c:v>1.95908902360402E-3</c:v>
                </c:pt>
                <c:pt idx="12">
                  <c:v>2.1040216299420701E-3</c:v>
                </c:pt>
                <c:pt idx="13">
                  <c:v>1.96408669968464E-3</c:v>
                </c:pt>
                <c:pt idx="14">
                  <c:v>2.06903789737771E-3</c:v>
                </c:pt>
                <c:pt idx="15">
                  <c:v>1.94409599536215E-3</c:v>
                </c:pt>
                <c:pt idx="16">
                  <c:v>1.9890750800877501E-3</c:v>
                </c:pt>
                <c:pt idx="17">
                  <c:v>1.8441424737497001E-3</c:v>
                </c:pt>
                <c:pt idx="18">
                  <c:v>1.9740820518458898E-3</c:v>
                </c:pt>
                <c:pt idx="19">
                  <c:v>1.93909831928153E-3</c:v>
                </c:pt>
                <c:pt idx="20">
                  <c:v>2.06903789737771E-3</c:v>
                </c:pt>
                <c:pt idx="21">
                  <c:v>1.90411458671717E-3</c:v>
                </c:pt>
                <c:pt idx="22">
                  <c:v>1.93909831928153E-3</c:v>
                </c:pt>
                <c:pt idx="23">
                  <c:v>1.90411458671717E-3</c:v>
                </c:pt>
                <c:pt idx="24">
                  <c:v>1.7991633890240999E-3</c:v>
                </c:pt>
                <c:pt idx="25">
                  <c:v>1.8741285302334399E-3</c:v>
                </c:pt>
                <c:pt idx="26">
                  <c:v>2.0040681083296199E-3</c:v>
                </c:pt>
                <c:pt idx="27">
                  <c:v>1.8941192345559299E-3</c:v>
                </c:pt>
                <c:pt idx="28">
                  <c:v>1.77917268470161E-3</c:v>
                </c:pt>
                <c:pt idx="29">
                  <c:v>1.999070432249E-3</c:v>
                </c:pt>
                <c:pt idx="30">
                  <c:v>1.7691773325403601E-3</c:v>
                </c:pt>
                <c:pt idx="31">
                  <c:v>1.90911226279779E-3</c:v>
                </c:pt>
                <c:pt idx="32">
                  <c:v>1.7641796564597399E-3</c:v>
                </c:pt>
                <c:pt idx="33">
                  <c:v>1.8041610651047201E-3</c:v>
                </c:pt>
                <c:pt idx="34">
                  <c:v>1.8541378259109499E-3</c:v>
                </c:pt>
                <c:pt idx="35">
                  <c:v>1.9790797279265102E-3</c:v>
                </c:pt>
                <c:pt idx="36">
                  <c:v>1.8241517694272101E-3</c:v>
                </c:pt>
                <c:pt idx="37">
                  <c:v>1.7092052195728899E-3</c:v>
                </c:pt>
                <c:pt idx="38">
                  <c:v>1.8541378259109499E-3</c:v>
                </c:pt>
                <c:pt idx="39">
                  <c:v>1.88412388239468E-3</c:v>
                </c:pt>
                <c:pt idx="40">
                  <c:v>1.8941192345559299E-3</c:v>
                </c:pt>
                <c:pt idx="41">
                  <c:v>1.8241517694272101E-3</c:v>
                </c:pt>
                <c:pt idx="42">
                  <c:v>1.9790797279265102E-3</c:v>
                </c:pt>
                <c:pt idx="43">
                  <c:v>1.9540913475234001E-3</c:v>
                </c:pt>
                <c:pt idx="44">
                  <c:v>1.8191540933465899E-3</c:v>
                </c:pt>
                <c:pt idx="45">
                  <c:v>1.86913085415281E-3</c:v>
                </c:pt>
                <c:pt idx="46">
                  <c:v>1.8791262063140601E-3</c:v>
                </c:pt>
                <c:pt idx="47">
                  <c:v>1.7291959238953799E-3</c:v>
                </c:pt>
                <c:pt idx="48">
                  <c:v>1.77917268470161E-3</c:v>
                </c:pt>
                <c:pt idx="49">
                  <c:v>1.7891680368628501E-3</c:v>
                </c:pt>
                <c:pt idx="50">
                  <c:v>1.9740820518458898E-3</c:v>
                </c:pt>
                <c:pt idx="51">
                  <c:v>1.8241517694272101E-3</c:v>
                </c:pt>
                <c:pt idx="52">
                  <c:v>1.7291959238953799E-3</c:v>
                </c:pt>
                <c:pt idx="53">
                  <c:v>1.7891680368628501E-3</c:v>
                </c:pt>
                <c:pt idx="54">
                  <c:v>1.6942121913310301E-3</c:v>
                </c:pt>
                <c:pt idx="55">
                  <c:v>1.91910761495904E-3</c:v>
                </c:pt>
                <c:pt idx="56">
                  <c:v>1.8791262063140601E-3</c:v>
                </c:pt>
                <c:pt idx="57">
                  <c:v>1.71920057173414E-3</c:v>
                </c:pt>
                <c:pt idx="58">
                  <c:v>1.84914014983032E-3</c:v>
                </c:pt>
                <c:pt idx="59">
                  <c:v>1.77917268470161E-3</c:v>
                </c:pt>
                <c:pt idx="60">
                  <c:v>1.77417500862099E-3</c:v>
                </c:pt>
                <c:pt idx="61">
                  <c:v>1.8191540933465899E-3</c:v>
                </c:pt>
                <c:pt idx="62">
                  <c:v>1.8541378259109499E-3</c:v>
                </c:pt>
                <c:pt idx="63">
                  <c:v>1.81415641726597E-3</c:v>
                </c:pt>
                <c:pt idx="64">
                  <c:v>1.6592284587666701E-3</c:v>
                </c:pt>
                <c:pt idx="65">
                  <c:v>1.77917268470161E-3</c:v>
                </c:pt>
                <c:pt idx="66">
                  <c:v>1.6442354305248E-3</c:v>
                </c:pt>
                <c:pt idx="67">
                  <c:v>1.7092052195728899E-3</c:v>
                </c:pt>
                <c:pt idx="68">
                  <c:v>1.70420754349227E-3</c:v>
                </c:pt>
                <c:pt idx="69">
                  <c:v>1.6442354305248E-3</c:v>
                </c:pt>
                <c:pt idx="70">
                  <c:v>1.7441889521372499E-3</c:v>
                </c:pt>
                <c:pt idx="71">
                  <c:v>1.62924240228293E-3</c:v>
                </c:pt>
                <c:pt idx="72">
                  <c:v>1.96408669968464E-3</c:v>
                </c:pt>
                <c:pt idx="73">
                  <c:v>1.82914944550783E-3</c:v>
                </c:pt>
                <c:pt idx="74">
                  <c:v>1.5092981763479901E-3</c:v>
                </c:pt>
                <c:pt idx="75">
                  <c:v>1.68421683916978E-3</c:v>
                </c:pt>
                <c:pt idx="76">
                  <c:v>1.67921916308916E-3</c:v>
                </c:pt>
                <c:pt idx="77">
                  <c:v>1.5642726132348401E-3</c:v>
                </c:pt>
                <c:pt idx="78">
                  <c:v>1.6342400783635599E-3</c:v>
                </c:pt>
                <c:pt idx="79">
                  <c:v>1.73919127605663E-3</c:v>
                </c:pt>
                <c:pt idx="80">
                  <c:v>1.6892145152503999E-3</c:v>
                </c:pt>
                <c:pt idx="81">
                  <c:v>1.6542307826860499E-3</c:v>
                </c:pt>
                <c:pt idx="82">
                  <c:v>1.6592284587666701E-3</c:v>
                </c:pt>
                <c:pt idx="83">
                  <c:v>1.4493260633805199E-3</c:v>
                </c:pt>
                <c:pt idx="84">
                  <c:v>1.51929352850924E-3</c:v>
                </c:pt>
                <c:pt idx="85">
                  <c:v>1.69920986741165E-3</c:v>
                </c:pt>
                <c:pt idx="86">
                  <c:v>1.67921916308916E-3</c:v>
                </c:pt>
                <c:pt idx="87">
                  <c:v>1.8241517694272101E-3</c:v>
                </c:pt>
                <c:pt idx="88">
                  <c:v>1.49430514810613E-3</c:v>
                </c:pt>
                <c:pt idx="89">
                  <c:v>1.73419359997601E-3</c:v>
                </c:pt>
                <c:pt idx="90">
                  <c:v>1.5392842328317299E-3</c:v>
                </c:pt>
                <c:pt idx="91">
                  <c:v>1.5442819089123499E-3</c:v>
                </c:pt>
                <c:pt idx="92">
                  <c:v>1.7641796564597399E-3</c:v>
                </c:pt>
                <c:pt idx="93">
                  <c:v>1.5842633175573301E-3</c:v>
                </c:pt>
                <c:pt idx="94">
                  <c:v>1.6592284587666701E-3</c:v>
                </c:pt>
                <c:pt idx="95">
                  <c:v>1.64923310660542E-3</c:v>
                </c:pt>
                <c:pt idx="96">
                  <c:v>1.5842633175573301E-3</c:v>
                </c:pt>
                <c:pt idx="97">
                  <c:v>1.6442354305248E-3</c:v>
                </c:pt>
                <c:pt idx="98">
                  <c:v>1.51429585242862E-3</c:v>
                </c:pt>
                <c:pt idx="99">
                  <c:v>1.64923310660542E-3</c:v>
                </c:pt>
                <c:pt idx="100">
                  <c:v>1.5092981763479901E-3</c:v>
                </c:pt>
                <c:pt idx="101">
                  <c:v>1.7092052195728899E-3</c:v>
                </c:pt>
                <c:pt idx="102">
                  <c:v>1.7142028956535201E-3</c:v>
                </c:pt>
                <c:pt idx="103">
                  <c:v>1.6892145152503999E-3</c:v>
                </c:pt>
                <c:pt idx="104">
                  <c:v>1.5642726132348401E-3</c:v>
                </c:pt>
                <c:pt idx="105">
                  <c:v>1.6142493740410699E-3</c:v>
                </c:pt>
                <c:pt idx="106">
                  <c:v>1.6392377544441801E-3</c:v>
                </c:pt>
                <c:pt idx="107">
                  <c:v>1.5942586697185799E-3</c:v>
                </c:pt>
                <c:pt idx="108">
                  <c:v>1.6442354305248E-3</c:v>
                </c:pt>
                <c:pt idx="109">
                  <c:v>1.75918198037912E-3</c:v>
                </c:pt>
                <c:pt idx="110">
                  <c:v>1.6192470501216901E-3</c:v>
                </c:pt>
                <c:pt idx="111">
                  <c:v>1.53428655675111E-3</c:v>
                </c:pt>
                <c:pt idx="112">
                  <c:v>1.5292888806704801E-3</c:v>
                </c:pt>
                <c:pt idx="113">
                  <c:v>1.49930282418675E-3</c:v>
                </c:pt>
                <c:pt idx="114">
                  <c:v>1.4843097959448799E-3</c:v>
                </c:pt>
                <c:pt idx="115">
                  <c:v>1.5992563457991999E-3</c:v>
                </c:pt>
                <c:pt idx="116">
                  <c:v>1.5942586697185799E-3</c:v>
                </c:pt>
                <c:pt idx="117">
                  <c:v>1.57426796539609E-3</c:v>
                </c:pt>
                <c:pt idx="118">
                  <c:v>1.4893074720254999E-3</c:v>
                </c:pt>
                <c:pt idx="119">
                  <c:v>1.58926099363795E-3</c:v>
                </c:pt>
                <c:pt idx="120">
                  <c:v>1.5542772610736E-3</c:v>
                </c:pt>
                <c:pt idx="121">
                  <c:v>1.45932141554177E-3</c:v>
                </c:pt>
                <c:pt idx="122">
                  <c:v>1.4843097959448799E-3</c:v>
                </c:pt>
                <c:pt idx="123">
                  <c:v>1.3793585982518101E-3</c:v>
                </c:pt>
                <c:pt idx="124">
                  <c:v>1.4743144437836401E-3</c:v>
                </c:pt>
                <c:pt idx="125">
                  <c:v>1.6142493740410699E-3</c:v>
                </c:pt>
                <c:pt idx="126">
                  <c:v>1.51929352850924E-3</c:v>
                </c:pt>
                <c:pt idx="127">
                  <c:v>1.5642726132348401E-3</c:v>
                </c:pt>
                <c:pt idx="128">
                  <c:v>1.5292888806704801E-3</c:v>
                </c:pt>
                <c:pt idx="129">
                  <c:v>1.58926099363795E-3</c:v>
                </c:pt>
                <c:pt idx="130">
                  <c:v>1.5642726132348401E-3</c:v>
                </c:pt>
                <c:pt idx="131">
                  <c:v>1.3543702178486999E-3</c:v>
                </c:pt>
                <c:pt idx="132">
                  <c:v>1.6442354305248E-3</c:v>
                </c:pt>
                <c:pt idx="133">
                  <c:v>1.4143423308161701E-3</c:v>
                </c:pt>
                <c:pt idx="134">
                  <c:v>1.5642726132348401E-3</c:v>
                </c:pt>
                <c:pt idx="135">
                  <c:v>1.4693167677030099E-3</c:v>
                </c:pt>
                <c:pt idx="136">
                  <c:v>1.5592749371542199E-3</c:v>
                </c:pt>
                <c:pt idx="137">
                  <c:v>1.42433768297741E-3</c:v>
                </c:pt>
                <c:pt idx="138">
                  <c:v>1.5492795849929701E-3</c:v>
                </c:pt>
                <c:pt idx="139">
                  <c:v>1.4543237394611501E-3</c:v>
                </c:pt>
                <c:pt idx="140">
                  <c:v>1.60925169796044E-3</c:v>
                </c:pt>
                <c:pt idx="141">
                  <c:v>1.45932141554177E-3</c:v>
                </c:pt>
                <c:pt idx="142">
                  <c:v>1.56927028931546E-3</c:v>
                </c:pt>
                <c:pt idx="143">
                  <c:v>1.42433768297741E-3</c:v>
                </c:pt>
                <c:pt idx="144">
                  <c:v>1.49430514810613E-3</c:v>
                </c:pt>
                <c:pt idx="145">
                  <c:v>1.5492795849929701E-3</c:v>
                </c:pt>
                <c:pt idx="146">
                  <c:v>1.5592749371542199E-3</c:v>
                </c:pt>
                <c:pt idx="147">
                  <c:v>1.3743609221711899E-3</c:v>
                </c:pt>
                <c:pt idx="148">
                  <c:v>1.3393771896068299E-3</c:v>
                </c:pt>
                <c:pt idx="149">
                  <c:v>1.51429585242862E-3</c:v>
                </c:pt>
                <c:pt idx="150">
                  <c:v>1.5442819089123499E-3</c:v>
                </c:pt>
                <c:pt idx="151">
                  <c:v>1.4543237394611501E-3</c:v>
                </c:pt>
                <c:pt idx="152">
                  <c:v>1.5542772610736E-3</c:v>
                </c:pt>
                <c:pt idx="153">
                  <c:v>1.4543237394611501E-3</c:v>
                </c:pt>
                <c:pt idx="154">
                  <c:v>1.3393771896068299E-3</c:v>
                </c:pt>
                <c:pt idx="155">
                  <c:v>1.5392842328317299E-3</c:v>
                </c:pt>
                <c:pt idx="156">
                  <c:v>1.4543237394611501E-3</c:v>
                </c:pt>
                <c:pt idx="157">
                  <c:v>1.4293353590580299E-3</c:v>
                </c:pt>
                <c:pt idx="158">
                  <c:v>1.5492795849929701E-3</c:v>
                </c:pt>
                <c:pt idx="159">
                  <c:v>1.3043934570424701E-3</c:v>
                </c:pt>
                <c:pt idx="160">
                  <c:v>1.40934465473554E-3</c:v>
                </c:pt>
                <c:pt idx="161">
                  <c:v>1.47931211986426E-3</c:v>
                </c:pt>
                <c:pt idx="162">
                  <c:v>1.38935395041305E-3</c:v>
                </c:pt>
                <c:pt idx="163">
                  <c:v>1.3943516264936799E-3</c:v>
                </c:pt>
                <c:pt idx="164">
                  <c:v>1.42433768297741E-3</c:v>
                </c:pt>
                <c:pt idx="165">
                  <c:v>1.3393771896068299E-3</c:v>
                </c:pt>
                <c:pt idx="166">
                  <c:v>1.3593678939293201E-3</c:v>
                </c:pt>
                <c:pt idx="167">
                  <c:v>1.3743609221711899E-3</c:v>
                </c:pt>
                <c:pt idx="168">
                  <c:v>1.3743609221711899E-3</c:v>
                </c:pt>
                <c:pt idx="169">
                  <c:v>1.4493260633805199E-3</c:v>
                </c:pt>
                <c:pt idx="170">
                  <c:v>1.51929352850924E-3</c:v>
                </c:pt>
                <c:pt idx="171">
                  <c:v>1.47931211986426E-3</c:v>
                </c:pt>
                <c:pt idx="172">
                  <c:v>1.40934465473554E-3</c:v>
                </c:pt>
                <c:pt idx="173">
                  <c:v>1.4743144437836401E-3</c:v>
                </c:pt>
                <c:pt idx="174">
                  <c:v>1.3043934570424701E-3</c:v>
                </c:pt>
                <c:pt idx="175">
                  <c:v>1.4543237394611501E-3</c:v>
                </c:pt>
                <c:pt idx="176">
                  <c:v>1.38435627433243E-3</c:v>
                </c:pt>
                <c:pt idx="177">
                  <c:v>1.3543702178486999E-3</c:v>
                </c:pt>
                <c:pt idx="178">
                  <c:v>1.43933071121928E-3</c:v>
                </c:pt>
                <c:pt idx="179">
                  <c:v>1.33437951352621E-3</c:v>
                </c:pt>
                <c:pt idx="180">
                  <c:v>1.3193864852843399E-3</c:v>
                </c:pt>
                <c:pt idx="181">
                  <c:v>1.29439810488123E-3</c:v>
                </c:pt>
                <c:pt idx="182">
                  <c:v>1.3543702178486999E-3</c:v>
                </c:pt>
                <c:pt idx="183">
                  <c:v>1.2644120483974899E-3</c:v>
                </c:pt>
                <c:pt idx="184">
                  <c:v>1.3193864852843399E-3</c:v>
                </c:pt>
                <c:pt idx="185">
                  <c:v>1.3993493025743001E-3</c:v>
                </c:pt>
                <c:pt idx="186">
                  <c:v>1.3093911331230901E-3</c:v>
                </c:pt>
                <c:pt idx="187">
                  <c:v>1.36936324609056E-3</c:v>
                </c:pt>
                <c:pt idx="188">
                  <c:v>1.5043005002673699E-3</c:v>
                </c:pt>
                <c:pt idx="189">
                  <c:v>1.3093911331230901E-3</c:v>
                </c:pt>
                <c:pt idx="190">
                  <c:v>1.36936324609056E-3</c:v>
                </c:pt>
                <c:pt idx="191">
                  <c:v>1.3443748656874501E-3</c:v>
                </c:pt>
                <c:pt idx="192">
                  <c:v>1.32938183744558E-3</c:v>
                </c:pt>
                <c:pt idx="193">
                  <c:v>1.34937254176807E-3</c:v>
                </c:pt>
                <c:pt idx="194">
                  <c:v>1.3943516264936799E-3</c:v>
                </c:pt>
                <c:pt idx="195">
                  <c:v>1.23942366799438E-3</c:v>
                </c:pt>
                <c:pt idx="196">
                  <c:v>1.4443283872999E-3</c:v>
                </c:pt>
                <c:pt idx="197">
                  <c:v>1.38935395041305E-3</c:v>
                </c:pt>
                <c:pt idx="198">
                  <c:v>1.5043005002673699E-3</c:v>
                </c:pt>
                <c:pt idx="199">
                  <c:v>1.3443748656874501E-3</c:v>
                </c:pt>
                <c:pt idx="200">
                  <c:v>1.5442819089123499E-3</c:v>
                </c:pt>
                <c:pt idx="201">
                  <c:v>1.3543702178486999E-3</c:v>
                </c:pt>
                <c:pt idx="202">
                  <c:v>1.42433768297741E-3</c:v>
                </c:pt>
                <c:pt idx="203">
                  <c:v>1.42433768297741E-3</c:v>
                </c:pt>
                <c:pt idx="204">
                  <c:v>1.3793585982518101E-3</c:v>
                </c:pt>
                <c:pt idx="205">
                  <c:v>1.2993957809618499E-3</c:v>
                </c:pt>
                <c:pt idx="206">
                  <c:v>1.29439810488123E-3</c:v>
                </c:pt>
                <c:pt idx="207">
                  <c:v>1.1994422593494E-3</c:v>
                </c:pt>
                <c:pt idx="208">
                  <c:v>1.38435627433243E-3</c:v>
                </c:pt>
                <c:pt idx="209">
                  <c:v>1.2894004288006001E-3</c:v>
                </c:pt>
                <c:pt idx="210">
                  <c:v>1.3193864852843399E-3</c:v>
                </c:pt>
                <c:pt idx="211">
                  <c:v>1.17945155502691E-3</c:v>
                </c:pt>
                <c:pt idx="212">
                  <c:v>1.4193400068967901E-3</c:v>
                </c:pt>
                <c:pt idx="213">
                  <c:v>1.42433768297741E-3</c:v>
                </c:pt>
                <c:pt idx="214">
                  <c:v>1.0994887377369499E-3</c:v>
                </c:pt>
                <c:pt idx="215">
                  <c:v>1.25441669623625E-3</c:v>
                </c:pt>
                <c:pt idx="216">
                  <c:v>1.3093911331230901E-3</c:v>
                </c:pt>
                <c:pt idx="217">
                  <c:v>1.2844027527199799E-3</c:v>
                </c:pt>
                <c:pt idx="218">
                  <c:v>1.3593678939293201E-3</c:v>
                </c:pt>
                <c:pt idx="219">
                  <c:v>1.3393771896068299E-3</c:v>
                </c:pt>
                <c:pt idx="220">
                  <c:v>1.31438880920372E-3</c:v>
                </c:pt>
                <c:pt idx="221">
                  <c:v>1.2993957809618499E-3</c:v>
                </c:pt>
                <c:pt idx="222">
                  <c:v>1.1944445832687801E-3</c:v>
                </c:pt>
                <c:pt idx="223">
                  <c:v>1.2144352875912701E-3</c:v>
                </c:pt>
                <c:pt idx="224">
                  <c:v>1.32938183744558E-3</c:v>
                </c:pt>
                <c:pt idx="225">
                  <c:v>1.2494190201556201E-3</c:v>
                </c:pt>
                <c:pt idx="226">
                  <c:v>1.3243841613649601E-3</c:v>
                </c:pt>
                <c:pt idx="227">
                  <c:v>1.29439810488123E-3</c:v>
                </c:pt>
                <c:pt idx="228">
                  <c:v>1.31438880920372E-3</c:v>
                </c:pt>
                <c:pt idx="229">
                  <c:v>1.4343330351386601E-3</c:v>
                </c:pt>
                <c:pt idx="230">
                  <c:v>1.1944445832687801E-3</c:v>
                </c:pt>
                <c:pt idx="231">
                  <c:v>1.29439810488123E-3</c:v>
                </c:pt>
                <c:pt idx="232">
                  <c:v>1.29439810488123E-3</c:v>
                </c:pt>
                <c:pt idx="233">
                  <c:v>1.23442599191376E-3</c:v>
                </c:pt>
                <c:pt idx="234">
                  <c:v>1.22443063975251E-3</c:v>
                </c:pt>
                <c:pt idx="235">
                  <c:v>1.3243841613649601E-3</c:v>
                </c:pt>
                <c:pt idx="236">
                  <c:v>1.2993957809618499E-3</c:v>
                </c:pt>
                <c:pt idx="237">
                  <c:v>1.2094376115106399E-3</c:v>
                </c:pt>
                <c:pt idx="238">
                  <c:v>1.17945155502691E-3</c:v>
                </c:pt>
                <c:pt idx="239">
                  <c:v>1.2894004288006001E-3</c:v>
                </c:pt>
                <c:pt idx="240">
                  <c:v>1.32938183744558E-3</c:v>
                </c:pt>
                <c:pt idx="241">
                  <c:v>1.2494190201556201E-3</c:v>
                </c:pt>
                <c:pt idx="242">
                  <c:v>1.3593678939293201E-3</c:v>
                </c:pt>
                <c:pt idx="243">
                  <c:v>1.2494190201556201E-3</c:v>
                </c:pt>
                <c:pt idx="244">
                  <c:v>1.20443993543002E-3</c:v>
                </c:pt>
                <c:pt idx="245">
                  <c:v>1.27940507663936E-3</c:v>
                </c:pt>
                <c:pt idx="246">
                  <c:v>1.3243841613649601E-3</c:v>
                </c:pt>
                <c:pt idx="247">
                  <c:v>1.14446782246255E-3</c:v>
                </c:pt>
                <c:pt idx="248">
                  <c:v>1.2993957809618499E-3</c:v>
                </c:pt>
                <c:pt idx="249">
                  <c:v>1.23942366799438E-3</c:v>
                </c:pt>
                <c:pt idx="250">
                  <c:v>1.18444923110753E-3</c:v>
                </c:pt>
                <c:pt idx="251">
                  <c:v>1.3593678939293201E-3</c:v>
                </c:pt>
                <c:pt idx="252">
                  <c:v>1.1994422593494E-3</c:v>
                </c:pt>
                <c:pt idx="253">
                  <c:v>1.3093911331230901E-3</c:v>
                </c:pt>
                <c:pt idx="254">
                  <c:v>1.0894933855757E-3</c:v>
                </c:pt>
                <c:pt idx="255">
                  <c:v>1.4343330351386601E-3</c:v>
                </c:pt>
                <c:pt idx="256">
                  <c:v>1.1894469071881499E-3</c:v>
                </c:pt>
                <c:pt idx="257">
                  <c:v>1.2094376115106399E-3</c:v>
                </c:pt>
                <c:pt idx="258">
                  <c:v>1.1594608507044201E-3</c:v>
                </c:pt>
                <c:pt idx="259">
                  <c:v>1.2993957809618499E-3</c:v>
                </c:pt>
                <c:pt idx="260">
                  <c:v>1.2494190201556201E-3</c:v>
                </c:pt>
                <c:pt idx="261">
                  <c:v>1.3593678939293201E-3</c:v>
                </c:pt>
                <c:pt idx="262">
                  <c:v>1.0245235965276099E-3</c:v>
                </c:pt>
                <c:pt idx="263">
                  <c:v>1.1744538789462799E-3</c:v>
                </c:pt>
                <c:pt idx="264">
                  <c:v>1.27940507663936E-3</c:v>
                </c:pt>
                <c:pt idx="265">
                  <c:v>1.05450965301134E-3</c:v>
                </c:pt>
                <c:pt idx="266">
                  <c:v>1.14446782246255E-3</c:v>
                </c:pt>
                <c:pt idx="267">
                  <c:v>1.1044864138175701E-3</c:v>
                </c:pt>
                <c:pt idx="268">
                  <c:v>1.18444923110753E-3</c:v>
                </c:pt>
                <c:pt idx="269">
                  <c:v>1.16945620286566E-3</c:v>
                </c:pt>
                <c:pt idx="270">
                  <c:v>1.12947479422068E-3</c:v>
                </c:pt>
                <c:pt idx="271">
                  <c:v>1.20443993543002E-3</c:v>
                </c:pt>
                <c:pt idx="272">
                  <c:v>1.23942366799438E-3</c:v>
                </c:pt>
                <c:pt idx="273">
                  <c:v>1.18444923110753E-3</c:v>
                </c:pt>
                <c:pt idx="274">
                  <c:v>1.21943296367189E-3</c:v>
                </c:pt>
                <c:pt idx="275">
                  <c:v>1.1744538789462799E-3</c:v>
                </c:pt>
                <c:pt idx="276">
                  <c:v>1.2144352875912701E-3</c:v>
                </c:pt>
                <c:pt idx="277">
                  <c:v>1.2844027527199799E-3</c:v>
                </c:pt>
                <c:pt idx="278">
                  <c:v>1.17945155502691E-3</c:v>
                </c:pt>
                <c:pt idx="279">
                  <c:v>1.1894469071881499E-3</c:v>
                </c:pt>
                <c:pt idx="280" formatCode="0.00E+00">
                  <c:v>9.8953986396325706E-4</c:v>
                </c:pt>
                <c:pt idx="281">
                  <c:v>1.3393771896068299E-3</c:v>
                </c:pt>
                <c:pt idx="282">
                  <c:v>1.25941437231687E-3</c:v>
                </c:pt>
                <c:pt idx="283">
                  <c:v>1.1394701463819301E-3</c:v>
                </c:pt>
                <c:pt idx="284">
                  <c:v>1.2144352875912701E-3</c:v>
                </c:pt>
                <c:pt idx="285">
                  <c:v>1.27440740055874E-3</c:v>
                </c:pt>
                <c:pt idx="286">
                  <c:v>1.1994422593494E-3</c:v>
                </c:pt>
                <c:pt idx="287">
                  <c:v>1.05450965301134E-3</c:v>
                </c:pt>
                <c:pt idx="288" formatCode="0.00E+00">
                  <c:v>9.8953986396325706E-4</c:v>
                </c:pt>
                <c:pt idx="289">
                  <c:v>1.0495119769307201E-3</c:v>
                </c:pt>
                <c:pt idx="290">
                  <c:v>1.16945620286566E-3</c:v>
                </c:pt>
                <c:pt idx="291">
                  <c:v>1.1144817659788199E-3</c:v>
                </c:pt>
                <c:pt idx="292">
                  <c:v>1.09449106165632E-3</c:v>
                </c:pt>
                <c:pt idx="293">
                  <c:v>1.1744538789462799E-3</c:v>
                </c:pt>
                <c:pt idx="294">
                  <c:v>1.1594608507044201E-3</c:v>
                </c:pt>
                <c:pt idx="295">
                  <c:v>1.1544631746237999E-3</c:v>
                </c:pt>
                <c:pt idx="296">
                  <c:v>1.0095305682857401E-3</c:v>
                </c:pt>
                <c:pt idx="297">
                  <c:v>1.1344724703013099E-3</c:v>
                </c:pt>
                <c:pt idx="298">
                  <c:v>1.0595073290919699E-3</c:v>
                </c:pt>
                <c:pt idx="299">
                  <c:v>1.0645050051725901E-3</c:v>
                </c:pt>
                <c:pt idx="300">
                  <c:v>1.0645050051725901E-3</c:v>
                </c:pt>
                <c:pt idx="301" formatCode="0.00E+00">
                  <c:v>9.6455148356014398E-4</c:v>
                </c:pt>
                <c:pt idx="302">
                  <c:v>1.0794980334144599E-3</c:v>
                </c:pt>
                <c:pt idx="303">
                  <c:v>1.05450965301134E-3</c:v>
                </c:pt>
                <c:pt idx="304">
                  <c:v>1.1344724703013099E-3</c:v>
                </c:pt>
                <c:pt idx="305">
                  <c:v>1.0894933855757E-3</c:v>
                </c:pt>
                <c:pt idx="306">
                  <c:v>1.1994422593494E-3</c:v>
                </c:pt>
                <c:pt idx="307">
                  <c:v>1.01952592044699E-3</c:v>
                </c:pt>
                <c:pt idx="308">
                  <c:v>1.21943296367189E-3</c:v>
                </c:pt>
                <c:pt idx="309">
                  <c:v>1.0844957094950801E-3</c:v>
                </c:pt>
                <c:pt idx="310">
                  <c:v>1.1044864138175701E-3</c:v>
                </c:pt>
                <c:pt idx="311">
                  <c:v>1.0894933855757E-3</c:v>
                </c:pt>
                <c:pt idx="312">
                  <c:v>1.16445852678504E-3</c:v>
                </c:pt>
                <c:pt idx="313" formatCode="0.00E+00">
                  <c:v>9.8953986396325706E-4</c:v>
                </c:pt>
                <c:pt idx="314" formatCode="0.00E+00">
                  <c:v>9.8454218788263407E-4</c:v>
                </c:pt>
                <c:pt idx="315">
                  <c:v>1.06950268125321E-3</c:v>
                </c:pt>
                <c:pt idx="316">
                  <c:v>1.1394701463819301E-3</c:v>
                </c:pt>
                <c:pt idx="317">
                  <c:v>1.1194794420594401E-3</c:v>
                </c:pt>
                <c:pt idx="318">
                  <c:v>1.22443063975251E-3</c:v>
                </c:pt>
                <c:pt idx="319">
                  <c:v>1.14446782246255E-3</c:v>
                </c:pt>
                <c:pt idx="320">
                  <c:v>1.0994887377369499E-3</c:v>
                </c:pt>
                <c:pt idx="321">
                  <c:v>1.0844957094950801E-3</c:v>
                </c:pt>
                <c:pt idx="322">
                  <c:v>1.0295212726082301E-3</c:v>
                </c:pt>
                <c:pt idx="323" formatCode="0.00E+00">
                  <c:v>9.8454218788263407E-4</c:v>
                </c:pt>
                <c:pt idx="324" formatCode="0.00E+00">
                  <c:v>9.44560779237654E-4</c:v>
                </c:pt>
                <c:pt idx="325">
                  <c:v>1.06950268125321E-3</c:v>
                </c:pt>
                <c:pt idx="326">
                  <c:v>1.1144817659788199E-3</c:v>
                </c:pt>
                <c:pt idx="327">
                  <c:v>1.12947479422068E-3</c:v>
                </c:pt>
                <c:pt idx="328" formatCode="0.00E+00">
                  <c:v>9.3456542707640901E-4</c:v>
                </c:pt>
                <c:pt idx="329" formatCode="0.00E+00">
                  <c:v>9.9453754004387896E-4</c:v>
                </c:pt>
                <c:pt idx="330">
                  <c:v>1.01952592044699E-3</c:v>
                </c:pt>
                <c:pt idx="331">
                  <c:v>1.0994887377369499E-3</c:v>
                </c:pt>
                <c:pt idx="332">
                  <c:v>1.0245235965276099E-3</c:v>
                </c:pt>
                <c:pt idx="333">
                  <c:v>1.0445143008500999E-3</c:v>
                </c:pt>
                <c:pt idx="334" formatCode="0.00E+00">
                  <c:v>9.4955845531827698E-4</c:v>
                </c:pt>
                <c:pt idx="335">
                  <c:v>1.05450965301134E-3</c:v>
                </c:pt>
                <c:pt idx="336" formatCode="0.00E+00">
                  <c:v>9.8454218788263407E-4</c:v>
                </c:pt>
                <c:pt idx="337">
                  <c:v>1.0295212726082301E-3</c:v>
                </c:pt>
                <c:pt idx="338" formatCode="0.00E+00">
                  <c:v>9.6954915964076697E-4</c:v>
                </c:pt>
                <c:pt idx="339" formatCode="0.00E+00">
                  <c:v>9.6954915964076697E-4</c:v>
                </c:pt>
                <c:pt idx="340" formatCode="0.00E+00">
                  <c:v>9.0957704667329604E-4</c:v>
                </c:pt>
                <c:pt idx="341">
                  <c:v>1.0295212726082301E-3</c:v>
                </c:pt>
                <c:pt idx="342">
                  <c:v>1.05450965301134E-3</c:v>
                </c:pt>
                <c:pt idx="343">
                  <c:v>1.1044864138175701E-3</c:v>
                </c:pt>
                <c:pt idx="344">
                  <c:v>1.0295212726082301E-3</c:v>
                </c:pt>
                <c:pt idx="345">
                  <c:v>1.1344724703013099E-3</c:v>
                </c:pt>
                <c:pt idx="346" formatCode="0.00E+00">
                  <c:v>8.0962352506084602E-4</c:v>
                </c:pt>
                <c:pt idx="347" formatCode="0.00E+00">
                  <c:v>8.4960493370582599E-4</c:v>
                </c:pt>
                <c:pt idx="348" formatCode="0.00E+00">
                  <c:v>9.6954915964076697E-4</c:v>
                </c:pt>
                <c:pt idx="349">
                  <c:v>1.0994887377369499E-3</c:v>
                </c:pt>
                <c:pt idx="350" formatCode="0.00E+00">
                  <c:v>9.5955380747952197E-4</c:v>
                </c:pt>
                <c:pt idx="351">
                  <c:v>1.0295212726082301E-3</c:v>
                </c:pt>
                <c:pt idx="352" formatCode="0.00E+00">
                  <c:v>9.8953986396325706E-4</c:v>
                </c:pt>
                <c:pt idx="353" formatCode="0.00E+00">
                  <c:v>9.44560779237654E-4</c:v>
                </c:pt>
                <c:pt idx="354" formatCode="0.00E+00">
                  <c:v>9.9953521612450194E-4</c:v>
                </c:pt>
                <c:pt idx="355" formatCode="0.00E+00">
                  <c:v>9.5955380747952197E-4</c:v>
                </c:pt>
                <c:pt idx="356" formatCode="0.00E+00">
                  <c:v>9.29567750995787E-4</c:v>
                </c:pt>
                <c:pt idx="357" formatCode="0.00E+00">
                  <c:v>9.4955845531827698E-4</c:v>
                </c:pt>
                <c:pt idx="358" formatCode="0.00E+00">
                  <c:v>9.44560779237654E-4</c:v>
                </c:pt>
                <c:pt idx="359" formatCode="0.00E+00">
                  <c:v>9.9453754004387896E-4</c:v>
                </c:pt>
                <c:pt idx="360">
                  <c:v>1.0295212726082301E-3</c:v>
                </c:pt>
                <c:pt idx="361" formatCode="0.00E+00">
                  <c:v>9.6455148356014398E-4</c:v>
                </c:pt>
                <c:pt idx="362" formatCode="0.00E+00">
                  <c:v>9.8953986396325706E-4</c:v>
                </c:pt>
                <c:pt idx="363">
                  <c:v>1.01952592044699E-3</c:v>
                </c:pt>
                <c:pt idx="364" formatCode="0.00E+00">
                  <c:v>8.5960028586707098E-4</c:v>
                </c:pt>
                <c:pt idx="365" formatCode="0.00E+00">
                  <c:v>8.0962352506084602E-4</c:v>
                </c:pt>
                <c:pt idx="366" formatCode="0.00E+00">
                  <c:v>8.8958634235080595E-4</c:v>
                </c:pt>
                <c:pt idx="367" formatCode="0.00E+00">
                  <c:v>9.5455613139889899E-4</c:v>
                </c:pt>
                <c:pt idx="368">
                  <c:v>1.0445143008500999E-3</c:v>
                </c:pt>
                <c:pt idx="369" formatCode="0.00E+00">
                  <c:v>9.7954451180201196E-4</c:v>
                </c:pt>
                <c:pt idx="370" formatCode="0.00E+00">
                  <c:v>9.2457007491516402E-4</c:v>
                </c:pt>
                <c:pt idx="371">
                  <c:v>1.01952592044699E-3</c:v>
                </c:pt>
                <c:pt idx="372" formatCode="0.00E+00">
                  <c:v>9.9953521612450194E-4</c:v>
                </c:pt>
                <c:pt idx="373" formatCode="0.00E+00">
                  <c:v>9.0957704667329604E-4</c:v>
                </c:pt>
                <c:pt idx="374" formatCode="0.00E+00">
                  <c:v>8.7959099018956096E-4</c:v>
                </c:pt>
                <c:pt idx="375" formatCode="0.00E+00">
                  <c:v>9.3956310315703199E-4</c:v>
                </c:pt>
                <c:pt idx="376" formatCode="0.00E+00">
                  <c:v>9.44560779237654E-4</c:v>
                </c:pt>
                <c:pt idx="377">
                  <c:v>1.0245235965276099E-3</c:v>
                </c:pt>
                <c:pt idx="378" formatCode="0.00E+00">
                  <c:v>9.7454683572138897E-4</c:v>
                </c:pt>
                <c:pt idx="379" formatCode="0.00E+00">
                  <c:v>9.3956310315703199E-4</c:v>
                </c:pt>
                <c:pt idx="380" formatCode="0.00E+00">
                  <c:v>9.6954915964076697E-4</c:v>
                </c:pt>
                <c:pt idx="381">
                  <c:v>1.01452824436636E-3</c:v>
                </c:pt>
                <c:pt idx="382" formatCode="0.00E+00">
                  <c:v>9.0457937059267403E-4</c:v>
                </c:pt>
                <c:pt idx="383" formatCode="0.00E+00">
                  <c:v>8.29614229383336E-4</c:v>
                </c:pt>
                <c:pt idx="384" formatCode="0.00E+00">
                  <c:v>9.6954915964076697E-4</c:v>
                </c:pt>
                <c:pt idx="385" formatCode="0.00E+00">
                  <c:v>8.1961887722209101E-4</c:v>
                </c:pt>
                <c:pt idx="386" formatCode="0.00E+00">
                  <c:v>8.9958169451205105E-4</c:v>
                </c:pt>
                <c:pt idx="387">
                  <c:v>1.01452824436636E-3</c:v>
                </c:pt>
                <c:pt idx="388" formatCode="0.00E+00">
                  <c:v>8.9458401843142904E-4</c:v>
                </c:pt>
                <c:pt idx="389" formatCode="0.00E+00">
                  <c:v>9.1957239883454103E-4</c:v>
                </c:pt>
                <c:pt idx="390" formatCode="0.00E+00">
                  <c:v>9.3456542707640901E-4</c:v>
                </c:pt>
                <c:pt idx="391" formatCode="0.00E+00">
                  <c:v>8.7959099018956096E-4</c:v>
                </c:pt>
                <c:pt idx="392" formatCode="0.00E+00">
                  <c:v>8.8458866627018405E-4</c:v>
                </c:pt>
                <c:pt idx="393" formatCode="0.00E+00">
                  <c:v>9.3456542707640901E-4</c:v>
                </c:pt>
                <c:pt idx="394" formatCode="0.00E+00">
                  <c:v>7.8963282073835604E-4</c:v>
                </c:pt>
                <c:pt idx="395" formatCode="0.00E+00">
                  <c:v>8.7459331410893895E-4</c:v>
                </c:pt>
                <c:pt idx="396" formatCode="0.00E+00">
                  <c:v>8.8458866627018405E-4</c:v>
                </c:pt>
                <c:pt idx="397" formatCode="0.00E+00">
                  <c:v>8.39609581544581E-4</c:v>
                </c:pt>
                <c:pt idx="398" formatCode="0.00E+00">
                  <c:v>9.6455148356014398E-4</c:v>
                </c:pt>
                <c:pt idx="399" formatCode="0.00E+00">
                  <c:v>8.4960493370582599E-4</c:v>
                </c:pt>
                <c:pt idx="400" formatCode="0.00E+00">
                  <c:v>9.9453754004387896E-4</c:v>
                </c:pt>
                <c:pt idx="401" formatCode="0.00E+00">
                  <c:v>8.39609581544581E-4</c:v>
                </c:pt>
                <c:pt idx="402" formatCode="0.00E+00">
                  <c:v>8.6459796194769396E-4</c:v>
                </c:pt>
                <c:pt idx="403">
                  <c:v>1.01952592044699E-3</c:v>
                </c:pt>
                <c:pt idx="404" formatCode="0.00E+00">
                  <c:v>9.0457937059267403E-4</c:v>
                </c:pt>
                <c:pt idx="405" formatCode="0.00E+00">
                  <c:v>7.8463514465773403E-4</c:v>
                </c:pt>
                <c:pt idx="406" formatCode="0.00E+00">
                  <c:v>8.4460725762520398E-4</c:v>
                </c:pt>
                <c:pt idx="407" formatCode="0.00E+00">
                  <c:v>8.5960028586707098E-4</c:v>
                </c:pt>
                <c:pt idx="408" formatCode="0.00E+00">
                  <c:v>8.7959099018956096E-4</c:v>
                </c:pt>
                <c:pt idx="409" formatCode="0.00E+00">
                  <c:v>8.3461190546395899E-4</c:v>
                </c:pt>
                <c:pt idx="410" formatCode="0.00E+00">
                  <c:v>7.5964676425462096E-4</c:v>
                </c:pt>
                <c:pt idx="411" formatCode="0.00E+00">
                  <c:v>8.0962352506084602E-4</c:v>
                </c:pt>
                <c:pt idx="412" formatCode="0.00E+00">
                  <c:v>8.9458401843142904E-4</c:v>
                </c:pt>
                <c:pt idx="413" formatCode="0.00E+00">
                  <c:v>7.6964211641586595E-4</c:v>
                </c:pt>
                <c:pt idx="414" formatCode="0.00E+00">
                  <c:v>9.1957239883454103E-4</c:v>
                </c:pt>
                <c:pt idx="415" formatCode="0.00E+00">
                  <c:v>9.44560779237654E-4</c:v>
                </c:pt>
                <c:pt idx="416" formatCode="0.00E+00">
                  <c:v>8.6959563802831597E-4</c:v>
                </c:pt>
                <c:pt idx="417" formatCode="0.00E+00">
                  <c:v>9.8953986396325706E-4</c:v>
                </c:pt>
                <c:pt idx="418" formatCode="0.00E+00">
                  <c:v>7.4965141209337597E-4</c:v>
                </c:pt>
                <c:pt idx="419" formatCode="0.00E+00">
                  <c:v>8.9458401843142904E-4</c:v>
                </c:pt>
                <c:pt idx="420" formatCode="0.00E+00">
                  <c:v>8.5460260978644897E-4</c:v>
                </c:pt>
                <c:pt idx="421" formatCode="0.00E+00">
                  <c:v>7.3465838385150897E-4</c:v>
                </c:pt>
                <c:pt idx="422" formatCode="0.00E+00">
                  <c:v>7.8463514465773403E-4</c:v>
                </c:pt>
                <c:pt idx="423" formatCode="0.00E+00">
                  <c:v>9.2457007491516402E-4</c:v>
                </c:pt>
                <c:pt idx="424" formatCode="0.00E+00">
                  <c:v>9.29567750995787E-4</c:v>
                </c:pt>
                <c:pt idx="425">
                  <c:v>1.0045328922051199E-3</c:v>
                </c:pt>
                <c:pt idx="426" formatCode="0.00E+00">
                  <c:v>9.3456542707640901E-4</c:v>
                </c:pt>
                <c:pt idx="427">
                  <c:v>1.0295212726082301E-3</c:v>
                </c:pt>
                <c:pt idx="428" formatCode="0.00E+00">
                  <c:v>7.4965141209337597E-4</c:v>
                </c:pt>
                <c:pt idx="429" formatCode="0.00E+00">
                  <c:v>8.3461190546395899E-4</c:v>
                </c:pt>
                <c:pt idx="430" formatCode="0.00E+00">
                  <c:v>8.5460260978644897E-4</c:v>
                </c:pt>
                <c:pt idx="431" formatCode="0.00E+00">
                  <c:v>8.24616553302714E-4</c:v>
                </c:pt>
                <c:pt idx="432" formatCode="0.00E+00">
                  <c:v>9.0957704667329604E-4</c:v>
                </c:pt>
                <c:pt idx="433" formatCode="0.00E+00">
                  <c:v>7.9962817289960103E-4</c:v>
                </c:pt>
                <c:pt idx="434" formatCode="0.00E+00">
                  <c:v>8.8458866627018405E-4</c:v>
                </c:pt>
                <c:pt idx="435" formatCode="0.00E+00">
                  <c:v>9.1457472275391903E-4</c:v>
                </c:pt>
                <c:pt idx="436" formatCode="0.00E+00">
                  <c:v>8.1961887722209101E-4</c:v>
                </c:pt>
                <c:pt idx="437" formatCode="0.00E+00">
                  <c:v>7.6964211641586595E-4</c:v>
                </c:pt>
                <c:pt idx="438" formatCode="0.00E+00">
                  <c:v>7.9463049681897902E-4</c:v>
                </c:pt>
                <c:pt idx="439" formatCode="0.00E+00">
                  <c:v>7.9962817289960103E-4</c:v>
                </c:pt>
                <c:pt idx="440" formatCode="0.00E+00">
                  <c:v>8.24616553302714E-4</c:v>
                </c:pt>
                <c:pt idx="441" formatCode="0.00E+00">
                  <c:v>8.5960028586707098E-4</c:v>
                </c:pt>
                <c:pt idx="442" formatCode="0.00E+00">
                  <c:v>8.1462120114146901E-4</c:v>
                </c:pt>
                <c:pt idx="443" formatCode="0.00E+00">
                  <c:v>9.0457937059267403E-4</c:v>
                </c:pt>
                <c:pt idx="444" formatCode="0.00E+00">
                  <c:v>9.4955845531827698E-4</c:v>
                </c:pt>
                <c:pt idx="445" formatCode="0.00E+00">
                  <c:v>7.9463049681897902E-4</c:v>
                </c:pt>
                <c:pt idx="446" formatCode="0.00E+00">
                  <c:v>7.6964211641586595E-4</c:v>
                </c:pt>
                <c:pt idx="447" formatCode="0.00E+00">
                  <c:v>8.0462584898022401E-4</c:v>
                </c:pt>
                <c:pt idx="448" formatCode="0.00E+00">
                  <c:v>8.3461190546395899E-4</c:v>
                </c:pt>
                <c:pt idx="449" formatCode="0.00E+00">
                  <c:v>7.8963282073835604E-4</c:v>
                </c:pt>
                <c:pt idx="450" formatCode="0.00E+00">
                  <c:v>8.29614229383336E-4</c:v>
                </c:pt>
                <c:pt idx="451" formatCode="0.00E+00">
                  <c:v>8.3461190546395899E-4</c:v>
                </c:pt>
                <c:pt idx="452" formatCode="0.00E+00">
                  <c:v>9.0457937059267403E-4</c:v>
                </c:pt>
                <c:pt idx="453" formatCode="0.00E+00">
                  <c:v>7.9463049681897902E-4</c:v>
                </c:pt>
                <c:pt idx="454" formatCode="0.00E+00">
                  <c:v>8.7959099018956096E-4</c:v>
                </c:pt>
                <c:pt idx="455" formatCode="0.00E+00">
                  <c:v>7.6464444033524405E-4</c:v>
                </c:pt>
                <c:pt idx="456" formatCode="0.00E+00">
                  <c:v>8.5960028586707098E-4</c:v>
                </c:pt>
                <c:pt idx="457" formatCode="0.00E+00">
                  <c:v>7.9962817289960103E-4</c:v>
                </c:pt>
                <c:pt idx="458" formatCode="0.00E+00">
                  <c:v>9.3956310315703199E-4</c:v>
                </c:pt>
                <c:pt idx="459" formatCode="0.00E+00">
                  <c:v>8.9958169451205105E-4</c:v>
                </c:pt>
                <c:pt idx="460" formatCode="0.00E+00">
                  <c:v>9.1957239883454103E-4</c:v>
                </c:pt>
                <c:pt idx="461" formatCode="0.00E+00">
                  <c:v>8.9458401843142904E-4</c:v>
                </c:pt>
                <c:pt idx="462" formatCode="0.00E+00">
                  <c:v>7.2966070777088598E-4</c:v>
                </c:pt>
                <c:pt idx="463" formatCode="0.00E+00">
                  <c:v>7.5964676425462096E-4</c:v>
                </c:pt>
                <c:pt idx="464" formatCode="0.00E+00">
                  <c:v>7.3465838385150897E-4</c:v>
                </c:pt>
                <c:pt idx="465" formatCode="0.00E+00">
                  <c:v>7.3465838385150897E-4</c:v>
                </c:pt>
                <c:pt idx="466" formatCode="0.00E+00">
                  <c:v>8.0462584898022401E-4</c:v>
                </c:pt>
                <c:pt idx="467" formatCode="0.00E+00">
                  <c:v>7.2966070777088598E-4</c:v>
                </c:pt>
                <c:pt idx="468" formatCode="0.00E+00">
                  <c:v>7.3965605993213098E-4</c:v>
                </c:pt>
                <c:pt idx="469" formatCode="0.00E+00">
                  <c:v>8.1462120114146901E-4</c:v>
                </c:pt>
                <c:pt idx="470" formatCode="0.00E+00">
                  <c:v>7.2966070777088598E-4</c:v>
                </c:pt>
                <c:pt idx="471" formatCode="0.00E+00">
                  <c:v>7.7963746857711105E-4</c:v>
                </c:pt>
                <c:pt idx="472" formatCode="0.00E+00">
                  <c:v>6.4470021440030296E-4</c:v>
                </c:pt>
                <c:pt idx="473" formatCode="0.00E+00">
                  <c:v>7.8463514465773403E-4</c:v>
                </c:pt>
                <c:pt idx="474" formatCode="0.00E+00">
                  <c:v>7.3465838385150897E-4</c:v>
                </c:pt>
                <c:pt idx="475" formatCode="0.00E+00">
                  <c:v>8.29614229383336E-4</c:v>
                </c:pt>
                <c:pt idx="476" formatCode="0.00E+00">
                  <c:v>8.1462120114146901E-4</c:v>
                </c:pt>
                <c:pt idx="477" formatCode="0.00E+00">
                  <c:v>7.1966535560964099E-4</c:v>
                </c:pt>
                <c:pt idx="478" formatCode="0.00E+00">
                  <c:v>8.6459796194769396E-4</c:v>
                </c:pt>
                <c:pt idx="479" formatCode="0.00E+00">
                  <c:v>7.1966535560964099E-4</c:v>
                </c:pt>
                <c:pt idx="480" formatCode="0.00E+00">
                  <c:v>7.2966070777088598E-4</c:v>
                </c:pt>
                <c:pt idx="481" formatCode="0.00E+00">
                  <c:v>6.9967465128715101E-4</c:v>
                </c:pt>
                <c:pt idx="482" formatCode="0.00E+00">
                  <c:v>8.29614229383336E-4</c:v>
                </c:pt>
                <c:pt idx="483" formatCode="0.00E+00">
                  <c:v>8.0962352506084602E-4</c:v>
                </c:pt>
                <c:pt idx="484" formatCode="0.00E+00">
                  <c:v>8.9958169451205105E-4</c:v>
                </c:pt>
                <c:pt idx="485" formatCode="0.00E+00">
                  <c:v>8.39609581544581E-4</c:v>
                </c:pt>
                <c:pt idx="486" formatCode="0.00E+00">
                  <c:v>7.8463514465773403E-4</c:v>
                </c:pt>
                <c:pt idx="487" formatCode="0.00E+00">
                  <c:v>6.3970253831968095E-4</c:v>
                </c:pt>
                <c:pt idx="488" formatCode="0.00E+00">
                  <c:v>6.4969789048092595E-4</c:v>
                </c:pt>
                <c:pt idx="489" formatCode="0.00E+00">
                  <c:v>7.5964676425462096E-4</c:v>
                </c:pt>
                <c:pt idx="490" formatCode="0.00E+00">
                  <c:v>7.09670003448396E-4</c:v>
                </c:pt>
                <c:pt idx="491" formatCode="0.00E+00">
                  <c:v>7.0467232736777399E-4</c:v>
                </c:pt>
                <c:pt idx="492" formatCode="0.00E+00">
                  <c:v>7.5464908817399895E-4</c:v>
                </c:pt>
                <c:pt idx="493" formatCode="0.00E+00">
                  <c:v>6.8468162304528304E-4</c:v>
                </c:pt>
                <c:pt idx="494" formatCode="0.00E+00">
                  <c:v>7.0467232736777399E-4</c:v>
                </c:pt>
                <c:pt idx="495" formatCode="0.00E+00">
                  <c:v>8.1462120114146901E-4</c:v>
                </c:pt>
                <c:pt idx="496" formatCode="0.00E+00">
                  <c:v>6.8468162304528304E-4</c:v>
                </c:pt>
                <c:pt idx="497" formatCode="0.00E+00">
                  <c:v>7.6964211641586595E-4</c:v>
                </c:pt>
                <c:pt idx="498" formatCode="0.00E+00">
                  <c:v>6.9967465128715101E-4</c:v>
                </c:pt>
                <c:pt idx="499" formatCode="0.00E+00">
                  <c:v>7.4965141209337597E-4</c:v>
                </c:pt>
                <c:pt idx="500" formatCode="0.00E+00">
                  <c:v>7.1966535560964099E-4</c:v>
                </c:pt>
                <c:pt idx="501" formatCode="0.00E+00">
                  <c:v>7.0467232736777399E-4</c:v>
                </c:pt>
                <c:pt idx="502" formatCode="0.00E+00">
                  <c:v>5.9972112967470099E-4</c:v>
                </c:pt>
                <c:pt idx="503" formatCode="0.00E+00">
                  <c:v>7.1966535560964099E-4</c:v>
                </c:pt>
                <c:pt idx="504" formatCode="0.00E+00">
                  <c:v>7.7963746857711105E-4</c:v>
                </c:pt>
                <c:pt idx="505" formatCode="0.00E+00">
                  <c:v>7.7963746857711105E-4</c:v>
                </c:pt>
                <c:pt idx="506" formatCode="0.00E+00">
                  <c:v>7.2966070777088598E-4</c:v>
                </c:pt>
                <c:pt idx="507" formatCode="0.00E+00">
                  <c:v>7.6464444033524405E-4</c:v>
                </c:pt>
                <c:pt idx="508" formatCode="0.00E+00">
                  <c:v>8.5460260978644897E-4</c:v>
                </c:pt>
                <c:pt idx="509" formatCode="0.00E+00">
                  <c:v>7.2466303169026398E-4</c:v>
                </c:pt>
                <c:pt idx="510" formatCode="0.00E+00">
                  <c:v>8.29614229383336E-4</c:v>
                </c:pt>
                <c:pt idx="511" formatCode="0.00E+00">
                  <c:v>6.5969324264217105E-4</c:v>
                </c:pt>
                <c:pt idx="512" formatCode="0.00E+00">
                  <c:v>7.8963282073835604E-4</c:v>
                </c:pt>
                <c:pt idx="513" formatCode="0.00E+00">
                  <c:v>7.5964676425462096E-4</c:v>
                </c:pt>
                <c:pt idx="514" formatCode="0.00E+00">
                  <c:v>7.3465838385150897E-4</c:v>
                </c:pt>
                <c:pt idx="515" formatCode="0.00E+00">
                  <c:v>6.94676975206529E-4</c:v>
                </c:pt>
                <c:pt idx="516" formatCode="0.00E+00">
                  <c:v>6.8967929912590602E-4</c:v>
                </c:pt>
                <c:pt idx="517" formatCode="0.00E+00">
                  <c:v>7.7963746857711105E-4</c:v>
                </c:pt>
                <c:pt idx="518" formatCode="0.00E+00">
                  <c:v>6.6968859480341604E-4</c:v>
                </c:pt>
                <c:pt idx="519" formatCode="0.00E+00">
                  <c:v>7.2466303169026398E-4</c:v>
                </c:pt>
                <c:pt idx="520" formatCode="0.00E+00">
                  <c:v>7.2466303169026398E-4</c:v>
                </c:pt>
                <c:pt idx="521" formatCode="0.00E+00">
                  <c:v>7.3465838385150897E-4</c:v>
                </c:pt>
                <c:pt idx="522" formatCode="0.00E+00">
                  <c:v>7.2466303169026398E-4</c:v>
                </c:pt>
                <c:pt idx="523" formatCode="0.00E+00">
                  <c:v>7.3465838385150897E-4</c:v>
                </c:pt>
                <c:pt idx="524" formatCode="0.00E+00">
                  <c:v>7.0467232736777399E-4</c:v>
                </c:pt>
                <c:pt idx="525" formatCode="0.00E+00">
                  <c:v>6.8468162304528304E-4</c:v>
                </c:pt>
                <c:pt idx="526" formatCode="0.00E+00">
                  <c:v>5.9472345359407801E-4</c:v>
                </c:pt>
                <c:pt idx="527" formatCode="0.00E+00">
                  <c:v>7.5464908817399895E-4</c:v>
                </c:pt>
                <c:pt idx="528" formatCode="0.00E+00">
                  <c:v>6.8468162304528304E-4</c:v>
                </c:pt>
                <c:pt idx="529" formatCode="0.00E+00">
                  <c:v>7.7463979249648904E-4</c:v>
                </c:pt>
                <c:pt idx="530" formatCode="0.00E+00">
                  <c:v>8.1462120114146901E-4</c:v>
                </c:pt>
                <c:pt idx="531" formatCode="0.00E+00">
                  <c:v>7.1966535560964099E-4</c:v>
                </c:pt>
                <c:pt idx="532" formatCode="0.00E+00">
                  <c:v>6.5469556656154795E-4</c:v>
                </c:pt>
                <c:pt idx="533" formatCode="0.00E+00">
                  <c:v>7.4465373601275396E-4</c:v>
                </c:pt>
                <c:pt idx="534" formatCode="0.00E+00">
                  <c:v>7.4465373601275396E-4</c:v>
                </c:pt>
                <c:pt idx="535" formatCode="0.00E+00">
                  <c:v>6.6469091872279305E-4</c:v>
                </c:pt>
                <c:pt idx="536" formatCode="0.00E+00">
                  <c:v>6.4470021440030296E-4</c:v>
                </c:pt>
                <c:pt idx="537" formatCode="0.00E+00">
                  <c:v>5.6473739711034303E-4</c:v>
                </c:pt>
                <c:pt idx="538" formatCode="0.00E+00">
                  <c:v>6.7968394696466103E-4</c:v>
                </c:pt>
                <c:pt idx="539" formatCode="0.00E+00">
                  <c:v>6.7468627088403804E-4</c:v>
                </c:pt>
                <c:pt idx="540" formatCode="0.00E+00">
                  <c:v>6.7468627088403804E-4</c:v>
                </c:pt>
                <c:pt idx="541" formatCode="0.00E+00">
                  <c:v>6.1971183399719097E-4</c:v>
                </c:pt>
                <c:pt idx="542" formatCode="0.00E+00">
                  <c:v>7.2966070777088598E-4</c:v>
                </c:pt>
                <c:pt idx="543" formatCode="0.00E+00">
                  <c:v>5.9972112967470099E-4</c:v>
                </c:pt>
                <c:pt idx="544" formatCode="0.00E+00">
                  <c:v>5.9972112967470099E-4</c:v>
                </c:pt>
                <c:pt idx="545" formatCode="0.00E+00">
                  <c:v>6.7468627088403804E-4</c:v>
                </c:pt>
                <c:pt idx="546" formatCode="0.00E+00">
                  <c:v>6.2970718615843596E-4</c:v>
                </c:pt>
                <c:pt idx="547" formatCode="0.00E+00">
                  <c:v>6.7968394696466103E-4</c:v>
                </c:pt>
                <c:pt idx="548" formatCode="0.00E+00">
                  <c:v>6.6469091872279305E-4</c:v>
                </c:pt>
                <c:pt idx="549" formatCode="0.00E+00">
                  <c:v>6.2470951007781298E-4</c:v>
                </c:pt>
                <c:pt idx="550" formatCode="0.00E+00">
                  <c:v>7.6964211641586595E-4</c:v>
                </c:pt>
                <c:pt idx="551" formatCode="0.00E+00">
                  <c:v>7.2966070777088598E-4</c:v>
                </c:pt>
                <c:pt idx="552" formatCode="0.00E+00">
                  <c:v>7.3465838385150897E-4</c:v>
                </c:pt>
                <c:pt idx="553" formatCode="0.00E+00">
                  <c:v>6.6968859480341604E-4</c:v>
                </c:pt>
                <c:pt idx="554" formatCode="0.00E+00">
                  <c:v>5.9472345359407801E-4</c:v>
                </c:pt>
                <c:pt idx="555" formatCode="0.00E+00">
                  <c:v>7.0467232736777399E-4</c:v>
                </c:pt>
                <c:pt idx="556" formatCode="0.00E+00">
                  <c:v>7.3965605993213098E-4</c:v>
                </c:pt>
                <c:pt idx="557" formatCode="0.00E+00">
                  <c:v>6.7968394696466103E-4</c:v>
                </c:pt>
                <c:pt idx="558" formatCode="0.00E+00">
                  <c:v>6.5469556656154795E-4</c:v>
                </c:pt>
                <c:pt idx="559" formatCode="0.00E+00">
                  <c:v>5.4974436886847603E-4</c:v>
                </c:pt>
                <c:pt idx="560" formatCode="0.00E+00">
                  <c:v>6.7968394696466103E-4</c:v>
                </c:pt>
                <c:pt idx="561" formatCode="0.00E+00">
                  <c:v>6.4470021440030296E-4</c:v>
                </c:pt>
                <c:pt idx="562" formatCode="0.00E+00">
                  <c:v>6.6968859480341604E-4</c:v>
                </c:pt>
                <c:pt idx="563" formatCode="0.00E+00">
                  <c:v>4.8477457982038299E-4</c:v>
                </c:pt>
                <c:pt idx="564" formatCode="0.00E+00">
                  <c:v>6.1971183399719097E-4</c:v>
                </c:pt>
                <c:pt idx="565" formatCode="0.00E+00">
                  <c:v>6.4969789048092595E-4</c:v>
                </c:pt>
                <c:pt idx="566" formatCode="0.00E+00">
                  <c:v>6.5969324264217105E-4</c:v>
                </c:pt>
                <c:pt idx="567" formatCode="0.00E+00">
                  <c:v>5.9472345359407801E-4</c:v>
                </c:pt>
                <c:pt idx="568" formatCode="0.00E+00">
                  <c:v>6.6469091872279305E-4</c:v>
                </c:pt>
                <c:pt idx="569" formatCode="0.00E+00">
                  <c:v>7.6464444033524405E-4</c:v>
                </c:pt>
                <c:pt idx="570" formatCode="0.00E+00">
                  <c:v>6.0971648183594598E-4</c:v>
                </c:pt>
                <c:pt idx="571" formatCode="0.00E+00">
                  <c:v>6.4969789048092595E-4</c:v>
                </c:pt>
                <c:pt idx="572" formatCode="0.00E+00">
                  <c:v>7.09670003448396E-4</c:v>
                </c:pt>
                <c:pt idx="573" formatCode="0.00E+00">
                  <c:v>6.1471415791656799E-4</c:v>
                </c:pt>
                <c:pt idx="574" formatCode="0.00E+00">
                  <c:v>6.1471415791656799E-4</c:v>
                </c:pt>
                <c:pt idx="575" formatCode="0.00E+00">
                  <c:v>6.8468162304528304E-4</c:v>
                </c:pt>
                <c:pt idx="576" formatCode="0.00E+00">
                  <c:v>6.1471415791656799E-4</c:v>
                </c:pt>
                <c:pt idx="577" formatCode="0.00E+00">
                  <c:v>6.7968394696466103E-4</c:v>
                </c:pt>
                <c:pt idx="578" formatCode="0.00E+00">
                  <c:v>6.2970718615843596E-4</c:v>
                </c:pt>
                <c:pt idx="579" formatCode="0.00E+00">
                  <c:v>5.0976296022349596E-4</c:v>
                </c:pt>
                <c:pt idx="580" formatCode="0.00E+00">
                  <c:v>5.7973042535221101E-4</c:v>
                </c:pt>
                <c:pt idx="581" formatCode="0.00E+00">
                  <c:v>6.1971183399719097E-4</c:v>
                </c:pt>
                <c:pt idx="582" formatCode="0.00E+00">
                  <c:v>6.4969789048092595E-4</c:v>
                </c:pt>
                <c:pt idx="583" formatCode="0.00E+00">
                  <c:v>5.89725777513456E-4</c:v>
                </c:pt>
                <c:pt idx="584" formatCode="0.00E+00">
                  <c:v>5.9972112967470099E-4</c:v>
                </c:pt>
                <c:pt idx="585" formatCode="0.00E+00">
                  <c:v>4.8977225590100598E-4</c:v>
                </c:pt>
                <c:pt idx="586" formatCode="0.00E+00">
                  <c:v>5.7473274927158802E-4</c:v>
                </c:pt>
                <c:pt idx="587" formatCode="0.00E+00">
                  <c:v>6.9967465128715101E-4</c:v>
                </c:pt>
                <c:pt idx="588" formatCode="0.00E+00">
                  <c:v>6.4470021440030296E-4</c:v>
                </c:pt>
                <c:pt idx="589" formatCode="0.00E+00">
                  <c:v>5.6973507319096602E-4</c:v>
                </c:pt>
                <c:pt idx="590" formatCode="0.00E+00">
                  <c:v>5.6973507319096602E-4</c:v>
                </c:pt>
                <c:pt idx="591" formatCode="0.00E+00">
                  <c:v>5.8472810143283302E-4</c:v>
                </c:pt>
                <c:pt idx="592" formatCode="0.00E+00">
                  <c:v>6.2470951007781298E-4</c:v>
                </c:pt>
                <c:pt idx="593" formatCode="0.00E+00">
                  <c:v>6.2470951007781298E-4</c:v>
                </c:pt>
                <c:pt idx="594" formatCode="0.00E+00">
                  <c:v>5.4974436886847603E-4</c:v>
                </c:pt>
                <c:pt idx="595" formatCode="0.00E+00">
                  <c:v>6.0971648183594598E-4</c:v>
                </c:pt>
                <c:pt idx="596" formatCode="0.00E+00">
                  <c:v>5.8472810143283302E-4</c:v>
                </c:pt>
                <c:pt idx="597" formatCode="0.00E+00">
                  <c:v>6.7468627088403804E-4</c:v>
                </c:pt>
                <c:pt idx="598" formatCode="0.00E+00">
                  <c:v>6.6968859480341604E-4</c:v>
                </c:pt>
                <c:pt idx="599" formatCode="0.00E+00">
                  <c:v>6.3470486223905797E-4</c:v>
                </c:pt>
                <c:pt idx="600" formatCode="0.00E+00">
                  <c:v>5.4474669278785305E-4</c:v>
                </c:pt>
                <c:pt idx="601" formatCode="0.00E+00">
                  <c:v>7.4965141209337597E-4</c:v>
                </c:pt>
                <c:pt idx="602" formatCode="0.00E+00">
                  <c:v>5.2975366454598605E-4</c:v>
                </c:pt>
                <c:pt idx="603" formatCode="0.00E+00">
                  <c:v>5.89725777513456E-4</c:v>
                </c:pt>
                <c:pt idx="604" formatCode="0.00E+00">
                  <c:v>5.2475598846536296E-4</c:v>
                </c:pt>
                <c:pt idx="605" formatCode="0.00E+00">
                  <c:v>6.5969324264217105E-4</c:v>
                </c:pt>
                <c:pt idx="606" formatCode="0.00E+00">
                  <c:v>5.3974901670723104E-4</c:v>
                </c:pt>
                <c:pt idx="607" formatCode="0.00E+00">
                  <c:v>5.89725777513456E-4</c:v>
                </c:pt>
                <c:pt idx="608" formatCode="0.00E+00">
                  <c:v>5.1975831238474095E-4</c:v>
                </c:pt>
                <c:pt idx="609" formatCode="0.00E+00">
                  <c:v>5.4474669278785305E-4</c:v>
                </c:pt>
                <c:pt idx="610" formatCode="0.00E+00">
                  <c:v>5.7473274927158802E-4</c:v>
                </c:pt>
                <c:pt idx="611" formatCode="0.00E+00">
                  <c:v>5.6973507319096602E-4</c:v>
                </c:pt>
                <c:pt idx="612" formatCode="0.00E+00">
                  <c:v>6.9967465128715101E-4</c:v>
                </c:pt>
                <c:pt idx="613" formatCode="0.00E+00">
                  <c:v>6.8967929912590602E-4</c:v>
                </c:pt>
                <c:pt idx="614" formatCode="0.00E+00">
                  <c:v>5.9472345359407801E-4</c:v>
                </c:pt>
                <c:pt idx="615" formatCode="0.00E+00">
                  <c:v>6.3470486223905797E-4</c:v>
                </c:pt>
                <c:pt idx="616" formatCode="0.00E+00">
                  <c:v>5.1975831238474095E-4</c:v>
                </c:pt>
                <c:pt idx="617" formatCode="0.00E+00">
                  <c:v>5.1476063630411797E-4</c:v>
                </c:pt>
                <c:pt idx="618" formatCode="0.00E+00">
                  <c:v>5.1975831238474095E-4</c:v>
                </c:pt>
                <c:pt idx="619" formatCode="0.00E+00">
                  <c:v>5.9972112967470099E-4</c:v>
                </c:pt>
                <c:pt idx="620" formatCode="0.00E+00">
                  <c:v>5.5474204494909804E-4</c:v>
                </c:pt>
                <c:pt idx="621" formatCode="0.00E+00">
                  <c:v>4.7977690373976099E-4</c:v>
                </c:pt>
                <c:pt idx="622" formatCode="0.00E+00">
                  <c:v>7.09670003448396E-4</c:v>
                </c:pt>
                <c:pt idx="623" formatCode="0.00E+00">
                  <c:v>5.8472810143283302E-4</c:v>
                </c:pt>
                <c:pt idx="624" formatCode="0.00E+00">
                  <c:v>4.29800142933535E-4</c:v>
                </c:pt>
                <c:pt idx="625" formatCode="0.00E+00">
                  <c:v>5.5474204494909804E-4</c:v>
                </c:pt>
                <c:pt idx="626" formatCode="0.00E+00">
                  <c:v>4.74779227659138E-4</c:v>
                </c:pt>
                <c:pt idx="627" formatCode="0.00E+00">
                  <c:v>6.0971648183594598E-4</c:v>
                </c:pt>
                <c:pt idx="628" formatCode="0.00E+00">
                  <c:v>5.6473739711034303E-4</c:v>
                </c:pt>
                <c:pt idx="629" formatCode="0.00E+00">
                  <c:v>6.5969324264217105E-4</c:v>
                </c:pt>
                <c:pt idx="630" formatCode="0.00E+00">
                  <c:v>5.7473274927158802E-4</c:v>
                </c:pt>
                <c:pt idx="631" formatCode="0.00E+00">
                  <c:v>5.3974901670723104E-4</c:v>
                </c:pt>
                <c:pt idx="632" formatCode="0.00E+00">
                  <c:v>5.5474204494909804E-4</c:v>
                </c:pt>
                <c:pt idx="633" formatCode="0.00E+00">
                  <c:v>5.6473739711034303E-4</c:v>
                </c:pt>
                <c:pt idx="634" formatCode="0.00E+00">
                  <c:v>6.94676975206529E-4</c:v>
                </c:pt>
                <c:pt idx="635" formatCode="0.00E+00">
                  <c:v>6.1971183399719097E-4</c:v>
                </c:pt>
                <c:pt idx="636" formatCode="0.00E+00">
                  <c:v>5.1975831238474095E-4</c:v>
                </c:pt>
                <c:pt idx="637" formatCode="0.00E+00">
                  <c:v>5.89725777513456E-4</c:v>
                </c:pt>
                <c:pt idx="638" formatCode="0.00E+00">
                  <c:v>5.2975366454598605E-4</c:v>
                </c:pt>
                <c:pt idx="639" formatCode="0.00E+00">
                  <c:v>6.6968859480341604E-4</c:v>
                </c:pt>
                <c:pt idx="640" formatCode="0.00E+00">
                  <c:v>5.6973507319096602E-4</c:v>
                </c:pt>
                <c:pt idx="641" formatCode="0.00E+00">
                  <c:v>6.5969324264217105E-4</c:v>
                </c:pt>
                <c:pt idx="642" formatCode="0.00E+00">
                  <c:v>5.5973972102972103E-4</c:v>
                </c:pt>
                <c:pt idx="643" formatCode="0.00E+00">
                  <c:v>5.89725777513456E-4</c:v>
                </c:pt>
                <c:pt idx="644" formatCode="0.00E+00">
                  <c:v>5.2475598846536296E-4</c:v>
                </c:pt>
                <c:pt idx="645" formatCode="0.00E+00">
                  <c:v>5.5474204494909804E-4</c:v>
                </c:pt>
                <c:pt idx="646" formatCode="0.00E+00">
                  <c:v>4.74779227659138E-4</c:v>
                </c:pt>
                <c:pt idx="647" formatCode="0.00E+00">
                  <c:v>4.5978619941726997E-4</c:v>
                </c:pt>
                <c:pt idx="648" formatCode="0.00E+00">
                  <c:v>4.9976760806225097E-4</c:v>
                </c:pt>
                <c:pt idx="649" formatCode="0.00E+00">
                  <c:v>4.74779227659138E-4</c:v>
                </c:pt>
                <c:pt idx="650" formatCode="0.00E+00">
                  <c:v>5.4474669278785305E-4</c:v>
                </c:pt>
                <c:pt idx="651" formatCode="0.00E+00">
                  <c:v>4.9976760806225097E-4</c:v>
                </c:pt>
                <c:pt idx="652" formatCode="0.00E+00">
                  <c:v>5.5474204494909804E-4</c:v>
                </c:pt>
                <c:pt idx="653" formatCode="0.00E+00">
                  <c:v>5.3974901670723104E-4</c:v>
                </c:pt>
                <c:pt idx="654" formatCode="0.00E+00">
                  <c:v>5.5973972102972103E-4</c:v>
                </c:pt>
                <c:pt idx="655" formatCode="0.00E+00">
                  <c:v>4.0980943861104502E-4</c:v>
                </c:pt>
                <c:pt idx="656" formatCode="0.00E+00">
                  <c:v>6.4470021440030296E-4</c:v>
                </c:pt>
                <c:pt idx="657" formatCode="0.00E+00">
                  <c:v>5.0476528414287298E-4</c:v>
                </c:pt>
                <c:pt idx="658" formatCode="0.00E+00">
                  <c:v>5.89725777513456E-4</c:v>
                </c:pt>
                <c:pt idx="659" formatCode="0.00E+00">
                  <c:v>4.9476993198162799E-4</c:v>
                </c:pt>
                <c:pt idx="660" formatCode="0.00E+00">
                  <c:v>5.1476063630411797E-4</c:v>
                </c:pt>
                <c:pt idx="661" formatCode="0.00E+00">
                  <c:v>5.5973972102972103E-4</c:v>
                </c:pt>
                <c:pt idx="662" formatCode="0.00E+00">
                  <c:v>5.7473274927158802E-4</c:v>
                </c:pt>
                <c:pt idx="663" formatCode="0.00E+00">
                  <c:v>5.3475134062660795E-4</c:v>
                </c:pt>
                <c:pt idx="664" formatCode="0.00E+00">
                  <c:v>5.3475134062660795E-4</c:v>
                </c:pt>
                <c:pt idx="665" formatCode="0.00E+00">
                  <c:v>5.6473739711034303E-4</c:v>
                </c:pt>
                <c:pt idx="666" formatCode="0.00E+00">
                  <c:v>5.0476528414287298E-4</c:v>
                </c:pt>
                <c:pt idx="667" formatCode="0.00E+00">
                  <c:v>4.4479317117540298E-4</c:v>
                </c:pt>
                <c:pt idx="668" formatCode="0.00E+00">
                  <c:v>5.6973507319096602E-4</c:v>
                </c:pt>
                <c:pt idx="669" formatCode="0.00E+00">
                  <c:v>5.0476528414287298E-4</c:v>
                </c:pt>
                <c:pt idx="670" formatCode="0.00E+00">
                  <c:v>5.89725777513456E-4</c:v>
                </c:pt>
                <c:pt idx="671" formatCode="0.00E+00">
                  <c:v>4.9476993198162799E-4</c:v>
                </c:pt>
                <c:pt idx="672" formatCode="0.00E+00">
                  <c:v>5.89725777513456E-4</c:v>
                </c:pt>
                <c:pt idx="673" formatCode="0.00E+00">
                  <c:v>4.69781551578516E-4</c:v>
                </c:pt>
                <c:pt idx="674" formatCode="0.00E+00">
                  <c:v>5.5973972102972103E-4</c:v>
                </c:pt>
                <c:pt idx="675" formatCode="0.00E+00">
                  <c:v>5.9472345359407801E-4</c:v>
                </c:pt>
                <c:pt idx="676" formatCode="0.00E+00">
                  <c:v>6.4470021440030296E-4</c:v>
                </c:pt>
                <c:pt idx="677" formatCode="0.00E+00">
                  <c:v>6.3970253831968095E-4</c:v>
                </c:pt>
                <c:pt idx="678" formatCode="0.00E+00">
                  <c:v>5.5973972102972103E-4</c:v>
                </c:pt>
                <c:pt idx="679" formatCode="0.00E+00">
                  <c:v>4.9476993198162799E-4</c:v>
                </c:pt>
                <c:pt idx="680" formatCode="0.00E+00">
                  <c:v>5.0476528414287298E-4</c:v>
                </c:pt>
                <c:pt idx="681" formatCode="0.00E+00">
                  <c:v>5.0976296022349596E-4</c:v>
                </c:pt>
                <c:pt idx="682" formatCode="0.00E+00">
                  <c:v>4.9476993198162799E-4</c:v>
                </c:pt>
                <c:pt idx="683" formatCode="0.00E+00">
                  <c:v>5.89725777513456E-4</c:v>
                </c:pt>
                <c:pt idx="684" formatCode="0.00E+00">
                  <c:v>5.5973972102972103E-4</c:v>
                </c:pt>
                <c:pt idx="685" formatCode="0.00E+00">
                  <c:v>4.7977690373976099E-4</c:v>
                </c:pt>
                <c:pt idx="686" formatCode="0.00E+00">
                  <c:v>5.7973042535221101E-4</c:v>
                </c:pt>
                <c:pt idx="687" formatCode="0.00E+00">
                  <c:v>4.7977690373976099E-4</c:v>
                </c:pt>
                <c:pt idx="688" formatCode="0.00E+00">
                  <c:v>4.9976760806225097E-4</c:v>
                </c:pt>
                <c:pt idx="689" formatCode="0.00E+00">
                  <c:v>4.5978619941726997E-4</c:v>
                </c:pt>
                <c:pt idx="690" formatCode="0.00E+00">
                  <c:v>4.9476993198162799E-4</c:v>
                </c:pt>
                <c:pt idx="691" formatCode="0.00E+00">
                  <c:v>4.6478387549789301E-4</c:v>
                </c:pt>
                <c:pt idx="692" formatCode="0.00E+00">
                  <c:v>4.9476993198162799E-4</c:v>
                </c:pt>
                <c:pt idx="693" formatCode="0.00E+00">
                  <c:v>4.69781551578516E-4</c:v>
                </c:pt>
                <c:pt idx="694" formatCode="0.00E+00">
                  <c:v>5.3475134062660795E-4</c:v>
                </c:pt>
                <c:pt idx="695" formatCode="0.00E+00">
                  <c:v>5.1975831238474095E-4</c:v>
                </c:pt>
                <c:pt idx="696" formatCode="0.00E+00">
                  <c:v>4.2480246685291299E-4</c:v>
                </c:pt>
                <c:pt idx="697" formatCode="0.00E+00">
                  <c:v>4.5478852333664802E-4</c:v>
                </c:pt>
                <c:pt idx="698" formatCode="0.00E+00">
                  <c:v>3.9981408644979997E-4</c:v>
                </c:pt>
                <c:pt idx="699" formatCode="0.00E+00">
                  <c:v>4.8477457982038299E-4</c:v>
                </c:pt>
                <c:pt idx="700" formatCode="0.00E+00">
                  <c:v>5.0976296022349596E-4</c:v>
                </c:pt>
                <c:pt idx="701" formatCode="0.00E+00">
                  <c:v>4.4479317117540298E-4</c:v>
                </c:pt>
                <c:pt idx="702" formatCode="0.00E+00">
                  <c:v>4.9476993198162799E-4</c:v>
                </c:pt>
                <c:pt idx="703" formatCode="0.00E+00">
                  <c:v>4.7977690373976099E-4</c:v>
                </c:pt>
                <c:pt idx="704" formatCode="0.00E+00">
                  <c:v>5.1476063630411797E-4</c:v>
                </c:pt>
                <c:pt idx="705" formatCode="0.00E+00">
                  <c:v>4.8977225590100598E-4</c:v>
                </c:pt>
                <c:pt idx="706" formatCode="0.00E+00">
                  <c:v>4.69781551578516E-4</c:v>
                </c:pt>
                <c:pt idx="707" formatCode="0.00E+00">
                  <c:v>4.74779227659138E-4</c:v>
                </c:pt>
                <c:pt idx="708" formatCode="0.00E+00">
                  <c:v>4.0980943861104502E-4</c:v>
                </c:pt>
                <c:pt idx="709" formatCode="0.00E+00">
                  <c:v>5.3475134062660795E-4</c:v>
                </c:pt>
                <c:pt idx="710" formatCode="0.00E+00">
                  <c:v>4.4979084725602498E-4</c:v>
                </c:pt>
                <c:pt idx="711" formatCode="0.00E+00">
                  <c:v>5.1476063630411797E-4</c:v>
                </c:pt>
                <c:pt idx="712" formatCode="0.00E+00">
                  <c:v>4.9476993198162799E-4</c:v>
                </c:pt>
                <c:pt idx="713" formatCode="0.00E+00">
                  <c:v>4.6478387549789301E-4</c:v>
                </c:pt>
                <c:pt idx="714" formatCode="0.00E+00">
                  <c:v>5.2975366454598605E-4</c:v>
                </c:pt>
                <c:pt idx="715" formatCode="0.00E+00">
                  <c:v>4.0980943861104502E-4</c:v>
                </c:pt>
                <c:pt idx="716" formatCode="0.00E+00">
                  <c:v>4.4479317117540298E-4</c:v>
                </c:pt>
                <c:pt idx="717" formatCode="0.00E+00">
                  <c:v>4.3979549509477999E-4</c:v>
                </c:pt>
                <c:pt idx="718" formatCode="0.00E+00">
                  <c:v>4.69781551578516E-4</c:v>
                </c:pt>
                <c:pt idx="719" formatCode="0.00E+00">
                  <c:v>4.5478852333664802E-4</c:v>
                </c:pt>
                <c:pt idx="720" formatCode="0.00E+00">
                  <c:v>4.74779227659138E-4</c:v>
                </c:pt>
                <c:pt idx="721" formatCode="0.00E+00">
                  <c:v>4.69781551578516E-4</c:v>
                </c:pt>
                <c:pt idx="722" formatCode="0.00E+00">
                  <c:v>4.7977690373976099E-4</c:v>
                </c:pt>
                <c:pt idx="723" formatCode="0.00E+00">
                  <c:v>4.9976760806225097E-4</c:v>
                </c:pt>
                <c:pt idx="724" formatCode="0.00E+00">
                  <c:v>5.3974901670723104E-4</c:v>
                </c:pt>
                <c:pt idx="725" formatCode="0.00E+00">
                  <c:v>4.69781551578516E-4</c:v>
                </c:pt>
                <c:pt idx="726" formatCode="0.00E+00">
                  <c:v>5.7473274927158802E-4</c:v>
                </c:pt>
                <c:pt idx="727" formatCode="0.00E+00">
                  <c:v>4.2480246685291299E-4</c:v>
                </c:pt>
                <c:pt idx="728" formatCode="0.00E+00">
                  <c:v>4.4979084725602498E-4</c:v>
                </c:pt>
                <c:pt idx="729" formatCode="0.00E+00">
                  <c:v>4.29800142933535E-4</c:v>
                </c:pt>
                <c:pt idx="730" formatCode="0.00E+00">
                  <c:v>4.8977225590100598E-4</c:v>
                </c:pt>
                <c:pt idx="731" formatCode="0.00E+00">
                  <c:v>4.0481176253042301E-4</c:v>
                </c:pt>
                <c:pt idx="732" formatCode="0.00E+00">
                  <c:v>4.74779227659138E-4</c:v>
                </c:pt>
                <c:pt idx="733" formatCode="0.00E+00">
                  <c:v>4.6478387549789301E-4</c:v>
                </c:pt>
                <c:pt idx="734" formatCode="0.00E+00">
                  <c:v>4.3979549509477999E-4</c:v>
                </c:pt>
                <c:pt idx="735" formatCode="0.00E+00">
                  <c:v>4.8977225590100598E-4</c:v>
                </c:pt>
                <c:pt idx="736" formatCode="0.00E+00">
                  <c:v>3.8981873428855498E-4</c:v>
                </c:pt>
                <c:pt idx="737" formatCode="0.00E+00">
                  <c:v>4.29800142933535E-4</c:v>
                </c:pt>
                <c:pt idx="738" formatCode="0.00E+00">
                  <c:v>4.74779227659138E-4</c:v>
                </c:pt>
                <c:pt idx="739" formatCode="0.00E+00">
                  <c:v>4.74779227659138E-4</c:v>
                </c:pt>
                <c:pt idx="740" formatCode="0.00E+00">
                  <c:v>5.0476528414287298E-4</c:v>
                </c:pt>
                <c:pt idx="741" formatCode="0.00E+00">
                  <c:v>4.9476993198162799E-4</c:v>
                </c:pt>
                <c:pt idx="742" formatCode="0.00E+00">
                  <c:v>5.2975366454598605E-4</c:v>
                </c:pt>
                <c:pt idx="743" formatCode="0.00E+00">
                  <c:v>4.5978619941726997E-4</c:v>
                </c:pt>
                <c:pt idx="744" formatCode="0.00E+00">
                  <c:v>4.9976760806225097E-4</c:v>
                </c:pt>
                <c:pt idx="745" formatCode="0.00E+00">
                  <c:v>4.8477457982038299E-4</c:v>
                </c:pt>
                <c:pt idx="746" formatCode="0.00E+00">
                  <c:v>4.4479317117540298E-4</c:v>
                </c:pt>
                <c:pt idx="747" formatCode="0.00E+00">
                  <c:v>3.3484429740170802E-4</c:v>
                </c:pt>
                <c:pt idx="748" formatCode="0.00E+00">
                  <c:v>4.6478387549789301E-4</c:v>
                </c:pt>
                <c:pt idx="749" formatCode="0.00E+00">
                  <c:v>4.5478852333664802E-4</c:v>
                </c:pt>
                <c:pt idx="750" formatCode="0.00E+00">
                  <c:v>4.5478852333664802E-4</c:v>
                </c:pt>
                <c:pt idx="751" formatCode="0.00E+00">
                  <c:v>4.29800142933535E-4</c:v>
                </c:pt>
                <c:pt idx="752" formatCode="0.00E+00">
                  <c:v>3.6483035388544299E-4</c:v>
                </c:pt>
                <c:pt idx="753" formatCode="0.00E+00">
                  <c:v>3.3984197348233003E-4</c:v>
                </c:pt>
                <c:pt idx="754" formatCode="0.00E+00">
                  <c:v>4.6478387549789301E-4</c:v>
                </c:pt>
                <c:pt idx="755" formatCode="0.00E+00">
                  <c:v>4.0980943861104502E-4</c:v>
                </c:pt>
                <c:pt idx="756" formatCode="0.00E+00">
                  <c:v>4.4479317117540298E-4</c:v>
                </c:pt>
                <c:pt idx="757" formatCode="0.00E+00">
                  <c:v>3.6483035388544299E-4</c:v>
                </c:pt>
                <c:pt idx="758" formatCode="0.00E+00">
                  <c:v>4.69781551578516E-4</c:v>
                </c:pt>
                <c:pt idx="759" formatCode="0.00E+00">
                  <c:v>4.9476993198162799E-4</c:v>
                </c:pt>
                <c:pt idx="760" formatCode="0.00E+00">
                  <c:v>3.54835001724198E-4</c:v>
                </c:pt>
                <c:pt idx="761" formatCode="0.00E+00">
                  <c:v>3.6483035388544299E-4</c:v>
                </c:pt>
                <c:pt idx="762" formatCode="0.00E+00">
                  <c:v>4.1980479077229001E-4</c:v>
                </c:pt>
                <c:pt idx="763" formatCode="0.00E+00">
                  <c:v>4.2480246685291299E-4</c:v>
                </c:pt>
                <c:pt idx="764" formatCode="0.00E+00">
                  <c:v>3.8482105820793297E-4</c:v>
                </c:pt>
                <c:pt idx="765" formatCode="0.00E+00">
                  <c:v>4.4479317117540298E-4</c:v>
                </c:pt>
                <c:pt idx="766" formatCode="0.00E+00">
                  <c:v>3.8482105820793297E-4</c:v>
                </c:pt>
                <c:pt idx="767" formatCode="0.00E+00">
                  <c:v>3.7982338212730999E-4</c:v>
                </c:pt>
                <c:pt idx="768" formatCode="0.00E+00">
                  <c:v>3.54835001724198E-4</c:v>
                </c:pt>
                <c:pt idx="769" formatCode="0.00E+00">
                  <c:v>4.14807114691668E-4</c:v>
                </c:pt>
                <c:pt idx="770" formatCode="0.00E+00">
                  <c:v>4.0481176253042301E-4</c:v>
                </c:pt>
                <c:pt idx="771" formatCode="0.00E+00">
                  <c:v>4.14807114691668E-4</c:v>
                </c:pt>
                <c:pt idx="772" formatCode="0.00E+00">
                  <c:v>4.14807114691668E-4</c:v>
                </c:pt>
                <c:pt idx="773" formatCode="0.00E+00">
                  <c:v>3.9981408644979997E-4</c:v>
                </c:pt>
                <c:pt idx="774" formatCode="0.00E+00">
                  <c:v>4.0481176253042301E-4</c:v>
                </c:pt>
                <c:pt idx="775" formatCode="0.00E+00">
                  <c:v>4.2480246685291299E-4</c:v>
                </c:pt>
                <c:pt idx="776" formatCode="0.00E+00">
                  <c:v>4.3479781901415798E-4</c:v>
                </c:pt>
                <c:pt idx="777" formatCode="0.00E+00">
                  <c:v>5.2475598846536296E-4</c:v>
                </c:pt>
                <c:pt idx="778" formatCode="0.00E+00">
                  <c:v>4.2480246685291299E-4</c:v>
                </c:pt>
                <c:pt idx="779" formatCode="0.00E+00">
                  <c:v>4.9976760806225097E-4</c:v>
                </c:pt>
                <c:pt idx="780" formatCode="0.00E+00">
                  <c:v>5.2475598846536296E-4</c:v>
                </c:pt>
                <c:pt idx="781" formatCode="0.00E+00">
                  <c:v>3.6483035388544299E-4</c:v>
                </c:pt>
                <c:pt idx="782" formatCode="0.00E+00">
                  <c:v>4.1980479077229001E-4</c:v>
                </c:pt>
                <c:pt idx="783" formatCode="0.00E+00">
                  <c:v>4.1980479077229001E-4</c:v>
                </c:pt>
                <c:pt idx="784" formatCode="0.00E+00">
                  <c:v>4.3979549509477999E-4</c:v>
                </c:pt>
                <c:pt idx="785" formatCode="0.00E+00">
                  <c:v>4.6478387549789301E-4</c:v>
                </c:pt>
                <c:pt idx="786" formatCode="0.00E+00">
                  <c:v>3.7982338212730999E-4</c:v>
                </c:pt>
                <c:pt idx="787" formatCode="0.00E+00">
                  <c:v>4.4479317117540298E-4</c:v>
                </c:pt>
                <c:pt idx="788" formatCode="0.00E+00">
                  <c:v>4.9476993198162799E-4</c:v>
                </c:pt>
                <c:pt idx="789" formatCode="0.00E+00">
                  <c:v>4.5478852333664802E-4</c:v>
                </c:pt>
                <c:pt idx="790" formatCode="0.00E+00">
                  <c:v>4.7977690373976099E-4</c:v>
                </c:pt>
                <c:pt idx="791" formatCode="0.00E+00">
                  <c:v>4.4479317117540298E-4</c:v>
                </c:pt>
                <c:pt idx="792" formatCode="0.00E+00">
                  <c:v>4.1980479077229001E-4</c:v>
                </c:pt>
                <c:pt idx="793" formatCode="0.00E+00">
                  <c:v>3.8482105820793297E-4</c:v>
                </c:pt>
                <c:pt idx="794" formatCode="0.00E+00">
                  <c:v>3.8981873428855498E-4</c:v>
                </c:pt>
                <c:pt idx="795" formatCode="0.00E+00">
                  <c:v>3.7982338212730999E-4</c:v>
                </c:pt>
                <c:pt idx="796" formatCode="0.00E+00">
                  <c:v>4.14807114691668E-4</c:v>
                </c:pt>
                <c:pt idx="797" formatCode="0.00E+00">
                  <c:v>4.5478852333664802E-4</c:v>
                </c:pt>
                <c:pt idx="798" formatCode="0.00E+00">
                  <c:v>4.14807114691668E-4</c:v>
                </c:pt>
                <c:pt idx="799" formatCode="0.00E+00">
                  <c:v>4.14807114691668E-4</c:v>
                </c:pt>
                <c:pt idx="800" formatCode="0.00E+00">
                  <c:v>3.9481641036917802E-4</c:v>
                </c:pt>
                <c:pt idx="801" formatCode="0.00E+00">
                  <c:v>3.54835001724198E-4</c:v>
                </c:pt>
                <c:pt idx="802" formatCode="0.00E+00">
                  <c:v>4.2480246685291299E-4</c:v>
                </c:pt>
                <c:pt idx="803" formatCode="0.00E+00">
                  <c:v>4.3479781901415798E-4</c:v>
                </c:pt>
                <c:pt idx="804" formatCode="0.00E+00">
                  <c:v>3.9981408644979997E-4</c:v>
                </c:pt>
                <c:pt idx="805" formatCode="0.00E+00">
                  <c:v>4.29800142933535E-4</c:v>
                </c:pt>
                <c:pt idx="806" formatCode="0.00E+00">
                  <c:v>3.9981408644979997E-4</c:v>
                </c:pt>
                <c:pt idx="807" formatCode="0.00E+00">
                  <c:v>3.7982338212730999E-4</c:v>
                </c:pt>
                <c:pt idx="808" formatCode="0.00E+00">
                  <c:v>4.1980479077229001E-4</c:v>
                </c:pt>
                <c:pt idx="809" formatCode="0.00E+00">
                  <c:v>3.7982338212730999E-4</c:v>
                </c:pt>
                <c:pt idx="810" formatCode="0.00E+00">
                  <c:v>4.0980943861104502E-4</c:v>
                </c:pt>
                <c:pt idx="811" formatCode="0.00E+00">
                  <c:v>3.1985126915983999E-4</c:v>
                </c:pt>
                <c:pt idx="812" formatCode="0.00E+00">
                  <c:v>4.14807114691668E-4</c:v>
                </c:pt>
                <c:pt idx="813" formatCode="0.00E+00">
                  <c:v>3.8981873428855498E-4</c:v>
                </c:pt>
                <c:pt idx="814" formatCode="0.00E+00">
                  <c:v>3.6483035388544299E-4</c:v>
                </c:pt>
                <c:pt idx="815" formatCode="0.00E+00">
                  <c:v>4.14807114691668E-4</c:v>
                </c:pt>
                <c:pt idx="816" formatCode="0.00E+00">
                  <c:v>3.1985126915983999E-4</c:v>
                </c:pt>
                <c:pt idx="817" formatCode="0.00E+00">
                  <c:v>3.1485359307921798E-4</c:v>
                </c:pt>
                <c:pt idx="818" formatCode="0.00E+00">
                  <c:v>4.3979549509477999E-4</c:v>
                </c:pt>
                <c:pt idx="819" formatCode="0.00E+00">
                  <c:v>4.8477457982038299E-4</c:v>
                </c:pt>
                <c:pt idx="820" formatCode="0.00E+00">
                  <c:v>3.2984662132108498E-4</c:v>
                </c:pt>
                <c:pt idx="821" formatCode="0.00E+00">
                  <c:v>4.0980943861104502E-4</c:v>
                </c:pt>
                <c:pt idx="822" formatCode="0.00E+00">
                  <c:v>3.8981873428855498E-4</c:v>
                </c:pt>
                <c:pt idx="823" formatCode="0.00E+00">
                  <c:v>4.1980479077229001E-4</c:v>
                </c:pt>
                <c:pt idx="824" formatCode="0.00E+00">
                  <c:v>4.4479317117540298E-4</c:v>
                </c:pt>
                <c:pt idx="825" formatCode="0.00E+00">
                  <c:v>3.9981408644979997E-4</c:v>
                </c:pt>
                <c:pt idx="826" formatCode="0.00E+00">
                  <c:v>3.7982338212730999E-4</c:v>
                </c:pt>
                <c:pt idx="827" formatCode="0.00E+00">
                  <c:v>3.8981873428855498E-4</c:v>
                </c:pt>
                <c:pt idx="828" formatCode="0.00E+00">
                  <c:v>3.4483964956295301E-4</c:v>
                </c:pt>
                <c:pt idx="829" formatCode="0.00E+00">
                  <c:v>4.1980479077229001E-4</c:v>
                </c:pt>
                <c:pt idx="830" formatCode="0.00E+00">
                  <c:v>4.4479317117540298E-4</c:v>
                </c:pt>
                <c:pt idx="831" formatCode="0.00E+00">
                  <c:v>3.2984662132108498E-4</c:v>
                </c:pt>
                <c:pt idx="832" formatCode="0.00E+00">
                  <c:v>3.69828029966065E-4</c:v>
                </c:pt>
                <c:pt idx="833" formatCode="0.00E+00">
                  <c:v>4.0980943861104502E-4</c:v>
                </c:pt>
                <c:pt idx="834" formatCode="0.00E+00">
                  <c:v>3.09855916998595E-4</c:v>
                </c:pt>
                <c:pt idx="835" formatCode="0.00E+00">
                  <c:v>3.8482105820793297E-4</c:v>
                </c:pt>
                <c:pt idx="836" formatCode="0.00E+00">
                  <c:v>3.7982338212730999E-4</c:v>
                </c:pt>
                <c:pt idx="837" formatCode="0.00E+00">
                  <c:v>3.9481641036917802E-4</c:v>
                </c:pt>
                <c:pt idx="838" formatCode="0.00E+00">
                  <c:v>3.2484894524046297E-4</c:v>
                </c:pt>
                <c:pt idx="839" formatCode="0.00E+00">
                  <c:v>4.0481176253042301E-4</c:v>
                </c:pt>
                <c:pt idx="840" formatCode="0.00E+00">
                  <c:v>3.5983267780482001E-4</c:v>
                </c:pt>
                <c:pt idx="841" formatCode="0.00E+00">
                  <c:v>3.7482570604668798E-4</c:v>
                </c:pt>
                <c:pt idx="842" formatCode="0.00E+00">
                  <c:v>4.2480246685291299E-4</c:v>
                </c:pt>
                <c:pt idx="843" formatCode="0.00E+00">
                  <c:v>3.8981873428855498E-4</c:v>
                </c:pt>
                <c:pt idx="844" formatCode="0.00E+00">
                  <c:v>3.8981873428855498E-4</c:v>
                </c:pt>
                <c:pt idx="845" formatCode="0.00E+00">
                  <c:v>3.3484429740170802E-4</c:v>
                </c:pt>
                <c:pt idx="846" formatCode="0.00E+00">
                  <c:v>3.6483035388544299E-4</c:v>
                </c:pt>
                <c:pt idx="847" formatCode="0.00E+00">
                  <c:v>4.5478852333664802E-4</c:v>
                </c:pt>
                <c:pt idx="848" formatCode="0.00E+00">
                  <c:v>3.54835001724198E-4</c:v>
                </c:pt>
                <c:pt idx="849" formatCode="0.00E+00">
                  <c:v>3.8981873428855498E-4</c:v>
                </c:pt>
                <c:pt idx="850" formatCode="0.00E+00">
                  <c:v>3.4983732564357502E-4</c:v>
                </c:pt>
                <c:pt idx="851" formatCode="0.00E+00">
                  <c:v>4.1980479077229001E-4</c:v>
                </c:pt>
                <c:pt idx="852" formatCode="0.00E+00">
                  <c:v>4.0980943861104502E-4</c:v>
                </c:pt>
                <c:pt idx="853" formatCode="0.00E+00">
                  <c:v>3.8981873428855498E-4</c:v>
                </c:pt>
                <c:pt idx="854" formatCode="0.00E+00">
                  <c:v>3.9981408644979997E-4</c:v>
                </c:pt>
                <c:pt idx="855" formatCode="0.00E+00">
                  <c:v>3.8981873428855498E-4</c:v>
                </c:pt>
                <c:pt idx="856" formatCode="0.00E+00">
                  <c:v>3.2984662132108498E-4</c:v>
                </c:pt>
                <c:pt idx="857" formatCode="0.00E+00">
                  <c:v>3.1985126915983999E-4</c:v>
                </c:pt>
                <c:pt idx="858" formatCode="0.00E+00">
                  <c:v>3.5983267780482001E-4</c:v>
                </c:pt>
                <c:pt idx="859" formatCode="0.00E+00">
                  <c:v>3.3484429740170802E-4</c:v>
                </c:pt>
                <c:pt idx="860" formatCode="0.00E+00">
                  <c:v>3.4483964956295301E-4</c:v>
                </c:pt>
                <c:pt idx="861" formatCode="0.00E+00">
                  <c:v>3.3984197348233003E-4</c:v>
                </c:pt>
                <c:pt idx="862" formatCode="0.00E+00">
                  <c:v>3.09855916998595E-4</c:v>
                </c:pt>
                <c:pt idx="863" formatCode="0.00E+00">
                  <c:v>4.5978619941726997E-4</c:v>
                </c:pt>
                <c:pt idx="864" formatCode="0.00E+00">
                  <c:v>3.54835001724198E-4</c:v>
                </c:pt>
                <c:pt idx="865" formatCode="0.00E+00">
                  <c:v>3.09855916998595E-4</c:v>
                </c:pt>
                <c:pt idx="866" formatCode="0.00E+00">
                  <c:v>3.8482105820793297E-4</c:v>
                </c:pt>
                <c:pt idx="867" formatCode="0.00E+00">
                  <c:v>3.4983732564357502E-4</c:v>
                </c:pt>
                <c:pt idx="868" formatCode="0.00E+00">
                  <c:v>3.54835001724198E-4</c:v>
                </c:pt>
                <c:pt idx="869" formatCode="0.00E+00">
                  <c:v>3.3484429740170802E-4</c:v>
                </c:pt>
                <c:pt idx="870" formatCode="0.00E+00">
                  <c:v>4.0980943861104502E-4</c:v>
                </c:pt>
                <c:pt idx="871" formatCode="0.00E+00">
                  <c:v>3.4983732564357502E-4</c:v>
                </c:pt>
                <c:pt idx="872" formatCode="0.00E+00">
                  <c:v>3.4483964956295301E-4</c:v>
                </c:pt>
                <c:pt idx="873" formatCode="0.00E+00">
                  <c:v>3.0485824091797299E-4</c:v>
                </c:pt>
                <c:pt idx="874" formatCode="0.00E+00">
                  <c:v>3.4483964956295301E-4</c:v>
                </c:pt>
                <c:pt idx="875" formatCode="0.00E+00">
                  <c:v>3.8482105820793297E-4</c:v>
                </c:pt>
                <c:pt idx="876" formatCode="0.00E+00">
                  <c:v>3.8482105820793297E-4</c:v>
                </c:pt>
                <c:pt idx="877" formatCode="0.00E+00">
                  <c:v>2.5987915619236999E-4</c:v>
                </c:pt>
                <c:pt idx="878" formatCode="0.00E+00">
                  <c:v>3.69828029966065E-4</c:v>
                </c:pt>
                <c:pt idx="879" formatCode="0.00E+00">
                  <c:v>3.6483035388544299E-4</c:v>
                </c:pt>
                <c:pt idx="880" formatCode="0.00E+00">
                  <c:v>3.1985126915983999E-4</c:v>
                </c:pt>
                <c:pt idx="881" formatCode="0.00E+00">
                  <c:v>3.4483964956295301E-4</c:v>
                </c:pt>
                <c:pt idx="882" formatCode="0.00E+00">
                  <c:v>4.2480246685291299E-4</c:v>
                </c:pt>
                <c:pt idx="883" formatCode="0.00E+00">
                  <c:v>3.09855916998595E-4</c:v>
                </c:pt>
                <c:pt idx="884" formatCode="0.00E+00">
                  <c:v>3.2984662132108498E-4</c:v>
                </c:pt>
                <c:pt idx="885" formatCode="0.00E+00">
                  <c:v>3.2484894524046297E-4</c:v>
                </c:pt>
                <c:pt idx="886" formatCode="0.00E+00">
                  <c:v>2.8486753659548301E-4</c:v>
                </c:pt>
                <c:pt idx="887" formatCode="0.00E+00">
                  <c:v>2.8986521267610502E-4</c:v>
                </c:pt>
                <c:pt idx="888" formatCode="0.00E+00">
                  <c:v>3.4483964956295301E-4</c:v>
                </c:pt>
                <c:pt idx="889" formatCode="0.00E+00">
                  <c:v>3.9981408644979997E-4</c:v>
                </c:pt>
                <c:pt idx="890" formatCode="0.00E+00">
                  <c:v>3.2984662132108498E-4</c:v>
                </c:pt>
                <c:pt idx="891" formatCode="0.00E+00">
                  <c:v>3.3484429740170802E-4</c:v>
                </c:pt>
                <c:pt idx="892" formatCode="0.00E+00">
                  <c:v>3.2484894524046297E-4</c:v>
                </c:pt>
                <c:pt idx="893" formatCode="0.00E+00">
                  <c:v>3.3984197348233003E-4</c:v>
                </c:pt>
                <c:pt idx="894" formatCode="0.00E+00">
                  <c:v>3.1985126915983999E-4</c:v>
                </c:pt>
                <c:pt idx="895" formatCode="0.00E+00">
                  <c:v>3.3984197348233003E-4</c:v>
                </c:pt>
                <c:pt idx="896" formatCode="0.00E+00">
                  <c:v>3.69828029966065E-4</c:v>
                </c:pt>
                <c:pt idx="897" formatCode="0.00E+00">
                  <c:v>3.7982338212730999E-4</c:v>
                </c:pt>
                <c:pt idx="898" formatCode="0.00E+00">
                  <c:v>2.5987915619236999E-4</c:v>
                </c:pt>
                <c:pt idx="899" formatCode="0.00E+00">
                  <c:v>3.2484894524046297E-4</c:v>
                </c:pt>
                <c:pt idx="900" formatCode="0.00E+00">
                  <c:v>2.94862888756728E-4</c:v>
                </c:pt>
                <c:pt idx="901" formatCode="0.00E+00">
                  <c:v>3.1485359307921798E-4</c:v>
                </c:pt>
                <c:pt idx="902" formatCode="0.00E+00">
                  <c:v>3.9481641036917802E-4</c:v>
                </c:pt>
                <c:pt idx="903" formatCode="0.00E+00">
                  <c:v>3.3484429740170802E-4</c:v>
                </c:pt>
                <c:pt idx="904" formatCode="0.00E+00">
                  <c:v>2.94862888756728E-4</c:v>
                </c:pt>
                <c:pt idx="905" formatCode="0.00E+00">
                  <c:v>2.34890775789258E-4</c:v>
                </c:pt>
                <c:pt idx="906" formatCode="0.00E+00">
                  <c:v>3.4483964956295301E-4</c:v>
                </c:pt>
                <c:pt idx="907" formatCode="0.00E+00">
                  <c:v>3.2984662132108498E-4</c:v>
                </c:pt>
                <c:pt idx="908" formatCode="0.00E+00">
                  <c:v>2.8986521267610502E-4</c:v>
                </c:pt>
                <c:pt idx="909" formatCode="0.00E+00">
                  <c:v>3.3984197348233003E-4</c:v>
                </c:pt>
                <c:pt idx="910" formatCode="0.00E+00">
                  <c:v>2.9986056483735001E-4</c:v>
                </c:pt>
                <c:pt idx="911" formatCode="0.00E+00">
                  <c:v>3.6483035388544299E-4</c:v>
                </c:pt>
                <c:pt idx="912" formatCode="0.00E+00">
                  <c:v>3.4483964956295301E-4</c:v>
                </c:pt>
                <c:pt idx="913" formatCode="0.00E+00">
                  <c:v>3.2984662132108498E-4</c:v>
                </c:pt>
                <c:pt idx="914" formatCode="0.00E+00">
                  <c:v>2.8486753659548301E-4</c:v>
                </c:pt>
                <c:pt idx="915" formatCode="0.00E+00">
                  <c:v>3.0485824091797299E-4</c:v>
                </c:pt>
                <c:pt idx="916" formatCode="0.00E+00">
                  <c:v>2.9986056483735001E-4</c:v>
                </c:pt>
                <c:pt idx="917" formatCode="0.00E+00">
                  <c:v>3.2984662132108498E-4</c:v>
                </c:pt>
                <c:pt idx="918" formatCode="0.00E+00">
                  <c:v>3.7482570604668798E-4</c:v>
                </c:pt>
                <c:pt idx="919" formatCode="0.00E+00">
                  <c:v>3.1485359307921798E-4</c:v>
                </c:pt>
                <c:pt idx="920" formatCode="0.00E+00">
                  <c:v>2.7487218443423802E-4</c:v>
                </c:pt>
                <c:pt idx="921" formatCode="0.00E+00">
                  <c:v>3.3484429740170802E-4</c:v>
                </c:pt>
                <c:pt idx="922" formatCode="0.00E+00">
                  <c:v>2.8986521267610502E-4</c:v>
                </c:pt>
                <c:pt idx="923" formatCode="0.00E+00">
                  <c:v>3.1485359307921798E-4</c:v>
                </c:pt>
                <c:pt idx="924" formatCode="0.00E+00">
                  <c:v>3.0485824091797299E-4</c:v>
                </c:pt>
                <c:pt idx="925" formatCode="0.00E+00">
                  <c:v>3.2484894524046297E-4</c:v>
                </c:pt>
                <c:pt idx="926" formatCode="0.00E+00">
                  <c:v>3.4483964956295301E-4</c:v>
                </c:pt>
                <c:pt idx="927" formatCode="0.00E+00">
                  <c:v>3.5983267780482001E-4</c:v>
                </c:pt>
                <c:pt idx="928" formatCode="0.00E+00">
                  <c:v>2.6987450835361498E-4</c:v>
                </c:pt>
                <c:pt idx="929" formatCode="0.00E+00">
                  <c:v>2.8486753659548301E-4</c:v>
                </c:pt>
                <c:pt idx="930" formatCode="0.00E+00">
                  <c:v>3.3484429740170802E-4</c:v>
                </c:pt>
                <c:pt idx="931" formatCode="0.00E+00">
                  <c:v>3.6483035388544299E-4</c:v>
                </c:pt>
                <c:pt idx="932" formatCode="0.00E+00">
                  <c:v>3.1985126915983999E-4</c:v>
                </c:pt>
                <c:pt idx="933" formatCode="0.00E+00">
                  <c:v>2.7986986051486002E-4</c:v>
                </c:pt>
                <c:pt idx="934" formatCode="0.00E+00">
                  <c:v>2.9986056483735001E-4</c:v>
                </c:pt>
                <c:pt idx="935" formatCode="0.00E+00">
                  <c:v>3.54835001724198E-4</c:v>
                </c:pt>
                <c:pt idx="936" formatCode="0.00E+00">
                  <c:v>3.4483964956295301E-4</c:v>
                </c:pt>
                <c:pt idx="937" formatCode="0.00E+00">
                  <c:v>2.34890775789258E-4</c:v>
                </c:pt>
                <c:pt idx="938" formatCode="0.00E+00">
                  <c:v>2.8986521267610502E-4</c:v>
                </c:pt>
                <c:pt idx="939" formatCode="0.00E+00">
                  <c:v>2.7986986051486002E-4</c:v>
                </c:pt>
                <c:pt idx="940" formatCode="0.00E+00">
                  <c:v>2.49883804031125E-4</c:v>
                </c:pt>
                <c:pt idx="941" formatCode="0.00E+00">
                  <c:v>2.8986521267610502E-4</c:v>
                </c:pt>
                <c:pt idx="942" formatCode="0.00E+00">
                  <c:v>3.3984197348233003E-4</c:v>
                </c:pt>
                <c:pt idx="943" formatCode="0.00E+00">
                  <c:v>2.94862888756728E-4</c:v>
                </c:pt>
                <c:pt idx="944" formatCode="0.00E+00">
                  <c:v>3.4983732564357502E-4</c:v>
                </c:pt>
                <c:pt idx="945" formatCode="0.00E+00">
                  <c:v>2.94862888756728E-4</c:v>
                </c:pt>
                <c:pt idx="946" formatCode="0.00E+00">
                  <c:v>3.1985126915983999E-4</c:v>
                </c:pt>
                <c:pt idx="947" formatCode="0.00E+00">
                  <c:v>2.94862888756728E-4</c:v>
                </c:pt>
                <c:pt idx="948" formatCode="0.00E+00">
                  <c:v>2.5488148011174798E-4</c:v>
                </c:pt>
                <c:pt idx="949" formatCode="0.00E+00">
                  <c:v>2.2989309970863499E-4</c:v>
                </c:pt>
                <c:pt idx="950" formatCode="0.00E+00">
                  <c:v>3.09855916998595E-4</c:v>
                </c:pt>
                <c:pt idx="951" formatCode="0.00E+00">
                  <c:v>2.6487683227299303E-4</c:v>
                </c:pt>
                <c:pt idx="952" formatCode="0.00E+00">
                  <c:v>3.0485824091797299E-4</c:v>
                </c:pt>
                <c:pt idx="953" formatCode="0.00E+00">
                  <c:v>2.6987450835361498E-4</c:v>
                </c:pt>
                <c:pt idx="954" formatCode="0.00E+00">
                  <c:v>3.7482570604668798E-4</c:v>
                </c:pt>
                <c:pt idx="955" formatCode="0.00E+00">
                  <c:v>3.0485824091797299E-4</c:v>
                </c:pt>
                <c:pt idx="956" formatCode="0.00E+00">
                  <c:v>2.8986521267610502E-4</c:v>
                </c:pt>
                <c:pt idx="957" formatCode="0.00E+00">
                  <c:v>3.2484894524046297E-4</c:v>
                </c:pt>
                <c:pt idx="958" formatCode="0.00E+00">
                  <c:v>2.8486753659548301E-4</c:v>
                </c:pt>
                <c:pt idx="959" formatCode="0.00E+00">
                  <c:v>2.6987450835361498E-4</c:v>
                </c:pt>
                <c:pt idx="960" formatCode="0.00E+00">
                  <c:v>2.3988845186988001E-4</c:v>
                </c:pt>
                <c:pt idx="961" formatCode="0.00E+00">
                  <c:v>3.1985126915983999E-4</c:v>
                </c:pt>
                <c:pt idx="962" formatCode="0.00E+00">
                  <c:v>2.5488148011174798E-4</c:v>
                </c:pt>
                <c:pt idx="963" formatCode="0.00E+00">
                  <c:v>3.3984197348233003E-4</c:v>
                </c:pt>
                <c:pt idx="964" formatCode="0.00E+00">
                  <c:v>2.7487218443423802E-4</c:v>
                </c:pt>
                <c:pt idx="965" formatCode="0.00E+00">
                  <c:v>3.3984197348233003E-4</c:v>
                </c:pt>
                <c:pt idx="966" formatCode="0.00E+00">
                  <c:v>3.0485824091797299E-4</c:v>
                </c:pt>
                <c:pt idx="967" formatCode="0.00E+00">
                  <c:v>2.3988845186988001E-4</c:v>
                </c:pt>
                <c:pt idx="968" formatCode="0.00E+00">
                  <c:v>2.3988845186988001E-4</c:v>
                </c:pt>
                <c:pt idx="969" formatCode="0.00E+00">
                  <c:v>3.09855916998595E-4</c:v>
                </c:pt>
                <c:pt idx="970" formatCode="0.00E+00">
                  <c:v>2.94862888756728E-4</c:v>
                </c:pt>
                <c:pt idx="971" formatCode="0.00E+00">
                  <c:v>2.5488148011174798E-4</c:v>
                </c:pt>
                <c:pt idx="972" formatCode="0.00E+00">
                  <c:v>3.1485359307921798E-4</c:v>
                </c:pt>
                <c:pt idx="973" formatCode="0.00E+00">
                  <c:v>2.7487218443423802E-4</c:v>
                </c:pt>
                <c:pt idx="974" formatCode="0.00E+00">
                  <c:v>2.8486753659548301E-4</c:v>
                </c:pt>
                <c:pt idx="975" formatCode="0.00E+00">
                  <c:v>2.8986521267610502E-4</c:v>
                </c:pt>
                <c:pt idx="976" formatCode="0.00E+00">
                  <c:v>3.1485359307921798E-4</c:v>
                </c:pt>
                <c:pt idx="977" formatCode="0.00E+00">
                  <c:v>3.0485824091797299E-4</c:v>
                </c:pt>
                <c:pt idx="978" formatCode="0.00E+00">
                  <c:v>3.0485824091797299E-4</c:v>
                </c:pt>
                <c:pt idx="979" formatCode="0.00E+00">
                  <c:v>3.2984662132108498E-4</c:v>
                </c:pt>
                <c:pt idx="980" formatCode="0.00E+00">
                  <c:v>2.6487683227299303E-4</c:v>
                </c:pt>
                <c:pt idx="981" formatCode="0.00E+00">
                  <c:v>3.4483964956295301E-4</c:v>
                </c:pt>
                <c:pt idx="982" formatCode="0.00E+00">
                  <c:v>2.6987450835361498E-4</c:v>
                </c:pt>
                <c:pt idx="983" formatCode="0.00E+00">
                  <c:v>3.2484894524046297E-4</c:v>
                </c:pt>
                <c:pt idx="984" formatCode="0.00E+00">
                  <c:v>2.3988845186988001E-4</c:v>
                </c:pt>
                <c:pt idx="985" formatCode="0.00E+00">
                  <c:v>2.7487218443423802E-4</c:v>
                </c:pt>
                <c:pt idx="986" formatCode="0.00E+00">
                  <c:v>2.6487683227299303E-4</c:v>
                </c:pt>
                <c:pt idx="987" formatCode="0.00E+00">
                  <c:v>2.2989309970863499E-4</c:v>
                </c:pt>
                <c:pt idx="988" formatCode="0.00E+00">
                  <c:v>2.8486753659548301E-4</c:v>
                </c:pt>
                <c:pt idx="989" formatCode="0.00E+00">
                  <c:v>2.7986986051486002E-4</c:v>
                </c:pt>
                <c:pt idx="990" formatCode="0.00E+00">
                  <c:v>2.4488612795050299E-4</c:v>
                </c:pt>
                <c:pt idx="991" formatCode="0.00E+00">
                  <c:v>2.9986056483735001E-4</c:v>
                </c:pt>
                <c:pt idx="992" formatCode="0.00E+00">
                  <c:v>2.49883804031125E-4</c:v>
                </c:pt>
                <c:pt idx="993" formatCode="0.00E+00">
                  <c:v>2.94862888756728E-4</c:v>
                </c:pt>
                <c:pt idx="994" formatCode="0.00E+00">
                  <c:v>2.3988845186988001E-4</c:v>
                </c:pt>
                <c:pt idx="995" formatCode="0.00E+00">
                  <c:v>2.2989309970863499E-4</c:v>
                </c:pt>
                <c:pt idx="996" formatCode="0.00E+00">
                  <c:v>2.4488612795050299E-4</c:v>
                </c:pt>
                <c:pt idx="997" formatCode="0.00E+00">
                  <c:v>3.09855916998595E-4</c:v>
                </c:pt>
                <c:pt idx="998" formatCode="0.00E+00">
                  <c:v>2.3988845186988001E-4</c:v>
                </c:pt>
                <c:pt idx="999" formatCode="0.00E+00">
                  <c:v>2.94862888756728E-4</c:v>
                </c:pt>
                <c:pt idx="1000" formatCode="0.00E+00">
                  <c:v>2.49883804031125E-4</c:v>
                </c:pt>
                <c:pt idx="1001" formatCode="0.00E+00">
                  <c:v>2.5987915619236999E-4</c:v>
                </c:pt>
                <c:pt idx="1002" formatCode="0.00E+00">
                  <c:v>2.5488148011174798E-4</c:v>
                </c:pt>
                <c:pt idx="1003" formatCode="0.00E+00">
                  <c:v>2.49883804031125E-4</c:v>
                </c:pt>
                <c:pt idx="1004" formatCode="0.00E+00">
                  <c:v>2.6987450835361498E-4</c:v>
                </c:pt>
                <c:pt idx="1005" formatCode="0.00E+00">
                  <c:v>3.3984197348233003E-4</c:v>
                </c:pt>
                <c:pt idx="1006" formatCode="0.00E+00">
                  <c:v>2.8986521267610502E-4</c:v>
                </c:pt>
                <c:pt idx="1007" formatCode="0.00E+00">
                  <c:v>2.24895423628012E-4</c:v>
                </c:pt>
                <c:pt idx="1008" formatCode="0.00E+00">
                  <c:v>2.6987450835361498E-4</c:v>
                </c:pt>
                <c:pt idx="1009" formatCode="0.00E+00">
                  <c:v>2.8486753659548301E-4</c:v>
                </c:pt>
                <c:pt idx="1010" formatCode="0.00E+00">
                  <c:v>2.5987915619236999E-4</c:v>
                </c:pt>
                <c:pt idx="1011" formatCode="0.00E+00">
                  <c:v>2.49883804031125E-4</c:v>
                </c:pt>
                <c:pt idx="1012" formatCode="0.00E+00">
                  <c:v>3.0485824091797299E-4</c:v>
                </c:pt>
                <c:pt idx="1013" formatCode="0.00E+00">
                  <c:v>2.5987915619236999E-4</c:v>
                </c:pt>
                <c:pt idx="1014" formatCode="0.00E+00">
                  <c:v>3.0485824091797299E-4</c:v>
                </c:pt>
                <c:pt idx="1015" formatCode="0.00E+00">
                  <c:v>2.3988845186988001E-4</c:v>
                </c:pt>
                <c:pt idx="1016" formatCode="0.00E+00">
                  <c:v>2.34890775789258E-4</c:v>
                </c:pt>
                <c:pt idx="1017" formatCode="0.00E+00">
                  <c:v>2.5488148011174798E-4</c:v>
                </c:pt>
                <c:pt idx="1018" formatCode="0.00E+00">
                  <c:v>2.6487683227299303E-4</c:v>
                </c:pt>
                <c:pt idx="1019" formatCode="0.00E+00">
                  <c:v>2.2989309970863499E-4</c:v>
                </c:pt>
                <c:pt idx="1020" formatCode="0.00E+00">
                  <c:v>2.7986986051486002E-4</c:v>
                </c:pt>
                <c:pt idx="1021" formatCode="0.00E+00">
                  <c:v>3.09855916998595E-4</c:v>
                </c:pt>
                <c:pt idx="1022" formatCode="0.00E+00">
                  <c:v>2.94862888756728E-4</c:v>
                </c:pt>
                <c:pt idx="1023" formatCode="0.00E+00">
                  <c:v>2.34890775789258E-4</c:v>
                </c:pt>
                <c:pt idx="1024" formatCode="0.00E+00">
                  <c:v>2.49883804031125E-4</c:v>
                </c:pt>
                <c:pt idx="1025" formatCode="0.00E+00">
                  <c:v>2.9986056483735001E-4</c:v>
                </c:pt>
                <c:pt idx="1026" formatCode="0.00E+00">
                  <c:v>2.8486753659548301E-4</c:v>
                </c:pt>
                <c:pt idx="1027" formatCode="0.00E+00">
                  <c:v>2.5488148011174798E-4</c:v>
                </c:pt>
                <c:pt idx="1028" formatCode="0.00E+00">
                  <c:v>2.2989309970863499E-4</c:v>
                </c:pt>
                <c:pt idx="1029" formatCode="0.00E+00">
                  <c:v>2.7487218443423802E-4</c:v>
                </c:pt>
                <c:pt idx="1030" formatCode="0.00E+00">
                  <c:v>1.6992098674116501E-4</c:v>
                </c:pt>
                <c:pt idx="1031" formatCode="0.00E+00">
                  <c:v>2.34890775789258E-4</c:v>
                </c:pt>
                <c:pt idx="1032" formatCode="0.00E+00">
                  <c:v>1.8491401498303201E-4</c:v>
                </c:pt>
                <c:pt idx="1033" formatCode="0.00E+00">
                  <c:v>2.1989774754739E-4</c:v>
                </c:pt>
                <c:pt idx="1034" formatCode="0.00E+00">
                  <c:v>1.9990704322489999E-4</c:v>
                </c:pt>
                <c:pt idx="1035" formatCode="0.00E+00">
                  <c:v>2.0490471930552199E-4</c:v>
                </c:pt>
                <c:pt idx="1036" formatCode="0.00E+00">
                  <c:v>2.2989309970863499E-4</c:v>
                </c:pt>
                <c:pt idx="1037" formatCode="0.00E+00">
                  <c:v>3.1485359307921798E-4</c:v>
                </c:pt>
                <c:pt idx="1038" formatCode="0.00E+00">
                  <c:v>2.5987915619236999E-4</c:v>
                </c:pt>
                <c:pt idx="1039" formatCode="0.00E+00">
                  <c:v>2.1490007146676701E-4</c:v>
                </c:pt>
                <c:pt idx="1040" formatCode="0.00E+00">
                  <c:v>2.9986056483735001E-4</c:v>
                </c:pt>
                <c:pt idx="1041" formatCode="0.00E+00">
                  <c:v>2.5488148011174798E-4</c:v>
                </c:pt>
                <c:pt idx="1042" formatCode="0.00E+00">
                  <c:v>2.49883804031125E-4</c:v>
                </c:pt>
                <c:pt idx="1043" formatCode="0.00E+00">
                  <c:v>2.94862888756728E-4</c:v>
                </c:pt>
                <c:pt idx="1044" formatCode="0.00E+00">
                  <c:v>2.0490471930552199E-4</c:v>
                </c:pt>
                <c:pt idx="1045" formatCode="0.00E+00">
                  <c:v>2.49883804031125E-4</c:v>
                </c:pt>
                <c:pt idx="1046" formatCode="0.00E+00">
                  <c:v>2.24895423628012E-4</c:v>
                </c:pt>
                <c:pt idx="1047" formatCode="0.00E+00">
                  <c:v>2.3988845186988001E-4</c:v>
                </c:pt>
                <c:pt idx="1048" formatCode="0.00E+00">
                  <c:v>2.8986521267610502E-4</c:v>
                </c:pt>
                <c:pt idx="1049" formatCode="0.00E+00">
                  <c:v>2.49883804031125E-4</c:v>
                </c:pt>
                <c:pt idx="1050" formatCode="0.00E+00">
                  <c:v>2.6987450835361498E-4</c:v>
                </c:pt>
                <c:pt idx="1051" formatCode="0.00E+00">
                  <c:v>2.4488612795050299E-4</c:v>
                </c:pt>
                <c:pt idx="1052" formatCode="0.00E+00">
                  <c:v>2.94862888756728E-4</c:v>
                </c:pt>
                <c:pt idx="1053" formatCode="0.00E+00">
                  <c:v>2.24895423628012E-4</c:v>
                </c:pt>
                <c:pt idx="1054" formatCode="0.00E+00">
                  <c:v>2.1989774754739E-4</c:v>
                </c:pt>
                <c:pt idx="1055" formatCode="0.00E+00">
                  <c:v>2.5987915619236999E-4</c:v>
                </c:pt>
                <c:pt idx="1056" formatCode="0.00E+00">
                  <c:v>2.2989309970863499E-4</c:v>
                </c:pt>
                <c:pt idx="1057" formatCode="0.00E+00">
                  <c:v>2.24895423628012E-4</c:v>
                </c:pt>
                <c:pt idx="1058" formatCode="0.00E+00">
                  <c:v>2.4488612795050299E-4</c:v>
                </c:pt>
                <c:pt idx="1059" formatCode="0.00E+00">
                  <c:v>2.3988845186988001E-4</c:v>
                </c:pt>
                <c:pt idx="1060" formatCode="0.00E+00">
                  <c:v>2.7487218443423802E-4</c:v>
                </c:pt>
                <c:pt idx="1061" formatCode="0.00E+00">
                  <c:v>2.24895423628012E-4</c:v>
                </c:pt>
                <c:pt idx="1062" formatCode="0.00E+00">
                  <c:v>2.34890775789258E-4</c:v>
                </c:pt>
                <c:pt idx="1063" formatCode="0.00E+00">
                  <c:v>2.34890775789258E-4</c:v>
                </c:pt>
                <c:pt idx="1064" formatCode="0.00E+00">
                  <c:v>3.1485359307921798E-4</c:v>
                </c:pt>
                <c:pt idx="1065" formatCode="0.00E+00">
                  <c:v>2.7487218443423802E-4</c:v>
                </c:pt>
                <c:pt idx="1066" formatCode="0.00E+00">
                  <c:v>2.0490471930552199E-4</c:v>
                </c:pt>
                <c:pt idx="1067" formatCode="0.00E+00">
                  <c:v>2.4488612795050299E-4</c:v>
                </c:pt>
                <c:pt idx="1068" formatCode="0.00E+00">
                  <c:v>3.2484894524046297E-4</c:v>
                </c:pt>
                <c:pt idx="1069" formatCode="0.00E+00">
                  <c:v>1.89911691063655E-4</c:v>
                </c:pt>
                <c:pt idx="1070" formatCode="0.00E+00">
                  <c:v>2.2989309970863499E-4</c:v>
                </c:pt>
                <c:pt idx="1071" formatCode="0.00E+00">
                  <c:v>2.7986986051486002E-4</c:v>
                </c:pt>
                <c:pt idx="1072" formatCode="0.00E+00">
                  <c:v>2.34890775789258E-4</c:v>
                </c:pt>
                <c:pt idx="1073" formatCode="0.00E+00">
                  <c:v>2.1989774754739E-4</c:v>
                </c:pt>
                <c:pt idx="1074" formatCode="0.00E+00">
                  <c:v>1.7991633890241E-4</c:v>
                </c:pt>
                <c:pt idx="1075" formatCode="0.00E+00">
                  <c:v>2.5987915619236999E-4</c:v>
                </c:pt>
                <c:pt idx="1076" formatCode="0.00E+00">
                  <c:v>2.1989774754739E-4</c:v>
                </c:pt>
                <c:pt idx="1077" formatCode="0.00E+00">
                  <c:v>1.8491401498303201E-4</c:v>
                </c:pt>
                <c:pt idx="1078" formatCode="0.00E+00">
                  <c:v>2.1989774754739E-4</c:v>
                </c:pt>
                <c:pt idx="1079" formatCode="0.00E+00">
                  <c:v>2.5488148011174798E-4</c:v>
                </c:pt>
                <c:pt idx="1080" formatCode="0.00E+00">
                  <c:v>1.89911691063655E-4</c:v>
                </c:pt>
                <c:pt idx="1081" formatCode="0.00E+00">
                  <c:v>2.1989774754739E-4</c:v>
                </c:pt>
                <c:pt idx="1082" formatCode="0.00E+00">
                  <c:v>1.94909367144277E-4</c:v>
                </c:pt>
                <c:pt idx="1083" formatCode="0.00E+00">
                  <c:v>2.34890775789258E-4</c:v>
                </c:pt>
                <c:pt idx="1084" formatCode="0.00E+00">
                  <c:v>2.1989774754739E-4</c:v>
                </c:pt>
                <c:pt idx="1085" formatCode="0.00E+00">
                  <c:v>2.6487683227299303E-4</c:v>
                </c:pt>
                <c:pt idx="1086" formatCode="0.00E+00">
                  <c:v>2.4488612795050299E-4</c:v>
                </c:pt>
                <c:pt idx="1087" formatCode="0.00E+00">
                  <c:v>2.4488612795050299E-4</c:v>
                </c:pt>
                <c:pt idx="1088" formatCode="0.00E+00">
                  <c:v>1.94909367144277E-4</c:v>
                </c:pt>
                <c:pt idx="1089" formatCode="0.00E+00">
                  <c:v>2.5987915619236999E-4</c:v>
                </c:pt>
                <c:pt idx="1090" formatCode="0.00E+00">
                  <c:v>2.3988845186988001E-4</c:v>
                </c:pt>
                <c:pt idx="1091" formatCode="0.00E+00">
                  <c:v>2.6487683227299303E-4</c:v>
                </c:pt>
                <c:pt idx="1092" formatCode="0.00E+00">
                  <c:v>2.09902395386145E-4</c:v>
                </c:pt>
                <c:pt idx="1093" formatCode="0.00E+00">
                  <c:v>2.5987915619236999E-4</c:v>
                </c:pt>
                <c:pt idx="1094" formatCode="0.00E+00">
                  <c:v>2.3988845186988001E-4</c:v>
                </c:pt>
                <c:pt idx="1095" formatCode="0.00E+00">
                  <c:v>1.6992098674116501E-4</c:v>
                </c:pt>
                <c:pt idx="1096" formatCode="0.00E+00">
                  <c:v>1.5492795849929701E-4</c:v>
                </c:pt>
                <c:pt idx="1097" formatCode="0.00E+00">
                  <c:v>2.5488148011174798E-4</c:v>
                </c:pt>
                <c:pt idx="1098" formatCode="0.00E+00">
                  <c:v>2.5987915619236999E-4</c:v>
                </c:pt>
                <c:pt idx="1099" formatCode="0.00E+00">
                  <c:v>2.1490007146676701E-4</c:v>
                </c:pt>
                <c:pt idx="1100" formatCode="0.00E+00">
                  <c:v>1.5992563457991999E-4</c:v>
                </c:pt>
                <c:pt idx="1101" formatCode="0.00E+00">
                  <c:v>1.94909367144277E-4</c:v>
                </c:pt>
                <c:pt idx="1102" formatCode="0.00E+00">
                  <c:v>2.09902395386145E-4</c:v>
                </c:pt>
                <c:pt idx="1103" formatCode="0.00E+00">
                  <c:v>1.7991633890241E-4</c:v>
                </c:pt>
                <c:pt idx="1104" formatCode="0.00E+00">
                  <c:v>2.49883804031125E-4</c:v>
                </c:pt>
                <c:pt idx="1105" formatCode="0.00E+00">
                  <c:v>1.9990704322489999E-4</c:v>
                </c:pt>
                <c:pt idx="1106" formatCode="0.00E+00">
                  <c:v>1.94909367144277E-4</c:v>
                </c:pt>
                <c:pt idx="1107" formatCode="0.00E+00">
                  <c:v>1.6992098674116501E-4</c:v>
                </c:pt>
                <c:pt idx="1108" formatCode="0.00E+00">
                  <c:v>2.34890775789258E-4</c:v>
                </c:pt>
                <c:pt idx="1109" formatCode="0.00E+00">
                  <c:v>1.9990704322489999E-4</c:v>
                </c:pt>
                <c:pt idx="1110" formatCode="0.00E+00">
                  <c:v>2.6987450835361498E-4</c:v>
                </c:pt>
                <c:pt idx="1111" formatCode="0.00E+00">
                  <c:v>2.2989309970863499E-4</c:v>
                </c:pt>
                <c:pt idx="1112" formatCode="0.00E+00">
                  <c:v>1.89911691063655E-4</c:v>
                </c:pt>
                <c:pt idx="1113" formatCode="0.00E+00">
                  <c:v>2.1989774754739E-4</c:v>
                </c:pt>
                <c:pt idx="1114" formatCode="0.00E+00">
                  <c:v>2.4488612795050299E-4</c:v>
                </c:pt>
                <c:pt idx="1115" formatCode="0.00E+00">
                  <c:v>1.7491866282178699E-4</c:v>
                </c:pt>
                <c:pt idx="1116" formatCode="0.00E+00">
                  <c:v>2.09902395386145E-4</c:v>
                </c:pt>
                <c:pt idx="1117" formatCode="0.00E+00">
                  <c:v>1.4493260633805199E-4</c:v>
                </c:pt>
                <c:pt idx="1118" formatCode="0.00E+00">
                  <c:v>2.0490471930552199E-4</c:v>
                </c:pt>
                <c:pt idx="1119" formatCode="0.00E+00">
                  <c:v>2.09902395386145E-4</c:v>
                </c:pt>
                <c:pt idx="1120" formatCode="0.00E+00">
                  <c:v>2.2989309970863499E-4</c:v>
                </c:pt>
                <c:pt idx="1121" formatCode="0.00E+00">
                  <c:v>1.5992563457991999E-4</c:v>
                </c:pt>
                <c:pt idx="1122" formatCode="0.00E+00">
                  <c:v>1.5992563457991999E-4</c:v>
                </c:pt>
                <c:pt idx="1123" formatCode="0.00E+00">
                  <c:v>2.24895423628012E-4</c:v>
                </c:pt>
                <c:pt idx="1124" formatCode="0.00E+00">
                  <c:v>2.49883804031125E-4</c:v>
                </c:pt>
                <c:pt idx="1125" formatCode="0.00E+00">
                  <c:v>2.1989774754739E-4</c:v>
                </c:pt>
                <c:pt idx="1126" formatCode="0.00E+00">
                  <c:v>1.7991633890241E-4</c:v>
                </c:pt>
                <c:pt idx="1127" formatCode="0.00E+00">
                  <c:v>2.09902395386145E-4</c:v>
                </c:pt>
                <c:pt idx="1128" formatCode="0.00E+00">
                  <c:v>1.8491401498303201E-4</c:v>
                </c:pt>
                <c:pt idx="1129" formatCode="0.00E+00">
                  <c:v>1.7991633890241E-4</c:v>
                </c:pt>
                <c:pt idx="1130" formatCode="0.00E+00">
                  <c:v>2.5488148011174798E-4</c:v>
                </c:pt>
                <c:pt idx="1131" formatCode="0.00E+00">
                  <c:v>1.7991633890241E-4</c:v>
                </c:pt>
                <c:pt idx="1132" formatCode="0.00E+00">
                  <c:v>2.34890775789258E-4</c:v>
                </c:pt>
                <c:pt idx="1133" formatCode="0.00E+00">
                  <c:v>2.3988845186988001E-4</c:v>
                </c:pt>
                <c:pt idx="1134" formatCode="0.00E+00">
                  <c:v>2.1989774754739E-4</c:v>
                </c:pt>
                <c:pt idx="1135" formatCode="0.00E+00">
                  <c:v>1.4493260633805199E-4</c:v>
                </c:pt>
                <c:pt idx="1136" formatCode="0.00E+00">
                  <c:v>1.7991633890241E-4</c:v>
                </c:pt>
                <c:pt idx="1137" formatCode="0.00E+00">
                  <c:v>1.9990704322489999E-4</c:v>
                </c:pt>
                <c:pt idx="1138" formatCode="0.00E+00">
                  <c:v>1.9990704322489999E-4</c:v>
                </c:pt>
                <c:pt idx="1139" formatCode="0.00E+00">
                  <c:v>1.9990704322489999E-4</c:v>
                </c:pt>
                <c:pt idx="1140" formatCode="0.00E+00">
                  <c:v>2.34890775789258E-4</c:v>
                </c:pt>
                <c:pt idx="1141" formatCode="0.00E+00">
                  <c:v>2.5488148011174798E-4</c:v>
                </c:pt>
                <c:pt idx="1142" formatCode="0.00E+00">
                  <c:v>1.7991633890241E-4</c:v>
                </c:pt>
                <c:pt idx="1143" formatCode="0.00E+00">
                  <c:v>1.04951197693072E-4</c:v>
                </c:pt>
                <c:pt idx="1144" formatCode="0.00E+00">
                  <c:v>1.9990704322489999E-4</c:v>
                </c:pt>
                <c:pt idx="1145" formatCode="0.00E+00">
                  <c:v>1.9990704322489999E-4</c:v>
                </c:pt>
                <c:pt idx="1146" formatCode="0.00E+00">
                  <c:v>1.5492795849929701E-4</c:v>
                </c:pt>
                <c:pt idx="1147" formatCode="0.00E+00">
                  <c:v>2.5987915619236999E-4</c:v>
                </c:pt>
                <c:pt idx="1148" formatCode="0.00E+00">
                  <c:v>2.0490471930552199E-4</c:v>
                </c:pt>
                <c:pt idx="1149" formatCode="0.00E+00">
                  <c:v>1.94909367144277E-4</c:v>
                </c:pt>
                <c:pt idx="1150" formatCode="0.00E+00">
                  <c:v>2.24895423628012E-4</c:v>
                </c:pt>
                <c:pt idx="1151" formatCode="0.00E+00">
                  <c:v>2.09902395386145E-4</c:v>
                </c:pt>
                <c:pt idx="1152" formatCode="0.00E+00">
                  <c:v>2.1989774754739E-4</c:v>
                </c:pt>
                <c:pt idx="1153" formatCode="0.00E+00">
                  <c:v>2.1989774754739E-4</c:v>
                </c:pt>
                <c:pt idx="1154" formatCode="0.00E+00">
                  <c:v>1.94909367144277E-4</c:v>
                </c:pt>
                <c:pt idx="1155" formatCode="0.00E+00">
                  <c:v>1.7991633890241E-4</c:v>
                </c:pt>
                <c:pt idx="1156" formatCode="0.00E+00">
                  <c:v>2.24895423628012E-4</c:v>
                </c:pt>
                <c:pt idx="1157" formatCode="0.00E+00">
                  <c:v>2.49883804031125E-4</c:v>
                </c:pt>
                <c:pt idx="1158" formatCode="0.00E+00">
                  <c:v>1.8491401498303201E-4</c:v>
                </c:pt>
                <c:pt idx="1159" formatCode="0.00E+00">
                  <c:v>1.7991633890241E-4</c:v>
                </c:pt>
                <c:pt idx="1160" formatCode="0.00E+00">
                  <c:v>2.7986986051486002E-4</c:v>
                </c:pt>
                <c:pt idx="1161" formatCode="0.00E+00">
                  <c:v>1.9990704322489999E-4</c:v>
                </c:pt>
                <c:pt idx="1162" formatCode="0.00E+00">
                  <c:v>2.24895423628012E-4</c:v>
                </c:pt>
                <c:pt idx="1163" formatCode="0.00E+00">
                  <c:v>2.1989774754739E-4</c:v>
                </c:pt>
                <c:pt idx="1164" formatCode="0.00E+00">
                  <c:v>1.2993957809618499E-4</c:v>
                </c:pt>
                <c:pt idx="1165" formatCode="0.00E+00">
                  <c:v>1.8491401498303201E-4</c:v>
                </c:pt>
                <c:pt idx="1166" formatCode="0.00E+00">
                  <c:v>2.24895423628012E-4</c:v>
                </c:pt>
                <c:pt idx="1167" formatCode="0.00E+00">
                  <c:v>2.09902395386145E-4</c:v>
                </c:pt>
                <c:pt idx="1168" formatCode="0.00E+00">
                  <c:v>2.0490471930552199E-4</c:v>
                </c:pt>
                <c:pt idx="1169" formatCode="0.00E+00">
                  <c:v>1.64923310660542E-4</c:v>
                </c:pt>
                <c:pt idx="1170" formatCode="0.00E+00">
                  <c:v>2.1989774754739E-4</c:v>
                </c:pt>
                <c:pt idx="1171" formatCode="0.00E+00">
                  <c:v>2.09902395386145E-4</c:v>
                </c:pt>
                <c:pt idx="1172" formatCode="0.00E+00">
                  <c:v>1.8491401498303201E-4</c:v>
                </c:pt>
                <c:pt idx="1173" formatCode="0.00E+00">
                  <c:v>1.5492795849929701E-4</c:v>
                </c:pt>
                <c:pt idx="1174" formatCode="0.00E+00">
                  <c:v>2.24895423628012E-4</c:v>
                </c:pt>
                <c:pt idx="1175" formatCode="0.00E+00">
                  <c:v>2.7487218443423802E-4</c:v>
                </c:pt>
                <c:pt idx="1176" formatCode="0.00E+00">
                  <c:v>1.64923310660542E-4</c:v>
                </c:pt>
                <c:pt idx="1177" formatCode="0.00E+00">
                  <c:v>1.7491866282178699E-4</c:v>
                </c:pt>
                <c:pt idx="1178" formatCode="0.00E+00">
                  <c:v>1.9990704322489999E-4</c:v>
                </c:pt>
                <c:pt idx="1179" formatCode="0.00E+00">
                  <c:v>1.7991633890241E-4</c:v>
                </c:pt>
                <c:pt idx="1180" formatCode="0.00E+00">
                  <c:v>1.2993957809618499E-4</c:v>
                </c:pt>
                <c:pt idx="1181" formatCode="0.00E+00">
                  <c:v>2.1490007146676701E-4</c:v>
                </c:pt>
                <c:pt idx="1182" formatCode="0.00E+00">
                  <c:v>2.6487683227299303E-4</c:v>
                </c:pt>
                <c:pt idx="1183" formatCode="0.00E+00">
                  <c:v>2.49883804031125E-4</c:v>
                </c:pt>
                <c:pt idx="1184" formatCode="0.00E+00">
                  <c:v>1.5492795849929701E-4</c:v>
                </c:pt>
                <c:pt idx="1185" formatCode="0.00E+00">
                  <c:v>1.94909367144277E-4</c:v>
                </c:pt>
                <c:pt idx="1186" formatCode="0.00E+00">
                  <c:v>1.89911691063655E-4</c:v>
                </c:pt>
                <c:pt idx="1187" formatCode="0.00E+00">
                  <c:v>1.2993957809618499E-4</c:v>
                </c:pt>
                <c:pt idx="1188" formatCode="0.00E+00">
                  <c:v>1.9990704322489999E-4</c:v>
                </c:pt>
                <c:pt idx="1189" formatCode="0.00E+00">
                  <c:v>1.9990704322489999E-4</c:v>
                </c:pt>
                <c:pt idx="1190" formatCode="0.00E+00">
                  <c:v>1.64923310660542E-4</c:v>
                </c:pt>
                <c:pt idx="1191" formatCode="0.00E+00">
                  <c:v>1.6992098674116501E-4</c:v>
                </c:pt>
                <c:pt idx="1192" formatCode="0.00E+00">
                  <c:v>1.2494190201556201E-4</c:v>
                </c:pt>
                <c:pt idx="1193" formatCode="0.00E+00">
                  <c:v>1.6992098674116501E-4</c:v>
                </c:pt>
                <c:pt idx="1194" formatCode="0.00E+00">
                  <c:v>1.6992098674116501E-4</c:v>
                </c:pt>
                <c:pt idx="1195" formatCode="0.00E+00">
                  <c:v>1.89911691063655E-4</c:v>
                </c:pt>
                <c:pt idx="1196" formatCode="0.00E+00">
                  <c:v>1.7491866282178699E-4</c:v>
                </c:pt>
                <c:pt idx="1197" formatCode="0.00E+00">
                  <c:v>2.5488148011174798E-4</c:v>
                </c:pt>
                <c:pt idx="1198" formatCode="0.00E+00">
                  <c:v>1.9990704322489999E-4</c:v>
                </c:pt>
                <c:pt idx="1199" formatCode="0.00E+00">
                  <c:v>2.1989774754739E-4</c:v>
                </c:pt>
                <c:pt idx="1200" formatCode="0.00E+00">
                  <c:v>2.6987450835361498E-4</c:v>
                </c:pt>
                <c:pt idx="1201" formatCode="0.00E+00">
                  <c:v>1.7991633890241E-4</c:v>
                </c:pt>
                <c:pt idx="1202" formatCode="0.00E+00">
                  <c:v>1.7991633890241E-4</c:v>
                </c:pt>
                <c:pt idx="1203" formatCode="0.00E+00">
                  <c:v>1.5992563457991999E-4</c:v>
                </c:pt>
                <c:pt idx="1204" formatCode="0.00E+00">
                  <c:v>1.9990704322489999E-4</c:v>
                </c:pt>
                <c:pt idx="1205" formatCode="0.00E+00">
                  <c:v>1.49930282418675E-4</c:v>
                </c:pt>
                <c:pt idx="1206" formatCode="0.00E+00">
                  <c:v>1.7491866282178699E-4</c:v>
                </c:pt>
                <c:pt idx="1207" formatCode="0.00E+00">
                  <c:v>1.7991633890241E-4</c:v>
                </c:pt>
                <c:pt idx="1208" formatCode="0.00E+00">
                  <c:v>1.3993493025743001E-4</c:v>
                </c:pt>
                <c:pt idx="1209" formatCode="0.00E+00">
                  <c:v>1.89911691063655E-4</c:v>
                </c:pt>
                <c:pt idx="1210" formatCode="0.00E+00">
                  <c:v>1.7491866282178699E-4</c:v>
                </c:pt>
                <c:pt idx="1211" formatCode="0.00E+00">
                  <c:v>1.64923310660542E-4</c:v>
                </c:pt>
                <c:pt idx="1212" formatCode="0.00E+00">
                  <c:v>2.0490471930552199E-4</c:v>
                </c:pt>
                <c:pt idx="1213" formatCode="0.00E+00">
                  <c:v>1.7491866282178699E-4</c:v>
                </c:pt>
                <c:pt idx="1214" formatCode="0.00E+00">
                  <c:v>1.94909367144277E-4</c:v>
                </c:pt>
                <c:pt idx="1215" formatCode="0.00E+00">
                  <c:v>1.7991633890241E-4</c:v>
                </c:pt>
                <c:pt idx="1216" formatCode="0.00E+00">
                  <c:v>1.4493260633805199E-4</c:v>
                </c:pt>
                <c:pt idx="1217" formatCode="0.00E+00">
                  <c:v>1.5992563457991999E-4</c:v>
                </c:pt>
                <c:pt idx="1218" formatCode="0.00E+00">
                  <c:v>1.2494190201556201E-4</c:v>
                </c:pt>
                <c:pt idx="1219" formatCode="0.00E+00">
                  <c:v>1.4493260633805199E-4</c:v>
                </c:pt>
                <c:pt idx="1220" formatCode="0.00E+00">
                  <c:v>1.7491866282178699E-4</c:v>
                </c:pt>
                <c:pt idx="1221" formatCode="0.00E+00">
                  <c:v>1.49930282418675E-4</c:v>
                </c:pt>
                <c:pt idx="1222" formatCode="0.00E+00">
                  <c:v>1.8491401498303201E-4</c:v>
                </c:pt>
                <c:pt idx="1223" formatCode="0.00E+00">
                  <c:v>1.7991633890241E-4</c:v>
                </c:pt>
                <c:pt idx="1224" formatCode="0.00E+00">
                  <c:v>1.5992563457991999E-4</c:v>
                </c:pt>
                <c:pt idx="1225" formatCode="0.00E+00">
                  <c:v>1.9990704322489999E-4</c:v>
                </c:pt>
                <c:pt idx="1226" formatCode="0.00E+00">
                  <c:v>1.64923310660542E-4</c:v>
                </c:pt>
                <c:pt idx="1227" formatCode="0.00E+00">
                  <c:v>1.34937254176807E-4</c:v>
                </c:pt>
                <c:pt idx="1228" formatCode="0.00E+00">
                  <c:v>1.5492795849929701E-4</c:v>
                </c:pt>
                <c:pt idx="1229" formatCode="0.00E+00">
                  <c:v>1.7491866282178699E-4</c:v>
                </c:pt>
                <c:pt idx="1230" formatCode="0.00E+00">
                  <c:v>1.49930282418675E-4</c:v>
                </c:pt>
                <c:pt idx="1231" formatCode="0.00E+00">
                  <c:v>2.34890775789258E-4</c:v>
                </c:pt>
                <c:pt idx="1232" formatCode="0.00E+00">
                  <c:v>1.4493260633805199E-4</c:v>
                </c:pt>
                <c:pt idx="1233" formatCode="0.00E+00">
                  <c:v>1.94909367144277E-4</c:v>
                </c:pt>
                <c:pt idx="1234" formatCode="0.00E+00">
                  <c:v>2.1490007146676701E-4</c:v>
                </c:pt>
                <c:pt idx="1235" formatCode="0.00E+00">
                  <c:v>1.64923310660542E-4</c:v>
                </c:pt>
                <c:pt idx="1236" formatCode="0.00E+00">
                  <c:v>1.7491866282178699E-4</c:v>
                </c:pt>
                <c:pt idx="1237" formatCode="0.00E+00">
                  <c:v>1.5492795849929701E-4</c:v>
                </c:pt>
                <c:pt idx="1238" formatCode="0.00E+00">
                  <c:v>1.2494190201556201E-4</c:v>
                </c:pt>
                <c:pt idx="1239" formatCode="0.00E+00">
                  <c:v>1.9990704322489999E-4</c:v>
                </c:pt>
                <c:pt idx="1240" formatCode="0.00E+00">
                  <c:v>1.5492795849929701E-4</c:v>
                </c:pt>
                <c:pt idx="1241" formatCode="0.00E+00">
                  <c:v>1.8491401498303201E-4</c:v>
                </c:pt>
                <c:pt idx="1242" formatCode="0.00E+00">
                  <c:v>2.0490471930552199E-4</c:v>
                </c:pt>
                <c:pt idx="1243" formatCode="0.00E+00">
                  <c:v>1.2993957809618499E-4</c:v>
                </c:pt>
                <c:pt idx="1244" formatCode="0.00E+00">
                  <c:v>9.9953521612450197E-5</c:v>
                </c:pt>
                <c:pt idx="1245" formatCode="0.00E+00">
                  <c:v>1.7491866282178699E-4</c:v>
                </c:pt>
                <c:pt idx="1246" formatCode="0.00E+00">
                  <c:v>1.5992563457991999E-4</c:v>
                </c:pt>
                <c:pt idx="1247" formatCode="0.00E+00">
                  <c:v>2.24895423628012E-4</c:v>
                </c:pt>
                <c:pt idx="1248" formatCode="0.00E+00">
                  <c:v>2.0490471930552199E-4</c:v>
                </c:pt>
                <c:pt idx="1249" formatCode="0.00E+00">
                  <c:v>1.3993493025743001E-4</c:v>
                </c:pt>
                <c:pt idx="1250" formatCode="0.00E+00">
                  <c:v>1.2494190201556201E-4</c:v>
                </c:pt>
                <c:pt idx="1251" formatCode="0.00E+00">
                  <c:v>1.1994422593494E-4</c:v>
                </c:pt>
                <c:pt idx="1252" formatCode="0.00E+00">
                  <c:v>1.4493260633805199E-4</c:v>
                </c:pt>
                <c:pt idx="1253" formatCode="0.00E+00">
                  <c:v>1.4493260633805199E-4</c:v>
                </c:pt>
                <c:pt idx="1254" formatCode="0.00E+00">
                  <c:v>1.8491401498303201E-4</c:v>
                </c:pt>
                <c:pt idx="1255" formatCode="0.00E+00">
                  <c:v>1.2993957809618499E-4</c:v>
                </c:pt>
                <c:pt idx="1256" formatCode="0.00E+00">
                  <c:v>2.09902395386145E-4</c:v>
                </c:pt>
                <c:pt idx="1257" formatCode="0.00E+00">
                  <c:v>9.9953521612450197E-5</c:v>
                </c:pt>
                <c:pt idx="1258" formatCode="0.00E+00">
                  <c:v>1.6992098674116501E-4</c:v>
                </c:pt>
                <c:pt idx="1259" formatCode="0.00E+00">
                  <c:v>1.5492795849929701E-4</c:v>
                </c:pt>
                <c:pt idx="1260" formatCode="0.00E+00">
                  <c:v>2.0490471930552199E-4</c:v>
                </c:pt>
                <c:pt idx="1261" formatCode="0.00E+00">
                  <c:v>1.1994422593494E-4</c:v>
                </c:pt>
                <c:pt idx="1262" formatCode="0.00E+00">
                  <c:v>1.5492795849929701E-4</c:v>
                </c:pt>
                <c:pt idx="1263" formatCode="0.00E+00">
                  <c:v>1.89911691063655E-4</c:v>
                </c:pt>
                <c:pt idx="1264" formatCode="0.00E+00">
                  <c:v>1.5492795849929701E-4</c:v>
                </c:pt>
                <c:pt idx="1265" formatCode="0.00E+00">
                  <c:v>2.1490007146676701E-4</c:v>
                </c:pt>
                <c:pt idx="1266" formatCode="0.00E+00">
                  <c:v>1.5992563457991999E-4</c:v>
                </c:pt>
                <c:pt idx="1267" formatCode="0.00E+00">
                  <c:v>1.8491401498303201E-4</c:v>
                </c:pt>
                <c:pt idx="1268" formatCode="0.00E+00">
                  <c:v>1.2993957809618499E-4</c:v>
                </c:pt>
                <c:pt idx="1269" formatCode="0.00E+00">
                  <c:v>1.5992563457991999E-4</c:v>
                </c:pt>
                <c:pt idx="1270" formatCode="0.00E+00">
                  <c:v>1.5492795849929701E-4</c:v>
                </c:pt>
                <c:pt idx="1271" formatCode="0.00E+00">
                  <c:v>1.2494190201556201E-4</c:v>
                </c:pt>
                <c:pt idx="1272" formatCode="0.00E+00">
                  <c:v>1.7491866282178699E-4</c:v>
                </c:pt>
                <c:pt idx="1273" formatCode="0.00E+00">
                  <c:v>1.2494190201556201E-4</c:v>
                </c:pt>
                <c:pt idx="1274" formatCode="0.00E+00">
                  <c:v>1.9990704322489999E-4</c:v>
                </c:pt>
                <c:pt idx="1275" formatCode="0.00E+00">
                  <c:v>1.2494190201556201E-4</c:v>
                </c:pt>
                <c:pt idx="1276" formatCode="0.00E+00">
                  <c:v>1.4493260633805199E-4</c:v>
                </c:pt>
                <c:pt idx="1277" formatCode="0.00E+00">
                  <c:v>1.2993957809618499E-4</c:v>
                </c:pt>
                <c:pt idx="1278" formatCode="0.00E+00">
                  <c:v>1.5992563457991999E-4</c:v>
                </c:pt>
                <c:pt idx="1279" formatCode="0.00E+00">
                  <c:v>1.5992563457991999E-4</c:v>
                </c:pt>
                <c:pt idx="1280" formatCode="0.00E+00">
                  <c:v>1.1494654985431701E-4</c:v>
                </c:pt>
                <c:pt idx="1281" formatCode="0.00E+00">
                  <c:v>1.3993493025743001E-4</c:v>
                </c:pt>
                <c:pt idx="1282" formatCode="0.00E+00">
                  <c:v>1.2993957809618499E-4</c:v>
                </c:pt>
                <c:pt idx="1283" formatCode="0.00E+00">
                  <c:v>1.3993493025743001E-4</c:v>
                </c:pt>
                <c:pt idx="1284" formatCode="0.00E+00">
                  <c:v>1.5492795849929701E-4</c:v>
                </c:pt>
                <c:pt idx="1285" formatCode="0.00E+00">
                  <c:v>1.5992563457991999E-4</c:v>
                </c:pt>
                <c:pt idx="1286" formatCode="0.00E+00">
                  <c:v>1.4493260633805199E-4</c:v>
                </c:pt>
                <c:pt idx="1287" formatCode="0.00E+00">
                  <c:v>1.5492795849929701E-4</c:v>
                </c:pt>
                <c:pt idx="1288" formatCode="0.00E+00">
                  <c:v>1.49930282418675E-4</c:v>
                </c:pt>
                <c:pt idx="1289" formatCode="0.00E+00">
                  <c:v>8.9958169451205097E-5</c:v>
                </c:pt>
                <c:pt idx="1290" formatCode="0.00E+00">
                  <c:v>1.09948873773695E-4</c:v>
                </c:pt>
                <c:pt idx="1291" formatCode="0.00E+00">
                  <c:v>1.2494190201556201E-4</c:v>
                </c:pt>
                <c:pt idx="1292" formatCode="0.00E+00">
                  <c:v>1.64923310660542E-4</c:v>
                </c:pt>
                <c:pt idx="1293" formatCode="0.00E+00">
                  <c:v>1.2993957809618499E-4</c:v>
                </c:pt>
                <c:pt idx="1294" formatCode="0.00E+00">
                  <c:v>1.09948873773695E-4</c:v>
                </c:pt>
                <c:pt idx="1295" formatCode="0.00E+00">
                  <c:v>1.5492795849929701E-4</c:v>
                </c:pt>
                <c:pt idx="1296" formatCode="0.00E+00">
                  <c:v>1.49930282418675E-4</c:v>
                </c:pt>
                <c:pt idx="1297" formatCode="0.00E+00">
                  <c:v>1.1994422593494E-4</c:v>
                </c:pt>
                <c:pt idx="1298" formatCode="0.00E+00">
                  <c:v>1.5992563457991999E-4</c:v>
                </c:pt>
                <c:pt idx="1299" formatCode="0.00E+00">
                  <c:v>1.5992563457991999E-4</c:v>
                </c:pt>
                <c:pt idx="1300" formatCode="0.00E+00">
                  <c:v>1.3993493025743001E-4</c:v>
                </c:pt>
                <c:pt idx="1301" formatCode="0.00E+00">
                  <c:v>1.7491866282178699E-4</c:v>
                </c:pt>
                <c:pt idx="1302" formatCode="0.00E+00">
                  <c:v>1.49930282418675E-4</c:v>
                </c:pt>
                <c:pt idx="1303" formatCode="0.00E+00">
                  <c:v>1.1494654985431701E-4</c:v>
                </c:pt>
                <c:pt idx="1304" formatCode="0.00E+00">
                  <c:v>1.34937254176807E-4</c:v>
                </c:pt>
                <c:pt idx="1305" formatCode="0.00E+00">
                  <c:v>1.4493260633805199E-4</c:v>
                </c:pt>
                <c:pt idx="1306" formatCode="0.00E+00">
                  <c:v>1.89911691063655E-4</c:v>
                </c:pt>
                <c:pt idx="1307" formatCode="0.00E+00">
                  <c:v>1.3993493025743001E-4</c:v>
                </c:pt>
                <c:pt idx="1308" formatCode="0.00E+00">
                  <c:v>1.4493260633805199E-4</c:v>
                </c:pt>
                <c:pt idx="1309" formatCode="0.00E+00">
                  <c:v>1.3993493025743001E-4</c:v>
                </c:pt>
                <c:pt idx="1310" formatCode="0.00E+00">
                  <c:v>1.6992098674116501E-4</c:v>
                </c:pt>
                <c:pt idx="1311" formatCode="0.00E+00">
                  <c:v>1.4493260633805199E-4</c:v>
                </c:pt>
                <c:pt idx="1312" formatCode="0.00E+00">
                  <c:v>1.2494190201556201E-4</c:v>
                </c:pt>
                <c:pt idx="1313" formatCode="0.00E+00">
                  <c:v>1.4493260633805199E-4</c:v>
                </c:pt>
                <c:pt idx="1314" formatCode="0.00E+00">
                  <c:v>1.5992563457991999E-4</c:v>
                </c:pt>
                <c:pt idx="1315" formatCode="0.00E+00">
                  <c:v>1.5492795849929701E-4</c:v>
                </c:pt>
                <c:pt idx="1316" formatCode="0.00E+00">
                  <c:v>1.2494190201556201E-4</c:v>
                </c:pt>
                <c:pt idx="1317" formatCode="0.00E+00">
                  <c:v>1.1994422593494E-4</c:v>
                </c:pt>
                <c:pt idx="1318" formatCode="0.00E+00">
                  <c:v>1.34937254176807E-4</c:v>
                </c:pt>
                <c:pt idx="1319" formatCode="0.00E+00">
                  <c:v>1.4493260633805199E-4</c:v>
                </c:pt>
                <c:pt idx="1320" formatCode="0.00E+00">
                  <c:v>1.1994422593494E-4</c:v>
                </c:pt>
                <c:pt idx="1321" formatCode="0.00E+00">
                  <c:v>1.34937254176807E-4</c:v>
                </c:pt>
                <c:pt idx="1322" formatCode="0.00E+00">
                  <c:v>1.2993957809618499E-4</c:v>
                </c:pt>
                <c:pt idx="1323" formatCode="0.00E+00">
                  <c:v>1.5492795849929701E-4</c:v>
                </c:pt>
                <c:pt idx="1324" formatCode="0.00E+00">
                  <c:v>1.1494654985431701E-4</c:v>
                </c:pt>
                <c:pt idx="1325" formatCode="0.00E+00">
                  <c:v>8.4960493370582696E-5</c:v>
                </c:pt>
                <c:pt idx="1326" formatCode="0.00E+00">
                  <c:v>1.09948873773695E-4</c:v>
                </c:pt>
                <c:pt idx="1327" formatCode="0.00E+00">
                  <c:v>1.2993957809618499E-4</c:v>
                </c:pt>
                <c:pt idx="1328" formatCode="0.00E+00">
                  <c:v>9.9953521612450197E-5</c:v>
                </c:pt>
                <c:pt idx="1329" formatCode="0.00E+00">
                  <c:v>9.9953521612450197E-5</c:v>
                </c:pt>
                <c:pt idx="1330" formatCode="0.00E+00">
                  <c:v>1.7991633890241E-4</c:v>
                </c:pt>
                <c:pt idx="1331" formatCode="0.00E+00">
                  <c:v>1.2993957809618499E-4</c:v>
                </c:pt>
                <c:pt idx="1332" formatCode="0.00E+00">
                  <c:v>9.9953521612450197E-5</c:v>
                </c:pt>
                <c:pt idx="1333" formatCode="0.00E+00">
                  <c:v>1.7491866282178699E-4</c:v>
                </c:pt>
                <c:pt idx="1334" formatCode="0.00E+00">
                  <c:v>1.5992563457991999E-4</c:v>
                </c:pt>
                <c:pt idx="1335" formatCode="0.00E+00">
                  <c:v>1.64923310660542E-4</c:v>
                </c:pt>
                <c:pt idx="1336" formatCode="0.00E+00">
                  <c:v>8.4960493370582696E-5</c:v>
                </c:pt>
                <c:pt idx="1337" formatCode="0.00E+00">
                  <c:v>1.7491866282178699E-4</c:v>
                </c:pt>
                <c:pt idx="1338" formatCode="0.00E+00">
                  <c:v>1.5992563457991999E-4</c:v>
                </c:pt>
                <c:pt idx="1339" formatCode="0.00E+00">
                  <c:v>1.3993493025743001E-4</c:v>
                </c:pt>
                <c:pt idx="1340" formatCode="0.00E+00">
                  <c:v>1.6992098674116501E-4</c:v>
                </c:pt>
                <c:pt idx="1341" formatCode="0.00E+00">
                  <c:v>1.09948873773695E-4</c:v>
                </c:pt>
                <c:pt idx="1342" formatCode="0.00E+00">
                  <c:v>1.2993957809618499E-4</c:v>
                </c:pt>
                <c:pt idx="1343" formatCode="0.00E+00">
                  <c:v>1.7491866282178699E-4</c:v>
                </c:pt>
                <c:pt idx="1344" formatCode="0.00E+00">
                  <c:v>1.04951197693072E-4</c:v>
                </c:pt>
                <c:pt idx="1345" formatCode="0.00E+00">
                  <c:v>1.49930282418675E-4</c:v>
                </c:pt>
                <c:pt idx="1346" formatCode="0.00E+00">
                  <c:v>1.4493260633805199E-4</c:v>
                </c:pt>
                <c:pt idx="1347" formatCode="0.00E+00">
                  <c:v>1.64923310660542E-4</c:v>
                </c:pt>
                <c:pt idx="1348" formatCode="0.00E+00">
                  <c:v>1.7491866282178699E-4</c:v>
                </c:pt>
                <c:pt idx="1349" formatCode="0.00E+00">
                  <c:v>1.1494654985431701E-4</c:v>
                </c:pt>
                <c:pt idx="1350" formatCode="0.00E+00">
                  <c:v>1.49930282418675E-4</c:v>
                </c:pt>
                <c:pt idx="1351" formatCode="0.00E+00">
                  <c:v>1.34937254176807E-4</c:v>
                </c:pt>
                <c:pt idx="1352" formatCode="0.00E+00">
                  <c:v>1.2993957809618499E-4</c:v>
                </c:pt>
                <c:pt idx="1353" formatCode="0.00E+00">
                  <c:v>1.5492795849929701E-4</c:v>
                </c:pt>
                <c:pt idx="1354" formatCode="0.00E+00">
                  <c:v>8.9958169451205097E-5</c:v>
                </c:pt>
                <c:pt idx="1355" formatCode="0.00E+00">
                  <c:v>1.64923310660542E-4</c:v>
                </c:pt>
                <c:pt idx="1356" formatCode="0.00E+00">
                  <c:v>1.1994422593494E-4</c:v>
                </c:pt>
                <c:pt idx="1357" formatCode="0.00E+00">
                  <c:v>9.9953521612450197E-5</c:v>
                </c:pt>
                <c:pt idx="1358" formatCode="0.00E+00">
                  <c:v>1.5992563457991999E-4</c:v>
                </c:pt>
                <c:pt idx="1359" formatCode="0.00E+00">
                  <c:v>1.3993493025743001E-4</c:v>
                </c:pt>
                <c:pt idx="1360" formatCode="0.00E+00">
                  <c:v>8.9958169451205097E-5</c:v>
                </c:pt>
                <c:pt idx="1361" formatCode="0.00E+00">
                  <c:v>1.1994422593494E-4</c:v>
                </c:pt>
                <c:pt idx="1362" formatCode="0.00E+00">
                  <c:v>1.5992563457991999E-4</c:v>
                </c:pt>
                <c:pt idx="1363" formatCode="0.00E+00">
                  <c:v>1.5492795849929701E-4</c:v>
                </c:pt>
                <c:pt idx="1364" formatCode="0.00E+00">
                  <c:v>7.9962817289960106E-5</c:v>
                </c:pt>
                <c:pt idx="1365" formatCode="0.00E+00">
                  <c:v>1.5492795849929701E-4</c:v>
                </c:pt>
                <c:pt idx="1366" formatCode="0.00E+00">
                  <c:v>1.1994422593494E-4</c:v>
                </c:pt>
                <c:pt idx="1367" formatCode="0.00E+00">
                  <c:v>1.3993493025743001E-4</c:v>
                </c:pt>
                <c:pt idx="1368" formatCode="0.00E+00">
                  <c:v>1.1994422593494E-4</c:v>
                </c:pt>
                <c:pt idx="1369" formatCode="0.00E+00">
                  <c:v>8.9958169451205097E-5</c:v>
                </c:pt>
                <c:pt idx="1370" formatCode="0.00E+00">
                  <c:v>1.49930282418675E-4</c:v>
                </c:pt>
                <c:pt idx="1371" formatCode="0.00E+00">
                  <c:v>1.49930282418675E-4</c:v>
                </c:pt>
                <c:pt idx="1372" formatCode="0.00E+00">
                  <c:v>1.5492795849929701E-4</c:v>
                </c:pt>
                <c:pt idx="1373" formatCode="0.00E+00">
                  <c:v>1.04951197693072E-4</c:v>
                </c:pt>
                <c:pt idx="1374" formatCode="0.00E+00">
                  <c:v>2.09902395386145E-4</c:v>
                </c:pt>
                <c:pt idx="1375" formatCode="0.00E+00">
                  <c:v>1.4493260633805199E-4</c:v>
                </c:pt>
                <c:pt idx="1376" formatCode="0.00E+00">
                  <c:v>1.2494190201556201E-4</c:v>
                </c:pt>
                <c:pt idx="1377" formatCode="0.00E+00">
                  <c:v>1.5492795849929701E-4</c:v>
                </c:pt>
                <c:pt idx="1378" formatCode="0.00E+00">
                  <c:v>1.04951197693072E-4</c:v>
                </c:pt>
                <c:pt idx="1379" formatCode="0.00E+00">
                  <c:v>1.2494190201556201E-4</c:v>
                </c:pt>
                <c:pt idx="1380" formatCode="0.00E+00">
                  <c:v>1.2993957809618499E-4</c:v>
                </c:pt>
                <c:pt idx="1381" formatCode="0.00E+00">
                  <c:v>1.49930282418675E-4</c:v>
                </c:pt>
                <c:pt idx="1382" formatCode="0.00E+00">
                  <c:v>8.4960493370582696E-5</c:v>
                </c:pt>
                <c:pt idx="1383" formatCode="0.00E+00">
                  <c:v>1.34937254176807E-4</c:v>
                </c:pt>
                <c:pt idx="1384" formatCode="0.00E+00">
                  <c:v>1.49930282418675E-4</c:v>
                </c:pt>
                <c:pt idx="1385" formatCode="0.00E+00">
                  <c:v>1.09948873773695E-4</c:v>
                </c:pt>
                <c:pt idx="1386" formatCode="0.00E+00">
                  <c:v>1.3993493025743001E-4</c:v>
                </c:pt>
                <c:pt idx="1387" formatCode="0.00E+00">
                  <c:v>1.4493260633805199E-4</c:v>
                </c:pt>
                <c:pt idx="1388" formatCode="0.00E+00">
                  <c:v>1.2494190201556201E-4</c:v>
                </c:pt>
                <c:pt idx="1389" formatCode="0.00E+00">
                  <c:v>1.64923310660542E-4</c:v>
                </c:pt>
                <c:pt idx="1390" formatCode="0.00E+00">
                  <c:v>1.34937254176807E-4</c:v>
                </c:pt>
                <c:pt idx="1391" formatCode="0.00E+00">
                  <c:v>1.4493260633805199E-4</c:v>
                </c:pt>
                <c:pt idx="1392" formatCode="0.00E+00">
                  <c:v>1.09948873773695E-4</c:v>
                </c:pt>
                <c:pt idx="1393" formatCode="0.00E+00">
                  <c:v>1.1494654985431701E-4</c:v>
                </c:pt>
                <c:pt idx="1394" formatCode="0.00E+00">
                  <c:v>1.3993493025743001E-4</c:v>
                </c:pt>
                <c:pt idx="1395" formatCode="0.00E+00">
                  <c:v>8.9958169451205097E-5</c:v>
                </c:pt>
                <c:pt idx="1396" formatCode="0.00E+00">
                  <c:v>1.3993493025743001E-4</c:v>
                </c:pt>
                <c:pt idx="1397" formatCode="0.00E+00">
                  <c:v>1.2494190201556201E-4</c:v>
                </c:pt>
                <c:pt idx="1398" formatCode="0.00E+00">
                  <c:v>1.4493260633805199E-4</c:v>
                </c:pt>
                <c:pt idx="1399" formatCode="0.00E+00">
                  <c:v>1.04951197693072E-4</c:v>
                </c:pt>
                <c:pt idx="1400" formatCode="0.00E+00">
                  <c:v>7.9962817289960106E-5</c:v>
                </c:pt>
                <c:pt idx="1401" formatCode="0.00E+00">
                  <c:v>8.9958169451205097E-5</c:v>
                </c:pt>
                <c:pt idx="1402" formatCode="0.00E+00">
                  <c:v>1.3993493025743001E-4</c:v>
                </c:pt>
                <c:pt idx="1403" formatCode="0.00E+00">
                  <c:v>1.49930282418675E-4</c:v>
                </c:pt>
                <c:pt idx="1404" formatCode="0.00E+00">
                  <c:v>1.2494190201556201E-4</c:v>
                </c:pt>
                <c:pt idx="1405" formatCode="0.00E+00">
                  <c:v>7.9962817289960106E-5</c:v>
                </c:pt>
                <c:pt idx="1406" formatCode="0.00E+00">
                  <c:v>8.4960493370582696E-5</c:v>
                </c:pt>
                <c:pt idx="1407" formatCode="0.00E+00">
                  <c:v>1.3993493025743001E-4</c:v>
                </c:pt>
                <c:pt idx="1408" formatCode="0.00E+00">
                  <c:v>1.04951197693072E-4</c:v>
                </c:pt>
                <c:pt idx="1409" formatCode="0.00E+00">
                  <c:v>1.1494654985431701E-4</c:v>
                </c:pt>
                <c:pt idx="1410" formatCode="0.00E+00">
                  <c:v>1.49930282418675E-4</c:v>
                </c:pt>
                <c:pt idx="1411" formatCode="0.00E+00">
                  <c:v>1.5492795849929701E-4</c:v>
                </c:pt>
                <c:pt idx="1412" formatCode="0.00E+00">
                  <c:v>8.9958169451205097E-5</c:v>
                </c:pt>
                <c:pt idx="1413" formatCode="0.00E+00">
                  <c:v>9.4955845531827796E-5</c:v>
                </c:pt>
                <c:pt idx="1414" formatCode="0.00E+00">
                  <c:v>1.04951197693072E-4</c:v>
                </c:pt>
                <c:pt idx="1415" formatCode="0.00E+00">
                  <c:v>1.2494190201556201E-4</c:v>
                </c:pt>
                <c:pt idx="1416" formatCode="0.00E+00">
                  <c:v>1.5492795849929701E-4</c:v>
                </c:pt>
                <c:pt idx="1417" formatCode="0.00E+00">
                  <c:v>1.04951197693072E-4</c:v>
                </c:pt>
                <c:pt idx="1418" formatCode="0.00E+00">
                  <c:v>1.04951197693072E-4</c:v>
                </c:pt>
                <c:pt idx="1419" formatCode="0.00E+00">
                  <c:v>1.49930282418675E-4</c:v>
                </c:pt>
                <c:pt idx="1420" formatCode="0.00E+00">
                  <c:v>1.1994422593494E-4</c:v>
                </c:pt>
                <c:pt idx="1421" formatCode="0.00E+00">
                  <c:v>1.2993957809618499E-4</c:v>
                </c:pt>
                <c:pt idx="1422" formatCode="0.00E+00">
                  <c:v>1.04951197693072E-4</c:v>
                </c:pt>
                <c:pt idx="1423" formatCode="0.00E+00">
                  <c:v>8.9958169451205097E-5</c:v>
                </c:pt>
                <c:pt idx="1424" formatCode="0.00E+00">
                  <c:v>1.2494190201556201E-4</c:v>
                </c:pt>
                <c:pt idx="1425" formatCode="0.00E+00">
                  <c:v>1.5492795849929701E-4</c:v>
                </c:pt>
                <c:pt idx="1426" formatCode="0.00E+00">
                  <c:v>8.4960493370582696E-5</c:v>
                </c:pt>
                <c:pt idx="1427" formatCode="0.00E+00">
                  <c:v>1.09948873773695E-4</c:v>
                </c:pt>
                <c:pt idx="1428" formatCode="0.00E+00">
                  <c:v>1.6992098674116501E-4</c:v>
                </c:pt>
                <c:pt idx="1429" formatCode="0.00E+00">
                  <c:v>1.4493260633805199E-4</c:v>
                </c:pt>
                <c:pt idx="1430" formatCode="0.00E+00">
                  <c:v>9.4955845531827796E-5</c:v>
                </c:pt>
                <c:pt idx="1431" formatCode="0.00E+00">
                  <c:v>1.5492795849929701E-4</c:v>
                </c:pt>
                <c:pt idx="1432" formatCode="0.00E+00">
                  <c:v>6.9967465128715101E-5</c:v>
                </c:pt>
                <c:pt idx="1433" formatCode="0.00E+00">
                  <c:v>1.2993957809618499E-4</c:v>
                </c:pt>
                <c:pt idx="1434" formatCode="0.00E+00">
                  <c:v>8.4960493370582696E-5</c:v>
                </c:pt>
                <c:pt idx="1435" formatCode="0.00E+00">
                  <c:v>5.9972112967470103E-5</c:v>
                </c:pt>
                <c:pt idx="1436" formatCode="0.00E+00">
                  <c:v>1.1994422593494E-4</c:v>
                </c:pt>
                <c:pt idx="1437" formatCode="0.00E+00">
                  <c:v>9.9953521612450197E-5</c:v>
                </c:pt>
                <c:pt idx="1438" formatCode="0.00E+00">
                  <c:v>1.1494654985431701E-4</c:v>
                </c:pt>
                <c:pt idx="1439" formatCode="0.00E+00">
                  <c:v>6.9967465128715101E-5</c:v>
                </c:pt>
                <c:pt idx="1440" formatCode="0.00E+00">
                  <c:v>1.09948873773695E-4</c:v>
                </c:pt>
                <c:pt idx="1441" formatCode="0.00E+00">
                  <c:v>9.4955845531827796E-5</c:v>
                </c:pt>
                <c:pt idx="1442" formatCode="0.00E+00">
                  <c:v>1.3993493025743001E-4</c:v>
                </c:pt>
                <c:pt idx="1443" formatCode="0.00E+00">
                  <c:v>1.09948873773695E-4</c:v>
                </c:pt>
                <c:pt idx="1444" formatCode="0.00E+00">
                  <c:v>1.2494190201556201E-4</c:v>
                </c:pt>
                <c:pt idx="1445" formatCode="0.00E+00">
                  <c:v>1.2494190201556201E-4</c:v>
                </c:pt>
                <c:pt idx="1446" formatCode="0.00E+00">
                  <c:v>1.5492795849929701E-4</c:v>
                </c:pt>
                <c:pt idx="1447" formatCode="0.00E+00">
                  <c:v>8.4960493370582696E-5</c:v>
                </c:pt>
                <c:pt idx="1448" formatCode="0.00E+00">
                  <c:v>1.2494190201556201E-4</c:v>
                </c:pt>
                <c:pt idx="1449" formatCode="0.00E+00">
                  <c:v>9.4955845531827796E-5</c:v>
                </c:pt>
                <c:pt idx="1450" formatCode="0.00E+00">
                  <c:v>1.34937254176807E-4</c:v>
                </c:pt>
                <c:pt idx="1451" formatCode="0.00E+00">
                  <c:v>1.2993957809618499E-4</c:v>
                </c:pt>
                <c:pt idx="1452" formatCode="0.00E+00">
                  <c:v>9.4955845531827796E-5</c:v>
                </c:pt>
                <c:pt idx="1453" formatCode="0.00E+00">
                  <c:v>1.2494190201556201E-4</c:v>
                </c:pt>
                <c:pt idx="1454" formatCode="0.00E+00">
                  <c:v>1.34937254176807E-4</c:v>
                </c:pt>
                <c:pt idx="1455" formatCode="0.00E+00">
                  <c:v>1.1494654985431701E-4</c:v>
                </c:pt>
                <c:pt idx="1456" formatCode="0.00E+00">
                  <c:v>9.4955845531827796E-5</c:v>
                </c:pt>
                <c:pt idx="1457" formatCode="0.00E+00">
                  <c:v>8.4960493370582696E-5</c:v>
                </c:pt>
                <c:pt idx="1458" formatCode="0.00E+00">
                  <c:v>1.04951197693072E-4</c:v>
                </c:pt>
                <c:pt idx="1459" formatCode="0.00E+00">
                  <c:v>8.9958169451205097E-5</c:v>
                </c:pt>
                <c:pt idx="1460" formatCode="0.00E+00">
                  <c:v>8.4960493370582696E-5</c:v>
                </c:pt>
                <c:pt idx="1461" formatCode="0.00E+00">
                  <c:v>1.09948873773695E-4</c:v>
                </c:pt>
                <c:pt idx="1462" formatCode="0.00E+00">
                  <c:v>1.09948873773695E-4</c:v>
                </c:pt>
                <c:pt idx="1463" formatCode="0.00E+00">
                  <c:v>1.04951197693072E-4</c:v>
                </c:pt>
                <c:pt idx="1464" formatCode="0.00E+00">
                  <c:v>7.9962817289960106E-5</c:v>
                </c:pt>
                <c:pt idx="1465" formatCode="0.00E+00">
                  <c:v>8.4960493370582696E-5</c:v>
                </c:pt>
                <c:pt idx="1466" formatCode="0.00E+00">
                  <c:v>1.2993957809618499E-4</c:v>
                </c:pt>
                <c:pt idx="1467" formatCode="0.00E+00">
                  <c:v>8.4960493370582696E-5</c:v>
                </c:pt>
                <c:pt idx="1468" formatCode="0.00E+00">
                  <c:v>1.2993957809618499E-4</c:v>
                </c:pt>
                <c:pt idx="1469" formatCode="0.00E+00">
                  <c:v>6.4969789048092605E-5</c:v>
                </c:pt>
                <c:pt idx="1470" formatCode="0.00E+00">
                  <c:v>1.1994422593494E-4</c:v>
                </c:pt>
                <c:pt idx="1471" formatCode="0.00E+00">
                  <c:v>1.1494654985431701E-4</c:v>
                </c:pt>
                <c:pt idx="1472" formatCode="0.00E+00">
                  <c:v>1.4493260633805199E-4</c:v>
                </c:pt>
                <c:pt idx="1473" formatCode="0.00E+00">
                  <c:v>1.34937254176807E-4</c:v>
                </c:pt>
                <c:pt idx="1474" formatCode="0.00E+00">
                  <c:v>1.09948873773695E-4</c:v>
                </c:pt>
                <c:pt idx="1475" formatCode="0.00E+00">
                  <c:v>6.4969789048092605E-5</c:v>
                </c:pt>
                <c:pt idx="1476" formatCode="0.00E+00">
                  <c:v>8.4960493370582696E-5</c:v>
                </c:pt>
                <c:pt idx="1477" formatCode="0.00E+00">
                  <c:v>8.4960493370582696E-5</c:v>
                </c:pt>
                <c:pt idx="1478" formatCode="0.00E+00">
                  <c:v>7.9962817289960106E-5</c:v>
                </c:pt>
                <c:pt idx="1479" formatCode="0.00E+00">
                  <c:v>6.9967465128715101E-5</c:v>
                </c:pt>
                <c:pt idx="1480" formatCode="0.00E+00">
                  <c:v>9.9953521612450197E-5</c:v>
                </c:pt>
                <c:pt idx="1481" formatCode="0.00E+00">
                  <c:v>1.04951197693072E-4</c:v>
                </c:pt>
                <c:pt idx="1482" formatCode="0.00E+00">
                  <c:v>8.4960493370582696E-5</c:v>
                </c:pt>
                <c:pt idx="1483" formatCode="0.00E+00">
                  <c:v>8.9958169451205097E-5</c:v>
                </c:pt>
                <c:pt idx="1484" formatCode="0.00E+00">
                  <c:v>1.2494190201556201E-4</c:v>
                </c:pt>
                <c:pt idx="1485" formatCode="0.00E+00">
                  <c:v>1.1494654985431701E-4</c:v>
                </c:pt>
                <c:pt idx="1486" formatCode="0.00E+00">
                  <c:v>5.9972112967470103E-5</c:v>
                </c:pt>
                <c:pt idx="1487" formatCode="0.00E+00">
                  <c:v>1.34937254176807E-4</c:v>
                </c:pt>
                <c:pt idx="1488" formatCode="0.00E+00">
                  <c:v>9.4955845531827796E-5</c:v>
                </c:pt>
                <c:pt idx="1489" formatCode="0.00E+00">
                  <c:v>1.34937254176807E-4</c:v>
                </c:pt>
                <c:pt idx="1490" formatCode="0.00E+00">
                  <c:v>1.09948873773695E-4</c:v>
                </c:pt>
                <c:pt idx="1491" formatCode="0.00E+00">
                  <c:v>1.3993493025743001E-4</c:v>
                </c:pt>
                <c:pt idx="1492" formatCode="0.00E+00">
                  <c:v>8.9958169451205097E-5</c:v>
                </c:pt>
                <c:pt idx="1493" formatCode="0.00E+00">
                  <c:v>9.4955845531827796E-5</c:v>
                </c:pt>
                <c:pt idx="1494" formatCode="0.00E+00">
                  <c:v>1.2993957809618499E-4</c:v>
                </c:pt>
                <c:pt idx="1495" formatCode="0.00E+00">
                  <c:v>8.9958169451205097E-5</c:v>
                </c:pt>
                <c:pt idx="1496" formatCode="0.00E+00">
                  <c:v>9.9953521612450197E-5</c:v>
                </c:pt>
                <c:pt idx="1497" formatCode="0.00E+00">
                  <c:v>1.04951197693072E-4</c:v>
                </c:pt>
                <c:pt idx="1498" formatCode="0.00E+00">
                  <c:v>6.9967465128715101E-5</c:v>
                </c:pt>
                <c:pt idx="1499" formatCode="0.00E+00">
                  <c:v>1.1494654985431701E-4</c:v>
                </c:pt>
                <c:pt idx="1500" formatCode="0.00E+00">
                  <c:v>1.1994422593494E-4</c:v>
                </c:pt>
                <c:pt idx="1501" formatCode="0.00E+00">
                  <c:v>1.09948873773695E-4</c:v>
                </c:pt>
                <c:pt idx="1502" formatCode="0.00E+00">
                  <c:v>1.09948873773695E-4</c:v>
                </c:pt>
                <c:pt idx="1503" formatCode="0.00E+00">
                  <c:v>6.9967465128715101E-5</c:v>
                </c:pt>
                <c:pt idx="1504" formatCode="0.00E+00">
                  <c:v>1.3993493025743001E-4</c:v>
                </c:pt>
                <c:pt idx="1505" formatCode="0.00E+00">
                  <c:v>8.9958169451205097E-5</c:v>
                </c:pt>
                <c:pt idx="1506" formatCode="0.00E+00">
                  <c:v>9.9953521612450197E-5</c:v>
                </c:pt>
                <c:pt idx="1507" formatCode="0.00E+00">
                  <c:v>7.9962817289960106E-5</c:v>
                </c:pt>
                <c:pt idx="1508" formatCode="0.00E+00">
                  <c:v>9.4955845531827796E-5</c:v>
                </c:pt>
                <c:pt idx="1509" formatCode="0.00E+00">
                  <c:v>1.3993493025743001E-4</c:v>
                </c:pt>
                <c:pt idx="1510" formatCode="0.00E+00">
                  <c:v>1.1494654985431701E-4</c:v>
                </c:pt>
                <c:pt idx="1511" formatCode="0.00E+00">
                  <c:v>9.4955845531827796E-5</c:v>
                </c:pt>
                <c:pt idx="1512" formatCode="0.00E+00">
                  <c:v>4.9976760806225098E-5</c:v>
                </c:pt>
                <c:pt idx="1513" formatCode="0.00E+00">
                  <c:v>1.09948873773695E-4</c:v>
                </c:pt>
                <c:pt idx="1514" formatCode="0.00E+00">
                  <c:v>1.1994422593494E-4</c:v>
                </c:pt>
                <c:pt idx="1515" formatCode="0.00E+00">
                  <c:v>7.4965141209337597E-5</c:v>
                </c:pt>
                <c:pt idx="1516" formatCode="0.00E+00">
                  <c:v>7.9962817289960106E-5</c:v>
                </c:pt>
                <c:pt idx="1517" formatCode="0.00E+00">
                  <c:v>5.9972112967470103E-5</c:v>
                </c:pt>
                <c:pt idx="1518" formatCode="0.00E+00">
                  <c:v>8.4960493370582696E-5</c:v>
                </c:pt>
                <c:pt idx="1519" formatCode="0.00E+00">
                  <c:v>8.4960493370582696E-5</c:v>
                </c:pt>
                <c:pt idx="1520" formatCode="0.00E+00">
                  <c:v>1.1994422593494E-4</c:v>
                </c:pt>
                <c:pt idx="1521" formatCode="0.00E+00">
                  <c:v>9.9953521612450197E-5</c:v>
                </c:pt>
                <c:pt idx="1522" formatCode="0.00E+00">
                  <c:v>8.4960493370582696E-5</c:v>
                </c:pt>
                <c:pt idx="1523" formatCode="0.00E+00">
                  <c:v>7.9962817289960106E-5</c:v>
                </c:pt>
                <c:pt idx="1524" formatCode="0.00E+00">
                  <c:v>1.04951197693072E-4</c:v>
                </c:pt>
                <c:pt idx="1525" formatCode="0.00E+00">
                  <c:v>5.4974436886847601E-5</c:v>
                </c:pt>
                <c:pt idx="1526" formatCode="0.00E+00">
                  <c:v>1.1494654985431701E-4</c:v>
                </c:pt>
                <c:pt idx="1527" formatCode="0.00E+00">
                  <c:v>8.4960493370582696E-5</c:v>
                </c:pt>
                <c:pt idx="1528" formatCode="0.00E+00">
                  <c:v>1.1494654985431701E-4</c:v>
                </c:pt>
                <c:pt idx="1529" formatCode="0.00E+00">
                  <c:v>5.9972112967470103E-5</c:v>
                </c:pt>
                <c:pt idx="1530" formatCode="0.00E+00">
                  <c:v>1.2494190201556201E-4</c:v>
                </c:pt>
                <c:pt idx="1531" formatCode="0.00E+00">
                  <c:v>6.4969789048092605E-5</c:v>
                </c:pt>
                <c:pt idx="1532" formatCode="0.00E+00">
                  <c:v>9.9953521612450197E-5</c:v>
                </c:pt>
                <c:pt idx="1533" formatCode="0.00E+00">
                  <c:v>1.34937254176807E-4</c:v>
                </c:pt>
                <c:pt idx="1534" formatCode="0.00E+00">
                  <c:v>1.2494190201556201E-4</c:v>
                </c:pt>
                <c:pt idx="1535" formatCode="0.00E+00">
                  <c:v>8.9958169451205097E-5</c:v>
                </c:pt>
                <c:pt idx="1536" formatCode="0.00E+00">
                  <c:v>7.9962817289960106E-5</c:v>
                </c:pt>
                <c:pt idx="1537" formatCode="0.00E+00">
                  <c:v>6.9967465128715101E-5</c:v>
                </c:pt>
                <c:pt idx="1538" formatCode="0.00E+00">
                  <c:v>9.9953521612450197E-5</c:v>
                </c:pt>
                <c:pt idx="1539" formatCode="0.00E+00">
                  <c:v>8.9958169451205097E-5</c:v>
                </c:pt>
                <c:pt idx="1540" formatCode="0.00E+00">
                  <c:v>9.9953521612450197E-5</c:v>
                </c:pt>
                <c:pt idx="1541" formatCode="0.00E+00">
                  <c:v>9.9953521612450197E-5</c:v>
                </c:pt>
                <c:pt idx="1542" formatCode="0.00E+00">
                  <c:v>1.09948873773695E-4</c:v>
                </c:pt>
                <c:pt idx="1543" formatCode="0.00E+00">
                  <c:v>1.04951197693072E-4</c:v>
                </c:pt>
                <c:pt idx="1544" formatCode="0.00E+00">
                  <c:v>1.1494654985431701E-4</c:v>
                </c:pt>
                <c:pt idx="1545" formatCode="0.00E+00">
                  <c:v>8.9958169451205097E-5</c:v>
                </c:pt>
                <c:pt idx="1546" formatCode="0.00E+00">
                  <c:v>5.4974436886847601E-5</c:v>
                </c:pt>
                <c:pt idx="1547" formatCode="0.00E+00">
                  <c:v>6.4969789048092605E-5</c:v>
                </c:pt>
                <c:pt idx="1548" formatCode="0.00E+00">
                  <c:v>8.4960493370582696E-5</c:v>
                </c:pt>
                <c:pt idx="1549" formatCode="0.00E+00">
                  <c:v>8.4960493370582696E-5</c:v>
                </c:pt>
                <c:pt idx="1550" formatCode="0.00E+00">
                  <c:v>8.9958169451205097E-5</c:v>
                </c:pt>
                <c:pt idx="1551" formatCode="0.00E+00">
                  <c:v>1.04951197693072E-4</c:v>
                </c:pt>
                <c:pt idx="1552" formatCode="0.00E+00">
                  <c:v>1.04951197693072E-4</c:v>
                </c:pt>
                <c:pt idx="1553" formatCode="0.00E+00">
                  <c:v>9.9953521612450197E-5</c:v>
                </c:pt>
                <c:pt idx="1554" formatCode="0.00E+00">
                  <c:v>8.4960493370582696E-5</c:v>
                </c:pt>
                <c:pt idx="1555" formatCode="0.00E+00">
                  <c:v>5.9972112967470103E-5</c:v>
                </c:pt>
                <c:pt idx="1556" formatCode="0.00E+00">
                  <c:v>9.9953521612450197E-5</c:v>
                </c:pt>
                <c:pt idx="1557" formatCode="0.00E+00">
                  <c:v>8.4960493370582696E-5</c:v>
                </c:pt>
                <c:pt idx="1558" formatCode="0.00E+00">
                  <c:v>6.4969789048092605E-5</c:v>
                </c:pt>
                <c:pt idx="1559" formatCode="0.00E+00">
                  <c:v>8.9958169451205097E-5</c:v>
                </c:pt>
                <c:pt idx="1560" formatCode="0.00E+00">
                  <c:v>7.9962817289960106E-5</c:v>
                </c:pt>
                <c:pt idx="1561" formatCode="0.00E+00">
                  <c:v>9.9953521612450197E-5</c:v>
                </c:pt>
                <c:pt idx="1562" formatCode="0.00E+00">
                  <c:v>7.4965141209337597E-5</c:v>
                </c:pt>
                <c:pt idx="1563" formatCode="0.00E+00">
                  <c:v>7.9962817289960106E-5</c:v>
                </c:pt>
                <c:pt idx="1564" formatCode="0.00E+00">
                  <c:v>9.4955845531827796E-5</c:v>
                </c:pt>
                <c:pt idx="1565" formatCode="0.00E+00">
                  <c:v>9.9953521612450197E-5</c:v>
                </c:pt>
                <c:pt idx="1566" formatCode="0.00E+00">
                  <c:v>9.9953521612450197E-5</c:v>
                </c:pt>
                <c:pt idx="1567" formatCode="0.00E+00">
                  <c:v>9.4955845531827796E-5</c:v>
                </c:pt>
                <c:pt idx="1568" formatCode="0.00E+00">
                  <c:v>8.4960493370582696E-5</c:v>
                </c:pt>
                <c:pt idx="1569" formatCode="0.00E+00">
                  <c:v>4.9976760806225098E-5</c:v>
                </c:pt>
                <c:pt idx="1570" formatCode="0.00E+00">
                  <c:v>8.4960493370582696E-5</c:v>
                </c:pt>
                <c:pt idx="1571" formatCode="0.00E+00">
                  <c:v>7.4965141209337597E-5</c:v>
                </c:pt>
                <c:pt idx="1572" formatCode="0.00E+00">
                  <c:v>7.9962817289960106E-5</c:v>
                </c:pt>
                <c:pt idx="1573" formatCode="0.00E+00">
                  <c:v>7.9962817289960106E-5</c:v>
                </c:pt>
                <c:pt idx="1574" formatCode="0.00E+00">
                  <c:v>4.9976760806225098E-5</c:v>
                </c:pt>
                <c:pt idx="1575" formatCode="0.00E+00">
                  <c:v>7.9962817289960106E-5</c:v>
                </c:pt>
                <c:pt idx="1576" formatCode="0.00E+00">
                  <c:v>6.9967465128715101E-5</c:v>
                </c:pt>
                <c:pt idx="1577" formatCode="0.00E+00">
                  <c:v>6.9967465128715101E-5</c:v>
                </c:pt>
                <c:pt idx="1578" formatCode="0.00E+00">
                  <c:v>1.2494190201556201E-4</c:v>
                </c:pt>
                <c:pt idx="1579" formatCode="0.00E+00">
                  <c:v>1.04951197693072E-4</c:v>
                </c:pt>
                <c:pt idx="1580" formatCode="0.00E+00">
                  <c:v>8.9958169451205097E-5</c:v>
                </c:pt>
                <c:pt idx="1581" formatCode="0.00E+00">
                  <c:v>7.9962817289960106E-5</c:v>
                </c:pt>
                <c:pt idx="1582" formatCode="0.00E+00">
                  <c:v>7.9962817289960106E-5</c:v>
                </c:pt>
                <c:pt idx="1583" formatCode="0.00E+00">
                  <c:v>9.4955845531827796E-5</c:v>
                </c:pt>
                <c:pt idx="1584" formatCode="0.00E+00">
                  <c:v>8.4960493370582696E-5</c:v>
                </c:pt>
                <c:pt idx="1585" formatCode="0.00E+00">
                  <c:v>4.9976760806225098E-5</c:v>
                </c:pt>
                <c:pt idx="1586" formatCode="0.00E+00">
                  <c:v>7.4965141209337597E-5</c:v>
                </c:pt>
                <c:pt idx="1587" formatCode="0.00E+00">
                  <c:v>6.4969789048092605E-5</c:v>
                </c:pt>
                <c:pt idx="1588" formatCode="0.00E+00">
                  <c:v>1.2494190201556201E-4</c:v>
                </c:pt>
                <c:pt idx="1589" formatCode="0.00E+00">
                  <c:v>8.9958169451205097E-5</c:v>
                </c:pt>
                <c:pt idx="1590" formatCode="0.00E+00">
                  <c:v>7.4965141209337597E-5</c:v>
                </c:pt>
                <c:pt idx="1591" formatCode="0.00E+00">
                  <c:v>5.4974436886847601E-5</c:v>
                </c:pt>
                <c:pt idx="1592" formatCode="0.00E+00">
                  <c:v>5.4974436886847601E-5</c:v>
                </c:pt>
                <c:pt idx="1593" formatCode="0.00E+00">
                  <c:v>1.04951197693072E-4</c:v>
                </c:pt>
                <c:pt idx="1594" formatCode="0.00E+00">
                  <c:v>8.9958169451205097E-5</c:v>
                </c:pt>
                <c:pt idx="1595" formatCode="0.00E+00">
                  <c:v>6.9967465128715101E-5</c:v>
                </c:pt>
                <c:pt idx="1596" formatCode="0.00E+00">
                  <c:v>6.4969789048092605E-5</c:v>
                </c:pt>
                <c:pt idx="1597" formatCode="0.00E+00">
                  <c:v>6.9967465128715101E-5</c:v>
                </c:pt>
                <c:pt idx="1598" formatCode="0.00E+00">
                  <c:v>1.04951197693072E-4</c:v>
                </c:pt>
                <c:pt idx="1599" formatCode="0.00E+00">
                  <c:v>6.4969789048092605E-5</c:v>
                </c:pt>
                <c:pt idx="1600" formatCode="0.00E+00">
                  <c:v>1.09948873773695E-4</c:v>
                </c:pt>
                <c:pt idx="1601" formatCode="0.00E+00">
                  <c:v>9.4955845531827796E-5</c:v>
                </c:pt>
                <c:pt idx="1602" formatCode="0.00E+00">
                  <c:v>2.9986056483735001E-5</c:v>
                </c:pt>
                <c:pt idx="1603" formatCode="0.00E+00">
                  <c:v>7.4965141209337597E-5</c:v>
                </c:pt>
                <c:pt idx="1604" formatCode="0.00E+00">
                  <c:v>5.4974436886847601E-5</c:v>
                </c:pt>
                <c:pt idx="1605" formatCode="0.00E+00">
                  <c:v>7.4965141209337597E-5</c:v>
                </c:pt>
                <c:pt idx="1606" formatCode="0.00E+00">
                  <c:v>4.9976760806225098E-5</c:v>
                </c:pt>
                <c:pt idx="1607" formatCode="0.00E+00">
                  <c:v>5.4974436886847601E-5</c:v>
                </c:pt>
                <c:pt idx="1608" formatCode="0.00E+00">
                  <c:v>8.4960493370582696E-5</c:v>
                </c:pt>
                <c:pt idx="1609" formatCode="0.00E+00">
                  <c:v>8.4960493370582696E-5</c:v>
                </c:pt>
                <c:pt idx="1610" formatCode="0.00E+00">
                  <c:v>7.4965141209337597E-5</c:v>
                </c:pt>
                <c:pt idx="1611" formatCode="0.00E+00">
                  <c:v>1.09948873773695E-4</c:v>
                </c:pt>
                <c:pt idx="1612" formatCode="0.00E+00">
                  <c:v>9.4955845531827796E-5</c:v>
                </c:pt>
                <c:pt idx="1613" formatCode="0.00E+00">
                  <c:v>6.9967465128715101E-5</c:v>
                </c:pt>
                <c:pt idx="1614" formatCode="0.00E+00">
                  <c:v>6.9967465128715101E-5</c:v>
                </c:pt>
                <c:pt idx="1615" formatCode="0.00E+00">
                  <c:v>6.9967465128715101E-5</c:v>
                </c:pt>
                <c:pt idx="1616" formatCode="0.00E+00">
                  <c:v>4.9976760806225098E-5</c:v>
                </c:pt>
                <c:pt idx="1617" formatCode="0.00E+00">
                  <c:v>6.9967465128715101E-5</c:v>
                </c:pt>
                <c:pt idx="1618" formatCode="0.00E+00">
                  <c:v>4.4979084725602501E-5</c:v>
                </c:pt>
                <c:pt idx="1619" formatCode="0.00E+00">
                  <c:v>9.4955845531827796E-5</c:v>
                </c:pt>
                <c:pt idx="1620" formatCode="0.00E+00">
                  <c:v>6.9967465128715101E-5</c:v>
                </c:pt>
                <c:pt idx="1621" formatCode="0.00E+00">
                  <c:v>7.9962817289960106E-5</c:v>
                </c:pt>
                <c:pt idx="1622" formatCode="0.00E+00">
                  <c:v>7.4965141209337597E-5</c:v>
                </c:pt>
                <c:pt idx="1623" formatCode="0.00E+00">
                  <c:v>9.9953521612450197E-5</c:v>
                </c:pt>
                <c:pt idx="1624" formatCode="0.00E+00">
                  <c:v>1.2993957809618499E-4</c:v>
                </c:pt>
                <c:pt idx="1625" formatCode="0.00E+00">
                  <c:v>6.9967465128715101E-5</c:v>
                </c:pt>
                <c:pt idx="1626" formatCode="0.00E+00">
                  <c:v>4.9976760806225098E-5</c:v>
                </c:pt>
                <c:pt idx="1627" formatCode="0.00E+00">
                  <c:v>4.9976760806225098E-5</c:v>
                </c:pt>
                <c:pt idx="1628" formatCode="0.00E+00">
                  <c:v>1.09948873773695E-4</c:v>
                </c:pt>
                <c:pt idx="1629" formatCode="0.00E+00">
                  <c:v>4.4979084725602501E-5</c:v>
                </c:pt>
                <c:pt idx="1630" formatCode="0.00E+00">
                  <c:v>5.4974436886847601E-5</c:v>
                </c:pt>
                <c:pt idx="1631" formatCode="0.00E+00">
                  <c:v>9.4955845531827796E-5</c:v>
                </c:pt>
                <c:pt idx="1632" formatCode="0.00E+00">
                  <c:v>6.9967465128715101E-5</c:v>
                </c:pt>
                <c:pt idx="1633" formatCode="0.00E+00">
                  <c:v>2.4988380403112498E-5</c:v>
                </c:pt>
                <c:pt idx="1634" formatCode="0.00E+00">
                  <c:v>5.9972112967470103E-5</c:v>
                </c:pt>
                <c:pt idx="1635" formatCode="0.00E+00">
                  <c:v>4.4979084725602501E-5</c:v>
                </c:pt>
                <c:pt idx="1636" formatCode="0.00E+00">
                  <c:v>4.9976760806225098E-5</c:v>
                </c:pt>
                <c:pt idx="1637" formatCode="0.00E+00">
                  <c:v>7.4965141209337597E-5</c:v>
                </c:pt>
                <c:pt idx="1638" formatCode="0.00E+00">
                  <c:v>4.9976760806225098E-5</c:v>
                </c:pt>
                <c:pt idx="1639" formatCode="0.00E+00">
                  <c:v>3.9981408644979999E-5</c:v>
                </c:pt>
                <c:pt idx="1640" formatCode="0.00E+00">
                  <c:v>1.1994422593494E-4</c:v>
                </c:pt>
                <c:pt idx="1641" formatCode="0.00E+00">
                  <c:v>8.9958169451205097E-5</c:v>
                </c:pt>
                <c:pt idx="1642" formatCode="0.00E+00">
                  <c:v>7.9962817289960106E-5</c:v>
                </c:pt>
                <c:pt idx="1643" formatCode="0.00E+00">
                  <c:v>6.9967465128715101E-5</c:v>
                </c:pt>
                <c:pt idx="1644" formatCode="0.00E+00">
                  <c:v>9.9953521612450197E-5</c:v>
                </c:pt>
                <c:pt idx="1645" formatCode="0.00E+00">
                  <c:v>5.9972112967470103E-5</c:v>
                </c:pt>
                <c:pt idx="1646" formatCode="0.00E+00">
                  <c:v>7.4965141209337597E-5</c:v>
                </c:pt>
                <c:pt idx="1647" formatCode="0.00E+00">
                  <c:v>7.4965141209337597E-5</c:v>
                </c:pt>
                <c:pt idx="1648" formatCode="0.00E+00">
                  <c:v>6.9967465128715101E-5</c:v>
                </c:pt>
                <c:pt idx="1649" formatCode="0.00E+00">
                  <c:v>8.9958169451205097E-5</c:v>
                </c:pt>
                <c:pt idx="1650" formatCode="0.00E+00">
                  <c:v>6.9967465128715101E-5</c:v>
                </c:pt>
                <c:pt idx="1651" formatCode="0.00E+00">
                  <c:v>7.9962817289960106E-5</c:v>
                </c:pt>
                <c:pt idx="1652" formatCode="0.00E+00">
                  <c:v>7.4965141209337597E-5</c:v>
                </c:pt>
                <c:pt idx="1653" formatCode="0.00E+00">
                  <c:v>7.9962817289960106E-5</c:v>
                </c:pt>
                <c:pt idx="1654" formatCode="0.00E+00">
                  <c:v>4.9976760806225098E-5</c:v>
                </c:pt>
                <c:pt idx="1655" formatCode="0.00E+00">
                  <c:v>6.9967465128715101E-5</c:v>
                </c:pt>
                <c:pt idx="1656" formatCode="0.00E+00">
                  <c:v>4.9976760806225098E-5</c:v>
                </c:pt>
                <c:pt idx="1657" formatCode="0.00E+00">
                  <c:v>4.4979084725602501E-5</c:v>
                </c:pt>
                <c:pt idx="1658" formatCode="0.00E+00">
                  <c:v>5.4974436886847601E-5</c:v>
                </c:pt>
                <c:pt idx="1659" formatCode="0.00E+00">
                  <c:v>5.4974436886847601E-5</c:v>
                </c:pt>
                <c:pt idx="1660" formatCode="0.00E+00">
                  <c:v>9.9953521612450197E-5</c:v>
                </c:pt>
                <c:pt idx="1661" formatCode="0.00E+00">
                  <c:v>6.4969789048092605E-5</c:v>
                </c:pt>
                <c:pt idx="1662" formatCode="0.00E+00">
                  <c:v>5.4974436886847601E-5</c:v>
                </c:pt>
                <c:pt idx="1663" formatCode="0.00E+00">
                  <c:v>7.4965141209337597E-5</c:v>
                </c:pt>
                <c:pt idx="1664" formatCode="0.00E+00">
                  <c:v>7.9962817289960106E-5</c:v>
                </c:pt>
                <c:pt idx="1665" formatCode="0.00E+00">
                  <c:v>9.9953521612450197E-5</c:v>
                </c:pt>
                <c:pt idx="1666" formatCode="0.00E+00">
                  <c:v>7.4965141209337597E-5</c:v>
                </c:pt>
                <c:pt idx="1667" formatCode="0.00E+00">
                  <c:v>6.9967465128715101E-5</c:v>
                </c:pt>
                <c:pt idx="1668" formatCode="0.00E+00">
                  <c:v>7.9962817289960106E-5</c:v>
                </c:pt>
                <c:pt idx="1669" formatCode="0.00E+00">
                  <c:v>7.9962817289960106E-5</c:v>
                </c:pt>
                <c:pt idx="1670" formatCode="0.00E+00">
                  <c:v>6.9967465128715101E-5</c:v>
                </c:pt>
                <c:pt idx="1671" formatCode="0.00E+00">
                  <c:v>7.4965141209337597E-5</c:v>
                </c:pt>
                <c:pt idx="1672" formatCode="0.00E+00">
                  <c:v>4.4979084725602501E-5</c:v>
                </c:pt>
                <c:pt idx="1673" formatCode="0.00E+00">
                  <c:v>7.9962817289960106E-5</c:v>
                </c:pt>
                <c:pt idx="1674" formatCode="0.00E+00">
                  <c:v>4.4979084725602501E-5</c:v>
                </c:pt>
                <c:pt idx="1675" formatCode="0.00E+00">
                  <c:v>7.9962817289960106E-5</c:v>
                </c:pt>
                <c:pt idx="1676" formatCode="0.00E+00">
                  <c:v>8.9958169451205097E-5</c:v>
                </c:pt>
                <c:pt idx="1677" formatCode="0.00E+00">
                  <c:v>7.4965141209337597E-5</c:v>
                </c:pt>
                <c:pt idx="1678" formatCode="0.00E+00">
                  <c:v>6.4969789048092605E-5</c:v>
                </c:pt>
                <c:pt idx="1679" formatCode="0.00E+00">
                  <c:v>5.4974436886847601E-5</c:v>
                </c:pt>
                <c:pt idx="1680" formatCode="0.00E+00">
                  <c:v>6.4969789048092605E-5</c:v>
                </c:pt>
                <c:pt idx="1681" formatCode="0.00E+00">
                  <c:v>8.4960493370582696E-5</c:v>
                </c:pt>
                <c:pt idx="1682" formatCode="0.00E+00">
                  <c:v>7.9962817289960106E-5</c:v>
                </c:pt>
                <c:pt idx="1683" formatCode="0.00E+00">
                  <c:v>1.04951197693072E-4</c:v>
                </c:pt>
                <c:pt idx="1684" formatCode="0.00E+00">
                  <c:v>1.04951197693072E-4</c:v>
                </c:pt>
                <c:pt idx="1685" formatCode="0.00E+00">
                  <c:v>3.4983732564357503E-5</c:v>
                </c:pt>
                <c:pt idx="1686" formatCode="0.00E+00">
                  <c:v>6.4969789048092605E-5</c:v>
                </c:pt>
                <c:pt idx="1687" formatCode="0.00E+00">
                  <c:v>7.4965141209337597E-5</c:v>
                </c:pt>
                <c:pt idx="1688" formatCode="0.00E+00">
                  <c:v>9.4955845531827796E-5</c:v>
                </c:pt>
                <c:pt idx="1689" formatCode="0.00E+00">
                  <c:v>5.9972112967470103E-5</c:v>
                </c:pt>
                <c:pt idx="1690" formatCode="0.00E+00">
                  <c:v>6.9967465128715101E-5</c:v>
                </c:pt>
                <c:pt idx="1691" formatCode="0.00E+00">
                  <c:v>6.4969789048092605E-5</c:v>
                </c:pt>
                <c:pt idx="1692" formatCode="0.00E+00">
                  <c:v>6.4969789048092605E-5</c:v>
                </c:pt>
                <c:pt idx="1693" formatCode="0.00E+00">
                  <c:v>7.4965141209337597E-5</c:v>
                </c:pt>
                <c:pt idx="1694" formatCode="0.00E+00">
                  <c:v>7.4965141209337597E-5</c:v>
                </c:pt>
                <c:pt idx="1695" formatCode="0.00E+00">
                  <c:v>7.9962817289960106E-5</c:v>
                </c:pt>
                <c:pt idx="1696" formatCode="0.00E+00">
                  <c:v>6.9967465128715101E-5</c:v>
                </c:pt>
                <c:pt idx="1697" formatCode="0.00E+00">
                  <c:v>7.4965141209337597E-5</c:v>
                </c:pt>
                <c:pt idx="1698" formatCode="0.00E+00">
                  <c:v>6.4969789048092605E-5</c:v>
                </c:pt>
                <c:pt idx="1699" formatCode="0.00E+00">
                  <c:v>4.4979084725602501E-5</c:v>
                </c:pt>
                <c:pt idx="1700" formatCode="0.00E+00">
                  <c:v>7.4965141209337597E-5</c:v>
                </c:pt>
                <c:pt idx="1701" formatCode="0.00E+00">
                  <c:v>5.9972112967470103E-5</c:v>
                </c:pt>
                <c:pt idx="1702" formatCode="0.00E+00">
                  <c:v>7.9962817289960106E-5</c:v>
                </c:pt>
                <c:pt idx="1703" formatCode="0.00E+00">
                  <c:v>5.9972112967470103E-5</c:v>
                </c:pt>
                <c:pt idx="1704" formatCode="0.00E+00">
                  <c:v>3.9981408644979999E-5</c:v>
                </c:pt>
                <c:pt idx="1705" formatCode="0.00E+00">
                  <c:v>5.4974436886847601E-5</c:v>
                </c:pt>
                <c:pt idx="1706" formatCode="0.00E+00">
                  <c:v>4.9976760806225098E-5</c:v>
                </c:pt>
                <c:pt idx="1707" formatCode="0.00E+00">
                  <c:v>3.9981408644979999E-5</c:v>
                </c:pt>
                <c:pt idx="1708" formatCode="0.00E+00">
                  <c:v>3.9981408644979999E-5</c:v>
                </c:pt>
                <c:pt idx="1709" formatCode="0.00E+00">
                  <c:v>7.4965141209337597E-5</c:v>
                </c:pt>
                <c:pt idx="1710" formatCode="0.00E+00">
                  <c:v>9.9953521612450197E-5</c:v>
                </c:pt>
                <c:pt idx="1711" formatCode="0.00E+00">
                  <c:v>8.4960493370582696E-5</c:v>
                </c:pt>
                <c:pt idx="1712" formatCode="0.00E+00">
                  <c:v>6.9967465128715101E-5</c:v>
                </c:pt>
                <c:pt idx="1713" formatCode="0.00E+00">
                  <c:v>5.4974436886847601E-5</c:v>
                </c:pt>
                <c:pt idx="1714" formatCode="0.00E+00">
                  <c:v>7.9962817289960106E-5</c:v>
                </c:pt>
                <c:pt idx="1715" formatCode="0.00E+00">
                  <c:v>7.9962817289960106E-5</c:v>
                </c:pt>
                <c:pt idx="1716" formatCode="0.00E+00">
                  <c:v>4.4979084725602501E-5</c:v>
                </c:pt>
                <c:pt idx="1717" formatCode="0.00E+00">
                  <c:v>3.9981408644979999E-5</c:v>
                </c:pt>
                <c:pt idx="1718" formatCode="0.00E+00">
                  <c:v>6.9967465128715101E-5</c:v>
                </c:pt>
                <c:pt idx="1719" formatCode="0.00E+00">
                  <c:v>9.9953521612450197E-5</c:v>
                </c:pt>
                <c:pt idx="1720" formatCode="0.00E+00">
                  <c:v>7.9962817289960106E-5</c:v>
                </c:pt>
                <c:pt idx="1721" formatCode="0.00E+00">
                  <c:v>7.9962817289960106E-5</c:v>
                </c:pt>
                <c:pt idx="1722" formatCode="0.00E+00">
                  <c:v>6.4969789048092605E-5</c:v>
                </c:pt>
                <c:pt idx="1723" formatCode="0.00E+00">
                  <c:v>5.9972112967470103E-5</c:v>
                </c:pt>
                <c:pt idx="1724" formatCode="0.00E+00">
                  <c:v>7.9962817289960106E-5</c:v>
                </c:pt>
                <c:pt idx="1725" formatCode="0.00E+00">
                  <c:v>5.4974436886847601E-5</c:v>
                </c:pt>
                <c:pt idx="1726" formatCode="0.00E+00">
                  <c:v>6.4969789048092605E-5</c:v>
                </c:pt>
                <c:pt idx="1727" formatCode="0.00E+00">
                  <c:v>6.9967465128715101E-5</c:v>
                </c:pt>
                <c:pt idx="1728" formatCode="0.00E+00">
                  <c:v>6.9967465128715101E-5</c:v>
                </c:pt>
                <c:pt idx="1729" formatCode="0.00E+00">
                  <c:v>9.9953521612450197E-5</c:v>
                </c:pt>
                <c:pt idx="1730" formatCode="0.00E+00">
                  <c:v>5.4974436886847601E-5</c:v>
                </c:pt>
                <c:pt idx="1731" formatCode="0.00E+00">
                  <c:v>5.4974436886847601E-5</c:v>
                </c:pt>
                <c:pt idx="1732" formatCode="0.00E+00">
                  <c:v>6.4969789048092605E-5</c:v>
                </c:pt>
                <c:pt idx="1733" formatCode="0.00E+00">
                  <c:v>6.9967465128715101E-5</c:v>
                </c:pt>
                <c:pt idx="1734" formatCode="0.00E+00">
                  <c:v>4.4979084725602501E-5</c:v>
                </c:pt>
                <c:pt idx="1735" formatCode="0.00E+00">
                  <c:v>4.4979084725602501E-5</c:v>
                </c:pt>
                <c:pt idx="1736" formatCode="0.00E+00">
                  <c:v>7.9962817289960106E-5</c:v>
                </c:pt>
                <c:pt idx="1737" formatCode="0.00E+00">
                  <c:v>5.9972112967470103E-5</c:v>
                </c:pt>
                <c:pt idx="1738" formatCode="0.00E+00">
                  <c:v>3.4983732564357503E-5</c:v>
                </c:pt>
                <c:pt idx="1739" formatCode="0.00E+00">
                  <c:v>5.9972112967470103E-5</c:v>
                </c:pt>
                <c:pt idx="1740" formatCode="0.00E+00">
                  <c:v>4.9976760806225098E-5</c:v>
                </c:pt>
                <c:pt idx="1741" formatCode="0.00E+00">
                  <c:v>7.4965141209337597E-5</c:v>
                </c:pt>
                <c:pt idx="1742" formatCode="0.00E+00">
                  <c:v>4.9976760806225098E-5</c:v>
                </c:pt>
                <c:pt idx="1743" formatCode="0.00E+00">
                  <c:v>3.9981408644979999E-5</c:v>
                </c:pt>
                <c:pt idx="1744" formatCode="0.00E+00">
                  <c:v>9.4955845531827796E-5</c:v>
                </c:pt>
                <c:pt idx="1745" formatCode="0.00E+00">
                  <c:v>7.9962817289960106E-5</c:v>
                </c:pt>
                <c:pt idx="1746" formatCode="0.00E+00">
                  <c:v>2.4988380403112498E-5</c:v>
                </c:pt>
                <c:pt idx="1747" formatCode="0.00E+00">
                  <c:v>6.9967465128715101E-5</c:v>
                </c:pt>
                <c:pt idx="1748" formatCode="0.00E+00">
                  <c:v>5.4974436886847601E-5</c:v>
                </c:pt>
                <c:pt idx="1749" formatCode="0.00E+00">
                  <c:v>3.9981408644979999E-5</c:v>
                </c:pt>
                <c:pt idx="1750" formatCode="0.00E+00">
                  <c:v>5.4974436886847601E-5</c:v>
                </c:pt>
                <c:pt idx="1751" formatCode="0.00E+00">
                  <c:v>7.4965141209337597E-5</c:v>
                </c:pt>
                <c:pt idx="1752" formatCode="0.00E+00">
                  <c:v>5.9972112967470103E-5</c:v>
                </c:pt>
                <c:pt idx="1753" formatCode="0.00E+00">
                  <c:v>8.4960493370582696E-5</c:v>
                </c:pt>
                <c:pt idx="1754" formatCode="0.00E+00">
                  <c:v>6.9967465128715101E-5</c:v>
                </c:pt>
                <c:pt idx="1755" formatCode="0.00E+00">
                  <c:v>2.4988380403112498E-5</c:v>
                </c:pt>
                <c:pt idx="1756" formatCode="0.00E+00">
                  <c:v>4.9976760806225098E-5</c:v>
                </c:pt>
                <c:pt idx="1757" formatCode="0.00E+00">
                  <c:v>4.4979084725602501E-5</c:v>
                </c:pt>
                <c:pt idx="1758" formatCode="0.00E+00">
                  <c:v>5.9972112967470103E-5</c:v>
                </c:pt>
                <c:pt idx="1759" formatCode="0.00E+00">
                  <c:v>3.9981408644979999E-5</c:v>
                </c:pt>
                <c:pt idx="1760" formatCode="0.00E+00">
                  <c:v>6.4969789048092605E-5</c:v>
                </c:pt>
                <c:pt idx="1761" formatCode="0.00E+00">
                  <c:v>9.4955845531827796E-5</c:v>
                </c:pt>
                <c:pt idx="1762" formatCode="0.00E+00">
                  <c:v>5.9972112967470103E-5</c:v>
                </c:pt>
                <c:pt idx="1763" formatCode="0.00E+00">
                  <c:v>2.9986056483735001E-5</c:v>
                </c:pt>
                <c:pt idx="1764" formatCode="0.00E+00">
                  <c:v>6.4969789048092605E-5</c:v>
                </c:pt>
                <c:pt idx="1765" formatCode="0.00E+00">
                  <c:v>7.9962817289960106E-5</c:v>
                </c:pt>
                <c:pt idx="1766" formatCode="0.00E+00">
                  <c:v>3.9981408644979999E-5</c:v>
                </c:pt>
                <c:pt idx="1767" formatCode="0.00E+00">
                  <c:v>4.4979084725602501E-5</c:v>
                </c:pt>
                <c:pt idx="1768" formatCode="0.00E+00">
                  <c:v>8.4960493370582696E-5</c:v>
                </c:pt>
                <c:pt idx="1769" formatCode="0.00E+00">
                  <c:v>3.9981408644979999E-5</c:v>
                </c:pt>
                <c:pt idx="1770" formatCode="0.00E+00">
                  <c:v>2.9986056483735001E-5</c:v>
                </c:pt>
                <c:pt idx="1771" formatCode="0.00E+00">
                  <c:v>6.4969789048092605E-5</c:v>
                </c:pt>
                <c:pt idx="1772" formatCode="0.00E+00">
                  <c:v>6.4969789048092605E-5</c:v>
                </c:pt>
                <c:pt idx="1773" formatCode="0.00E+00">
                  <c:v>5.4974436886847601E-5</c:v>
                </c:pt>
                <c:pt idx="1774" formatCode="0.00E+00">
                  <c:v>9.4955845531827796E-5</c:v>
                </c:pt>
                <c:pt idx="1775" formatCode="0.00E+00">
                  <c:v>3.9981408644979999E-5</c:v>
                </c:pt>
                <c:pt idx="1776" formatCode="0.00E+00">
                  <c:v>4.4979084725602501E-5</c:v>
                </c:pt>
                <c:pt idx="1777" formatCode="0.00E+00">
                  <c:v>6.4969789048092605E-5</c:v>
                </c:pt>
                <c:pt idx="1778" formatCode="0.00E+00">
                  <c:v>7.9962817289960106E-5</c:v>
                </c:pt>
                <c:pt idx="1779" formatCode="0.00E+00">
                  <c:v>5.9972112967470103E-5</c:v>
                </c:pt>
                <c:pt idx="1780" formatCode="0.00E+00">
                  <c:v>4.4979084725602501E-5</c:v>
                </c:pt>
                <c:pt idx="1781" formatCode="0.00E+00">
                  <c:v>6.9967465128715101E-5</c:v>
                </c:pt>
                <c:pt idx="1782" formatCode="0.00E+00">
                  <c:v>7.4965141209337597E-5</c:v>
                </c:pt>
                <c:pt idx="1783" formatCode="0.00E+00">
                  <c:v>4.99767608062251E-6</c:v>
                </c:pt>
                <c:pt idx="1784" formatCode="0.00E+00">
                  <c:v>4.4979084725602501E-5</c:v>
                </c:pt>
                <c:pt idx="1785" formatCode="0.00E+00">
                  <c:v>9.4955845531827796E-5</c:v>
                </c:pt>
                <c:pt idx="1786" formatCode="0.00E+00">
                  <c:v>4.4979084725602501E-5</c:v>
                </c:pt>
                <c:pt idx="1787" formatCode="0.00E+00">
                  <c:v>3.4983732564357503E-5</c:v>
                </c:pt>
                <c:pt idx="1788" formatCode="0.00E+00">
                  <c:v>5.4974436886847601E-5</c:v>
                </c:pt>
                <c:pt idx="1789" formatCode="0.00E+00">
                  <c:v>3.9981408644979999E-5</c:v>
                </c:pt>
                <c:pt idx="1790" formatCode="0.00E+00">
                  <c:v>3.9981408644979999E-5</c:v>
                </c:pt>
                <c:pt idx="1791" formatCode="0.00E+00">
                  <c:v>6.4969789048092605E-5</c:v>
                </c:pt>
                <c:pt idx="1792" formatCode="0.00E+00">
                  <c:v>7.4965141209337597E-5</c:v>
                </c:pt>
                <c:pt idx="1793" formatCode="0.00E+00">
                  <c:v>6.9967465128715101E-5</c:v>
                </c:pt>
                <c:pt idx="1794" formatCode="0.00E+00">
                  <c:v>5.9972112967470103E-5</c:v>
                </c:pt>
                <c:pt idx="1795" formatCode="0.00E+00">
                  <c:v>5.9972112967470103E-5</c:v>
                </c:pt>
                <c:pt idx="1796" formatCode="0.00E+00">
                  <c:v>4.9976760806225098E-5</c:v>
                </c:pt>
                <c:pt idx="1797" formatCode="0.00E+00">
                  <c:v>5.4974436886847601E-5</c:v>
                </c:pt>
                <c:pt idx="1798" formatCode="0.00E+00">
                  <c:v>3.9981408644979999E-5</c:v>
                </c:pt>
                <c:pt idx="1799" formatCode="0.00E+00">
                  <c:v>5.4974436886847601E-5</c:v>
                </c:pt>
                <c:pt idx="1800" formatCode="0.00E+00">
                  <c:v>6.4969789048092605E-5</c:v>
                </c:pt>
                <c:pt idx="1801" formatCode="0.00E+00">
                  <c:v>1.09948873773695E-4</c:v>
                </c:pt>
                <c:pt idx="1802" formatCode="0.00E+00">
                  <c:v>6.9967465128715101E-5</c:v>
                </c:pt>
                <c:pt idx="1803" formatCode="0.00E+00">
                  <c:v>6.4969789048092605E-5</c:v>
                </c:pt>
                <c:pt idx="1804" formatCode="0.00E+00">
                  <c:v>3.4983732564357503E-5</c:v>
                </c:pt>
                <c:pt idx="1805" formatCode="0.00E+00">
                  <c:v>4.4979084725602501E-5</c:v>
                </c:pt>
                <c:pt idx="1806" formatCode="0.00E+00">
                  <c:v>2.9986056483735001E-5</c:v>
                </c:pt>
                <c:pt idx="1807" formatCode="0.00E+00">
                  <c:v>4.4979084725602501E-5</c:v>
                </c:pt>
                <c:pt idx="1808" formatCode="0.00E+00">
                  <c:v>5.9972112967470103E-5</c:v>
                </c:pt>
                <c:pt idx="1809" formatCode="0.00E+00">
                  <c:v>4.4979084725602501E-5</c:v>
                </c:pt>
                <c:pt idx="1810" formatCode="0.00E+00">
                  <c:v>5.4974436886847601E-5</c:v>
                </c:pt>
                <c:pt idx="1811" formatCode="0.00E+00">
                  <c:v>2.9986056483735001E-5</c:v>
                </c:pt>
                <c:pt idx="1812" formatCode="0.00E+00">
                  <c:v>6.9967465128715101E-5</c:v>
                </c:pt>
                <c:pt idx="1813" formatCode="0.00E+00">
                  <c:v>4.9976760806225098E-5</c:v>
                </c:pt>
                <c:pt idx="1814" formatCode="0.00E+00">
                  <c:v>3.4983732564357503E-5</c:v>
                </c:pt>
                <c:pt idx="1815" formatCode="0.00E+00">
                  <c:v>2.9986056483735001E-5</c:v>
                </c:pt>
                <c:pt idx="1816" formatCode="0.00E+00">
                  <c:v>5.4974436886847601E-5</c:v>
                </c:pt>
                <c:pt idx="1817" formatCode="0.00E+00">
                  <c:v>4.9976760806225098E-5</c:v>
                </c:pt>
                <c:pt idx="1818" formatCode="0.00E+00">
                  <c:v>7.4965141209337597E-5</c:v>
                </c:pt>
                <c:pt idx="1819" formatCode="0.00E+00">
                  <c:v>3.4983732564357503E-5</c:v>
                </c:pt>
                <c:pt idx="1820" formatCode="0.00E+00">
                  <c:v>6.4969789048092605E-5</c:v>
                </c:pt>
                <c:pt idx="1821" formatCode="0.00E+00">
                  <c:v>3.9981408644979999E-5</c:v>
                </c:pt>
                <c:pt idx="1822" formatCode="0.00E+00">
                  <c:v>6.4969789048092605E-5</c:v>
                </c:pt>
                <c:pt idx="1823" formatCode="0.00E+00">
                  <c:v>4.4979084725602501E-5</c:v>
                </c:pt>
                <c:pt idx="1824" formatCode="0.00E+00">
                  <c:v>2.9986056483735001E-5</c:v>
                </c:pt>
                <c:pt idx="1825" formatCode="0.00E+00">
                  <c:v>3.9981408644979999E-5</c:v>
                </c:pt>
                <c:pt idx="1826" formatCode="0.00E+00">
                  <c:v>7.4965141209337597E-5</c:v>
                </c:pt>
                <c:pt idx="1827" formatCode="0.00E+00">
                  <c:v>5.4974436886847601E-5</c:v>
                </c:pt>
                <c:pt idx="1828" formatCode="0.00E+00">
                  <c:v>6.9967465128715101E-5</c:v>
                </c:pt>
                <c:pt idx="1829" formatCode="0.00E+00">
                  <c:v>5.4974436886847601E-5</c:v>
                </c:pt>
                <c:pt idx="1830" formatCode="0.00E+00">
                  <c:v>5.9972112967470103E-5</c:v>
                </c:pt>
                <c:pt idx="1831" formatCode="0.00E+00">
                  <c:v>3.9981408644979999E-5</c:v>
                </c:pt>
                <c:pt idx="1832" formatCode="0.00E+00">
                  <c:v>7.4965141209337597E-5</c:v>
                </c:pt>
                <c:pt idx="1833" formatCode="0.00E+00">
                  <c:v>3.4983732564357503E-5</c:v>
                </c:pt>
                <c:pt idx="1834" formatCode="0.00E+00">
                  <c:v>7.4965141209337597E-5</c:v>
                </c:pt>
                <c:pt idx="1835" formatCode="0.00E+00">
                  <c:v>4.9976760806225098E-5</c:v>
                </c:pt>
                <c:pt idx="1836" formatCode="0.00E+00">
                  <c:v>8.9958169451205097E-5</c:v>
                </c:pt>
                <c:pt idx="1837" formatCode="0.00E+00">
                  <c:v>3.4983732564357503E-5</c:v>
                </c:pt>
                <c:pt idx="1838" formatCode="0.00E+00">
                  <c:v>3.4983732564357503E-5</c:v>
                </c:pt>
                <c:pt idx="1839" formatCode="0.00E+00">
                  <c:v>6.4969789048092605E-5</c:v>
                </c:pt>
                <c:pt idx="1840" formatCode="0.00E+00">
                  <c:v>4.4979084725602501E-5</c:v>
                </c:pt>
                <c:pt idx="1841" formatCode="0.00E+00">
                  <c:v>3.9981408644979999E-5</c:v>
                </c:pt>
                <c:pt idx="1842" formatCode="0.00E+00">
                  <c:v>2.9986056483735001E-5</c:v>
                </c:pt>
                <c:pt idx="1843" formatCode="0.00E+00">
                  <c:v>4.4979084725602501E-5</c:v>
                </c:pt>
                <c:pt idx="1844" formatCode="0.00E+00">
                  <c:v>6.4969789048092605E-5</c:v>
                </c:pt>
                <c:pt idx="1845" formatCode="0.00E+00">
                  <c:v>7.4965141209337597E-5</c:v>
                </c:pt>
                <c:pt idx="1846" formatCode="0.00E+00">
                  <c:v>5.4974436886847601E-5</c:v>
                </c:pt>
                <c:pt idx="1847" formatCode="0.00E+00">
                  <c:v>3.9981408644979999E-5</c:v>
                </c:pt>
                <c:pt idx="1848" formatCode="0.00E+00">
                  <c:v>3.9981408644979999E-5</c:v>
                </c:pt>
                <c:pt idx="1849" formatCode="0.00E+00">
                  <c:v>5.9972112967470103E-5</c:v>
                </c:pt>
                <c:pt idx="1850" formatCode="0.00E+00">
                  <c:v>4.4979084725602501E-5</c:v>
                </c:pt>
                <c:pt idx="1851" formatCode="0.00E+00">
                  <c:v>3.9981408644979999E-5</c:v>
                </c:pt>
                <c:pt idx="1852" formatCode="0.00E+00">
                  <c:v>5.9972112967470103E-5</c:v>
                </c:pt>
                <c:pt idx="1853" formatCode="0.00E+00">
                  <c:v>5.4974436886847601E-5</c:v>
                </c:pt>
                <c:pt idx="1854" formatCode="0.00E+00">
                  <c:v>3.9981408644979999E-5</c:v>
                </c:pt>
                <c:pt idx="1855" formatCode="0.00E+00">
                  <c:v>6.4969789048092605E-5</c:v>
                </c:pt>
                <c:pt idx="1856" formatCode="0.00E+00">
                  <c:v>5.9972112967470103E-5</c:v>
                </c:pt>
                <c:pt idx="1857" formatCode="0.00E+00">
                  <c:v>3.9981408644979999E-5</c:v>
                </c:pt>
                <c:pt idx="1858" formatCode="0.00E+00">
                  <c:v>6.4969789048092605E-5</c:v>
                </c:pt>
                <c:pt idx="1859" formatCode="0.00E+00">
                  <c:v>4.4979084725602501E-5</c:v>
                </c:pt>
                <c:pt idx="1860" formatCode="0.00E+00">
                  <c:v>8.4960493370582696E-5</c:v>
                </c:pt>
                <c:pt idx="1861" formatCode="0.00E+00">
                  <c:v>5.4974436886847601E-5</c:v>
                </c:pt>
                <c:pt idx="1862" formatCode="0.00E+00">
                  <c:v>4.9976760806225098E-5</c:v>
                </c:pt>
                <c:pt idx="1863" formatCode="0.00E+00">
                  <c:v>5.4974436886847601E-5</c:v>
                </c:pt>
                <c:pt idx="1864" formatCode="0.00E+00">
                  <c:v>5.4974436886847601E-5</c:v>
                </c:pt>
                <c:pt idx="1865" formatCode="0.00E+00">
                  <c:v>3.9981408644979999E-5</c:v>
                </c:pt>
                <c:pt idx="1866" formatCode="0.00E+00">
                  <c:v>4.9976760806225098E-5</c:v>
                </c:pt>
                <c:pt idx="1867" formatCode="0.00E+00">
                  <c:v>6.4969789048092605E-5</c:v>
                </c:pt>
                <c:pt idx="1868" formatCode="0.00E+00">
                  <c:v>2.4988380403112498E-5</c:v>
                </c:pt>
                <c:pt idx="1869" formatCode="0.00E+00">
                  <c:v>4.9976760806225098E-5</c:v>
                </c:pt>
                <c:pt idx="1870" formatCode="0.00E+00">
                  <c:v>2.9986056483735001E-5</c:v>
                </c:pt>
                <c:pt idx="1871" formatCode="0.00E+00">
                  <c:v>3.9981408644979999E-5</c:v>
                </c:pt>
                <c:pt idx="1872" formatCode="0.00E+00">
                  <c:v>2.4988380403112498E-5</c:v>
                </c:pt>
                <c:pt idx="1873" formatCode="0.00E+00">
                  <c:v>4.9976760806225098E-5</c:v>
                </c:pt>
                <c:pt idx="1874" formatCode="0.00E+00">
                  <c:v>4.9976760806225098E-5</c:v>
                </c:pt>
                <c:pt idx="1875" formatCode="0.00E+00">
                  <c:v>4.9976760806225098E-5</c:v>
                </c:pt>
                <c:pt idx="1876" formatCode="0.00E+00">
                  <c:v>3.4983732564357503E-5</c:v>
                </c:pt>
                <c:pt idx="1877" formatCode="0.00E+00">
                  <c:v>3.9981408644979999E-5</c:v>
                </c:pt>
                <c:pt idx="1878" formatCode="0.00E+00">
                  <c:v>4.4979084725602501E-5</c:v>
                </c:pt>
                <c:pt idx="1879" formatCode="0.00E+00">
                  <c:v>5.4974436886847601E-5</c:v>
                </c:pt>
                <c:pt idx="1880" formatCode="0.00E+00">
                  <c:v>7.4965141209337597E-5</c:v>
                </c:pt>
                <c:pt idx="1881" formatCode="0.00E+00">
                  <c:v>4.9976760806225098E-5</c:v>
                </c:pt>
                <c:pt idx="1882" formatCode="0.00E+00">
                  <c:v>2.9986056483735001E-5</c:v>
                </c:pt>
                <c:pt idx="1883" formatCode="0.00E+00">
                  <c:v>2.4988380403112498E-5</c:v>
                </c:pt>
                <c:pt idx="1884" formatCode="0.00E+00">
                  <c:v>2.9986056483735001E-5</c:v>
                </c:pt>
                <c:pt idx="1885" formatCode="0.00E+00">
                  <c:v>4.4979084725602501E-5</c:v>
                </c:pt>
                <c:pt idx="1886" formatCode="0.00E+00">
                  <c:v>5.9972112967470103E-5</c:v>
                </c:pt>
                <c:pt idx="1887" formatCode="0.00E+00">
                  <c:v>4.4979084725602501E-5</c:v>
                </c:pt>
                <c:pt idx="1888" formatCode="0.00E+00">
                  <c:v>5.4974436886847601E-5</c:v>
                </c:pt>
                <c:pt idx="1889" formatCode="0.00E+00">
                  <c:v>5.4974436886847601E-5</c:v>
                </c:pt>
                <c:pt idx="1890" formatCode="0.00E+00">
                  <c:v>5.9972112967470103E-5</c:v>
                </c:pt>
                <c:pt idx="1891" formatCode="0.00E+00">
                  <c:v>6.9967465128715101E-5</c:v>
                </c:pt>
                <c:pt idx="1892" formatCode="0.00E+00">
                  <c:v>2.9986056483735001E-5</c:v>
                </c:pt>
                <c:pt idx="1893" formatCode="0.00E+00">
                  <c:v>5.4974436886847601E-5</c:v>
                </c:pt>
                <c:pt idx="1894" formatCode="0.00E+00">
                  <c:v>4.4979084725602501E-5</c:v>
                </c:pt>
                <c:pt idx="1895" formatCode="0.00E+00">
                  <c:v>3.9981408644979999E-5</c:v>
                </c:pt>
                <c:pt idx="1896" formatCode="0.00E+00">
                  <c:v>9.99535216124502E-6</c:v>
                </c:pt>
                <c:pt idx="1897" formatCode="0.00E+00">
                  <c:v>3.9981408644979999E-5</c:v>
                </c:pt>
                <c:pt idx="1898" formatCode="0.00E+00">
                  <c:v>7.9962817289960106E-5</c:v>
                </c:pt>
                <c:pt idx="1899" formatCode="0.00E+00">
                  <c:v>2.9986056483735001E-5</c:v>
                </c:pt>
                <c:pt idx="1900" formatCode="0.00E+00">
                  <c:v>6.9967465128715101E-5</c:v>
                </c:pt>
                <c:pt idx="1901" formatCode="0.00E+00">
                  <c:v>6.4969789048092605E-5</c:v>
                </c:pt>
                <c:pt idx="1902" formatCode="0.00E+00">
                  <c:v>3.4983732564357503E-5</c:v>
                </c:pt>
                <c:pt idx="1903" formatCode="0.00E+00">
                  <c:v>2.4988380403112498E-5</c:v>
                </c:pt>
                <c:pt idx="1904" formatCode="0.00E+00">
                  <c:v>2.9986056483735001E-5</c:v>
                </c:pt>
                <c:pt idx="1905" formatCode="0.00E+00">
                  <c:v>3.4983732564357503E-5</c:v>
                </c:pt>
                <c:pt idx="1906" formatCode="0.00E+00">
                  <c:v>4.4979084725602501E-5</c:v>
                </c:pt>
                <c:pt idx="1907" formatCode="0.00E+00">
                  <c:v>6.4969789048092605E-5</c:v>
                </c:pt>
                <c:pt idx="1908" formatCode="0.00E+00">
                  <c:v>4.4979084725602501E-5</c:v>
                </c:pt>
                <c:pt idx="1909" formatCode="0.00E+00">
                  <c:v>5.4974436886847601E-5</c:v>
                </c:pt>
                <c:pt idx="1910" formatCode="0.00E+00">
                  <c:v>5.4974436886847601E-5</c:v>
                </c:pt>
                <c:pt idx="1911" formatCode="0.00E+00">
                  <c:v>2.9986056483735001E-5</c:v>
                </c:pt>
                <c:pt idx="1912" formatCode="0.00E+00">
                  <c:v>1.9990704322489999E-5</c:v>
                </c:pt>
                <c:pt idx="1913" formatCode="0.00E+00">
                  <c:v>1.9990704322489999E-5</c:v>
                </c:pt>
                <c:pt idx="1914" formatCode="0.00E+00">
                  <c:v>6.9967465128715101E-5</c:v>
                </c:pt>
                <c:pt idx="1915" formatCode="0.00E+00">
                  <c:v>5.4974436886847601E-5</c:v>
                </c:pt>
                <c:pt idx="1916" formatCode="0.00E+00">
                  <c:v>2.9986056483735001E-5</c:v>
                </c:pt>
                <c:pt idx="1917" formatCode="0.00E+00">
                  <c:v>4.9976760806225098E-5</c:v>
                </c:pt>
                <c:pt idx="1918" formatCode="0.00E+00">
                  <c:v>3.9981408644979999E-5</c:v>
                </c:pt>
                <c:pt idx="1919" formatCode="0.00E+00">
                  <c:v>4.4979084725602501E-5</c:v>
                </c:pt>
                <c:pt idx="1920" formatCode="0.00E+00">
                  <c:v>4.4979084725602501E-5</c:v>
                </c:pt>
                <c:pt idx="1921" formatCode="0.00E+00">
                  <c:v>4.9976760806225098E-5</c:v>
                </c:pt>
                <c:pt idx="1922" formatCode="0.00E+00">
                  <c:v>3.9981408644979999E-5</c:v>
                </c:pt>
                <c:pt idx="1923" formatCode="0.00E+00">
                  <c:v>5.9972112967470103E-5</c:v>
                </c:pt>
                <c:pt idx="1924" formatCode="0.00E+00">
                  <c:v>4.9976760806225098E-5</c:v>
                </c:pt>
                <c:pt idx="1925" formatCode="0.00E+00">
                  <c:v>3.9981408644979999E-5</c:v>
                </c:pt>
                <c:pt idx="1926" formatCode="0.00E+00">
                  <c:v>4.4979084725602501E-5</c:v>
                </c:pt>
                <c:pt idx="1927" formatCode="0.00E+00">
                  <c:v>3.9981408644979999E-5</c:v>
                </c:pt>
                <c:pt idx="1928" formatCode="0.00E+00">
                  <c:v>4.4979084725602501E-5</c:v>
                </c:pt>
                <c:pt idx="1929" formatCode="0.00E+00">
                  <c:v>3.4983732564357503E-5</c:v>
                </c:pt>
                <c:pt idx="1930" formatCode="0.00E+00">
                  <c:v>3.4983732564357503E-5</c:v>
                </c:pt>
                <c:pt idx="1931" formatCode="0.00E+00">
                  <c:v>2.4988380403112498E-5</c:v>
                </c:pt>
                <c:pt idx="1932" formatCode="0.00E+00">
                  <c:v>3.4983732564357503E-5</c:v>
                </c:pt>
                <c:pt idx="1933" formatCode="0.00E+00">
                  <c:v>3.4983732564357503E-5</c:v>
                </c:pt>
                <c:pt idx="1934" formatCode="0.00E+00">
                  <c:v>5.9972112967470103E-5</c:v>
                </c:pt>
                <c:pt idx="1935" formatCode="0.00E+00">
                  <c:v>3.4983732564357503E-5</c:v>
                </c:pt>
                <c:pt idx="1936" formatCode="0.00E+00">
                  <c:v>4.9976760806225098E-5</c:v>
                </c:pt>
                <c:pt idx="1937" formatCode="0.00E+00">
                  <c:v>4.9976760806225098E-5</c:v>
                </c:pt>
                <c:pt idx="1938" formatCode="0.00E+00">
                  <c:v>4.4979084725602501E-5</c:v>
                </c:pt>
                <c:pt idx="1939" formatCode="0.00E+00">
                  <c:v>1.9990704322489999E-5</c:v>
                </c:pt>
                <c:pt idx="1940" formatCode="0.00E+00">
                  <c:v>2.4988380403112498E-5</c:v>
                </c:pt>
                <c:pt idx="1941" formatCode="0.00E+00">
                  <c:v>5.4974436886847601E-5</c:v>
                </c:pt>
                <c:pt idx="1942" formatCode="0.00E+00">
                  <c:v>3.9981408644979999E-5</c:v>
                </c:pt>
                <c:pt idx="1943" formatCode="0.00E+00">
                  <c:v>2.4988380403112498E-5</c:v>
                </c:pt>
                <c:pt idx="1944" formatCode="0.00E+00">
                  <c:v>2.9986056483735001E-5</c:v>
                </c:pt>
                <c:pt idx="1945" formatCode="0.00E+00">
                  <c:v>3.4983732564357503E-5</c:v>
                </c:pt>
                <c:pt idx="1946" formatCode="0.00E+00">
                  <c:v>3.9981408644979999E-5</c:v>
                </c:pt>
                <c:pt idx="1947" formatCode="0.00E+00">
                  <c:v>4.4979084725602501E-5</c:v>
                </c:pt>
                <c:pt idx="1948" formatCode="0.00E+00">
                  <c:v>4.4979084725602501E-5</c:v>
                </c:pt>
                <c:pt idx="1949" formatCode="0.00E+00">
                  <c:v>1.49930282418675E-5</c:v>
                </c:pt>
                <c:pt idx="1950" formatCode="0.00E+00">
                  <c:v>4.4979084725602501E-5</c:v>
                </c:pt>
                <c:pt idx="1951" formatCode="0.00E+00">
                  <c:v>5.9972112967470103E-5</c:v>
                </c:pt>
                <c:pt idx="1952" formatCode="0.00E+00">
                  <c:v>5.4974436886847601E-5</c:v>
                </c:pt>
                <c:pt idx="1953" formatCode="0.00E+00">
                  <c:v>4.4979084725602501E-5</c:v>
                </c:pt>
                <c:pt idx="1954" formatCode="0.00E+00">
                  <c:v>3.4983732564357503E-5</c:v>
                </c:pt>
                <c:pt idx="1955" formatCode="0.00E+00">
                  <c:v>1.49930282418675E-5</c:v>
                </c:pt>
                <c:pt idx="1956" formatCode="0.00E+00">
                  <c:v>4.9976760806225098E-5</c:v>
                </c:pt>
                <c:pt idx="1957" formatCode="0.00E+00">
                  <c:v>5.4974436886847601E-5</c:v>
                </c:pt>
                <c:pt idx="1958" formatCode="0.00E+00">
                  <c:v>3.9981408644979999E-5</c:v>
                </c:pt>
                <c:pt idx="1959" formatCode="0.00E+00">
                  <c:v>3.4983732564357503E-5</c:v>
                </c:pt>
                <c:pt idx="1960" formatCode="0.00E+00">
                  <c:v>4.4979084725602501E-5</c:v>
                </c:pt>
                <c:pt idx="1961" formatCode="0.00E+00">
                  <c:v>2.4988380403112498E-5</c:v>
                </c:pt>
                <c:pt idx="1962" formatCode="0.00E+00">
                  <c:v>4.9976760806225098E-5</c:v>
                </c:pt>
                <c:pt idx="1963" formatCode="0.00E+00">
                  <c:v>4.4979084725602501E-5</c:v>
                </c:pt>
                <c:pt idx="1964" formatCode="0.00E+00">
                  <c:v>4.4979084725602501E-5</c:v>
                </c:pt>
                <c:pt idx="1965" formatCode="0.00E+00">
                  <c:v>3.9981408644979999E-5</c:v>
                </c:pt>
                <c:pt idx="1966" formatCode="0.00E+00">
                  <c:v>4.9976760806225098E-5</c:v>
                </c:pt>
                <c:pt idx="1967" formatCode="0.00E+00">
                  <c:v>3.9981408644979999E-5</c:v>
                </c:pt>
                <c:pt idx="1968" formatCode="0.00E+00">
                  <c:v>3.9981408644979999E-5</c:v>
                </c:pt>
                <c:pt idx="1969" formatCode="0.00E+00">
                  <c:v>4.4979084725602501E-5</c:v>
                </c:pt>
                <c:pt idx="1970" formatCode="0.00E+00">
                  <c:v>2.4988380403112498E-5</c:v>
                </c:pt>
                <c:pt idx="1971" formatCode="0.00E+00">
                  <c:v>3.4983732564357503E-5</c:v>
                </c:pt>
                <c:pt idx="1972" formatCode="0.00E+00">
                  <c:v>5.4974436886847601E-5</c:v>
                </c:pt>
                <c:pt idx="1973" formatCode="0.00E+00">
                  <c:v>2.4988380403112498E-5</c:v>
                </c:pt>
                <c:pt idx="1974" formatCode="0.00E+00">
                  <c:v>2.9986056483735001E-5</c:v>
                </c:pt>
                <c:pt idx="1975" formatCode="0.00E+00">
                  <c:v>3.4983732564357503E-5</c:v>
                </c:pt>
                <c:pt idx="1976" formatCode="0.00E+00">
                  <c:v>2.9986056483735001E-5</c:v>
                </c:pt>
                <c:pt idx="1977" formatCode="0.00E+00">
                  <c:v>2.9986056483735001E-5</c:v>
                </c:pt>
                <c:pt idx="1978" formatCode="0.00E+00">
                  <c:v>1.9990704322489999E-5</c:v>
                </c:pt>
                <c:pt idx="1979" formatCode="0.00E+00">
                  <c:v>1.9990704322489999E-5</c:v>
                </c:pt>
                <c:pt idx="1980" formatCode="0.00E+00">
                  <c:v>5.9972112967470103E-5</c:v>
                </c:pt>
                <c:pt idx="1981" formatCode="0.00E+00">
                  <c:v>3.4983732564357503E-5</c:v>
                </c:pt>
                <c:pt idx="1982" formatCode="0.00E+00">
                  <c:v>2.9986056483735001E-5</c:v>
                </c:pt>
                <c:pt idx="1983" formatCode="0.00E+00">
                  <c:v>3.4983732564357503E-5</c:v>
                </c:pt>
                <c:pt idx="1984" formatCode="0.00E+00">
                  <c:v>4.4979084725602501E-5</c:v>
                </c:pt>
                <c:pt idx="1985" formatCode="0.00E+00">
                  <c:v>6.9967465128715101E-5</c:v>
                </c:pt>
                <c:pt idx="1986" formatCode="0.00E+00">
                  <c:v>3.9981408644979999E-5</c:v>
                </c:pt>
                <c:pt idx="1987" formatCode="0.00E+00">
                  <c:v>3.9981408644979999E-5</c:v>
                </c:pt>
                <c:pt idx="1988" formatCode="0.00E+00">
                  <c:v>2.9986056483735001E-5</c:v>
                </c:pt>
                <c:pt idx="1989" formatCode="0.00E+00">
                  <c:v>5.4974436886847601E-5</c:v>
                </c:pt>
                <c:pt idx="1990" formatCode="0.00E+00">
                  <c:v>1.49930282418675E-5</c:v>
                </c:pt>
                <c:pt idx="1991" formatCode="0.00E+00">
                  <c:v>4.4979084725602501E-5</c:v>
                </c:pt>
                <c:pt idx="1992" formatCode="0.00E+00">
                  <c:v>1.9990704322489999E-5</c:v>
                </c:pt>
                <c:pt idx="1993" formatCode="0.00E+00">
                  <c:v>1.49930282418675E-5</c:v>
                </c:pt>
                <c:pt idx="1994" formatCode="0.00E+00">
                  <c:v>6.4969789048092605E-5</c:v>
                </c:pt>
                <c:pt idx="1995" formatCode="0.00E+00">
                  <c:v>3.9981408644979999E-5</c:v>
                </c:pt>
                <c:pt idx="1996" formatCode="0.00E+00">
                  <c:v>1.49930282418675E-5</c:v>
                </c:pt>
                <c:pt idx="1997" formatCode="0.00E+00">
                  <c:v>4.4979084725602501E-5</c:v>
                </c:pt>
                <c:pt idx="1998" formatCode="0.00E+00">
                  <c:v>4.9976760806225098E-5</c:v>
                </c:pt>
                <c:pt idx="1999" formatCode="0.00E+00">
                  <c:v>3.9981408644979999E-5</c:v>
                </c:pt>
                <c:pt idx="2000" formatCode="0.00E+00">
                  <c:v>4.9976760806225098E-5</c:v>
                </c:pt>
                <c:pt idx="2001" formatCode="0.00E+00">
                  <c:v>2.4988380403112498E-5</c:v>
                </c:pt>
                <c:pt idx="2002" formatCode="0.00E+00">
                  <c:v>3.4983732564357503E-5</c:v>
                </c:pt>
                <c:pt idx="2003" formatCode="0.00E+00">
                  <c:v>4.4979084725602501E-5</c:v>
                </c:pt>
                <c:pt idx="2004" formatCode="0.00E+00">
                  <c:v>4.9976760806225098E-5</c:v>
                </c:pt>
                <c:pt idx="2005" formatCode="0.00E+00">
                  <c:v>5.4974436886847601E-5</c:v>
                </c:pt>
                <c:pt idx="2006" formatCode="0.00E+00">
                  <c:v>4.4979084725602501E-5</c:v>
                </c:pt>
                <c:pt idx="2007" formatCode="0.00E+00">
                  <c:v>1.9990704322489999E-5</c:v>
                </c:pt>
                <c:pt idx="2008" formatCode="0.00E+00">
                  <c:v>4.4979084725602501E-5</c:v>
                </c:pt>
                <c:pt idx="2009" formatCode="0.00E+00">
                  <c:v>2.9986056483735001E-5</c:v>
                </c:pt>
                <c:pt idx="2010" formatCode="0.00E+00">
                  <c:v>3.4983732564357503E-5</c:v>
                </c:pt>
                <c:pt idx="2011" formatCode="0.00E+00">
                  <c:v>3.9981408644979999E-5</c:v>
                </c:pt>
                <c:pt idx="2012" formatCode="0.00E+00">
                  <c:v>3.9981408644979999E-5</c:v>
                </c:pt>
                <c:pt idx="2013" formatCode="0.00E+00">
                  <c:v>3.9981408644979999E-5</c:v>
                </c:pt>
                <c:pt idx="2014" formatCode="0.00E+00">
                  <c:v>2.9986056483735001E-5</c:v>
                </c:pt>
                <c:pt idx="2015" formatCode="0.00E+00">
                  <c:v>4.9976760806225098E-5</c:v>
                </c:pt>
                <c:pt idx="2016" formatCode="0.00E+00">
                  <c:v>5.4974436886847601E-5</c:v>
                </c:pt>
                <c:pt idx="2017" formatCode="0.00E+00">
                  <c:v>3.4983732564357503E-5</c:v>
                </c:pt>
                <c:pt idx="2018" formatCode="0.00E+00">
                  <c:v>2.9986056483735001E-5</c:v>
                </c:pt>
                <c:pt idx="2019" formatCode="0.00E+00">
                  <c:v>3.4983732564357503E-5</c:v>
                </c:pt>
                <c:pt idx="2020" formatCode="0.00E+00">
                  <c:v>3.9981408644979999E-5</c:v>
                </c:pt>
                <c:pt idx="2021" formatCode="0.00E+00">
                  <c:v>3.4983732564357503E-5</c:v>
                </c:pt>
                <c:pt idx="2022" formatCode="0.00E+00">
                  <c:v>2.4988380403112498E-5</c:v>
                </c:pt>
                <c:pt idx="2023" formatCode="0.00E+00">
                  <c:v>1.49930282418675E-5</c:v>
                </c:pt>
                <c:pt idx="2024" formatCode="0.00E+00">
                  <c:v>1.49930282418675E-5</c:v>
                </c:pt>
                <c:pt idx="2025" formatCode="0.00E+00">
                  <c:v>3.9981408644979999E-5</c:v>
                </c:pt>
                <c:pt idx="2026" formatCode="0.00E+00">
                  <c:v>1.9990704322489999E-5</c:v>
                </c:pt>
                <c:pt idx="2027" formatCode="0.00E+00">
                  <c:v>2.9986056483735001E-5</c:v>
                </c:pt>
                <c:pt idx="2028" formatCode="0.00E+00">
                  <c:v>2.4988380403112498E-5</c:v>
                </c:pt>
                <c:pt idx="2029" formatCode="0.00E+00">
                  <c:v>5.9972112967470103E-5</c:v>
                </c:pt>
                <c:pt idx="2030" formatCode="0.00E+00">
                  <c:v>2.4988380403112498E-5</c:v>
                </c:pt>
                <c:pt idx="2031" formatCode="0.00E+00">
                  <c:v>4.4979084725602501E-5</c:v>
                </c:pt>
                <c:pt idx="2032" formatCode="0.00E+00">
                  <c:v>3.9981408644979999E-5</c:v>
                </c:pt>
                <c:pt idx="2033" formatCode="0.00E+00">
                  <c:v>5.9972112967470103E-5</c:v>
                </c:pt>
                <c:pt idx="2034" formatCode="0.00E+00">
                  <c:v>4.9976760806225098E-5</c:v>
                </c:pt>
                <c:pt idx="2035" formatCode="0.00E+00">
                  <c:v>3.9981408644979999E-5</c:v>
                </c:pt>
                <c:pt idx="2036" formatCode="0.00E+00">
                  <c:v>1.49930282418675E-5</c:v>
                </c:pt>
                <c:pt idx="2037" formatCode="0.00E+00">
                  <c:v>1.9990704322489999E-5</c:v>
                </c:pt>
                <c:pt idx="2038" formatCode="0.00E+00">
                  <c:v>2.9986056483735001E-5</c:v>
                </c:pt>
                <c:pt idx="2039" formatCode="0.00E+00">
                  <c:v>2.9986056483735001E-5</c:v>
                </c:pt>
                <c:pt idx="2040" formatCode="0.00E+00">
                  <c:v>2.4988380403112498E-5</c:v>
                </c:pt>
                <c:pt idx="2041" formatCode="0.00E+00">
                  <c:v>2.9986056483735001E-5</c:v>
                </c:pt>
                <c:pt idx="2042" formatCode="0.00E+00">
                  <c:v>2.9986056483735001E-5</c:v>
                </c:pt>
                <c:pt idx="2043" formatCode="0.00E+00">
                  <c:v>1.9990704322489999E-5</c:v>
                </c:pt>
                <c:pt idx="2044" formatCode="0.00E+00">
                  <c:v>3.4983732564357503E-5</c:v>
                </c:pt>
                <c:pt idx="2045" formatCode="0.00E+00">
                  <c:v>1.9990704322489999E-5</c:v>
                </c:pt>
                <c:pt idx="2046" formatCode="0.00E+00">
                  <c:v>3.9981408644979999E-5</c:v>
                </c:pt>
                <c:pt idx="2047" formatCode="0.00E+00">
                  <c:v>1.9990704322489999E-5</c:v>
                </c:pt>
                <c:pt idx="2048" formatCode="0.00E+00">
                  <c:v>3.9981408644979999E-5</c:v>
                </c:pt>
                <c:pt idx="2049" formatCode="0.00E+00">
                  <c:v>3.9981408644979999E-5</c:v>
                </c:pt>
                <c:pt idx="2050" formatCode="0.00E+00">
                  <c:v>2.9986056483735001E-5</c:v>
                </c:pt>
                <c:pt idx="2051" formatCode="0.00E+00">
                  <c:v>4.4979084725602501E-5</c:v>
                </c:pt>
                <c:pt idx="2052" formatCode="0.00E+00">
                  <c:v>3.4983732564357503E-5</c:v>
                </c:pt>
                <c:pt idx="2053" formatCode="0.00E+00">
                  <c:v>2.4988380403112498E-5</c:v>
                </c:pt>
                <c:pt idx="2054" formatCode="0.00E+00">
                  <c:v>9.99535216124502E-6</c:v>
                </c:pt>
                <c:pt idx="2055" formatCode="0.00E+00">
                  <c:v>3.9981408644979999E-5</c:v>
                </c:pt>
                <c:pt idx="2056" formatCode="0.00E+00">
                  <c:v>2.4988380403112498E-5</c:v>
                </c:pt>
                <c:pt idx="2057" formatCode="0.00E+00">
                  <c:v>9.99535216124502E-6</c:v>
                </c:pt>
                <c:pt idx="2058" formatCode="0.00E+00">
                  <c:v>3.4983732564357503E-5</c:v>
                </c:pt>
                <c:pt idx="2059" formatCode="0.00E+00">
                  <c:v>3.9981408644979999E-5</c:v>
                </c:pt>
                <c:pt idx="2060" formatCode="0.00E+00">
                  <c:v>2.9986056483735001E-5</c:v>
                </c:pt>
                <c:pt idx="2061" formatCode="0.00E+00">
                  <c:v>3.4983732564357503E-5</c:v>
                </c:pt>
                <c:pt idx="2062" formatCode="0.00E+00">
                  <c:v>4.9976760806225098E-5</c:v>
                </c:pt>
                <c:pt idx="2063" formatCode="0.00E+00">
                  <c:v>4.9976760806225098E-5</c:v>
                </c:pt>
                <c:pt idx="2064" formatCode="0.00E+00">
                  <c:v>2.9986056483735001E-5</c:v>
                </c:pt>
                <c:pt idx="2065" formatCode="0.00E+00">
                  <c:v>1.9990704322489999E-5</c:v>
                </c:pt>
                <c:pt idx="2066" formatCode="0.00E+00">
                  <c:v>1.49930282418675E-5</c:v>
                </c:pt>
                <c:pt idx="2067" formatCode="0.00E+00">
                  <c:v>2.9986056483735001E-5</c:v>
                </c:pt>
                <c:pt idx="2068" formatCode="0.00E+00">
                  <c:v>3.4983732564357503E-5</c:v>
                </c:pt>
                <c:pt idx="2069" formatCode="0.00E+00">
                  <c:v>3.9981408644979999E-5</c:v>
                </c:pt>
                <c:pt idx="2070" formatCode="0.00E+00">
                  <c:v>3.4983732564357503E-5</c:v>
                </c:pt>
                <c:pt idx="2071" formatCode="0.00E+00">
                  <c:v>4.9976760806225098E-5</c:v>
                </c:pt>
                <c:pt idx="2072" formatCode="0.00E+00">
                  <c:v>4.9976760806225098E-5</c:v>
                </c:pt>
                <c:pt idx="2073" formatCode="0.00E+00">
                  <c:v>2.4988380403112498E-5</c:v>
                </c:pt>
                <c:pt idx="2074" formatCode="0.00E+00">
                  <c:v>3.9981408644979999E-5</c:v>
                </c:pt>
                <c:pt idx="2075" formatCode="0.00E+00">
                  <c:v>2.9986056483735001E-5</c:v>
                </c:pt>
                <c:pt idx="2076" formatCode="0.00E+00">
                  <c:v>2.9986056483735001E-5</c:v>
                </c:pt>
                <c:pt idx="2077" formatCode="0.00E+00">
                  <c:v>4.9976760806225098E-5</c:v>
                </c:pt>
                <c:pt idx="2078" formatCode="0.00E+00">
                  <c:v>1.49930282418675E-5</c:v>
                </c:pt>
                <c:pt idx="2079" formatCode="0.00E+00">
                  <c:v>4.4979084725602501E-5</c:v>
                </c:pt>
                <c:pt idx="2080" formatCode="0.00E+00">
                  <c:v>3.4983732564357503E-5</c:v>
                </c:pt>
                <c:pt idx="2081" formatCode="0.00E+00">
                  <c:v>2.4988380403112498E-5</c:v>
                </c:pt>
                <c:pt idx="2082" formatCode="0.00E+00">
                  <c:v>4.4979084725602501E-5</c:v>
                </c:pt>
                <c:pt idx="2083" formatCode="0.00E+00">
                  <c:v>3.4983732564357503E-5</c:v>
                </c:pt>
                <c:pt idx="2084" formatCode="0.00E+00">
                  <c:v>4.4979084725602501E-5</c:v>
                </c:pt>
                <c:pt idx="2085" formatCode="0.00E+00">
                  <c:v>1.9990704322489999E-5</c:v>
                </c:pt>
                <c:pt idx="2086" formatCode="0.00E+00">
                  <c:v>3.9981408644979999E-5</c:v>
                </c:pt>
                <c:pt idx="2087" formatCode="0.00E+00">
                  <c:v>2.4988380403112498E-5</c:v>
                </c:pt>
                <c:pt idx="2088" formatCode="0.00E+00">
                  <c:v>3.4983732564357503E-5</c:v>
                </c:pt>
                <c:pt idx="2089" formatCode="0.00E+00">
                  <c:v>3.4983732564357503E-5</c:v>
                </c:pt>
                <c:pt idx="2090" formatCode="0.00E+00">
                  <c:v>4.4979084725602501E-5</c:v>
                </c:pt>
                <c:pt idx="2091" formatCode="0.00E+00">
                  <c:v>3.9981408644979999E-5</c:v>
                </c:pt>
                <c:pt idx="2092" formatCode="0.00E+00">
                  <c:v>2.9986056483735001E-5</c:v>
                </c:pt>
                <c:pt idx="2093" formatCode="0.00E+00">
                  <c:v>1.49930282418675E-5</c:v>
                </c:pt>
                <c:pt idx="2094" formatCode="0.00E+00">
                  <c:v>4.4979084725602501E-5</c:v>
                </c:pt>
                <c:pt idx="2095" formatCode="0.00E+00">
                  <c:v>9.99535216124502E-6</c:v>
                </c:pt>
                <c:pt idx="2096" formatCode="0.00E+00">
                  <c:v>3.4983732564357503E-5</c:v>
                </c:pt>
                <c:pt idx="2097" formatCode="0.00E+00">
                  <c:v>3.4983732564357503E-5</c:v>
                </c:pt>
                <c:pt idx="2098" formatCode="0.00E+00">
                  <c:v>3.4983732564357503E-5</c:v>
                </c:pt>
                <c:pt idx="2099" formatCode="0.00E+00">
                  <c:v>3.9981408644979999E-5</c:v>
                </c:pt>
                <c:pt idx="2100" formatCode="0.00E+00">
                  <c:v>9.99535216124502E-6</c:v>
                </c:pt>
                <c:pt idx="2101" formatCode="0.00E+00">
                  <c:v>2.4988380403112498E-5</c:v>
                </c:pt>
                <c:pt idx="2102" formatCode="0.00E+00">
                  <c:v>3.4983732564357503E-5</c:v>
                </c:pt>
                <c:pt idx="2103" formatCode="0.00E+00">
                  <c:v>2.4988380403112498E-5</c:v>
                </c:pt>
                <c:pt idx="2104" formatCode="0.00E+00">
                  <c:v>4.4979084725602501E-5</c:v>
                </c:pt>
                <c:pt idx="2105" formatCode="0.00E+00">
                  <c:v>2.4988380403112498E-5</c:v>
                </c:pt>
                <c:pt idx="2106" formatCode="0.00E+00">
                  <c:v>1.9990704322489999E-5</c:v>
                </c:pt>
                <c:pt idx="2107" formatCode="0.00E+00">
                  <c:v>2.9986056483735001E-5</c:v>
                </c:pt>
                <c:pt idx="2108" formatCode="0.00E+00">
                  <c:v>2.4988380403112498E-5</c:v>
                </c:pt>
                <c:pt idx="2109" formatCode="0.00E+00">
                  <c:v>3.9981408644979999E-5</c:v>
                </c:pt>
                <c:pt idx="2110" formatCode="0.00E+00">
                  <c:v>2.4988380403112498E-5</c:v>
                </c:pt>
                <c:pt idx="2111" formatCode="0.00E+00">
                  <c:v>3.4983732564357503E-5</c:v>
                </c:pt>
                <c:pt idx="2112" formatCode="0.00E+00">
                  <c:v>2.9986056483735001E-5</c:v>
                </c:pt>
                <c:pt idx="2113" formatCode="0.00E+00">
                  <c:v>1.49930282418675E-5</c:v>
                </c:pt>
                <c:pt idx="2114" formatCode="0.00E+00">
                  <c:v>2.9986056483735001E-5</c:v>
                </c:pt>
                <c:pt idx="2115" formatCode="0.00E+00">
                  <c:v>2.4988380403112498E-5</c:v>
                </c:pt>
                <c:pt idx="2116" formatCode="0.00E+00">
                  <c:v>2.9986056483735001E-5</c:v>
                </c:pt>
                <c:pt idx="2117" formatCode="0.00E+00">
                  <c:v>5.4974436886847601E-5</c:v>
                </c:pt>
                <c:pt idx="2118" formatCode="0.00E+00">
                  <c:v>2.9986056483735001E-5</c:v>
                </c:pt>
                <c:pt idx="2119" formatCode="0.00E+00">
                  <c:v>2.9986056483735001E-5</c:v>
                </c:pt>
                <c:pt idx="2120" formatCode="0.00E+00">
                  <c:v>2.4988380403112498E-5</c:v>
                </c:pt>
                <c:pt idx="2121" formatCode="0.00E+00">
                  <c:v>2.4988380403112498E-5</c:v>
                </c:pt>
                <c:pt idx="2122" formatCode="0.00E+00">
                  <c:v>2.9986056483735001E-5</c:v>
                </c:pt>
                <c:pt idx="2123" formatCode="0.00E+00">
                  <c:v>4.99767608062251E-6</c:v>
                </c:pt>
                <c:pt idx="2124" formatCode="0.00E+00">
                  <c:v>2.9986056483735001E-5</c:v>
                </c:pt>
                <c:pt idx="2125" formatCode="0.00E+00">
                  <c:v>3.4983732564357503E-5</c:v>
                </c:pt>
                <c:pt idx="2126" formatCode="0.00E+00">
                  <c:v>3.9981408644979999E-5</c:v>
                </c:pt>
                <c:pt idx="2127" formatCode="0.00E+00">
                  <c:v>1.9990704322489999E-5</c:v>
                </c:pt>
                <c:pt idx="2128" formatCode="0.00E+00">
                  <c:v>2.4988380403112498E-5</c:v>
                </c:pt>
                <c:pt idx="2129" formatCode="0.00E+00">
                  <c:v>4.4979084725602501E-5</c:v>
                </c:pt>
                <c:pt idx="2130" formatCode="0.00E+00">
                  <c:v>1.9990704322489999E-5</c:v>
                </c:pt>
                <c:pt idx="2131" formatCode="0.00E+00">
                  <c:v>3.4983732564357503E-5</c:v>
                </c:pt>
                <c:pt idx="2132" formatCode="0.00E+00">
                  <c:v>2.4988380403112498E-5</c:v>
                </c:pt>
                <c:pt idx="2133" formatCode="0.00E+00">
                  <c:v>1.49930282418675E-5</c:v>
                </c:pt>
                <c:pt idx="2134" formatCode="0.00E+00">
                  <c:v>2.9986056483735001E-5</c:v>
                </c:pt>
                <c:pt idx="2135" formatCode="0.00E+00">
                  <c:v>3.4983732564357503E-5</c:v>
                </c:pt>
                <c:pt idx="2136" formatCode="0.00E+00">
                  <c:v>2.4988380403112498E-5</c:v>
                </c:pt>
                <c:pt idx="2137" formatCode="0.00E+00">
                  <c:v>4.99767608062251E-6</c:v>
                </c:pt>
                <c:pt idx="2138" formatCode="0.00E+00">
                  <c:v>3.4983732564357503E-5</c:v>
                </c:pt>
                <c:pt idx="2139" formatCode="0.00E+00">
                  <c:v>1.49930282418675E-5</c:v>
                </c:pt>
                <c:pt idx="2140" formatCode="0.00E+00">
                  <c:v>2.4988380403112498E-5</c:v>
                </c:pt>
                <c:pt idx="2141" formatCode="0.00E+00">
                  <c:v>2.4988380403112498E-5</c:v>
                </c:pt>
                <c:pt idx="2142" formatCode="0.00E+00">
                  <c:v>1.9990704322489999E-5</c:v>
                </c:pt>
                <c:pt idx="2143" formatCode="0.00E+00">
                  <c:v>2.4988380403112498E-5</c:v>
                </c:pt>
                <c:pt idx="2144" formatCode="0.00E+00">
                  <c:v>1.49930282418675E-5</c:v>
                </c:pt>
                <c:pt idx="2145" formatCode="0.00E+00">
                  <c:v>9.99535216124502E-6</c:v>
                </c:pt>
                <c:pt idx="2146" formatCode="0.00E+00">
                  <c:v>2.9986056483735001E-5</c:v>
                </c:pt>
                <c:pt idx="2147" formatCode="0.00E+00">
                  <c:v>3.4983732564357503E-5</c:v>
                </c:pt>
                <c:pt idx="2148" formatCode="0.00E+00">
                  <c:v>2.4988380403112498E-5</c:v>
                </c:pt>
                <c:pt idx="2149" formatCode="0.00E+00">
                  <c:v>1.9990704322489999E-5</c:v>
                </c:pt>
                <c:pt idx="2150" formatCode="0.00E+00">
                  <c:v>3.4983732564357503E-5</c:v>
                </c:pt>
                <c:pt idx="2151" formatCode="0.00E+00">
                  <c:v>1.49930282418675E-5</c:v>
                </c:pt>
                <c:pt idx="2152" formatCode="0.00E+00">
                  <c:v>3.4983732564357503E-5</c:v>
                </c:pt>
                <c:pt idx="2153" formatCode="0.00E+00">
                  <c:v>2.4988380403112498E-5</c:v>
                </c:pt>
                <c:pt idx="2154" formatCode="0.00E+00">
                  <c:v>1.49930282418675E-5</c:v>
                </c:pt>
                <c:pt idx="2155" formatCode="0.00E+00">
                  <c:v>2.9986056483735001E-5</c:v>
                </c:pt>
                <c:pt idx="2156" formatCode="0.00E+00">
                  <c:v>3.4983732564357503E-5</c:v>
                </c:pt>
                <c:pt idx="2157" formatCode="0.00E+00">
                  <c:v>2.9986056483735001E-5</c:v>
                </c:pt>
                <c:pt idx="2158" formatCode="0.00E+00">
                  <c:v>3.4983732564357503E-5</c:v>
                </c:pt>
                <c:pt idx="2159" formatCode="0.00E+00">
                  <c:v>1.9990704322489999E-5</c:v>
                </c:pt>
                <c:pt idx="2160" formatCode="0.00E+00">
                  <c:v>3.9981408644979999E-5</c:v>
                </c:pt>
                <c:pt idx="2161" formatCode="0.00E+00">
                  <c:v>2.4988380403112498E-5</c:v>
                </c:pt>
                <c:pt idx="2162" formatCode="0.00E+00">
                  <c:v>1.49930282418675E-5</c:v>
                </c:pt>
                <c:pt idx="2163" formatCode="0.00E+00">
                  <c:v>1.9990704322489999E-5</c:v>
                </c:pt>
                <c:pt idx="2164" formatCode="0.00E+00">
                  <c:v>9.99535216124502E-6</c:v>
                </c:pt>
                <c:pt idx="2165" formatCode="0.00E+00">
                  <c:v>2.9986056483735001E-5</c:v>
                </c:pt>
                <c:pt idx="2166" formatCode="0.00E+00">
                  <c:v>1.49930282418675E-5</c:v>
                </c:pt>
                <c:pt idx="2167" formatCode="0.00E+00">
                  <c:v>2.4988380403112498E-5</c:v>
                </c:pt>
                <c:pt idx="2168" formatCode="0.00E+00">
                  <c:v>1.49930282418675E-5</c:v>
                </c:pt>
                <c:pt idx="2169" formatCode="0.00E+00">
                  <c:v>1.49930282418675E-5</c:v>
                </c:pt>
                <c:pt idx="2170" formatCode="0.00E+00">
                  <c:v>2.4988380403112498E-5</c:v>
                </c:pt>
                <c:pt idx="2171" formatCode="0.00E+00">
                  <c:v>1.49930282418675E-5</c:v>
                </c:pt>
                <c:pt idx="2172" formatCode="0.00E+00">
                  <c:v>2.9986056483735001E-5</c:v>
                </c:pt>
                <c:pt idx="2173" formatCode="0.00E+00">
                  <c:v>9.99535216124502E-6</c:v>
                </c:pt>
                <c:pt idx="2174" formatCode="0.00E+00">
                  <c:v>2.4988380403112498E-5</c:v>
                </c:pt>
                <c:pt idx="2175" formatCode="0.00E+00">
                  <c:v>2.4988380403112498E-5</c:v>
                </c:pt>
                <c:pt idx="2176" formatCode="0.00E+00">
                  <c:v>2.4988380403112498E-5</c:v>
                </c:pt>
                <c:pt idx="2177" formatCode="0.00E+00">
                  <c:v>1.9990704322489999E-5</c:v>
                </c:pt>
                <c:pt idx="2178" formatCode="0.00E+00">
                  <c:v>3.4983732564357503E-5</c:v>
                </c:pt>
                <c:pt idx="2179" formatCode="0.00E+00">
                  <c:v>1.49930282418675E-5</c:v>
                </c:pt>
                <c:pt idx="2180" formatCode="0.00E+00">
                  <c:v>1.9990704322489999E-5</c:v>
                </c:pt>
                <c:pt idx="2181" formatCode="0.00E+00">
                  <c:v>1.49930282418675E-5</c:v>
                </c:pt>
                <c:pt idx="2182" formatCode="0.00E+00">
                  <c:v>2.4988380403112498E-5</c:v>
                </c:pt>
                <c:pt idx="2183" formatCode="0.00E+00">
                  <c:v>3.9981408644979999E-5</c:v>
                </c:pt>
                <c:pt idx="2184" formatCode="0.00E+00">
                  <c:v>1.49930282418675E-5</c:v>
                </c:pt>
                <c:pt idx="2185" formatCode="0.00E+00">
                  <c:v>2.4988380403112498E-5</c:v>
                </c:pt>
                <c:pt idx="2186" formatCode="0.00E+00">
                  <c:v>1.9990704322489999E-5</c:v>
                </c:pt>
                <c:pt idx="2187" formatCode="0.00E+00">
                  <c:v>9.99535216124502E-6</c:v>
                </c:pt>
                <c:pt idx="2188" formatCode="0.00E+00">
                  <c:v>2.4988380403112498E-5</c:v>
                </c:pt>
                <c:pt idx="2189" formatCode="0.00E+00">
                  <c:v>3.4983732564357503E-5</c:v>
                </c:pt>
                <c:pt idx="2190" formatCode="0.00E+00">
                  <c:v>1.9990704322489999E-5</c:v>
                </c:pt>
                <c:pt idx="2191" formatCode="0.00E+00">
                  <c:v>2.4988380403112498E-5</c:v>
                </c:pt>
                <c:pt idx="2192" formatCode="0.00E+00">
                  <c:v>2.4988380403112498E-5</c:v>
                </c:pt>
                <c:pt idx="2193" formatCode="0.00E+00">
                  <c:v>3.9981408644979999E-5</c:v>
                </c:pt>
                <c:pt idx="2194" formatCode="0.00E+00">
                  <c:v>2.9986056483735001E-5</c:v>
                </c:pt>
                <c:pt idx="2195" formatCode="0.00E+00">
                  <c:v>9.99535216124502E-6</c:v>
                </c:pt>
                <c:pt idx="2196" formatCode="0.00E+00">
                  <c:v>1.9990704322489999E-5</c:v>
                </c:pt>
                <c:pt idx="2197" formatCode="0.00E+00">
                  <c:v>2.9986056483735001E-5</c:v>
                </c:pt>
                <c:pt idx="2198" formatCode="0.00E+00">
                  <c:v>2.9986056483735001E-5</c:v>
                </c:pt>
                <c:pt idx="2199" formatCode="0.00E+00">
                  <c:v>2.4988380403112498E-5</c:v>
                </c:pt>
                <c:pt idx="2200" formatCode="0.00E+00">
                  <c:v>1.9990704322489999E-5</c:v>
                </c:pt>
                <c:pt idx="2201" formatCode="0.00E+00">
                  <c:v>9.99535216124502E-6</c:v>
                </c:pt>
                <c:pt idx="2202" formatCode="0.00E+00">
                  <c:v>1.9990704322489999E-5</c:v>
                </c:pt>
                <c:pt idx="2203" formatCode="0.00E+00">
                  <c:v>2.9986056483735001E-5</c:v>
                </c:pt>
                <c:pt idx="2204" formatCode="0.00E+00">
                  <c:v>2.4988380403112498E-5</c:v>
                </c:pt>
                <c:pt idx="2205" formatCode="0.00E+00">
                  <c:v>1.49930282418675E-5</c:v>
                </c:pt>
                <c:pt idx="2206" formatCode="0.00E+00">
                  <c:v>1.9990704322489999E-5</c:v>
                </c:pt>
                <c:pt idx="2207" formatCode="0.00E+00">
                  <c:v>4.9976760806225098E-5</c:v>
                </c:pt>
                <c:pt idx="2208" formatCode="0.00E+00">
                  <c:v>1.9990704322489999E-5</c:v>
                </c:pt>
                <c:pt idx="2209" formatCode="0.00E+00">
                  <c:v>1.49930282418675E-5</c:v>
                </c:pt>
                <c:pt idx="2210" formatCode="0.00E+00">
                  <c:v>2.9986056483735001E-5</c:v>
                </c:pt>
                <c:pt idx="2211" formatCode="0.00E+00">
                  <c:v>9.99535216124502E-6</c:v>
                </c:pt>
                <c:pt idx="2212" formatCode="0.00E+00">
                  <c:v>3.4983732564357503E-5</c:v>
                </c:pt>
                <c:pt idx="2213" formatCode="0.00E+00">
                  <c:v>2.9986056483735001E-5</c:v>
                </c:pt>
                <c:pt idx="2214" formatCode="0.00E+00">
                  <c:v>1.49930282418675E-5</c:v>
                </c:pt>
                <c:pt idx="2215" formatCode="0.00E+00">
                  <c:v>1.49930282418675E-5</c:v>
                </c:pt>
                <c:pt idx="2216" formatCode="0.00E+00">
                  <c:v>3.4983732564357503E-5</c:v>
                </c:pt>
                <c:pt idx="2217" formatCode="0.00E+00">
                  <c:v>9.99535216124502E-6</c:v>
                </c:pt>
                <c:pt idx="2218" formatCode="0.00E+00">
                  <c:v>2.4988380403112498E-5</c:v>
                </c:pt>
                <c:pt idx="2219" formatCode="0.00E+00">
                  <c:v>1.49930282418675E-5</c:v>
                </c:pt>
                <c:pt idx="2220" formatCode="0.00E+00">
                  <c:v>1.9990704322489999E-5</c:v>
                </c:pt>
                <c:pt idx="2221" formatCode="0.00E+00">
                  <c:v>1.9990704322489999E-5</c:v>
                </c:pt>
                <c:pt idx="2222" formatCode="0.00E+00">
                  <c:v>4.99767608062251E-6</c:v>
                </c:pt>
                <c:pt idx="2223" formatCode="0.00E+00">
                  <c:v>1.9990704322489999E-5</c:v>
                </c:pt>
                <c:pt idx="2224" formatCode="0.00E+00">
                  <c:v>3.9981408644979999E-5</c:v>
                </c:pt>
                <c:pt idx="2225" formatCode="0.00E+00">
                  <c:v>4.99767608062251E-6</c:v>
                </c:pt>
                <c:pt idx="2226" formatCode="0.00E+00">
                  <c:v>9.99535216124502E-6</c:v>
                </c:pt>
                <c:pt idx="2227" formatCode="0.00E+00">
                  <c:v>3.9981408644979999E-5</c:v>
                </c:pt>
                <c:pt idx="2228" formatCode="0.00E+00">
                  <c:v>4.99767608062251E-6</c:v>
                </c:pt>
                <c:pt idx="2229" formatCode="0.00E+00">
                  <c:v>1.49930282418675E-5</c:v>
                </c:pt>
                <c:pt idx="2230" formatCode="0.00E+00">
                  <c:v>2.9986056483735001E-5</c:v>
                </c:pt>
                <c:pt idx="2231" formatCode="0.00E+00">
                  <c:v>2.4988380403112498E-5</c:v>
                </c:pt>
                <c:pt idx="2232" formatCode="0.00E+00">
                  <c:v>4.9976760806225098E-5</c:v>
                </c:pt>
                <c:pt idx="2233" formatCode="0.00E+00">
                  <c:v>2.9986056483735001E-5</c:v>
                </c:pt>
                <c:pt idx="2234" formatCode="0.00E+00">
                  <c:v>2.4988380403112498E-5</c:v>
                </c:pt>
                <c:pt idx="2235" formatCode="0.00E+00">
                  <c:v>4.4979084725602501E-5</c:v>
                </c:pt>
                <c:pt idx="2236" formatCode="0.00E+00">
                  <c:v>2.9986056483735001E-5</c:v>
                </c:pt>
                <c:pt idx="2237" formatCode="0.00E+00">
                  <c:v>2.4988380403112498E-5</c:v>
                </c:pt>
                <c:pt idx="2238" formatCode="0.00E+00">
                  <c:v>9.99535216124502E-6</c:v>
                </c:pt>
                <c:pt idx="2239" formatCode="0.00E+00">
                  <c:v>2.4988380403112498E-5</c:v>
                </c:pt>
                <c:pt idx="2240" formatCode="0.00E+00">
                  <c:v>3.4983732564357503E-5</c:v>
                </c:pt>
                <c:pt idx="2241" formatCode="0.00E+00">
                  <c:v>1.49930282418675E-5</c:v>
                </c:pt>
                <c:pt idx="2242" formatCode="0.00E+00">
                  <c:v>1.49930282418675E-5</c:v>
                </c:pt>
                <c:pt idx="2243" formatCode="0.00E+00">
                  <c:v>1.49930282418675E-5</c:v>
                </c:pt>
                <c:pt idx="2244" formatCode="0.00E+00">
                  <c:v>3.4983732564357503E-5</c:v>
                </c:pt>
                <c:pt idx="2245" formatCode="0.00E+00">
                  <c:v>1.49930282418675E-5</c:v>
                </c:pt>
                <c:pt idx="2246" formatCode="0.00E+00">
                  <c:v>3.4983732564357503E-5</c:v>
                </c:pt>
                <c:pt idx="2247" formatCode="0.00E+00">
                  <c:v>1.49930282418675E-5</c:v>
                </c:pt>
                <c:pt idx="2248" formatCode="0.00E+00">
                  <c:v>1.49930282418675E-5</c:v>
                </c:pt>
                <c:pt idx="2249" formatCode="0.00E+00">
                  <c:v>4.99767608062251E-6</c:v>
                </c:pt>
                <c:pt idx="2250" formatCode="0.00E+00">
                  <c:v>1.49930282418675E-5</c:v>
                </c:pt>
                <c:pt idx="2251" formatCode="0.00E+00">
                  <c:v>3.9981408644979999E-5</c:v>
                </c:pt>
                <c:pt idx="2252" formatCode="0.00E+00">
                  <c:v>2.4988380403112498E-5</c:v>
                </c:pt>
                <c:pt idx="2253" formatCode="0.00E+00">
                  <c:v>1.9990704322489999E-5</c:v>
                </c:pt>
                <c:pt idx="2254" formatCode="0.00E+00">
                  <c:v>3.9981408644979999E-5</c:v>
                </c:pt>
                <c:pt idx="2255" formatCode="0.00E+00">
                  <c:v>9.99535216124502E-6</c:v>
                </c:pt>
                <c:pt idx="2256" formatCode="0.00E+00">
                  <c:v>1.9990704322489999E-5</c:v>
                </c:pt>
                <c:pt idx="2257" formatCode="0.00E+00">
                  <c:v>9.99535216124502E-6</c:v>
                </c:pt>
                <c:pt idx="2258" formatCode="0.00E+00">
                  <c:v>4.99767608062251E-6</c:v>
                </c:pt>
                <c:pt idx="2259" formatCode="0.00E+00">
                  <c:v>2.4988380403112498E-5</c:v>
                </c:pt>
                <c:pt idx="2260" formatCode="0.00E+00">
                  <c:v>1.9990704322489999E-5</c:v>
                </c:pt>
                <c:pt idx="2261" formatCode="0.00E+00">
                  <c:v>9.99535216124502E-6</c:v>
                </c:pt>
                <c:pt idx="2262" formatCode="0.00E+00">
                  <c:v>9.99535216124502E-6</c:v>
                </c:pt>
                <c:pt idx="2263" formatCode="0.00E+00">
                  <c:v>9.99535216124502E-6</c:v>
                </c:pt>
                <c:pt idx="2264" formatCode="0.00E+00">
                  <c:v>1.9990704322489999E-5</c:v>
                </c:pt>
                <c:pt idx="2265" formatCode="0.00E+00">
                  <c:v>1.49930282418675E-5</c:v>
                </c:pt>
                <c:pt idx="2266" formatCode="0.00E+00">
                  <c:v>9.99535216124502E-6</c:v>
                </c:pt>
                <c:pt idx="2267" formatCode="0.00E+00">
                  <c:v>1.9990704322489999E-5</c:v>
                </c:pt>
                <c:pt idx="2268" formatCode="0.00E+00">
                  <c:v>2.9986056483735001E-5</c:v>
                </c:pt>
                <c:pt idx="2269" formatCode="0.00E+00">
                  <c:v>1.49930282418675E-5</c:v>
                </c:pt>
                <c:pt idx="2270" formatCode="0.00E+00">
                  <c:v>1.49930282418675E-5</c:v>
                </c:pt>
                <c:pt idx="2271" formatCode="0.00E+00">
                  <c:v>2.9986056483735001E-5</c:v>
                </c:pt>
                <c:pt idx="2272" formatCode="0.00E+00">
                  <c:v>1.9990704322489999E-5</c:v>
                </c:pt>
                <c:pt idx="2273" formatCode="0.00E+00">
                  <c:v>9.99535216124502E-6</c:v>
                </c:pt>
                <c:pt idx="2274" formatCode="0.00E+00">
                  <c:v>1.49930282418675E-5</c:v>
                </c:pt>
                <c:pt idx="2275" formatCode="0.00E+00">
                  <c:v>9.99535216124502E-6</c:v>
                </c:pt>
                <c:pt idx="2276" formatCode="0.00E+00">
                  <c:v>9.99535216124502E-6</c:v>
                </c:pt>
                <c:pt idx="2277" formatCode="0.00E+00">
                  <c:v>2.4988380403112498E-5</c:v>
                </c:pt>
                <c:pt idx="2278" formatCode="0.00E+00">
                  <c:v>1.9990704322489999E-5</c:v>
                </c:pt>
                <c:pt idx="2279" formatCode="0.00E+00">
                  <c:v>2.4988380403112498E-5</c:v>
                </c:pt>
                <c:pt idx="2280" formatCode="0.00E+00">
                  <c:v>1.49930282418675E-5</c:v>
                </c:pt>
                <c:pt idx="2281" formatCode="0.00E+00">
                  <c:v>4.4979084725602501E-5</c:v>
                </c:pt>
                <c:pt idx="2282" formatCode="0.00E+00">
                  <c:v>2.4988380403112498E-5</c:v>
                </c:pt>
                <c:pt idx="2283" formatCode="0.00E+00">
                  <c:v>2.4988380403112498E-5</c:v>
                </c:pt>
                <c:pt idx="2284" formatCode="0.00E+00">
                  <c:v>9.99535216124502E-6</c:v>
                </c:pt>
                <c:pt idx="2285" formatCode="0.00E+00">
                  <c:v>4.99767608062251E-6</c:v>
                </c:pt>
                <c:pt idx="2286" formatCode="0.00E+00">
                  <c:v>3.4983732564357503E-5</c:v>
                </c:pt>
                <c:pt idx="2287" formatCode="0.00E+00">
                  <c:v>2.4988380403112498E-5</c:v>
                </c:pt>
                <c:pt idx="2288" formatCode="0.00E+00">
                  <c:v>1.49930282418675E-5</c:v>
                </c:pt>
                <c:pt idx="2289" formatCode="0.00E+00">
                  <c:v>1.49930282418675E-5</c:v>
                </c:pt>
                <c:pt idx="2290" formatCode="0.00E+00">
                  <c:v>9.99535216124502E-6</c:v>
                </c:pt>
                <c:pt idx="2291" formatCode="0.00E+00">
                  <c:v>1.9990704322489999E-5</c:v>
                </c:pt>
                <c:pt idx="2292" formatCode="0.00E+00">
                  <c:v>1.49930282418675E-5</c:v>
                </c:pt>
                <c:pt idx="2293" formatCode="0.00E+00">
                  <c:v>1.49930282418675E-5</c:v>
                </c:pt>
                <c:pt idx="2294" formatCode="0.00E+00">
                  <c:v>1.9990704322489999E-5</c:v>
                </c:pt>
                <c:pt idx="2295" formatCode="0.00E+00">
                  <c:v>1.9990704322489999E-5</c:v>
                </c:pt>
                <c:pt idx="2296" formatCode="0.00E+00">
                  <c:v>1.49930282418675E-5</c:v>
                </c:pt>
                <c:pt idx="2297" formatCode="0.00E+00">
                  <c:v>2.4988380403112498E-5</c:v>
                </c:pt>
                <c:pt idx="2298" formatCode="0.00E+00">
                  <c:v>2.9986056483735001E-5</c:v>
                </c:pt>
                <c:pt idx="2299" formatCode="0.00E+00">
                  <c:v>2.9986056483735001E-5</c:v>
                </c:pt>
                <c:pt idx="2300" formatCode="0.00E+00">
                  <c:v>4.99767608062251E-6</c:v>
                </c:pt>
                <c:pt idx="2301" formatCode="0.00E+00">
                  <c:v>1.9990704322489999E-5</c:v>
                </c:pt>
                <c:pt idx="2302" formatCode="0.00E+00">
                  <c:v>1.9990704322489999E-5</c:v>
                </c:pt>
                <c:pt idx="2303" formatCode="0.00E+00">
                  <c:v>1.49930282418675E-5</c:v>
                </c:pt>
                <c:pt idx="2304" formatCode="0.00E+00">
                  <c:v>1.49930282418675E-5</c:v>
                </c:pt>
                <c:pt idx="2305" formatCode="0.00E+00">
                  <c:v>9.99535216124502E-6</c:v>
                </c:pt>
                <c:pt idx="2306" formatCode="0.00E+00">
                  <c:v>9.99535216124502E-6</c:v>
                </c:pt>
                <c:pt idx="2307" formatCode="0.00E+00">
                  <c:v>2.9986056483735001E-5</c:v>
                </c:pt>
                <c:pt idx="2308" formatCode="0.00E+00">
                  <c:v>1.9990704322489999E-5</c:v>
                </c:pt>
                <c:pt idx="2309" formatCode="0.00E+00">
                  <c:v>2.9986056483735001E-5</c:v>
                </c:pt>
                <c:pt idx="2310" formatCode="0.00E+00">
                  <c:v>1.49930282418675E-5</c:v>
                </c:pt>
                <c:pt idx="2311" formatCode="0.00E+00">
                  <c:v>1.49930282418675E-5</c:v>
                </c:pt>
                <c:pt idx="2312" formatCode="0.00E+00">
                  <c:v>9.99535216124502E-6</c:v>
                </c:pt>
                <c:pt idx="2313" formatCode="0.00E+00">
                  <c:v>3.9981408644979999E-5</c:v>
                </c:pt>
                <c:pt idx="2314" formatCode="0.00E+00">
                  <c:v>1.9990704322489999E-5</c:v>
                </c:pt>
                <c:pt idx="2315" formatCode="0.00E+00">
                  <c:v>4.99767608062251E-6</c:v>
                </c:pt>
                <c:pt idx="2316" formatCode="0.00E+00">
                  <c:v>1.49930282418675E-5</c:v>
                </c:pt>
                <c:pt idx="2317" formatCode="0.00E+00">
                  <c:v>9.99535216124502E-6</c:v>
                </c:pt>
                <c:pt idx="2318" formatCode="0.00E+00">
                  <c:v>4.99767608062251E-6</c:v>
                </c:pt>
                <c:pt idx="2319" formatCode="0.00E+00">
                  <c:v>1.49930282418675E-5</c:v>
                </c:pt>
                <c:pt idx="2320" formatCode="0.00E+00">
                  <c:v>2.4988380403112498E-5</c:v>
                </c:pt>
                <c:pt idx="2321" formatCode="0.00E+00">
                  <c:v>2.4988380403112498E-5</c:v>
                </c:pt>
                <c:pt idx="2322" formatCode="0.00E+00">
                  <c:v>3.4983732564357503E-5</c:v>
                </c:pt>
                <c:pt idx="2323" formatCode="0.00E+00">
                  <c:v>1.49930282418675E-5</c:v>
                </c:pt>
                <c:pt idx="2324" formatCode="0.00E+00">
                  <c:v>2.4988380403112498E-5</c:v>
                </c:pt>
                <c:pt idx="2325" formatCode="0.00E+00">
                  <c:v>1.49930282418675E-5</c:v>
                </c:pt>
                <c:pt idx="2326" formatCode="0.00E+00">
                  <c:v>4.99767608062251E-6</c:v>
                </c:pt>
                <c:pt idx="2327" formatCode="0.00E+00">
                  <c:v>1.9990704322489999E-5</c:v>
                </c:pt>
                <c:pt idx="2328" formatCode="0.00E+00">
                  <c:v>3.4983732564357503E-5</c:v>
                </c:pt>
                <c:pt idx="2329" formatCode="0.00E+00">
                  <c:v>2.4988380403112498E-5</c:v>
                </c:pt>
                <c:pt idx="2330" formatCode="0.00E+00">
                  <c:v>1.9990704322489999E-5</c:v>
                </c:pt>
                <c:pt idx="2331" formatCode="0.00E+00">
                  <c:v>1.9990704322489999E-5</c:v>
                </c:pt>
                <c:pt idx="2332" formatCode="0.00E+00">
                  <c:v>9.99535216124502E-6</c:v>
                </c:pt>
                <c:pt idx="2333" formatCode="0.00E+00">
                  <c:v>9.99535216124502E-6</c:v>
                </c:pt>
                <c:pt idx="2334" formatCode="0.00E+00">
                  <c:v>9.99535216124502E-6</c:v>
                </c:pt>
                <c:pt idx="2335" formatCode="0.00E+00">
                  <c:v>9.99535216124502E-6</c:v>
                </c:pt>
                <c:pt idx="2336" formatCode="0.00E+00">
                  <c:v>1.49930282418675E-5</c:v>
                </c:pt>
                <c:pt idx="2337" formatCode="0.00E+00">
                  <c:v>3.9981408644979999E-5</c:v>
                </c:pt>
                <c:pt idx="2338" formatCode="0.00E+00">
                  <c:v>2.4988380403112498E-5</c:v>
                </c:pt>
                <c:pt idx="2339" formatCode="0.00E+00">
                  <c:v>3.4983732564357503E-5</c:v>
                </c:pt>
                <c:pt idx="2340" formatCode="0.00E+00">
                  <c:v>1.9990704322489999E-5</c:v>
                </c:pt>
                <c:pt idx="2341" formatCode="0.00E+00">
                  <c:v>1.49930282418675E-5</c:v>
                </c:pt>
                <c:pt idx="2342" formatCode="0.00E+00">
                  <c:v>1.9990704322489999E-5</c:v>
                </c:pt>
                <c:pt idx="2343" formatCode="0.00E+00">
                  <c:v>2.4988380403112498E-5</c:v>
                </c:pt>
                <c:pt idx="2344" formatCode="0.00E+00">
                  <c:v>4.99767608062251E-6</c:v>
                </c:pt>
                <c:pt idx="2345" formatCode="0.00E+00">
                  <c:v>1.9990704322489999E-5</c:v>
                </c:pt>
                <c:pt idx="2346" formatCode="0.00E+00">
                  <c:v>2.4988380403112498E-5</c:v>
                </c:pt>
                <c:pt idx="2347" formatCode="0.00E+00">
                  <c:v>9.99535216124502E-6</c:v>
                </c:pt>
                <c:pt idx="2348" formatCode="0.00E+00">
                  <c:v>3.9981408644979999E-5</c:v>
                </c:pt>
                <c:pt idx="2349" formatCode="0.00E+00">
                  <c:v>9.99535216124502E-6</c:v>
                </c:pt>
                <c:pt idx="2350" formatCode="0.00E+00">
                  <c:v>2.4988380403112498E-5</c:v>
                </c:pt>
                <c:pt idx="2351" formatCode="0.00E+00">
                  <c:v>1.49930282418675E-5</c:v>
                </c:pt>
                <c:pt idx="2352" formatCode="0.00E+00">
                  <c:v>1.49930282418675E-5</c:v>
                </c:pt>
                <c:pt idx="2353" formatCode="0.00E+00">
                  <c:v>1.9990704322489999E-5</c:v>
                </c:pt>
                <c:pt idx="2354" formatCode="0.00E+00">
                  <c:v>2.4988380403112498E-5</c:v>
                </c:pt>
                <c:pt idx="2355" formatCode="0.00E+00">
                  <c:v>1.49930282418675E-5</c:v>
                </c:pt>
                <c:pt idx="2356" formatCode="0.00E+00">
                  <c:v>1.9990704322489999E-5</c:v>
                </c:pt>
                <c:pt idx="2357" formatCode="0.00E+00">
                  <c:v>1.9990704322489999E-5</c:v>
                </c:pt>
                <c:pt idx="2358" formatCode="0.00E+00">
                  <c:v>4.99767608062251E-6</c:v>
                </c:pt>
                <c:pt idx="2359" formatCode="0.00E+00">
                  <c:v>1.9990704322489999E-5</c:v>
                </c:pt>
                <c:pt idx="2360" formatCode="0.00E+00">
                  <c:v>1.49930282418675E-5</c:v>
                </c:pt>
                <c:pt idx="2361" formatCode="0.00E+00">
                  <c:v>1.49930282418675E-5</c:v>
                </c:pt>
                <c:pt idx="2362" formatCode="0.00E+00">
                  <c:v>4.99767608062251E-6</c:v>
                </c:pt>
                <c:pt idx="2363" formatCode="0.00E+00">
                  <c:v>9.99535216124502E-6</c:v>
                </c:pt>
                <c:pt idx="2364" formatCode="0.00E+00">
                  <c:v>1.49930282418675E-5</c:v>
                </c:pt>
                <c:pt idx="2365" formatCode="0.00E+00">
                  <c:v>9.99535216124502E-6</c:v>
                </c:pt>
                <c:pt idx="2366" formatCode="0.00E+00">
                  <c:v>3.4983732564357503E-5</c:v>
                </c:pt>
                <c:pt idx="2367" formatCode="0.00E+00">
                  <c:v>1.9990704322489999E-5</c:v>
                </c:pt>
                <c:pt idx="2368" formatCode="0.00E+00">
                  <c:v>2.4988380403112498E-5</c:v>
                </c:pt>
                <c:pt idx="2369" formatCode="0.00E+00">
                  <c:v>9.99535216124502E-6</c:v>
                </c:pt>
                <c:pt idx="2370" formatCode="0.00E+00">
                  <c:v>2.4988380403112498E-5</c:v>
                </c:pt>
                <c:pt idx="2371" formatCode="0.00E+00">
                  <c:v>2.4988380403112498E-5</c:v>
                </c:pt>
                <c:pt idx="2372" formatCode="0.00E+00">
                  <c:v>1.49930282418675E-5</c:v>
                </c:pt>
                <c:pt idx="2373" formatCode="0.00E+00">
                  <c:v>2.4988380403112498E-5</c:v>
                </c:pt>
                <c:pt idx="2374" formatCode="0.00E+00">
                  <c:v>1.49930282418675E-5</c:v>
                </c:pt>
                <c:pt idx="2375" formatCode="0.00E+00">
                  <c:v>3.4983732564357503E-5</c:v>
                </c:pt>
                <c:pt idx="2376" formatCode="0.00E+00">
                  <c:v>1.49930282418675E-5</c:v>
                </c:pt>
                <c:pt idx="2377" formatCode="0.00E+00">
                  <c:v>1.49930282418675E-5</c:v>
                </c:pt>
                <c:pt idx="2378" formatCode="0.00E+00">
                  <c:v>2.9986056483735001E-5</c:v>
                </c:pt>
                <c:pt idx="2379" formatCode="0.00E+00">
                  <c:v>2.9986056483735001E-5</c:v>
                </c:pt>
                <c:pt idx="2380" formatCode="0.00E+00">
                  <c:v>9.99535216124502E-6</c:v>
                </c:pt>
                <c:pt idx="2381" formatCode="0.00E+00">
                  <c:v>9.99535216124502E-6</c:v>
                </c:pt>
                <c:pt idx="2382" formatCode="0.00E+00">
                  <c:v>1.9990704322489999E-5</c:v>
                </c:pt>
                <c:pt idx="2383" formatCode="0.00E+00">
                  <c:v>1.49930282418675E-5</c:v>
                </c:pt>
                <c:pt idx="2384" formatCode="0.00E+00">
                  <c:v>1.49930282418675E-5</c:v>
                </c:pt>
                <c:pt idx="2385" formatCode="0.00E+00">
                  <c:v>3.4983732564357503E-5</c:v>
                </c:pt>
                <c:pt idx="2386" formatCode="0.00E+00">
                  <c:v>9.99535216124502E-6</c:v>
                </c:pt>
                <c:pt idx="2387" formatCode="0.00E+00">
                  <c:v>1.9990704322489999E-5</c:v>
                </c:pt>
                <c:pt idx="2388" formatCode="0.00E+00">
                  <c:v>4.99767608062251E-6</c:v>
                </c:pt>
                <c:pt idx="2389" formatCode="0.00E+00">
                  <c:v>1.9990704322489999E-5</c:v>
                </c:pt>
                <c:pt idx="2390" formatCode="0.00E+00">
                  <c:v>1.49930282418675E-5</c:v>
                </c:pt>
                <c:pt idx="2391" formatCode="0.00E+00">
                  <c:v>9.99535216124502E-6</c:v>
                </c:pt>
                <c:pt idx="2392" formatCode="0.00E+00">
                  <c:v>1.49930282418675E-5</c:v>
                </c:pt>
                <c:pt idx="2393" formatCode="0.00E+00">
                  <c:v>9.99535216124502E-6</c:v>
                </c:pt>
                <c:pt idx="2394" formatCode="0.00E+00">
                  <c:v>4.99767608062251E-6</c:v>
                </c:pt>
                <c:pt idx="2395" formatCode="0.00E+00">
                  <c:v>2.4988380403112498E-5</c:v>
                </c:pt>
                <c:pt idx="2396" formatCode="0.00E+00">
                  <c:v>2.9986056483735001E-5</c:v>
                </c:pt>
                <c:pt idx="2397" formatCode="0.00E+00">
                  <c:v>2.4988380403112498E-5</c:v>
                </c:pt>
                <c:pt idx="2398" formatCode="0.00E+00">
                  <c:v>2.4988380403112498E-5</c:v>
                </c:pt>
                <c:pt idx="2399" formatCode="0.00E+00">
                  <c:v>1.9990704322489999E-5</c:v>
                </c:pt>
                <c:pt idx="2400" formatCode="0.00E+00">
                  <c:v>9.99535216124502E-6</c:v>
                </c:pt>
                <c:pt idx="2401" formatCode="0.00E+00">
                  <c:v>2.9986056483735001E-5</c:v>
                </c:pt>
                <c:pt idx="2402" formatCode="0.00E+00">
                  <c:v>4.99767608062251E-6</c:v>
                </c:pt>
                <c:pt idx="2403" formatCode="0.00E+00">
                  <c:v>1.9990704322489999E-5</c:v>
                </c:pt>
                <c:pt idx="2404" formatCode="0.00E+00">
                  <c:v>4.99767608062251E-6</c:v>
                </c:pt>
                <c:pt idx="2405" formatCode="0.00E+00">
                  <c:v>1.9990704322489999E-5</c:v>
                </c:pt>
                <c:pt idx="2406" formatCode="0.00E+00">
                  <c:v>9.99535216124502E-6</c:v>
                </c:pt>
                <c:pt idx="2407" formatCode="0.00E+00">
                  <c:v>4.99767608062251E-6</c:v>
                </c:pt>
                <c:pt idx="2408" formatCode="0.00E+00">
                  <c:v>3.4983732564357503E-5</c:v>
                </c:pt>
                <c:pt idx="2409" formatCode="0.00E+00">
                  <c:v>1.49930282418675E-5</c:v>
                </c:pt>
                <c:pt idx="2410" formatCode="0.00E+00">
                  <c:v>2.9986056483735001E-5</c:v>
                </c:pt>
                <c:pt idx="2411" formatCode="0.00E+00">
                  <c:v>9.99535216124502E-6</c:v>
                </c:pt>
                <c:pt idx="2412" formatCode="0.00E+00">
                  <c:v>1.9990704322489999E-5</c:v>
                </c:pt>
                <c:pt idx="2413" formatCode="0.00E+00">
                  <c:v>9.99535216124502E-6</c:v>
                </c:pt>
                <c:pt idx="2414" formatCode="0.00E+00">
                  <c:v>2.4988380403112498E-5</c:v>
                </c:pt>
                <c:pt idx="2415" formatCode="0.00E+00">
                  <c:v>9.99535216124502E-6</c:v>
                </c:pt>
                <c:pt idx="2416" formatCode="0.00E+00">
                  <c:v>9.99535216124502E-6</c:v>
                </c:pt>
                <c:pt idx="2417" formatCode="0.00E+00">
                  <c:v>9.99535216124502E-6</c:v>
                </c:pt>
                <c:pt idx="2418" formatCode="0.00E+00">
                  <c:v>9.99535216124502E-6</c:v>
                </c:pt>
                <c:pt idx="2419" formatCode="0.00E+00">
                  <c:v>4.99767608062251E-6</c:v>
                </c:pt>
                <c:pt idx="2420" formatCode="0.00E+00">
                  <c:v>9.99535216124502E-6</c:v>
                </c:pt>
                <c:pt idx="2421" formatCode="0.00E+00">
                  <c:v>1.49930282418675E-5</c:v>
                </c:pt>
                <c:pt idx="2422" formatCode="0.00E+00">
                  <c:v>1.49930282418675E-5</c:v>
                </c:pt>
                <c:pt idx="2423" formatCode="0.00E+00">
                  <c:v>2.4988380403112498E-5</c:v>
                </c:pt>
                <c:pt idx="2424" formatCode="0.00E+00">
                  <c:v>1.9990704322489999E-5</c:v>
                </c:pt>
                <c:pt idx="2425" formatCode="0.00E+00">
                  <c:v>1.49930282418675E-5</c:v>
                </c:pt>
                <c:pt idx="2426" formatCode="0.00E+00">
                  <c:v>2.9986056483735001E-5</c:v>
                </c:pt>
                <c:pt idx="2427" formatCode="0.00E+00">
                  <c:v>1.49930282418675E-5</c:v>
                </c:pt>
                <c:pt idx="2428" formatCode="0.00E+00">
                  <c:v>9.99535216124502E-6</c:v>
                </c:pt>
                <c:pt idx="2429" formatCode="0.00E+00">
                  <c:v>9.99535216124502E-6</c:v>
                </c:pt>
                <c:pt idx="2430" formatCode="0.00E+00">
                  <c:v>9.99535216124502E-6</c:v>
                </c:pt>
                <c:pt idx="2431" formatCode="0.00E+00">
                  <c:v>1.49930282418675E-5</c:v>
                </c:pt>
                <c:pt idx="2432" formatCode="0.00E+00">
                  <c:v>1.49930282418675E-5</c:v>
                </c:pt>
                <c:pt idx="2433" formatCode="0.00E+00">
                  <c:v>4.99767608062251E-6</c:v>
                </c:pt>
                <c:pt idx="2434" formatCode="0.00E+00">
                  <c:v>1.9990704322489999E-5</c:v>
                </c:pt>
                <c:pt idx="2435" formatCode="0.00E+00">
                  <c:v>9.99535216124502E-6</c:v>
                </c:pt>
                <c:pt idx="2436" formatCode="0.00E+00">
                  <c:v>1.49930282418675E-5</c:v>
                </c:pt>
                <c:pt idx="2437" formatCode="0.00E+00">
                  <c:v>2.4988380403112498E-5</c:v>
                </c:pt>
                <c:pt idx="2438" formatCode="0.00E+00">
                  <c:v>1.49930282418675E-5</c:v>
                </c:pt>
                <c:pt idx="2439" formatCode="0.00E+00">
                  <c:v>1.9990704322489999E-5</c:v>
                </c:pt>
                <c:pt idx="2440" formatCode="0.00E+00">
                  <c:v>1.49930282418675E-5</c:v>
                </c:pt>
                <c:pt idx="2441" formatCode="0.00E+00">
                  <c:v>2.9986056483735001E-5</c:v>
                </c:pt>
                <c:pt idx="2442" formatCode="0.00E+00">
                  <c:v>1.49930282418675E-5</c:v>
                </c:pt>
                <c:pt idx="2443" formatCode="0.00E+00">
                  <c:v>9.99535216124502E-6</c:v>
                </c:pt>
                <c:pt idx="2444" formatCode="0.00E+00">
                  <c:v>1.49930282418675E-5</c:v>
                </c:pt>
                <c:pt idx="2445" formatCode="0.00E+00">
                  <c:v>4.99767608062251E-6</c:v>
                </c:pt>
                <c:pt idx="2446" formatCode="0.00E+00">
                  <c:v>2.9986056483735001E-5</c:v>
                </c:pt>
                <c:pt idx="2447" formatCode="0.00E+00">
                  <c:v>1.9990704322489999E-5</c:v>
                </c:pt>
                <c:pt idx="2448" formatCode="0.00E+00">
                  <c:v>1.49930282418675E-5</c:v>
                </c:pt>
                <c:pt idx="2449" formatCode="0.00E+00">
                  <c:v>1.49930282418675E-5</c:v>
                </c:pt>
                <c:pt idx="2450" formatCode="0.00E+00">
                  <c:v>9.99535216124502E-6</c:v>
                </c:pt>
                <c:pt idx="2451" formatCode="0.00E+00">
                  <c:v>2.4988380403112498E-5</c:v>
                </c:pt>
                <c:pt idx="2452" formatCode="0.00E+00">
                  <c:v>4.99767608062251E-6</c:v>
                </c:pt>
                <c:pt idx="2453" formatCode="0.00E+00">
                  <c:v>9.99535216124502E-6</c:v>
                </c:pt>
                <c:pt idx="2454" formatCode="0.00E+00">
                  <c:v>9.99535216124502E-6</c:v>
                </c:pt>
                <c:pt idx="2455" formatCode="0.00E+00">
                  <c:v>9.99535216124502E-6</c:v>
                </c:pt>
                <c:pt idx="2456" formatCode="0.00E+00">
                  <c:v>3.9981408644979999E-5</c:v>
                </c:pt>
                <c:pt idx="2457" formatCode="0.00E+00">
                  <c:v>9.99535216124502E-6</c:v>
                </c:pt>
                <c:pt idx="2458" formatCode="0.00E+00">
                  <c:v>1.49930282418675E-5</c:v>
                </c:pt>
                <c:pt idx="2459" formatCode="0.00E+00">
                  <c:v>9.99535216124502E-6</c:v>
                </c:pt>
                <c:pt idx="2460" formatCode="0.00E+00">
                  <c:v>2.4988380403112498E-5</c:v>
                </c:pt>
                <c:pt idx="2461" formatCode="0.00E+00">
                  <c:v>9.99535216124502E-6</c:v>
                </c:pt>
                <c:pt idx="2462" formatCode="0.00E+00">
                  <c:v>4.99767608062251E-6</c:v>
                </c:pt>
                <c:pt idx="2463" formatCode="0.00E+00">
                  <c:v>9.99535216124502E-6</c:v>
                </c:pt>
                <c:pt idx="2464" formatCode="0.00E+00">
                  <c:v>1.49930282418675E-5</c:v>
                </c:pt>
                <c:pt idx="2465" formatCode="0.00E+00">
                  <c:v>1.9990704322489999E-5</c:v>
                </c:pt>
                <c:pt idx="2466" formatCode="0.00E+00">
                  <c:v>1.49930282418675E-5</c:v>
                </c:pt>
                <c:pt idx="2467" formatCode="0.00E+00">
                  <c:v>1.9990704322489999E-5</c:v>
                </c:pt>
                <c:pt idx="2468" formatCode="0.00E+00">
                  <c:v>1.9990704322489999E-5</c:v>
                </c:pt>
                <c:pt idx="2469" formatCode="0.00E+00">
                  <c:v>9.99535216124502E-6</c:v>
                </c:pt>
                <c:pt idx="2470" formatCode="0.00E+00">
                  <c:v>9.99535216124502E-6</c:v>
                </c:pt>
                <c:pt idx="2471" formatCode="0.00E+00">
                  <c:v>2.4988380403112498E-5</c:v>
                </c:pt>
                <c:pt idx="2472" formatCode="0.00E+00">
                  <c:v>1.49930282418675E-5</c:v>
                </c:pt>
                <c:pt idx="2473" formatCode="0.00E+00">
                  <c:v>9.99535216124502E-6</c:v>
                </c:pt>
                <c:pt idx="2474" formatCode="0.00E+00">
                  <c:v>2.4988380403112498E-5</c:v>
                </c:pt>
                <c:pt idx="2475" formatCode="0.00E+00">
                  <c:v>1.49930282418675E-5</c:v>
                </c:pt>
                <c:pt idx="2476" formatCode="0.00E+00">
                  <c:v>4.99767608062251E-6</c:v>
                </c:pt>
                <c:pt idx="2477" formatCode="0.00E+00">
                  <c:v>9.99535216124502E-6</c:v>
                </c:pt>
                <c:pt idx="2478" formatCode="0.00E+00">
                  <c:v>4.99767608062251E-6</c:v>
                </c:pt>
                <c:pt idx="2479" formatCode="0.00E+00">
                  <c:v>2.4988380403112498E-5</c:v>
                </c:pt>
                <c:pt idx="2480" formatCode="0.00E+00">
                  <c:v>9.99535216124502E-6</c:v>
                </c:pt>
                <c:pt idx="2481" formatCode="0.00E+00">
                  <c:v>1.9990704322489999E-5</c:v>
                </c:pt>
                <c:pt idx="2482" formatCode="0.00E+00">
                  <c:v>2.4988380403112498E-5</c:v>
                </c:pt>
                <c:pt idx="2483" formatCode="0.00E+00">
                  <c:v>1.49930282418675E-5</c:v>
                </c:pt>
                <c:pt idx="2484" formatCode="0.00E+00">
                  <c:v>1.9990704322489999E-5</c:v>
                </c:pt>
                <c:pt idx="2485" formatCode="0.00E+00">
                  <c:v>9.99535216124502E-6</c:v>
                </c:pt>
                <c:pt idx="2486" formatCode="0.00E+00">
                  <c:v>4.99767608062251E-6</c:v>
                </c:pt>
                <c:pt idx="2487" formatCode="0.00E+00">
                  <c:v>4.99767608062251E-6</c:v>
                </c:pt>
                <c:pt idx="2488" formatCode="0.00E+00">
                  <c:v>1.9990704322489999E-5</c:v>
                </c:pt>
                <c:pt idx="2489" formatCode="0.00E+00">
                  <c:v>9.99535216124502E-6</c:v>
                </c:pt>
                <c:pt idx="2490" formatCode="0.00E+00">
                  <c:v>1.49930282418675E-5</c:v>
                </c:pt>
                <c:pt idx="2491" formatCode="0.00E+00">
                  <c:v>2.4988380403112498E-5</c:v>
                </c:pt>
                <c:pt idx="2492" formatCode="0.00E+00">
                  <c:v>1.49930282418675E-5</c:v>
                </c:pt>
                <c:pt idx="2493" formatCode="0.00E+00">
                  <c:v>9.99535216124502E-6</c:v>
                </c:pt>
                <c:pt idx="2494" formatCode="0.00E+00">
                  <c:v>9.99535216124502E-6</c:v>
                </c:pt>
                <c:pt idx="2495" formatCode="0.00E+00">
                  <c:v>9.99535216124502E-6</c:v>
                </c:pt>
                <c:pt idx="2496" formatCode="0.00E+00">
                  <c:v>4.99767608062251E-6</c:v>
                </c:pt>
                <c:pt idx="2497" formatCode="0.00E+00">
                  <c:v>1.49930282418675E-5</c:v>
                </c:pt>
                <c:pt idx="2498" formatCode="0.00E+00">
                  <c:v>4.99767608062251E-6</c:v>
                </c:pt>
                <c:pt idx="2499" formatCode="0.00E+00">
                  <c:v>9.99535216124502E-6</c:v>
                </c:pt>
                <c:pt idx="2500" formatCode="0.00E+00">
                  <c:v>1.49930282418675E-5</c:v>
                </c:pt>
                <c:pt idx="2501" formatCode="0.00E+00">
                  <c:v>1.9990704322489999E-5</c:v>
                </c:pt>
                <c:pt idx="2502" formatCode="0.00E+00">
                  <c:v>4.99767608062251E-6</c:v>
                </c:pt>
                <c:pt idx="2503" formatCode="0.00E+00">
                  <c:v>9.99535216124502E-6</c:v>
                </c:pt>
                <c:pt idx="2504" formatCode="0.00E+00">
                  <c:v>2.4988380403112498E-5</c:v>
                </c:pt>
                <c:pt idx="2505" formatCode="0.00E+00">
                  <c:v>9.99535216124502E-6</c:v>
                </c:pt>
                <c:pt idx="2506" formatCode="0.00E+00">
                  <c:v>1.49930282418675E-5</c:v>
                </c:pt>
                <c:pt idx="2507" formatCode="0.00E+00">
                  <c:v>9.99535216124502E-6</c:v>
                </c:pt>
                <c:pt idx="2508" formatCode="0.00E+00">
                  <c:v>1.49930282418675E-5</c:v>
                </c:pt>
                <c:pt idx="2509" formatCode="0.00E+00">
                  <c:v>1.49930282418675E-5</c:v>
                </c:pt>
                <c:pt idx="2510" formatCode="0.00E+00">
                  <c:v>4.99767608062251E-6</c:v>
                </c:pt>
                <c:pt idx="2511" formatCode="0.00E+00">
                  <c:v>4.99767608062251E-6</c:v>
                </c:pt>
                <c:pt idx="2512" formatCode="0.00E+00">
                  <c:v>9.99535216124502E-6</c:v>
                </c:pt>
                <c:pt idx="2513" formatCode="0.00E+00">
                  <c:v>9.99535216124502E-6</c:v>
                </c:pt>
                <c:pt idx="2514" formatCode="0.00E+00">
                  <c:v>1.49930282418675E-5</c:v>
                </c:pt>
                <c:pt idx="2515" formatCode="0.00E+00">
                  <c:v>1.9990704322489999E-5</c:v>
                </c:pt>
                <c:pt idx="2516" formatCode="0.00E+00">
                  <c:v>9.99535216124502E-6</c:v>
                </c:pt>
                <c:pt idx="2517" formatCode="0.00E+00">
                  <c:v>1.49930282418675E-5</c:v>
                </c:pt>
                <c:pt idx="2518" formatCode="0.00E+00">
                  <c:v>4.99767608062251E-6</c:v>
                </c:pt>
                <c:pt idx="2519" formatCode="0.00E+00">
                  <c:v>1.9990704322489999E-5</c:v>
                </c:pt>
                <c:pt idx="2520" formatCode="0.00E+00">
                  <c:v>1.9990704322489999E-5</c:v>
                </c:pt>
                <c:pt idx="2521" formatCode="0.00E+00">
                  <c:v>9.99535216124502E-6</c:v>
                </c:pt>
                <c:pt idx="2522" formatCode="0.00E+00">
                  <c:v>4.99767608062251E-6</c:v>
                </c:pt>
                <c:pt idx="2523" formatCode="0.00E+00">
                  <c:v>9.99535216124502E-6</c:v>
                </c:pt>
                <c:pt idx="2524" formatCode="0.00E+00">
                  <c:v>9.99535216124502E-6</c:v>
                </c:pt>
                <c:pt idx="2525" formatCode="0.00E+00">
                  <c:v>4.99767608062251E-6</c:v>
                </c:pt>
                <c:pt idx="2526" formatCode="0.00E+00">
                  <c:v>4.99767608062251E-6</c:v>
                </c:pt>
                <c:pt idx="2527" formatCode="0.00E+00">
                  <c:v>2.9986056483735001E-5</c:v>
                </c:pt>
                <c:pt idx="2528" formatCode="0.00E+00">
                  <c:v>1.49930282418675E-5</c:v>
                </c:pt>
                <c:pt idx="2529" formatCode="0.00E+00">
                  <c:v>1.9990704322489999E-5</c:v>
                </c:pt>
                <c:pt idx="2530" formatCode="0.00E+00">
                  <c:v>1.49930282418675E-5</c:v>
                </c:pt>
                <c:pt idx="2531" formatCode="0.00E+00">
                  <c:v>1.9990704322489999E-5</c:v>
                </c:pt>
                <c:pt idx="2532" formatCode="0.00E+00">
                  <c:v>9.99535216124502E-6</c:v>
                </c:pt>
                <c:pt idx="2533" formatCode="0.00E+00">
                  <c:v>9.99535216124502E-6</c:v>
                </c:pt>
                <c:pt idx="2534" formatCode="0.00E+00">
                  <c:v>1.9990704322489999E-5</c:v>
                </c:pt>
                <c:pt idx="2535" formatCode="0.00E+00">
                  <c:v>9.99535216124502E-6</c:v>
                </c:pt>
                <c:pt idx="2536" formatCode="0.00E+00">
                  <c:v>4.99767608062251E-6</c:v>
                </c:pt>
                <c:pt idx="2537" formatCode="0.00E+00">
                  <c:v>1.49930282418675E-5</c:v>
                </c:pt>
                <c:pt idx="2538" formatCode="0.00E+00">
                  <c:v>2.4988380403112498E-5</c:v>
                </c:pt>
                <c:pt idx="2539" formatCode="0.00E+00">
                  <c:v>9.99535216124502E-6</c:v>
                </c:pt>
                <c:pt idx="2540" formatCode="0.00E+00">
                  <c:v>1.9990704322489999E-5</c:v>
                </c:pt>
                <c:pt idx="2541" formatCode="0.00E+00">
                  <c:v>1.49930282418675E-5</c:v>
                </c:pt>
                <c:pt idx="2542" formatCode="0.00E+00">
                  <c:v>4.99767608062251E-6</c:v>
                </c:pt>
                <c:pt idx="2543" formatCode="0.00E+00">
                  <c:v>9.99535216124502E-6</c:v>
                </c:pt>
                <c:pt idx="2544" formatCode="0.00E+00">
                  <c:v>9.99535216124502E-6</c:v>
                </c:pt>
                <c:pt idx="2545" formatCode="0.00E+00">
                  <c:v>2.9986056483735001E-5</c:v>
                </c:pt>
                <c:pt idx="2546" formatCode="0.00E+00">
                  <c:v>4.99767608062251E-6</c:v>
                </c:pt>
                <c:pt idx="2547" formatCode="0.00E+00">
                  <c:v>2.4988380403112498E-5</c:v>
                </c:pt>
                <c:pt idx="2548" formatCode="0.00E+00">
                  <c:v>2.9986056483735001E-5</c:v>
                </c:pt>
                <c:pt idx="2549" formatCode="0.00E+00">
                  <c:v>4.99767608062251E-6</c:v>
                </c:pt>
                <c:pt idx="2550" formatCode="0.00E+00">
                  <c:v>2.4988380403112498E-5</c:v>
                </c:pt>
                <c:pt idx="2551" formatCode="0.00E+00">
                  <c:v>1.49930282418675E-5</c:v>
                </c:pt>
                <c:pt idx="2552" formatCode="0.00E+00">
                  <c:v>1.49930282418675E-5</c:v>
                </c:pt>
                <c:pt idx="2553" formatCode="0.00E+00">
                  <c:v>1.49930282418675E-5</c:v>
                </c:pt>
                <c:pt idx="2554" formatCode="0.00E+00">
                  <c:v>9.99535216124502E-6</c:v>
                </c:pt>
                <c:pt idx="2555" formatCode="0.00E+00">
                  <c:v>9.99535216124502E-6</c:v>
                </c:pt>
                <c:pt idx="2556" formatCode="0.00E+00">
                  <c:v>9.99535216124502E-6</c:v>
                </c:pt>
                <c:pt idx="2557" formatCode="0.00E+00">
                  <c:v>9.99535216124502E-6</c:v>
                </c:pt>
                <c:pt idx="2558" formatCode="0.00E+00">
                  <c:v>9.99535216124502E-6</c:v>
                </c:pt>
                <c:pt idx="2559" formatCode="0.00E+00">
                  <c:v>3.9981408644979999E-5</c:v>
                </c:pt>
                <c:pt idx="2560" formatCode="0.00E+00">
                  <c:v>1.9990704322489999E-5</c:v>
                </c:pt>
                <c:pt idx="2561" formatCode="0.00E+00">
                  <c:v>4.99767608062251E-6</c:v>
                </c:pt>
                <c:pt idx="2562" formatCode="0.00E+00">
                  <c:v>9.99535216124502E-6</c:v>
                </c:pt>
                <c:pt idx="2563" formatCode="0.00E+00">
                  <c:v>9.99535216124502E-6</c:v>
                </c:pt>
                <c:pt idx="2564" formatCode="0.00E+00">
                  <c:v>9.99535216124502E-6</c:v>
                </c:pt>
                <c:pt idx="2565" formatCode="0.00E+00">
                  <c:v>4.99767608062251E-6</c:v>
                </c:pt>
                <c:pt idx="2566" formatCode="0.00E+00">
                  <c:v>4.99767608062251E-6</c:v>
                </c:pt>
                <c:pt idx="2567" formatCode="0.00E+00">
                  <c:v>1.9990704322489999E-5</c:v>
                </c:pt>
                <c:pt idx="2568" formatCode="0.00E+00">
                  <c:v>2.9986056483735001E-5</c:v>
                </c:pt>
                <c:pt idx="2569" formatCode="0.00E+00">
                  <c:v>9.99535216124502E-6</c:v>
                </c:pt>
                <c:pt idx="2570" formatCode="0.00E+00">
                  <c:v>9.99535216124502E-6</c:v>
                </c:pt>
                <c:pt idx="2571" formatCode="0.00E+00">
                  <c:v>4.99767608062251E-6</c:v>
                </c:pt>
                <c:pt idx="2572" formatCode="0.00E+00">
                  <c:v>1.49930282418675E-5</c:v>
                </c:pt>
                <c:pt idx="2573" formatCode="0.00E+00">
                  <c:v>2.4988380403112498E-5</c:v>
                </c:pt>
                <c:pt idx="2574" formatCode="0.00E+00">
                  <c:v>4.99767608062251E-6</c:v>
                </c:pt>
                <c:pt idx="2575" formatCode="0.00E+00">
                  <c:v>9.99535216124502E-6</c:v>
                </c:pt>
                <c:pt idx="2576" formatCode="0.00E+00">
                  <c:v>9.99535216124502E-6</c:v>
                </c:pt>
                <c:pt idx="2577" formatCode="0.00E+00">
                  <c:v>4.99767608062251E-6</c:v>
                </c:pt>
                <c:pt idx="2578" formatCode="0.00E+00">
                  <c:v>9.99535216124502E-6</c:v>
                </c:pt>
                <c:pt idx="2579" formatCode="0.00E+00">
                  <c:v>4.99767608062251E-6</c:v>
                </c:pt>
                <c:pt idx="2580" formatCode="0.00E+00">
                  <c:v>1.49930282418675E-5</c:v>
                </c:pt>
                <c:pt idx="2581" formatCode="0.00E+00">
                  <c:v>4.99767608062251E-6</c:v>
                </c:pt>
                <c:pt idx="2582" formatCode="0.00E+00">
                  <c:v>9.99535216124502E-6</c:v>
                </c:pt>
                <c:pt idx="2583" formatCode="0.00E+00">
                  <c:v>9.99535216124502E-6</c:v>
                </c:pt>
                <c:pt idx="2584" formatCode="0.00E+00">
                  <c:v>4.99767608062251E-6</c:v>
                </c:pt>
                <c:pt idx="2585" formatCode="0.00E+00">
                  <c:v>9.99535216124502E-6</c:v>
                </c:pt>
                <c:pt idx="2586" formatCode="0.00E+00">
                  <c:v>4.99767608062251E-6</c:v>
                </c:pt>
                <c:pt idx="2587" formatCode="0.00E+00">
                  <c:v>9.99535216124502E-6</c:v>
                </c:pt>
                <c:pt idx="2588" formatCode="0.00E+00">
                  <c:v>1.49930282418675E-5</c:v>
                </c:pt>
                <c:pt idx="2589" formatCode="0.00E+00">
                  <c:v>1.9990704322489999E-5</c:v>
                </c:pt>
                <c:pt idx="2590" formatCode="0.00E+00">
                  <c:v>4.99767608062251E-6</c:v>
                </c:pt>
                <c:pt idx="2591" formatCode="0.00E+00">
                  <c:v>1.49930282418675E-5</c:v>
                </c:pt>
                <c:pt idx="2592" formatCode="0.00E+00">
                  <c:v>4.99767608062251E-6</c:v>
                </c:pt>
                <c:pt idx="2593" formatCode="0.00E+00">
                  <c:v>1.49930282418675E-5</c:v>
                </c:pt>
                <c:pt idx="2594" formatCode="0.00E+00">
                  <c:v>1.49930282418675E-5</c:v>
                </c:pt>
                <c:pt idx="2595" formatCode="0.00E+00">
                  <c:v>4.99767608062251E-6</c:v>
                </c:pt>
                <c:pt idx="2596" formatCode="0.00E+00">
                  <c:v>2.9986056483735001E-5</c:v>
                </c:pt>
                <c:pt idx="2597" formatCode="0.00E+00">
                  <c:v>1.49930282418675E-5</c:v>
                </c:pt>
                <c:pt idx="2598" formatCode="0.00E+00">
                  <c:v>1.49930282418675E-5</c:v>
                </c:pt>
                <c:pt idx="2599" formatCode="0.00E+00">
                  <c:v>4.99767608062251E-6</c:v>
                </c:pt>
                <c:pt idx="2600" formatCode="0.00E+00">
                  <c:v>9.99535216124502E-6</c:v>
                </c:pt>
                <c:pt idx="2601" formatCode="0.00E+00">
                  <c:v>1.49930282418675E-5</c:v>
                </c:pt>
                <c:pt idx="2602" formatCode="0.00E+00">
                  <c:v>9.99535216124502E-6</c:v>
                </c:pt>
                <c:pt idx="2603" formatCode="0.00E+00">
                  <c:v>1.49930282418675E-5</c:v>
                </c:pt>
                <c:pt idx="2604" formatCode="0.00E+00">
                  <c:v>1.49930282418675E-5</c:v>
                </c:pt>
                <c:pt idx="2605" formatCode="0.00E+00">
                  <c:v>1.49930282418675E-5</c:v>
                </c:pt>
                <c:pt idx="2606" formatCode="0.00E+00">
                  <c:v>9.99535216124502E-6</c:v>
                </c:pt>
                <c:pt idx="2607" formatCode="0.00E+00">
                  <c:v>9.99535216124502E-6</c:v>
                </c:pt>
                <c:pt idx="2608" formatCode="0.00E+00">
                  <c:v>1.9990704322489999E-5</c:v>
                </c:pt>
                <c:pt idx="2609" formatCode="0.00E+00">
                  <c:v>4.99767608062251E-6</c:v>
                </c:pt>
                <c:pt idx="2610" formatCode="0.00E+00">
                  <c:v>4.99767608062251E-6</c:v>
                </c:pt>
                <c:pt idx="2611" formatCode="0.00E+00">
                  <c:v>2.4988380403112498E-5</c:v>
                </c:pt>
                <c:pt idx="2612" formatCode="0.00E+00">
                  <c:v>4.99767608062251E-6</c:v>
                </c:pt>
                <c:pt idx="2613" formatCode="0.00E+00">
                  <c:v>9.99535216124502E-6</c:v>
                </c:pt>
                <c:pt idx="2614" formatCode="0.00E+00">
                  <c:v>4.99767608062251E-6</c:v>
                </c:pt>
                <c:pt idx="2615" formatCode="0.00E+00">
                  <c:v>4.99767608062251E-6</c:v>
                </c:pt>
                <c:pt idx="2616" formatCode="0.00E+00">
                  <c:v>1.49930282418675E-5</c:v>
                </c:pt>
                <c:pt idx="2617" formatCode="0.00E+00">
                  <c:v>1.49930282418675E-5</c:v>
                </c:pt>
                <c:pt idx="2618" formatCode="0.00E+00">
                  <c:v>4.99767608062251E-6</c:v>
                </c:pt>
                <c:pt idx="2619" formatCode="0.00E+00">
                  <c:v>2.4988380403112498E-5</c:v>
                </c:pt>
                <c:pt idx="2620" formatCode="0.00E+00">
                  <c:v>1.49930282418675E-5</c:v>
                </c:pt>
                <c:pt idx="2621" formatCode="0.00E+00">
                  <c:v>4.99767608062251E-6</c:v>
                </c:pt>
                <c:pt idx="2622" formatCode="0.00E+00">
                  <c:v>9.99535216124502E-6</c:v>
                </c:pt>
                <c:pt idx="2623" formatCode="0.00E+00">
                  <c:v>9.99535216124502E-6</c:v>
                </c:pt>
                <c:pt idx="2624" formatCode="0.00E+00">
                  <c:v>1.49930282418675E-5</c:v>
                </c:pt>
                <c:pt idx="2625" formatCode="0.00E+00">
                  <c:v>4.99767608062251E-6</c:v>
                </c:pt>
                <c:pt idx="2626" formatCode="0.00E+00">
                  <c:v>4.99767608062251E-6</c:v>
                </c:pt>
                <c:pt idx="2627" formatCode="0.00E+00">
                  <c:v>1.49930282418675E-5</c:v>
                </c:pt>
                <c:pt idx="2628" formatCode="0.00E+00">
                  <c:v>9.99535216124502E-6</c:v>
                </c:pt>
                <c:pt idx="2629" formatCode="0.00E+00">
                  <c:v>9.99535216124502E-6</c:v>
                </c:pt>
                <c:pt idx="2630" formatCode="0.00E+00">
                  <c:v>1.49930282418675E-5</c:v>
                </c:pt>
                <c:pt idx="2631" formatCode="0.00E+00">
                  <c:v>1.49930282418675E-5</c:v>
                </c:pt>
                <c:pt idx="2632" formatCode="0.00E+00">
                  <c:v>1.9990704322489999E-5</c:v>
                </c:pt>
                <c:pt idx="2633" formatCode="0.00E+00">
                  <c:v>9.99535216124502E-6</c:v>
                </c:pt>
                <c:pt idx="2634" formatCode="0.00E+00">
                  <c:v>4.99767608062251E-6</c:v>
                </c:pt>
                <c:pt idx="2635" formatCode="0.00E+00">
                  <c:v>2.4988380403112498E-5</c:v>
                </c:pt>
                <c:pt idx="2636" formatCode="0.00E+00">
                  <c:v>4.99767608062251E-6</c:v>
                </c:pt>
                <c:pt idx="2637" formatCode="0.00E+00">
                  <c:v>9.99535216124502E-6</c:v>
                </c:pt>
                <c:pt idx="2638" formatCode="0.00E+00">
                  <c:v>9.99535216124502E-6</c:v>
                </c:pt>
                <c:pt idx="2639" formatCode="0.00E+00">
                  <c:v>4.99767608062251E-6</c:v>
                </c:pt>
                <c:pt idx="2640" formatCode="0.00E+00">
                  <c:v>4.99767608062251E-6</c:v>
                </c:pt>
                <c:pt idx="2641" formatCode="0.00E+00">
                  <c:v>1.49930282418675E-5</c:v>
                </c:pt>
                <c:pt idx="2642" formatCode="0.00E+00">
                  <c:v>9.99535216124502E-6</c:v>
                </c:pt>
                <c:pt idx="2643" formatCode="0.00E+00">
                  <c:v>1.49930282418675E-5</c:v>
                </c:pt>
                <c:pt idx="2644" formatCode="0.00E+00">
                  <c:v>9.99535216124502E-6</c:v>
                </c:pt>
                <c:pt idx="2645" formatCode="0.00E+00">
                  <c:v>1.9990704322489999E-5</c:v>
                </c:pt>
                <c:pt idx="2646" formatCode="0.00E+00">
                  <c:v>9.99535216124502E-6</c:v>
                </c:pt>
                <c:pt idx="2647" formatCode="0.00E+00">
                  <c:v>1.49930282418675E-5</c:v>
                </c:pt>
                <c:pt idx="2648" formatCode="0.00E+00">
                  <c:v>4.99767608062251E-6</c:v>
                </c:pt>
                <c:pt idx="2649" formatCode="0.00E+00">
                  <c:v>1.9990704322489999E-5</c:v>
                </c:pt>
                <c:pt idx="2650" formatCode="0.00E+00">
                  <c:v>9.99535216124502E-6</c:v>
                </c:pt>
                <c:pt idx="2651" formatCode="0.00E+00">
                  <c:v>1.49930282418675E-5</c:v>
                </c:pt>
                <c:pt idx="2652" formatCode="0.00E+00">
                  <c:v>4.99767608062251E-6</c:v>
                </c:pt>
                <c:pt idx="2653" formatCode="0.00E+00">
                  <c:v>1.49930282418675E-5</c:v>
                </c:pt>
                <c:pt idx="2654" formatCode="0.00E+00">
                  <c:v>4.99767608062251E-6</c:v>
                </c:pt>
                <c:pt idx="2655" formatCode="0.00E+00">
                  <c:v>1.49930282418675E-5</c:v>
                </c:pt>
                <c:pt idx="2656" formatCode="0.00E+00">
                  <c:v>4.99767608062251E-6</c:v>
                </c:pt>
                <c:pt idx="2657" formatCode="0.00E+00">
                  <c:v>9.99535216124502E-6</c:v>
                </c:pt>
                <c:pt idx="2658" formatCode="0.00E+00">
                  <c:v>9.99535216124502E-6</c:v>
                </c:pt>
                <c:pt idx="2659" formatCode="0.00E+00">
                  <c:v>1.9990704322489999E-5</c:v>
                </c:pt>
                <c:pt idx="2660" formatCode="0.00E+00">
                  <c:v>9.99535216124502E-6</c:v>
                </c:pt>
                <c:pt idx="2661" formatCode="0.00E+00">
                  <c:v>9.99535216124502E-6</c:v>
                </c:pt>
                <c:pt idx="2662" formatCode="0.00E+00">
                  <c:v>1.49930282418675E-5</c:v>
                </c:pt>
                <c:pt idx="2663" formatCode="0.00E+00">
                  <c:v>4.99767608062251E-6</c:v>
                </c:pt>
                <c:pt idx="2664" formatCode="0.00E+00">
                  <c:v>9.99535216124502E-6</c:v>
                </c:pt>
                <c:pt idx="2665" formatCode="0.00E+00">
                  <c:v>4.99767608062251E-6</c:v>
                </c:pt>
                <c:pt idx="2666" formatCode="0.00E+00">
                  <c:v>4.99767608062251E-6</c:v>
                </c:pt>
                <c:pt idx="2667" formatCode="0.00E+00">
                  <c:v>1.9990704322489999E-5</c:v>
                </c:pt>
                <c:pt idx="2668" formatCode="0.00E+00">
                  <c:v>2.4988380403112498E-5</c:v>
                </c:pt>
                <c:pt idx="2669" formatCode="0.00E+00">
                  <c:v>2.9986056483735001E-5</c:v>
                </c:pt>
                <c:pt idx="2670" formatCode="0.00E+00">
                  <c:v>1.49930282418675E-5</c:v>
                </c:pt>
                <c:pt idx="2671" formatCode="0.00E+00">
                  <c:v>9.99535216124502E-6</c:v>
                </c:pt>
                <c:pt idx="2672" formatCode="0.00E+00">
                  <c:v>1.49930282418675E-5</c:v>
                </c:pt>
                <c:pt idx="2673" formatCode="0.00E+00">
                  <c:v>4.99767608062251E-6</c:v>
                </c:pt>
                <c:pt idx="2674" formatCode="0.00E+00">
                  <c:v>9.99535216124502E-6</c:v>
                </c:pt>
                <c:pt idx="2675" formatCode="0.00E+00">
                  <c:v>4.99767608062251E-6</c:v>
                </c:pt>
                <c:pt idx="2676" formatCode="0.00E+00">
                  <c:v>4.99767608062251E-6</c:v>
                </c:pt>
                <c:pt idx="2677" formatCode="0.00E+00">
                  <c:v>1.49930282418675E-5</c:v>
                </c:pt>
                <c:pt idx="2678" formatCode="0.00E+00">
                  <c:v>1.49930282418675E-5</c:v>
                </c:pt>
                <c:pt idx="2679" formatCode="0.00E+00">
                  <c:v>1.49930282418675E-5</c:v>
                </c:pt>
                <c:pt idx="2680" formatCode="0.00E+00">
                  <c:v>9.99535216124502E-6</c:v>
                </c:pt>
                <c:pt idx="2681" formatCode="0.00E+00">
                  <c:v>1.49930282418675E-5</c:v>
                </c:pt>
                <c:pt idx="2682" formatCode="0.00E+00">
                  <c:v>9.99535216124502E-6</c:v>
                </c:pt>
                <c:pt idx="2683" formatCode="0.00E+00">
                  <c:v>9.99535216124502E-6</c:v>
                </c:pt>
                <c:pt idx="2684" formatCode="0.00E+00">
                  <c:v>4.99767608062251E-6</c:v>
                </c:pt>
                <c:pt idx="2685" formatCode="0.00E+00">
                  <c:v>4.99767608062251E-6</c:v>
                </c:pt>
                <c:pt idx="2686" formatCode="0.00E+00">
                  <c:v>9.99535216124502E-6</c:v>
                </c:pt>
                <c:pt idx="2687" formatCode="0.00E+00">
                  <c:v>4.99767608062251E-6</c:v>
                </c:pt>
                <c:pt idx="2688" formatCode="0.00E+00">
                  <c:v>9.99535216124502E-6</c:v>
                </c:pt>
                <c:pt idx="2689" formatCode="0.00E+00">
                  <c:v>9.99535216124502E-6</c:v>
                </c:pt>
                <c:pt idx="2690" formatCode="0.00E+00">
                  <c:v>9.99535216124502E-6</c:v>
                </c:pt>
                <c:pt idx="2691" formatCode="0.00E+00">
                  <c:v>4.99767608062251E-6</c:v>
                </c:pt>
                <c:pt idx="2692" formatCode="0.00E+00">
                  <c:v>4.99767608062251E-6</c:v>
                </c:pt>
                <c:pt idx="2693" formatCode="0.00E+00">
                  <c:v>4.99767608062251E-6</c:v>
                </c:pt>
                <c:pt idx="2694" formatCode="0.00E+00">
                  <c:v>4.99767608062251E-6</c:v>
                </c:pt>
                <c:pt idx="2695" formatCode="0.00E+00">
                  <c:v>1.49930282418675E-5</c:v>
                </c:pt>
                <c:pt idx="2696" formatCode="0.00E+00">
                  <c:v>9.99535216124502E-6</c:v>
                </c:pt>
                <c:pt idx="2697" formatCode="0.00E+00">
                  <c:v>9.99535216124502E-6</c:v>
                </c:pt>
                <c:pt idx="2698" formatCode="0.00E+00">
                  <c:v>4.99767608062251E-6</c:v>
                </c:pt>
                <c:pt idx="2699" formatCode="0.00E+00">
                  <c:v>1.49930282418675E-5</c:v>
                </c:pt>
                <c:pt idx="2700" formatCode="0.00E+00">
                  <c:v>4.99767608062251E-6</c:v>
                </c:pt>
                <c:pt idx="2701" formatCode="0.00E+00">
                  <c:v>4.99767608062251E-6</c:v>
                </c:pt>
                <c:pt idx="2702" formatCode="0.00E+00">
                  <c:v>4.99767608062251E-6</c:v>
                </c:pt>
                <c:pt idx="2703" formatCode="0.00E+00">
                  <c:v>1.49930282418675E-5</c:v>
                </c:pt>
                <c:pt idx="2704" formatCode="0.00E+00">
                  <c:v>1.49930282418675E-5</c:v>
                </c:pt>
                <c:pt idx="2705" formatCode="0.00E+00">
                  <c:v>4.99767608062251E-6</c:v>
                </c:pt>
                <c:pt idx="2706" formatCode="0.00E+00">
                  <c:v>1.49930282418675E-5</c:v>
                </c:pt>
                <c:pt idx="2707" formatCode="0.00E+00">
                  <c:v>1.49930282418675E-5</c:v>
                </c:pt>
                <c:pt idx="2708" formatCode="0.00E+00">
                  <c:v>9.99535216124502E-6</c:v>
                </c:pt>
                <c:pt idx="2709" formatCode="0.00E+00">
                  <c:v>2.4988380403112498E-5</c:v>
                </c:pt>
                <c:pt idx="2710" formatCode="0.00E+00">
                  <c:v>4.99767608062251E-6</c:v>
                </c:pt>
                <c:pt idx="2711" formatCode="0.00E+00">
                  <c:v>9.99535216124502E-6</c:v>
                </c:pt>
                <c:pt idx="2712" formatCode="0.00E+00">
                  <c:v>9.99535216124502E-6</c:v>
                </c:pt>
                <c:pt idx="2713" formatCode="0.00E+00">
                  <c:v>1.49930282418675E-5</c:v>
                </c:pt>
                <c:pt idx="2714" formatCode="0.00E+00">
                  <c:v>4.99767608062251E-6</c:v>
                </c:pt>
                <c:pt idx="2715" formatCode="0.00E+00">
                  <c:v>9.99535216124502E-6</c:v>
                </c:pt>
                <c:pt idx="2716" formatCode="0.00E+00">
                  <c:v>4.99767608062251E-6</c:v>
                </c:pt>
                <c:pt idx="2717" formatCode="0.00E+00">
                  <c:v>4.99767608062251E-6</c:v>
                </c:pt>
                <c:pt idx="2718" formatCode="0.00E+00">
                  <c:v>1.9990704322489999E-5</c:v>
                </c:pt>
                <c:pt idx="2719" formatCode="0.00E+00">
                  <c:v>9.99535216124502E-6</c:v>
                </c:pt>
                <c:pt idx="2720" formatCode="0.00E+00">
                  <c:v>9.99535216124502E-6</c:v>
                </c:pt>
                <c:pt idx="2721" formatCode="0.00E+00">
                  <c:v>1.49930282418675E-5</c:v>
                </c:pt>
                <c:pt idx="2722" formatCode="0.00E+00">
                  <c:v>9.99535216124502E-6</c:v>
                </c:pt>
                <c:pt idx="2723" formatCode="0.00E+00">
                  <c:v>9.99535216124502E-6</c:v>
                </c:pt>
                <c:pt idx="2724" formatCode="0.00E+00">
                  <c:v>9.99535216124502E-6</c:v>
                </c:pt>
                <c:pt idx="2725" formatCode="0.00E+00">
                  <c:v>9.99535216124502E-6</c:v>
                </c:pt>
                <c:pt idx="2726" formatCode="0.00E+00">
                  <c:v>9.99535216124502E-6</c:v>
                </c:pt>
                <c:pt idx="2727" formatCode="0.00E+00">
                  <c:v>9.99535216124502E-6</c:v>
                </c:pt>
                <c:pt idx="2728" formatCode="0.00E+00">
                  <c:v>1.49930282418675E-5</c:v>
                </c:pt>
                <c:pt idx="2729" formatCode="0.00E+00">
                  <c:v>9.99535216124502E-6</c:v>
                </c:pt>
                <c:pt idx="2730" formatCode="0.00E+00">
                  <c:v>4.99767608062251E-6</c:v>
                </c:pt>
                <c:pt idx="2731" formatCode="0.00E+00">
                  <c:v>4.99767608062251E-6</c:v>
                </c:pt>
                <c:pt idx="2732" formatCode="0.00E+00">
                  <c:v>9.99535216124502E-6</c:v>
                </c:pt>
                <c:pt idx="2733" formatCode="0.00E+00">
                  <c:v>4.99767608062251E-6</c:v>
                </c:pt>
                <c:pt idx="2734" formatCode="0.00E+00">
                  <c:v>4.99767608062251E-6</c:v>
                </c:pt>
                <c:pt idx="2735" formatCode="0.00E+00">
                  <c:v>9.99535216124502E-6</c:v>
                </c:pt>
                <c:pt idx="2736" formatCode="0.00E+00">
                  <c:v>1.49930282418675E-5</c:v>
                </c:pt>
                <c:pt idx="2737" formatCode="0.00E+00">
                  <c:v>4.99767608062251E-6</c:v>
                </c:pt>
                <c:pt idx="2738" formatCode="0.00E+00">
                  <c:v>4.99767608062251E-6</c:v>
                </c:pt>
                <c:pt idx="2739" formatCode="0.00E+00">
                  <c:v>1.9990704322489999E-5</c:v>
                </c:pt>
                <c:pt idx="2740" formatCode="0.00E+00">
                  <c:v>9.99535216124502E-6</c:v>
                </c:pt>
                <c:pt idx="2741" formatCode="0.00E+00">
                  <c:v>1.9990704322489999E-5</c:v>
                </c:pt>
                <c:pt idx="2742" formatCode="0.00E+00">
                  <c:v>4.99767608062251E-6</c:v>
                </c:pt>
                <c:pt idx="2743" formatCode="0.00E+00">
                  <c:v>4.99767608062251E-6</c:v>
                </c:pt>
                <c:pt idx="2744" formatCode="0.00E+00">
                  <c:v>4.99767608062251E-6</c:v>
                </c:pt>
                <c:pt idx="2745" formatCode="0.00E+00">
                  <c:v>4.99767608062251E-6</c:v>
                </c:pt>
                <c:pt idx="2746" formatCode="0.00E+00">
                  <c:v>9.99535216124502E-6</c:v>
                </c:pt>
                <c:pt idx="2747" formatCode="0.00E+00">
                  <c:v>1.49930282418675E-5</c:v>
                </c:pt>
                <c:pt idx="2748" formatCode="0.00E+00">
                  <c:v>4.99767608062251E-6</c:v>
                </c:pt>
                <c:pt idx="2749" formatCode="0.00E+00">
                  <c:v>1.49930282418675E-5</c:v>
                </c:pt>
                <c:pt idx="2750" formatCode="0.00E+00">
                  <c:v>9.99535216124502E-6</c:v>
                </c:pt>
                <c:pt idx="2751" formatCode="0.00E+00">
                  <c:v>1.49930282418675E-5</c:v>
                </c:pt>
                <c:pt idx="2752" formatCode="0.00E+00">
                  <c:v>9.99535216124502E-6</c:v>
                </c:pt>
                <c:pt idx="2753" formatCode="0.00E+00">
                  <c:v>1.9990704322489999E-5</c:v>
                </c:pt>
                <c:pt idx="2754" formatCode="0.00E+00">
                  <c:v>4.99767608062251E-6</c:v>
                </c:pt>
                <c:pt idx="2755" formatCode="0.00E+00">
                  <c:v>4.99767608062251E-6</c:v>
                </c:pt>
                <c:pt idx="2756" formatCode="0.00E+00">
                  <c:v>9.99535216124502E-6</c:v>
                </c:pt>
                <c:pt idx="2757" formatCode="0.00E+00">
                  <c:v>4.99767608062251E-6</c:v>
                </c:pt>
                <c:pt idx="2758" formatCode="0.00E+00">
                  <c:v>9.99535216124502E-6</c:v>
                </c:pt>
                <c:pt idx="2759" formatCode="0.00E+00">
                  <c:v>4.99767608062251E-6</c:v>
                </c:pt>
                <c:pt idx="2760" formatCode="0.00E+00">
                  <c:v>1.49930282418675E-5</c:v>
                </c:pt>
                <c:pt idx="2761" formatCode="0.00E+00">
                  <c:v>4.99767608062251E-6</c:v>
                </c:pt>
                <c:pt idx="2762" formatCode="0.00E+00">
                  <c:v>9.99535216124502E-6</c:v>
                </c:pt>
                <c:pt idx="2763" formatCode="0.00E+00">
                  <c:v>1.49930282418675E-5</c:v>
                </c:pt>
                <c:pt idx="2764" formatCode="0.00E+00">
                  <c:v>9.99535216124502E-6</c:v>
                </c:pt>
                <c:pt idx="2765" formatCode="0.00E+00">
                  <c:v>9.99535216124502E-6</c:v>
                </c:pt>
                <c:pt idx="2766" formatCode="0.00E+00">
                  <c:v>4.99767608062251E-6</c:v>
                </c:pt>
                <c:pt idx="2767" formatCode="0.00E+00">
                  <c:v>4.99767608062251E-6</c:v>
                </c:pt>
                <c:pt idx="2768" formatCode="0.00E+00">
                  <c:v>4.99767608062251E-6</c:v>
                </c:pt>
                <c:pt idx="2769" formatCode="0.00E+00">
                  <c:v>4.99767608062251E-6</c:v>
                </c:pt>
                <c:pt idx="2770" formatCode="0.00E+00">
                  <c:v>4.99767608062251E-6</c:v>
                </c:pt>
                <c:pt idx="2771" formatCode="0.00E+00">
                  <c:v>9.99535216124502E-6</c:v>
                </c:pt>
                <c:pt idx="2772" formatCode="0.00E+00">
                  <c:v>4.99767608062251E-6</c:v>
                </c:pt>
                <c:pt idx="2773" formatCode="0.00E+00">
                  <c:v>4.99767608062251E-6</c:v>
                </c:pt>
                <c:pt idx="2774" formatCode="0.00E+00">
                  <c:v>4.99767608062251E-6</c:v>
                </c:pt>
                <c:pt idx="2775" formatCode="0.00E+00">
                  <c:v>4.99767608062251E-6</c:v>
                </c:pt>
                <c:pt idx="2776" formatCode="0.00E+00">
                  <c:v>4.99767608062251E-6</c:v>
                </c:pt>
                <c:pt idx="2777" formatCode="0.00E+00">
                  <c:v>4.99767608062251E-6</c:v>
                </c:pt>
                <c:pt idx="2778" formatCode="0.00E+00">
                  <c:v>4.99767608062251E-6</c:v>
                </c:pt>
                <c:pt idx="2779" formatCode="0.00E+00">
                  <c:v>4.99767608062251E-6</c:v>
                </c:pt>
                <c:pt idx="2780" formatCode="0.00E+00">
                  <c:v>9.99535216124502E-6</c:v>
                </c:pt>
                <c:pt idx="2781" formatCode="0.00E+00">
                  <c:v>4.99767608062251E-6</c:v>
                </c:pt>
                <c:pt idx="2782" formatCode="0.00E+00">
                  <c:v>1.49930282418675E-5</c:v>
                </c:pt>
                <c:pt idx="2783" formatCode="0.00E+00">
                  <c:v>1.49930282418675E-5</c:v>
                </c:pt>
                <c:pt idx="2784" formatCode="0.00E+00">
                  <c:v>9.99535216124502E-6</c:v>
                </c:pt>
                <c:pt idx="2785" formatCode="0.00E+00">
                  <c:v>4.99767608062251E-6</c:v>
                </c:pt>
                <c:pt idx="2786" formatCode="0.00E+00">
                  <c:v>4.99767608062251E-6</c:v>
                </c:pt>
                <c:pt idx="2787" formatCode="0.00E+00">
                  <c:v>9.99535216124502E-6</c:v>
                </c:pt>
                <c:pt idx="2788" formatCode="0.00E+00">
                  <c:v>1.49930282418675E-5</c:v>
                </c:pt>
                <c:pt idx="2789" formatCode="0.00E+00">
                  <c:v>4.99767608062251E-6</c:v>
                </c:pt>
                <c:pt idx="2790" formatCode="0.00E+00">
                  <c:v>9.99535216124502E-6</c:v>
                </c:pt>
                <c:pt idx="2791" formatCode="0.00E+00">
                  <c:v>9.99535216124502E-6</c:v>
                </c:pt>
                <c:pt idx="2792" formatCode="0.00E+00">
                  <c:v>1.49930282418675E-5</c:v>
                </c:pt>
                <c:pt idx="2793" formatCode="0.00E+00">
                  <c:v>1.49930282418675E-5</c:v>
                </c:pt>
                <c:pt idx="2794" formatCode="0.00E+00">
                  <c:v>9.99535216124502E-6</c:v>
                </c:pt>
                <c:pt idx="2795" formatCode="0.00E+00">
                  <c:v>4.99767608062251E-6</c:v>
                </c:pt>
                <c:pt idx="2796" formatCode="0.00E+00">
                  <c:v>4.99767608062251E-6</c:v>
                </c:pt>
                <c:pt idx="2797" formatCode="0.00E+00">
                  <c:v>4.99767608062251E-6</c:v>
                </c:pt>
                <c:pt idx="2798" formatCode="0.00E+00">
                  <c:v>4.99767608062251E-6</c:v>
                </c:pt>
                <c:pt idx="2799" formatCode="0.00E+00">
                  <c:v>2.4988380403112498E-5</c:v>
                </c:pt>
                <c:pt idx="2800" formatCode="0.00E+00">
                  <c:v>4.99767608062251E-6</c:v>
                </c:pt>
                <c:pt idx="2801" formatCode="0.00E+00">
                  <c:v>9.99535216124502E-6</c:v>
                </c:pt>
                <c:pt idx="2802" formatCode="0.00E+00">
                  <c:v>9.99535216124502E-6</c:v>
                </c:pt>
                <c:pt idx="2803" formatCode="0.00E+00">
                  <c:v>9.99535216124502E-6</c:v>
                </c:pt>
                <c:pt idx="2804" formatCode="0.00E+00">
                  <c:v>9.99535216124502E-6</c:v>
                </c:pt>
                <c:pt idx="2805" formatCode="0.00E+00">
                  <c:v>4.99767608062251E-6</c:v>
                </c:pt>
                <c:pt idx="2806" formatCode="0.00E+00">
                  <c:v>4.99767608062251E-6</c:v>
                </c:pt>
                <c:pt idx="2807" formatCode="0.00E+00">
                  <c:v>1.9990704322489999E-5</c:v>
                </c:pt>
                <c:pt idx="2808" formatCode="0.00E+00">
                  <c:v>1.49930282418675E-5</c:v>
                </c:pt>
                <c:pt idx="2809" formatCode="0.00E+00">
                  <c:v>1.49930282418675E-5</c:v>
                </c:pt>
                <c:pt idx="2810" formatCode="0.00E+00">
                  <c:v>4.99767608062251E-6</c:v>
                </c:pt>
                <c:pt idx="2811" formatCode="0.00E+00">
                  <c:v>9.99535216124502E-6</c:v>
                </c:pt>
                <c:pt idx="2812" formatCode="0.00E+00">
                  <c:v>4.99767608062251E-6</c:v>
                </c:pt>
                <c:pt idx="2813" formatCode="0.00E+00">
                  <c:v>4.99767608062251E-6</c:v>
                </c:pt>
                <c:pt idx="2814" formatCode="0.00E+00">
                  <c:v>9.99535216124502E-6</c:v>
                </c:pt>
                <c:pt idx="2815" formatCode="0.00E+00">
                  <c:v>9.99535216124502E-6</c:v>
                </c:pt>
                <c:pt idx="2816" formatCode="0.00E+00">
                  <c:v>4.99767608062251E-6</c:v>
                </c:pt>
                <c:pt idx="2817" formatCode="0.00E+00">
                  <c:v>9.99535216124502E-6</c:v>
                </c:pt>
                <c:pt idx="2818" formatCode="0.00E+00">
                  <c:v>9.99535216124502E-6</c:v>
                </c:pt>
                <c:pt idx="2819" formatCode="0.00E+00">
                  <c:v>9.99535216124502E-6</c:v>
                </c:pt>
                <c:pt idx="2820" formatCode="0.00E+00">
                  <c:v>4.99767608062251E-6</c:v>
                </c:pt>
                <c:pt idx="2821" formatCode="0.00E+00">
                  <c:v>9.99535216124502E-6</c:v>
                </c:pt>
                <c:pt idx="2822" formatCode="0.00E+00">
                  <c:v>1.9990704322489999E-5</c:v>
                </c:pt>
                <c:pt idx="2823" formatCode="0.00E+00">
                  <c:v>9.99535216124502E-6</c:v>
                </c:pt>
                <c:pt idx="2824" formatCode="0.00E+00">
                  <c:v>9.99535216124502E-6</c:v>
                </c:pt>
                <c:pt idx="2825" formatCode="0.00E+00">
                  <c:v>1.49930282418675E-5</c:v>
                </c:pt>
                <c:pt idx="2826" formatCode="0.00E+00">
                  <c:v>4.99767608062251E-6</c:v>
                </c:pt>
                <c:pt idx="2827" formatCode="0.00E+00">
                  <c:v>1.49930282418675E-5</c:v>
                </c:pt>
                <c:pt idx="2828" formatCode="0.00E+00">
                  <c:v>4.99767608062251E-6</c:v>
                </c:pt>
                <c:pt idx="2829" formatCode="0.00E+00">
                  <c:v>1.49930282418675E-5</c:v>
                </c:pt>
                <c:pt idx="2830" formatCode="0.00E+00">
                  <c:v>1.49930282418675E-5</c:v>
                </c:pt>
                <c:pt idx="2831" formatCode="0.00E+00">
                  <c:v>9.99535216124502E-6</c:v>
                </c:pt>
                <c:pt idx="2832" formatCode="0.00E+00">
                  <c:v>9.99535216124502E-6</c:v>
                </c:pt>
                <c:pt idx="2833" formatCode="0.00E+00">
                  <c:v>4.99767608062251E-6</c:v>
                </c:pt>
                <c:pt idx="2834" formatCode="0.00E+00">
                  <c:v>1.49930282418675E-5</c:v>
                </c:pt>
                <c:pt idx="2835" formatCode="0.00E+00">
                  <c:v>4.99767608062251E-6</c:v>
                </c:pt>
                <c:pt idx="2836" formatCode="0.00E+00">
                  <c:v>9.99535216124502E-6</c:v>
                </c:pt>
                <c:pt idx="2837" formatCode="0.00E+00">
                  <c:v>1.49930282418675E-5</c:v>
                </c:pt>
                <c:pt idx="2838" formatCode="0.00E+00">
                  <c:v>4.99767608062251E-6</c:v>
                </c:pt>
                <c:pt idx="2839" formatCode="0.00E+00">
                  <c:v>1.9990704322489999E-5</c:v>
                </c:pt>
                <c:pt idx="2840" formatCode="0.00E+00">
                  <c:v>1.49930282418675E-5</c:v>
                </c:pt>
                <c:pt idx="2841" formatCode="0.00E+00">
                  <c:v>4.99767608062251E-6</c:v>
                </c:pt>
                <c:pt idx="2842" formatCode="0.00E+00">
                  <c:v>4.99767608062251E-6</c:v>
                </c:pt>
                <c:pt idx="2843" formatCode="0.00E+00">
                  <c:v>4.99767608062251E-6</c:v>
                </c:pt>
                <c:pt idx="2844" formatCode="0.00E+00">
                  <c:v>9.99535216124502E-6</c:v>
                </c:pt>
                <c:pt idx="2845" formatCode="0.00E+00">
                  <c:v>9.99535216124502E-6</c:v>
                </c:pt>
                <c:pt idx="2846" formatCode="0.00E+00">
                  <c:v>4.99767608062251E-6</c:v>
                </c:pt>
                <c:pt idx="2847" formatCode="0.00E+00">
                  <c:v>9.99535216124502E-6</c:v>
                </c:pt>
                <c:pt idx="2848" formatCode="0.00E+00">
                  <c:v>4.99767608062251E-6</c:v>
                </c:pt>
                <c:pt idx="2849" formatCode="0.00E+00">
                  <c:v>1.49930282418675E-5</c:v>
                </c:pt>
                <c:pt idx="2850" formatCode="0.00E+00">
                  <c:v>1.9990704322489999E-5</c:v>
                </c:pt>
                <c:pt idx="2851" formatCode="0.00E+00">
                  <c:v>1.49930282418675E-5</c:v>
                </c:pt>
                <c:pt idx="2852" formatCode="0.00E+00">
                  <c:v>1.9990704322489999E-5</c:v>
                </c:pt>
                <c:pt idx="2853" formatCode="0.00E+00">
                  <c:v>2.4988380403112498E-5</c:v>
                </c:pt>
                <c:pt idx="2854" formatCode="0.00E+00">
                  <c:v>4.99767608062251E-6</c:v>
                </c:pt>
                <c:pt idx="2855" formatCode="0.00E+00">
                  <c:v>4.99767608062251E-6</c:v>
                </c:pt>
                <c:pt idx="2856" formatCode="0.00E+00">
                  <c:v>4.99767608062251E-6</c:v>
                </c:pt>
                <c:pt idx="2857" formatCode="0.00E+00">
                  <c:v>4.99767608062251E-6</c:v>
                </c:pt>
                <c:pt idx="2858" formatCode="0.00E+00">
                  <c:v>4.99767608062251E-6</c:v>
                </c:pt>
                <c:pt idx="2859" formatCode="0.00E+00">
                  <c:v>4.99767608062251E-6</c:v>
                </c:pt>
                <c:pt idx="2860" formatCode="0.00E+00">
                  <c:v>4.99767608062251E-6</c:v>
                </c:pt>
                <c:pt idx="2861" formatCode="0.00E+00">
                  <c:v>1.49930282418675E-5</c:v>
                </c:pt>
                <c:pt idx="2862" formatCode="0.00E+00">
                  <c:v>4.99767608062251E-6</c:v>
                </c:pt>
                <c:pt idx="2863" formatCode="0.00E+00">
                  <c:v>4.99767608062251E-6</c:v>
                </c:pt>
                <c:pt idx="2864" formatCode="0.00E+00">
                  <c:v>4.99767608062251E-6</c:v>
                </c:pt>
                <c:pt idx="2865" formatCode="0.00E+00">
                  <c:v>1.49930282418675E-5</c:v>
                </c:pt>
                <c:pt idx="2866" formatCode="0.00E+00">
                  <c:v>4.99767608062251E-6</c:v>
                </c:pt>
                <c:pt idx="2867" formatCode="0.00E+00">
                  <c:v>9.99535216124502E-6</c:v>
                </c:pt>
                <c:pt idx="2868" formatCode="0.00E+00">
                  <c:v>4.99767608062251E-6</c:v>
                </c:pt>
                <c:pt idx="2869" formatCode="0.00E+00">
                  <c:v>4.99767608062251E-6</c:v>
                </c:pt>
                <c:pt idx="2870" formatCode="0.00E+00">
                  <c:v>9.99535216124502E-6</c:v>
                </c:pt>
                <c:pt idx="2871" formatCode="0.00E+00">
                  <c:v>1.9990704322489999E-5</c:v>
                </c:pt>
                <c:pt idx="2872" formatCode="0.00E+00">
                  <c:v>4.99767608062251E-6</c:v>
                </c:pt>
                <c:pt idx="2873" formatCode="0.00E+00">
                  <c:v>9.99535216124502E-6</c:v>
                </c:pt>
                <c:pt idx="2874" formatCode="0.00E+00">
                  <c:v>9.99535216124502E-6</c:v>
                </c:pt>
                <c:pt idx="2875" formatCode="0.00E+00">
                  <c:v>9.99535216124502E-6</c:v>
                </c:pt>
                <c:pt idx="2876" formatCode="0.00E+00">
                  <c:v>4.99767608062251E-6</c:v>
                </c:pt>
                <c:pt idx="2877" formatCode="0.00E+00">
                  <c:v>4.99767608062251E-6</c:v>
                </c:pt>
                <c:pt idx="2878" formatCode="0.00E+00">
                  <c:v>4.99767608062251E-6</c:v>
                </c:pt>
                <c:pt idx="2879" formatCode="0.00E+00">
                  <c:v>4.99767608062251E-6</c:v>
                </c:pt>
                <c:pt idx="2880" formatCode="0.00E+00">
                  <c:v>4.99767608062251E-6</c:v>
                </c:pt>
                <c:pt idx="2881" formatCode="0.00E+00">
                  <c:v>9.99535216124502E-6</c:v>
                </c:pt>
                <c:pt idx="2882" formatCode="0.00E+00">
                  <c:v>9.99535216124502E-6</c:v>
                </c:pt>
                <c:pt idx="2883" formatCode="0.00E+00">
                  <c:v>4.99767608062251E-6</c:v>
                </c:pt>
                <c:pt idx="2884" formatCode="0.00E+00">
                  <c:v>4.99767608062251E-6</c:v>
                </c:pt>
                <c:pt idx="2885" formatCode="0.00E+00">
                  <c:v>9.99535216124502E-6</c:v>
                </c:pt>
                <c:pt idx="2886" formatCode="0.00E+00">
                  <c:v>4.99767608062251E-6</c:v>
                </c:pt>
                <c:pt idx="2887" formatCode="0.00E+00">
                  <c:v>4.99767608062251E-6</c:v>
                </c:pt>
                <c:pt idx="2888" formatCode="0.00E+00">
                  <c:v>9.99535216124502E-6</c:v>
                </c:pt>
                <c:pt idx="2889" formatCode="0.00E+00">
                  <c:v>4.99767608062251E-6</c:v>
                </c:pt>
                <c:pt idx="2890" formatCode="0.00E+00">
                  <c:v>1.49930282418675E-5</c:v>
                </c:pt>
                <c:pt idx="2891" formatCode="0.00E+00">
                  <c:v>4.99767608062251E-6</c:v>
                </c:pt>
                <c:pt idx="2892" formatCode="0.00E+00">
                  <c:v>4.99767608062251E-6</c:v>
                </c:pt>
                <c:pt idx="2893" formatCode="0.00E+00">
                  <c:v>4.99767608062251E-6</c:v>
                </c:pt>
                <c:pt idx="2894" formatCode="0.00E+00">
                  <c:v>4.99767608062251E-6</c:v>
                </c:pt>
                <c:pt idx="2895" formatCode="0.00E+00">
                  <c:v>4.99767608062251E-6</c:v>
                </c:pt>
                <c:pt idx="2896" formatCode="0.00E+00">
                  <c:v>9.99535216124502E-6</c:v>
                </c:pt>
                <c:pt idx="2897" formatCode="0.00E+00">
                  <c:v>4.99767608062251E-6</c:v>
                </c:pt>
                <c:pt idx="2898" formatCode="0.00E+00">
                  <c:v>4.99767608062251E-6</c:v>
                </c:pt>
                <c:pt idx="2899" formatCode="0.00E+00">
                  <c:v>4.99767608062251E-6</c:v>
                </c:pt>
                <c:pt idx="2900" formatCode="0.00E+00">
                  <c:v>4.99767608062251E-6</c:v>
                </c:pt>
                <c:pt idx="2901" formatCode="0.00E+00">
                  <c:v>4.99767608062251E-6</c:v>
                </c:pt>
                <c:pt idx="2902" formatCode="0.00E+00">
                  <c:v>9.99535216124502E-6</c:v>
                </c:pt>
                <c:pt idx="2903" formatCode="0.00E+00">
                  <c:v>9.99535216124502E-6</c:v>
                </c:pt>
                <c:pt idx="2904" formatCode="0.00E+00">
                  <c:v>4.99767608062251E-6</c:v>
                </c:pt>
                <c:pt idx="2905" formatCode="0.00E+00">
                  <c:v>9.99535216124502E-6</c:v>
                </c:pt>
                <c:pt idx="2906" formatCode="0.00E+00">
                  <c:v>1.49930282418675E-5</c:v>
                </c:pt>
                <c:pt idx="2907" formatCode="0.00E+00">
                  <c:v>4.99767608062251E-6</c:v>
                </c:pt>
                <c:pt idx="2908" formatCode="0.00E+00">
                  <c:v>9.99535216124502E-6</c:v>
                </c:pt>
                <c:pt idx="2909" formatCode="0.00E+00">
                  <c:v>9.99535216124502E-6</c:v>
                </c:pt>
                <c:pt idx="2910" formatCode="0.00E+00">
                  <c:v>4.99767608062251E-6</c:v>
                </c:pt>
                <c:pt idx="2911" formatCode="0.00E+00">
                  <c:v>4.99767608062251E-6</c:v>
                </c:pt>
                <c:pt idx="2912" formatCode="0.00E+00">
                  <c:v>4.99767608062251E-6</c:v>
                </c:pt>
                <c:pt idx="2913" formatCode="0.00E+00">
                  <c:v>4.99767608062251E-6</c:v>
                </c:pt>
                <c:pt idx="2914" formatCode="0.00E+00">
                  <c:v>4.99767608062251E-6</c:v>
                </c:pt>
                <c:pt idx="2915" formatCode="0.00E+00">
                  <c:v>4.99767608062251E-6</c:v>
                </c:pt>
                <c:pt idx="2916" formatCode="0.00E+00">
                  <c:v>9.99535216124502E-6</c:v>
                </c:pt>
                <c:pt idx="2917" formatCode="0.00E+00">
                  <c:v>9.99535216124502E-6</c:v>
                </c:pt>
                <c:pt idx="2918" formatCode="0.00E+00">
                  <c:v>4.99767608062251E-6</c:v>
                </c:pt>
                <c:pt idx="2919" formatCode="0.00E+00">
                  <c:v>4.99767608062251E-6</c:v>
                </c:pt>
                <c:pt idx="2920" formatCode="0.00E+00">
                  <c:v>9.99535216124502E-6</c:v>
                </c:pt>
                <c:pt idx="2921" formatCode="0.00E+00">
                  <c:v>4.99767608062251E-6</c:v>
                </c:pt>
                <c:pt idx="2922" formatCode="0.00E+00">
                  <c:v>4.99767608062251E-6</c:v>
                </c:pt>
                <c:pt idx="2923" formatCode="0.00E+00">
                  <c:v>9.99535216124502E-6</c:v>
                </c:pt>
                <c:pt idx="2924" formatCode="0.00E+00">
                  <c:v>1.49930282418675E-5</c:v>
                </c:pt>
                <c:pt idx="2925" formatCode="0.00E+00">
                  <c:v>1.9990704322489999E-5</c:v>
                </c:pt>
                <c:pt idx="2926" formatCode="0.00E+00">
                  <c:v>9.99535216124502E-6</c:v>
                </c:pt>
                <c:pt idx="2927" formatCode="0.00E+00">
                  <c:v>9.99535216124502E-6</c:v>
                </c:pt>
                <c:pt idx="2928" formatCode="0.00E+00">
                  <c:v>4.99767608062251E-6</c:v>
                </c:pt>
                <c:pt idx="2929" formatCode="0.00E+00">
                  <c:v>4.99767608062251E-6</c:v>
                </c:pt>
                <c:pt idx="2930" formatCode="0.00E+00">
                  <c:v>4.99767608062251E-6</c:v>
                </c:pt>
                <c:pt idx="2931" formatCode="0.00E+00">
                  <c:v>9.99535216124502E-6</c:v>
                </c:pt>
                <c:pt idx="2932" formatCode="0.00E+00">
                  <c:v>4.99767608062251E-6</c:v>
                </c:pt>
                <c:pt idx="2933" formatCode="0.00E+00">
                  <c:v>4.99767608062251E-6</c:v>
                </c:pt>
                <c:pt idx="2934" formatCode="0.00E+00">
                  <c:v>4.99767608062251E-6</c:v>
                </c:pt>
                <c:pt idx="2935" formatCode="0.00E+00">
                  <c:v>4.99767608062251E-6</c:v>
                </c:pt>
                <c:pt idx="2936" formatCode="0.00E+00">
                  <c:v>4.99767608062251E-6</c:v>
                </c:pt>
                <c:pt idx="2937" formatCode="0.00E+00">
                  <c:v>9.99535216124502E-6</c:v>
                </c:pt>
                <c:pt idx="2938" formatCode="0.00E+00">
                  <c:v>1.49930282418675E-5</c:v>
                </c:pt>
                <c:pt idx="2939" formatCode="0.00E+00">
                  <c:v>4.99767608062251E-6</c:v>
                </c:pt>
                <c:pt idx="2940" formatCode="0.00E+00">
                  <c:v>4.99767608062251E-6</c:v>
                </c:pt>
                <c:pt idx="2941" formatCode="0.00E+00">
                  <c:v>9.99535216124502E-6</c:v>
                </c:pt>
                <c:pt idx="2942" formatCode="0.00E+00">
                  <c:v>4.99767608062251E-6</c:v>
                </c:pt>
                <c:pt idx="2943" formatCode="0.00E+00">
                  <c:v>9.99535216124502E-6</c:v>
                </c:pt>
                <c:pt idx="2944" formatCode="0.00E+00">
                  <c:v>4.99767608062251E-6</c:v>
                </c:pt>
                <c:pt idx="2945" formatCode="0.00E+00">
                  <c:v>4.99767608062251E-6</c:v>
                </c:pt>
                <c:pt idx="2946" formatCode="0.00E+00">
                  <c:v>4.99767608062251E-6</c:v>
                </c:pt>
                <c:pt idx="2947" formatCode="0.00E+00">
                  <c:v>1.49930282418675E-5</c:v>
                </c:pt>
                <c:pt idx="2948" formatCode="0.00E+00">
                  <c:v>9.99535216124502E-6</c:v>
                </c:pt>
                <c:pt idx="2949" formatCode="0.00E+00">
                  <c:v>4.99767608062251E-6</c:v>
                </c:pt>
                <c:pt idx="2950" formatCode="0.00E+00">
                  <c:v>4.99767608062251E-6</c:v>
                </c:pt>
                <c:pt idx="2951" formatCode="0.00E+00">
                  <c:v>9.99535216124502E-6</c:v>
                </c:pt>
                <c:pt idx="2952" formatCode="0.00E+00">
                  <c:v>4.99767608062251E-6</c:v>
                </c:pt>
                <c:pt idx="2953" formatCode="0.00E+00">
                  <c:v>4.99767608062251E-6</c:v>
                </c:pt>
                <c:pt idx="2954" formatCode="0.00E+00">
                  <c:v>4.99767608062251E-6</c:v>
                </c:pt>
                <c:pt idx="2955" formatCode="0.00E+00">
                  <c:v>9.99535216124502E-6</c:v>
                </c:pt>
                <c:pt idx="2956" formatCode="0.00E+00">
                  <c:v>9.99535216124502E-6</c:v>
                </c:pt>
                <c:pt idx="2957" formatCode="0.00E+00">
                  <c:v>4.99767608062251E-6</c:v>
                </c:pt>
                <c:pt idx="2958" formatCode="0.00E+00">
                  <c:v>9.99535216124502E-6</c:v>
                </c:pt>
                <c:pt idx="2959" formatCode="0.00E+00">
                  <c:v>4.99767608062251E-6</c:v>
                </c:pt>
                <c:pt idx="2960" formatCode="0.00E+00">
                  <c:v>9.99535216124502E-6</c:v>
                </c:pt>
                <c:pt idx="2961" formatCode="0.00E+00">
                  <c:v>4.99767608062251E-6</c:v>
                </c:pt>
                <c:pt idx="2962" formatCode="0.00E+00">
                  <c:v>4.99767608062251E-6</c:v>
                </c:pt>
                <c:pt idx="2963" formatCode="0.00E+00">
                  <c:v>4.99767608062251E-6</c:v>
                </c:pt>
                <c:pt idx="2964" formatCode="0.00E+00">
                  <c:v>4.99767608062251E-6</c:v>
                </c:pt>
                <c:pt idx="2965" formatCode="0.00E+00">
                  <c:v>4.99767608062251E-6</c:v>
                </c:pt>
                <c:pt idx="2966" formatCode="0.00E+00">
                  <c:v>4.99767608062251E-6</c:v>
                </c:pt>
                <c:pt idx="2967" formatCode="0.00E+00">
                  <c:v>4.99767608062251E-6</c:v>
                </c:pt>
                <c:pt idx="2968" formatCode="0.00E+00">
                  <c:v>9.99535216124502E-6</c:v>
                </c:pt>
                <c:pt idx="2969" formatCode="0.00E+00">
                  <c:v>4.99767608062251E-6</c:v>
                </c:pt>
                <c:pt idx="2970" formatCode="0.00E+00">
                  <c:v>1.49930282418675E-5</c:v>
                </c:pt>
                <c:pt idx="2971" formatCode="0.00E+00">
                  <c:v>1.49930282418675E-5</c:v>
                </c:pt>
                <c:pt idx="2972" formatCode="0.00E+00">
                  <c:v>4.99767608062251E-6</c:v>
                </c:pt>
                <c:pt idx="2973" formatCode="0.00E+00">
                  <c:v>9.99535216124502E-6</c:v>
                </c:pt>
                <c:pt idx="2974" formatCode="0.00E+00">
                  <c:v>4.99767608062251E-6</c:v>
                </c:pt>
                <c:pt idx="2975" formatCode="0.00E+00">
                  <c:v>4.99767608062251E-6</c:v>
                </c:pt>
                <c:pt idx="2976" formatCode="0.00E+00">
                  <c:v>1.49930282418675E-5</c:v>
                </c:pt>
                <c:pt idx="2977" formatCode="0.00E+00">
                  <c:v>9.99535216124502E-6</c:v>
                </c:pt>
                <c:pt idx="2978" formatCode="0.00E+00">
                  <c:v>4.99767608062251E-6</c:v>
                </c:pt>
                <c:pt idx="2979" formatCode="0.00E+00">
                  <c:v>9.99535216124502E-6</c:v>
                </c:pt>
                <c:pt idx="2980" formatCode="0.00E+00">
                  <c:v>9.99535216124502E-6</c:v>
                </c:pt>
                <c:pt idx="2981" formatCode="0.00E+00">
                  <c:v>4.99767608062251E-6</c:v>
                </c:pt>
                <c:pt idx="2982" formatCode="0.00E+00">
                  <c:v>4.99767608062251E-6</c:v>
                </c:pt>
                <c:pt idx="2983" formatCode="0.00E+00">
                  <c:v>4.99767608062251E-6</c:v>
                </c:pt>
                <c:pt idx="2984" formatCode="0.00E+00">
                  <c:v>4.99767608062251E-6</c:v>
                </c:pt>
                <c:pt idx="2985" formatCode="0.00E+00">
                  <c:v>4.99767608062251E-6</c:v>
                </c:pt>
                <c:pt idx="2986" formatCode="0.00E+00">
                  <c:v>4.99767608062251E-6</c:v>
                </c:pt>
                <c:pt idx="2987" formatCode="0.00E+00">
                  <c:v>4.99767608062251E-6</c:v>
                </c:pt>
                <c:pt idx="2988" formatCode="0.00E+00">
                  <c:v>4.99767608062251E-6</c:v>
                </c:pt>
                <c:pt idx="2989" formatCode="0.00E+00">
                  <c:v>9.99535216124502E-6</c:v>
                </c:pt>
                <c:pt idx="2990" formatCode="0.00E+00">
                  <c:v>4.99767608062251E-6</c:v>
                </c:pt>
                <c:pt idx="2991" formatCode="0.00E+00">
                  <c:v>4.99767608062251E-6</c:v>
                </c:pt>
                <c:pt idx="2992" formatCode="0.00E+00">
                  <c:v>4.99767608062251E-6</c:v>
                </c:pt>
                <c:pt idx="2993" formatCode="0.00E+00">
                  <c:v>9.99535216124502E-6</c:v>
                </c:pt>
                <c:pt idx="2994" formatCode="0.00E+00">
                  <c:v>4.99767608062251E-6</c:v>
                </c:pt>
                <c:pt idx="2995" formatCode="0.00E+00">
                  <c:v>4.99767608062251E-6</c:v>
                </c:pt>
                <c:pt idx="2996" formatCode="0.00E+00">
                  <c:v>4.99767608062251E-6</c:v>
                </c:pt>
                <c:pt idx="2997" formatCode="0.00E+00">
                  <c:v>4.99767608062251E-6</c:v>
                </c:pt>
                <c:pt idx="2998" formatCode="0.00E+00">
                  <c:v>4.99767608062251E-6</c:v>
                </c:pt>
                <c:pt idx="2999" formatCode="0.00E+00">
                  <c:v>4.99767608062251E-6</c:v>
                </c:pt>
                <c:pt idx="3000" formatCode="0.00E+00">
                  <c:v>9.99535216124502E-6</c:v>
                </c:pt>
                <c:pt idx="3001" formatCode="0.00E+00">
                  <c:v>4.99767608062251E-6</c:v>
                </c:pt>
                <c:pt idx="3002" formatCode="0.00E+00">
                  <c:v>4.99767608062251E-6</c:v>
                </c:pt>
                <c:pt idx="3003" formatCode="0.00E+00">
                  <c:v>4.99767608062251E-6</c:v>
                </c:pt>
                <c:pt idx="3004" formatCode="0.00E+00">
                  <c:v>4.99767608062251E-6</c:v>
                </c:pt>
                <c:pt idx="3005" formatCode="0.00E+00">
                  <c:v>4.99767608062251E-6</c:v>
                </c:pt>
                <c:pt idx="3006" formatCode="0.00E+00">
                  <c:v>4.99767608062251E-6</c:v>
                </c:pt>
                <c:pt idx="3007" formatCode="0.00E+00">
                  <c:v>4.99767608062251E-6</c:v>
                </c:pt>
                <c:pt idx="3008" formatCode="0.00E+00">
                  <c:v>4.99767608062251E-6</c:v>
                </c:pt>
                <c:pt idx="3009" formatCode="0.00E+00">
                  <c:v>4.99767608062251E-6</c:v>
                </c:pt>
                <c:pt idx="3010" formatCode="0.00E+00">
                  <c:v>4.99767608062251E-6</c:v>
                </c:pt>
                <c:pt idx="3011" formatCode="0.00E+00">
                  <c:v>4.99767608062251E-6</c:v>
                </c:pt>
                <c:pt idx="3012" formatCode="0.00E+00">
                  <c:v>4.99767608062251E-6</c:v>
                </c:pt>
                <c:pt idx="3013" formatCode="0.00E+00">
                  <c:v>4.99767608062251E-6</c:v>
                </c:pt>
                <c:pt idx="3014" formatCode="0.00E+00">
                  <c:v>9.99535216124502E-6</c:v>
                </c:pt>
                <c:pt idx="3015" formatCode="0.00E+00">
                  <c:v>4.99767608062251E-6</c:v>
                </c:pt>
                <c:pt idx="3016" formatCode="0.00E+00">
                  <c:v>9.99535216124502E-6</c:v>
                </c:pt>
                <c:pt idx="3017" formatCode="0.00E+00">
                  <c:v>4.99767608062251E-6</c:v>
                </c:pt>
                <c:pt idx="3018" formatCode="0.00E+00">
                  <c:v>9.99535216124502E-6</c:v>
                </c:pt>
                <c:pt idx="3019" formatCode="0.00E+00">
                  <c:v>1.49930282418675E-5</c:v>
                </c:pt>
                <c:pt idx="3020" formatCode="0.00E+00">
                  <c:v>1.49930282418675E-5</c:v>
                </c:pt>
                <c:pt idx="3021" formatCode="0.00E+00">
                  <c:v>4.99767608062251E-6</c:v>
                </c:pt>
                <c:pt idx="3022" formatCode="0.00E+00">
                  <c:v>4.99767608062251E-6</c:v>
                </c:pt>
                <c:pt idx="3023" formatCode="0.00E+00">
                  <c:v>4.99767608062251E-6</c:v>
                </c:pt>
                <c:pt idx="3024" formatCode="0.00E+00">
                  <c:v>4.99767608062251E-6</c:v>
                </c:pt>
                <c:pt idx="3025" formatCode="0.00E+00">
                  <c:v>4.99767608062251E-6</c:v>
                </c:pt>
                <c:pt idx="3026" formatCode="0.00E+00">
                  <c:v>1.49930282418675E-5</c:v>
                </c:pt>
                <c:pt idx="3027" formatCode="0.00E+00">
                  <c:v>4.99767608062251E-6</c:v>
                </c:pt>
                <c:pt idx="3028" formatCode="0.00E+00">
                  <c:v>9.99535216124502E-6</c:v>
                </c:pt>
                <c:pt idx="3029" formatCode="0.00E+00">
                  <c:v>4.99767608062251E-6</c:v>
                </c:pt>
                <c:pt idx="3030" formatCode="0.00E+00">
                  <c:v>4.99767608062251E-6</c:v>
                </c:pt>
                <c:pt idx="3031" formatCode="0.00E+00">
                  <c:v>4.99767608062251E-6</c:v>
                </c:pt>
                <c:pt idx="3032" formatCode="0.00E+00">
                  <c:v>4.99767608062251E-6</c:v>
                </c:pt>
                <c:pt idx="3033" formatCode="0.00E+00">
                  <c:v>4.99767608062251E-6</c:v>
                </c:pt>
                <c:pt idx="3034" formatCode="0.00E+00">
                  <c:v>4.99767608062251E-6</c:v>
                </c:pt>
                <c:pt idx="3035" formatCode="0.00E+00">
                  <c:v>9.99535216124502E-6</c:v>
                </c:pt>
                <c:pt idx="3036" formatCode="0.00E+00">
                  <c:v>1.49930282418675E-5</c:v>
                </c:pt>
                <c:pt idx="3037" formatCode="0.00E+00">
                  <c:v>4.99767608062251E-6</c:v>
                </c:pt>
                <c:pt idx="3038" formatCode="0.00E+00">
                  <c:v>4.99767608062251E-6</c:v>
                </c:pt>
                <c:pt idx="3039" formatCode="0.00E+00">
                  <c:v>9.99535216124502E-6</c:v>
                </c:pt>
                <c:pt idx="3040" formatCode="0.00E+00">
                  <c:v>1.49930282418675E-5</c:v>
                </c:pt>
                <c:pt idx="3041" formatCode="0.00E+00">
                  <c:v>4.99767608062251E-6</c:v>
                </c:pt>
                <c:pt idx="3042" formatCode="0.00E+00">
                  <c:v>4.99767608062251E-6</c:v>
                </c:pt>
                <c:pt idx="3043" formatCode="0.00E+00">
                  <c:v>4.99767608062251E-6</c:v>
                </c:pt>
                <c:pt idx="3044" formatCode="0.00E+00">
                  <c:v>9.99535216124502E-6</c:v>
                </c:pt>
                <c:pt idx="3045" formatCode="0.00E+00">
                  <c:v>4.99767608062251E-6</c:v>
                </c:pt>
                <c:pt idx="3046" formatCode="0.00E+00">
                  <c:v>9.99535216124502E-6</c:v>
                </c:pt>
                <c:pt idx="3047" formatCode="0.00E+00">
                  <c:v>4.99767608062251E-6</c:v>
                </c:pt>
                <c:pt idx="3048" formatCode="0.00E+00">
                  <c:v>4.99767608062251E-6</c:v>
                </c:pt>
                <c:pt idx="3049" formatCode="0.00E+00">
                  <c:v>9.99535216124502E-6</c:v>
                </c:pt>
                <c:pt idx="3050" formatCode="0.00E+00">
                  <c:v>4.99767608062251E-6</c:v>
                </c:pt>
                <c:pt idx="3051" formatCode="0.00E+00">
                  <c:v>4.99767608062251E-6</c:v>
                </c:pt>
                <c:pt idx="3052" formatCode="0.00E+00">
                  <c:v>4.99767608062251E-6</c:v>
                </c:pt>
                <c:pt idx="3053" formatCode="0.00E+00">
                  <c:v>4.99767608062251E-6</c:v>
                </c:pt>
                <c:pt idx="3054" formatCode="0.00E+00">
                  <c:v>4.99767608062251E-6</c:v>
                </c:pt>
                <c:pt idx="3055" formatCode="0.00E+00">
                  <c:v>4.99767608062251E-6</c:v>
                </c:pt>
                <c:pt idx="3056" formatCode="0.00E+00">
                  <c:v>4.99767608062251E-6</c:v>
                </c:pt>
                <c:pt idx="3057" formatCode="0.00E+00">
                  <c:v>4.99767608062251E-6</c:v>
                </c:pt>
                <c:pt idx="3058" formatCode="0.00E+00">
                  <c:v>4.99767608062251E-6</c:v>
                </c:pt>
                <c:pt idx="3059" formatCode="0.00E+00">
                  <c:v>4.99767608062251E-6</c:v>
                </c:pt>
                <c:pt idx="3060" formatCode="0.00E+00">
                  <c:v>4.99767608062251E-6</c:v>
                </c:pt>
                <c:pt idx="3061" formatCode="0.00E+00">
                  <c:v>4.99767608062251E-6</c:v>
                </c:pt>
                <c:pt idx="3062" formatCode="0.00E+00">
                  <c:v>4.99767608062251E-6</c:v>
                </c:pt>
                <c:pt idx="3063" formatCode="0.00E+00">
                  <c:v>4.99767608062251E-6</c:v>
                </c:pt>
                <c:pt idx="3064" formatCode="0.00E+00">
                  <c:v>4.99767608062251E-6</c:v>
                </c:pt>
                <c:pt idx="3065" formatCode="0.00E+00">
                  <c:v>4.99767608062251E-6</c:v>
                </c:pt>
                <c:pt idx="3066" formatCode="0.00E+00">
                  <c:v>4.99767608062251E-6</c:v>
                </c:pt>
                <c:pt idx="3067" formatCode="0.00E+00">
                  <c:v>4.99767608062251E-6</c:v>
                </c:pt>
                <c:pt idx="3068" formatCode="0.00E+00">
                  <c:v>4.99767608062251E-6</c:v>
                </c:pt>
                <c:pt idx="3069" formatCode="0.00E+00">
                  <c:v>4.99767608062251E-6</c:v>
                </c:pt>
                <c:pt idx="3070" formatCode="0.00E+00">
                  <c:v>4.99767608062251E-6</c:v>
                </c:pt>
                <c:pt idx="3071" formatCode="0.00E+00">
                  <c:v>9.99535216124502E-6</c:v>
                </c:pt>
                <c:pt idx="3072" formatCode="0.00E+00">
                  <c:v>4.99767608062251E-6</c:v>
                </c:pt>
                <c:pt idx="3073" formatCode="0.00E+00">
                  <c:v>9.99535216124502E-6</c:v>
                </c:pt>
                <c:pt idx="3074" formatCode="0.00E+00">
                  <c:v>4.99767608062251E-6</c:v>
                </c:pt>
                <c:pt idx="3075" formatCode="0.00E+00">
                  <c:v>4.99767608062251E-6</c:v>
                </c:pt>
                <c:pt idx="3076" formatCode="0.00E+00">
                  <c:v>4.99767608062251E-6</c:v>
                </c:pt>
                <c:pt idx="3077" formatCode="0.00E+00">
                  <c:v>4.99767608062251E-6</c:v>
                </c:pt>
                <c:pt idx="3078" formatCode="0.00E+00">
                  <c:v>9.99535216124502E-6</c:v>
                </c:pt>
                <c:pt idx="3079" formatCode="0.00E+00">
                  <c:v>4.99767608062251E-6</c:v>
                </c:pt>
                <c:pt idx="3080" formatCode="0.00E+00">
                  <c:v>9.99535216124502E-6</c:v>
                </c:pt>
                <c:pt idx="3081" formatCode="0.00E+00">
                  <c:v>4.99767608062251E-6</c:v>
                </c:pt>
                <c:pt idx="3082" formatCode="0.00E+00">
                  <c:v>4.99767608062251E-6</c:v>
                </c:pt>
                <c:pt idx="3083" formatCode="0.00E+00">
                  <c:v>9.99535216124502E-6</c:v>
                </c:pt>
                <c:pt idx="3084" formatCode="0.00E+00">
                  <c:v>4.99767608062251E-6</c:v>
                </c:pt>
                <c:pt idx="3085" formatCode="0.00E+00">
                  <c:v>4.99767608062251E-6</c:v>
                </c:pt>
                <c:pt idx="3086" formatCode="0.00E+00">
                  <c:v>4.99767608062251E-6</c:v>
                </c:pt>
                <c:pt idx="3087" formatCode="0.00E+00">
                  <c:v>9.99535216124502E-6</c:v>
                </c:pt>
                <c:pt idx="3088" formatCode="0.00E+00">
                  <c:v>4.99767608062251E-6</c:v>
                </c:pt>
                <c:pt idx="3089" formatCode="0.00E+00">
                  <c:v>4.99767608062251E-6</c:v>
                </c:pt>
                <c:pt idx="3090" formatCode="0.00E+00">
                  <c:v>4.99767608062251E-6</c:v>
                </c:pt>
                <c:pt idx="3091" formatCode="0.00E+00">
                  <c:v>4.99767608062251E-6</c:v>
                </c:pt>
                <c:pt idx="3092" formatCode="0.00E+00">
                  <c:v>4.99767608062251E-6</c:v>
                </c:pt>
                <c:pt idx="3093" formatCode="0.00E+00">
                  <c:v>4.99767608062251E-6</c:v>
                </c:pt>
                <c:pt idx="3094" formatCode="0.00E+00">
                  <c:v>4.99767608062251E-6</c:v>
                </c:pt>
                <c:pt idx="3095" formatCode="0.00E+00">
                  <c:v>4.99767608062251E-6</c:v>
                </c:pt>
                <c:pt idx="3096" formatCode="0.00E+00">
                  <c:v>9.99535216124502E-6</c:v>
                </c:pt>
                <c:pt idx="3097" formatCode="0.00E+00">
                  <c:v>4.99767608062251E-6</c:v>
                </c:pt>
                <c:pt idx="3098" formatCode="0.00E+00">
                  <c:v>4.99767608062251E-6</c:v>
                </c:pt>
                <c:pt idx="3099" formatCode="0.00E+00">
                  <c:v>1.49930282418675E-5</c:v>
                </c:pt>
                <c:pt idx="3100" formatCode="0.00E+00">
                  <c:v>4.99767608062251E-6</c:v>
                </c:pt>
                <c:pt idx="3101" formatCode="0.00E+00">
                  <c:v>4.99767608062251E-6</c:v>
                </c:pt>
                <c:pt idx="3102" formatCode="0.00E+00">
                  <c:v>9.99535216124502E-6</c:v>
                </c:pt>
                <c:pt idx="3103" formatCode="0.00E+00">
                  <c:v>4.99767608062251E-6</c:v>
                </c:pt>
                <c:pt idx="3104" formatCode="0.00E+00">
                  <c:v>4.99767608062251E-6</c:v>
                </c:pt>
                <c:pt idx="3105" formatCode="0.00E+00">
                  <c:v>4.99767608062251E-6</c:v>
                </c:pt>
                <c:pt idx="3106" formatCode="0.00E+00">
                  <c:v>4.99767608062251E-6</c:v>
                </c:pt>
                <c:pt idx="3107" formatCode="0.00E+00">
                  <c:v>4.99767608062251E-6</c:v>
                </c:pt>
                <c:pt idx="3108" formatCode="0.00E+00">
                  <c:v>4.99767608062251E-6</c:v>
                </c:pt>
                <c:pt idx="3109" formatCode="0.00E+00">
                  <c:v>4.99767608062251E-6</c:v>
                </c:pt>
                <c:pt idx="3110" formatCode="0.00E+00">
                  <c:v>4.99767608062251E-6</c:v>
                </c:pt>
                <c:pt idx="3111" formatCode="0.00E+00">
                  <c:v>4.99767608062251E-6</c:v>
                </c:pt>
                <c:pt idx="3112" formatCode="0.00E+00">
                  <c:v>4.99767608062251E-6</c:v>
                </c:pt>
                <c:pt idx="3113" formatCode="0.00E+00">
                  <c:v>4.99767608062251E-6</c:v>
                </c:pt>
                <c:pt idx="3114" formatCode="0.00E+00">
                  <c:v>4.99767608062251E-6</c:v>
                </c:pt>
                <c:pt idx="3115" formatCode="0.00E+00">
                  <c:v>4.99767608062251E-6</c:v>
                </c:pt>
                <c:pt idx="3116" formatCode="0.00E+00">
                  <c:v>4.99767608062251E-6</c:v>
                </c:pt>
                <c:pt idx="3117" formatCode="0.00E+00">
                  <c:v>4.99767608062251E-6</c:v>
                </c:pt>
                <c:pt idx="3118" formatCode="0.00E+00">
                  <c:v>4.99767608062251E-6</c:v>
                </c:pt>
                <c:pt idx="3119" formatCode="0.00E+00">
                  <c:v>4.99767608062251E-6</c:v>
                </c:pt>
                <c:pt idx="3120" formatCode="0.00E+00">
                  <c:v>9.99535216124502E-6</c:v>
                </c:pt>
                <c:pt idx="3121" formatCode="0.00E+00">
                  <c:v>4.99767608062251E-6</c:v>
                </c:pt>
                <c:pt idx="3122" formatCode="0.00E+00">
                  <c:v>9.99535216124502E-6</c:v>
                </c:pt>
                <c:pt idx="3123" formatCode="0.00E+00">
                  <c:v>4.99767608062251E-6</c:v>
                </c:pt>
                <c:pt idx="3124" formatCode="0.00E+00">
                  <c:v>4.99767608062251E-6</c:v>
                </c:pt>
                <c:pt idx="3125" formatCode="0.00E+00">
                  <c:v>4.99767608062251E-6</c:v>
                </c:pt>
                <c:pt idx="3126" formatCode="0.00E+00">
                  <c:v>4.99767608062251E-6</c:v>
                </c:pt>
                <c:pt idx="3127" formatCode="0.00E+00">
                  <c:v>9.99535216124502E-6</c:v>
                </c:pt>
                <c:pt idx="3128" formatCode="0.00E+00">
                  <c:v>9.99535216124502E-6</c:v>
                </c:pt>
                <c:pt idx="3129" formatCode="0.00E+00">
                  <c:v>9.99535216124502E-6</c:v>
                </c:pt>
                <c:pt idx="3130" formatCode="0.00E+00">
                  <c:v>4.99767608062251E-6</c:v>
                </c:pt>
                <c:pt idx="3131" formatCode="0.00E+00">
                  <c:v>4.99767608062251E-6</c:v>
                </c:pt>
                <c:pt idx="3132" formatCode="0.00E+00">
                  <c:v>9.99535216124502E-6</c:v>
                </c:pt>
                <c:pt idx="3133" formatCode="0.00E+00">
                  <c:v>4.99767608062251E-6</c:v>
                </c:pt>
                <c:pt idx="3134" formatCode="0.00E+00">
                  <c:v>4.99767608062251E-6</c:v>
                </c:pt>
                <c:pt idx="3135" formatCode="0.00E+00">
                  <c:v>9.99535216124502E-6</c:v>
                </c:pt>
                <c:pt idx="3136" formatCode="0.00E+00">
                  <c:v>4.99767608062251E-6</c:v>
                </c:pt>
                <c:pt idx="3137" formatCode="0.00E+00">
                  <c:v>4.99767608062251E-6</c:v>
                </c:pt>
                <c:pt idx="3138" formatCode="0.00E+00">
                  <c:v>4.99767608062251E-6</c:v>
                </c:pt>
                <c:pt idx="3139" formatCode="0.00E+00">
                  <c:v>4.99767608062251E-6</c:v>
                </c:pt>
                <c:pt idx="3140" formatCode="0.00E+00">
                  <c:v>4.99767608062251E-6</c:v>
                </c:pt>
                <c:pt idx="3141" formatCode="0.00E+00">
                  <c:v>4.99767608062251E-6</c:v>
                </c:pt>
                <c:pt idx="3142" formatCode="0.00E+00">
                  <c:v>4.99767608062251E-6</c:v>
                </c:pt>
                <c:pt idx="3143" formatCode="0.00E+00">
                  <c:v>4.99767608062251E-6</c:v>
                </c:pt>
                <c:pt idx="3144" formatCode="0.00E+00">
                  <c:v>9.99535216124502E-6</c:v>
                </c:pt>
                <c:pt idx="3145" formatCode="0.00E+00">
                  <c:v>4.99767608062251E-6</c:v>
                </c:pt>
                <c:pt idx="3146" formatCode="0.00E+00">
                  <c:v>4.99767608062251E-6</c:v>
                </c:pt>
                <c:pt idx="3147" formatCode="0.00E+00">
                  <c:v>4.99767608062251E-6</c:v>
                </c:pt>
                <c:pt idx="3148" formatCode="0.00E+00">
                  <c:v>4.99767608062251E-6</c:v>
                </c:pt>
                <c:pt idx="3149" formatCode="0.00E+00">
                  <c:v>1.49930282418675E-5</c:v>
                </c:pt>
                <c:pt idx="3150" formatCode="0.00E+00">
                  <c:v>4.99767608062251E-6</c:v>
                </c:pt>
                <c:pt idx="3151" formatCode="0.00E+00">
                  <c:v>4.99767608062251E-6</c:v>
                </c:pt>
                <c:pt idx="3152" formatCode="0.00E+00">
                  <c:v>4.99767608062251E-6</c:v>
                </c:pt>
                <c:pt idx="3153" formatCode="0.00E+00">
                  <c:v>4.99767608062251E-6</c:v>
                </c:pt>
                <c:pt idx="3154" formatCode="0.00E+00">
                  <c:v>4.99767608062251E-6</c:v>
                </c:pt>
                <c:pt idx="3155" formatCode="0.00E+00">
                  <c:v>4.99767608062251E-6</c:v>
                </c:pt>
                <c:pt idx="3156" formatCode="0.00E+00">
                  <c:v>4.99767608062251E-6</c:v>
                </c:pt>
                <c:pt idx="3157" formatCode="0.00E+00">
                  <c:v>4.99767608062251E-6</c:v>
                </c:pt>
                <c:pt idx="3158" formatCode="0.00E+00">
                  <c:v>9.99535216124502E-6</c:v>
                </c:pt>
                <c:pt idx="3159" formatCode="0.00E+00">
                  <c:v>4.99767608062251E-6</c:v>
                </c:pt>
                <c:pt idx="3160" formatCode="0.00E+00">
                  <c:v>4.99767608062251E-6</c:v>
                </c:pt>
                <c:pt idx="3161" formatCode="0.00E+00">
                  <c:v>4.99767608062251E-6</c:v>
                </c:pt>
                <c:pt idx="3162" formatCode="0.00E+00">
                  <c:v>9.99535216124502E-6</c:v>
                </c:pt>
                <c:pt idx="3163" formatCode="0.00E+00">
                  <c:v>4.99767608062251E-6</c:v>
                </c:pt>
                <c:pt idx="3164" formatCode="0.00E+00">
                  <c:v>4.99767608062251E-6</c:v>
                </c:pt>
                <c:pt idx="3165" formatCode="0.00E+00">
                  <c:v>4.99767608062251E-6</c:v>
                </c:pt>
                <c:pt idx="3166" formatCode="0.00E+00">
                  <c:v>1.49930282418675E-5</c:v>
                </c:pt>
                <c:pt idx="3167" formatCode="0.00E+00">
                  <c:v>4.99767608062251E-6</c:v>
                </c:pt>
                <c:pt idx="3168" formatCode="0.00E+00">
                  <c:v>4.99767608062251E-6</c:v>
                </c:pt>
                <c:pt idx="3169" formatCode="0.00E+00">
                  <c:v>9.99535216124502E-6</c:v>
                </c:pt>
                <c:pt idx="3170" formatCode="0.00E+00">
                  <c:v>4.99767608062251E-6</c:v>
                </c:pt>
                <c:pt idx="3171" formatCode="0.00E+00">
                  <c:v>4.99767608062251E-6</c:v>
                </c:pt>
                <c:pt idx="3172" formatCode="0.00E+00">
                  <c:v>9.99535216124502E-6</c:v>
                </c:pt>
                <c:pt idx="3173" formatCode="0.00E+00">
                  <c:v>4.99767608062251E-6</c:v>
                </c:pt>
                <c:pt idx="3174" formatCode="0.00E+00">
                  <c:v>9.99535216124502E-6</c:v>
                </c:pt>
                <c:pt idx="3175" formatCode="0.00E+00">
                  <c:v>9.99535216124502E-6</c:v>
                </c:pt>
                <c:pt idx="3176" formatCode="0.00E+00">
                  <c:v>4.99767608062251E-6</c:v>
                </c:pt>
                <c:pt idx="3177" formatCode="0.00E+00">
                  <c:v>9.99535216124502E-6</c:v>
                </c:pt>
                <c:pt idx="3178" formatCode="0.00E+00">
                  <c:v>4.99767608062251E-6</c:v>
                </c:pt>
                <c:pt idx="3179" formatCode="0.00E+00">
                  <c:v>4.99767608062251E-6</c:v>
                </c:pt>
                <c:pt idx="3180" formatCode="0.00E+00">
                  <c:v>4.99767608062251E-6</c:v>
                </c:pt>
                <c:pt idx="3181" formatCode="0.00E+00">
                  <c:v>4.99767608062251E-6</c:v>
                </c:pt>
                <c:pt idx="3182" formatCode="0.00E+00">
                  <c:v>9.99535216124502E-6</c:v>
                </c:pt>
                <c:pt idx="3183" formatCode="0.00E+00">
                  <c:v>4.99767608062251E-6</c:v>
                </c:pt>
                <c:pt idx="3184" formatCode="0.00E+00">
                  <c:v>4.99767608062251E-6</c:v>
                </c:pt>
                <c:pt idx="3185" formatCode="0.00E+00">
                  <c:v>4.99767608062251E-6</c:v>
                </c:pt>
                <c:pt idx="3186" formatCode="0.00E+00">
                  <c:v>4.99767608062251E-6</c:v>
                </c:pt>
                <c:pt idx="3187" formatCode="0.00E+00">
                  <c:v>4.99767608062251E-6</c:v>
                </c:pt>
                <c:pt idx="3188" formatCode="0.00E+00">
                  <c:v>4.99767608062251E-6</c:v>
                </c:pt>
                <c:pt idx="3189" formatCode="0.00E+00">
                  <c:v>4.99767608062251E-6</c:v>
                </c:pt>
                <c:pt idx="3190" formatCode="0.00E+00">
                  <c:v>4.99767608062251E-6</c:v>
                </c:pt>
                <c:pt idx="3191" formatCode="0.00E+00">
                  <c:v>4.99767608062251E-6</c:v>
                </c:pt>
                <c:pt idx="3192" formatCode="0.00E+00">
                  <c:v>4.99767608062251E-6</c:v>
                </c:pt>
                <c:pt idx="3193" formatCode="0.00E+00">
                  <c:v>4.99767608062251E-6</c:v>
                </c:pt>
                <c:pt idx="3194" formatCode="0.00E+00">
                  <c:v>4.99767608062251E-6</c:v>
                </c:pt>
                <c:pt idx="3195" formatCode="0.00E+00">
                  <c:v>4.99767608062251E-6</c:v>
                </c:pt>
                <c:pt idx="3196" formatCode="0.00E+00">
                  <c:v>4.99767608062251E-6</c:v>
                </c:pt>
                <c:pt idx="3197" formatCode="0.00E+00">
                  <c:v>4.99767608062251E-6</c:v>
                </c:pt>
                <c:pt idx="3198" formatCode="0.00E+00">
                  <c:v>4.99767608062251E-6</c:v>
                </c:pt>
                <c:pt idx="3199" formatCode="0.00E+00">
                  <c:v>4.99767608062251E-6</c:v>
                </c:pt>
                <c:pt idx="3200" formatCode="0.00E+00">
                  <c:v>4.99767608062251E-6</c:v>
                </c:pt>
                <c:pt idx="3201" formatCode="0.00E+00">
                  <c:v>4.99767608062251E-6</c:v>
                </c:pt>
                <c:pt idx="3202" formatCode="0.00E+00">
                  <c:v>4.99767608062251E-6</c:v>
                </c:pt>
                <c:pt idx="3203" formatCode="0.00E+00">
                  <c:v>4.99767608062251E-6</c:v>
                </c:pt>
                <c:pt idx="3204" formatCode="0.00E+00">
                  <c:v>4.99767608062251E-6</c:v>
                </c:pt>
                <c:pt idx="3205" formatCode="0.00E+00">
                  <c:v>4.99767608062251E-6</c:v>
                </c:pt>
                <c:pt idx="3206" formatCode="0.00E+00">
                  <c:v>9.99535216124502E-6</c:v>
                </c:pt>
                <c:pt idx="3207" formatCode="0.00E+00">
                  <c:v>4.99767608062251E-6</c:v>
                </c:pt>
                <c:pt idx="3208" formatCode="0.00E+00">
                  <c:v>4.99767608062251E-6</c:v>
                </c:pt>
                <c:pt idx="3209" formatCode="0.00E+00">
                  <c:v>4.99767608062251E-6</c:v>
                </c:pt>
                <c:pt idx="3210" formatCode="0.00E+00">
                  <c:v>4.99767608062251E-6</c:v>
                </c:pt>
                <c:pt idx="3211" formatCode="0.00E+00">
                  <c:v>4.99767608062251E-6</c:v>
                </c:pt>
                <c:pt idx="3212" formatCode="0.00E+00">
                  <c:v>4.99767608062251E-6</c:v>
                </c:pt>
                <c:pt idx="3213" formatCode="0.00E+00">
                  <c:v>4.99767608062251E-6</c:v>
                </c:pt>
                <c:pt idx="3214" formatCode="0.00E+00">
                  <c:v>4.99767608062251E-6</c:v>
                </c:pt>
                <c:pt idx="3215" formatCode="0.00E+00">
                  <c:v>4.99767608062251E-6</c:v>
                </c:pt>
                <c:pt idx="3216" formatCode="0.00E+00">
                  <c:v>9.99535216124502E-6</c:v>
                </c:pt>
                <c:pt idx="3217" formatCode="0.00E+00">
                  <c:v>4.99767608062251E-6</c:v>
                </c:pt>
                <c:pt idx="3218" formatCode="0.00E+00">
                  <c:v>4.99767608062251E-6</c:v>
                </c:pt>
                <c:pt idx="3219" formatCode="0.00E+00">
                  <c:v>4.99767608062251E-6</c:v>
                </c:pt>
                <c:pt idx="3220" formatCode="0.00E+00">
                  <c:v>4.99767608062251E-6</c:v>
                </c:pt>
                <c:pt idx="3221" formatCode="0.00E+00">
                  <c:v>4.99767608062251E-6</c:v>
                </c:pt>
                <c:pt idx="3222" formatCode="0.00E+00">
                  <c:v>4.99767608062251E-6</c:v>
                </c:pt>
                <c:pt idx="3223" formatCode="0.00E+00">
                  <c:v>4.99767608062251E-6</c:v>
                </c:pt>
                <c:pt idx="3224" formatCode="0.00E+00">
                  <c:v>4.99767608062251E-6</c:v>
                </c:pt>
                <c:pt idx="3225" formatCode="0.00E+00">
                  <c:v>9.99535216124502E-6</c:v>
                </c:pt>
                <c:pt idx="3226" formatCode="0.00E+00">
                  <c:v>4.99767608062251E-6</c:v>
                </c:pt>
                <c:pt idx="3227" formatCode="0.00E+00">
                  <c:v>4.99767608062251E-6</c:v>
                </c:pt>
                <c:pt idx="3228" formatCode="0.00E+00">
                  <c:v>4.99767608062251E-6</c:v>
                </c:pt>
                <c:pt idx="3229" formatCode="0.00E+00">
                  <c:v>4.99767608062251E-6</c:v>
                </c:pt>
                <c:pt idx="3230" formatCode="0.00E+00">
                  <c:v>4.99767608062251E-6</c:v>
                </c:pt>
                <c:pt idx="3231" formatCode="0.00E+00">
                  <c:v>4.99767608062251E-6</c:v>
                </c:pt>
                <c:pt idx="3232" formatCode="0.00E+00">
                  <c:v>4.99767608062251E-6</c:v>
                </c:pt>
                <c:pt idx="3233" formatCode="0.00E+00">
                  <c:v>4.99767608062251E-6</c:v>
                </c:pt>
                <c:pt idx="3234" formatCode="0.00E+00">
                  <c:v>4.99767608062251E-6</c:v>
                </c:pt>
                <c:pt idx="3235" formatCode="0.00E+00">
                  <c:v>4.99767608062251E-6</c:v>
                </c:pt>
                <c:pt idx="3236" formatCode="0.00E+00">
                  <c:v>4.99767608062251E-6</c:v>
                </c:pt>
                <c:pt idx="3237" formatCode="0.00E+00">
                  <c:v>4.99767608062251E-6</c:v>
                </c:pt>
                <c:pt idx="3238" formatCode="0.00E+00">
                  <c:v>4.99767608062251E-6</c:v>
                </c:pt>
                <c:pt idx="3239" formatCode="0.00E+00">
                  <c:v>4.99767608062251E-6</c:v>
                </c:pt>
                <c:pt idx="3240" formatCode="0.00E+00">
                  <c:v>4.99767608062251E-6</c:v>
                </c:pt>
                <c:pt idx="3241" formatCode="0.00E+00">
                  <c:v>4.99767608062251E-6</c:v>
                </c:pt>
                <c:pt idx="3242" formatCode="0.00E+00">
                  <c:v>4.99767608062251E-6</c:v>
                </c:pt>
                <c:pt idx="3243" formatCode="0.00E+00">
                  <c:v>4.99767608062251E-6</c:v>
                </c:pt>
                <c:pt idx="3244" formatCode="0.00E+00">
                  <c:v>4.99767608062251E-6</c:v>
                </c:pt>
                <c:pt idx="3245" formatCode="0.00E+00">
                  <c:v>4.99767608062251E-6</c:v>
                </c:pt>
                <c:pt idx="3246" formatCode="0.00E+00">
                  <c:v>4.99767608062251E-6</c:v>
                </c:pt>
                <c:pt idx="3247" formatCode="0.00E+00">
                  <c:v>4.99767608062251E-6</c:v>
                </c:pt>
                <c:pt idx="3248" formatCode="0.00E+00">
                  <c:v>4.99767608062251E-6</c:v>
                </c:pt>
                <c:pt idx="3249" formatCode="0.00E+00">
                  <c:v>4.99767608062251E-6</c:v>
                </c:pt>
                <c:pt idx="3250" formatCode="0.00E+00">
                  <c:v>4.99767608062251E-6</c:v>
                </c:pt>
                <c:pt idx="3251" formatCode="0.00E+00">
                  <c:v>4.99767608062251E-6</c:v>
                </c:pt>
                <c:pt idx="3252" formatCode="0.00E+00">
                  <c:v>4.99767608062251E-6</c:v>
                </c:pt>
                <c:pt idx="3253" formatCode="0.00E+00">
                  <c:v>4.99767608062251E-6</c:v>
                </c:pt>
                <c:pt idx="3254" formatCode="0.00E+00">
                  <c:v>4.99767608062251E-6</c:v>
                </c:pt>
                <c:pt idx="3255" formatCode="0.00E+00">
                  <c:v>4.99767608062251E-6</c:v>
                </c:pt>
                <c:pt idx="3256" formatCode="0.00E+00">
                  <c:v>4.99767608062251E-6</c:v>
                </c:pt>
                <c:pt idx="3257" formatCode="0.00E+00">
                  <c:v>4.99767608062251E-6</c:v>
                </c:pt>
                <c:pt idx="3258" formatCode="0.00E+00">
                  <c:v>4.99767608062251E-6</c:v>
                </c:pt>
                <c:pt idx="3259" formatCode="0.00E+00">
                  <c:v>4.99767608062251E-6</c:v>
                </c:pt>
                <c:pt idx="3260" formatCode="0.00E+00">
                  <c:v>4.99767608062251E-6</c:v>
                </c:pt>
                <c:pt idx="3261" formatCode="0.00E+00">
                  <c:v>4.99767608062251E-6</c:v>
                </c:pt>
                <c:pt idx="3262" formatCode="0.00E+00">
                  <c:v>4.99767608062251E-6</c:v>
                </c:pt>
                <c:pt idx="3263" formatCode="0.00E+00">
                  <c:v>4.99767608062251E-6</c:v>
                </c:pt>
                <c:pt idx="3264" formatCode="0.00E+00">
                  <c:v>4.99767608062251E-6</c:v>
                </c:pt>
                <c:pt idx="3265" formatCode="0.00E+00">
                  <c:v>4.99767608062251E-6</c:v>
                </c:pt>
                <c:pt idx="3266" formatCode="0.00E+00">
                  <c:v>4.99767608062251E-6</c:v>
                </c:pt>
                <c:pt idx="3267" formatCode="0.00E+00">
                  <c:v>4.99767608062251E-6</c:v>
                </c:pt>
                <c:pt idx="3268" formatCode="0.00E+00">
                  <c:v>4.99767608062251E-6</c:v>
                </c:pt>
                <c:pt idx="3269" formatCode="0.00E+00">
                  <c:v>4.99767608062251E-6</c:v>
                </c:pt>
                <c:pt idx="3270" formatCode="0.00E+00">
                  <c:v>9.99535216124502E-6</c:v>
                </c:pt>
                <c:pt idx="3271" formatCode="0.00E+00">
                  <c:v>4.99767608062251E-6</c:v>
                </c:pt>
                <c:pt idx="3272" formatCode="0.00E+00">
                  <c:v>4.99767608062251E-6</c:v>
                </c:pt>
                <c:pt idx="3273" formatCode="0.00E+00">
                  <c:v>4.99767608062251E-6</c:v>
                </c:pt>
                <c:pt idx="3274" formatCode="0.00E+00">
                  <c:v>4.99767608062251E-6</c:v>
                </c:pt>
                <c:pt idx="3275" formatCode="0.00E+00">
                  <c:v>4.99767608062251E-6</c:v>
                </c:pt>
                <c:pt idx="3276" formatCode="0.00E+00">
                  <c:v>4.99767608062251E-6</c:v>
                </c:pt>
                <c:pt idx="3277" formatCode="0.00E+00">
                  <c:v>4.99767608062251E-6</c:v>
                </c:pt>
                <c:pt idx="3278" formatCode="0.00E+00">
                  <c:v>4.99767608062251E-6</c:v>
                </c:pt>
                <c:pt idx="3279" formatCode="0.00E+00">
                  <c:v>4.99767608062251E-6</c:v>
                </c:pt>
                <c:pt idx="3280" formatCode="0.00E+00">
                  <c:v>4.99767608062251E-6</c:v>
                </c:pt>
                <c:pt idx="3281" formatCode="0.00E+00">
                  <c:v>4.99767608062251E-6</c:v>
                </c:pt>
                <c:pt idx="3282" formatCode="0.00E+00">
                  <c:v>4.99767608062251E-6</c:v>
                </c:pt>
                <c:pt idx="3283" formatCode="0.00E+00">
                  <c:v>4.99767608062251E-6</c:v>
                </c:pt>
                <c:pt idx="3284" formatCode="0.00E+00">
                  <c:v>4.99767608062251E-6</c:v>
                </c:pt>
                <c:pt idx="3285" formatCode="0.00E+00">
                  <c:v>4.99767608062251E-6</c:v>
                </c:pt>
                <c:pt idx="3286" formatCode="0.00E+00">
                  <c:v>4.99767608062251E-6</c:v>
                </c:pt>
                <c:pt idx="3287" formatCode="0.00E+00">
                  <c:v>4.99767608062251E-6</c:v>
                </c:pt>
                <c:pt idx="3288" formatCode="0.00E+00">
                  <c:v>4.99767608062251E-6</c:v>
                </c:pt>
                <c:pt idx="3289" formatCode="0.00E+00">
                  <c:v>4.99767608062251E-6</c:v>
                </c:pt>
                <c:pt idx="3290" formatCode="0.00E+00">
                  <c:v>4.99767608062251E-6</c:v>
                </c:pt>
                <c:pt idx="3291" formatCode="0.00E+00">
                  <c:v>4.99767608062251E-6</c:v>
                </c:pt>
                <c:pt idx="3292" formatCode="0.00E+00">
                  <c:v>4.99767608062251E-6</c:v>
                </c:pt>
                <c:pt idx="3293" formatCode="0.00E+00">
                  <c:v>4.99767608062251E-6</c:v>
                </c:pt>
                <c:pt idx="3294" formatCode="0.00E+00">
                  <c:v>4.99767608062251E-6</c:v>
                </c:pt>
                <c:pt idx="3295" formatCode="0.00E+00">
                  <c:v>4.99767608062251E-6</c:v>
                </c:pt>
                <c:pt idx="3296" formatCode="0.00E+00">
                  <c:v>4.99767608062251E-6</c:v>
                </c:pt>
                <c:pt idx="3297" formatCode="0.00E+00">
                  <c:v>4.99767608062251E-6</c:v>
                </c:pt>
                <c:pt idx="3298" formatCode="0.00E+00">
                  <c:v>4.99767608062251E-6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82336"/>
        <c:axId val="281286256"/>
      </c:scatterChart>
      <c:valAx>
        <c:axId val="28128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6256"/>
        <c:crosses val="autoZero"/>
        <c:crossBetween val="midCat"/>
      </c:valAx>
      <c:valAx>
        <c:axId val="28128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2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KR-1000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'KR-DIS'!$A:$A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8221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8255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8267</c:v>
                </c:pt>
                <c:pt idx="78">
                  <c:v>76</c:v>
                </c:pt>
                <c:pt idx="79">
                  <c:v>77</c:v>
                </c:pt>
                <c:pt idx="80">
                  <c:v>78</c:v>
                </c:pt>
                <c:pt idx="81">
                  <c:v>79</c:v>
                </c:pt>
                <c:pt idx="82">
                  <c:v>80</c:v>
                </c:pt>
                <c:pt idx="83">
                  <c:v>81</c:v>
                </c:pt>
                <c:pt idx="84">
                  <c:v>82</c:v>
                </c:pt>
                <c:pt idx="85">
                  <c:v>83</c:v>
                </c:pt>
                <c:pt idx="86">
                  <c:v>84</c:v>
                </c:pt>
                <c:pt idx="87">
                  <c:v>85</c:v>
                </c:pt>
                <c:pt idx="88">
                  <c:v>86</c:v>
                </c:pt>
                <c:pt idx="89">
                  <c:v>87</c:v>
                </c:pt>
                <c:pt idx="90">
                  <c:v>88</c:v>
                </c:pt>
                <c:pt idx="91">
                  <c:v>89</c:v>
                </c:pt>
                <c:pt idx="92">
                  <c:v>90</c:v>
                </c:pt>
                <c:pt idx="93">
                  <c:v>91</c:v>
                </c:pt>
                <c:pt idx="94">
                  <c:v>92</c:v>
                </c:pt>
                <c:pt idx="95">
                  <c:v>93</c:v>
                </c:pt>
                <c:pt idx="96">
                  <c:v>94</c:v>
                </c:pt>
                <c:pt idx="97">
                  <c:v>8286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8341</c:v>
                </c:pt>
                <c:pt idx="154">
                  <c:v>150</c:v>
                </c:pt>
                <c:pt idx="155">
                  <c:v>151</c:v>
                </c:pt>
                <c:pt idx="156">
                  <c:v>152</c:v>
                </c:pt>
                <c:pt idx="157">
                  <c:v>153</c:v>
                </c:pt>
                <c:pt idx="158">
                  <c:v>154</c:v>
                </c:pt>
                <c:pt idx="159">
                  <c:v>155</c:v>
                </c:pt>
                <c:pt idx="160">
                  <c:v>156</c:v>
                </c:pt>
                <c:pt idx="161">
                  <c:v>157</c:v>
                </c:pt>
                <c:pt idx="162">
                  <c:v>158</c:v>
                </c:pt>
                <c:pt idx="163">
                  <c:v>159</c:v>
                </c:pt>
                <c:pt idx="164">
                  <c:v>160</c:v>
                </c:pt>
                <c:pt idx="165">
                  <c:v>161</c:v>
                </c:pt>
                <c:pt idx="166">
                  <c:v>162</c:v>
                </c:pt>
                <c:pt idx="167">
                  <c:v>163</c:v>
                </c:pt>
                <c:pt idx="168">
                  <c:v>164</c:v>
                </c:pt>
                <c:pt idx="169">
                  <c:v>165</c:v>
                </c:pt>
                <c:pt idx="170">
                  <c:v>166</c:v>
                </c:pt>
                <c:pt idx="171">
                  <c:v>167</c:v>
                </c:pt>
                <c:pt idx="172">
                  <c:v>8359</c:v>
                </c:pt>
                <c:pt idx="173">
                  <c:v>168</c:v>
                </c:pt>
                <c:pt idx="174">
                  <c:v>169</c:v>
                </c:pt>
                <c:pt idx="175">
                  <c:v>170</c:v>
                </c:pt>
                <c:pt idx="176">
                  <c:v>171</c:v>
                </c:pt>
                <c:pt idx="177">
                  <c:v>172</c:v>
                </c:pt>
                <c:pt idx="178">
                  <c:v>173</c:v>
                </c:pt>
                <c:pt idx="179">
                  <c:v>174</c:v>
                </c:pt>
                <c:pt idx="180">
                  <c:v>175</c:v>
                </c:pt>
                <c:pt idx="181">
                  <c:v>176</c:v>
                </c:pt>
                <c:pt idx="182">
                  <c:v>177</c:v>
                </c:pt>
                <c:pt idx="183">
                  <c:v>178</c:v>
                </c:pt>
                <c:pt idx="184">
                  <c:v>179</c:v>
                </c:pt>
                <c:pt idx="185">
                  <c:v>180</c:v>
                </c:pt>
                <c:pt idx="186">
                  <c:v>181</c:v>
                </c:pt>
                <c:pt idx="187">
                  <c:v>182</c:v>
                </c:pt>
                <c:pt idx="188">
                  <c:v>183</c:v>
                </c:pt>
                <c:pt idx="189">
                  <c:v>184</c:v>
                </c:pt>
                <c:pt idx="190">
                  <c:v>185</c:v>
                </c:pt>
                <c:pt idx="191">
                  <c:v>186</c:v>
                </c:pt>
                <c:pt idx="192">
                  <c:v>187</c:v>
                </c:pt>
                <c:pt idx="193">
                  <c:v>188</c:v>
                </c:pt>
                <c:pt idx="194">
                  <c:v>189</c:v>
                </c:pt>
                <c:pt idx="195">
                  <c:v>190</c:v>
                </c:pt>
                <c:pt idx="196">
                  <c:v>191</c:v>
                </c:pt>
                <c:pt idx="197">
                  <c:v>192</c:v>
                </c:pt>
                <c:pt idx="198">
                  <c:v>193</c:v>
                </c:pt>
                <c:pt idx="199">
                  <c:v>194</c:v>
                </c:pt>
                <c:pt idx="200">
                  <c:v>195</c:v>
                </c:pt>
                <c:pt idx="201">
                  <c:v>196</c:v>
                </c:pt>
                <c:pt idx="202">
                  <c:v>197</c:v>
                </c:pt>
                <c:pt idx="203">
                  <c:v>198</c:v>
                </c:pt>
                <c:pt idx="204">
                  <c:v>199</c:v>
                </c:pt>
                <c:pt idx="205">
                  <c:v>200</c:v>
                </c:pt>
                <c:pt idx="206">
                  <c:v>201</c:v>
                </c:pt>
                <c:pt idx="207">
                  <c:v>202</c:v>
                </c:pt>
                <c:pt idx="208">
                  <c:v>203</c:v>
                </c:pt>
                <c:pt idx="209">
                  <c:v>204</c:v>
                </c:pt>
                <c:pt idx="210">
                  <c:v>205</c:v>
                </c:pt>
                <c:pt idx="211">
                  <c:v>206</c:v>
                </c:pt>
                <c:pt idx="212">
                  <c:v>207</c:v>
                </c:pt>
                <c:pt idx="213">
                  <c:v>208</c:v>
                </c:pt>
                <c:pt idx="214">
                  <c:v>209</c:v>
                </c:pt>
                <c:pt idx="215">
                  <c:v>210</c:v>
                </c:pt>
                <c:pt idx="216">
                  <c:v>211</c:v>
                </c:pt>
                <c:pt idx="217">
                  <c:v>212</c:v>
                </c:pt>
                <c:pt idx="218">
                  <c:v>213</c:v>
                </c:pt>
                <c:pt idx="219">
                  <c:v>214</c:v>
                </c:pt>
                <c:pt idx="220">
                  <c:v>215</c:v>
                </c:pt>
                <c:pt idx="221">
                  <c:v>216</c:v>
                </c:pt>
                <c:pt idx="222">
                  <c:v>8408</c:v>
                </c:pt>
                <c:pt idx="223">
                  <c:v>217</c:v>
                </c:pt>
                <c:pt idx="224">
                  <c:v>218</c:v>
                </c:pt>
                <c:pt idx="225">
                  <c:v>8410</c:v>
                </c:pt>
                <c:pt idx="226">
                  <c:v>219</c:v>
                </c:pt>
                <c:pt idx="227">
                  <c:v>220</c:v>
                </c:pt>
                <c:pt idx="228">
                  <c:v>221</c:v>
                </c:pt>
                <c:pt idx="229">
                  <c:v>222</c:v>
                </c:pt>
                <c:pt idx="230">
                  <c:v>223</c:v>
                </c:pt>
                <c:pt idx="231">
                  <c:v>224</c:v>
                </c:pt>
                <c:pt idx="232">
                  <c:v>225</c:v>
                </c:pt>
                <c:pt idx="233">
                  <c:v>226</c:v>
                </c:pt>
                <c:pt idx="234">
                  <c:v>227</c:v>
                </c:pt>
                <c:pt idx="235">
                  <c:v>228</c:v>
                </c:pt>
                <c:pt idx="236">
                  <c:v>229</c:v>
                </c:pt>
                <c:pt idx="237">
                  <c:v>230</c:v>
                </c:pt>
                <c:pt idx="238">
                  <c:v>231</c:v>
                </c:pt>
                <c:pt idx="239">
                  <c:v>232</c:v>
                </c:pt>
                <c:pt idx="240">
                  <c:v>233</c:v>
                </c:pt>
                <c:pt idx="241">
                  <c:v>234</c:v>
                </c:pt>
                <c:pt idx="242">
                  <c:v>235</c:v>
                </c:pt>
                <c:pt idx="243">
                  <c:v>236</c:v>
                </c:pt>
                <c:pt idx="244">
                  <c:v>237</c:v>
                </c:pt>
                <c:pt idx="245">
                  <c:v>238</c:v>
                </c:pt>
                <c:pt idx="246">
                  <c:v>239</c:v>
                </c:pt>
                <c:pt idx="247">
                  <c:v>240</c:v>
                </c:pt>
                <c:pt idx="248">
                  <c:v>241</c:v>
                </c:pt>
                <c:pt idx="249">
                  <c:v>242</c:v>
                </c:pt>
                <c:pt idx="250">
                  <c:v>243</c:v>
                </c:pt>
                <c:pt idx="251">
                  <c:v>244</c:v>
                </c:pt>
                <c:pt idx="252">
                  <c:v>245</c:v>
                </c:pt>
                <c:pt idx="253">
                  <c:v>246</c:v>
                </c:pt>
                <c:pt idx="254">
                  <c:v>247</c:v>
                </c:pt>
                <c:pt idx="255">
                  <c:v>248</c:v>
                </c:pt>
                <c:pt idx="256">
                  <c:v>249</c:v>
                </c:pt>
                <c:pt idx="257">
                  <c:v>250</c:v>
                </c:pt>
                <c:pt idx="258">
                  <c:v>251</c:v>
                </c:pt>
                <c:pt idx="259">
                  <c:v>252</c:v>
                </c:pt>
                <c:pt idx="260">
                  <c:v>253</c:v>
                </c:pt>
                <c:pt idx="261">
                  <c:v>254</c:v>
                </c:pt>
                <c:pt idx="262">
                  <c:v>255</c:v>
                </c:pt>
                <c:pt idx="263">
                  <c:v>256</c:v>
                </c:pt>
                <c:pt idx="264">
                  <c:v>257</c:v>
                </c:pt>
                <c:pt idx="265">
                  <c:v>258</c:v>
                </c:pt>
                <c:pt idx="266">
                  <c:v>259</c:v>
                </c:pt>
                <c:pt idx="267">
                  <c:v>260</c:v>
                </c:pt>
                <c:pt idx="268">
                  <c:v>261</c:v>
                </c:pt>
                <c:pt idx="269">
                  <c:v>262</c:v>
                </c:pt>
                <c:pt idx="270">
                  <c:v>263</c:v>
                </c:pt>
                <c:pt idx="271">
                  <c:v>264</c:v>
                </c:pt>
                <c:pt idx="272">
                  <c:v>265</c:v>
                </c:pt>
                <c:pt idx="273">
                  <c:v>266</c:v>
                </c:pt>
                <c:pt idx="274">
                  <c:v>267</c:v>
                </c:pt>
                <c:pt idx="275">
                  <c:v>268</c:v>
                </c:pt>
                <c:pt idx="276">
                  <c:v>269</c:v>
                </c:pt>
                <c:pt idx="277">
                  <c:v>270</c:v>
                </c:pt>
                <c:pt idx="278">
                  <c:v>271</c:v>
                </c:pt>
                <c:pt idx="279">
                  <c:v>272</c:v>
                </c:pt>
                <c:pt idx="280">
                  <c:v>273</c:v>
                </c:pt>
                <c:pt idx="281">
                  <c:v>274</c:v>
                </c:pt>
                <c:pt idx="282">
                  <c:v>275</c:v>
                </c:pt>
                <c:pt idx="283">
                  <c:v>276</c:v>
                </c:pt>
                <c:pt idx="284">
                  <c:v>277</c:v>
                </c:pt>
                <c:pt idx="285">
                  <c:v>278</c:v>
                </c:pt>
                <c:pt idx="286">
                  <c:v>279</c:v>
                </c:pt>
                <c:pt idx="287">
                  <c:v>280</c:v>
                </c:pt>
                <c:pt idx="288">
                  <c:v>281</c:v>
                </c:pt>
                <c:pt idx="289">
                  <c:v>282</c:v>
                </c:pt>
                <c:pt idx="290">
                  <c:v>283</c:v>
                </c:pt>
                <c:pt idx="291">
                  <c:v>284</c:v>
                </c:pt>
                <c:pt idx="292">
                  <c:v>285</c:v>
                </c:pt>
                <c:pt idx="293">
                  <c:v>286</c:v>
                </c:pt>
                <c:pt idx="294">
                  <c:v>287</c:v>
                </c:pt>
                <c:pt idx="295">
                  <c:v>288</c:v>
                </c:pt>
                <c:pt idx="296">
                  <c:v>289</c:v>
                </c:pt>
                <c:pt idx="297">
                  <c:v>290</c:v>
                </c:pt>
                <c:pt idx="298">
                  <c:v>291</c:v>
                </c:pt>
                <c:pt idx="299">
                  <c:v>292</c:v>
                </c:pt>
                <c:pt idx="300">
                  <c:v>293</c:v>
                </c:pt>
                <c:pt idx="301">
                  <c:v>294</c:v>
                </c:pt>
                <c:pt idx="302">
                  <c:v>295</c:v>
                </c:pt>
                <c:pt idx="303">
                  <c:v>296</c:v>
                </c:pt>
                <c:pt idx="304">
                  <c:v>297</c:v>
                </c:pt>
                <c:pt idx="305">
                  <c:v>298</c:v>
                </c:pt>
                <c:pt idx="306">
                  <c:v>299</c:v>
                </c:pt>
                <c:pt idx="307">
                  <c:v>300</c:v>
                </c:pt>
                <c:pt idx="308">
                  <c:v>301</c:v>
                </c:pt>
                <c:pt idx="309">
                  <c:v>302</c:v>
                </c:pt>
                <c:pt idx="310">
                  <c:v>303</c:v>
                </c:pt>
                <c:pt idx="311">
                  <c:v>304</c:v>
                </c:pt>
                <c:pt idx="312">
                  <c:v>8496</c:v>
                </c:pt>
                <c:pt idx="313">
                  <c:v>305</c:v>
                </c:pt>
                <c:pt idx="314">
                  <c:v>306</c:v>
                </c:pt>
                <c:pt idx="315">
                  <c:v>307</c:v>
                </c:pt>
                <c:pt idx="316">
                  <c:v>308</c:v>
                </c:pt>
                <c:pt idx="317">
                  <c:v>8500</c:v>
                </c:pt>
                <c:pt idx="318">
                  <c:v>309</c:v>
                </c:pt>
                <c:pt idx="319">
                  <c:v>310</c:v>
                </c:pt>
                <c:pt idx="320">
                  <c:v>311</c:v>
                </c:pt>
                <c:pt idx="321">
                  <c:v>312</c:v>
                </c:pt>
                <c:pt idx="322">
                  <c:v>313</c:v>
                </c:pt>
                <c:pt idx="323">
                  <c:v>314</c:v>
                </c:pt>
                <c:pt idx="324">
                  <c:v>315</c:v>
                </c:pt>
                <c:pt idx="325">
                  <c:v>316</c:v>
                </c:pt>
                <c:pt idx="326">
                  <c:v>317</c:v>
                </c:pt>
                <c:pt idx="327">
                  <c:v>318</c:v>
                </c:pt>
                <c:pt idx="328">
                  <c:v>319</c:v>
                </c:pt>
                <c:pt idx="329">
                  <c:v>320</c:v>
                </c:pt>
                <c:pt idx="330">
                  <c:v>321</c:v>
                </c:pt>
                <c:pt idx="331">
                  <c:v>322</c:v>
                </c:pt>
                <c:pt idx="332">
                  <c:v>323</c:v>
                </c:pt>
                <c:pt idx="333">
                  <c:v>324</c:v>
                </c:pt>
                <c:pt idx="334">
                  <c:v>325</c:v>
                </c:pt>
                <c:pt idx="335">
                  <c:v>326</c:v>
                </c:pt>
                <c:pt idx="336">
                  <c:v>327</c:v>
                </c:pt>
                <c:pt idx="337">
                  <c:v>328</c:v>
                </c:pt>
                <c:pt idx="338">
                  <c:v>329</c:v>
                </c:pt>
                <c:pt idx="339">
                  <c:v>330</c:v>
                </c:pt>
                <c:pt idx="340">
                  <c:v>331</c:v>
                </c:pt>
                <c:pt idx="341">
                  <c:v>332</c:v>
                </c:pt>
                <c:pt idx="342">
                  <c:v>333</c:v>
                </c:pt>
                <c:pt idx="343">
                  <c:v>334</c:v>
                </c:pt>
                <c:pt idx="344">
                  <c:v>335</c:v>
                </c:pt>
                <c:pt idx="345">
                  <c:v>336</c:v>
                </c:pt>
                <c:pt idx="346">
                  <c:v>337</c:v>
                </c:pt>
                <c:pt idx="347">
                  <c:v>338</c:v>
                </c:pt>
                <c:pt idx="348">
                  <c:v>339</c:v>
                </c:pt>
                <c:pt idx="349">
                  <c:v>340</c:v>
                </c:pt>
                <c:pt idx="350">
                  <c:v>341</c:v>
                </c:pt>
                <c:pt idx="351">
                  <c:v>342</c:v>
                </c:pt>
                <c:pt idx="352">
                  <c:v>343</c:v>
                </c:pt>
                <c:pt idx="353">
                  <c:v>344</c:v>
                </c:pt>
                <c:pt idx="354">
                  <c:v>345</c:v>
                </c:pt>
                <c:pt idx="355">
                  <c:v>346</c:v>
                </c:pt>
                <c:pt idx="356">
                  <c:v>347</c:v>
                </c:pt>
                <c:pt idx="357">
                  <c:v>348</c:v>
                </c:pt>
                <c:pt idx="358">
                  <c:v>349</c:v>
                </c:pt>
                <c:pt idx="359">
                  <c:v>350</c:v>
                </c:pt>
                <c:pt idx="360">
                  <c:v>351</c:v>
                </c:pt>
                <c:pt idx="361">
                  <c:v>352</c:v>
                </c:pt>
                <c:pt idx="362">
                  <c:v>353</c:v>
                </c:pt>
                <c:pt idx="363">
                  <c:v>354</c:v>
                </c:pt>
                <c:pt idx="364">
                  <c:v>355</c:v>
                </c:pt>
                <c:pt idx="365">
                  <c:v>356</c:v>
                </c:pt>
                <c:pt idx="366">
                  <c:v>8548</c:v>
                </c:pt>
                <c:pt idx="367">
                  <c:v>357</c:v>
                </c:pt>
                <c:pt idx="368">
                  <c:v>358</c:v>
                </c:pt>
                <c:pt idx="369">
                  <c:v>359</c:v>
                </c:pt>
                <c:pt idx="370">
                  <c:v>360</c:v>
                </c:pt>
                <c:pt idx="371">
                  <c:v>8552</c:v>
                </c:pt>
                <c:pt idx="372">
                  <c:v>361</c:v>
                </c:pt>
                <c:pt idx="373">
                  <c:v>362</c:v>
                </c:pt>
                <c:pt idx="374">
                  <c:v>363</c:v>
                </c:pt>
                <c:pt idx="375">
                  <c:v>364</c:v>
                </c:pt>
                <c:pt idx="376">
                  <c:v>365</c:v>
                </c:pt>
                <c:pt idx="377">
                  <c:v>366</c:v>
                </c:pt>
                <c:pt idx="378">
                  <c:v>367</c:v>
                </c:pt>
                <c:pt idx="379">
                  <c:v>368</c:v>
                </c:pt>
                <c:pt idx="380">
                  <c:v>369</c:v>
                </c:pt>
                <c:pt idx="381">
                  <c:v>370</c:v>
                </c:pt>
                <c:pt idx="382">
                  <c:v>371</c:v>
                </c:pt>
                <c:pt idx="383">
                  <c:v>372</c:v>
                </c:pt>
                <c:pt idx="384">
                  <c:v>373</c:v>
                </c:pt>
                <c:pt idx="385">
                  <c:v>374</c:v>
                </c:pt>
                <c:pt idx="386">
                  <c:v>375</c:v>
                </c:pt>
                <c:pt idx="387">
                  <c:v>376</c:v>
                </c:pt>
                <c:pt idx="388">
                  <c:v>377</c:v>
                </c:pt>
                <c:pt idx="389">
                  <c:v>378</c:v>
                </c:pt>
                <c:pt idx="390">
                  <c:v>379</c:v>
                </c:pt>
                <c:pt idx="391">
                  <c:v>380</c:v>
                </c:pt>
                <c:pt idx="392">
                  <c:v>381</c:v>
                </c:pt>
                <c:pt idx="393">
                  <c:v>382</c:v>
                </c:pt>
                <c:pt idx="394">
                  <c:v>383</c:v>
                </c:pt>
                <c:pt idx="395">
                  <c:v>384</c:v>
                </c:pt>
                <c:pt idx="396">
                  <c:v>385</c:v>
                </c:pt>
                <c:pt idx="397">
                  <c:v>386</c:v>
                </c:pt>
                <c:pt idx="398">
                  <c:v>387</c:v>
                </c:pt>
                <c:pt idx="399">
                  <c:v>388</c:v>
                </c:pt>
                <c:pt idx="400">
                  <c:v>389</c:v>
                </c:pt>
                <c:pt idx="401">
                  <c:v>390</c:v>
                </c:pt>
                <c:pt idx="402">
                  <c:v>391</c:v>
                </c:pt>
                <c:pt idx="403">
                  <c:v>392</c:v>
                </c:pt>
                <c:pt idx="404">
                  <c:v>393</c:v>
                </c:pt>
                <c:pt idx="405">
                  <c:v>394</c:v>
                </c:pt>
                <c:pt idx="406">
                  <c:v>395</c:v>
                </c:pt>
                <c:pt idx="407">
                  <c:v>396</c:v>
                </c:pt>
                <c:pt idx="408">
                  <c:v>397</c:v>
                </c:pt>
                <c:pt idx="409">
                  <c:v>398</c:v>
                </c:pt>
                <c:pt idx="410">
                  <c:v>399</c:v>
                </c:pt>
                <c:pt idx="411">
                  <c:v>400</c:v>
                </c:pt>
                <c:pt idx="412">
                  <c:v>401</c:v>
                </c:pt>
                <c:pt idx="413">
                  <c:v>402</c:v>
                </c:pt>
                <c:pt idx="414">
                  <c:v>403</c:v>
                </c:pt>
                <c:pt idx="415">
                  <c:v>404</c:v>
                </c:pt>
                <c:pt idx="416">
                  <c:v>405</c:v>
                </c:pt>
                <c:pt idx="417">
                  <c:v>406</c:v>
                </c:pt>
                <c:pt idx="418">
                  <c:v>407</c:v>
                </c:pt>
                <c:pt idx="419">
                  <c:v>408</c:v>
                </c:pt>
                <c:pt idx="420">
                  <c:v>409</c:v>
                </c:pt>
                <c:pt idx="421">
                  <c:v>410</c:v>
                </c:pt>
                <c:pt idx="422">
                  <c:v>411</c:v>
                </c:pt>
                <c:pt idx="423">
                  <c:v>412</c:v>
                </c:pt>
                <c:pt idx="424">
                  <c:v>413</c:v>
                </c:pt>
                <c:pt idx="425">
                  <c:v>414</c:v>
                </c:pt>
                <c:pt idx="426">
                  <c:v>415</c:v>
                </c:pt>
                <c:pt idx="427">
                  <c:v>416</c:v>
                </c:pt>
                <c:pt idx="428">
                  <c:v>417</c:v>
                </c:pt>
                <c:pt idx="429">
                  <c:v>418</c:v>
                </c:pt>
                <c:pt idx="430">
                  <c:v>419</c:v>
                </c:pt>
                <c:pt idx="431">
                  <c:v>420</c:v>
                </c:pt>
                <c:pt idx="432">
                  <c:v>421</c:v>
                </c:pt>
                <c:pt idx="433">
                  <c:v>422</c:v>
                </c:pt>
                <c:pt idx="434">
                  <c:v>423</c:v>
                </c:pt>
                <c:pt idx="435">
                  <c:v>424</c:v>
                </c:pt>
                <c:pt idx="436">
                  <c:v>425</c:v>
                </c:pt>
                <c:pt idx="437">
                  <c:v>426</c:v>
                </c:pt>
                <c:pt idx="438">
                  <c:v>427</c:v>
                </c:pt>
                <c:pt idx="439">
                  <c:v>428</c:v>
                </c:pt>
                <c:pt idx="440">
                  <c:v>429</c:v>
                </c:pt>
                <c:pt idx="441">
                  <c:v>430</c:v>
                </c:pt>
                <c:pt idx="442">
                  <c:v>431</c:v>
                </c:pt>
                <c:pt idx="443">
                  <c:v>432</c:v>
                </c:pt>
                <c:pt idx="444">
                  <c:v>433</c:v>
                </c:pt>
                <c:pt idx="445">
                  <c:v>434</c:v>
                </c:pt>
                <c:pt idx="446">
                  <c:v>8626</c:v>
                </c:pt>
                <c:pt idx="447">
                  <c:v>435</c:v>
                </c:pt>
                <c:pt idx="448">
                  <c:v>436</c:v>
                </c:pt>
                <c:pt idx="449">
                  <c:v>437</c:v>
                </c:pt>
                <c:pt idx="450">
                  <c:v>438</c:v>
                </c:pt>
                <c:pt idx="451">
                  <c:v>439</c:v>
                </c:pt>
                <c:pt idx="452">
                  <c:v>8631</c:v>
                </c:pt>
                <c:pt idx="453">
                  <c:v>440</c:v>
                </c:pt>
                <c:pt idx="454">
                  <c:v>441</c:v>
                </c:pt>
                <c:pt idx="455">
                  <c:v>442</c:v>
                </c:pt>
                <c:pt idx="456">
                  <c:v>443</c:v>
                </c:pt>
                <c:pt idx="457">
                  <c:v>444</c:v>
                </c:pt>
                <c:pt idx="458">
                  <c:v>445</c:v>
                </c:pt>
                <c:pt idx="459">
                  <c:v>446</c:v>
                </c:pt>
                <c:pt idx="460">
                  <c:v>447</c:v>
                </c:pt>
                <c:pt idx="461">
                  <c:v>448</c:v>
                </c:pt>
                <c:pt idx="462">
                  <c:v>449</c:v>
                </c:pt>
                <c:pt idx="463">
                  <c:v>450</c:v>
                </c:pt>
                <c:pt idx="464">
                  <c:v>451</c:v>
                </c:pt>
                <c:pt idx="465">
                  <c:v>452</c:v>
                </c:pt>
                <c:pt idx="466">
                  <c:v>453</c:v>
                </c:pt>
                <c:pt idx="467">
                  <c:v>454</c:v>
                </c:pt>
                <c:pt idx="468">
                  <c:v>455</c:v>
                </c:pt>
                <c:pt idx="469">
                  <c:v>456</c:v>
                </c:pt>
                <c:pt idx="470">
                  <c:v>457</c:v>
                </c:pt>
                <c:pt idx="471">
                  <c:v>458</c:v>
                </c:pt>
                <c:pt idx="472">
                  <c:v>459</c:v>
                </c:pt>
                <c:pt idx="473">
                  <c:v>460</c:v>
                </c:pt>
                <c:pt idx="474">
                  <c:v>461</c:v>
                </c:pt>
                <c:pt idx="475">
                  <c:v>462</c:v>
                </c:pt>
                <c:pt idx="476">
                  <c:v>463</c:v>
                </c:pt>
                <c:pt idx="477">
                  <c:v>464</c:v>
                </c:pt>
                <c:pt idx="478">
                  <c:v>465</c:v>
                </c:pt>
                <c:pt idx="479">
                  <c:v>466</c:v>
                </c:pt>
                <c:pt idx="480">
                  <c:v>467</c:v>
                </c:pt>
                <c:pt idx="481">
                  <c:v>468</c:v>
                </c:pt>
                <c:pt idx="482">
                  <c:v>469</c:v>
                </c:pt>
                <c:pt idx="483">
                  <c:v>470</c:v>
                </c:pt>
                <c:pt idx="484">
                  <c:v>471</c:v>
                </c:pt>
                <c:pt idx="485">
                  <c:v>472</c:v>
                </c:pt>
                <c:pt idx="486">
                  <c:v>473</c:v>
                </c:pt>
                <c:pt idx="487">
                  <c:v>474</c:v>
                </c:pt>
                <c:pt idx="488">
                  <c:v>475</c:v>
                </c:pt>
                <c:pt idx="489">
                  <c:v>476</c:v>
                </c:pt>
                <c:pt idx="490">
                  <c:v>477</c:v>
                </c:pt>
                <c:pt idx="491">
                  <c:v>478</c:v>
                </c:pt>
                <c:pt idx="492">
                  <c:v>8670</c:v>
                </c:pt>
                <c:pt idx="493">
                  <c:v>479</c:v>
                </c:pt>
                <c:pt idx="494">
                  <c:v>480</c:v>
                </c:pt>
                <c:pt idx="495">
                  <c:v>481</c:v>
                </c:pt>
                <c:pt idx="496">
                  <c:v>482</c:v>
                </c:pt>
                <c:pt idx="497">
                  <c:v>483</c:v>
                </c:pt>
                <c:pt idx="498">
                  <c:v>484</c:v>
                </c:pt>
                <c:pt idx="499">
                  <c:v>485</c:v>
                </c:pt>
                <c:pt idx="500">
                  <c:v>486</c:v>
                </c:pt>
                <c:pt idx="501">
                  <c:v>487</c:v>
                </c:pt>
                <c:pt idx="502">
                  <c:v>488</c:v>
                </c:pt>
                <c:pt idx="503">
                  <c:v>489</c:v>
                </c:pt>
                <c:pt idx="504">
                  <c:v>490</c:v>
                </c:pt>
                <c:pt idx="505">
                  <c:v>491</c:v>
                </c:pt>
                <c:pt idx="506">
                  <c:v>492</c:v>
                </c:pt>
                <c:pt idx="507">
                  <c:v>493</c:v>
                </c:pt>
                <c:pt idx="508">
                  <c:v>494</c:v>
                </c:pt>
                <c:pt idx="509">
                  <c:v>495</c:v>
                </c:pt>
                <c:pt idx="510">
                  <c:v>496</c:v>
                </c:pt>
                <c:pt idx="511">
                  <c:v>497</c:v>
                </c:pt>
                <c:pt idx="512">
                  <c:v>498</c:v>
                </c:pt>
                <c:pt idx="513">
                  <c:v>499</c:v>
                </c:pt>
                <c:pt idx="514">
                  <c:v>500</c:v>
                </c:pt>
                <c:pt idx="515">
                  <c:v>501</c:v>
                </c:pt>
                <c:pt idx="516">
                  <c:v>502</c:v>
                </c:pt>
                <c:pt idx="517">
                  <c:v>503</c:v>
                </c:pt>
                <c:pt idx="518">
                  <c:v>504</c:v>
                </c:pt>
                <c:pt idx="519">
                  <c:v>505</c:v>
                </c:pt>
                <c:pt idx="520">
                  <c:v>506</c:v>
                </c:pt>
                <c:pt idx="521">
                  <c:v>507</c:v>
                </c:pt>
                <c:pt idx="522">
                  <c:v>508</c:v>
                </c:pt>
                <c:pt idx="523">
                  <c:v>509</c:v>
                </c:pt>
                <c:pt idx="524">
                  <c:v>510</c:v>
                </c:pt>
                <c:pt idx="525">
                  <c:v>511</c:v>
                </c:pt>
                <c:pt idx="526">
                  <c:v>512</c:v>
                </c:pt>
                <c:pt idx="527">
                  <c:v>513</c:v>
                </c:pt>
                <c:pt idx="528">
                  <c:v>514</c:v>
                </c:pt>
                <c:pt idx="529">
                  <c:v>515</c:v>
                </c:pt>
                <c:pt idx="530">
                  <c:v>516</c:v>
                </c:pt>
                <c:pt idx="531">
                  <c:v>517</c:v>
                </c:pt>
                <c:pt idx="532">
                  <c:v>518</c:v>
                </c:pt>
                <c:pt idx="533">
                  <c:v>519</c:v>
                </c:pt>
                <c:pt idx="534">
                  <c:v>520</c:v>
                </c:pt>
                <c:pt idx="535">
                  <c:v>521</c:v>
                </c:pt>
                <c:pt idx="536">
                  <c:v>522</c:v>
                </c:pt>
                <c:pt idx="537">
                  <c:v>523</c:v>
                </c:pt>
                <c:pt idx="538">
                  <c:v>524</c:v>
                </c:pt>
                <c:pt idx="539">
                  <c:v>525</c:v>
                </c:pt>
                <c:pt idx="540">
                  <c:v>526</c:v>
                </c:pt>
                <c:pt idx="541">
                  <c:v>527</c:v>
                </c:pt>
                <c:pt idx="542">
                  <c:v>528</c:v>
                </c:pt>
                <c:pt idx="543">
                  <c:v>529</c:v>
                </c:pt>
                <c:pt idx="544">
                  <c:v>530</c:v>
                </c:pt>
                <c:pt idx="545">
                  <c:v>531</c:v>
                </c:pt>
                <c:pt idx="546">
                  <c:v>532</c:v>
                </c:pt>
                <c:pt idx="547">
                  <c:v>533</c:v>
                </c:pt>
                <c:pt idx="548">
                  <c:v>534</c:v>
                </c:pt>
                <c:pt idx="549">
                  <c:v>535</c:v>
                </c:pt>
                <c:pt idx="550">
                  <c:v>536</c:v>
                </c:pt>
                <c:pt idx="551">
                  <c:v>537</c:v>
                </c:pt>
                <c:pt idx="552">
                  <c:v>8729</c:v>
                </c:pt>
                <c:pt idx="553">
                  <c:v>538</c:v>
                </c:pt>
                <c:pt idx="554">
                  <c:v>8730</c:v>
                </c:pt>
                <c:pt idx="555">
                  <c:v>539</c:v>
                </c:pt>
                <c:pt idx="556">
                  <c:v>540</c:v>
                </c:pt>
                <c:pt idx="557">
                  <c:v>541</c:v>
                </c:pt>
                <c:pt idx="558">
                  <c:v>542</c:v>
                </c:pt>
                <c:pt idx="559">
                  <c:v>543</c:v>
                </c:pt>
                <c:pt idx="560">
                  <c:v>544</c:v>
                </c:pt>
                <c:pt idx="561">
                  <c:v>545</c:v>
                </c:pt>
                <c:pt idx="562">
                  <c:v>546</c:v>
                </c:pt>
                <c:pt idx="563">
                  <c:v>547</c:v>
                </c:pt>
                <c:pt idx="564">
                  <c:v>548</c:v>
                </c:pt>
                <c:pt idx="565">
                  <c:v>549</c:v>
                </c:pt>
                <c:pt idx="566">
                  <c:v>550</c:v>
                </c:pt>
                <c:pt idx="567">
                  <c:v>551</c:v>
                </c:pt>
                <c:pt idx="568">
                  <c:v>552</c:v>
                </c:pt>
                <c:pt idx="569">
                  <c:v>553</c:v>
                </c:pt>
                <c:pt idx="570">
                  <c:v>554</c:v>
                </c:pt>
                <c:pt idx="571">
                  <c:v>555</c:v>
                </c:pt>
                <c:pt idx="572">
                  <c:v>556</c:v>
                </c:pt>
                <c:pt idx="573">
                  <c:v>557</c:v>
                </c:pt>
                <c:pt idx="574">
                  <c:v>558</c:v>
                </c:pt>
                <c:pt idx="575">
                  <c:v>559</c:v>
                </c:pt>
                <c:pt idx="576">
                  <c:v>560</c:v>
                </c:pt>
                <c:pt idx="577">
                  <c:v>561</c:v>
                </c:pt>
                <c:pt idx="578">
                  <c:v>562</c:v>
                </c:pt>
                <c:pt idx="579">
                  <c:v>563</c:v>
                </c:pt>
                <c:pt idx="580">
                  <c:v>564</c:v>
                </c:pt>
                <c:pt idx="581">
                  <c:v>565</c:v>
                </c:pt>
                <c:pt idx="582">
                  <c:v>566</c:v>
                </c:pt>
                <c:pt idx="583">
                  <c:v>567</c:v>
                </c:pt>
                <c:pt idx="584">
                  <c:v>8759</c:v>
                </c:pt>
                <c:pt idx="585">
                  <c:v>568</c:v>
                </c:pt>
                <c:pt idx="586">
                  <c:v>569</c:v>
                </c:pt>
                <c:pt idx="587">
                  <c:v>570</c:v>
                </c:pt>
                <c:pt idx="588">
                  <c:v>571</c:v>
                </c:pt>
                <c:pt idx="589">
                  <c:v>572</c:v>
                </c:pt>
                <c:pt idx="590">
                  <c:v>573</c:v>
                </c:pt>
                <c:pt idx="591">
                  <c:v>574</c:v>
                </c:pt>
                <c:pt idx="592">
                  <c:v>575</c:v>
                </c:pt>
                <c:pt idx="593">
                  <c:v>576</c:v>
                </c:pt>
                <c:pt idx="594">
                  <c:v>577</c:v>
                </c:pt>
                <c:pt idx="595">
                  <c:v>578</c:v>
                </c:pt>
                <c:pt idx="596">
                  <c:v>579</c:v>
                </c:pt>
                <c:pt idx="597">
                  <c:v>580</c:v>
                </c:pt>
                <c:pt idx="598">
                  <c:v>581</c:v>
                </c:pt>
                <c:pt idx="599">
                  <c:v>582</c:v>
                </c:pt>
                <c:pt idx="600">
                  <c:v>583</c:v>
                </c:pt>
                <c:pt idx="601">
                  <c:v>584</c:v>
                </c:pt>
                <c:pt idx="602">
                  <c:v>585</c:v>
                </c:pt>
                <c:pt idx="603">
                  <c:v>586</c:v>
                </c:pt>
                <c:pt idx="604">
                  <c:v>587</c:v>
                </c:pt>
                <c:pt idx="605">
                  <c:v>588</c:v>
                </c:pt>
                <c:pt idx="606">
                  <c:v>589</c:v>
                </c:pt>
                <c:pt idx="607">
                  <c:v>590</c:v>
                </c:pt>
                <c:pt idx="608">
                  <c:v>591</c:v>
                </c:pt>
                <c:pt idx="609">
                  <c:v>592</c:v>
                </c:pt>
                <c:pt idx="610">
                  <c:v>593</c:v>
                </c:pt>
                <c:pt idx="611">
                  <c:v>594</c:v>
                </c:pt>
                <c:pt idx="612">
                  <c:v>595</c:v>
                </c:pt>
                <c:pt idx="613">
                  <c:v>596</c:v>
                </c:pt>
                <c:pt idx="614">
                  <c:v>597</c:v>
                </c:pt>
                <c:pt idx="615">
                  <c:v>598</c:v>
                </c:pt>
                <c:pt idx="616">
                  <c:v>599</c:v>
                </c:pt>
                <c:pt idx="617">
                  <c:v>600</c:v>
                </c:pt>
                <c:pt idx="618">
                  <c:v>601</c:v>
                </c:pt>
                <c:pt idx="619">
                  <c:v>602</c:v>
                </c:pt>
                <c:pt idx="620">
                  <c:v>603</c:v>
                </c:pt>
                <c:pt idx="621">
                  <c:v>604</c:v>
                </c:pt>
                <c:pt idx="622">
                  <c:v>605</c:v>
                </c:pt>
                <c:pt idx="623">
                  <c:v>606</c:v>
                </c:pt>
                <c:pt idx="624">
                  <c:v>607</c:v>
                </c:pt>
                <c:pt idx="625">
                  <c:v>608</c:v>
                </c:pt>
                <c:pt idx="626">
                  <c:v>609</c:v>
                </c:pt>
                <c:pt idx="627">
                  <c:v>610</c:v>
                </c:pt>
                <c:pt idx="628">
                  <c:v>611</c:v>
                </c:pt>
                <c:pt idx="629">
                  <c:v>612</c:v>
                </c:pt>
                <c:pt idx="630">
                  <c:v>613</c:v>
                </c:pt>
                <c:pt idx="631">
                  <c:v>614</c:v>
                </c:pt>
                <c:pt idx="632">
                  <c:v>615</c:v>
                </c:pt>
                <c:pt idx="633">
                  <c:v>616</c:v>
                </c:pt>
                <c:pt idx="634">
                  <c:v>617</c:v>
                </c:pt>
                <c:pt idx="635">
                  <c:v>618</c:v>
                </c:pt>
                <c:pt idx="636">
                  <c:v>619</c:v>
                </c:pt>
                <c:pt idx="637">
                  <c:v>620</c:v>
                </c:pt>
                <c:pt idx="638">
                  <c:v>621</c:v>
                </c:pt>
                <c:pt idx="639">
                  <c:v>622</c:v>
                </c:pt>
                <c:pt idx="640">
                  <c:v>623</c:v>
                </c:pt>
                <c:pt idx="641">
                  <c:v>624</c:v>
                </c:pt>
                <c:pt idx="642">
                  <c:v>625</c:v>
                </c:pt>
                <c:pt idx="643">
                  <c:v>626</c:v>
                </c:pt>
                <c:pt idx="644">
                  <c:v>627</c:v>
                </c:pt>
                <c:pt idx="645">
                  <c:v>628</c:v>
                </c:pt>
                <c:pt idx="646">
                  <c:v>629</c:v>
                </c:pt>
                <c:pt idx="647">
                  <c:v>630</c:v>
                </c:pt>
                <c:pt idx="648">
                  <c:v>631</c:v>
                </c:pt>
                <c:pt idx="649">
                  <c:v>632</c:v>
                </c:pt>
                <c:pt idx="650">
                  <c:v>633</c:v>
                </c:pt>
                <c:pt idx="651">
                  <c:v>634</c:v>
                </c:pt>
                <c:pt idx="652">
                  <c:v>635</c:v>
                </c:pt>
                <c:pt idx="653">
                  <c:v>636</c:v>
                </c:pt>
                <c:pt idx="654">
                  <c:v>637</c:v>
                </c:pt>
                <c:pt idx="655">
                  <c:v>638</c:v>
                </c:pt>
                <c:pt idx="656">
                  <c:v>639</c:v>
                </c:pt>
                <c:pt idx="657">
                  <c:v>640</c:v>
                </c:pt>
                <c:pt idx="658">
                  <c:v>641</c:v>
                </c:pt>
                <c:pt idx="659">
                  <c:v>642</c:v>
                </c:pt>
                <c:pt idx="660">
                  <c:v>643</c:v>
                </c:pt>
                <c:pt idx="661">
                  <c:v>644</c:v>
                </c:pt>
                <c:pt idx="662">
                  <c:v>645</c:v>
                </c:pt>
                <c:pt idx="663">
                  <c:v>646</c:v>
                </c:pt>
                <c:pt idx="664">
                  <c:v>647</c:v>
                </c:pt>
                <c:pt idx="665">
                  <c:v>648</c:v>
                </c:pt>
                <c:pt idx="666">
                  <c:v>649</c:v>
                </c:pt>
                <c:pt idx="667">
                  <c:v>650</c:v>
                </c:pt>
                <c:pt idx="668">
                  <c:v>651</c:v>
                </c:pt>
                <c:pt idx="669">
                  <c:v>652</c:v>
                </c:pt>
                <c:pt idx="670">
                  <c:v>653</c:v>
                </c:pt>
                <c:pt idx="671">
                  <c:v>654</c:v>
                </c:pt>
                <c:pt idx="672">
                  <c:v>655</c:v>
                </c:pt>
                <c:pt idx="673">
                  <c:v>656</c:v>
                </c:pt>
                <c:pt idx="674">
                  <c:v>657</c:v>
                </c:pt>
                <c:pt idx="675">
                  <c:v>658</c:v>
                </c:pt>
                <c:pt idx="676">
                  <c:v>659</c:v>
                </c:pt>
                <c:pt idx="677">
                  <c:v>660</c:v>
                </c:pt>
                <c:pt idx="678">
                  <c:v>661</c:v>
                </c:pt>
                <c:pt idx="679">
                  <c:v>662</c:v>
                </c:pt>
                <c:pt idx="680">
                  <c:v>663</c:v>
                </c:pt>
                <c:pt idx="681">
                  <c:v>664</c:v>
                </c:pt>
                <c:pt idx="682">
                  <c:v>665</c:v>
                </c:pt>
                <c:pt idx="683">
                  <c:v>666</c:v>
                </c:pt>
                <c:pt idx="684">
                  <c:v>667</c:v>
                </c:pt>
                <c:pt idx="685">
                  <c:v>668</c:v>
                </c:pt>
                <c:pt idx="686">
                  <c:v>669</c:v>
                </c:pt>
                <c:pt idx="687">
                  <c:v>670</c:v>
                </c:pt>
                <c:pt idx="688">
                  <c:v>671</c:v>
                </c:pt>
                <c:pt idx="689">
                  <c:v>672</c:v>
                </c:pt>
                <c:pt idx="690">
                  <c:v>673</c:v>
                </c:pt>
                <c:pt idx="691">
                  <c:v>674</c:v>
                </c:pt>
                <c:pt idx="692">
                  <c:v>675</c:v>
                </c:pt>
                <c:pt idx="693">
                  <c:v>676</c:v>
                </c:pt>
                <c:pt idx="694">
                  <c:v>677</c:v>
                </c:pt>
                <c:pt idx="695">
                  <c:v>678</c:v>
                </c:pt>
                <c:pt idx="696">
                  <c:v>679</c:v>
                </c:pt>
                <c:pt idx="697">
                  <c:v>680</c:v>
                </c:pt>
                <c:pt idx="698">
                  <c:v>681</c:v>
                </c:pt>
                <c:pt idx="699">
                  <c:v>682</c:v>
                </c:pt>
                <c:pt idx="700">
                  <c:v>683</c:v>
                </c:pt>
                <c:pt idx="701">
                  <c:v>684</c:v>
                </c:pt>
                <c:pt idx="702">
                  <c:v>685</c:v>
                </c:pt>
                <c:pt idx="703">
                  <c:v>686</c:v>
                </c:pt>
                <c:pt idx="704">
                  <c:v>687</c:v>
                </c:pt>
                <c:pt idx="705">
                  <c:v>688</c:v>
                </c:pt>
                <c:pt idx="706">
                  <c:v>689</c:v>
                </c:pt>
                <c:pt idx="707">
                  <c:v>690</c:v>
                </c:pt>
                <c:pt idx="708">
                  <c:v>691</c:v>
                </c:pt>
                <c:pt idx="709">
                  <c:v>692</c:v>
                </c:pt>
                <c:pt idx="710">
                  <c:v>693</c:v>
                </c:pt>
                <c:pt idx="711">
                  <c:v>694</c:v>
                </c:pt>
                <c:pt idx="712">
                  <c:v>695</c:v>
                </c:pt>
                <c:pt idx="713">
                  <c:v>696</c:v>
                </c:pt>
                <c:pt idx="714">
                  <c:v>697</c:v>
                </c:pt>
                <c:pt idx="715">
                  <c:v>698</c:v>
                </c:pt>
                <c:pt idx="716">
                  <c:v>699</c:v>
                </c:pt>
                <c:pt idx="717">
                  <c:v>700</c:v>
                </c:pt>
                <c:pt idx="718">
                  <c:v>701</c:v>
                </c:pt>
                <c:pt idx="719">
                  <c:v>702</c:v>
                </c:pt>
                <c:pt idx="720">
                  <c:v>703</c:v>
                </c:pt>
                <c:pt idx="721">
                  <c:v>704</c:v>
                </c:pt>
                <c:pt idx="722">
                  <c:v>705</c:v>
                </c:pt>
                <c:pt idx="723">
                  <c:v>706</c:v>
                </c:pt>
                <c:pt idx="724">
                  <c:v>707</c:v>
                </c:pt>
                <c:pt idx="725">
                  <c:v>708</c:v>
                </c:pt>
                <c:pt idx="726">
                  <c:v>709</c:v>
                </c:pt>
                <c:pt idx="727">
                  <c:v>710</c:v>
                </c:pt>
                <c:pt idx="728">
                  <c:v>711</c:v>
                </c:pt>
                <c:pt idx="729">
                  <c:v>712</c:v>
                </c:pt>
                <c:pt idx="730">
                  <c:v>713</c:v>
                </c:pt>
                <c:pt idx="731">
                  <c:v>714</c:v>
                </c:pt>
                <c:pt idx="732">
                  <c:v>715</c:v>
                </c:pt>
                <c:pt idx="733">
                  <c:v>716</c:v>
                </c:pt>
                <c:pt idx="734">
                  <c:v>717</c:v>
                </c:pt>
                <c:pt idx="735">
                  <c:v>718</c:v>
                </c:pt>
                <c:pt idx="736">
                  <c:v>719</c:v>
                </c:pt>
                <c:pt idx="737">
                  <c:v>720</c:v>
                </c:pt>
                <c:pt idx="738">
                  <c:v>721</c:v>
                </c:pt>
                <c:pt idx="739">
                  <c:v>722</c:v>
                </c:pt>
                <c:pt idx="740">
                  <c:v>723</c:v>
                </c:pt>
                <c:pt idx="741">
                  <c:v>724</c:v>
                </c:pt>
                <c:pt idx="742">
                  <c:v>725</c:v>
                </c:pt>
                <c:pt idx="743">
                  <c:v>726</c:v>
                </c:pt>
                <c:pt idx="744">
                  <c:v>727</c:v>
                </c:pt>
                <c:pt idx="745">
                  <c:v>728</c:v>
                </c:pt>
                <c:pt idx="746">
                  <c:v>729</c:v>
                </c:pt>
                <c:pt idx="747">
                  <c:v>730</c:v>
                </c:pt>
                <c:pt idx="748">
                  <c:v>731</c:v>
                </c:pt>
                <c:pt idx="749">
                  <c:v>732</c:v>
                </c:pt>
                <c:pt idx="750">
                  <c:v>733</c:v>
                </c:pt>
                <c:pt idx="751">
                  <c:v>734</c:v>
                </c:pt>
                <c:pt idx="752">
                  <c:v>735</c:v>
                </c:pt>
                <c:pt idx="753">
                  <c:v>736</c:v>
                </c:pt>
                <c:pt idx="754">
                  <c:v>737</c:v>
                </c:pt>
                <c:pt idx="755">
                  <c:v>738</c:v>
                </c:pt>
                <c:pt idx="756">
                  <c:v>739</c:v>
                </c:pt>
                <c:pt idx="757">
                  <c:v>740</c:v>
                </c:pt>
                <c:pt idx="758">
                  <c:v>741</c:v>
                </c:pt>
                <c:pt idx="759">
                  <c:v>742</c:v>
                </c:pt>
                <c:pt idx="760">
                  <c:v>743</c:v>
                </c:pt>
                <c:pt idx="761">
                  <c:v>744</c:v>
                </c:pt>
                <c:pt idx="762">
                  <c:v>745</c:v>
                </c:pt>
                <c:pt idx="763">
                  <c:v>746</c:v>
                </c:pt>
                <c:pt idx="764">
                  <c:v>747</c:v>
                </c:pt>
                <c:pt idx="765">
                  <c:v>748</c:v>
                </c:pt>
                <c:pt idx="766">
                  <c:v>749</c:v>
                </c:pt>
                <c:pt idx="767">
                  <c:v>750</c:v>
                </c:pt>
                <c:pt idx="768">
                  <c:v>751</c:v>
                </c:pt>
                <c:pt idx="769">
                  <c:v>752</c:v>
                </c:pt>
                <c:pt idx="770">
                  <c:v>753</c:v>
                </c:pt>
                <c:pt idx="771">
                  <c:v>754</c:v>
                </c:pt>
                <c:pt idx="772">
                  <c:v>755</c:v>
                </c:pt>
                <c:pt idx="773">
                  <c:v>756</c:v>
                </c:pt>
                <c:pt idx="774">
                  <c:v>757</c:v>
                </c:pt>
                <c:pt idx="775">
                  <c:v>758</c:v>
                </c:pt>
                <c:pt idx="776">
                  <c:v>759</c:v>
                </c:pt>
                <c:pt idx="777">
                  <c:v>760</c:v>
                </c:pt>
                <c:pt idx="778">
                  <c:v>761</c:v>
                </c:pt>
                <c:pt idx="779">
                  <c:v>762</c:v>
                </c:pt>
                <c:pt idx="780">
                  <c:v>763</c:v>
                </c:pt>
                <c:pt idx="781">
                  <c:v>764</c:v>
                </c:pt>
                <c:pt idx="782">
                  <c:v>765</c:v>
                </c:pt>
                <c:pt idx="783">
                  <c:v>766</c:v>
                </c:pt>
                <c:pt idx="784">
                  <c:v>767</c:v>
                </c:pt>
                <c:pt idx="785">
                  <c:v>768</c:v>
                </c:pt>
                <c:pt idx="786">
                  <c:v>769</c:v>
                </c:pt>
                <c:pt idx="787">
                  <c:v>770</c:v>
                </c:pt>
                <c:pt idx="788">
                  <c:v>771</c:v>
                </c:pt>
                <c:pt idx="789">
                  <c:v>772</c:v>
                </c:pt>
                <c:pt idx="790">
                  <c:v>773</c:v>
                </c:pt>
                <c:pt idx="791">
                  <c:v>774</c:v>
                </c:pt>
                <c:pt idx="792">
                  <c:v>775</c:v>
                </c:pt>
                <c:pt idx="793">
                  <c:v>776</c:v>
                </c:pt>
                <c:pt idx="794">
                  <c:v>777</c:v>
                </c:pt>
                <c:pt idx="795">
                  <c:v>778</c:v>
                </c:pt>
                <c:pt idx="796">
                  <c:v>779</c:v>
                </c:pt>
                <c:pt idx="797">
                  <c:v>780</c:v>
                </c:pt>
                <c:pt idx="798">
                  <c:v>781</c:v>
                </c:pt>
                <c:pt idx="799">
                  <c:v>782</c:v>
                </c:pt>
                <c:pt idx="800">
                  <c:v>783</c:v>
                </c:pt>
                <c:pt idx="801">
                  <c:v>784</c:v>
                </c:pt>
                <c:pt idx="802">
                  <c:v>785</c:v>
                </c:pt>
                <c:pt idx="803">
                  <c:v>786</c:v>
                </c:pt>
                <c:pt idx="804">
                  <c:v>787</c:v>
                </c:pt>
                <c:pt idx="805">
                  <c:v>788</c:v>
                </c:pt>
                <c:pt idx="806">
                  <c:v>789</c:v>
                </c:pt>
                <c:pt idx="807">
                  <c:v>790</c:v>
                </c:pt>
                <c:pt idx="808">
                  <c:v>791</c:v>
                </c:pt>
                <c:pt idx="809">
                  <c:v>792</c:v>
                </c:pt>
                <c:pt idx="810">
                  <c:v>8984</c:v>
                </c:pt>
                <c:pt idx="811">
                  <c:v>793</c:v>
                </c:pt>
                <c:pt idx="812">
                  <c:v>794</c:v>
                </c:pt>
                <c:pt idx="813">
                  <c:v>795</c:v>
                </c:pt>
                <c:pt idx="814">
                  <c:v>796</c:v>
                </c:pt>
                <c:pt idx="815">
                  <c:v>797</c:v>
                </c:pt>
                <c:pt idx="816">
                  <c:v>798</c:v>
                </c:pt>
                <c:pt idx="817">
                  <c:v>799</c:v>
                </c:pt>
                <c:pt idx="818">
                  <c:v>800</c:v>
                </c:pt>
                <c:pt idx="819">
                  <c:v>801</c:v>
                </c:pt>
                <c:pt idx="820">
                  <c:v>802</c:v>
                </c:pt>
                <c:pt idx="821">
                  <c:v>803</c:v>
                </c:pt>
                <c:pt idx="822">
                  <c:v>804</c:v>
                </c:pt>
                <c:pt idx="823">
                  <c:v>805</c:v>
                </c:pt>
                <c:pt idx="824">
                  <c:v>806</c:v>
                </c:pt>
                <c:pt idx="825">
                  <c:v>807</c:v>
                </c:pt>
                <c:pt idx="826">
                  <c:v>808</c:v>
                </c:pt>
                <c:pt idx="827">
                  <c:v>809</c:v>
                </c:pt>
                <c:pt idx="828">
                  <c:v>810</c:v>
                </c:pt>
                <c:pt idx="829">
                  <c:v>811</c:v>
                </c:pt>
                <c:pt idx="830">
                  <c:v>812</c:v>
                </c:pt>
                <c:pt idx="831">
                  <c:v>813</c:v>
                </c:pt>
                <c:pt idx="832">
                  <c:v>814</c:v>
                </c:pt>
                <c:pt idx="833">
                  <c:v>815</c:v>
                </c:pt>
                <c:pt idx="834">
                  <c:v>816</c:v>
                </c:pt>
                <c:pt idx="835">
                  <c:v>817</c:v>
                </c:pt>
                <c:pt idx="836">
                  <c:v>818</c:v>
                </c:pt>
                <c:pt idx="837">
                  <c:v>819</c:v>
                </c:pt>
                <c:pt idx="838">
                  <c:v>820</c:v>
                </c:pt>
                <c:pt idx="839">
                  <c:v>821</c:v>
                </c:pt>
                <c:pt idx="840">
                  <c:v>822</c:v>
                </c:pt>
                <c:pt idx="841">
                  <c:v>823</c:v>
                </c:pt>
                <c:pt idx="842">
                  <c:v>824</c:v>
                </c:pt>
                <c:pt idx="843">
                  <c:v>825</c:v>
                </c:pt>
                <c:pt idx="844">
                  <c:v>826</c:v>
                </c:pt>
                <c:pt idx="845">
                  <c:v>827</c:v>
                </c:pt>
                <c:pt idx="846">
                  <c:v>828</c:v>
                </c:pt>
                <c:pt idx="847">
                  <c:v>829</c:v>
                </c:pt>
                <c:pt idx="848">
                  <c:v>830</c:v>
                </c:pt>
                <c:pt idx="849">
                  <c:v>831</c:v>
                </c:pt>
                <c:pt idx="850">
                  <c:v>832</c:v>
                </c:pt>
                <c:pt idx="851">
                  <c:v>833</c:v>
                </c:pt>
                <c:pt idx="852">
                  <c:v>834</c:v>
                </c:pt>
                <c:pt idx="853">
                  <c:v>835</c:v>
                </c:pt>
                <c:pt idx="854">
                  <c:v>836</c:v>
                </c:pt>
                <c:pt idx="855">
                  <c:v>837</c:v>
                </c:pt>
                <c:pt idx="856">
                  <c:v>838</c:v>
                </c:pt>
                <c:pt idx="857">
                  <c:v>839</c:v>
                </c:pt>
                <c:pt idx="858">
                  <c:v>840</c:v>
                </c:pt>
                <c:pt idx="859">
                  <c:v>841</c:v>
                </c:pt>
                <c:pt idx="860">
                  <c:v>842</c:v>
                </c:pt>
                <c:pt idx="861">
                  <c:v>843</c:v>
                </c:pt>
                <c:pt idx="862">
                  <c:v>844</c:v>
                </c:pt>
                <c:pt idx="863">
                  <c:v>845</c:v>
                </c:pt>
                <c:pt idx="864">
                  <c:v>846</c:v>
                </c:pt>
                <c:pt idx="865">
                  <c:v>847</c:v>
                </c:pt>
                <c:pt idx="866">
                  <c:v>848</c:v>
                </c:pt>
                <c:pt idx="867">
                  <c:v>849</c:v>
                </c:pt>
                <c:pt idx="868">
                  <c:v>850</c:v>
                </c:pt>
                <c:pt idx="869">
                  <c:v>851</c:v>
                </c:pt>
                <c:pt idx="870">
                  <c:v>852</c:v>
                </c:pt>
                <c:pt idx="871">
                  <c:v>853</c:v>
                </c:pt>
                <c:pt idx="872">
                  <c:v>854</c:v>
                </c:pt>
                <c:pt idx="873">
                  <c:v>855</c:v>
                </c:pt>
                <c:pt idx="874">
                  <c:v>856</c:v>
                </c:pt>
                <c:pt idx="875">
                  <c:v>857</c:v>
                </c:pt>
                <c:pt idx="876">
                  <c:v>858</c:v>
                </c:pt>
                <c:pt idx="877">
                  <c:v>859</c:v>
                </c:pt>
                <c:pt idx="878">
                  <c:v>860</c:v>
                </c:pt>
                <c:pt idx="879">
                  <c:v>861</c:v>
                </c:pt>
                <c:pt idx="880">
                  <c:v>862</c:v>
                </c:pt>
                <c:pt idx="881">
                  <c:v>863</c:v>
                </c:pt>
                <c:pt idx="882">
                  <c:v>864</c:v>
                </c:pt>
                <c:pt idx="883">
                  <c:v>865</c:v>
                </c:pt>
                <c:pt idx="884">
                  <c:v>866</c:v>
                </c:pt>
                <c:pt idx="885">
                  <c:v>867</c:v>
                </c:pt>
                <c:pt idx="886">
                  <c:v>868</c:v>
                </c:pt>
                <c:pt idx="887">
                  <c:v>869</c:v>
                </c:pt>
                <c:pt idx="888">
                  <c:v>870</c:v>
                </c:pt>
                <c:pt idx="889">
                  <c:v>871</c:v>
                </c:pt>
                <c:pt idx="890">
                  <c:v>872</c:v>
                </c:pt>
                <c:pt idx="891">
                  <c:v>873</c:v>
                </c:pt>
                <c:pt idx="892">
                  <c:v>874</c:v>
                </c:pt>
                <c:pt idx="893">
                  <c:v>875</c:v>
                </c:pt>
                <c:pt idx="894">
                  <c:v>876</c:v>
                </c:pt>
                <c:pt idx="895">
                  <c:v>877</c:v>
                </c:pt>
                <c:pt idx="896">
                  <c:v>878</c:v>
                </c:pt>
                <c:pt idx="897">
                  <c:v>879</c:v>
                </c:pt>
                <c:pt idx="898">
                  <c:v>880</c:v>
                </c:pt>
                <c:pt idx="899">
                  <c:v>881</c:v>
                </c:pt>
                <c:pt idx="900">
                  <c:v>882</c:v>
                </c:pt>
                <c:pt idx="901">
                  <c:v>883</c:v>
                </c:pt>
                <c:pt idx="902">
                  <c:v>884</c:v>
                </c:pt>
                <c:pt idx="903">
                  <c:v>9076</c:v>
                </c:pt>
                <c:pt idx="904">
                  <c:v>885</c:v>
                </c:pt>
                <c:pt idx="905">
                  <c:v>886</c:v>
                </c:pt>
                <c:pt idx="906">
                  <c:v>887</c:v>
                </c:pt>
                <c:pt idx="907">
                  <c:v>888</c:v>
                </c:pt>
                <c:pt idx="908">
                  <c:v>889</c:v>
                </c:pt>
                <c:pt idx="909">
                  <c:v>890</c:v>
                </c:pt>
                <c:pt idx="910">
                  <c:v>891</c:v>
                </c:pt>
                <c:pt idx="911">
                  <c:v>9083</c:v>
                </c:pt>
                <c:pt idx="912">
                  <c:v>892</c:v>
                </c:pt>
                <c:pt idx="913">
                  <c:v>893</c:v>
                </c:pt>
                <c:pt idx="914">
                  <c:v>894</c:v>
                </c:pt>
                <c:pt idx="915">
                  <c:v>895</c:v>
                </c:pt>
                <c:pt idx="916">
                  <c:v>896</c:v>
                </c:pt>
                <c:pt idx="917">
                  <c:v>897</c:v>
                </c:pt>
                <c:pt idx="918">
                  <c:v>898</c:v>
                </c:pt>
                <c:pt idx="919">
                  <c:v>899</c:v>
                </c:pt>
                <c:pt idx="920">
                  <c:v>900</c:v>
                </c:pt>
                <c:pt idx="921">
                  <c:v>901</c:v>
                </c:pt>
                <c:pt idx="922">
                  <c:v>902</c:v>
                </c:pt>
                <c:pt idx="923">
                  <c:v>903</c:v>
                </c:pt>
                <c:pt idx="924">
                  <c:v>904</c:v>
                </c:pt>
                <c:pt idx="925">
                  <c:v>905</c:v>
                </c:pt>
                <c:pt idx="926">
                  <c:v>906</c:v>
                </c:pt>
                <c:pt idx="927">
                  <c:v>907</c:v>
                </c:pt>
                <c:pt idx="928">
                  <c:v>908</c:v>
                </c:pt>
                <c:pt idx="929">
                  <c:v>909</c:v>
                </c:pt>
                <c:pt idx="930">
                  <c:v>910</c:v>
                </c:pt>
                <c:pt idx="931">
                  <c:v>911</c:v>
                </c:pt>
                <c:pt idx="932">
                  <c:v>912</c:v>
                </c:pt>
                <c:pt idx="933">
                  <c:v>913</c:v>
                </c:pt>
                <c:pt idx="934">
                  <c:v>914</c:v>
                </c:pt>
                <c:pt idx="935">
                  <c:v>915</c:v>
                </c:pt>
                <c:pt idx="936">
                  <c:v>916</c:v>
                </c:pt>
                <c:pt idx="937">
                  <c:v>917</c:v>
                </c:pt>
                <c:pt idx="938">
                  <c:v>918</c:v>
                </c:pt>
                <c:pt idx="939">
                  <c:v>919</c:v>
                </c:pt>
                <c:pt idx="940">
                  <c:v>920</c:v>
                </c:pt>
                <c:pt idx="941">
                  <c:v>921</c:v>
                </c:pt>
                <c:pt idx="942">
                  <c:v>922</c:v>
                </c:pt>
                <c:pt idx="943">
                  <c:v>923</c:v>
                </c:pt>
                <c:pt idx="944">
                  <c:v>924</c:v>
                </c:pt>
                <c:pt idx="945">
                  <c:v>925</c:v>
                </c:pt>
                <c:pt idx="946">
                  <c:v>926</c:v>
                </c:pt>
                <c:pt idx="947">
                  <c:v>927</c:v>
                </c:pt>
                <c:pt idx="948">
                  <c:v>928</c:v>
                </c:pt>
                <c:pt idx="949">
                  <c:v>929</c:v>
                </c:pt>
                <c:pt idx="950">
                  <c:v>930</c:v>
                </c:pt>
                <c:pt idx="951">
                  <c:v>931</c:v>
                </c:pt>
                <c:pt idx="952">
                  <c:v>932</c:v>
                </c:pt>
                <c:pt idx="953">
                  <c:v>933</c:v>
                </c:pt>
                <c:pt idx="954">
                  <c:v>934</c:v>
                </c:pt>
                <c:pt idx="955">
                  <c:v>935</c:v>
                </c:pt>
                <c:pt idx="956">
                  <c:v>936</c:v>
                </c:pt>
                <c:pt idx="957">
                  <c:v>937</c:v>
                </c:pt>
                <c:pt idx="958">
                  <c:v>938</c:v>
                </c:pt>
                <c:pt idx="959">
                  <c:v>939</c:v>
                </c:pt>
                <c:pt idx="960">
                  <c:v>940</c:v>
                </c:pt>
                <c:pt idx="961">
                  <c:v>941</c:v>
                </c:pt>
                <c:pt idx="962">
                  <c:v>942</c:v>
                </c:pt>
                <c:pt idx="963">
                  <c:v>943</c:v>
                </c:pt>
                <c:pt idx="964">
                  <c:v>944</c:v>
                </c:pt>
                <c:pt idx="965">
                  <c:v>945</c:v>
                </c:pt>
                <c:pt idx="966">
                  <c:v>946</c:v>
                </c:pt>
                <c:pt idx="967">
                  <c:v>947</c:v>
                </c:pt>
                <c:pt idx="968">
                  <c:v>948</c:v>
                </c:pt>
                <c:pt idx="969">
                  <c:v>949</c:v>
                </c:pt>
                <c:pt idx="970">
                  <c:v>950</c:v>
                </c:pt>
                <c:pt idx="971">
                  <c:v>951</c:v>
                </c:pt>
                <c:pt idx="972">
                  <c:v>952</c:v>
                </c:pt>
                <c:pt idx="973">
                  <c:v>953</c:v>
                </c:pt>
                <c:pt idx="974">
                  <c:v>954</c:v>
                </c:pt>
                <c:pt idx="975">
                  <c:v>955</c:v>
                </c:pt>
                <c:pt idx="976">
                  <c:v>956</c:v>
                </c:pt>
                <c:pt idx="977">
                  <c:v>957</c:v>
                </c:pt>
                <c:pt idx="978">
                  <c:v>958</c:v>
                </c:pt>
                <c:pt idx="979">
                  <c:v>959</c:v>
                </c:pt>
                <c:pt idx="980">
                  <c:v>960</c:v>
                </c:pt>
                <c:pt idx="981">
                  <c:v>961</c:v>
                </c:pt>
                <c:pt idx="982">
                  <c:v>962</c:v>
                </c:pt>
                <c:pt idx="983">
                  <c:v>963</c:v>
                </c:pt>
                <c:pt idx="984">
                  <c:v>964</c:v>
                </c:pt>
                <c:pt idx="985">
                  <c:v>965</c:v>
                </c:pt>
                <c:pt idx="986">
                  <c:v>966</c:v>
                </c:pt>
                <c:pt idx="987">
                  <c:v>967</c:v>
                </c:pt>
                <c:pt idx="988">
                  <c:v>968</c:v>
                </c:pt>
                <c:pt idx="989">
                  <c:v>969</c:v>
                </c:pt>
                <c:pt idx="990">
                  <c:v>970</c:v>
                </c:pt>
                <c:pt idx="991">
                  <c:v>971</c:v>
                </c:pt>
                <c:pt idx="992">
                  <c:v>972</c:v>
                </c:pt>
                <c:pt idx="993">
                  <c:v>973</c:v>
                </c:pt>
                <c:pt idx="994">
                  <c:v>974</c:v>
                </c:pt>
                <c:pt idx="995">
                  <c:v>9166</c:v>
                </c:pt>
                <c:pt idx="996">
                  <c:v>975</c:v>
                </c:pt>
                <c:pt idx="997">
                  <c:v>976</c:v>
                </c:pt>
                <c:pt idx="998">
                  <c:v>977</c:v>
                </c:pt>
                <c:pt idx="999">
                  <c:v>978</c:v>
                </c:pt>
                <c:pt idx="1000">
                  <c:v>979</c:v>
                </c:pt>
                <c:pt idx="1001">
                  <c:v>980</c:v>
                </c:pt>
                <c:pt idx="1002">
                  <c:v>981</c:v>
                </c:pt>
                <c:pt idx="1003">
                  <c:v>982</c:v>
                </c:pt>
                <c:pt idx="1004">
                  <c:v>983</c:v>
                </c:pt>
                <c:pt idx="1005">
                  <c:v>984</c:v>
                </c:pt>
                <c:pt idx="1006">
                  <c:v>985</c:v>
                </c:pt>
                <c:pt idx="1007">
                  <c:v>986</c:v>
                </c:pt>
                <c:pt idx="1008">
                  <c:v>987</c:v>
                </c:pt>
                <c:pt idx="1009">
                  <c:v>988</c:v>
                </c:pt>
                <c:pt idx="1010">
                  <c:v>989</c:v>
                </c:pt>
                <c:pt idx="1011">
                  <c:v>990</c:v>
                </c:pt>
                <c:pt idx="1012">
                  <c:v>991</c:v>
                </c:pt>
                <c:pt idx="1013">
                  <c:v>992</c:v>
                </c:pt>
                <c:pt idx="1014">
                  <c:v>993</c:v>
                </c:pt>
                <c:pt idx="1015">
                  <c:v>994</c:v>
                </c:pt>
                <c:pt idx="1016">
                  <c:v>995</c:v>
                </c:pt>
                <c:pt idx="1017">
                  <c:v>996</c:v>
                </c:pt>
                <c:pt idx="1018">
                  <c:v>997</c:v>
                </c:pt>
                <c:pt idx="1019">
                  <c:v>998</c:v>
                </c:pt>
                <c:pt idx="1020">
                  <c:v>999</c:v>
                </c:pt>
                <c:pt idx="1021">
                  <c:v>1000</c:v>
                </c:pt>
                <c:pt idx="1022">
                  <c:v>1001</c:v>
                </c:pt>
                <c:pt idx="1023">
                  <c:v>1002</c:v>
                </c:pt>
                <c:pt idx="1024">
                  <c:v>1003</c:v>
                </c:pt>
                <c:pt idx="1025">
                  <c:v>1004</c:v>
                </c:pt>
                <c:pt idx="1026">
                  <c:v>1005</c:v>
                </c:pt>
                <c:pt idx="1027">
                  <c:v>1006</c:v>
                </c:pt>
                <c:pt idx="1028">
                  <c:v>1007</c:v>
                </c:pt>
                <c:pt idx="1029">
                  <c:v>1008</c:v>
                </c:pt>
                <c:pt idx="1030">
                  <c:v>1009</c:v>
                </c:pt>
                <c:pt idx="1031">
                  <c:v>1010</c:v>
                </c:pt>
                <c:pt idx="1032">
                  <c:v>1011</c:v>
                </c:pt>
                <c:pt idx="1033">
                  <c:v>1012</c:v>
                </c:pt>
                <c:pt idx="1034">
                  <c:v>1013</c:v>
                </c:pt>
                <c:pt idx="1035">
                  <c:v>1014</c:v>
                </c:pt>
                <c:pt idx="1036">
                  <c:v>1015</c:v>
                </c:pt>
                <c:pt idx="1037">
                  <c:v>1016</c:v>
                </c:pt>
                <c:pt idx="1038">
                  <c:v>1017</c:v>
                </c:pt>
                <c:pt idx="1039">
                  <c:v>1018</c:v>
                </c:pt>
                <c:pt idx="1040">
                  <c:v>1019</c:v>
                </c:pt>
                <c:pt idx="1041">
                  <c:v>1020</c:v>
                </c:pt>
                <c:pt idx="1042">
                  <c:v>1021</c:v>
                </c:pt>
                <c:pt idx="1043">
                  <c:v>1022</c:v>
                </c:pt>
                <c:pt idx="1044">
                  <c:v>1023</c:v>
                </c:pt>
                <c:pt idx="1045">
                  <c:v>1024</c:v>
                </c:pt>
                <c:pt idx="1046">
                  <c:v>1025</c:v>
                </c:pt>
                <c:pt idx="1047">
                  <c:v>1026</c:v>
                </c:pt>
                <c:pt idx="1048">
                  <c:v>1027</c:v>
                </c:pt>
                <c:pt idx="1049">
                  <c:v>1028</c:v>
                </c:pt>
                <c:pt idx="1050">
                  <c:v>1029</c:v>
                </c:pt>
                <c:pt idx="1051">
                  <c:v>1030</c:v>
                </c:pt>
                <c:pt idx="1052">
                  <c:v>1031</c:v>
                </c:pt>
                <c:pt idx="1053">
                  <c:v>1032</c:v>
                </c:pt>
                <c:pt idx="1054">
                  <c:v>1033</c:v>
                </c:pt>
                <c:pt idx="1055">
                  <c:v>1034</c:v>
                </c:pt>
                <c:pt idx="1056">
                  <c:v>1035</c:v>
                </c:pt>
                <c:pt idx="1057">
                  <c:v>1036</c:v>
                </c:pt>
                <c:pt idx="1058">
                  <c:v>1037</c:v>
                </c:pt>
                <c:pt idx="1059">
                  <c:v>1038</c:v>
                </c:pt>
                <c:pt idx="1060">
                  <c:v>1039</c:v>
                </c:pt>
                <c:pt idx="1061">
                  <c:v>1040</c:v>
                </c:pt>
                <c:pt idx="1062">
                  <c:v>1041</c:v>
                </c:pt>
                <c:pt idx="1063">
                  <c:v>1042</c:v>
                </c:pt>
                <c:pt idx="1064">
                  <c:v>1043</c:v>
                </c:pt>
                <c:pt idx="1065">
                  <c:v>1044</c:v>
                </c:pt>
                <c:pt idx="1066">
                  <c:v>1045</c:v>
                </c:pt>
                <c:pt idx="1067">
                  <c:v>1046</c:v>
                </c:pt>
                <c:pt idx="1068">
                  <c:v>1047</c:v>
                </c:pt>
                <c:pt idx="1069">
                  <c:v>1048</c:v>
                </c:pt>
                <c:pt idx="1070">
                  <c:v>1049</c:v>
                </c:pt>
                <c:pt idx="1071">
                  <c:v>1050</c:v>
                </c:pt>
                <c:pt idx="1072">
                  <c:v>1051</c:v>
                </c:pt>
                <c:pt idx="1073">
                  <c:v>1052</c:v>
                </c:pt>
                <c:pt idx="1074">
                  <c:v>1053</c:v>
                </c:pt>
                <c:pt idx="1075">
                  <c:v>1054</c:v>
                </c:pt>
                <c:pt idx="1076">
                  <c:v>1055</c:v>
                </c:pt>
                <c:pt idx="1077">
                  <c:v>1056</c:v>
                </c:pt>
                <c:pt idx="1078">
                  <c:v>1057</c:v>
                </c:pt>
                <c:pt idx="1079">
                  <c:v>1058</c:v>
                </c:pt>
                <c:pt idx="1080">
                  <c:v>1059</c:v>
                </c:pt>
                <c:pt idx="1081">
                  <c:v>1060</c:v>
                </c:pt>
                <c:pt idx="1082">
                  <c:v>1061</c:v>
                </c:pt>
                <c:pt idx="1083">
                  <c:v>1062</c:v>
                </c:pt>
                <c:pt idx="1084">
                  <c:v>1063</c:v>
                </c:pt>
                <c:pt idx="1085">
                  <c:v>1064</c:v>
                </c:pt>
                <c:pt idx="1086">
                  <c:v>1065</c:v>
                </c:pt>
                <c:pt idx="1087">
                  <c:v>1066</c:v>
                </c:pt>
                <c:pt idx="1088">
                  <c:v>1067</c:v>
                </c:pt>
                <c:pt idx="1089">
                  <c:v>1068</c:v>
                </c:pt>
                <c:pt idx="1090">
                  <c:v>1069</c:v>
                </c:pt>
                <c:pt idx="1091">
                  <c:v>1070</c:v>
                </c:pt>
                <c:pt idx="1092">
                  <c:v>1071</c:v>
                </c:pt>
                <c:pt idx="1093">
                  <c:v>1072</c:v>
                </c:pt>
                <c:pt idx="1094">
                  <c:v>1073</c:v>
                </c:pt>
                <c:pt idx="1095">
                  <c:v>1074</c:v>
                </c:pt>
                <c:pt idx="1096">
                  <c:v>1075</c:v>
                </c:pt>
                <c:pt idx="1097">
                  <c:v>1076</c:v>
                </c:pt>
                <c:pt idx="1098">
                  <c:v>1077</c:v>
                </c:pt>
                <c:pt idx="1099">
                  <c:v>1078</c:v>
                </c:pt>
                <c:pt idx="1100">
                  <c:v>1079</c:v>
                </c:pt>
                <c:pt idx="1101">
                  <c:v>1080</c:v>
                </c:pt>
                <c:pt idx="1102">
                  <c:v>1081</c:v>
                </c:pt>
                <c:pt idx="1103">
                  <c:v>1082</c:v>
                </c:pt>
                <c:pt idx="1104">
                  <c:v>9274</c:v>
                </c:pt>
                <c:pt idx="1105">
                  <c:v>1083</c:v>
                </c:pt>
                <c:pt idx="1106">
                  <c:v>1084</c:v>
                </c:pt>
                <c:pt idx="1107">
                  <c:v>1085</c:v>
                </c:pt>
                <c:pt idx="1108">
                  <c:v>1086</c:v>
                </c:pt>
                <c:pt idx="1109">
                  <c:v>1087</c:v>
                </c:pt>
                <c:pt idx="1110">
                  <c:v>1088</c:v>
                </c:pt>
                <c:pt idx="1111">
                  <c:v>1089</c:v>
                </c:pt>
                <c:pt idx="1112">
                  <c:v>1090</c:v>
                </c:pt>
                <c:pt idx="1113">
                  <c:v>1091</c:v>
                </c:pt>
                <c:pt idx="1114">
                  <c:v>1092</c:v>
                </c:pt>
                <c:pt idx="1115">
                  <c:v>1093</c:v>
                </c:pt>
                <c:pt idx="1116">
                  <c:v>1094</c:v>
                </c:pt>
                <c:pt idx="1117">
                  <c:v>1095</c:v>
                </c:pt>
                <c:pt idx="1118">
                  <c:v>1096</c:v>
                </c:pt>
                <c:pt idx="1119">
                  <c:v>1097</c:v>
                </c:pt>
                <c:pt idx="1120">
                  <c:v>1098</c:v>
                </c:pt>
                <c:pt idx="1121">
                  <c:v>1099</c:v>
                </c:pt>
                <c:pt idx="1122">
                  <c:v>1100</c:v>
                </c:pt>
                <c:pt idx="1123">
                  <c:v>1101</c:v>
                </c:pt>
                <c:pt idx="1124">
                  <c:v>1102</c:v>
                </c:pt>
                <c:pt idx="1125">
                  <c:v>1103</c:v>
                </c:pt>
                <c:pt idx="1126">
                  <c:v>1104</c:v>
                </c:pt>
                <c:pt idx="1127">
                  <c:v>1105</c:v>
                </c:pt>
                <c:pt idx="1128">
                  <c:v>1106</c:v>
                </c:pt>
                <c:pt idx="1129">
                  <c:v>1107</c:v>
                </c:pt>
                <c:pt idx="1130">
                  <c:v>1108</c:v>
                </c:pt>
                <c:pt idx="1131">
                  <c:v>1109</c:v>
                </c:pt>
                <c:pt idx="1132">
                  <c:v>1110</c:v>
                </c:pt>
                <c:pt idx="1133">
                  <c:v>1111</c:v>
                </c:pt>
                <c:pt idx="1134">
                  <c:v>1112</c:v>
                </c:pt>
                <c:pt idx="1135">
                  <c:v>1113</c:v>
                </c:pt>
                <c:pt idx="1136">
                  <c:v>1114</c:v>
                </c:pt>
                <c:pt idx="1137">
                  <c:v>1115</c:v>
                </c:pt>
                <c:pt idx="1138">
                  <c:v>1116</c:v>
                </c:pt>
                <c:pt idx="1139">
                  <c:v>1117</c:v>
                </c:pt>
                <c:pt idx="1140">
                  <c:v>1118</c:v>
                </c:pt>
                <c:pt idx="1141">
                  <c:v>1119</c:v>
                </c:pt>
                <c:pt idx="1142">
                  <c:v>1120</c:v>
                </c:pt>
                <c:pt idx="1143">
                  <c:v>1121</c:v>
                </c:pt>
                <c:pt idx="1144">
                  <c:v>1122</c:v>
                </c:pt>
                <c:pt idx="1145">
                  <c:v>1123</c:v>
                </c:pt>
                <c:pt idx="1146">
                  <c:v>1124</c:v>
                </c:pt>
                <c:pt idx="1147">
                  <c:v>1125</c:v>
                </c:pt>
                <c:pt idx="1148">
                  <c:v>1126</c:v>
                </c:pt>
                <c:pt idx="1149">
                  <c:v>1127</c:v>
                </c:pt>
                <c:pt idx="1150">
                  <c:v>1128</c:v>
                </c:pt>
                <c:pt idx="1151">
                  <c:v>1129</c:v>
                </c:pt>
                <c:pt idx="1152">
                  <c:v>1130</c:v>
                </c:pt>
                <c:pt idx="1153">
                  <c:v>1131</c:v>
                </c:pt>
                <c:pt idx="1154">
                  <c:v>1132</c:v>
                </c:pt>
                <c:pt idx="1155">
                  <c:v>1133</c:v>
                </c:pt>
                <c:pt idx="1156">
                  <c:v>1134</c:v>
                </c:pt>
                <c:pt idx="1157">
                  <c:v>1135</c:v>
                </c:pt>
                <c:pt idx="1158">
                  <c:v>1136</c:v>
                </c:pt>
                <c:pt idx="1159">
                  <c:v>1137</c:v>
                </c:pt>
                <c:pt idx="1160">
                  <c:v>1138</c:v>
                </c:pt>
                <c:pt idx="1161">
                  <c:v>1139</c:v>
                </c:pt>
                <c:pt idx="1162">
                  <c:v>1140</c:v>
                </c:pt>
                <c:pt idx="1163">
                  <c:v>1141</c:v>
                </c:pt>
                <c:pt idx="1164">
                  <c:v>1142</c:v>
                </c:pt>
                <c:pt idx="1165">
                  <c:v>1143</c:v>
                </c:pt>
                <c:pt idx="1166">
                  <c:v>1144</c:v>
                </c:pt>
                <c:pt idx="1167">
                  <c:v>1145</c:v>
                </c:pt>
                <c:pt idx="1168">
                  <c:v>1146</c:v>
                </c:pt>
                <c:pt idx="1169">
                  <c:v>1147</c:v>
                </c:pt>
                <c:pt idx="1170">
                  <c:v>1148</c:v>
                </c:pt>
                <c:pt idx="1171">
                  <c:v>1149</c:v>
                </c:pt>
                <c:pt idx="1172">
                  <c:v>1150</c:v>
                </c:pt>
                <c:pt idx="1173">
                  <c:v>1151</c:v>
                </c:pt>
                <c:pt idx="1174">
                  <c:v>1152</c:v>
                </c:pt>
                <c:pt idx="1175">
                  <c:v>1153</c:v>
                </c:pt>
                <c:pt idx="1176">
                  <c:v>1154</c:v>
                </c:pt>
                <c:pt idx="1177">
                  <c:v>1155</c:v>
                </c:pt>
                <c:pt idx="1178">
                  <c:v>1156</c:v>
                </c:pt>
                <c:pt idx="1179">
                  <c:v>1157</c:v>
                </c:pt>
                <c:pt idx="1180">
                  <c:v>1158</c:v>
                </c:pt>
                <c:pt idx="1181">
                  <c:v>1159</c:v>
                </c:pt>
                <c:pt idx="1182">
                  <c:v>1160</c:v>
                </c:pt>
                <c:pt idx="1183">
                  <c:v>1161</c:v>
                </c:pt>
                <c:pt idx="1184">
                  <c:v>1162</c:v>
                </c:pt>
                <c:pt idx="1185">
                  <c:v>1163</c:v>
                </c:pt>
                <c:pt idx="1186">
                  <c:v>1164</c:v>
                </c:pt>
                <c:pt idx="1187">
                  <c:v>1165</c:v>
                </c:pt>
                <c:pt idx="1188">
                  <c:v>1166</c:v>
                </c:pt>
                <c:pt idx="1189">
                  <c:v>1167</c:v>
                </c:pt>
                <c:pt idx="1190">
                  <c:v>1168</c:v>
                </c:pt>
                <c:pt idx="1191">
                  <c:v>1169</c:v>
                </c:pt>
                <c:pt idx="1192">
                  <c:v>1170</c:v>
                </c:pt>
                <c:pt idx="1193">
                  <c:v>1171</c:v>
                </c:pt>
                <c:pt idx="1194">
                  <c:v>1172</c:v>
                </c:pt>
                <c:pt idx="1195">
                  <c:v>1173</c:v>
                </c:pt>
                <c:pt idx="1196">
                  <c:v>1174</c:v>
                </c:pt>
                <c:pt idx="1197">
                  <c:v>1175</c:v>
                </c:pt>
                <c:pt idx="1198">
                  <c:v>1176</c:v>
                </c:pt>
                <c:pt idx="1199">
                  <c:v>1177</c:v>
                </c:pt>
                <c:pt idx="1200">
                  <c:v>1178</c:v>
                </c:pt>
                <c:pt idx="1201">
                  <c:v>1179</c:v>
                </c:pt>
                <c:pt idx="1202">
                  <c:v>1180</c:v>
                </c:pt>
                <c:pt idx="1203">
                  <c:v>1181</c:v>
                </c:pt>
                <c:pt idx="1204">
                  <c:v>1182</c:v>
                </c:pt>
                <c:pt idx="1205">
                  <c:v>1183</c:v>
                </c:pt>
                <c:pt idx="1206">
                  <c:v>1184</c:v>
                </c:pt>
                <c:pt idx="1207">
                  <c:v>1185</c:v>
                </c:pt>
                <c:pt idx="1208">
                  <c:v>1186</c:v>
                </c:pt>
                <c:pt idx="1209">
                  <c:v>1187</c:v>
                </c:pt>
                <c:pt idx="1210">
                  <c:v>1188</c:v>
                </c:pt>
                <c:pt idx="1211">
                  <c:v>1189</c:v>
                </c:pt>
                <c:pt idx="1212">
                  <c:v>1190</c:v>
                </c:pt>
                <c:pt idx="1213">
                  <c:v>1191</c:v>
                </c:pt>
                <c:pt idx="1214">
                  <c:v>1192</c:v>
                </c:pt>
                <c:pt idx="1215">
                  <c:v>1193</c:v>
                </c:pt>
                <c:pt idx="1216">
                  <c:v>1194</c:v>
                </c:pt>
                <c:pt idx="1217">
                  <c:v>1195</c:v>
                </c:pt>
                <c:pt idx="1218">
                  <c:v>1196</c:v>
                </c:pt>
                <c:pt idx="1219">
                  <c:v>1197</c:v>
                </c:pt>
                <c:pt idx="1220">
                  <c:v>1198</c:v>
                </c:pt>
                <c:pt idx="1221">
                  <c:v>1199</c:v>
                </c:pt>
                <c:pt idx="1222">
                  <c:v>1200</c:v>
                </c:pt>
                <c:pt idx="1223">
                  <c:v>1201</c:v>
                </c:pt>
                <c:pt idx="1224">
                  <c:v>1202</c:v>
                </c:pt>
                <c:pt idx="1225">
                  <c:v>1203</c:v>
                </c:pt>
                <c:pt idx="1226">
                  <c:v>9395</c:v>
                </c:pt>
                <c:pt idx="1227">
                  <c:v>1204</c:v>
                </c:pt>
                <c:pt idx="1228">
                  <c:v>1205</c:v>
                </c:pt>
                <c:pt idx="1229">
                  <c:v>1206</c:v>
                </c:pt>
                <c:pt idx="1230">
                  <c:v>1207</c:v>
                </c:pt>
                <c:pt idx="1231">
                  <c:v>1208</c:v>
                </c:pt>
                <c:pt idx="1232">
                  <c:v>1209</c:v>
                </c:pt>
                <c:pt idx="1233">
                  <c:v>1210</c:v>
                </c:pt>
                <c:pt idx="1234">
                  <c:v>1211</c:v>
                </c:pt>
                <c:pt idx="1235">
                  <c:v>1212</c:v>
                </c:pt>
                <c:pt idx="1236">
                  <c:v>1213</c:v>
                </c:pt>
                <c:pt idx="1237">
                  <c:v>1214</c:v>
                </c:pt>
                <c:pt idx="1238">
                  <c:v>1215</c:v>
                </c:pt>
                <c:pt idx="1239">
                  <c:v>1216</c:v>
                </c:pt>
                <c:pt idx="1240">
                  <c:v>1217</c:v>
                </c:pt>
                <c:pt idx="1241">
                  <c:v>1218</c:v>
                </c:pt>
                <c:pt idx="1242">
                  <c:v>1219</c:v>
                </c:pt>
                <c:pt idx="1243">
                  <c:v>1220</c:v>
                </c:pt>
                <c:pt idx="1244">
                  <c:v>1221</c:v>
                </c:pt>
                <c:pt idx="1245">
                  <c:v>1222</c:v>
                </c:pt>
                <c:pt idx="1246">
                  <c:v>1223</c:v>
                </c:pt>
                <c:pt idx="1247">
                  <c:v>1224</c:v>
                </c:pt>
                <c:pt idx="1248">
                  <c:v>1225</c:v>
                </c:pt>
                <c:pt idx="1249">
                  <c:v>1226</c:v>
                </c:pt>
                <c:pt idx="1250">
                  <c:v>1227</c:v>
                </c:pt>
                <c:pt idx="1251">
                  <c:v>1228</c:v>
                </c:pt>
                <c:pt idx="1252">
                  <c:v>1229</c:v>
                </c:pt>
                <c:pt idx="1253">
                  <c:v>1230</c:v>
                </c:pt>
                <c:pt idx="1254">
                  <c:v>1231</c:v>
                </c:pt>
                <c:pt idx="1255">
                  <c:v>1232</c:v>
                </c:pt>
                <c:pt idx="1256">
                  <c:v>1233</c:v>
                </c:pt>
                <c:pt idx="1257">
                  <c:v>1234</c:v>
                </c:pt>
                <c:pt idx="1258">
                  <c:v>1235</c:v>
                </c:pt>
                <c:pt idx="1259">
                  <c:v>1236</c:v>
                </c:pt>
                <c:pt idx="1260">
                  <c:v>1237</c:v>
                </c:pt>
                <c:pt idx="1261">
                  <c:v>1238</c:v>
                </c:pt>
                <c:pt idx="1262">
                  <c:v>1239</c:v>
                </c:pt>
                <c:pt idx="1263">
                  <c:v>1240</c:v>
                </c:pt>
                <c:pt idx="1264">
                  <c:v>1241</c:v>
                </c:pt>
                <c:pt idx="1265">
                  <c:v>1242</c:v>
                </c:pt>
                <c:pt idx="1266">
                  <c:v>1243</c:v>
                </c:pt>
                <c:pt idx="1267">
                  <c:v>1244</c:v>
                </c:pt>
                <c:pt idx="1268">
                  <c:v>1245</c:v>
                </c:pt>
                <c:pt idx="1269">
                  <c:v>1246</c:v>
                </c:pt>
                <c:pt idx="1270">
                  <c:v>1247</c:v>
                </c:pt>
                <c:pt idx="1271">
                  <c:v>9439</c:v>
                </c:pt>
                <c:pt idx="1272">
                  <c:v>1248</c:v>
                </c:pt>
                <c:pt idx="1273">
                  <c:v>1249</c:v>
                </c:pt>
                <c:pt idx="1274">
                  <c:v>1250</c:v>
                </c:pt>
                <c:pt idx="1275">
                  <c:v>1251</c:v>
                </c:pt>
                <c:pt idx="1276">
                  <c:v>1252</c:v>
                </c:pt>
                <c:pt idx="1277">
                  <c:v>1253</c:v>
                </c:pt>
                <c:pt idx="1278">
                  <c:v>1254</c:v>
                </c:pt>
                <c:pt idx="1279">
                  <c:v>1255</c:v>
                </c:pt>
                <c:pt idx="1280">
                  <c:v>1256</c:v>
                </c:pt>
                <c:pt idx="1281">
                  <c:v>1257</c:v>
                </c:pt>
                <c:pt idx="1282">
                  <c:v>9449</c:v>
                </c:pt>
                <c:pt idx="1283">
                  <c:v>1258</c:v>
                </c:pt>
                <c:pt idx="1284">
                  <c:v>1259</c:v>
                </c:pt>
                <c:pt idx="1285">
                  <c:v>1260</c:v>
                </c:pt>
                <c:pt idx="1286">
                  <c:v>1261</c:v>
                </c:pt>
                <c:pt idx="1287">
                  <c:v>1262</c:v>
                </c:pt>
                <c:pt idx="1288">
                  <c:v>1263</c:v>
                </c:pt>
                <c:pt idx="1289">
                  <c:v>1264</c:v>
                </c:pt>
                <c:pt idx="1290">
                  <c:v>1265</c:v>
                </c:pt>
                <c:pt idx="1291">
                  <c:v>1266</c:v>
                </c:pt>
                <c:pt idx="1292">
                  <c:v>1267</c:v>
                </c:pt>
                <c:pt idx="1293">
                  <c:v>1268</c:v>
                </c:pt>
                <c:pt idx="1294">
                  <c:v>1269</c:v>
                </c:pt>
                <c:pt idx="1295">
                  <c:v>1270</c:v>
                </c:pt>
                <c:pt idx="1296">
                  <c:v>1271</c:v>
                </c:pt>
                <c:pt idx="1297">
                  <c:v>1272</c:v>
                </c:pt>
                <c:pt idx="1298">
                  <c:v>1273</c:v>
                </c:pt>
                <c:pt idx="1299">
                  <c:v>1274</c:v>
                </c:pt>
                <c:pt idx="1300">
                  <c:v>1275</c:v>
                </c:pt>
                <c:pt idx="1301">
                  <c:v>1276</c:v>
                </c:pt>
                <c:pt idx="1302">
                  <c:v>1277</c:v>
                </c:pt>
                <c:pt idx="1303">
                  <c:v>1278</c:v>
                </c:pt>
                <c:pt idx="1304">
                  <c:v>1279</c:v>
                </c:pt>
                <c:pt idx="1305">
                  <c:v>1280</c:v>
                </c:pt>
                <c:pt idx="1306">
                  <c:v>1281</c:v>
                </c:pt>
                <c:pt idx="1307">
                  <c:v>1282</c:v>
                </c:pt>
                <c:pt idx="1308">
                  <c:v>1283</c:v>
                </c:pt>
                <c:pt idx="1309">
                  <c:v>1284</c:v>
                </c:pt>
                <c:pt idx="1310">
                  <c:v>1285</c:v>
                </c:pt>
                <c:pt idx="1311">
                  <c:v>1286</c:v>
                </c:pt>
                <c:pt idx="1312">
                  <c:v>1287</c:v>
                </c:pt>
                <c:pt idx="1313">
                  <c:v>1288</c:v>
                </c:pt>
                <c:pt idx="1314">
                  <c:v>1289</c:v>
                </c:pt>
                <c:pt idx="1315">
                  <c:v>1290</c:v>
                </c:pt>
                <c:pt idx="1316">
                  <c:v>1291</c:v>
                </c:pt>
                <c:pt idx="1317">
                  <c:v>1292</c:v>
                </c:pt>
                <c:pt idx="1318">
                  <c:v>1293</c:v>
                </c:pt>
                <c:pt idx="1319">
                  <c:v>1294</c:v>
                </c:pt>
                <c:pt idx="1320">
                  <c:v>1295</c:v>
                </c:pt>
                <c:pt idx="1321">
                  <c:v>1296</c:v>
                </c:pt>
                <c:pt idx="1322">
                  <c:v>1297</c:v>
                </c:pt>
                <c:pt idx="1323">
                  <c:v>1298</c:v>
                </c:pt>
                <c:pt idx="1324">
                  <c:v>1299</c:v>
                </c:pt>
                <c:pt idx="1325">
                  <c:v>1300</c:v>
                </c:pt>
                <c:pt idx="1326">
                  <c:v>1301</c:v>
                </c:pt>
                <c:pt idx="1327">
                  <c:v>1302</c:v>
                </c:pt>
                <c:pt idx="1328">
                  <c:v>1303</c:v>
                </c:pt>
                <c:pt idx="1329">
                  <c:v>1304</c:v>
                </c:pt>
                <c:pt idx="1330">
                  <c:v>1305</c:v>
                </c:pt>
                <c:pt idx="1331">
                  <c:v>1306</c:v>
                </c:pt>
                <c:pt idx="1332">
                  <c:v>1307</c:v>
                </c:pt>
                <c:pt idx="1333">
                  <c:v>1308</c:v>
                </c:pt>
                <c:pt idx="1334">
                  <c:v>1309</c:v>
                </c:pt>
                <c:pt idx="1335">
                  <c:v>1310</c:v>
                </c:pt>
                <c:pt idx="1336">
                  <c:v>1311</c:v>
                </c:pt>
                <c:pt idx="1337">
                  <c:v>1312</c:v>
                </c:pt>
                <c:pt idx="1338">
                  <c:v>1313</c:v>
                </c:pt>
                <c:pt idx="1339">
                  <c:v>1314</c:v>
                </c:pt>
                <c:pt idx="1340">
                  <c:v>1315</c:v>
                </c:pt>
                <c:pt idx="1341">
                  <c:v>1316</c:v>
                </c:pt>
                <c:pt idx="1342">
                  <c:v>1317</c:v>
                </c:pt>
                <c:pt idx="1343">
                  <c:v>1318</c:v>
                </c:pt>
                <c:pt idx="1344">
                  <c:v>1319</c:v>
                </c:pt>
                <c:pt idx="1345">
                  <c:v>1320</c:v>
                </c:pt>
                <c:pt idx="1346">
                  <c:v>1321</c:v>
                </c:pt>
                <c:pt idx="1347">
                  <c:v>1322</c:v>
                </c:pt>
                <c:pt idx="1348">
                  <c:v>1323</c:v>
                </c:pt>
                <c:pt idx="1349">
                  <c:v>1324</c:v>
                </c:pt>
                <c:pt idx="1350">
                  <c:v>1325</c:v>
                </c:pt>
                <c:pt idx="1351">
                  <c:v>1326</c:v>
                </c:pt>
                <c:pt idx="1352">
                  <c:v>1327</c:v>
                </c:pt>
                <c:pt idx="1353">
                  <c:v>1328</c:v>
                </c:pt>
                <c:pt idx="1354">
                  <c:v>9520</c:v>
                </c:pt>
                <c:pt idx="1355">
                  <c:v>1329</c:v>
                </c:pt>
                <c:pt idx="1356">
                  <c:v>1330</c:v>
                </c:pt>
                <c:pt idx="1357">
                  <c:v>1331</c:v>
                </c:pt>
                <c:pt idx="1358">
                  <c:v>1332</c:v>
                </c:pt>
                <c:pt idx="1359">
                  <c:v>1333</c:v>
                </c:pt>
                <c:pt idx="1360">
                  <c:v>1334</c:v>
                </c:pt>
                <c:pt idx="1361">
                  <c:v>1335</c:v>
                </c:pt>
                <c:pt idx="1362">
                  <c:v>1336</c:v>
                </c:pt>
                <c:pt idx="1363">
                  <c:v>1337</c:v>
                </c:pt>
                <c:pt idx="1364">
                  <c:v>1338</c:v>
                </c:pt>
                <c:pt idx="1365">
                  <c:v>1339</c:v>
                </c:pt>
                <c:pt idx="1366">
                  <c:v>1340</c:v>
                </c:pt>
                <c:pt idx="1367">
                  <c:v>9532</c:v>
                </c:pt>
                <c:pt idx="1368">
                  <c:v>1341</c:v>
                </c:pt>
                <c:pt idx="1369">
                  <c:v>1342</c:v>
                </c:pt>
                <c:pt idx="1370">
                  <c:v>1343</c:v>
                </c:pt>
                <c:pt idx="1371">
                  <c:v>1344</c:v>
                </c:pt>
                <c:pt idx="1372">
                  <c:v>1345</c:v>
                </c:pt>
                <c:pt idx="1373">
                  <c:v>1346</c:v>
                </c:pt>
                <c:pt idx="1374">
                  <c:v>1347</c:v>
                </c:pt>
                <c:pt idx="1375">
                  <c:v>1348</c:v>
                </c:pt>
                <c:pt idx="1376">
                  <c:v>1349</c:v>
                </c:pt>
                <c:pt idx="1377">
                  <c:v>1350</c:v>
                </c:pt>
                <c:pt idx="1378">
                  <c:v>1351</c:v>
                </c:pt>
                <c:pt idx="1379">
                  <c:v>1352</c:v>
                </c:pt>
                <c:pt idx="1380">
                  <c:v>1353</c:v>
                </c:pt>
                <c:pt idx="1381">
                  <c:v>1354</c:v>
                </c:pt>
                <c:pt idx="1382">
                  <c:v>1355</c:v>
                </c:pt>
                <c:pt idx="1383">
                  <c:v>1356</c:v>
                </c:pt>
                <c:pt idx="1384">
                  <c:v>1357</c:v>
                </c:pt>
                <c:pt idx="1385">
                  <c:v>1358</c:v>
                </c:pt>
                <c:pt idx="1386">
                  <c:v>1359</c:v>
                </c:pt>
                <c:pt idx="1387">
                  <c:v>1360</c:v>
                </c:pt>
                <c:pt idx="1388">
                  <c:v>1361</c:v>
                </c:pt>
                <c:pt idx="1389">
                  <c:v>1362</c:v>
                </c:pt>
                <c:pt idx="1390">
                  <c:v>1363</c:v>
                </c:pt>
                <c:pt idx="1391">
                  <c:v>1364</c:v>
                </c:pt>
                <c:pt idx="1392">
                  <c:v>1365</c:v>
                </c:pt>
                <c:pt idx="1393">
                  <c:v>1366</c:v>
                </c:pt>
                <c:pt idx="1394">
                  <c:v>1367</c:v>
                </c:pt>
                <c:pt idx="1395">
                  <c:v>1368</c:v>
                </c:pt>
                <c:pt idx="1396">
                  <c:v>1369</c:v>
                </c:pt>
                <c:pt idx="1397">
                  <c:v>1370</c:v>
                </c:pt>
                <c:pt idx="1398">
                  <c:v>1371</c:v>
                </c:pt>
                <c:pt idx="1399">
                  <c:v>1372</c:v>
                </c:pt>
                <c:pt idx="1400">
                  <c:v>1373</c:v>
                </c:pt>
                <c:pt idx="1401">
                  <c:v>1374</c:v>
                </c:pt>
                <c:pt idx="1402">
                  <c:v>1375</c:v>
                </c:pt>
                <c:pt idx="1403">
                  <c:v>1376</c:v>
                </c:pt>
                <c:pt idx="1404">
                  <c:v>1377</c:v>
                </c:pt>
                <c:pt idx="1405">
                  <c:v>1378</c:v>
                </c:pt>
                <c:pt idx="1406">
                  <c:v>1379</c:v>
                </c:pt>
                <c:pt idx="1407">
                  <c:v>1380</c:v>
                </c:pt>
                <c:pt idx="1408">
                  <c:v>1381</c:v>
                </c:pt>
                <c:pt idx="1409">
                  <c:v>1382</c:v>
                </c:pt>
                <c:pt idx="1410">
                  <c:v>1383</c:v>
                </c:pt>
                <c:pt idx="1411">
                  <c:v>1384</c:v>
                </c:pt>
                <c:pt idx="1412">
                  <c:v>1385</c:v>
                </c:pt>
                <c:pt idx="1413">
                  <c:v>1386</c:v>
                </c:pt>
                <c:pt idx="1414">
                  <c:v>1387</c:v>
                </c:pt>
                <c:pt idx="1415">
                  <c:v>1388</c:v>
                </c:pt>
                <c:pt idx="1416">
                  <c:v>1389</c:v>
                </c:pt>
                <c:pt idx="1417">
                  <c:v>1390</c:v>
                </c:pt>
                <c:pt idx="1418">
                  <c:v>1391</c:v>
                </c:pt>
                <c:pt idx="1419">
                  <c:v>1392</c:v>
                </c:pt>
                <c:pt idx="1420">
                  <c:v>1393</c:v>
                </c:pt>
                <c:pt idx="1421">
                  <c:v>1394</c:v>
                </c:pt>
                <c:pt idx="1422">
                  <c:v>1395</c:v>
                </c:pt>
                <c:pt idx="1423">
                  <c:v>1396</c:v>
                </c:pt>
                <c:pt idx="1424">
                  <c:v>1397</c:v>
                </c:pt>
                <c:pt idx="1425">
                  <c:v>1398</c:v>
                </c:pt>
                <c:pt idx="1426">
                  <c:v>1399</c:v>
                </c:pt>
                <c:pt idx="1427">
                  <c:v>1400</c:v>
                </c:pt>
                <c:pt idx="1428">
                  <c:v>1401</c:v>
                </c:pt>
                <c:pt idx="1429">
                  <c:v>1402</c:v>
                </c:pt>
                <c:pt idx="1430">
                  <c:v>1403</c:v>
                </c:pt>
                <c:pt idx="1431">
                  <c:v>1404</c:v>
                </c:pt>
                <c:pt idx="1432">
                  <c:v>1405</c:v>
                </c:pt>
                <c:pt idx="1433">
                  <c:v>1406</c:v>
                </c:pt>
                <c:pt idx="1434">
                  <c:v>1407</c:v>
                </c:pt>
                <c:pt idx="1435">
                  <c:v>1408</c:v>
                </c:pt>
                <c:pt idx="1436">
                  <c:v>1409</c:v>
                </c:pt>
                <c:pt idx="1437">
                  <c:v>1410</c:v>
                </c:pt>
                <c:pt idx="1438">
                  <c:v>1411</c:v>
                </c:pt>
                <c:pt idx="1439">
                  <c:v>1412</c:v>
                </c:pt>
                <c:pt idx="1440">
                  <c:v>1413</c:v>
                </c:pt>
                <c:pt idx="1441">
                  <c:v>1414</c:v>
                </c:pt>
                <c:pt idx="1442">
                  <c:v>1415</c:v>
                </c:pt>
                <c:pt idx="1443">
                  <c:v>1416</c:v>
                </c:pt>
                <c:pt idx="1444">
                  <c:v>1417</c:v>
                </c:pt>
                <c:pt idx="1445">
                  <c:v>1418</c:v>
                </c:pt>
                <c:pt idx="1446">
                  <c:v>1419</c:v>
                </c:pt>
                <c:pt idx="1447">
                  <c:v>1420</c:v>
                </c:pt>
                <c:pt idx="1448">
                  <c:v>1421</c:v>
                </c:pt>
                <c:pt idx="1449">
                  <c:v>1422</c:v>
                </c:pt>
                <c:pt idx="1450">
                  <c:v>1423</c:v>
                </c:pt>
                <c:pt idx="1451">
                  <c:v>1424</c:v>
                </c:pt>
                <c:pt idx="1452">
                  <c:v>1425</c:v>
                </c:pt>
                <c:pt idx="1453">
                  <c:v>1426</c:v>
                </c:pt>
                <c:pt idx="1454">
                  <c:v>1427</c:v>
                </c:pt>
                <c:pt idx="1455">
                  <c:v>1428</c:v>
                </c:pt>
                <c:pt idx="1456">
                  <c:v>1429</c:v>
                </c:pt>
                <c:pt idx="1457">
                  <c:v>1430</c:v>
                </c:pt>
                <c:pt idx="1458">
                  <c:v>1431</c:v>
                </c:pt>
                <c:pt idx="1459">
                  <c:v>1432</c:v>
                </c:pt>
                <c:pt idx="1460">
                  <c:v>1433</c:v>
                </c:pt>
                <c:pt idx="1461">
                  <c:v>1434</c:v>
                </c:pt>
                <c:pt idx="1462">
                  <c:v>1435</c:v>
                </c:pt>
                <c:pt idx="1463">
                  <c:v>1436</c:v>
                </c:pt>
                <c:pt idx="1464">
                  <c:v>1437</c:v>
                </c:pt>
                <c:pt idx="1465">
                  <c:v>1438</c:v>
                </c:pt>
                <c:pt idx="1466">
                  <c:v>1439</c:v>
                </c:pt>
                <c:pt idx="1467">
                  <c:v>1440</c:v>
                </c:pt>
                <c:pt idx="1468">
                  <c:v>1441</c:v>
                </c:pt>
                <c:pt idx="1469">
                  <c:v>1442</c:v>
                </c:pt>
                <c:pt idx="1470">
                  <c:v>1443</c:v>
                </c:pt>
                <c:pt idx="1471">
                  <c:v>1444</c:v>
                </c:pt>
                <c:pt idx="1472">
                  <c:v>1445</c:v>
                </c:pt>
                <c:pt idx="1473">
                  <c:v>1446</c:v>
                </c:pt>
                <c:pt idx="1474">
                  <c:v>1447</c:v>
                </c:pt>
                <c:pt idx="1475">
                  <c:v>1448</c:v>
                </c:pt>
                <c:pt idx="1476">
                  <c:v>1449</c:v>
                </c:pt>
                <c:pt idx="1477">
                  <c:v>1450</c:v>
                </c:pt>
                <c:pt idx="1478">
                  <c:v>1451</c:v>
                </c:pt>
                <c:pt idx="1479">
                  <c:v>1452</c:v>
                </c:pt>
                <c:pt idx="1480">
                  <c:v>1453</c:v>
                </c:pt>
                <c:pt idx="1481">
                  <c:v>1454</c:v>
                </c:pt>
                <c:pt idx="1482">
                  <c:v>1455</c:v>
                </c:pt>
                <c:pt idx="1483">
                  <c:v>1456</c:v>
                </c:pt>
                <c:pt idx="1484">
                  <c:v>1457</c:v>
                </c:pt>
                <c:pt idx="1485">
                  <c:v>1458</c:v>
                </c:pt>
                <c:pt idx="1486">
                  <c:v>1459</c:v>
                </c:pt>
                <c:pt idx="1487">
                  <c:v>1460</c:v>
                </c:pt>
                <c:pt idx="1488">
                  <c:v>1461</c:v>
                </c:pt>
                <c:pt idx="1489">
                  <c:v>1462</c:v>
                </c:pt>
                <c:pt idx="1490">
                  <c:v>1463</c:v>
                </c:pt>
                <c:pt idx="1491">
                  <c:v>1464</c:v>
                </c:pt>
                <c:pt idx="1492">
                  <c:v>1465</c:v>
                </c:pt>
                <c:pt idx="1493">
                  <c:v>1466</c:v>
                </c:pt>
                <c:pt idx="1494">
                  <c:v>1467</c:v>
                </c:pt>
                <c:pt idx="1495">
                  <c:v>1468</c:v>
                </c:pt>
                <c:pt idx="1496">
                  <c:v>1469</c:v>
                </c:pt>
                <c:pt idx="1497">
                  <c:v>1470</c:v>
                </c:pt>
                <c:pt idx="1498">
                  <c:v>1471</c:v>
                </c:pt>
                <c:pt idx="1499">
                  <c:v>1472</c:v>
                </c:pt>
                <c:pt idx="1500">
                  <c:v>1473</c:v>
                </c:pt>
                <c:pt idx="1501">
                  <c:v>1474</c:v>
                </c:pt>
                <c:pt idx="1502">
                  <c:v>1475</c:v>
                </c:pt>
                <c:pt idx="1503">
                  <c:v>1476</c:v>
                </c:pt>
                <c:pt idx="1504">
                  <c:v>1477</c:v>
                </c:pt>
                <c:pt idx="1505">
                  <c:v>1478</c:v>
                </c:pt>
                <c:pt idx="1506">
                  <c:v>1479</c:v>
                </c:pt>
                <c:pt idx="1507">
                  <c:v>1480</c:v>
                </c:pt>
                <c:pt idx="1508">
                  <c:v>1481</c:v>
                </c:pt>
                <c:pt idx="1509">
                  <c:v>1482</c:v>
                </c:pt>
                <c:pt idx="1510">
                  <c:v>1483</c:v>
                </c:pt>
                <c:pt idx="1511">
                  <c:v>1484</c:v>
                </c:pt>
                <c:pt idx="1512">
                  <c:v>1485</c:v>
                </c:pt>
                <c:pt idx="1513">
                  <c:v>1486</c:v>
                </c:pt>
                <c:pt idx="1514">
                  <c:v>1487</c:v>
                </c:pt>
                <c:pt idx="1515">
                  <c:v>1488</c:v>
                </c:pt>
                <c:pt idx="1516">
                  <c:v>1489</c:v>
                </c:pt>
                <c:pt idx="1517">
                  <c:v>1490</c:v>
                </c:pt>
                <c:pt idx="1518">
                  <c:v>1491</c:v>
                </c:pt>
                <c:pt idx="1519">
                  <c:v>1492</c:v>
                </c:pt>
                <c:pt idx="1520">
                  <c:v>1493</c:v>
                </c:pt>
                <c:pt idx="1521">
                  <c:v>1494</c:v>
                </c:pt>
                <c:pt idx="1522">
                  <c:v>1495</c:v>
                </c:pt>
                <c:pt idx="1523">
                  <c:v>1496</c:v>
                </c:pt>
                <c:pt idx="1524">
                  <c:v>1497</c:v>
                </c:pt>
                <c:pt idx="1525">
                  <c:v>1498</c:v>
                </c:pt>
                <c:pt idx="1526">
                  <c:v>1499</c:v>
                </c:pt>
                <c:pt idx="1527">
                  <c:v>1500</c:v>
                </c:pt>
                <c:pt idx="1528">
                  <c:v>1501</c:v>
                </c:pt>
                <c:pt idx="1529">
                  <c:v>1502</c:v>
                </c:pt>
                <c:pt idx="1530">
                  <c:v>1503</c:v>
                </c:pt>
                <c:pt idx="1531">
                  <c:v>1504</c:v>
                </c:pt>
                <c:pt idx="1532">
                  <c:v>1505</c:v>
                </c:pt>
                <c:pt idx="1533">
                  <c:v>1506</c:v>
                </c:pt>
                <c:pt idx="1534">
                  <c:v>1507</c:v>
                </c:pt>
                <c:pt idx="1535">
                  <c:v>1508</c:v>
                </c:pt>
                <c:pt idx="1536">
                  <c:v>1509</c:v>
                </c:pt>
                <c:pt idx="1537">
                  <c:v>1510</c:v>
                </c:pt>
                <c:pt idx="1538">
                  <c:v>1511</c:v>
                </c:pt>
                <c:pt idx="1539">
                  <c:v>1512</c:v>
                </c:pt>
                <c:pt idx="1540">
                  <c:v>1513</c:v>
                </c:pt>
                <c:pt idx="1541">
                  <c:v>1514</c:v>
                </c:pt>
                <c:pt idx="1542">
                  <c:v>1515</c:v>
                </c:pt>
                <c:pt idx="1543">
                  <c:v>1516</c:v>
                </c:pt>
                <c:pt idx="1544">
                  <c:v>1517</c:v>
                </c:pt>
                <c:pt idx="1545">
                  <c:v>1518</c:v>
                </c:pt>
                <c:pt idx="1546">
                  <c:v>1519</c:v>
                </c:pt>
                <c:pt idx="1547">
                  <c:v>1520</c:v>
                </c:pt>
                <c:pt idx="1548">
                  <c:v>1521</c:v>
                </c:pt>
                <c:pt idx="1549">
                  <c:v>1522</c:v>
                </c:pt>
                <c:pt idx="1550">
                  <c:v>1523</c:v>
                </c:pt>
                <c:pt idx="1551">
                  <c:v>1524</c:v>
                </c:pt>
                <c:pt idx="1552">
                  <c:v>1525</c:v>
                </c:pt>
                <c:pt idx="1553">
                  <c:v>1526</c:v>
                </c:pt>
                <c:pt idx="1554">
                  <c:v>1527</c:v>
                </c:pt>
                <c:pt idx="1555">
                  <c:v>1528</c:v>
                </c:pt>
                <c:pt idx="1556">
                  <c:v>1529</c:v>
                </c:pt>
                <c:pt idx="1557">
                  <c:v>1530</c:v>
                </c:pt>
                <c:pt idx="1558">
                  <c:v>1531</c:v>
                </c:pt>
                <c:pt idx="1559">
                  <c:v>1532</c:v>
                </c:pt>
                <c:pt idx="1560">
                  <c:v>1533</c:v>
                </c:pt>
                <c:pt idx="1561">
                  <c:v>1534</c:v>
                </c:pt>
                <c:pt idx="1562">
                  <c:v>1535</c:v>
                </c:pt>
                <c:pt idx="1563">
                  <c:v>1536</c:v>
                </c:pt>
                <c:pt idx="1564">
                  <c:v>1537</c:v>
                </c:pt>
                <c:pt idx="1565">
                  <c:v>1538</c:v>
                </c:pt>
                <c:pt idx="1566">
                  <c:v>1539</c:v>
                </c:pt>
                <c:pt idx="1567">
                  <c:v>1540</c:v>
                </c:pt>
                <c:pt idx="1568">
                  <c:v>1541</c:v>
                </c:pt>
                <c:pt idx="1569">
                  <c:v>1542</c:v>
                </c:pt>
                <c:pt idx="1570">
                  <c:v>1543</c:v>
                </c:pt>
                <c:pt idx="1571">
                  <c:v>1544</c:v>
                </c:pt>
                <c:pt idx="1572">
                  <c:v>1545</c:v>
                </c:pt>
                <c:pt idx="1573">
                  <c:v>1546</c:v>
                </c:pt>
                <c:pt idx="1574">
                  <c:v>1547</c:v>
                </c:pt>
                <c:pt idx="1575">
                  <c:v>1548</c:v>
                </c:pt>
                <c:pt idx="1576">
                  <c:v>1549</c:v>
                </c:pt>
                <c:pt idx="1577">
                  <c:v>1550</c:v>
                </c:pt>
                <c:pt idx="1578">
                  <c:v>1551</c:v>
                </c:pt>
                <c:pt idx="1579">
                  <c:v>1552</c:v>
                </c:pt>
                <c:pt idx="1580">
                  <c:v>1553</c:v>
                </c:pt>
                <c:pt idx="1581">
                  <c:v>1554</c:v>
                </c:pt>
                <c:pt idx="1582">
                  <c:v>1555</c:v>
                </c:pt>
                <c:pt idx="1583">
                  <c:v>1556</c:v>
                </c:pt>
                <c:pt idx="1584">
                  <c:v>1557</c:v>
                </c:pt>
                <c:pt idx="1585">
                  <c:v>1558</c:v>
                </c:pt>
                <c:pt idx="1586">
                  <c:v>1559</c:v>
                </c:pt>
                <c:pt idx="1587">
                  <c:v>1560</c:v>
                </c:pt>
                <c:pt idx="1588">
                  <c:v>1561</c:v>
                </c:pt>
                <c:pt idx="1589">
                  <c:v>1562</c:v>
                </c:pt>
                <c:pt idx="1590">
                  <c:v>1563</c:v>
                </c:pt>
                <c:pt idx="1591">
                  <c:v>1564</c:v>
                </c:pt>
                <c:pt idx="1592">
                  <c:v>1565</c:v>
                </c:pt>
                <c:pt idx="1593">
                  <c:v>1566</c:v>
                </c:pt>
                <c:pt idx="1594">
                  <c:v>1567</c:v>
                </c:pt>
                <c:pt idx="1595">
                  <c:v>1568</c:v>
                </c:pt>
                <c:pt idx="1596">
                  <c:v>1569</c:v>
                </c:pt>
                <c:pt idx="1597">
                  <c:v>1570</c:v>
                </c:pt>
                <c:pt idx="1598">
                  <c:v>1571</c:v>
                </c:pt>
                <c:pt idx="1599">
                  <c:v>1572</c:v>
                </c:pt>
                <c:pt idx="1600">
                  <c:v>1573</c:v>
                </c:pt>
                <c:pt idx="1601">
                  <c:v>1574</c:v>
                </c:pt>
                <c:pt idx="1602">
                  <c:v>1575</c:v>
                </c:pt>
                <c:pt idx="1603">
                  <c:v>1576</c:v>
                </c:pt>
                <c:pt idx="1604">
                  <c:v>1577</c:v>
                </c:pt>
                <c:pt idx="1605">
                  <c:v>1578</c:v>
                </c:pt>
                <c:pt idx="1606">
                  <c:v>1579</c:v>
                </c:pt>
                <c:pt idx="1607">
                  <c:v>1580</c:v>
                </c:pt>
                <c:pt idx="1608">
                  <c:v>1581</c:v>
                </c:pt>
                <c:pt idx="1609">
                  <c:v>1582</c:v>
                </c:pt>
                <c:pt idx="1610">
                  <c:v>1583</c:v>
                </c:pt>
                <c:pt idx="1611">
                  <c:v>1584</c:v>
                </c:pt>
                <c:pt idx="1612">
                  <c:v>1585</c:v>
                </c:pt>
                <c:pt idx="1613">
                  <c:v>1586</c:v>
                </c:pt>
                <c:pt idx="1614">
                  <c:v>1587</c:v>
                </c:pt>
                <c:pt idx="1615">
                  <c:v>1588</c:v>
                </c:pt>
                <c:pt idx="1616">
                  <c:v>1589</c:v>
                </c:pt>
                <c:pt idx="1617">
                  <c:v>1590</c:v>
                </c:pt>
                <c:pt idx="1618">
                  <c:v>1591</c:v>
                </c:pt>
                <c:pt idx="1619">
                  <c:v>1592</c:v>
                </c:pt>
                <c:pt idx="1620">
                  <c:v>1593</c:v>
                </c:pt>
                <c:pt idx="1621">
                  <c:v>1594</c:v>
                </c:pt>
                <c:pt idx="1622">
                  <c:v>1595</c:v>
                </c:pt>
                <c:pt idx="1623">
                  <c:v>1596</c:v>
                </c:pt>
                <c:pt idx="1624">
                  <c:v>1597</c:v>
                </c:pt>
                <c:pt idx="1625">
                  <c:v>1598</c:v>
                </c:pt>
                <c:pt idx="1626">
                  <c:v>1599</c:v>
                </c:pt>
                <c:pt idx="1627">
                  <c:v>1600</c:v>
                </c:pt>
                <c:pt idx="1628">
                  <c:v>1601</c:v>
                </c:pt>
                <c:pt idx="1629">
                  <c:v>1602</c:v>
                </c:pt>
                <c:pt idx="1630">
                  <c:v>1603</c:v>
                </c:pt>
                <c:pt idx="1631">
                  <c:v>1604</c:v>
                </c:pt>
                <c:pt idx="1632">
                  <c:v>1605</c:v>
                </c:pt>
                <c:pt idx="1633">
                  <c:v>1606</c:v>
                </c:pt>
                <c:pt idx="1634">
                  <c:v>1607</c:v>
                </c:pt>
                <c:pt idx="1635">
                  <c:v>1608</c:v>
                </c:pt>
                <c:pt idx="1636">
                  <c:v>1609</c:v>
                </c:pt>
                <c:pt idx="1637">
                  <c:v>1610</c:v>
                </c:pt>
                <c:pt idx="1638">
                  <c:v>1611</c:v>
                </c:pt>
                <c:pt idx="1639">
                  <c:v>1612</c:v>
                </c:pt>
                <c:pt idx="1640">
                  <c:v>1613</c:v>
                </c:pt>
                <c:pt idx="1641">
                  <c:v>1614</c:v>
                </c:pt>
                <c:pt idx="1642">
                  <c:v>1615</c:v>
                </c:pt>
                <c:pt idx="1643">
                  <c:v>1616</c:v>
                </c:pt>
                <c:pt idx="1644">
                  <c:v>1617</c:v>
                </c:pt>
                <c:pt idx="1645">
                  <c:v>1618</c:v>
                </c:pt>
                <c:pt idx="1646">
                  <c:v>1619</c:v>
                </c:pt>
                <c:pt idx="1647">
                  <c:v>9811</c:v>
                </c:pt>
                <c:pt idx="1648">
                  <c:v>1620</c:v>
                </c:pt>
                <c:pt idx="1649">
                  <c:v>1621</c:v>
                </c:pt>
                <c:pt idx="1650">
                  <c:v>1622</c:v>
                </c:pt>
                <c:pt idx="1651">
                  <c:v>1623</c:v>
                </c:pt>
                <c:pt idx="1652">
                  <c:v>1624</c:v>
                </c:pt>
                <c:pt idx="1653">
                  <c:v>1625</c:v>
                </c:pt>
                <c:pt idx="1654">
                  <c:v>1626</c:v>
                </c:pt>
                <c:pt idx="1655">
                  <c:v>1627</c:v>
                </c:pt>
                <c:pt idx="1656">
                  <c:v>1628</c:v>
                </c:pt>
                <c:pt idx="1657">
                  <c:v>1629</c:v>
                </c:pt>
                <c:pt idx="1658">
                  <c:v>1630</c:v>
                </c:pt>
                <c:pt idx="1659">
                  <c:v>1631</c:v>
                </c:pt>
                <c:pt idx="1660">
                  <c:v>1632</c:v>
                </c:pt>
                <c:pt idx="1661">
                  <c:v>1633</c:v>
                </c:pt>
                <c:pt idx="1662">
                  <c:v>1634</c:v>
                </c:pt>
                <c:pt idx="1663">
                  <c:v>1635</c:v>
                </c:pt>
                <c:pt idx="1664">
                  <c:v>1636</c:v>
                </c:pt>
                <c:pt idx="1665">
                  <c:v>1637</c:v>
                </c:pt>
                <c:pt idx="1666">
                  <c:v>1638</c:v>
                </c:pt>
                <c:pt idx="1667">
                  <c:v>1639</c:v>
                </c:pt>
                <c:pt idx="1668">
                  <c:v>1640</c:v>
                </c:pt>
                <c:pt idx="1669">
                  <c:v>1641</c:v>
                </c:pt>
                <c:pt idx="1670">
                  <c:v>1642</c:v>
                </c:pt>
                <c:pt idx="1671">
                  <c:v>1643</c:v>
                </c:pt>
                <c:pt idx="1672">
                  <c:v>1644</c:v>
                </c:pt>
                <c:pt idx="1673">
                  <c:v>1645</c:v>
                </c:pt>
                <c:pt idx="1674">
                  <c:v>1646</c:v>
                </c:pt>
                <c:pt idx="1675">
                  <c:v>1647</c:v>
                </c:pt>
                <c:pt idx="1676">
                  <c:v>1648</c:v>
                </c:pt>
                <c:pt idx="1677">
                  <c:v>1649</c:v>
                </c:pt>
                <c:pt idx="1678">
                  <c:v>1650</c:v>
                </c:pt>
                <c:pt idx="1679">
                  <c:v>1651</c:v>
                </c:pt>
                <c:pt idx="1680">
                  <c:v>1652</c:v>
                </c:pt>
                <c:pt idx="1681">
                  <c:v>1653</c:v>
                </c:pt>
                <c:pt idx="1682">
                  <c:v>1654</c:v>
                </c:pt>
                <c:pt idx="1683">
                  <c:v>1655</c:v>
                </c:pt>
                <c:pt idx="1684">
                  <c:v>1656</c:v>
                </c:pt>
                <c:pt idx="1685">
                  <c:v>1657</c:v>
                </c:pt>
                <c:pt idx="1686">
                  <c:v>1658</c:v>
                </c:pt>
                <c:pt idx="1687">
                  <c:v>1659</c:v>
                </c:pt>
                <c:pt idx="1688">
                  <c:v>1660</c:v>
                </c:pt>
                <c:pt idx="1689">
                  <c:v>1661</c:v>
                </c:pt>
                <c:pt idx="1690">
                  <c:v>1662</c:v>
                </c:pt>
                <c:pt idx="1691">
                  <c:v>1663</c:v>
                </c:pt>
                <c:pt idx="1692">
                  <c:v>1664</c:v>
                </c:pt>
                <c:pt idx="1693">
                  <c:v>1665</c:v>
                </c:pt>
                <c:pt idx="1694">
                  <c:v>1666</c:v>
                </c:pt>
                <c:pt idx="1695">
                  <c:v>1667</c:v>
                </c:pt>
                <c:pt idx="1696">
                  <c:v>1668</c:v>
                </c:pt>
                <c:pt idx="1697">
                  <c:v>1669</c:v>
                </c:pt>
                <c:pt idx="1698">
                  <c:v>1670</c:v>
                </c:pt>
                <c:pt idx="1699">
                  <c:v>1671</c:v>
                </c:pt>
                <c:pt idx="1700">
                  <c:v>1672</c:v>
                </c:pt>
                <c:pt idx="1701">
                  <c:v>1673</c:v>
                </c:pt>
                <c:pt idx="1702">
                  <c:v>1674</c:v>
                </c:pt>
                <c:pt idx="1703">
                  <c:v>1675</c:v>
                </c:pt>
                <c:pt idx="1704">
                  <c:v>1676</c:v>
                </c:pt>
                <c:pt idx="1705">
                  <c:v>1677</c:v>
                </c:pt>
                <c:pt idx="1706">
                  <c:v>1678</c:v>
                </c:pt>
                <c:pt idx="1707">
                  <c:v>1679</c:v>
                </c:pt>
                <c:pt idx="1708">
                  <c:v>1680</c:v>
                </c:pt>
                <c:pt idx="1709">
                  <c:v>1681</c:v>
                </c:pt>
                <c:pt idx="1710">
                  <c:v>1682</c:v>
                </c:pt>
                <c:pt idx="1711">
                  <c:v>1683</c:v>
                </c:pt>
                <c:pt idx="1712">
                  <c:v>1684</c:v>
                </c:pt>
                <c:pt idx="1713">
                  <c:v>1685</c:v>
                </c:pt>
                <c:pt idx="1714">
                  <c:v>1686</c:v>
                </c:pt>
                <c:pt idx="1715">
                  <c:v>1687</c:v>
                </c:pt>
                <c:pt idx="1716">
                  <c:v>1688</c:v>
                </c:pt>
                <c:pt idx="1717">
                  <c:v>1689</c:v>
                </c:pt>
                <c:pt idx="1718">
                  <c:v>1690</c:v>
                </c:pt>
                <c:pt idx="1719">
                  <c:v>1691</c:v>
                </c:pt>
                <c:pt idx="1720">
                  <c:v>9883</c:v>
                </c:pt>
                <c:pt idx="1721">
                  <c:v>1692</c:v>
                </c:pt>
                <c:pt idx="1722">
                  <c:v>1693</c:v>
                </c:pt>
                <c:pt idx="1723">
                  <c:v>1694</c:v>
                </c:pt>
                <c:pt idx="1724">
                  <c:v>1695</c:v>
                </c:pt>
                <c:pt idx="1725">
                  <c:v>1696</c:v>
                </c:pt>
                <c:pt idx="1726">
                  <c:v>1697</c:v>
                </c:pt>
                <c:pt idx="1727">
                  <c:v>1698</c:v>
                </c:pt>
                <c:pt idx="1728">
                  <c:v>1699</c:v>
                </c:pt>
                <c:pt idx="1729">
                  <c:v>1700</c:v>
                </c:pt>
                <c:pt idx="1730">
                  <c:v>1701</c:v>
                </c:pt>
                <c:pt idx="1731">
                  <c:v>1702</c:v>
                </c:pt>
                <c:pt idx="1732">
                  <c:v>1703</c:v>
                </c:pt>
                <c:pt idx="1733">
                  <c:v>1704</c:v>
                </c:pt>
                <c:pt idx="1734">
                  <c:v>1705</c:v>
                </c:pt>
                <c:pt idx="1735">
                  <c:v>1706</c:v>
                </c:pt>
                <c:pt idx="1736">
                  <c:v>1707</c:v>
                </c:pt>
                <c:pt idx="1737">
                  <c:v>1708</c:v>
                </c:pt>
                <c:pt idx="1738">
                  <c:v>1709</c:v>
                </c:pt>
                <c:pt idx="1739">
                  <c:v>1710</c:v>
                </c:pt>
                <c:pt idx="1740">
                  <c:v>1711</c:v>
                </c:pt>
                <c:pt idx="1741">
                  <c:v>1712</c:v>
                </c:pt>
                <c:pt idx="1742">
                  <c:v>1713</c:v>
                </c:pt>
                <c:pt idx="1743">
                  <c:v>1714</c:v>
                </c:pt>
                <c:pt idx="1744">
                  <c:v>1715</c:v>
                </c:pt>
                <c:pt idx="1745">
                  <c:v>1716</c:v>
                </c:pt>
                <c:pt idx="1746">
                  <c:v>1717</c:v>
                </c:pt>
                <c:pt idx="1747">
                  <c:v>1718</c:v>
                </c:pt>
                <c:pt idx="1748">
                  <c:v>1719</c:v>
                </c:pt>
                <c:pt idx="1749">
                  <c:v>1720</c:v>
                </c:pt>
                <c:pt idx="1750">
                  <c:v>1721</c:v>
                </c:pt>
                <c:pt idx="1751">
                  <c:v>1722</c:v>
                </c:pt>
                <c:pt idx="1752">
                  <c:v>1723</c:v>
                </c:pt>
                <c:pt idx="1753">
                  <c:v>1724</c:v>
                </c:pt>
                <c:pt idx="1754">
                  <c:v>1725</c:v>
                </c:pt>
                <c:pt idx="1755">
                  <c:v>1726</c:v>
                </c:pt>
                <c:pt idx="1756">
                  <c:v>1727</c:v>
                </c:pt>
                <c:pt idx="1757">
                  <c:v>1728</c:v>
                </c:pt>
                <c:pt idx="1758">
                  <c:v>1729</c:v>
                </c:pt>
                <c:pt idx="1759">
                  <c:v>1730</c:v>
                </c:pt>
                <c:pt idx="1760">
                  <c:v>1731</c:v>
                </c:pt>
                <c:pt idx="1761">
                  <c:v>1732</c:v>
                </c:pt>
                <c:pt idx="1762">
                  <c:v>1733</c:v>
                </c:pt>
                <c:pt idx="1763">
                  <c:v>1734</c:v>
                </c:pt>
                <c:pt idx="1764">
                  <c:v>1735</c:v>
                </c:pt>
                <c:pt idx="1765">
                  <c:v>1736</c:v>
                </c:pt>
                <c:pt idx="1766">
                  <c:v>1737</c:v>
                </c:pt>
                <c:pt idx="1767">
                  <c:v>1738</c:v>
                </c:pt>
                <c:pt idx="1768">
                  <c:v>1739</c:v>
                </c:pt>
                <c:pt idx="1769">
                  <c:v>1740</c:v>
                </c:pt>
                <c:pt idx="1770">
                  <c:v>1741</c:v>
                </c:pt>
                <c:pt idx="1771">
                  <c:v>1742</c:v>
                </c:pt>
                <c:pt idx="1772">
                  <c:v>1743</c:v>
                </c:pt>
                <c:pt idx="1773">
                  <c:v>9936</c:v>
                </c:pt>
                <c:pt idx="1774">
                  <c:v>1744</c:v>
                </c:pt>
                <c:pt idx="1775">
                  <c:v>1745</c:v>
                </c:pt>
                <c:pt idx="1776">
                  <c:v>1746</c:v>
                </c:pt>
                <c:pt idx="1777">
                  <c:v>1747</c:v>
                </c:pt>
                <c:pt idx="1778">
                  <c:v>1748</c:v>
                </c:pt>
                <c:pt idx="1779">
                  <c:v>1749</c:v>
                </c:pt>
                <c:pt idx="1780">
                  <c:v>1750</c:v>
                </c:pt>
                <c:pt idx="1781">
                  <c:v>1751</c:v>
                </c:pt>
                <c:pt idx="1782">
                  <c:v>1752</c:v>
                </c:pt>
                <c:pt idx="1783">
                  <c:v>1753</c:v>
                </c:pt>
                <c:pt idx="1784">
                  <c:v>1754</c:v>
                </c:pt>
                <c:pt idx="1785">
                  <c:v>1755</c:v>
                </c:pt>
                <c:pt idx="1786">
                  <c:v>1756</c:v>
                </c:pt>
                <c:pt idx="1787">
                  <c:v>1757</c:v>
                </c:pt>
                <c:pt idx="1788">
                  <c:v>1758</c:v>
                </c:pt>
                <c:pt idx="1789">
                  <c:v>1759</c:v>
                </c:pt>
                <c:pt idx="1790">
                  <c:v>1760</c:v>
                </c:pt>
                <c:pt idx="1791">
                  <c:v>1761</c:v>
                </c:pt>
                <c:pt idx="1792">
                  <c:v>1762</c:v>
                </c:pt>
                <c:pt idx="1793">
                  <c:v>1763</c:v>
                </c:pt>
                <c:pt idx="1794">
                  <c:v>1764</c:v>
                </c:pt>
                <c:pt idx="1795">
                  <c:v>1765</c:v>
                </c:pt>
                <c:pt idx="1796">
                  <c:v>1766</c:v>
                </c:pt>
                <c:pt idx="1797">
                  <c:v>1767</c:v>
                </c:pt>
                <c:pt idx="1798">
                  <c:v>1768</c:v>
                </c:pt>
                <c:pt idx="1799">
                  <c:v>1769</c:v>
                </c:pt>
                <c:pt idx="1800">
                  <c:v>1770</c:v>
                </c:pt>
                <c:pt idx="1801">
                  <c:v>1771</c:v>
                </c:pt>
                <c:pt idx="1802">
                  <c:v>1772</c:v>
                </c:pt>
                <c:pt idx="1803">
                  <c:v>1773</c:v>
                </c:pt>
                <c:pt idx="1804">
                  <c:v>1774</c:v>
                </c:pt>
                <c:pt idx="1805">
                  <c:v>1775</c:v>
                </c:pt>
                <c:pt idx="1806">
                  <c:v>1776</c:v>
                </c:pt>
                <c:pt idx="1807">
                  <c:v>1777</c:v>
                </c:pt>
                <c:pt idx="1808">
                  <c:v>1778</c:v>
                </c:pt>
                <c:pt idx="1809">
                  <c:v>1779</c:v>
                </c:pt>
                <c:pt idx="1810">
                  <c:v>1780</c:v>
                </c:pt>
                <c:pt idx="1811">
                  <c:v>1781</c:v>
                </c:pt>
                <c:pt idx="1812">
                  <c:v>1782</c:v>
                </c:pt>
                <c:pt idx="1813">
                  <c:v>1783</c:v>
                </c:pt>
                <c:pt idx="1814">
                  <c:v>1784</c:v>
                </c:pt>
                <c:pt idx="1815">
                  <c:v>1785</c:v>
                </c:pt>
                <c:pt idx="1816">
                  <c:v>1786</c:v>
                </c:pt>
                <c:pt idx="1817">
                  <c:v>1787</c:v>
                </c:pt>
                <c:pt idx="1818">
                  <c:v>1788</c:v>
                </c:pt>
                <c:pt idx="1819">
                  <c:v>1789</c:v>
                </c:pt>
                <c:pt idx="1820">
                  <c:v>1790</c:v>
                </c:pt>
                <c:pt idx="1821">
                  <c:v>1791</c:v>
                </c:pt>
                <c:pt idx="1822">
                  <c:v>1792</c:v>
                </c:pt>
                <c:pt idx="1823">
                  <c:v>1793</c:v>
                </c:pt>
                <c:pt idx="1824">
                  <c:v>1794</c:v>
                </c:pt>
                <c:pt idx="1825">
                  <c:v>1795</c:v>
                </c:pt>
                <c:pt idx="1826">
                  <c:v>1796</c:v>
                </c:pt>
                <c:pt idx="1827">
                  <c:v>1797</c:v>
                </c:pt>
                <c:pt idx="1828">
                  <c:v>1798</c:v>
                </c:pt>
                <c:pt idx="1829">
                  <c:v>1799</c:v>
                </c:pt>
                <c:pt idx="1830">
                  <c:v>1800</c:v>
                </c:pt>
                <c:pt idx="1831">
                  <c:v>1801</c:v>
                </c:pt>
                <c:pt idx="1832">
                  <c:v>1802</c:v>
                </c:pt>
                <c:pt idx="1833">
                  <c:v>1803</c:v>
                </c:pt>
                <c:pt idx="1834">
                  <c:v>1804</c:v>
                </c:pt>
                <c:pt idx="1835">
                  <c:v>1805</c:v>
                </c:pt>
                <c:pt idx="1836">
                  <c:v>1806</c:v>
                </c:pt>
                <c:pt idx="1837">
                  <c:v>1807</c:v>
                </c:pt>
                <c:pt idx="1838">
                  <c:v>1808</c:v>
                </c:pt>
                <c:pt idx="1839">
                  <c:v>1809</c:v>
                </c:pt>
                <c:pt idx="1840">
                  <c:v>1810</c:v>
                </c:pt>
                <c:pt idx="1841">
                  <c:v>1811</c:v>
                </c:pt>
                <c:pt idx="1842">
                  <c:v>1812</c:v>
                </c:pt>
                <c:pt idx="1843">
                  <c:v>1813</c:v>
                </c:pt>
                <c:pt idx="1844">
                  <c:v>1814</c:v>
                </c:pt>
                <c:pt idx="1845">
                  <c:v>1815</c:v>
                </c:pt>
                <c:pt idx="1846">
                  <c:v>1816</c:v>
                </c:pt>
                <c:pt idx="1847">
                  <c:v>1817</c:v>
                </c:pt>
                <c:pt idx="1848">
                  <c:v>1818</c:v>
                </c:pt>
                <c:pt idx="1849">
                  <c:v>1819</c:v>
                </c:pt>
                <c:pt idx="1850">
                  <c:v>1820</c:v>
                </c:pt>
                <c:pt idx="1851">
                  <c:v>1821</c:v>
                </c:pt>
                <c:pt idx="1852">
                  <c:v>1822</c:v>
                </c:pt>
                <c:pt idx="1853">
                  <c:v>1823</c:v>
                </c:pt>
                <c:pt idx="1854">
                  <c:v>1824</c:v>
                </c:pt>
                <c:pt idx="1855">
                  <c:v>1825</c:v>
                </c:pt>
                <c:pt idx="1856">
                  <c:v>1826</c:v>
                </c:pt>
                <c:pt idx="1857">
                  <c:v>1827</c:v>
                </c:pt>
                <c:pt idx="1858">
                  <c:v>1828</c:v>
                </c:pt>
                <c:pt idx="1859">
                  <c:v>1829</c:v>
                </c:pt>
                <c:pt idx="1860">
                  <c:v>1830</c:v>
                </c:pt>
                <c:pt idx="1861">
                  <c:v>1831</c:v>
                </c:pt>
                <c:pt idx="1862">
                  <c:v>1832</c:v>
                </c:pt>
                <c:pt idx="1863">
                  <c:v>1833</c:v>
                </c:pt>
                <c:pt idx="1864">
                  <c:v>1834</c:v>
                </c:pt>
                <c:pt idx="1865">
                  <c:v>1835</c:v>
                </c:pt>
                <c:pt idx="1866">
                  <c:v>1836</c:v>
                </c:pt>
                <c:pt idx="1867">
                  <c:v>10028</c:v>
                </c:pt>
                <c:pt idx="1868">
                  <c:v>1837</c:v>
                </c:pt>
                <c:pt idx="1869">
                  <c:v>1838</c:v>
                </c:pt>
                <c:pt idx="1870">
                  <c:v>1839</c:v>
                </c:pt>
                <c:pt idx="1871">
                  <c:v>1840</c:v>
                </c:pt>
                <c:pt idx="1872">
                  <c:v>1841</c:v>
                </c:pt>
                <c:pt idx="1873">
                  <c:v>1842</c:v>
                </c:pt>
                <c:pt idx="1874">
                  <c:v>1843</c:v>
                </c:pt>
                <c:pt idx="1875">
                  <c:v>1844</c:v>
                </c:pt>
                <c:pt idx="1876">
                  <c:v>1845</c:v>
                </c:pt>
                <c:pt idx="1877">
                  <c:v>1846</c:v>
                </c:pt>
                <c:pt idx="1878">
                  <c:v>1847</c:v>
                </c:pt>
                <c:pt idx="1879">
                  <c:v>1848</c:v>
                </c:pt>
                <c:pt idx="1880">
                  <c:v>1849</c:v>
                </c:pt>
                <c:pt idx="1881">
                  <c:v>1850</c:v>
                </c:pt>
                <c:pt idx="1882">
                  <c:v>1851</c:v>
                </c:pt>
                <c:pt idx="1883">
                  <c:v>1852</c:v>
                </c:pt>
                <c:pt idx="1884">
                  <c:v>1853</c:v>
                </c:pt>
                <c:pt idx="1885">
                  <c:v>1854</c:v>
                </c:pt>
                <c:pt idx="1886">
                  <c:v>1855</c:v>
                </c:pt>
                <c:pt idx="1887">
                  <c:v>1856</c:v>
                </c:pt>
                <c:pt idx="1888">
                  <c:v>1857</c:v>
                </c:pt>
                <c:pt idx="1889">
                  <c:v>1858</c:v>
                </c:pt>
                <c:pt idx="1890">
                  <c:v>1859</c:v>
                </c:pt>
                <c:pt idx="1891">
                  <c:v>1860</c:v>
                </c:pt>
                <c:pt idx="1892">
                  <c:v>1861</c:v>
                </c:pt>
                <c:pt idx="1893">
                  <c:v>1862</c:v>
                </c:pt>
                <c:pt idx="1894">
                  <c:v>1863</c:v>
                </c:pt>
                <c:pt idx="1895">
                  <c:v>1864</c:v>
                </c:pt>
                <c:pt idx="1896">
                  <c:v>1865</c:v>
                </c:pt>
                <c:pt idx="1897">
                  <c:v>1866</c:v>
                </c:pt>
                <c:pt idx="1898">
                  <c:v>1867</c:v>
                </c:pt>
                <c:pt idx="1899">
                  <c:v>1868</c:v>
                </c:pt>
                <c:pt idx="1900">
                  <c:v>1869</c:v>
                </c:pt>
                <c:pt idx="1901">
                  <c:v>1870</c:v>
                </c:pt>
                <c:pt idx="1902">
                  <c:v>1871</c:v>
                </c:pt>
                <c:pt idx="1903">
                  <c:v>1872</c:v>
                </c:pt>
                <c:pt idx="1904">
                  <c:v>1873</c:v>
                </c:pt>
                <c:pt idx="1905">
                  <c:v>1874</c:v>
                </c:pt>
                <c:pt idx="1906">
                  <c:v>1875</c:v>
                </c:pt>
                <c:pt idx="1907">
                  <c:v>1876</c:v>
                </c:pt>
                <c:pt idx="1908">
                  <c:v>1877</c:v>
                </c:pt>
                <c:pt idx="1909">
                  <c:v>1878</c:v>
                </c:pt>
                <c:pt idx="1910">
                  <c:v>1879</c:v>
                </c:pt>
                <c:pt idx="1911">
                  <c:v>1880</c:v>
                </c:pt>
                <c:pt idx="1912">
                  <c:v>1881</c:v>
                </c:pt>
                <c:pt idx="1913">
                  <c:v>1882</c:v>
                </c:pt>
                <c:pt idx="1914">
                  <c:v>1883</c:v>
                </c:pt>
                <c:pt idx="1915">
                  <c:v>1884</c:v>
                </c:pt>
                <c:pt idx="1916">
                  <c:v>1885</c:v>
                </c:pt>
                <c:pt idx="1917">
                  <c:v>1886</c:v>
                </c:pt>
                <c:pt idx="1918">
                  <c:v>1887</c:v>
                </c:pt>
                <c:pt idx="1919">
                  <c:v>1888</c:v>
                </c:pt>
                <c:pt idx="1920">
                  <c:v>1889</c:v>
                </c:pt>
                <c:pt idx="1921">
                  <c:v>1890</c:v>
                </c:pt>
                <c:pt idx="1922">
                  <c:v>1891</c:v>
                </c:pt>
                <c:pt idx="1923">
                  <c:v>1892</c:v>
                </c:pt>
                <c:pt idx="1924">
                  <c:v>1893</c:v>
                </c:pt>
                <c:pt idx="1925">
                  <c:v>1894</c:v>
                </c:pt>
                <c:pt idx="1926">
                  <c:v>1895</c:v>
                </c:pt>
                <c:pt idx="1927">
                  <c:v>1896</c:v>
                </c:pt>
                <c:pt idx="1928">
                  <c:v>1897</c:v>
                </c:pt>
                <c:pt idx="1929">
                  <c:v>1898</c:v>
                </c:pt>
                <c:pt idx="1930">
                  <c:v>1899</c:v>
                </c:pt>
                <c:pt idx="1931">
                  <c:v>1900</c:v>
                </c:pt>
                <c:pt idx="1932">
                  <c:v>1901</c:v>
                </c:pt>
                <c:pt idx="1933">
                  <c:v>1902</c:v>
                </c:pt>
                <c:pt idx="1934">
                  <c:v>1903</c:v>
                </c:pt>
                <c:pt idx="1935">
                  <c:v>1904</c:v>
                </c:pt>
                <c:pt idx="1936">
                  <c:v>1905</c:v>
                </c:pt>
                <c:pt idx="1937">
                  <c:v>1906</c:v>
                </c:pt>
                <c:pt idx="1938">
                  <c:v>1907</c:v>
                </c:pt>
                <c:pt idx="1939">
                  <c:v>1908</c:v>
                </c:pt>
                <c:pt idx="1940">
                  <c:v>1909</c:v>
                </c:pt>
                <c:pt idx="1941">
                  <c:v>1910</c:v>
                </c:pt>
                <c:pt idx="1942">
                  <c:v>1911</c:v>
                </c:pt>
                <c:pt idx="1943">
                  <c:v>1912</c:v>
                </c:pt>
                <c:pt idx="1944">
                  <c:v>1913</c:v>
                </c:pt>
                <c:pt idx="1945">
                  <c:v>1914</c:v>
                </c:pt>
                <c:pt idx="1946">
                  <c:v>1915</c:v>
                </c:pt>
                <c:pt idx="1947">
                  <c:v>1916</c:v>
                </c:pt>
                <c:pt idx="1948">
                  <c:v>1917</c:v>
                </c:pt>
                <c:pt idx="1949">
                  <c:v>1918</c:v>
                </c:pt>
                <c:pt idx="1950">
                  <c:v>1919</c:v>
                </c:pt>
                <c:pt idx="1951">
                  <c:v>1920</c:v>
                </c:pt>
                <c:pt idx="1952">
                  <c:v>1921</c:v>
                </c:pt>
                <c:pt idx="1953">
                  <c:v>1922</c:v>
                </c:pt>
                <c:pt idx="1954">
                  <c:v>1923</c:v>
                </c:pt>
                <c:pt idx="1955">
                  <c:v>1924</c:v>
                </c:pt>
                <c:pt idx="1956">
                  <c:v>1925</c:v>
                </c:pt>
                <c:pt idx="1957">
                  <c:v>1926</c:v>
                </c:pt>
                <c:pt idx="1958">
                  <c:v>1927</c:v>
                </c:pt>
                <c:pt idx="1959">
                  <c:v>1928</c:v>
                </c:pt>
                <c:pt idx="1960">
                  <c:v>1929</c:v>
                </c:pt>
                <c:pt idx="1961">
                  <c:v>1930</c:v>
                </c:pt>
                <c:pt idx="1962">
                  <c:v>1931</c:v>
                </c:pt>
                <c:pt idx="1963">
                  <c:v>1932</c:v>
                </c:pt>
                <c:pt idx="1964">
                  <c:v>1933</c:v>
                </c:pt>
                <c:pt idx="1965">
                  <c:v>1934</c:v>
                </c:pt>
                <c:pt idx="1966">
                  <c:v>1935</c:v>
                </c:pt>
                <c:pt idx="1967">
                  <c:v>1936</c:v>
                </c:pt>
                <c:pt idx="1968">
                  <c:v>1937</c:v>
                </c:pt>
                <c:pt idx="1969">
                  <c:v>1938</c:v>
                </c:pt>
                <c:pt idx="1970">
                  <c:v>1939</c:v>
                </c:pt>
                <c:pt idx="1971">
                  <c:v>1940</c:v>
                </c:pt>
                <c:pt idx="1972">
                  <c:v>1941</c:v>
                </c:pt>
                <c:pt idx="1973">
                  <c:v>1942</c:v>
                </c:pt>
                <c:pt idx="1974">
                  <c:v>1943</c:v>
                </c:pt>
                <c:pt idx="1975">
                  <c:v>1944</c:v>
                </c:pt>
                <c:pt idx="1976">
                  <c:v>1945</c:v>
                </c:pt>
                <c:pt idx="1977">
                  <c:v>1946</c:v>
                </c:pt>
                <c:pt idx="1978">
                  <c:v>1947</c:v>
                </c:pt>
                <c:pt idx="1979">
                  <c:v>1948</c:v>
                </c:pt>
                <c:pt idx="1980">
                  <c:v>1949</c:v>
                </c:pt>
                <c:pt idx="1981">
                  <c:v>1950</c:v>
                </c:pt>
                <c:pt idx="1982">
                  <c:v>1951</c:v>
                </c:pt>
                <c:pt idx="1983">
                  <c:v>1952</c:v>
                </c:pt>
                <c:pt idx="1984">
                  <c:v>1953</c:v>
                </c:pt>
                <c:pt idx="1985">
                  <c:v>1954</c:v>
                </c:pt>
                <c:pt idx="1986">
                  <c:v>1955</c:v>
                </c:pt>
                <c:pt idx="1987">
                  <c:v>1956</c:v>
                </c:pt>
                <c:pt idx="1988">
                  <c:v>1957</c:v>
                </c:pt>
                <c:pt idx="1989">
                  <c:v>10149</c:v>
                </c:pt>
                <c:pt idx="1990">
                  <c:v>1958</c:v>
                </c:pt>
                <c:pt idx="1991">
                  <c:v>1959</c:v>
                </c:pt>
                <c:pt idx="1992">
                  <c:v>1960</c:v>
                </c:pt>
                <c:pt idx="1993">
                  <c:v>1961</c:v>
                </c:pt>
                <c:pt idx="1994">
                  <c:v>1962</c:v>
                </c:pt>
                <c:pt idx="1995">
                  <c:v>1963</c:v>
                </c:pt>
                <c:pt idx="1996">
                  <c:v>1964</c:v>
                </c:pt>
                <c:pt idx="1997">
                  <c:v>1965</c:v>
                </c:pt>
                <c:pt idx="1998">
                  <c:v>1966</c:v>
                </c:pt>
                <c:pt idx="1999">
                  <c:v>1967</c:v>
                </c:pt>
                <c:pt idx="2000">
                  <c:v>1968</c:v>
                </c:pt>
                <c:pt idx="2001">
                  <c:v>1969</c:v>
                </c:pt>
                <c:pt idx="2002">
                  <c:v>1970</c:v>
                </c:pt>
                <c:pt idx="2003">
                  <c:v>1971</c:v>
                </c:pt>
                <c:pt idx="2004">
                  <c:v>1972</c:v>
                </c:pt>
                <c:pt idx="2005">
                  <c:v>1973</c:v>
                </c:pt>
                <c:pt idx="2006">
                  <c:v>1974</c:v>
                </c:pt>
                <c:pt idx="2007">
                  <c:v>1975</c:v>
                </c:pt>
                <c:pt idx="2008">
                  <c:v>10167</c:v>
                </c:pt>
                <c:pt idx="2009">
                  <c:v>1976</c:v>
                </c:pt>
                <c:pt idx="2010">
                  <c:v>1977</c:v>
                </c:pt>
                <c:pt idx="2011">
                  <c:v>1978</c:v>
                </c:pt>
                <c:pt idx="2012">
                  <c:v>1979</c:v>
                </c:pt>
                <c:pt idx="2013">
                  <c:v>1980</c:v>
                </c:pt>
                <c:pt idx="2014">
                  <c:v>1981</c:v>
                </c:pt>
                <c:pt idx="2015">
                  <c:v>1982</c:v>
                </c:pt>
                <c:pt idx="2016">
                  <c:v>1983</c:v>
                </c:pt>
                <c:pt idx="2017">
                  <c:v>1984</c:v>
                </c:pt>
                <c:pt idx="2018">
                  <c:v>1985</c:v>
                </c:pt>
                <c:pt idx="2019">
                  <c:v>1986</c:v>
                </c:pt>
                <c:pt idx="2020">
                  <c:v>1987</c:v>
                </c:pt>
                <c:pt idx="2021">
                  <c:v>1988</c:v>
                </c:pt>
                <c:pt idx="2022">
                  <c:v>1989</c:v>
                </c:pt>
                <c:pt idx="2023">
                  <c:v>1990</c:v>
                </c:pt>
                <c:pt idx="2024">
                  <c:v>1991</c:v>
                </c:pt>
                <c:pt idx="2025">
                  <c:v>1992</c:v>
                </c:pt>
                <c:pt idx="2026">
                  <c:v>1993</c:v>
                </c:pt>
                <c:pt idx="2027">
                  <c:v>1994</c:v>
                </c:pt>
                <c:pt idx="2028">
                  <c:v>1995</c:v>
                </c:pt>
                <c:pt idx="2029">
                  <c:v>1996</c:v>
                </c:pt>
                <c:pt idx="2030">
                  <c:v>1997</c:v>
                </c:pt>
                <c:pt idx="2031">
                  <c:v>1998</c:v>
                </c:pt>
                <c:pt idx="2032">
                  <c:v>1999</c:v>
                </c:pt>
                <c:pt idx="2033">
                  <c:v>2000</c:v>
                </c:pt>
                <c:pt idx="2034">
                  <c:v>2001</c:v>
                </c:pt>
                <c:pt idx="2035">
                  <c:v>2002</c:v>
                </c:pt>
                <c:pt idx="2036">
                  <c:v>2003</c:v>
                </c:pt>
                <c:pt idx="2037">
                  <c:v>2004</c:v>
                </c:pt>
                <c:pt idx="2038">
                  <c:v>2005</c:v>
                </c:pt>
                <c:pt idx="2039">
                  <c:v>2006</c:v>
                </c:pt>
                <c:pt idx="2040">
                  <c:v>2007</c:v>
                </c:pt>
                <c:pt idx="2041">
                  <c:v>2008</c:v>
                </c:pt>
                <c:pt idx="2042">
                  <c:v>2009</c:v>
                </c:pt>
                <c:pt idx="2043">
                  <c:v>2010</c:v>
                </c:pt>
                <c:pt idx="2044">
                  <c:v>2011</c:v>
                </c:pt>
                <c:pt idx="2045">
                  <c:v>2012</c:v>
                </c:pt>
                <c:pt idx="2046">
                  <c:v>2013</c:v>
                </c:pt>
                <c:pt idx="2047">
                  <c:v>2014</c:v>
                </c:pt>
                <c:pt idx="2048">
                  <c:v>2015</c:v>
                </c:pt>
                <c:pt idx="2049">
                  <c:v>2016</c:v>
                </c:pt>
                <c:pt idx="2050">
                  <c:v>2017</c:v>
                </c:pt>
                <c:pt idx="2051">
                  <c:v>2018</c:v>
                </c:pt>
                <c:pt idx="2052">
                  <c:v>2019</c:v>
                </c:pt>
                <c:pt idx="2053">
                  <c:v>2020</c:v>
                </c:pt>
                <c:pt idx="2054">
                  <c:v>2021</c:v>
                </c:pt>
                <c:pt idx="2055">
                  <c:v>2022</c:v>
                </c:pt>
                <c:pt idx="2056">
                  <c:v>2023</c:v>
                </c:pt>
                <c:pt idx="2057">
                  <c:v>2024</c:v>
                </c:pt>
                <c:pt idx="2058">
                  <c:v>2025</c:v>
                </c:pt>
                <c:pt idx="2059">
                  <c:v>2026</c:v>
                </c:pt>
                <c:pt idx="2060">
                  <c:v>2027</c:v>
                </c:pt>
                <c:pt idx="2061">
                  <c:v>2028</c:v>
                </c:pt>
                <c:pt idx="2062">
                  <c:v>2029</c:v>
                </c:pt>
                <c:pt idx="2063">
                  <c:v>2030</c:v>
                </c:pt>
                <c:pt idx="2064">
                  <c:v>2031</c:v>
                </c:pt>
                <c:pt idx="2065">
                  <c:v>2032</c:v>
                </c:pt>
                <c:pt idx="2066">
                  <c:v>2033</c:v>
                </c:pt>
                <c:pt idx="2067">
                  <c:v>2034</c:v>
                </c:pt>
                <c:pt idx="2068">
                  <c:v>2035</c:v>
                </c:pt>
                <c:pt idx="2069">
                  <c:v>2036</c:v>
                </c:pt>
                <c:pt idx="2070">
                  <c:v>2037</c:v>
                </c:pt>
                <c:pt idx="2071">
                  <c:v>2038</c:v>
                </c:pt>
                <c:pt idx="2072">
                  <c:v>2039</c:v>
                </c:pt>
                <c:pt idx="2073">
                  <c:v>2040</c:v>
                </c:pt>
                <c:pt idx="2074">
                  <c:v>2041</c:v>
                </c:pt>
                <c:pt idx="2075">
                  <c:v>2042</c:v>
                </c:pt>
                <c:pt idx="2076">
                  <c:v>2043</c:v>
                </c:pt>
                <c:pt idx="2077">
                  <c:v>2044</c:v>
                </c:pt>
                <c:pt idx="2078">
                  <c:v>2045</c:v>
                </c:pt>
                <c:pt idx="2079">
                  <c:v>2046</c:v>
                </c:pt>
                <c:pt idx="2080">
                  <c:v>2047</c:v>
                </c:pt>
                <c:pt idx="2081">
                  <c:v>2048</c:v>
                </c:pt>
                <c:pt idx="2082">
                  <c:v>2049</c:v>
                </c:pt>
                <c:pt idx="2083">
                  <c:v>2050</c:v>
                </c:pt>
                <c:pt idx="2084">
                  <c:v>2051</c:v>
                </c:pt>
                <c:pt idx="2085">
                  <c:v>2052</c:v>
                </c:pt>
                <c:pt idx="2086">
                  <c:v>2053</c:v>
                </c:pt>
                <c:pt idx="2087">
                  <c:v>2054</c:v>
                </c:pt>
                <c:pt idx="2088">
                  <c:v>2055</c:v>
                </c:pt>
                <c:pt idx="2089">
                  <c:v>2056</c:v>
                </c:pt>
                <c:pt idx="2090">
                  <c:v>2057</c:v>
                </c:pt>
                <c:pt idx="2091">
                  <c:v>2058</c:v>
                </c:pt>
                <c:pt idx="2092">
                  <c:v>2059</c:v>
                </c:pt>
                <c:pt idx="2093">
                  <c:v>2060</c:v>
                </c:pt>
                <c:pt idx="2094">
                  <c:v>2061</c:v>
                </c:pt>
                <c:pt idx="2095">
                  <c:v>2062</c:v>
                </c:pt>
                <c:pt idx="2096">
                  <c:v>2063</c:v>
                </c:pt>
                <c:pt idx="2097">
                  <c:v>2064</c:v>
                </c:pt>
                <c:pt idx="2098">
                  <c:v>2065</c:v>
                </c:pt>
                <c:pt idx="2099">
                  <c:v>2066</c:v>
                </c:pt>
                <c:pt idx="2100">
                  <c:v>2067</c:v>
                </c:pt>
                <c:pt idx="2101">
                  <c:v>2068</c:v>
                </c:pt>
                <c:pt idx="2102">
                  <c:v>2069</c:v>
                </c:pt>
                <c:pt idx="2103">
                  <c:v>2070</c:v>
                </c:pt>
                <c:pt idx="2104">
                  <c:v>2071</c:v>
                </c:pt>
                <c:pt idx="2105">
                  <c:v>2072</c:v>
                </c:pt>
                <c:pt idx="2106">
                  <c:v>2073</c:v>
                </c:pt>
                <c:pt idx="2107">
                  <c:v>2074</c:v>
                </c:pt>
                <c:pt idx="2108">
                  <c:v>2075</c:v>
                </c:pt>
                <c:pt idx="2109">
                  <c:v>2076</c:v>
                </c:pt>
                <c:pt idx="2110">
                  <c:v>2077</c:v>
                </c:pt>
                <c:pt idx="2111">
                  <c:v>2078</c:v>
                </c:pt>
                <c:pt idx="2112">
                  <c:v>2079</c:v>
                </c:pt>
                <c:pt idx="2113">
                  <c:v>2080</c:v>
                </c:pt>
                <c:pt idx="2114">
                  <c:v>2081</c:v>
                </c:pt>
                <c:pt idx="2115">
                  <c:v>2082</c:v>
                </c:pt>
                <c:pt idx="2116">
                  <c:v>2083</c:v>
                </c:pt>
                <c:pt idx="2117">
                  <c:v>2084</c:v>
                </c:pt>
                <c:pt idx="2118">
                  <c:v>2085</c:v>
                </c:pt>
                <c:pt idx="2119">
                  <c:v>2086</c:v>
                </c:pt>
                <c:pt idx="2120">
                  <c:v>2087</c:v>
                </c:pt>
                <c:pt idx="2121">
                  <c:v>2088</c:v>
                </c:pt>
                <c:pt idx="2122">
                  <c:v>2089</c:v>
                </c:pt>
                <c:pt idx="2123">
                  <c:v>2090</c:v>
                </c:pt>
                <c:pt idx="2124">
                  <c:v>2091</c:v>
                </c:pt>
                <c:pt idx="2125">
                  <c:v>2092</c:v>
                </c:pt>
                <c:pt idx="2126">
                  <c:v>2093</c:v>
                </c:pt>
                <c:pt idx="2127">
                  <c:v>2094</c:v>
                </c:pt>
                <c:pt idx="2128">
                  <c:v>2095</c:v>
                </c:pt>
                <c:pt idx="2129">
                  <c:v>2096</c:v>
                </c:pt>
                <c:pt idx="2130">
                  <c:v>2097</c:v>
                </c:pt>
                <c:pt idx="2131">
                  <c:v>2098</c:v>
                </c:pt>
                <c:pt idx="2132">
                  <c:v>2099</c:v>
                </c:pt>
                <c:pt idx="2133">
                  <c:v>2100</c:v>
                </c:pt>
                <c:pt idx="2134">
                  <c:v>2101</c:v>
                </c:pt>
                <c:pt idx="2135">
                  <c:v>2102</c:v>
                </c:pt>
                <c:pt idx="2136">
                  <c:v>2103</c:v>
                </c:pt>
                <c:pt idx="2137">
                  <c:v>2104</c:v>
                </c:pt>
                <c:pt idx="2138">
                  <c:v>2105</c:v>
                </c:pt>
                <c:pt idx="2139">
                  <c:v>2106</c:v>
                </c:pt>
                <c:pt idx="2140">
                  <c:v>2107</c:v>
                </c:pt>
                <c:pt idx="2141">
                  <c:v>2108</c:v>
                </c:pt>
                <c:pt idx="2142">
                  <c:v>2109</c:v>
                </c:pt>
                <c:pt idx="2143">
                  <c:v>2110</c:v>
                </c:pt>
                <c:pt idx="2144">
                  <c:v>2111</c:v>
                </c:pt>
                <c:pt idx="2145">
                  <c:v>10303</c:v>
                </c:pt>
                <c:pt idx="2146">
                  <c:v>2112</c:v>
                </c:pt>
                <c:pt idx="2147">
                  <c:v>2113</c:v>
                </c:pt>
                <c:pt idx="2148">
                  <c:v>2114</c:v>
                </c:pt>
                <c:pt idx="2149">
                  <c:v>2115</c:v>
                </c:pt>
                <c:pt idx="2150">
                  <c:v>2116</c:v>
                </c:pt>
                <c:pt idx="2151">
                  <c:v>2117</c:v>
                </c:pt>
                <c:pt idx="2152">
                  <c:v>2118</c:v>
                </c:pt>
                <c:pt idx="2153">
                  <c:v>2119</c:v>
                </c:pt>
                <c:pt idx="2154">
                  <c:v>2120</c:v>
                </c:pt>
                <c:pt idx="2155">
                  <c:v>2121</c:v>
                </c:pt>
                <c:pt idx="2156">
                  <c:v>2122</c:v>
                </c:pt>
                <c:pt idx="2157">
                  <c:v>2123</c:v>
                </c:pt>
                <c:pt idx="2158">
                  <c:v>2124</c:v>
                </c:pt>
                <c:pt idx="2159">
                  <c:v>2125</c:v>
                </c:pt>
                <c:pt idx="2160">
                  <c:v>2126</c:v>
                </c:pt>
                <c:pt idx="2161">
                  <c:v>2127</c:v>
                </c:pt>
                <c:pt idx="2162">
                  <c:v>2128</c:v>
                </c:pt>
                <c:pt idx="2163">
                  <c:v>2129</c:v>
                </c:pt>
                <c:pt idx="2164">
                  <c:v>2130</c:v>
                </c:pt>
                <c:pt idx="2165">
                  <c:v>2131</c:v>
                </c:pt>
                <c:pt idx="2166">
                  <c:v>2132</c:v>
                </c:pt>
                <c:pt idx="2167">
                  <c:v>2133</c:v>
                </c:pt>
                <c:pt idx="2168">
                  <c:v>2134</c:v>
                </c:pt>
                <c:pt idx="2169">
                  <c:v>2135</c:v>
                </c:pt>
                <c:pt idx="2170">
                  <c:v>2136</c:v>
                </c:pt>
                <c:pt idx="2171">
                  <c:v>2137</c:v>
                </c:pt>
                <c:pt idx="2172">
                  <c:v>2138</c:v>
                </c:pt>
                <c:pt idx="2173">
                  <c:v>2139</c:v>
                </c:pt>
                <c:pt idx="2174">
                  <c:v>2140</c:v>
                </c:pt>
                <c:pt idx="2175">
                  <c:v>2141</c:v>
                </c:pt>
                <c:pt idx="2176">
                  <c:v>2142</c:v>
                </c:pt>
                <c:pt idx="2177">
                  <c:v>2143</c:v>
                </c:pt>
                <c:pt idx="2178">
                  <c:v>2144</c:v>
                </c:pt>
                <c:pt idx="2179">
                  <c:v>2145</c:v>
                </c:pt>
                <c:pt idx="2180">
                  <c:v>2146</c:v>
                </c:pt>
                <c:pt idx="2181">
                  <c:v>2147</c:v>
                </c:pt>
                <c:pt idx="2182">
                  <c:v>2148</c:v>
                </c:pt>
                <c:pt idx="2183">
                  <c:v>2149</c:v>
                </c:pt>
                <c:pt idx="2184">
                  <c:v>2150</c:v>
                </c:pt>
                <c:pt idx="2185">
                  <c:v>2151</c:v>
                </c:pt>
                <c:pt idx="2186">
                  <c:v>2152</c:v>
                </c:pt>
                <c:pt idx="2187">
                  <c:v>2153</c:v>
                </c:pt>
                <c:pt idx="2188">
                  <c:v>2154</c:v>
                </c:pt>
                <c:pt idx="2189">
                  <c:v>2155</c:v>
                </c:pt>
                <c:pt idx="2190">
                  <c:v>2156</c:v>
                </c:pt>
                <c:pt idx="2191">
                  <c:v>2157</c:v>
                </c:pt>
                <c:pt idx="2192">
                  <c:v>2158</c:v>
                </c:pt>
                <c:pt idx="2193">
                  <c:v>2159</c:v>
                </c:pt>
                <c:pt idx="2194">
                  <c:v>2160</c:v>
                </c:pt>
                <c:pt idx="2195">
                  <c:v>2161</c:v>
                </c:pt>
                <c:pt idx="2196">
                  <c:v>2162</c:v>
                </c:pt>
                <c:pt idx="2197">
                  <c:v>2163</c:v>
                </c:pt>
                <c:pt idx="2198">
                  <c:v>2164</c:v>
                </c:pt>
                <c:pt idx="2199">
                  <c:v>2165</c:v>
                </c:pt>
                <c:pt idx="2200">
                  <c:v>2166</c:v>
                </c:pt>
                <c:pt idx="2201">
                  <c:v>2167</c:v>
                </c:pt>
                <c:pt idx="2202">
                  <c:v>2168</c:v>
                </c:pt>
                <c:pt idx="2203">
                  <c:v>2169</c:v>
                </c:pt>
                <c:pt idx="2204">
                  <c:v>2170</c:v>
                </c:pt>
                <c:pt idx="2205">
                  <c:v>2171</c:v>
                </c:pt>
                <c:pt idx="2206">
                  <c:v>2172</c:v>
                </c:pt>
                <c:pt idx="2207">
                  <c:v>2173</c:v>
                </c:pt>
                <c:pt idx="2208">
                  <c:v>2174</c:v>
                </c:pt>
                <c:pt idx="2209">
                  <c:v>2175</c:v>
                </c:pt>
                <c:pt idx="2210">
                  <c:v>2176</c:v>
                </c:pt>
                <c:pt idx="2211">
                  <c:v>2177</c:v>
                </c:pt>
                <c:pt idx="2212">
                  <c:v>2178</c:v>
                </c:pt>
                <c:pt idx="2213">
                  <c:v>2179</c:v>
                </c:pt>
                <c:pt idx="2214">
                  <c:v>2180</c:v>
                </c:pt>
                <c:pt idx="2215">
                  <c:v>2181</c:v>
                </c:pt>
                <c:pt idx="2216">
                  <c:v>2182</c:v>
                </c:pt>
                <c:pt idx="2217">
                  <c:v>2183</c:v>
                </c:pt>
                <c:pt idx="2218">
                  <c:v>2184</c:v>
                </c:pt>
                <c:pt idx="2219">
                  <c:v>2185</c:v>
                </c:pt>
                <c:pt idx="2220">
                  <c:v>2186</c:v>
                </c:pt>
                <c:pt idx="2221">
                  <c:v>2187</c:v>
                </c:pt>
                <c:pt idx="2222">
                  <c:v>2188</c:v>
                </c:pt>
                <c:pt idx="2223">
                  <c:v>2189</c:v>
                </c:pt>
                <c:pt idx="2224">
                  <c:v>2190</c:v>
                </c:pt>
                <c:pt idx="2225">
                  <c:v>2191</c:v>
                </c:pt>
                <c:pt idx="2226">
                  <c:v>2192</c:v>
                </c:pt>
                <c:pt idx="2227">
                  <c:v>2193</c:v>
                </c:pt>
                <c:pt idx="2228">
                  <c:v>2194</c:v>
                </c:pt>
                <c:pt idx="2229">
                  <c:v>2195</c:v>
                </c:pt>
                <c:pt idx="2230">
                  <c:v>2196</c:v>
                </c:pt>
                <c:pt idx="2231">
                  <c:v>2197</c:v>
                </c:pt>
                <c:pt idx="2232">
                  <c:v>2198</c:v>
                </c:pt>
                <c:pt idx="2233">
                  <c:v>2199</c:v>
                </c:pt>
                <c:pt idx="2234">
                  <c:v>2200</c:v>
                </c:pt>
                <c:pt idx="2235">
                  <c:v>2201</c:v>
                </c:pt>
                <c:pt idx="2236">
                  <c:v>2202</c:v>
                </c:pt>
                <c:pt idx="2237">
                  <c:v>2203</c:v>
                </c:pt>
                <c:pt idx="2238">
                  <c:v>2204</c:v>
                </c:pt>
                <c:pt idx="2239">
                  <c:v>2205</c:v>
                </c:pt>
                <c:pt idx="2240">
                  <c:v>2206</c:v>
                </c:pt>
                <c:pt idx="2241">
                  <c:v>2207</c:v>
                </c:pt>
                <c:pt idx="2242">
                  <c:v>2208</c:v>
                </c:pt>
                <c:pt idx="2243">
                  <c:v>2209</c:v>
                </c:pt>
                <c:pt idx="2244">
                  <c:v>2210</c:v>
                </c:pt>
                <c:pt idx="2245">
                  <c:v>2211</c:v>
                </c:pt>
                <c:pt idx="2246">
                  <c:v>2212</c:v>
                </c:pt>
                <c:pt idx="2247">
                  <c:v>2213</c:v>
                </c:pt>
                <c:pt idx="2248">
                  <c:v>2214</c:v>
                </c:pt>
                <c:pt idx="2249">
                  <c:v>2215</c:v>
                </c:pt>
                <c:pt idx="2250">
                  <c:v>2216</c:v>
                </c:pt>
                <c:pt idx="2251">
                  <c:v>2217</c:v>
                </c:pt>
                <c:pt idx="2252">
                  <c:v>2218</c:v>
                </c:pt>
                <c:pt idx="2253">
                  <c:v>2219</c:v>
                </c:pt>
                <c:pt idx="2254">
                  <c:v>2220</c:v>
                </c:pt>
                <c:pt idx="2255">
                  <c:v>2221</c:v>
                </c:pt>
                <c:pt idx="2256">
                  <c:v>2222</c:v>
                </c:pt>
                <c:pt idx="2257">
                  <c:v>2223</c:v>
                </c:pt>
                <c:pt idx="2258">
                  <c:v>2224</c:v>
                </c:pt>
                <c:pt idx="2259">
                  <c:v>2225</c:v>
                </c:pt>
                <c:pt idx="2260">
                  <c:v>2226</c:v>
                </c:pt>
                <c:pt idx="2261">
                  <c:v>2227</c:v>
                </c:pt>
                <c:pt idx="2262">
                  <c:v>2228</c:v>
                </c:pt>
                <c:pt idx="2263">
                  <c:v>2229</c:v>
                </c:pt>
                <c:pt idx="2264">
                  <c:v>2230</c:v>
                </c:pt>
                <c:pt idx="2265">
                  <c:v>2231</c:v>
                </c:pt>
                <c:pt idx="2266">
                  <c:v>2232</c:v>
                </c:pt>
                <c:pt idx="2267">
                  <c:v>2233</c:v>
                </c:pt>
                <c:pt idx="2268">
                  <c:v>10425</c:v>
                </c:pt>
                <c:pt idx="2269">
                  <c:v>2234</c:v>
                </c:pt>
                <c:pt idx="2270">
                  <c:v>2235</c:v>
                </c:pt>
                <c:pt idx="2271">
                  <c:v>2236</c:v>
                </c:pt>
                <c:pt idx="2272">
                  <c:v>2237</c:v>
                </c:pt>
                <c:pt idx="2273">
                  <c:v>2238</c:v>
                </c:pt>
                <c:pt idx="2274">
                  <c:v>2239</c:v>
                </c:pt>
                <c:pt idx="2275">
                  <c:v>2240</c:v>
                </c:pt>
                <c:pt idx="2276">
                  <c:v>2241</c:v>
                </c:pt>
                <c:pt idx="2277">
                  <c:v>2242</c:v>
                </c:pt>
                <c:pt idx="2278">
                  <c:v>2243</c:v>
                </c:pt>
                <c:pt idx="2279">
                  <c:v>2244</c:v>
                </c:pt>
                <c:pt idx="2280">
                  <c:v>2245</c:v>
                </c:pt>
                <c:pt idx="2281">
                  <c:v>2246</c:v>
                </c:pt>
                <c:pt idx="2282">
                  <c:v>2247</c:v>
                </c:pt>
                <c:pt idx="2283">
                  <c:v>2248</c:v>
                </c:pt>
                <c:pt idx="2284">
                  <c:v>2249</c:v>
                </c:pt>
                <c:pt idx="2285">
                  <c:v>2250</c:v>
                </c:pt>
                <c:pt idx="2286">
                  <c:v>2251</c:v>
                </c:pt>
                <c:pt idx="2287">
                  <c:v>2252</c:v>
                </c:pt>
                <c:pt idx="2288">
                  <c:v>2253</c:v>
                </c:pt>
                <c:pt idx="2289">
                  <c:v>2254</c:v>
                </c:pt>
                <c:pt idx="2290">
                  <c:v>2255</c:v>
                </c:pt>
                <c:pt idx="2291">
                  <c:v>2256</c:v>
                </c:pt>
                <c:pt idx="2292">
                  <c:v>2257</c:v>
                </c:pt>
                <c:pt idx="2293">
                  <c:v>2258</c:v>
                </c:pt>
                <c:pt idx="2294">
                  <c:v>2259</c:v>
                </c:pt>
                <c:pt idx="2295">
                  <c:v>2260</c:v>
                </c:pt>
                <c:pt idx="2296">
                  <c:v>2261</c:v>
                </c:pt>
                <c:pt idx="2297">
                  <c:v>2262</c:v>
                </c:pt>
                <c:pt idx="2298">
                  <c:v>2263</c:v>
                </c:pt>
                <c:pt idx="2299">
                  <c:v>2264</c:v>
                </c:pt>
                <c:pt idx="2300">
                  <c:v>2265</c:v>
                </c:pt>
                <c:pt idx="2301">
                  <c:v>2266</c:v>
                </c:pt>
                <c:pt idx="2302">
                  <c:v>2267</c:v>
                </c:pt>
                <c:pt idx="2303">
                  <c:v>2268</c:v>
                </c:pt>
                <c:pt idx="2304">
                  <c:v>2269</c:v>
                </c:pt>
                <c:pt idx="2305">
                  <c:v>2270</c:v>
                </c:pt>
                <c:pt idx="2306">
                  <c:v>2271</c:v>
                </c:pt>
                <c:pt idx="2307">
                  <c:v>2272</c:v>
                </c:pt>
                <c:pt idx="2308">
                  <c:v>2273</c:v>
                </c:pt>
                <c:pt idx="2309">
                  <c:v>2274</c:v>
                </c:pt>
                <c:pt idx="2310">
                  <c:v>2275</c:v>
                </c:pt>
                <c:pt idx="2311">
                  <c:v>2276</c:v>
                </c:pt>
                <c:pt idx="2312">
                  <c:v>2277</c:v>
                </c:pt>
                <c:pt idx="2313">
                  <c:v>2278</c:v>
                </c:pt>
                <c:pt idx="2314">
                  <c:v>2279</c:v>
                </c:pt>
                <c:pt idx="2315">
                  <c:v>2280</c:v>
                </c:pt>
                <c:pt idx="2316">
                  <c:v>2281</c:v>
                </c:pt>
                <c:pt idx="2317">
                  <c:v>2282</c:v>
                </c:pt>
                <c:pt idx="2318">
                  <c:v>2283</c:v>
                </c:pt>
                <c:pt idx="2319">
                  <c:v>2284</c:v>
                </c:pt>
                <c:pt idx="2320">
                  <c:v>2285</c:v>
                </c:pt>
                <c:pt idx="2321">
                  <c:v>2286</c:v>
                </c:pt>
                <c:pt idx="2322">
                  <c:v>2287</c:v>
                </c:pt>
                <c:pt idx="2323">
                  <c:v>2288</c:v>
                </c:pt>
                <c:pt idx="2324">
                  <c:v>2289</c:v>
                </c:pt>
                <c:pt idx="2325">
                  <c:v>2290</c:v>
                </c:pt>
                <c:pt idx="2326">
                  <c:v>2291</c:v>
                </c:pt>
                <c:pt idx="2327">
                  <c:v>2292</c:v>
                </c:pt>
                <c:pt idx="2328">
                  <c:v>2293</c:v>
                </c:pt>
                <c:pt idx="2329">
                  <c:v>2294</c:v>
                </c:pt>
                <c:pt idx="2330">
                  <c:v>2295</c:v>
                </c:pt>
                <c:pt idx="2331">
                  <c:v>2296</c:v>
                </c:pt>
                <c:pt idx="2332">
                  <c:v>2297</c:v>
                </c:pt>
                <c:pt idx="2333">
                  <c:v>2298</c:v>
                </c:pt>
                <c:pt idx="2334">
                  <c:v>2299</c:v>
                </c:pt>
                <c:pt idx="2335">
                  <c:v>2300</c:v>
                </c:pt>
                <c:pt idx="2336">
                  <c:v>2301</c:v>
                </c:pt>
                <c:pt idx="2337">
                  <c:v>2302</c:v>
                </c:pt>
                <c:pt idx="2338">
                  <c:v>2303</c:v>
                </c:pt>
                <c:pt idx="2339">
                  <c:v>2304</c:v>
                </c:pt>
                <c:pt idx="2340">
                  <c:v>2305</c:v>
                </c:pt>
                <c:pt idx="2341">
                  <c:v>2306</c:v>
                </c:pt>
                <c:pt idx="2342">
                  <c:v>2307</c:v>
                </c:pt>
                <c:pt idx="2343">
                  <c:v>2308</c:v>
                </c:pt>
                <c:pt idx="2344">
                  <c:v>2309</c:v>
                </c:pt>
                <c:pt idx="2345">
                  <c:v>2310</c:v>
                </c:pt>
                <c:pt idx="2346">
                  <c:v>2311</c:v>
                </c:pt>
                <c:pt idx="2347">
                  <c:v>2312</c:v>
                </c:pt>
                <c:pt idx="2348">
                  <c:v>2313</c:v>
                </c:pt>
                <c:pt idx="2349">
                  <c:v>2314</c:v>
                </c:pt>
                <c:pt idx="2350">
                  <c:v>2315</c:v>
                </c:pt>
                <c:pt idx="2351">
                  <c:v>2316</c:v>
                </c:pt>
                <c:pt idx="2352">
                  <c:v>2317</c:v>
                </c:pt>
                <c:pt idx="2353">
                  <c:v>2318</c:v>
                </c:pt>
                <c:pt idx="2354">
                  <c:v>2319</c:v>
                </c:pt>
                <c:pt idx="2355">
                  <c:v>2320</c:v>
                </c:pt>
                <c:pt idx="2356">
                  <c:v>2321</c:v>
                </c:pt>
                <c:pt idx="2357">
                  <c:v>2322</c:v>
                </c:pt>
                <c:pt idx="2358">
                  <c:v>2323</c:v>
                </c:pt>
                <c:pt idx="2359">
                  <c:v>2324</c:v>
                </c:pt>
                <c:pt idx="2360">
                  <c:v>2325</c:v>
                </c:pt>
                <c:pt idx="2361">
                  <c:v>2326</c:v>
                </c:pt>
                <c:pt idx="2362">
                  <c:v>2327</c:v>
                </c:pt>
                <c:pt idx="2363">
                  <c:v>2328</c:v>
                </c:pt>
                <c:pt idx="2364">
                  <c:v>2329</c:v>
                </c:pt>
                <c:pt idx="2365">
                  <c:v>2330</c:v>
                </c:pt>
                <c:pt idx="2366">
                  <c:v>2331</c:v>
                </c:pt>
                <c:pt idx="2367">
                  <c:v>2332</c:v>
                </c:pt>
                <c:pt idx="2368">
                  <c:v>2333</c:v>
                </c:pt>
                <c:pt idx="2369">
                  <c:v>2334</c:v>
                </c:pt>
                <c:pt idx="2370">
                  <c:v>2335</c:v>
                </c:pt>
                <c:pt idx="2371">
                  <c:v>2336</c:v>
                </c:pt>
                <c:pt idx="2372">
                  <c:v>2337</c:v>
                </c:pt>
                <c:pt idx="2373">
                  <c:v>2338</c:v>
                </c:pt>
                <c:pt idx="2374">
                  <c:v>2339</c:v>
                </c:pt>
                <c:pt idx="2375">
                  <c:v>2340</c:v>
                </c:pt>
                <c:pt idx="2376">
                  <c:v>2341</c:v>
                </c:pt>
                <c:pt idx="2377">
                  <c:v>2342</c:v>
                </c:pt>
                <c:pt idx="2378">
                  <c:v>2343</c:v>
                </c:pt>
                <c:pt idx="2379">
                  <c:v>2344</c:v>
                </c:pt>
                <c:pt idx="2380">
                  <c:v>2345</c:v>
                </c:pt>
                <c:pt idx="2381">
                  <c:v>2346</c:v>
                </c:pt>
                <c:pt idx="2382">
                  <c:v>2347</c:v>
                </c:pt>
                <c:pt idx="2383">
                  <c:v>2348</c:v>
                </c:pt>
                <c:pt idx="2384">
                  <c:v>2349</c:v>
                </c:pt>
                <c:pt idx="2385">
                  <c:v>2350</c:v>
                </c:pt>
                <c:pt idx="2386">
                  <c:v>2351</c:v>
                </c:pt>
                <c:pt idx="2387">
                  <c:v>2352</c:v>
                </c:pt>
                <c:pt idx="2388">
                  <c:v>2353</c:v>
                </c:pt>
                <c:pt idx="2389">
                  <c:v>2354</c:v>
                </c:pt>
                <c:pt idx="2390">
                  <c:v>2355</c:v>
                </c:pt>
                <c:pt idx="2391">
                  <c:v>2356</c:v>
                </c:pt>
                <c:pt idx="2392">
                  <c:v>2357</c:v>
                </c:pt>
                <c:pt idx="2393">
                  <c:v>2358</c:v>
                </c:pt>
                <c:pt idx="2394">
                  <c:v>2359</c:v>
                </c:pt>
                <c:pt idx="2395">
                  <c:v>2360</c:v>
                </c:pt>
                <c:pt idx="2396">
                  <c:v>2361</c:v>
                </c:pt>
                <c:pt idx="2397">
                  <c:v>2362</c:v>
                </c:pt>
                <c:pt idx="2398">
                  <c:v>2363</c:v>
                </c:pt>
                <c:pt idx="2399">
                  <c:v>2364</c:v>
                </c:pt>
                <c:pt idx="2400">
                  <c:v>2365</c:v>
                </c:pt>
                <c:pt idx="2401">
                  <c:v>2366</c:v>
                </c:pt>
                <c:pt idx="2402">
                  <c:v>2367</c:v>
                </c:pt>
                <c:pt idx="2403">
                  <c:v>2368</c:v>
                </c:pt>
                <c:pt idx="2404">
                  <c:v>2369</c:v>
                </c:pt>
                <c:pt idx="2405">
                  <c:v>2370</c:v>
                </c:pt>
                <c:pt idx="2406">
                  <c:v>2371</c:v>
                </c:pt>
                <c:pt idx="2407">
                  <c:v>2372</c:v>
                </c:pt>
                <c:pt idx="2408">
                  <c:v>2373</c:v>
                </c:pt>
                <c:pt idx="2409">
                  <c:v>2374</c:v>
                </c:pt>
                <c:pt idx="2410">
                  <c:v>2375</c:v>
                </c:pt>
                <c:pt idx="2411">
                  <c:v>2376</c:v>
                </c:pt>
                <c:pt idx="2412">
                  <c:v>2377</c:v>
                </c:pt>
                <c:pt idx="2413">
                  <c:v>2378</c:v>
                </c:pt>
                <c:pt idx="2414">
                  <c:v>2379</c:v>
                </c:pt>
                <c:pt idx="2415">
                  <c:v>2380</c:v>
                </c:pt>
                <c:pt idx="2416">
                  <c:v>2381</c:v>
                </c:pt>
                <c:pt idx="2417">
                  <c:v>2382</c:v>
                </c:pt>
                <c:pt idx="2418">
                  <c:v>2383</c:v>
                </c:pt>
                <c:pt idx="2419">
                  <c:v>2384</c:v>
                </c:pt>
                <c:pt idx="2420">
                  <c:v>2385</c:v>
                </c:pt>
                <c:pt idx="2421">
                  <c:v>2386</c:v>
                </c:pt>
                <c:pt idx="2422">
                  <c:v>2387</c:v>
                </c:pt>
                <c:pt idx="2423">
                  <c:v>2388</c:v>
                </c:pt>
                <c:pt idx="2424">
                  <c:v>2389</c:v>
                </c:pt>
                <c:pt idx="2425">
                  <c:v>2390</c:v>
                </c:pt>
                <c:pt idx="2426">
                  <c:v>2391</c:v>
                </c:pt>
                <c:pt idx="2427">
                  <c:v>2392</c:v>
                </c:pt>
                <c:pt idx="2428">
                  <c:v>2393</c:v>
                </c:pt>
                <c:pt idx="2429">
                  <c:v>2394</c:v>
                </c:pt>
                <c:pt idx="2430">
                  <c:v>2395</c:v>
                </c:pt>
                <c:pt idx="2431">
                  <c:v>2396</c:v>
                </c:pt>
                <c:pt idx="2432">
                  <c:v>2397</c:v>
                </c:pt>
                <c:pt idx="2433">
                  <c:v>2398</c:v>
                </c:pt>
                <c:pt idx="2434">
                  <c:v>2399</c:v>
                </c:pt>
                <c:pt idx="2435">
                  <c:v>2400</c:v>
                </c:pt>
                <c:pt idx="2436">
                  <c:v>2401</c:v>
                </c:pt>
                <c:pt idx="2437">
                  <c:v>2402</c:v>
                </c:pt>
                <c:pt idx="2438">
                  <c:v>2403</c:v>
                </c:pt>
                <c:pt idx="2439">
                  <c:v>2404</c:v>
                </c:pt>
                <c:pt idx="2440">
                  <c:v>2405</c:v>
                </c:pt>
                <c:pt idx="2441">
                  <c:v>2406</c:v>
                </c:pt>
                <c:pt idx="2442">
                  <c:v>2407</c:v>
                </c:pt>
                <c:pt idx="2443">
                  <c:v>2408</c:v>
                </c:pt>
                <c:pt idx="2444">
                  <c:v>2409</c:v>
                </c:pt>
                <c:pt idx="2445">
                  <c:v>2410</c:v>
                </c:pt>
                <c:pt idx="2446">
                  <c:v>2411</c:v>
                </c:pt>
                <c:pt idx="2447">
                  <c:v>2412</c:v>
                </c:pt>
                <c:pt idx="2448">
                  <c:v>2413</c:v>
                </c:pt>
                <c:pt idx="2449">
                  <c:v>2414</c:v>
                </c:pt>
                <c:pt idx="2450">
                  <c:v>2415</c:v>
                </c:pt>
                <c:pt idx="2451">
                  <c:v>2416</c:v>
                </c:pt>
                <c:pt idx="2452">
                  <c:v>2417</c:v>
                </c:pt>
                <c:pt idx="2453">
                  <c:v>2418</c:v>
                </c:pt>
                <c:pt idx="2454">
                  <c:v>2419</c:v>
                </c:pt>
                <c:pt idx="2455">
                  <c:v>2420</c:v>
                </c:pt>
                <c:pt idx="2456">
                  <c:v>2421</c:v>
                </c:pt>
                <c:pt idx="2457">
                  <c:v>2422</c:v>
                </c:pt>
                <c:pt idx="2458">
                  <c:v>2423</c:v>
                </c:pt>
                <c:pt idx="2459">
                  <c:v>2424</c:v>
                </c:pt>
                <c:pt idx="2460">
                  <c:v>2425</c:v>
                </c:pt>
                <c:pt idx="2461">
                  <c:v>2426</c:v>
                </c:pt>
                <c:pt idx="2462">
                  <c:v>2427</c:v>
                </c:pt>
                <c:pt idx="2463">
                  <c:v>2428</c:v>
                </c:pt>
                <c:pt idx="2464">
                  <c:v>2429</c:v>
                </c:pt>
                <c:pt idx="2465">
                  <c:v>2430</c:v>
                </c:pt>
                <c:pt idx="2466">
                  <c:v>2431</c:v>
                </c:pt>
                <c:pt idx="2467">
                  <c:v>2432</c:v>
                </c:pt>
                <c:pt idx="2468">
                  <c:v>2433</c:v>
                </c:pt>
                <c:pt idx="2469">
                  <c:v>2434</c:v>
                </c:pt>
                <c:pt idx="2470">
                  <c:v>2435</c:v>
                </c:pt>
                <c:pt idx="2471">
                  <c:v>2436</c:v>
                </c:pt>
                <c:pt idx="2472">
                  <c:v>2437</c:v>
                </c:pt>
                <c:pt idx="2473">
                  <c:v>2438</c:v>
                </c:pt>
                <c:pt idx="2474">
                  <c:v>2439</c:v>
                </c:pt>
                <c:pt idx="2475">
                  <c:v>2440</c:v>
                </c:pt>
                <c:pt idx="2476">
                  <c:v>2441</c:v>
                </c:pt>
                <c:pt idx="2477">
                  <c:v>2442</c:v>
                </c:pt>
                <c:pt idx="2478">
                  <c:v>2443</c:v>
                </c:pt>
                <c:pt idx="2479">
                  <c:v>2444</c:v>
                </c:pt>
                <c:pt idx="2480">
                  <c:v>2445</c:v>
                </c:pt>
                <c:pt idx="2481">
                  <c:v>2446</c:v>
                </c:pt>
                <c:pt idx="2482">
                  <c:v>2447</c:v>
                </c:pt>
                <c:pt idx="2483">
                  <c:v>2448</c:v>
                </c:pt>
                <c:pt idx="2484">
                  <c:v>2449</c:v>
                </c:pt>
                <c:pt idx="2485">
                  <c:v>2450</c:v>
                </c:pt>
                <c:pt idx="2486">
                  <c:v>2451</c:v>
                </c:pt>
                <c:pt idx="2487">
                  <c:v>2452</c:v>
                </c:pt>
                <c:pt idx="2488">
                  <c:v>2453</c:v>
                </c:pt>
                <c:pt idx="2489">
                  <c:v>2454</c:v>
                </c:pt>
                <c:pt idx="2490">
                  <c:v>2455</c:v>
                </c:pt>
                <c:pt idx="2491">
                  <c:v>2456</c:v>
                </c:pt>
                <c:pt idx="2492">
                  <c:v>2457</c:v>
                </c:pt>
                <c:pt idx="2493">
                  <c:v>2458</c:v>
                </c:pt>
                <c:pt idx="2494">
                  <c:v>2459</c:v>
                </c:pt>
                <c:pt idx="2495">
                  <c:v>2460</c:v>
                </c:pt>
                <c:pt idx="2496">
                  <c:v>2461</c:v>
                </c:pt>
                <c:pt idx="2497">
                  <c:v>2462</c:v>
                </c:pt>
                <c:pt idx="2498">
                  <c:v>2463</c:v>
                </c:pt>
                <c:pt idx="2499">
                  <c:v>2464</c:v>
                </c:pt>
                <c:pt idx="2500">
                  <c:v>2465</c:v>
                </c:pt>
                <c:pt idx="2501">
                  <c:v>2466</c:v>
                </c:pt>
                <c:pt idx="2502">
                  <c:v>2467</c:v>
                </c:pt>
                <c:pt idx="2503">
                  <c:v>2468</c:v>
                </c:pt>
                <c:pt idx="2504">
                  <c:v>2469</c:v>
                </c:pt>
                <c:pt idx="2505">
                  <c:v>2470</c:v>
                </c:pt>
                <c:pt idx="2506">
                  <c:v>2471</c:v>
                </c:pt>
                <c:pt idx="2507">
                  <c:v>2472</c:v>
                </c:pt>
                <c:pt idx="2508">
                  <c:v>2473</c:v>
                </c:pt>
                <c:pt idx="2509">
                  <c:v>2474</c:v>
                </c:pt>
                <c:pt idx="2510">
                  <c:v>2475</c:v>
                </c:pt>
                <c:pt idx="2511">
                  <c:v>2476</c:v>
                </c:pt>
                <c:pt idx="2512">
                  <c:v>2477</c:v>
                </c:pt>
                <c:pt idx="2513">
                  <c:v>2478</c:v>
                </c:pt>
                <c:pt idx="2514">
                  <c:v>2479</c:v>
                </c:pt>
                <c:pt idx="2515">
                  <c:v>2480</c:v>
                </c:pt>
                <c:pt idx="2516">
                  <c:v>2481</c:v>
                </c:pt>
                <c:pt idx="2517">
                  <c:v>2482</c:v>
                </c:pt>
                <c:pt idx="2518">
                  <c:v>2483</c:v>
                </c:pt>
                <c:pt idx="2519">
                  <c:v>2484</c:v>
                </c:pt>
                <c:pt idx="2520">
                  <c:v>2485</c:v>
                </c:pt>
                <c:pt idx="2521">
                  <c:v>2486</c:v>
                </c:pt>
                <c:pt idx="2522">
                  <c:v>2487</c:v>
                </c:pt>
                <c:pt idx="2523">
                  <c:v>2488</c:v>
                </c:pt>
                <c:pt idx="2524">
                  <c:v>2489</c:v>
                </c:pt>
                <c:pt idx="2525">
                  <c:v>2490</c:v>
                </c:pt>
                <c:pt idx="2526">
                  <c:v>2491</c:v>
                </c:pt>
                <c:pt idx="2527">
                  <c:v>2492</c:v>
                </c:pt>
                <c:pt idx="2528">
                  <c:v>2493</c:v>
                </c:pt>
                <c:pt idx="2529">
                  <c:v>2494</c:v>
                </c:pt>
                <c:pt idx="2530">
                  <c:v>2495</c:v>
                </c:pt>
                <c:pt idx="2531">
                  <c:v>2496</c:v>
                </c:pt>
                <c:pt idx="2532">
                  <c:v>2497</c:v>
                </c:pt>
                <c:pt idx="2533">
                  <c:v>2498</c:v>
                </c:pt>
                <c:pt idx="2534">
                  <c:v>2499</c:v>
                </c:pt>
                <c:pt idx="2535">
                  <c:v>2500</c:v>
                </c:pt>
                <c:pt idx="2536">
                  <c:v>2501</c:v>
                </c:pt>
                <c:pt idx="2537">
                  <c:v>2502</c:v>
                </c:pt>
                <c:pt idx="2538">
                  <c:v>2503</c:v>
                </c:pt>
                <c:pt idx="2539">
                  <c:v>2504</c:v>
                </c:pt>
                <c:pt idx="2540">
                  <c:v>2505</c:v>
                </c:pt>
                <c:pt idx="2541">
                  <c:v>2506</c:v>
                </c:pt>
                <c:pt idx="2542">
                  <c:v>2507</c:v>
                </c:pt>
                <c:pt idx="2543">
                  <c:v>2508</c:v>
                </c:pt>
                <c:pt idx="2544">
                  <c:v>2509</c:v>
                </c:pt>
                <c:pt idx="2545">
                  <c:v>2510</c:v>
                </c:pt>
                <c:pt idx="2546">
                  <c:v>2511</c:v>
                </c:pt>
                <c:pt idx="2547">
                  <c:v>2512</c:v>
                </c:pt>
                <c:pt idx="2548">
                  <c:v>2513</c:v>
                </c:pt>
                <c:pt idx="2549">
                  <c:v>2514</c:v>
                </c:pt>
                <c:pt idx="2550">
                  <c:v>2515</c:v>
                </c:pt>
                <c:pt idx="2551">
                  <c:v>2516</c:v>
                </c:pt>
                <c:pt idx="2552">
                  <c:v>2517</c:v>
                </c:pt>
                <c:pt idx="2553">
                  <c:v>2518</c:v>
                </c:pt>
                <c:pt idx="2554">
                  <c:v>2519</c:v>
                </c:pt>
                <c:pt idx="2555">
                  <c:v>2520</c:v>
                </c:pt>
                <c:pt idx="2556">
                  <c:v>2521</c:v>
                </c:pt>
                <c:pt idx="2557">
                  <c:v>2522</c:v>
                </c:pt>
                <c:pt idx="2558">
                  <c:v>2523</c:v>
                </c:pt>
                <c:pt idx="2559">
                  <c:v>2524</c:v>
                </c:pt>
                <c:pt idx="2560">
                  <c:v>2525</c:v>
                </c:pt>
                <c:pt idx="2561">
                  <c:v>2526</c:v>
                </c:pt>
                <c:pt idx="2562">
                  <c:v>2527</c:v>
                </c:pt>
                <c:pt idx="2563">
                  <c:v>2528</c:v>
                </c:pt>
                <c:pt idx="2564">
                  <c:v>2529</c:v>
                </c:pt>
                <c:pt idx="2565">
                  <c:v>2530</c:v>
                </c:pt>
                <c:pt idx="2566">
                  <c:v>2531</c:v>
                </c:pt>
                <c:pt idx="2567">
                  <c:v>2532</c:v>
                </c:pt>
                <c:pt idx="2568">
                  <c:v>2533</c:v>
                </c:pt>
                <c:pt idx="2569">
                  <c:v>2534</c:v>
                </c:pt>
                <c:pt idx="2570">
                  <c:v>2535</c:v>
                </c:pt>
                <c:pt idx="2571">
                  <c:v>2536</c:v>
                </c:pt>
                <c:pt idx="2572">
                  <c:v>2537</c:v>
                </c:pt>
                <c:pt idx="2573">
                  <c:v>2538</c:v>
                </c:pt>
                <c:pt idx="2574">
                  <c:v>2539</c:v>
                </c:pt>
                <c:pt idx="2575">
                  <c:v>2540</c:v>
                </c:pt>
                <c:pt idx="2576">
                  <c:v>2541</c:v>
                </c:pt>
                <c:pt idx="2577">
                  <c:v>2542</c:v>
                </c:pt>
                <c:pt idx="2578">
                  <c:v>2543</c:v>
                </c:pt>
                <c:pt idx="2579">
                  <c:v>2544</c:v>
                </c:pt>
                <c:pt idx="2580">
                  <c:v>2545</c:v>
                </c:pt>
                <c:pt idx="2581">
                  <c:v>2546</c:v>
                </c:pt>
                <c:pt idx="2582">
                  <c:v>2547</c:v>
                </c:pt>
                <c:pt idx="2583">
                  <c:v>2548</c:v>
                </c:pt>
                <c:pt idx="2584">
                  <c:v>2549</c:v>
                </c:pt>
                <c:pt idx="2585">
                  <c:v>2550</c:v>
                </c:pt>
                <c:pt idx="2586">
                  <c:v>2551</c:v>
                </c:pt>
                <c:pt idx="2587">
                  <c:v>2552</c:v>
                </c:pt>
                <c:pt idx="2588">
                  <c:v>2553</c:v>
                </c:pt>
                <c:pt idx="2589">
                  <c:v>2554</c:v>
                </c:pt>
                <c:pt idx="2590">
                  <c:v>2555</c:v>
                </c:pt>
                <c:pt idx="2591">
                  <c:v>2556</c:v>
                </c:pt>
                <c:pt idx="2592">
                  <c:v>2557</c:v>
                </c:pt>
                <c:pt idx="2593">
                  <c:v>2558</c:v>
                </c:pt>
                <c:pt idx="2594">
                  <c:v>10750</c:v>
                </c:pt>
                <c:pt idx="2595">
                  <c:v>2559</c:v>
                </c:pt>
                <c:pt idx="2596">
                  <c:v>2560</c:v>
                </c:pt>
                <c:pt idx="2597">
                  <c:v>2561</c:v>
                </c:pt>
                <c:pt idx="2598">
                  <c:v>2562</c:v>
                </c:pt>
                <c:pt idx="2599">
                  <c:v>2563</c:v>
                </c:pt>
                <c:pt idx="2600">
                  <c:v>2564</c:v>
                </c:pt>
                <c:pt idx="2601">
                  <c:v>2565</c:v>
                </c:pt>
                <c:pt idx="2602">
                  <c:v>2566</c:v>
                </c:pt>
                <c:pt idx="2603">
                  <c:v>2567</c:v>
                </c:pt>
                <c:pt idx="2604">
                  <c:v>2568</c:v>
                </c:pt>
                <c:pt idx="2605">
                  <c:v>2569</c:v>
                </c:pt>
                <c:pt idx="2606">
                  <c:v>2570</c:v>
                </c:pt>
                <c:pt idx="2607">
                  <c:v>2571</c:v>
                </c:pt>
                <c:pt idx="2608">
                  <c:v>2572</c:v>
                </c:pt>
                <c:pt idx="2609">
                  <c:v>2573</c:v>
                </c:pt>
                <c:pt idx="2610">
                  <c:v>2574</c:v>
                </c:pt>
                <c:pt idx="2611">
                  <c:v>2575</c:v>
                </c:pt>
                <c:pt idx="2612">
                  <c:v>2576</c:v>
                </c:pt>
                <c:pt idx="2613">
                  <c:v>2577</c:v>
                </c:pt>
                <c:pt idx="2614">
                  <c:v>2578</c:v>
                </c:pt>
                <c:pt idx="2615">
                  <c:v>2579</c:v>
                </c:pt>
                <c:pt idx="2616">
                  <c:v>2580</c:v>
                </c:pt>
                <c:pt idx="2617">
                  <c:v>2581</c:v>
                </c:pt>
                <c:pt idx="2618">
                  <c:v>2582</c:v>
                </c:pt>
                <c:pt idx="2619">
                  <c:v>2583</c:v>
                </c:pt>
                <c:pt idx="2620">
                  <c:v>2584</c:v>
                </c:pt>
                <c:pt idx="2621">
                  <c:v>2585</c:v>
                </c:pt>
                <c:pt idx="2622">
                  <c:v>2586</c:v>
                </c:pt>
                <c:pt idx="2623">
                  <c:v>2587</c:v>
                </c:pt>
                <c:pt idx="2624">
                  <c:v>2588</c:v>
                </c:pt>
                <c:pt idx="2625">
                  <c:v>2589</c:v>
                </c:pt>
                <c:pt idx="2626">
                  <c:v>2590</c:v>
                </c:pt>
                <c:pt idx="2627">
                  <c:v>2591</c:v>
                </c:pt>
                <c:pt idx="2628">
                  <c:v>2592</c:v>
                </c:pt>
                <c:pt idx="2629">
                  <c:v>2593</c:v>
                </c:pt>
                <c:pt idx="2630">
                  <c:v>2594</c:v>
                </c:pt>
                <c:pt idx="2631">
                  <c:v>2595</c:v>
                </c:pt>
                <c:pt idx="2632">
                  <c:v>2596</c:v>
                </c:pt>
                <c:pt idx="2633">
                  <c:v>2597</c:v>
                </c:pt>
                <c:pt idx="2634">
                  <c:v>2598</c:v>
                </c:pt>
                <c:pt idx="2635">
                  <c:v>2599</c:v>
                </c:pt>
                <c:pt idx="2636">
                  <c:v>2600</c:v>
                </c:pt>
                <c:pt idx="2637">
                  <c:v>2601</c:v>
                </c:pt>
                <c:pt idx="2638">
                  <c:v>2602</c:v>
                </c:pt>
                <c:pt idx="2639">
                  <c:v>2603</c:v>
                </c:pt>
                <c:pt idx="2640">
                  <c:v>2604</c:v>
                </c:pt>
                <c:pt idx="2641">
                  <c:v>2605</c:v>
                </c:pt>
                <c:pt idx="2642">
                  <c:v>2606</c:v>
                </c:pt>
                <c:pt idx="2643">
                  <c:v>2607</c:v>
                </c:pt>
                <c:pt idx="2644">
                  <c:v>2608</c:v>
                </c:pt>
                <c:pt idx="2645">
                  <c:v>2609</c:v>
                </c:pt>
                <c:pt idx="2646">
                  <c:v>2610</c:v>
                </c:pt>
                <c:pt idx="2647">
                  <c:v>2611</c:v>
                </c:pt>
                <c:pt idx="2648">
                  <c:v>2612</c:v>
                </c:pt>
                <c:pt idx="2649">
                  <c:v>2613</c:v>
                </c:pt>
                <c:pt idx="2650">
                  <c:v>2614</c:v>
                </c:pt>
                <c:pt idx="2651">
                  <c:v>2615</c:v>
                </c:pt>
                <c:pt idx="2652">
                  <c:v>2616</c:v>
                </c:pt>
                <c:pt idx="2653">
                  <c:v>2617</c:v>
                </c:pt>
                <c:pt idx="2654">
                  <c:v>2618</c:v>
                </c:pt>
                <c:pt idx="2655">
                  <c:v>2619</c:v>
                </c:pt>
                <c:pt idx="2656">
                  <c:v>2620</c:v>
                </c:pt>
                <c:pt idx="2657">
                  <c:v>2621</c:v>
                </c:pt>
                <c:pt idx="2658">
                  <c:v>2622</c:v>
                </c:pt>
                <c:pt idx="2659">
                  <c:v>2623</c:v>
                </c:pt>
                <c:pt idx="2660">
                  <c:v>2624</c:v>
                </c:pt>
                <c:pt idx="2661">
                  <c:v>2625</c:v>
                </c:pt>
                <c:pt idx="2662">
                  <c:v>2626</c:v>
                </c:pt>
                <c:pt idx="2663">
                  <c:v>2627</c:v>
                </c:pt>
                <c:pt idx="2664">
                  <c:v>2628</c:v>
                </c:pt>
                <c:pt idx="2665">
                  <c:v>2629</c:v>
                </c:pt>
                <c:pt idx="2666">
                  <c:v>2630</c:v>
                </c:pt>
                <c:pt idx="2667">
                  <c:v>2631</c:v>
                </c:pt>
                <c:pt idx="2668">
                  <c:v>2632</c:v>
                </c:pt>
                <c:pt idx="2669">
                  <c:v>2633</c:v>
                </c:pt>
                <c:pt idx="2670">
                  <c:v>2634</c:v>
                </c:pt>
                <c:pt idx="2671">
                  <c:v>2635</c:v>
                </c:pt>
                <c:pt idx="2672">
                  <c:v>2636</c:v>
                </c:pt>
                <c:pt idx="2673">
                  <c:v>2637</c:v>
                </c:pt>
                <c:pt idx="2674">
                  <c:v>2638</c:v>
                </c:pt>
                <c:pt idx="2675">
                  <c:v>2639</c:v>
                </c:pt>
                <c:pt idx="2676">
                  <c:v>2640</c:v>
                </c:pt>
                <c:pt idx="2677">
                  <c:v>2641</c:v>
                </c:pt>
                <c:pt idx="2678">
                  <c:v>2642</c:v>
                </c:pt>
                <c:pt idx="2679">
                  <c:v>2643</c:v>
                </c:pt>
                <c:pt idx="2680">
                  <c:v>2644</c:v>
                </c:pt>
                <c:pt idx="2681">
                  <c:v>2645</c:v>
                </c:pt>
                <c:pt idx="2682">
                  <c:v>2646</c:v>
                </c:pt>
                <c:pt idx="2683">
                  <c:v>2647</c:v>
                </c:pt>
                <c:pt idx="2684">
                  <c:v>2648</c:v>
                </c:pt>
                <c:pt idx="2685">
                  <c:v>10840</c:v>
                </c:pt>
                <c:pt idx="2686">
                  <c:v>2649</c:v>
                </c:pt>
                <c:pt idx="2687">
                  <c:v>2650</c:v>
                </c:pt>
                <c:pt idx="2688">
                  <c:v>2651</c:v>
                </c:pt>
                <c:pt idx="2689">
                  <c:v>2652</c:v>
                </c:pt>
                <c:pt idx="2690">
                  <c:v>2653</c:v>
                </c:pt>
                <c:pt idx="2691">
                  <c:v>2654</c:v>
                </c:pt>
                <c:pt idx="2692">
                  <c:v>2655</c:v>
                </c:pt>
                <c:pt idx="2693">
                  <c:v>2656</c:v>
                </c:pt>
                <c:pt idx="2694">
                  <c:v>2657</c:v>
                </c:pt>
                <c:pt idx="2695">
                  <c:v>2658</c:v>
                </c:pt>
                <c:pt idx="2696">
                  <c:v>2659</c:v>
                </c:pt>
                <c:pt idx="2697">
                  <c:v>2660</c:v>
                </c:pt>
                <c:pt idx="2698">
                  <c:v>2661</c:v>
                </c:pt>
                <c:pt idx="2699">
                  <c:v>2662</c:v>
                </c:pt>
                <c:pt idx="2700">
                  <c:v>2663</c:v>
                </c:pt>
                <c:pt idx="2701">
                  <c:v>2664</c:v>
                </c:pt>
                <c:pt idx="2702">
                  <c:v>2665</c:v>
                </c:pt>
                <c:pt idx="2703">
                  <c:v>2666</c:v>
                </c:pt>
                <c:pt idx="2704">
                  <c:v>2667</c:v>
                </c:pt>
                <c:pt idx="2705">
                  <c:v>2668</c:v>
                </c:pt>
                <c:pt idx="2706">
                  <c:v>2669</c:v>
                </c:pt>
                <c:pt idx="2707">
                  <c:v>2670</c:v>
                </c:pt>
                <c:pt idx="2708">
                  <c:v>2671</c:v>
                </c:pt>
                <c:pt idx="2709">
                  <c:v>2672</c:v>
                </c:pt>
                <c:pt idx="2710">
                  <c:v>2673</c:v>
                </c:pt>
                <c:pt idx="2711">
                  <c:v>2674</c:v>
                </c:pt>
                <c:pt idx="2712">
                  <c:v>2675</c:v>
                </c:pt>
                <c:pt idx="2713">
                  <c:v>2676</c:v>
                </c:pt>
                <c:pt idx="2714">
                  <c:v>2677</c:v>
                </c:pt>
                <c:pt idx="2715">
                  <c:v>2678</c:v>
                </c:pt>
                <c:pt idx="2716">
                  <c:v>2679</c:v>
                </c:pt>
                <c:pt idx="2717">
                  <c:v>2680</c:v>
                </c:pt>
                <c:pt idx="2718">
                  <c:v>2681</c:v>
                </c:pt>
                <c:pt idx="2719">
                  <c:v>2682</c:v>
                </c:pt>
                <c:pt idx="2720">
                  <c:v>2683</c:v>
                </c:pt>
                <c:pt idx="2721">
                  <c:v>2684</c:v>
                </c:pt>
                <c:pt idx="2722">
                  <c:v>2685</c:v>
                </c:pt>
                <c:pt idx="2723">
                  <c:v>2686</c:v>
                </c:pt>
                <c:pt idx="2724">
                  <c:v>2687</c:v>
                </c:pt>
                <c:pt idx="2725">
                  <c:v>2688</c:v>
                </c:pt>
                <c:pt idx="2726">
                  <c:v>2689</c:v>
                </c:pt>
                <c:pt idx="2727">
                  <c:v>2690</c:v>
                </c:pt>
                <c:pt idx="2728">
                  <c:v>2691</c:v>
                </c:pt>
                <c:pt idx="2729">
                  <c:v>2692</c:v>
                </c:pt>
                <c:pt idx="2730">
                  <c:v>2693</c:v>
                </c:pt>
                <c:pt idx="2731">
                  <c:v>2694</c:v>
                </c:pt>
                <c:pt idx="2732">
                  <c:v>2695</c:v>
                </c:pt>
                <c:pt idx="2733">
                  <c:v>2696</c:v>
                </c:pt>
                <c:pt idx="2734">
                  <c:v>2697</c:v>
                </c:pt>
                <c:pt idx="2735">
                  <c:v>2698</c:v>
                </c:pt>
                <c:pt idx="2736">
                  <c:v>2699</c:v>
                </c:pt>
                <c:pt idx="2737">
                  <c:v>2700</c:v>
                </c:pt>
                <c:pt idx="2738">
                  <c:v>2701</c:v>
                </c:pt>
                <c:pt idx="2739">
                  <c:v>2702</c:v>
                </c:pt>
                <c:pt idx="2740">
                  <c:v>2703</c:v>
                </c:pt>
                <c:pt idx="2741">
                  <c:v>2704</c:v>
                </c:pt>
                <c:pt idx="2742">
                  <c:v>2705</c:v>
                </c:pt>
                <c:pt idx="2743">
                  <c:v>2706</c:v>
                </c:pt>
                <c:pt idx="2744">
                  <c:v>2707</c:v>
                </c:pt>
                <c:pt idx="2745">
                  <c:v>2708</c:v>
                </c:pt>
                <c:pt idx="2746">
                  <c:v>2709</c:v>
                </c:pt>
                <c:pt idx="2747">
                  <c:v>2710</c:v>
                </c:pt>
                <c:pt idx="2748">
                  <c:v>2711</c:v>
                </c:pt>
                <c:pt idx="2749">
                  <c:v>2712</c:v>
                </c:pt>
                <c:pt idx="2750">
                  <c:v>2713</c:v>
                </c:pt>
                <c:pt idx="2751">
                  <c:v>2714</c:v>
                </c:pt>
                <c:pt idx="2752">
                  <c:v>2715</c:v>
                </c:pt>
                <c:pt idx="2753">
                  <c:v>2716</c:v>
                </c:pt>
                <c:pt idx="2754">
                  <c:v>2717</c:v>
                </c:pt>
                <c:pt idx="2755">
                  <c:v>2718</c:v>
                </c:pt>
                <c:pt idx="2756">
                  <c:v>2719</c:v>
                </c:pt>
                <c:pt idx="2757">
                  <c:v>2720</c:v>
                </c:pt>
                <c:pt idx="2758">
                  <c:v>2721</c:v>
                </c:pt>
                <c:pt idx="2759">
                  <c:v>2722</c:v>
                </c:pt>
                <c:pt idx="2760">
                  <c:v>2723</c:v>
                </c:pt>
                <c:pt idx="2761">
                  <c:v>2724</c:v>
                </c:pt>
                <c:pt idx="2762">
                  <c:v>2725</c:v>
                </c:pt>
                <c:pt idx="2763">
                  <c:v>2726</c:v>
                </c:pt>
                <c:pt idx="2764">
                  <c:v>2727</c:v>
                </c:pt>
                <c:pt idx="2765">
                  <c:v>2728</c:v>
                </c:pt>
                <c:pt idx="2766">
                  <c:v>2729</c:v>
                </c:pt>
                <c:pt idx="2767">
                  <c:v>2730</c:v>
                </c:pt>
                <c:pt idx="2768">
                  <c:v>2731</c:v>
                </c:pt>
                <c:pt idx="2769">
                  <c:v>2732</c:v>
                </c:pt>
                <c:pt idx="2770">
                  <c:v>2733</c:v>
                </c:pt>
                <c:pt idx="2771">
                  <c:v>2734</c:v>
                </c:pt>
                <c:pt idx="2772">
                  <c:v>2735</c:v>
                </c:pt>
                <c:pt idx="2773">
                  <c:v>2736</c:v>
                </c:pt>
                <c:pt idx="2774">
                  <c:v>2737</c:v>
                </c:pt>
                <c:pt idx="2775">
                  <c:v>2738</c:v>
                </c:pt>
                <c:pt idx="2776">
                  <c:v>2739</c:v>
                </c:pt>
                <c:pt idx="2777">
                  <c:v>2740</c:v>
                </c:pt>
                <c:pt idx="2778">
                  <c:v>2741</c:v>
                </c:pt>
                <c:pt idx="2779">
                  <c:v>2742</c:v>
                </c:pt>
                <c:pt idx="2780">
                  <c:v>2743</c:v>
                </c:pt>
                <c:pt idx="2781">
                  <c:v>2744</c:v>
                </c:pt>
                <c:pt idx="2782">
                  <c:v>2745</c:v>
                </c:pt>
                <c:pt idx="2783">
                  <c:v>2746</c:v>
                </c:pt>
                <c:pt idx="2784">
                  <c:v>2747</c:v>
                </c:pt>
                <c:pt idx="2785">
                  <c:v>2748</c:v>
                </c:pt>
                <c:pt idx="2786">
                  <c:v>2749</c:v>
                </c:pt>
                <c:pt idx="2787">
                  <c:v>2750</c:v>
                </c:pt>
                <c:pt idx="2788">
                  <c:v>2751</c:v>
                </c:pt>
                <c:pt idx="2789">
                  <c:v>2752</c:v>
                </c:pt>
                <c:pt idx="2790">
                  <c:v>2753</c:v>
                </c:pt>
                <c:pt idx="2791">
                  <c:v>2754</c:v>
                </c:pt>
                <c:pt idx="2792">
                  <c:v>2755</c:v>
                </c:pt>
                <c:pt idx="2793">
                  <c:v>2756</c:v>
                </c:pt>
                <c:pt idx="2794">
                  <c:v>2757</c:v>
                </c:pt>
                <c:pt idx="2795">
                  <c:v>2758</c:v>
                </c:pt>
                <c:pt idx="2796">
                  <c:v>2759</c:v>
                </c:pt>
                <c:pt idx="2797">
                  <c:v>2760</c:v>
                </c:pt>
                <c:pt idx="2798">
                  <c:v>2761</c:v>
                </c:pt>
                <c:pt idx="2799">
                  <c:v>2762</c:v>
                </c:pt>
                <c:pt idx="2800">
                  <c:v>2763</c:v>
                </c:pt>
                <c:pt idx="2801">
                  <c:v>2764</c:v>
                </c:pt>
                <c:pt idx="2802">
                  <c:v>2765</c:v>
                </c:pt>
                <c:pt idx="2803">
                  <c:v>2766</c:v>
                </c:pt>
                <c:pt idx="2804">
                  <c:v>2767</c:v>
                </c:pt>
                <c:pt idx="2805">
                  <c:v>2768</c:v>
                </c:pt>
                <c:pt idx="2806">
                  <c:v>2769</c:v>
                </c:pt>
                <c:pt idx="2807">
                  <c:v>2770</c:v>
                </c:pt>
                <c:pt idx="2808">
                  <c:v>2771</c:v>
                </c:pt>
                <c:pt idx="2809">
                  <c:v>2772</c:v>
                </c:pt>
                <c:pt idx="2810">
                  <c:v>2773</c:v>
                </c:pt>
                <c:pt idx="2811">
                  <c:v>2774</c:v>
                </c:pt>
                <c:pt idx="2812">
                  <c:v>2775</c:v>
                </c:pt>
                <c:pt idx="2813">
                  <c:v>2776</c:v>
                </c:pt>
                <c:pt idx="2814">
                  <c:v>2777</c:v>
                </c:pt>
                <c:pt idx="2815">
                  <c:v>2778</c:v>
                </c:pt>
                <c:pt idx="2816">
                  <c:v>2779</c:v>
                </c:pt>
                <c:pt idx="2817">
                  <c:v>2780</c:v>
                </c:pt>
                <c:pt idx="2818">
                  <c:v>2781</c:v>
                </c:pt>
                <c:pt idx="2819">
                  <c:v>2782</c:v>
                </c:pt>
                <c:pt idx="2820">
                  <c:v>2783</c:v>
                </c:pt>
                <c:pt idx="2821">
                  <c:v>2784</c:v>
                </c:pt>
                <c:pt idx="2822">
                  <c:v>2785</c:v>
                </c:pt>
                <c:pt idx="2823">
                  <c:v>2786</c:v>
                </c:pt>
                <c:pt idx="2824">
                  <c:v>2787</c:v>
                </c:pt>
                <c:pt idx="2825">
                  <c:v>2788</c:v>
                </c:pt>
                <c:pt idx="2826">
                  <c:v>2789</c:v>
                </c:pt>
                <c:pt idx="2827">
                  <c:v>2790</c:v>
                </c:pt>
                <c:pt idx="2828">
                  <c:v>2791</c:v>
                </c:pt>
                <c:pt idx="2829">
                  <c:v>2792</c:v>
                </c:pt>
                <c:pt idx="2830">
                  <c:v>2793</c:v>
                </c:pt>
                <c:pt idx="2831">
                  <c:v>2794</c:v>
                </c:pt>
                <c:pt idx="2832">
                  <c:v>2795</c:v>
                </c:pt>
                <c:pt idx="2833">
                  <c:v>2796</c:v>
                </c:pt>
                <c:pt idx="2834">
                  <c:v>2797</c:v>
                </c:pt>
                <c:pt idx="2835">
                  <c:v>2798</c:v>
                </c:pt>
                <c:pt idx="2836">
                  <c:v>2799</c:v>
                </c:pt>
                <c:pt idx="2837">
                  <c:v>2800</c:v>
                </c:pt>
                <c:pt idx="2838">
                  <c:v>2801</c:v>
                </c:pt>
                <c:pt idx="2839">
                  <c:v>2802</c:v>
                </c:pt>
                <c:pt idx="2840">
                  <c:v>2803</c:v>
                </c:pt>
                <c:pt idx="2841">
                  <c:v>2804</c:v>
                </c:pt>
                <c:pt idx="2842">
                  <c:v>2805</c:v>
                </c:pt>
                <c:pt idx="2843">
                  <c:v>2806</c:v>
                </c:pt>
                <c:pt idx="2844">
                  <c:v>2807</c:v>
                </c:pt>
                <c:pt idx="2845">
                  <c:v>2808</c:v>
                </c:pt>
                <c:pt idx="2846">
                  <c:v>2809</c:v>
                </c:pt>
                <c:pt idx="2847">
                  <c:v>2810</c:v>
                </c:pt>
                <c:pt idx="2848">
                  <c:v>2811</c:v>
                </c:pt>
                <c:pt idx="2849">
                  <c:v>2812</c:v>
                </c:pt>
                <c:pt idx="2850">
                  <c:v>2813</c:v>
                </c:pt>
                <c:pt idx="2851">
                  <c:v>2814</c:v>
                </c:pt>
                <c:pt idx="2852">
                  <c:v>2815</c:v>
                </c:pt>
                <c:pt idx="2853">
                  <c:v>2816</c:v>
                </c:pt>
                <c:pt idx="2854">
                  <c:v>2817</c:v>
                </c:pt>
                <c:pt idx="2855">
                  <c:v>2818</c:v>
                </c:pt>
                <c:pt idx="2856">
                  <c:v>2819</c:v>
                </c:pt>
                <c:pt idx="2857">
                  <c:v>2820</c:v>
                </c:pt>
                <c:pt idx="2858">
                  <c:v>2821</c:v>
                </c:pt>
                <c:pt idx="2859">
                  <c:v>2822</c:v>
                </c:pt>
                <c:pt idx="2860">
                  <c:v>2823</c:v>
                </c:pt>
                <c:pt idx="2861">
                  <c:v>2824</c:v>
                </c:pt>
                <c:pt idx="2862">
                  <c:v>2825</c:v>
                </c:pt>
                <c:pt idx="2863">
                  <c:v>2826</c:v>
                </c:pt>
                <c:pt idx="2864">
                  <c:v>2827</c:v>
                </c:pt>
                <c:pt idx="2865">
                  <c:v>2828</c:v>
                </c:pt>
                <c:pt idx="2866">
                  <c:v>2829</c:v>
                </c:pt>
                <c:pt idx="2867">
                  <c:v>2830</c:v>
                </c:pt>
                <c:pt idx="2868">
                  <c:v>2831</c:v>
                </c:pt>
                <c:pt idx="2869">
                  <c:v>2832</c:v>
                </c:pt>
                <c:pt idx="2870">
                  <c:v>2833</c:v>
                </c:pt>
                <c:pt idx="2871">
                  <c:v>2834</c:v>
                </c:pt>
                <c:pt idx="2872">
                  <c:v>2835</c:v>
                </c:pt>
                <c:pt idx="2873">
                  <c:v>2836</c:v>
                </c:pt>
                <c:pt idx="2874">
                  <c:v>2837</c:v>
                </c:pt>
                <c:pt idx="2875">
                  <c:v>2838</c:v>
                </c:pt>
                <c:pt idx="2876">
                  <c:v>2839</c:v>
                </c:pt>
                <c:pt idx="2877">
                  <c:v>2840</c:v>
                </c:pt>
                <c:pt idx="2878">
                  <c:v>2841</c:v>
                </c:pt>
                <c:pt idx="2879">
                  <c:v>2842</c:v>
                </c:pt>
                <c:pt idx="2880">
                  <c:v>2843</c:v>
                </c:pt>
                <c:pt idx="2881">
                  <c:v>2844</c:v>
                </c:pt>
                <c:pt idx="2882">
                  <c:v>2845</c:v>
                </c:pt>
                <c:pt idx="2883">
                  <c:v>2846</c:v>
                </c:pt>
                <c:pt idx="2884">
                  <c:v>2847</c:v>
                </c:pt>
                <c:pt idx="2885">
                  <c:v>2848</c:v>
                </c:pt>
                <c:pt idx="2886">
                  <c:v>2849</c:v>
                </c:pt>
                <c:pt idx="2887">
                  <c:v>2850</c:v>
                </c:pt>
                <c:pt idx="2888">
                  <c:v>2851</c:v>
                </c:pt>
                <c:pt idx="2889">
                  <c:v>2852</c:v>
                </c:pt>
                <c:pt idx="2890">
                  <c:v>2853</c:v>
                </c:pt>
                <c:pt idx="2891">
                  <c:v>2854</c:v>
                </c:pt>
                <c:pt idx="2892">
                  <c:v>2855</c:v>
                </c:pt>
                <c:pt idx="2893">
                  <c:v>2856</c:v>
                </c:pt>
                <c:pt idx="2894">
                  <c:v>2857</c:v>
                </c:pt>
                <c:pt idx="2895">
                  <c:v>2858</c:v>
                </c:pt>
                <c:pt idx="2896">
                  <c:v>2859</c:v>
                </c:pt>
                <c:pt idx="2897">
                  <c:v>2860</c:v>
                </c:pt>
                <c:pt idx="2898">
                  <c:v>2861</c:v>
                </c:pt>
                <c:pt idx="2899">
                  <c:v>2862</c:v>
                </c:pt>
                <c:pt idx="2900">
                  <c:v>2863</c:v>
                </c:pt>
                <c:pt idx="2901">
                  <c:v>2864</c:v>
                </c:pt>
                <c:pt idx="2902">
                  <c:v>2865</c:v>
                </c:pt>
                <c:pt idx="2903">
                  <c:v>2866</c:v>
                </c:pt>
                <c:pt idx="2904">
                  <c:v>2867</c:v>
                </c:pt>
                <c:pt idx="2905">
                  <c:v>2868</c:v>
                </c:pt>
                <c:pt idx="2906">
                  <c:v>2869</c:v>
                </c:pt>
                <c:pt idx="2907">
                  <c:v>2870</c:v>
                </c:pt>
                <c:pt idx="2908">
                  <c:v>2871</c:v>
                </c:pt>
                <c:pt idx="2909">
                  <c:v>2872</c:v>
                </c:pt>
                <c:pt idx="2910">
                  <c:v>2873</c:v>
                </c:pt>
                <c:pt idx="2911">
                  <c:v>2874</c:v>
                </c:pt>
                <c:pt idx="2912">
                  <c:v>2875</c:v>
                </c:pt>
                <c:pt idx="2913">
                  <c:v>2876</c:v>
                </c:pt>
                <c:pt idx="2914">
                  <c:v>2877</c:v>
                </c:pt>
                <c:pt idx="2915">
                  <c:v>2878</c:v>
                </c:pt>
                <c:pt idx="2916">
                  <c:v>2879</c:v>
                </c:pt>
                <c:pt idx="2917">
                  <c:v>2880</c:v>
                </c:pt>
                <c:pt idx="2918">
                  <c:v>2881</c:v>
                </c:pt>
                <c:pt idx="2919">
                  <c:v>2882</c:v>
                </c:pt>
                <c:pt idx="2920">
                  <c:v>2883</c:v>
                </c:pt>
                <c:pt idx="2921">
                  <c:v>2884</c:v>
                </c:pt>
                <c:pt idx="2922">
                  <c:v>2885</c:v>
                </c:pt>
                <c:pt idx="2923">
                  <c:v>2886</c:v>
                </c:pt>
                <c:pt idx="2924">
                  <c:v>2887</c:v>
                </c:pt>
                <c:pt idx="2925">
                  <c:v>2888</c:v>
                </c:pt>
                <c:pt idx="2926">
                  <c:v>2889</c:v>
                </c:pt>
                <c:pt idx="2927">
                  <c:v>2890</c:v>
                </c:pt>
                <c:pt idx="2928">
                  <c:v>11083</c:v>
                </c:pt>
                <c:pt idx="2929">
                  <c:v>2891</c:v>
                </c:pt>
                <c:pt idx="2930">
                  <c:v>2892</c:v>
                </c:pt>
                <c:pt idx="2931">
                  <c:v>2893</c:v>
                </c:pt>
                <c:pt idx="2932">
                  <c:v>2894</c:v>
                </c:pt>
                <c:pt idx="2933">
                  <c:v>2895</c:v>
                </c:pt>
                <c:pt idx="2934">
                  <c:v>2896</c:v>
                </c:pt>
                <c:pt idx="2935">
                  <c:v>2897</c:v>
                </c:pt>
                <c:pt idx="2936">
                  <c:v>2898</c:v>
                </c:pt>
                <c:pt idx="2937">
                  <c:v>2899</c:v>
                </c:pt>
                <c:pt idx="2938">
                  <c:v>2900</c:v>
                </c:pt>
                <c:pt idx="2939">
                  <c:v>2901</c:v>
                </c:pt>
                <c:pt idx="2940">
                  <c:v>2902</c:v>
                </c:pt>
                <c:pt idx="2941">
                  <c:v>2903</c:v>
                </c:pt>
                <c:pt idx="2942">
                  <c:v>2904</c:v>
                </c:pt>
                <c:pt idx="2943">
                  <c:v>2905</c:v>
                </c:pt>
                <c:pt idx="2944">
                  <c:v>2906</c:v>
                </c:pt>
                <c:pt idx="2945">
                  <c:v>2907</c:v>
                </c:pt>
                <c:pt idx="2946">
                  <c:v>2908</c:v>
                </c:pt>
                <c:pt idx="2947">
                  <c:v>2909</c:v>
                </c:pt>
                <c:pt idx="2948">
                  <c:v>2910</c:v>
                </c:pt>
                <c:pt idx="2949">
                  <c:v>2911</c:v>
                </c:pt>
                <c:pt idx="2950">
                  <c:v>2912</c:v>
                </c:pt>
                <c:pt idx="2951">
                  <c:v>2913</c:v>
                </c:pt>
                <c:pt idx="2952">
                  <c:v>2914</c:v>
                </c:pt>
                <c:pt idx="2953">
                  <c:v>2915</c:v>
                </c:pt>
                <c:pt idx="2954">
                  <c:v>2916</c:v>
                </c:pt>
                <c:pt idx="2955">
                  <c:v>2917</c:v>
                </c:pt>
                <c:pt idx="2956">
                  <c:v>2918</c:v>
                </c:pt>
                <c:pt idx="2957">
                  <c:v>2920</c:v>
                </c:pt>
                <c:pt idx="2958">
                  <c:v>2921</c:v>
                </c:pt>
                <c:pt idx="2959">
                  <c:v>2922</c:v>
                </c:pt>
                <c:pt idx="2960">
                  <c:v>2923</c:v>
                </c:pt>
                <c:pt idx="2961">
                  <c:v>2924</c:v>
                </c:pt>
                <c:pt idx="2962">
                  <c:v>2925</c:v>
                </c:pt>
                <c:pt idx="2963">
                  <c:v>2926</c:v>
                </c:pt>
                <c:pt idx="2964">
                  <c:v>2927</c:v>
                </c:pt>
                <c:pt idx="2965">
                  <c:v>2928</c:v>
                </c:pt>
                <c:pt idx="2966">
                  <c:v>2929</c:v>
                </c:pt>
                <c:pt idx="2967">
                  <c:v>2930</c:v>
                </c:pt>
                <c:pt idx="2968">
                  <c:v>2931</c:v>
                </c:pt>
                <c:pt idx="2969">
                  <c:v>2932</c:v>
                </c:pt>
                <c:pt idx="2970">
                  <c:v>2933</c:v>
                </c:pt>
                <c:pt idx="2971">
                  <c:v>2934</c:v>
                </c:pt>
                <c:pt idx="2972">
                  <c:v>2935</c:v>
                </c:pt>
                <c:pt idx="2973">
                  <c:v>2936</c:v>
                </c:pt>
                <c:pt idx="2974">
                  <c:v>2937</c:v>
                </c:pt>
                <c:pt idx="2975">
                  <c:v>2938</c:v>
                </c:pt>
                <c:pt idx="2976">
                  <c:v>2939</c:v>
                </c:pt>
                <c:pt idx="2977">
                  <c:v>2940</c:v>
                </c:pt>
                <c:pt idx="2978">
                  <c:v>2941</c:v>
                </c:pt>
                <c:pt idx="2979">
                  <c:v>2942</c:v>
                </c:pt>
                <c:pt idx="2980">
                  <c:v>2943</c:v>
                </c:pt>
                <c:pt idx="2981">
                  <c:v>2944</c:v>
                </c:pt>
                <c:pt idx="2982">
                  <c:v>2945</c:v>
                </c:pt>
                <c:pt idx="2983">
                  <c:v>2946</c:v>
                </c:pt>
                <c:pt idx="2984">
                  <c:v>2947</c:v>
                </c:pt>
                <c:pt idx="2985">
                  <c:v>2948</c:v>
                </c:pt>
                <c:pt idx="2986">
                  <c:v>2949</c:v>
                </c:pt>
                <c:pt idx="2987">
                  <c:v>2950</c:v>
                </c:pt>
                <c:pt idx="2988">
                  <c:v>2951</c:v>
                </c:pt>
                <c:pt idx="2989">
                  <c:v>2952</c:v>
                </c:pt>
                <c:pt idx="2990">
                  <c:v>2953</c:v>
                </c:pt>
                <c:pt idx="2991">
                  <c:v>2954</c:v>
                </c:pt>
                <c:pt idx="2992">
                  <c:v>2955</c:v>
                </c:pt>
                <c:pt idx="2993">
                  <c:v>2956</c:v>
                </c:pt>
                <c:pt idx="2994">
                  <c:v>2957</c:v>
                </c:pt>
                <c:pt idx="2995">
                  <c:v>2958</c:v>
                </c:pt>
                <c:pt idx="2996">
                  <c:v>2959</c:v>
                </c:pt>
                <c:pt idx="2997">
                  <c:v>2960</c:v>
                </c:pt>
                <c:pt idx="2998">
                  <c:v>2961</c:v>
                </c:pt>
                <c:pt idx="2999">
                  <c:v>2962</c:v>
                </c:pt>
                <c:pt idx="3000">
                  <c:v>2963</c:v>
                </c:pt>
                <c:pt idx="3001">
                  <c:v>2964</c:v>
                </c:pt>
                <c:pt idx="3002">
                  <c:v>2965</c:v>
                </c:pt>
                <c:pt idx="3003">
                  <c:v>2966</c:v>
                </c:pt>
                <c:pt idx="3004">
                  <c:v>2967</c:v>
                </c:pt>
                <c:pt idx="3005">
                  <c:v>2968</c:v>
                </c:pt>
                <c:pt idx="3006">
                  <c:v>2969</c:v>
                </c:pt>
                <c:pt idx="3007">
                  <c:v>2970</c:v>
                </c:pt>
                <c:pt idx="3008">
                  <c:v>2971</c:v>
                </c:pt>
                <c:pt idx="3009">
                  <c:v>2972</c:v>
                </c:pt>
                <c:pt idx="3010">
                  <c:v>2973</c:v>
                </c:pt>
                <c:pt idx="3011">
                  <c:v>2974</c:v>
                </c:pt>
                <c:pt idx="3012">
                  <c:v>2975</c:v>
                </c:pt>
                <c:pt idx="3013">
                  <c:v>2976</c:v>
                </c:pt>
                <c:pt idx="3014">
                  <c:v>2977</c:v>
                </c:pt>
                <c:pt idx="3015">
                  <c:v>2978</c:v>
                </c:pt>
                <c:pt idx="3016">
                  <c:v>2979</c:v>
                </c:pt>
                <c:pt idx="3017">
                  <c:v>2980</c:v>
                </c:pt>
                <c:pt idx="3018">
                  <c:v>2981</c:v>
                </c:pt>
                <c:pt idx="3019">
                  <c:v>2982</c:v>
                </c:pt>
                <c:pt idx="3020">
                  <c:v>11174</c:v>
                </c:pt>
                <c:pt idx="3021">
                  <c:v>2983</c:v>
                </c:pt>
                <c:pt idx="3022">
                  <c:v>2984</c:v>
                </c:pt>
                <c:pt idx="3023">
                  <c:v>2985</c:v>
                </c:pt>
                <c:pt idx="3024">
                  <c:v>2986</c:v>
                </c:pt>
                <c:pt idx="3025">
                  <c:v>2987</c:v>
                </c:pt>
                <c:pt idx="3026">
                  <c:v>2988</c:v>
                </c:pt>
                <c:pt idx="3027">
                  <c:v>2989</c:v>
                </c:pt>
                <c:pt idx="3028">
                  <c:v>2990</c:v>
                </c:pt>
                <c:pt idx="3029">
                  <c:v>2991</c:v>
                </c:pt>
                <c:pt idx="3030">
                  <c:v>2992</c:v>
                </c:pt>
                <c:pt idx="3031">
                  <c:v>2993</c:v>
                </c:pt>
                <c:pt idx="3032">
                  <c:v>2994</c:v>
                </c:pt>
                <c:pt idx="3033">
                  <c:v>2995</c:v>
                </c:pt>
                <c:pt idx="3034">
                  <c:v>2996</c:v>
                </c:pt>
                <c:pt idx="3035">
                  <c:v>2997</c:v>
                </c:pt>
                <c:pt idx="3036">
                  <c:v>2998</c:v>
                </c:pt>
                <c:pt idx="3037">
                  <c:v>2999</c:v>
                </c:pt>
                <c:pt idx="3038">
                  <c:v>3000</c:v>
                </c:pt>
                <c:pt idx="3039">
                  <c:v>3001</c:v>
                </c:pt>
                <c:pt idx="3040">
                  <c:v>3002</c:v>
                </c:pt>
                <c:pt idx="3041">
                  <c:v>3003</c:v>
                </c:pt>
                <c:pt idx="3042">
                  <c:v>3004</c:v>
                </c:pt>
                <c:pt idx="3043">
                  <c:v>3005</c:v>
                </c:pt>
                <c:pt idx="3044">
                  <c:v>3006</c:v>
                </c:pt>
                <c:pt idx="3045">
                  <c:v>3007</c:v>
                </c:pt>
                <c:pt idx="3046">
                  <c:v>3008</c:v>
                </c:pt>
                <c:pt idx="3047">
                  <c:v>3009</c:v>
                </c:pt>
                <c:pt idx="3048">
                  <c:v>3010</c:v>
                </c:pt>
                <c:pt idx="3049">
                  <c:v>3011</c:v>
                </c:pt>
                <c:pt idx="3050">
                  <c:v>3012</c:v>
                </c:pt>
                <c:pt idx="3051">
                  <c:v>3013</c:v>
                </c:pt>
                <c:pt idx="3052">
                  <c:v>3014</c:v>
                </c:pt>
                <c:pt idx="3053">
                  <c:v>3015</c:v>
                </c:pt>
                <c:pt idx="3054">
                  <c:v>3016</c:v>
                </c:pt>
                <c:pt idx="3055">
                  <c:v>3017</c:v>
                </c:pt>
                <c:pt idx="3056">
                  <c:v>3018</c:v>
                </c:pt>
                <c:pt idx="3057">
                  <c:v>3019</c:v>
                </c:pt>
                <c:pt idx="3058">
                  <c:v>3020</c:v>
                </c:pt>
                <c:pt idx="3059">
                  <c:v>3021</c:v>
                </c:pt>
                <c:pt idx="3060">
                  <c:v>3022</c:v>
                </c:pt>
                <c:pt idx="3061">
                  <c:v>3023</c:v>
                </c:pt>
                <c:pt idx="3062">
                  <c:v>3024</c:v>
                </c:pt>
                <c:pt idx="3063">
                  <c:v>3025</c:v>
                </c:pt>
                <c:pt idx="3064">
                  <c:v>3026</c:v>
                </c:pt>
                <c:pt idx="3065">
                  <c:v>3027</c:v>
                </c:pt>
                <c:pt idx="3066">
                  <c:v>3028</c:v>
                </c:pt>
                <c:pt idx="3067">
                  <c:v>3029</c:v>
                </c:pt>
                <c:pt idx="3068">
                  <c:v>3030</c:v>
                </c:pt>
                <c:pt idx="3069">
                  <c:v>3031</c:v>
                </c:pt>
                <c:pt idx="3070">
                  <c:v>3032</c:v>
                </c:pt>
                <c:pt idx="3071">
                  <c:v>3033</c:v>
                </c:pt>
                <c:pt idx="3072">
                  <c:v>3034</c:v>
                </c:pt>
                <c:pt idx="3073">
                  <c:v>3035</c:v>
                </c:pt>
                <c:pt idx="3074">
                  <c:v>3036</c:v>
                </c:pt>
                <c:pt idx="3075">
                  <c:v>3037</c:v>
                </c:pt>
                <c:pt idx="3076">
                  <c:v>3038</c:v>
                </c:pt>
                <c:pt idx="3077">
                  <c:v>3039</c:v>
                </c:pt>
                <c:pt idx="3078">
                  <c:v>3040</c:v>
                </c:pt>
                <c:pt idx="3079">
                  <c:v>3041</c:v>
                </c:pt>
                <c:pt idx="3080">
                  <c:v>3042</c:v>
                </c:pt>
                <c:pt idx="3081">
                  <c:v>3043</c:v>
                </c:pt>
                <c:pt idx="3082">
                  <c:v>3044</c:v>
                </c:pt>
                <c:pt idx="3083">
                  <c:v>3045</c:v>
                </c:pt>
                <c:pt idx="3084">
                  <c:v>3046</c:v>
                </c:pt>
                <c:pt idx="3085">
                  <c:v>3047</c:v>
                </c:pt>
                <c:pt idx="3086">
                  <c:v>3048</c:v>
                </c:pt>
                <c:pt idx="3087">
                  <c:v>3049</c:v>
                </c:pt>
                <c:pt idx="3088">
                  <c:v>3050</c:v>
                </c:pt>
                <c:pt idx="3089">
                  <c:v>3051</c:v>
                </c:pt>
                <c:pt idx="3090">
                  <c:v>3052</c:v>
                </c:pt>
                <c:pt idx="3091">
                  <c:v>3053</c:v>
                </c:pt>
                <c:pt idx="3092">
                  <c:v>3054</c:v>
                </c:pt>
                <c:pt idx="3093">
                  <c:v>3055</c:v>
                </c:pt>
                <c:pt idx="3094">
                  <c:v>3056</c:v>
                </c:pt>
                <c:pt idx="3095">
                  <c:v>3057</c:v>
                </c:pt>
                <c:pt idx="3096">
                  <c:v>3058</c:v>
                </c:pt>
                <c:pt idx="3097">
                  <c:v>3059</c:v>
                </c:pt>
                <c:pt idx="3098">
                  <c:v>3060</c:v>
                </c:pt>
                <c:pt idx="3099">
                  <c:v>3061</c:v>
                </c:pt>
                <c:pt idx="3100">
                  <c:v>3062</c:v>
                </c:pt>
                <c:pt idx="3101">
                  <c:v>3063</c:v>
                </c:pt>
                <c:pt idx="3102">
                  <c:v>3064</c:v>
                </c:pt>
                <c:pt idx="3103">
                  <c:v>3065</c:v>
                </c:pt>
                <c:pt idx="3104">
                  <c:v>3066</c:v>
                </c:pt>
                <c:pt idx="3105">
                  <c:v>3067</c:v>
                </c:pt>
                <c:pt idx="3106">
                  <c:v>3068</c:v>
                </c:pt>
                <c:pt idx="3107">
                  <c:v>3069</c:v>
                </c:pt>
                <c:pt idx="3108">
                  <c:v>3070</c:v>
                </c:pt>
                <c:pt idx="3109">
                  <c:v>3071</c:v>
                </c:pt>
                <c:pt idx="3110">
                  <c:v>3072</c:v>
                </c:pt>
                <c:pt idx="3111">
                  <c:v>3073</c:v>
                </c:pt>
                <c:pt idx="3112">
                  <c:v>3074</c:v>
                </c:pt>
                <c:pt idx="3113">
                  <c:v>3075</c:v>
                </c:pt>
                <c:pt idx="3114">
                  <c:v>3076</c:v>
                </c:pt>
                <c:pt idx="3115">
                  <c:v>3077</c:v>
                </c:pt>
                <c:pt idx="3116">
                  <c:v>3078</c:v>
                </c:pt>
                <c:pt idx="3117">
                  <c:v>3079</c:v>
                </c:pt>
                <c:pt idx="3118">
                  <c:v>3080</c:v>
                </c:pt>
                <c:pt idx="3119">
                  <c:v>3081</c:v>
                </c:pt>
                <c:pt idx="3120">
                  <c:v>3082</c:v>
                </c:pt>
                <c:pt idx="3121">
                  <c:v>3083</c:v>
                </c:pt>
                <c:pt idx="3122">
                  <c:v>3084</c:v>
                </c:pt>
                <c:pt idx="3123">
                  <c:v>3085</c:v>
                </c:pt>
                <c:pt idx="3124">
                  <c:v>3086</c:v>
                </c:pt>
                <c:pt idx="3125">
                  <c:v>3087</c:v>
                </c:pt>
                <c:pt idx="3126">
                  <c:v>3088</c:v>
                </c:pt>
                <c:pt idx="3127">
                  <c:v>3089</c:v>
                </c:pt>
                <c:pt idx="3128">
                  <c:v>3090</c:v>
                </c:pt>
                <c:pt idx="3129">
                  <c:v>3091</c:v>
                </c:pt>
                <c:pt idx="3130">
                  <c:v>3092</c:v>
                </c:pt>
                <c:pt idx="3131">
                  <c:v>3093</c:v>
                </c:pt>
                <c:pt idx="3132">
                  <c:v>3094</c:v>
                </c:pt>
                <c:pt idx="3133">
                  <c:v>3095</c:v>
                </c:pt>
                <c:pt idx="3134">
                  <c:v>3096</c:v>
                </c:pt>
                <c:pt idx="3135">
                  <c:v>3097</c:v>
                </c:pt>
                <c:pt idx="3136">
                  <c:v>3098</c:v>
                </c:pt>
                <c:pt idx="3137">
                  <c:v>3099</c:v>
                </c:pt>
                <c:pt idx="3138">
                  <c:v>3100</c:v>
                </c:pt>
                <c:pt idx="3139">
                  <c:v>3101</c:v>
                </c:pt>
                <c:pt idx="3140">
                  <c:v>3102</c:v>
                </c:pt>
                <c:pt idx="3141">
                  <c:v>3103</c:v>
                </c:pt>
                <c:pt idx="3142">
                  <c:v>3104</c:v>
                </c:pt>
                <c:pt idx="3143">
                  <c:v>3105</c:v>
                </c:pt>
                <c:pt idx="3144">
                  <c:v>3106</c:v>
                </c:pt>
                <c:pt idx="3145">
                  <c:v>3107</c:v>
                </c:pt>
                <c:pt idx="3146">
                  <c:v>3108</c:v>
                </c:pt>
                <c:pt idx="3147">
                  <c:v>3109</c:v>
                </c:pt>
                <c:pt idx="3148">
                  <c:v>3110</c:v>
                </c:pt>
                <c:pt idx="3149">
                  <c:v>3111</c:v>
                </c:pt>
                <c:pt idx="3150">
                  <c:v>3112</c:v>
                </c:pt>
                <c:pt idx="3151">
                  <c:v>3113</c:v>
                </c:pt>
                <c:pt idx="3152">
                  <c:v>3114</c:v>
                </c:pt>
                <c:pt idx="3153">
                  <c:v>3115</c:v>
                </c:pt>
                <c:pt idx="3154">
                  <c:v>3116</c:v>
                </c:pt>
                <c:pt idx="3155">
                  <c:v>3117</c:v>
                </c:pt>
                <c:pt idx="3156">
                  <c:v>3118</c:v>
                </c:pt>
                <c:pt idx="3157">
                  <c:v>3119</c:v>
                </c:pt>
                <c:pt idx="3158">
                  <c:v>3120</c:v>
                </c:pt>
                <c:pt idx="3159">
                  <c:v>3121</c:v>
                </c:pt>
                <c:pt idx="3160">
                  <c:v>3123</c:v>
                </c:pt>
                <c:pt idx="3161">
                  <c:v>3124</c:v>
                </c:pt>
                <c:pt idx="3162">
                  <c:v>3125</c:v>
                </c:pt>
                <c:pt idx="3163">
                  <c:v>3126</c:v>
                </c:pt>
                <c:pt idx="3164">
                  <c:v>3127</c:v>
                </c:pt>
                <c:pt idx="3165">
                  <c:v>3128</c:v>
                </c:pt>
                <c:pt idx="3166">
                  <c:v>3129</c:v>
                </c:pt>
                <c:pt idx="3167">
                  <c:v>3130</c:v>
                </c:pt>
                <c:pt idx="3168">
                  <c:v>3131</c:v>
                </c:pt>
                <c:pt idx="3169">
                  <c:v>3132</c:v>
                </c:pt>
                <c:pt idx="3170">
                  <c:v>3133</c:v>
                </c:pt>
                <c:pt idx="3171">
                  <c:v>3134</c:v>
                </c:pt>
                <c:pt idx="3172">
                  <c:v>3135</c:v>
                </c:pt>
                <c:pt idx="3173">
                  <c:v>3136</c:v>
                </c:pt>
                <c:pt idx="3174">
                  <c:v>3137</c:v>
                </c:pt>
                <c:pt idx="3175">
                  <c:v>3138</c:v>
                </c:pt>
                <c:pt idx="3176">
                  <c:v>3139</c:v>
                </c:pt>
                <c:pt idx="3177">
                  <c:v>3140</c:v>
                </c:pt>
                <c:pt idx="3178">
                  <c:v>3141</c:v>
                </c:pt>
                <c:pt idx="3179">
                  <c:v>3142</c:v>
                </c:pt>
                <c:pt idx="3180">
                  <c:v>3143</c:v>
                </c:pt>
                <c:pt idx="3181">
                  <c:v>3144</c:v>
                </c:pt>
                <c:pt idx="3182">
                  <c:v>3145</c:v>
                </c:pt>
                <c:pt idx="3183">
                  <c:v>3146</c:v>
                </c:pt>
                <c:pt idx="3184">
                  <c:v>3147</c:v>
                </c:pt>
                <c:pt idx="3185">
                  <c:v>3148</c:v>
                </c:pt>
                <c:pt idx="3186">
                  <c:v>3149</c:v>
                </c:pt>
                <c:pt idx="3187">
                  <c:v>3150</c:v>
                </c:pt>
                <c:pt idx="3188">
                  <c:v>3151</c:v>
                </c:pt>
                <c:pt idx="3189">
                  <c:v>3152</c:v>
                </c:pt>
                <c:pt idx="3190">
                  <c:v>3153</c:v>
                </c:pt>
                <c:pt idx="3191">
                  <c:v>3154</c:v>
                </c:pt>
                <c:pt idx="3192">
                  <c:v>3155</c:v>
                </c:pt>
                <c:pt idx="3193">
                  <c:v>3156</c:v>
                </c:pt>
                <c:pt idx="3194">
                  <c:v>3157</c:v>
                </c:pt>
                <c:pt idx="3195">
                  <c:v>3158</c:v>
                </c:pt>
                <c:pt idx="3196">
                  <c:v>3159</c:v>
                </c:pt>
                <c:pt idx="3197">
                  <c:v>3160</c:v>
                </c:pt>
                <c:pt idx="3198">
                  <c:v>3161</c:v>
                </c:pt>
                <c:pt idx="3199">
                  <c:v>3162</c:v>
                </c:pt>
                <c:pt idx="3200">
                  <c:v>3163</c:v>
                </c:pt>
                <c:pt idx="3201">
                  <c:v>3164</c:v>
                </c:pt>
                <c:pt idx="3202">
                  <c:v>3165</c:v>
                </c:pt>
                <c:pt idx="3203">
                  <c:v>3166</c:v>
                </c:pt>
                <c:pt idx="3204">
                  <c:v>3167</c:v>
                </c:pt>
                <c:pt idx="3205">
                  <c:v>3168</c:v>
                </c:pt>
                <c:pt idx="3206">
                  <c:v>3169</c:v>
                </c:pt>
                <c:pt idx="3207">
                  <c:v>3170</c:v>
                </c:pt>
                <c:pt idx="3208">
                  <c:v>3171</c:v>
                </c:pt>
                <c:pt idx="3209">
                  <c:v>3172</c:v>
                </c:pt>
                <c:pt idx="3210">
                  <c:v>3173</c:v>
                </c:pt>
                <c:pt idx="3211">
                  <c:v>3174</c:v>
                </c:pt>
                <c:pt idx="3212">
                  <c:v>3175</c:v>
                </c:pt>
                <c:pt idx="3213">
                  <c:v>3176</c:v>
                </c:pt>
                <c:pt idx="3214">
                  <c:v>3177</c:v>
                </c:pt>
                <c:pt idx="3215">
                  <c:v>3178</c:v>
                </c:pt>
                <c:pt idx="3216">
                  <c:v>3179</c:v>
                </c:pt>
                <c:pt idx="3217">
                  <c:v>3180</c:v>
                </c:pt>
                <c:pt idx="3218">
                  <c:v>3181</c:v>
                </c:pt>
                <c:pt idx="3219">
                  <c:v>3182</c:v>
                </c:pt>
                <c:pt idx="3220">
                  <c:v>3183</c:v>
                </c:pt>
                <c:pt idx="3221">
                  <c:v>3184</c:v>
                </c:pt>
                <c:pt idx="3222">
                  <c:v>3185</c:v>
                </c:pt>
                <c:pt idx="3223">
                  <c:v>3186</c:v>
                </c:pt>
                <c:pt idx="3224">
                  <c:v>3187</c:v>
                </c:pt>
                <c:pt idx="3225">
                  <c:v>3188</c:v>
                </c:pt>
                <c:pt idx="3226">
                  <c:v>3189</c:v>
                </c:pt>
                <c:pt idx="3227">
                  <c:v>3190</c:v>
                </c:pt>
                <c:pt idx="3228">
                  <c:v>3191</c:v>
                </c:pt>
                <c:pt idx="3229">
                  <c:v>3193</c:v>
                </c:pt>
                <c:pt idx="3230">
                  <c:v>3194</c:v>
                </c:pt>
                <c:pt idx="3231">
                  <c:v>3195</c:v>
                </c:pt>
                <c:pt idx="3232">
                  <c:v>3196</c:v>
                </c:pt>
                <c:pt idx="3233">
                  <c:v>3197</c:v>
                </c:pt>
                <c:pt idx="3234">
                  <c:v>3198</c:v>
                </c:pt>
                <c:pt idx="3235">
                  <c:v>3199</c:v>
                </c:pt>
                <c:pt idx="3236">
                  <c:v>3200</c:v>
                </c:pt>
                <c:pt idx="3237">
                  <c:v>3201</c:v>
                </c:pt>
                <c:pt idx="3238">
                  <c:v>3202</c:v>
                </c:pt>
                <c:pt idx="3239">
                  <c:v>3203</c:v>
                </c:pt>
                <c:pt idx="3240">
                  <c:v>3204</c:v>
                </c:pt>
                <c:pt idx="3241">
                  <c:v>3205</c:v>
                </c:pt>
                <c:pt idx="3242">
                  <c:v>3206</c:v>
                </c:pt>
                <c:pt idx="3243">
                  <c:v>3207</c:v>
                </c:pt>
                <c:pt idx="3244">
                  <c:v>3208</c:v>
                </c:pt>
                <c:pt idx="3245">
                  <c:v>3209</c:v>
                </c:pt>
                <c:pt idx="3246">
                  <c:v>3210</c:v>
                </c:pt>
                <c:pt idx="3247">
                  <c:v>3211</c:v>
                </c:pt>
                <c:pt idx="3248">
                  <c:v>3212</c:v>
                </c:pt>
                <c:pt idx="3249">
                  <c:v>3213</c:v>
                </c:pt>
                <c:pt idx="3250">
                  <c:v>3214</c:v>
                </c:pt>
                <c:pt idx="3251">
                  <c:v>3215</c:v>
                </c:pt>
                <c:pt idx="3252">
                  <c:v>3216</c:v>
                </c:pt>
                <c:pt idx="3253">
                  <c:v>3217</c:v>
                </c:pt>
                <c:pt idx="3254">
                  <c:v>3218</c:v>
                </c:pt>
                <c:pt idx="3255">
                  <c:v>3219</c:v>
                </c:pt>
                <c:pt idx="3256">
                  <c:v>3220</c:v>
                </c:pt>
                <c:pt idx="3257">
                  <c:v>3221</c:v>
                </c:pt>
                <c:pt idx="3258">
                  <c:v>3222</c:v>
                </c:pt>
                <c:pt idx="3259">
                  <c:v>3223</c:v>
                </c:pt>
                <c:pt idx="3260">
                  <c:v>3224</c:v>
                </c:pt>
                <c:pt idx="3261">
                  <c:v>3225</c:v>
                </c:pt>
                <c:pt idx="3262">
                  <c:v>3226</c:v>
                </c:pt>
                <c:pt idx="3263">
                  <c:v>3227</c:v>
                </c:pt>
                <c:pt idx="3264">
                  <c:v>3228</c:v>
                </c:pt>
                <c:pt idx="3265">
                  <c:v>3229</c:v>
                </c:pt>
                <c:pt idx="3266">
                  <c:v>3230</c:v>
                </c:pt>
                <c:pt idx="3267">
                  <c:v>3231</c:v>
                </c:pt>
                <c:pt idx="3268">
                  <c:v>3232</c:v>
                </c:pt>
                <c:pt idx="3269">
                  <c:v>3233</c:v>
                </c:pt>
                <c:pt idx="3270">
                  <c:v>3234</c:v>
                </c:pt>
                <c:pt idx="3271">
                  <c:v>3235</c:v>
                </c:pt>
                <c:pt idx="3272">
                  <c:v>3236</c:v>
                </c:pt>
                <c:pt idx="3273">
                  <c:v>3237</c:v>
                </c:pt>
                <c:pt idx="3274">
                  <c:v>3238</c:v>
                </c:pt>
                <c:pt idx="3275">
                  <c:v>3239</c:v>
                </c:pt>
                <c:pt idx="3276">
                  <c:v>3240</c:v>
                </c:pt>
                <c:pt idx="3277">
                  <c:v>3241</c:v>
                </c:pt>
                <c:pt idx="3278">
                  <c:v>3242</c:v>
                </c:pt>
                <c:pt idx="3279">
                  <c:v>3243</c:v>
                </c:pt>
                <c:pt idx="3280">
                  <c:v>3244</c:v>
                </c:pt>
                <c:pt idx="3281">
                  <c:v>3245</c:v>
                </c:pt>
                <c:pt idx="3282">
                  <c:v>3247</c:v>
                </c:pt>
                <c:pt idx="3283">
                  <c:v>3248</c:v>
                </c:pt>
                <c:pt idx="3284">
                  <c:v>3249</c:v>
                </c:pt>
                <c:pt idx="3285">
                  <c:v>3250</c:v>
                </c:pt>
                <c:pt idx="3286">
                  <c:v>3251</c:v>
                </c:pt>
                <c:pt idx="3287">
                  <c:v>3253</c:v>
                </c:pt>
                <c:pt idx="3288">
                  <c:v>3254</c:v>
                </c:pt>
                <c:pt idx="3289">
                  <c:v>3255</c:v>
                </c:pt>
                <c:pt idx="3290">
                  <c:v>3256</c:v>
                </c:pt>
                <c:pt idx="3291">
                  <c:v>3257</c:v>
                </c:pt>
                <c:pt idx="3292">
                  <c:v>3258</c:v>
                </c:pt>
                <c:pt idx="3293">
                  <c:v>3259</c:v>
                </c:pt>
                <c:pt idx="3294">
                  <c:v>3260</c:v>
                </c:pt>
                <c:pt idx="3295">
                  <c:v>3261</c:v>
                </c:pt>
                <c:pt idx="3296">
                  <c:v>3262</c:v>
                </c:pt>
                <c:pt idx="3297">
                  <c:v>3263</c:v>
                </c:pt>
                <c:pt idx="3298">
                  <c:v>3264</c:v>
                </c:pt>
                <c:pt idx="3299">
                  <c:v>3265</c:v>
                </c:pt>
                <c:pt idx="3300">
                  <c:v>3266</c:v>
                </c:pt>
                <c:pt idx="3301">
                  <c:v>3267</c:v>
                </c:pt>
                <c:pt idx="3302">
                  <c:v>3268</c:v>
                </c:pt>
                <c:pt idx="3303">
                  <c:v>3269</c:v>
                </c:pt>
                <c:pt idx="3304">
                  <c:v>3270</c:v>
                </c:pt>
                <c:pt idx="3305">
                  <c:v>3271</c:v>
                </c:pt>
                <c:pt idx="3306">
                  <c:v>3272</c:v>
                </c:pt>
                <c:pt idx="3307">
                  <c:v>3273</c:v>
                </c:pt>
                <c:pt idx="3308">
                  <c:v>3274</c:v>
                </c:pt>
                <c:pt idx="3309">
                  <c:v>3275</c:v>
                </c:pt>
                <c:pt idx="3310">
                  <c:v>3276</c:v>
                </c:pt>
                <c:pt idx="3311">
                  <c:v>3277</c:v>
                </c:pt>
                <c:pt idx="3312">
                  <c:v>3278</c:v>
                </c:pt>
                <c:pt idx="3313">
                  <c:v>3279</c:v>
                </c:pt>
                <c:pt idx="3314">
                  <c:v>3280</c:v>
                </c:pt>
                <c:pt idx="3315">
                  <c:v>3282</c:v>
                </c:pt>
                <c:pt idx="3316">
                  <c:v>3283</c:v>
                </c:pt>
                <c:pt idx="3317">
                  <c:v>3284</c:v>
                </c:pt>
                <c:pt idx="3318">
                  <c:v>3285</c:v>
                </c:pt>
                <c:pt idx="3319">
                  <c:v>3286</c:v>
                </c:pt>
                <c:pt idx="3320">
                  <c:v>3287</c:v>
                </c:pt>
                <c:pt idx="3321">
                  <c:v>3288</c:v>
                </c:pt>
                <c:pt idx="3322">
                  <c:v>3289</c:v>
                </c:pt>
                <c:pt idx="3323">
                  <c:v>3290</c:v>
                </c:pt>
                <c:pt idx="3324">
                  <c:v>3291</c:v>
                </c:pt>
                <c:pt idx="3325">
                  <c:v>3292</c:v>
                </c:pt>
                <c:pt idx="3326">
                  <c:v>3293</c:v>
                </c:pt>
                <c:pt idx="3327">
                  <c:v>3294</c:v>
                </c:pt>
                <c:pt idx="3328">
                  <c:v>3295</c:v>
                </c:pt>
                <c:pt idx="3329">
                  <c:v>3296</c:v>
                </c:pt>
                <c:pt idx="3330">
                  <c:v>3297</c:v>
                </c:pt>
                <c:pt idx="3331">
                  <c:v>3298</c:v>
                </c:pt>
                <c:pt idx="3332">
                  <c:v>3299</c:v>
                </c:pt>
                <c:pt idx="3333">
                  <c:v>3300</c:v>
                </c:pt>
                <c:pt idx="3334">
                  <c:v>3301</c:v>
                </c:pt>
                <c:pt idx="3335">
                  <c:v>3302</c:v>
                </c:pt>
                <c:pt idx="3336">
                  <c:v>3303</c:v>
                </c:pt>
                <c:pt idx="3337">
                  <c:v>3304</c:v>
                </c:pt>
                <c:pt idx="3338">
                  <c:v>3305</c:v>
                </c:pt>
                <c:pt idx="3339">
                  <c:v>3306</c:v>
                </c:pt>
                <c:pt idx="3340">
                  <c:v>3307</c:v>
                </c:pt>
                <c:pt idx="3341">
                  <c:v>3308</c:v>
                </c:pt>
                <c:pt idx="3342">
                  <c:v>3309</c:v>
                </c:pt>
                <c:pt idx="3343">
                  <c:v>3310</c:v>
                </c:pt>
                <c:pt idx="3344">
                  <c:v>3311</c:v>
                </c:pt>
                <c:pt idx="3345">
                  <c:v>3312</c:v>
                </c:pt>
                <c:pt idx="3346">
                  <c:v>3313</c:v>
                </c:pt>
                <c:pt idx="3347">
                  <c:v>3314</c:v>
                </c:pt>
                <c:pt idx="3348">
                  <c:v>3315</c:v>
                </c:pt>
                <c:pt idx="3349">
                  <c:v>3316</c:v>
                </c:pt>
                <c:pt idx="3350">
                  <c:v>3317</c:v>
                </c:pt>
                <c:pt idx="3351">
                  <c:v>3318</c:v>
                </c:pt>
                <c:pt idx="3352">
                  <c:v>3319</c:v>
                </c:pt>
                <c:pt idx="3353">
                  <c:v>3320</c:v>
                </c:pt>
                <c:pt idx="3354">
                  <c:v>3321</c:v>
                </c:pt>
                <c:pt idx="3355">
                  <c:v>3322</c:v>
                </c:pt>
                <c:pt idx="3356">
                  <c:v>3323</c:v>
                </c:pt>
                <c:pt idx="3357">
                  <c:v>3324</c:v>
                </c:pt>
                <c:pt idx="3358">
                  <c:v>3325</c:v>
                </c:pt>
                <c:pt idx="3359">
                  <c:v>3326</c:v>
                </c:pt>
                <c:pt idx="3360">
                  <c:v>3327</c:v>
                </c:pt>
                <c:pt idx="3361">
                  <c:v>3328</c:v>
                </c:pt>
                <c:pt idx="3362">
                  <c:v>3329</c:v>
                </c:pt>
                <c:pt idx="3363">
                  <c:v>3330</c:v>
                </c:pt>
                <c:pt idx="3364">
                  <c:v>3331</c:v>
                </c:pt>
                <c:pt idx="3365">
                  <c:v>3332</c:v>
                </c:pt>
                <c:pt idx="3366">
                  <c:v>3333</c:v>
                </c:pt>
                <c:pt idx="3367">
                  <c:v>3334</c:v>
                </c:pt>
                <c:pt idx="3368">
                  <c:v>3335</c:v>
                </c:pt>
                <c:pt idx="3369">
                  <c:v>3336</c:v>
                </c:pt>
                <c:pt idx="3370">
                  <c:v>3337</c:v>
                </c:pt>
                <c:pt idx="3371">
                  <c:v>3338</c:v>
                </c:pt>
                <c:pt idx="3372">
                  <c:v>3339</c:v>
                </c:pt>
                <c:pt idx="3373">
                  <c:v>3340</c:v>
                </c:pt>
                <c:pt idx="3374">
                  <c:v>3341</c:v>
                </c:pt>
                <c:pt idx="3375">
                  <c:v>3342</c:v>
                </c:pt>
                <c:pt idx="3376">
                  <c:v>3343</c:v>
                </c:pt>
                <c:pt idx="3377">
                  <c:v>3344</c:v>
                </c:pt>
                <c:pt idx="3378">
                  <c:v>3345</c:v>
                </c:pt>
                <c:pt idx="3379">
                  <c:v>3346</c:v>
                </c:pt>
                <c:pt idx="3380">
                  <c:v>3347</c:v>
                </c:pt>
                <c:pt idx="3381">
                  <c:v>3348</c:v>
                </c:pt>
                <c:pt idx="3382">
                  <c:v>3349</c:v>
                </c:pt>
                <c:pt idx="3383">
                  <c:v>3350</c:v>
                </c:pt>
                <c:pt idx="3384">
                  <c:v>3351</c:v>
                </c:pt>
                <c:pt idx="3385">
                  <c:v>3352</c:v>
                </c:pt>
                <c:pt idx="3386">
                  <c:v>3353</c:v>
                </c:pt>
                <c:pt idx="3387">
                  <c:v>3355</c:v>
                </c:pt>
                <c:pt idx="3388">
                  <c:v>3356</c:v>
                </c:pt>
                <c:pt idx="3389">
                  <c:v>3357</c:v>
                </c:pt>
                <c:pt idx="3390">
                  <c:v>3358</c:v>
                </c:pt>
                <c:pt idx="3391">
                  <c:v>3359</c:v>
                </c:pt>
                <c:pt idx="3392">
                  <c:v>3360</c:v>
                </c:pt>
                <c:pt idx="3393">
                  <c:v>3361</c:v>
                </c:pt>
                <c:pt idx="3394">
                  <c:v>3362</c:v>
                </c:pt>
                <c:pt idx="3395">
                  <c:v>3363</c:v>
                </c:pt>
                <c:pt idx="3396">
                  <c:v>3364</c:v>
                </c:pt>
                <c:pt idx="3397">
                  <c:v>3365</c:v>
                </c:pt>
                <c:pt idx="3398">
                  <c:v>3366</c:v>
                </c:pt>
                <c:pt idx="3399">
                  <c:v>3367</c:v>
                </c:pt>
                <c:pt idx="3400">
                  <c:v>3368</c:v>
                </c:pt>
                <c:pt idx="3401">
                  <c:v>3369</c:v>
                </c:pt>
                <c:pt idx="3402">
                  <c:v>3370</c:v>
                </c:pt>
                <c:pt idx="3403">
                  <c:v>3371</c:v>
                </c:pt>
                <c:pt idx="3404">
                  <c:v>3372</c:v>
                </c:pt>
                <c:pt idx="3405">
                  <c:v>3373</c:v>
                </c:pt>
                <c:pt idx="3406">
                  <c:v>3374</c:v>
                </c:pt>
                <c:pt idx="3407">
                  <c:v>3375</c:v>
                </c:pt>
                <c:pt idx="3408">
                  <c:v>3376</c:v>
                </c:pt>
                <c:pt idx="3409">
                  <c:v>3377</c:v>
                </c:pt>
                <c:pt idx="3410">
                  <c:v>3378</c:v>
                </c:pt>
                <c:pt idx="3411">
                  <c:v>3379</c:v>
                </c:pt>
                <c:pt idx="3412">
                  <c:v>3380</c:v>
                </c:pt>
                <c:pt idx="3413">
                  <c:v>3381</c:v>
                </c:pt>
                <c:pt idx="3414">
                  <c:v>3382</c:v>
                </c:pt>
                <c:pt idx="3415">
                  <c:v>3383</c:v>
                </c:pt>
                <c:pt idx="3416">
                  <c:v>3384</c:v>
                </c:pt>
                <c:pt idx="3417">
                  <c:v>3385</c:v>
                </c:pt>
                <c:pt idx="3418">
                  <c:v>3386</c:v>
                </c:pt>
                <c:pt idx="3419">
                  <c:v>3387</c:v>
                </c:pt>
                <c:pt idx="3420">
                  <c:v>3388</c:v>
                </c:pt>
                <c:pt idx="3421">
                  <c:v>3389</c:v>
                </c:pt>
                <c:pt idx="3422">
                  <c:v>3390</c:v>
                </c:pt>
                <c:pt idx="3423">
                  <c:v>3391</c:v>
                </c:pt>
                <c:pt idx="3424">
                  <c:v>3392</c:v>
                </c:pt>
                <c:pt idx="3425">
                  <c:v>3393</c:v>
                </c:pt>
                <c:pt idx="3426">
                  <c:v>3394</c:v>
                </c:pt>
                <c:pt idx="3427">
                  <c:v>3395</c:v>
                </c:pt>
                <c:pt idx="3428">
                  <c:v>3396</c:v>
                </c:pt>
                <c:pt idx="3429">
                  <c:v>3397</c:v>
                </c:pt>
                <c:pt idx="3430">
                  <c:v>3398</c:v>
                </c:pt>
                <c:pt idx="3431">
                  <c:v>3399</c:v>
                </c:pt>
                <c:pt idx="3432">
                  <c:v>3400</c:v>
                </c:pt>
                <c:pt idx="3433">
                  <c:v>3401</c:v>
                </c:pt>
                <c:pt idx="3434">
                  <c:v>3402</c:v>
                </c:pt>
                <c:pt idx="3435">
                  <c:v>3403</c:v>
                </c:pt>
                <c:pt idx="3436">
                  <c:v>3404</c:v>
                </c:pt>
                <c:pt idx="3437">
                  <c:v>3405</c:v>
                </c:pt>
                <c:pt idx="3438">
                  <c:v>3406</c:v>
                </c:pt>
                <c:pt idx="3439">
                  <c:v>3407</c:v>
                </c:pt>
                <c:pt idx="3440">
                  <c:v>3408</c:v>
                </c:pt>
                <c:pt idx="3441">
                  <c:v>3409</c:v>
                </c:pt>
                <c:pt idx="3442">
                  <c:v>3410</c:v>
                </c:pt>
                <c:pt idx="3443">
                  <c:v>3411</c:v>
                </c:pt>
                <c:pt idx="3444">
                  <c:v>3412</c:v>
                </c:pt>
                <c:pt idx="3445">
                  <c:v>3413</c:v>
                </c:pt>
                <c:pt idx="3446">
                  <c:v>3414</c:v>
                </c:pt>
                <c:pt idx="3447">
                  <c:v>3415</c:v>
                </c:pt>
                <c:pt idx="3448">
                  <c:v>3416</c:v>
                </c:pt>
                <c:pt idx="3449">
                  <c:v>3417</c:v>
                </c:pt>
                <c:pt idx="3450">
                  <c:v>3418</c:v>
                </c:pt>
                <c:pt idx="3451">
                  <c:v>3419</c:v>
                </c:pt>
                <c:pt idx="3452">
                  <c:v>3420</c:v>
                </c:pt>
                <c:pt idx="3453">
                  <c:v>3421</c:v>
                </c:pt>
                <c:pt idx="3454">
                  <c:v>3422</c:v>
                </c:pt>
                <c:pt idx="3455">
                  <c:v>3423</c:v>
                </c:pt>
                <c:pt idx="3456">
                  <c:v>3424</c:v>
                </c:pt>
                <c:pt idx="3457">
                  <c:v>3425</c:v>
                </c:pt>
                <c:pt idx="3458">
                  <c:v>3426</c:v>
                </c:pt>
                <c:pt idx="3459">
                  <c:v>3427</c:v>
                </c:pt>
                <c:pt idx="3460">
                  <c:v>3428</c:v>
                </c:pt>
                <c:pt idx="3461">
                  <c:v>3429</c:v>
                </c:pt>
                <c:pt idx="3462">
                  <c:v>3430</c:v>
                </c:pt>
                <c:pt idx="3463">
                  <c:v>3431</c:v>
                </c:pt>
                <c:pt idx="3464">
                  <c:v>3432</c:v>
                </c:pt>
                <c:pt idx="3465">
                  <c:v>3433</c:v>
                </c:pt>
                <c:pt idx="3466">
                  <c:v>3434</c:v>
                </c:pt>
                <c:pt idx="3467">
                  <c:v>3435</c:v>
                </c:pt>
                <c:pt idx="3468">
                  <c:v>3437</c:v>
                </c:pt>
                <c:pt idx="3469">
                  <c:v>3438</c:v>
                </c:pt>
                <c:pt idx="3470">
                  <c:v>3439</c:v>
                </c:pt>
                <c:pt idx="3471">
                  <c:v>3440</c:v>
                </c:pt>
                <c:pt idx="3472">
                  <c:v>3441</c:v>
                </c:pt>
                <c:pt idx="3473">
                  <c:v>3442</c:v>
                </c:pt>
                <c:pt idx="3474">
                  <c:v>3443</c:v>
                </c:pt>
                <c:pt idx="3475">
                  <c:v>3444</c:v>
                </c:pt>
                <c:pt idx="3476">
                  <c:v>3445</c:v>
                </c:pt>
                <c:pt idx="3477">
                  <c:v>3446</c:v>
                </c:pt>
                <c:pt idx="3478">
                  <c:v>3447</c:v>
                </c:pt>
                <c:pt idx="3479">
                  <c:v>3448</c:v>
                </c:pt>
                <c:pt idx="3480">
                  <c:v>3449</c:v>
                </c:pt>
                <c:pt idx="3481">
                  <c:v>3450</c:v>
                </c:pt>
                <c:pt idx="3482">
                  <c:v>3451</c:v>
                </c:pt>
                <c:pt idx="3483">
                  <c:v>3452</c:v>
                </c:pt>
                <c:pt idx="3484">
                  <c:v>3453</c:v>
                </c:pt>
                <c:pt idx="3485">
                  <c:v>3454</c:v>
                </c:pt>
                <c:pt idx="3486">
                  <c:v>3455</c:v>
                </c:pt>
                <c:pt idx="3487">
                  <c:v>3456</c:v>
                </c:pt>
                <c:pt idx="3488">
                  <c:v>3457</c:v>
                </c:pt>
                <c:pt idx="3489">
                  <c:v>3458</c:v>
                </c:pt>
                <c:pt idx="3490">
                  <c:v>3459</c:v>
                </c:pt>
                <c:pt idx="3491">
                  <c:v>3460</c:v>
                </c:pt>
                <c:pt idx="3492">
                  <c:v>3461</c:v>
                </c:pt>
                <c:pt idx="3493">
                  <c:v>3462</c:v>
                </c:pt>
                <c:pt idx="3494">
                  <c:v>3463</c:v>
                </c:pt>
                <c:pt idx="3495">
                  <c:v>3464</c:v>
                </c:pt>
                <c:pt idx="3496">
                  <c:v>3465</c:v>
                </c:pt>
                <c:pt idx="3497">
                  <c:v>3466</c:v>
                </c:pt>
                <c:pt idx="3498">
                  <c:v>3467</c:v>
                </c:pt>
                <c:pt idx="3499">
                  <c:v>3468</c:v>
                </c:pt>
                <c:pt idx="3500">
                  <c:v>3469</c:v>
                </c:pt>
                <c:pt idx="3501">
                  <c:v>3470</c:v>
                </c:pt>
                <c:pt idx="3502">
                  <c:v>3471</c:v>
                </c:pt>
                <c:pt idx="3503">
                  <c:v>3472</c:v>
                </c:pt>
                <c:pt idx="3504">
                  <c:v>3473</c:v>
                </c:pt>
                <c:pt idx="3505">
                  <c:v>3474</c:v>
                </c:pt>
                <c:pt idx="3506">
                  <c:v>3476</c:v>
                </c:pt>
                <c:pt idx="3507">
                  <c:v>3477</c:v>
                </c:pt>
                <c:pt idx="3508">
                  <c:v>3478</c:v>
                </c:pt>
                <c:pt idx="3509">
                  <c:v>3479</c:v>
                </c:pt>
                <c:pt idx="3510">
                  <c:v>3480</c:v>
                </c:pt>
                <c:pt idx="3511">
                  <c:v>3481</c:v>
                </c:pt>
                <c:pt idx="3512">
                  <c:v>3482</c:v>
                </c:pt>
                <c:pt idx="3513">
                  <c:v>3483</c:v>
                </c:pt>
                <c:pt idx="3514">
                  <c:v>3484</c:v>
                </c:pt>
                <c:pt idx="3515">
                  <c:v>3485</c:v>
                </c:pt>
                <c:pt idx="3516">
                  <c:v>3486</c:v>
                </c:pt>
                <c:pt idx="3517">
                  <c:v>3487</c:v>
                </c:pt>
                <c:pt idx="3518">
                  <c:v>3489</c:v>
                </c:pt>
                <c:pt idx="3519">
                  <c:v>3490</c:v>
                </c:pt>
                <c:pt idx="3520">
                  <c:v>3491</c:v>
                </c:pt>
                <c:pt idx="3521">
                  <c:v>3492</c:v>
                </c:pt>
                <c:pt idx="3522">
                  <c:v>3493</c:v>
                </c:pt>
                <c:pt idx="3523">
                  <c:v>3494</c:v>
                </c:pt>
                <c:pt idx="3524">
                  <c:v>3495</c:v>
                </c:pt>
                <c:pt idx="3525">
                  <c:v>3496</c:v>
                </c:pt>
                <c:pt idx="3526">
                  <c:v>3497</c:v>
                </c:pt>
                <c:pt idx="3527">
                  <c:v>3498</c:v>
                </c:pt>
                <c:pt idx="3528">
                  <c:v>3499</c:v>
                </c:pt>
                <c:pt idx="3529">
                  <c:v>3500</c:v>
                </c:pt>
                <c:pt idx="3530">
                  <c:v>3501</c:v>
                </c:pt>
                <c:pt idx="3531">
                  <c:v>3502</c:v>
                </c:pt>
                <c:pt idx="3532">
                  <c:v>3504</c:v>
                </c:pt>
                <c:pt idx="3533">
                  <c:v>3505</c:v>
                </c:pt>
                <c:pt idx="3534">
                  <c:v>3506</c:v>
                </c:pt>
                <c:pt idx="3535">
                  <c:v>3507</c:v>
                </c:pt>
                <c:pt idx="3536">
                  <c:v>3508</c:v>
                </c:pt>
                <c:pt idx="3537">
                  <c:v>3509</c:v>
                </c:pt>
                <c:pt idx="3538">
                  <c:v>3510</c:v>
                </c:pt>
                <c:pt idx="3539">
                  <c:v>3511</c:v>
                </c:pt>
                <c:pt idx="3540">
                  <c:v>3512</c:v>
                </c:pt>
                <c:pt idx="3541">
                  <c:v>3513</c:v>
                </c:pt>
                <c:pt idx="3542">
                  <c:v>3514</c:v>
                </c:pt>
                <c:pt idx="3543">
                  <c:v>3515</c:v>
                </c:pt>
                <c:pt idx="3544">
                  <c:v>3516</c:v>
                </c:pt>
                <c:pt idx="3545">
                  <c:v>3517</c:v>
                </c:pt>
                <c:pt idx="3546">
                  <c:v>3518</c:v>
                </c:pt>
                <c:pt idx="3547">
                  <c:v>3519</c:v>
                </c:pt>
                <c:pt idx="3548">
                  <c:v>3520</c:v>
                </c:pt>
                <c:pt idx="3549">
                  <c:v>3521</c:v>
                </c:pt>
                <c:pt idx="3550">
                  <c:v>3522</c:v>
                </c:pt>
                <c:pt idx="3551">
                  <c:v>3523</c:v>
                </c:pt>
                <c:pt idx="3552">
                  <c:v>3524</c:v>
                </c:pt>
                <c:pt idx="3553">
                  <c:v>3526</c:v>
                </c:pt>
                <c:pt idx="3554">
                  <c:v>3527</c:v>
                </c:pt>
                <c:pt idx="3555">
                  <c:v>3528</c:v>
                </c:pt>
                <c:pt idx="3556">
                  <c:v>3529</c:v>
                </c:pt>
                <c:pt idx="3557">
                  <c:v>3530</c:v>
                </c:pt>
                <c:pt idx="3558">
                  <c:v>3531</c:v>
                </c:pt>
                <c:pt idx="3559">
                  <c:v>3532</c:v>
                </c:pt>
                <c:pt idx="3560">
                  <c:v>3533</c:v>
                </c:pt>
                <c:pt idx="3561">
                  <c:v>3534</c:v>
                </c:pt>
                <c:pt idx="3562">
                  <c:v>3535</c:v>
                </c:pt>
                <c:pt idx="3563">
                  <c:v>3536</c:v>
                </c:pt>
                <c:pt idx="3564">
                  <c:v>3537</c:v>
                </c:pt>
                <c:pt idx="3565">
                  <c:v>3538</c:v>
                </c:pt>
                <c:pt idx="3566">
                  <c:v>3539</c:v>
                </c:pt>
                <c:pt idx="3567">
                  <c:v>3540</c:v>
                </c:pt>
                <c:pt idx="3568">
                  <c:v>3541</c:v>
                </c:pt>
                <c:pt idx="3569">
                  <c:v>3542</c:v>
                </c:pt>
                <c:pt idx="3570">
                  <c:v>3543</c:v>
                </c:pt>
                <c:pt idx="3571">
                  <c:v>3544</c:v>
                </c:pt>
                <c:pt idx="3572">
                  <c:v>3545</c:v>
                </c:pt>
                <c:pt idx="3573">
                  <c:v>3546</c:v>
                </c:pt>
                <c:pt idx="3574">
                  <c:v>3547</c:v>
                </c:pt>
                <c:pt idx="3575">
                  <c:v>3548</c:v>
                </c:pt>
                <c:pt idx="3576">
                  <c:v>3549</c:v>
                </c:pt>
                <c:pt idx="3577">
                  <c:v>3550</c:v>
                </c:pt>
                <c:pt idx="3578">
                  <c:v>3551</c:v>
                </c:pt>
                <c:pt idx="3579">
                  <c:v>3552</c:v>
                </c:pt>
                <c:pt idx="3580">
                  <c:v>3553</c:v>
                </c:pt>
                <c:pt idx="3581">
                  <c:v>3554</c:v>
                </c:pt>
                <c:pt idx="3582">
                  <c:v>3555</c:v>
                </c:pt>
                <c:pt idx="3583">
                  <c:v>3556</c:v>
                </c:pt>
                <c:pt idx="3584">
                  <c:v>3557</c:v>
                </c:pt>
                <c:pt idx="3585">
                  <c:v>3558</c:v>
                </c:pt>
                <c:pt idx="3586">
                  <c:v>3559</c:v>
                </c:pt>
                <c:pt idx="3587">
                  <c:v>3560</c:v>
                </c:pt>
                <c:pt idx="3588">
                  <c:v>3561</c:v>
                </c:pt>
                <c:pt idx="3589">
                  <c:v>3562</c:v>
                </c:pt>
                <c:pt idx="3590">
                  <c:v>3563</c:v>
                </c:pt>
                <c:pt idx="3591">
                  <c:v>3564</c:v>
                </c:pt>
                <c:pt idx="3592">
                  <c:v>3565</c:v>
                </c:pt>
                <c:pt idx="3593">
                  <c:v>3566</c:v>
                </c:pt>
                <c:pt idx="3594">
                  <c:v>3567</c:v>
                </c:pt>
                <c:pt idx="3595">
                  <c:v>3568</c:v>
                </c:pt>
                <c:pt idx="3596">
                  <c:v>3569</c:v>
                </c:pt>
                <c:pt idx="3597">
                  <c:v>3570</c:v>
                </c:pt>
                <c:pt idx="3598">
                  <c:v>3571</c:v>
                </c:pt>
                <c:pt idx="3599">
                  <c:v>3572</c:v>
                </c:pt>
                <c:pt idx="3600">
                  <c:v>3573</c:v>
                </c:pt>
                <c:pt idx="3601">
                  <c:v>3574</c:v>
                </c:pt>
                <c:pt idx="3602">
                  <c:v>3575</c:v>
                </c:pt>
                <c:pt idx="3603">
                  <c:v>3576</c:v>
                </c:pt>
                <c:pt idx="3604">
                  <c:v>3577</c:v>
                </c:pt>
                <c:pt idx="3605">
                  <c:v>3578</c:v>
                </c:pt>
                <c:pt idx="3606">
                  <c:v>3579</c:v>
                </c:pt>
                <c:pt idx="3607">
                  <c:v>3580</c:v>
                </c:pt>
                <c:pt idx="3608">
                  <c:v>3581</c:v>
                </c:pt>
                <c:pt idx="3609">
                  <c:v>3582</c:v>
                </c:pt>
                <c:pt idx="3610">
                  <c:v>3583</c:v>
                </c:pt>
                <c:pt idx="3611">
                  <c:v>3584</c:v>
                </c:pt>
                <c:pt idx="3612">
                  <c:v>3585</c:v>
                </c:pt>
                <c:pt idx="3613">
                  <c:v>3586</c:v>
                </c:pt>
                <c:pt idx="3614">
                  <c:v>3587</c:v>
                </c:pt>
                <c:pt idx="3615">
                  <c:v>3588</c:v>
                </c:pt>
                <c:pt idx="3616">
                  <c:v>3589</c:v>
                </c:pt>
                <c:pt idx="3617">
                  <c:v>3590</c:v>
                </c:pt>
                <c:pt idx="3618">
                  <c:v>3591</c:v>
                </c:pt>
                <c:pt idx="3619">
                  <c:v>3593</c:v>
                </c:pt>
                <c:pt idx="3620">
                  <c:v>3594</c:v>
                </c:pt>
                <c:pt idx="3621">
                  <c:v>3595</c:v>
                </c:pt>
                <c:pt idx="3622">
                  <c:v>3596</c:v>
                </c:pt>
                <c:pt idx="3623">
                  <c:v>3597</c:v>
                </c:pt>
                <c:pt idx="3624">
                  <c:v>3598</c:v>
                </c:pt>
                <c:pt idx="3625">
                  <c:v>3599</c:v>
                </c:pt>
                <c:pt idx="3626">
                  <c:v>3600</c:v>
                </c:pt>
                <c:pt idx="3627">
                  <c:v>3601</c:v>
                </c:pt>
                <c:pt idx="3628">
                  <c:v>3602</c:v>
                </c:pt>
                <c:pt idx="3629">
                  <c:v>3603</c:v>
                </c:pt>
                <c:pt idx="3630">
                  <c:v>3604</c:v>
                </c:pt>
                <c:pt idx="3631">
                  <c:v>3605</c:v>
                </c:pt>
                <c:pt idx="3632">
                  <c:v>3606</c:v>
                </c:pt>
                <c:pt idx="3633">
                  <c:v>3607</c:v>
                </c:pt>
                <c:pt idx="3634">
                  <c:v>3609</c:v>
                </c:pt>
                <c:pt idx="3635">
                  <c:v>3610</c:v>
                </c:pt>
                <c:pt idx="3636">
                  <c:v>3611</c:v>
                </c:pt>
                <c:pt idx="3637">
                  <c:v>3612</c:v>
                </c:pt>
                <c:pt idx="3638">
                  <c:v>3613</c:v>
                </c:pt>
                <c:pt idx="3639">
                  <c:v>3614</c:v>
                </c:pt>
                <c:pt idx="3640">
                  <c:v>3615</c:v>
                </c:pt>
                <c:pt idx="3641">
                  <c:v>3616</c:v>
                </c:pt>
                <c:pt idx="3642">
                  <c:v>3617</c:v>
                </c:pt>
                <c:pt idx="3643">
                  <c:v>3618</c:v>
                </c:pt>
                <c:pt idx="3644">
                  <c:v>3619</c:v>
                </c:pt>
                <c:pt idx="3645">
                  <c:v>3620</c:v>
                </c:pt>
                <c:pt idx="3646">
                  <c:v>3622</c:v>
                </c:pt>
                <c:pt idx="3647">
                  <c:v>3623</c:v>
                </c:pt>
                <c:pt idx="3648">
                  <c:v>3624</c:v>
                </c:pt>
                <c:pt idx="3649">
                  <c:v>3625</c:v>
                </c:pt>
                <c:pt idx="3650">
                  <c:v>3626</c:v>
                </c:pt>
                <c:pt idx="3651">
                  <c:v>3627</c:v>
                </c:pt>
                <c:pt idx="3652">
                  <c:v>3628</c:v>
                </c:pt>
                <c:pt idx="3653">
                  <c:v>3629</c:v>
                </c:pt>
                <c:pt idx="3654">
                  <c:v>3630</c:v>
                </c:pt>
                <c:pt idx="3655">
                  <c:v>3631</c:v>
                </c:pt>
                <c:pt idx="3656">
                  <c:v>3632</c:v>
                </c:pt>
                <c:pt idx="3657">
                  <c:v>3633</c:v>
                </c:pt>
                <c:pt idx="3658">
                  <c:v>3634</c:v>
                </c:pt>
                <c:pt idx="3659">
                  <c:v>3635</c:v>
                </c:pt>
                <c:pt idx="3660">
                  <c:v>3636</c:v>
                </c:pt>
                <c:pt idx="3661">
                  <c:v>3637</c:v>
                </c:pt>
                <c:pt idx="3662">
                  <c:v>3638</c:v>
                </c:pt>
                <c:pt idx="3663">
                  <c:v>3639</c:v>
                </c:pt>
                <c:pt idx="3664">
                  <c:v>3640</c:v>
                </c:pt>
                <c:pt idx="3665">
                  <c:v>3641</c:v>
                </c:pt>
                <c:pt idx="3666">
                  <c:v>3644</c:v>
                </c:pt>
                <c:pt idx="3667">
                  <c:v>3645</c:v>
                </c:pt>
                <c:pt idx="3668">
                  <c:v>3646</c:v>
                </c:pt>
                <c:pt idx="3669">
                  <c:v>3647</c:v>
                </c:pt>
                <c:pt idx="3670">
                  <c:v>3648</c:v>
                </c:pt>
                <c:pt idx="3671">
                  <c:v>3649</c:v>
                </c:pt>
                <c:pt idx="3672">
                  <c:v>3650</c:v>
                </c:pt>
                <c:pt idx="3673">
                  <c:v>3651</c:v>
                </c:pt>
                <c:pt idx="3674">
                  <c:v>3652</c:v>
                </c:pt>
                <c:pt idx="3675">
                  <c:v>3653</c:v>
                </c:pt>
                <c:pt idx="3676">
                  <c:v>3654</c:v>
                </c:pt>
                <c:pt idx="3677">
                  <c:v>3655</c:v>
                </c:pt>
                <c:pt idx="3678">
                  <c:v>3656</c:v>
                </c:pt>
                <c:pt idx="3679">
                  <c:v>3657</c:v>
                </c:pt>
                <c:pt idx="3680">
                  <c:v>3658</c:v>
                </c:pt>
                <c:pt idx="3681">
                  <c:v>3659</c:v>
                </c:pt>
                <c:pt idx="3682">
                  <c:v>3660</c:v>
                </c:pt>
                <c:pt idx="3683">
                  <c:v>3661</c:v>
                </c:pt>
                <c:pt idx="3684">
                  <c:v>3662</c:v>
                </c:pt>
                <c:pt idx="3685">
                  <c:v>3663</c:v>
                </c:pt>
                <c:pt idx="3686">
                  <c:v>3664</c:v>
                </c:pt>
                <c:pt idx="3687">
                  <c:v>3665</c:v>
                </c:pt>
                <c:pt idx="3688">
                  <c:v>3666</c:v>
                </c:pt>
                <c:pt idx="3689">
                  <c:v>3667</c:v>
                </c:pt>
                <c:pt idx="3690">
                  <c:v>3668</c:v>
                </c:pt>
                <c:pt idx="3691">
                  <c:v>3669</c:v>
                </c:pt>
                <c:pt idx="3692">
                  <c:v>3670</c:v>
                </c:pt>
                <c:pt idx="3693">
                  <c:v>3671</c:v>
                </c:pt>
                <c:pt idx="3694">
                  <c:v>3672</c:v>
                </c:pt>
                <c:pt idx="3695">
                  <c:v>3673</c:v>
                </c:pt>
                <c:pt idx="3696">
                  <c:v>3674</c:v>
                </c:pt>
                <c:pt idx="3697">
                  <c:v>3675</c:v>
                </c:pt>
                <c:pt idx="3698">
                  <c:v>3676</c:v>
                </c:pt>
                <c:pt idx="3699">
                  <c:v>3677</c:v>
                </c:pt>
                <c:pt idx="3700">
                  <c:v>3678</c:v>
                </c:pt>
                <c:pt idx="3701">
                  <c:v>3679</c:v>
                </c:pt>
                <c:pt idx="3702">
                  <c:v>3681</c:v>
                </c:pt>
                <c:pt idx="3703">
                  <c:v>3683</c:v>
                </c:pt>
                <c:pt idx="3704">
                  <c:v>3684</c:v>
                </c:pt>
                <c:pt idx="3705">
                  <c:v>3685</c:v>
                </c:pt>
                <c:pt idx="3706">
                  <c:v>3686</c:v>
                </c:pt>
                <c:pt idx="3707">
                  <c:v>3687</c:v>
                </c:pt>
                <c:pt idx="3708">
                  <c:v>3688</c:v>
                </c:pt>
                <c:pt idx="3709">
                  <c:v>3689</c:v>
                </c:pt>
                <c:pt idx="3710">
                  <c:v>3691</c:v>
                </c:pt>
                <c:pt idx="3711">
                  <c:v>3692</c:v>
                </c:pt>
                <c:pt idx="3712">
                  <c:v>3693</c:v>
                </c:pt>
                <c:pt idx="3713">
                  <c:v>3694</c:v>
                </c:pt>
                <c:pt idx="3714">
                  <c:v>3695</c:v>
                </c:pt>
                <c:pt idx="3715">
                  <c:v>3696</c:v>
                </c:pt>
                <c:pt idx="3716">
                  <c:v>3697</c:v>
                </c:pt>
                <c:pt idx="3717">
                  <c:v>3698</c:v>
                </c:pt>
                <c:pt idx="3718">
                  <c:v>3699</c:v>
                </c:pt>
                <c:pt idx="3719">
                  <c:v>3700</c:v>
                </c:pt>
                <c:pt idx="3720">
                  <c:v>3701</c:v>
                </c:pt>
                <c:pt idx="3721">
                  <c:v>3702</c:v>
                </c:pt>
                <c:pt idx="3722">
                  <c:v>3703</c:v>
                </c:pt>
                <c:pt idx="3723">
                  <c:v>3704</c:v>
                </c:pt>
                <c:pt idx="3724">
                  <c:v>3705</c:v>
                </c:pt>
                <c:pt idx="3725">
                  <c:v>3708</c:v>
                </c:pt>
                <c:pt idx="3726">
                  <c:v>3709</c:v>
                </c:pt>
                <c:pt idx="3727">
                  <c:v>3710</c:v>
                </c:pt>
                <c:pt idx="3728">
                  <c:v>3711</c:v>
                </c:pt>
                <c:pt idx="3729">
                  <c:v>3712</c:v>
                </c:pt>
                <c:pt idx="3730">
                  <c:v>3713</c:v>
                </c:pt>
                <c:pt idx="3731">
                  <c:v>3714</c:v>
                </c:pt>
                <c:pt idx="3732">
                  <c:v>3715</c:v>
                </c:pt>
                <c:pt idx="3733">
                  <c:v>3716</c:v>
                </c:pt>
                <c:pt idx="3734">
                  <c:v>3718</c:v>
                </c:pt>
                <c:pt idx="3735">
                  <c:v>3719</c:v>
                </c:pt>
                <c:pt idx="3736">
                  <c:v>3720</c:v>
                </c:pt>
                <c:pt idx="3737">
                  <c:v>3721</c:v>
                </c:pt>
                <c:pt idx="3738">
                  <c:v>3722</c:v>
                </c:pt>
                <c:pt idx="3739">
                  <c:v>3723</c:v>
                </c:pt>
                <c:pt idx="3740">
                  <c:v>3725</c:v>
                </c:pt>
                <c:pt idx="3741">
                  <c:v>3726</c:v>
                </c:pt>
                <c:pt idx="3742">
                  <c:v>3727</c:v>
                </c:pt>
                <c:pt idx="3743">
                  <c:v>3728</c:v>
                </c:pt>
                <c:pt idx="3744">
                  <c:v>3729</c:v>
                </c:pt>
                <c:pt idx="3745">
                  <c:v>3730</c:v>
                </c:pt>
                <c:pt idx="3746">
                  <c:v>3731</c:v>
                </c:pt>
                <c:pt idx="3747">
                  <c:v>3732</c:v>
                </c:pt>
                <c:pt idx="3748">
                  <c:v>3733</c:v>
                </c:pt>
                <c:pt idx="3749">
                  <c:v>3734</c:v>
                </c:pt>
                <c:pt idx="3750">
                  <c:v>3735</c:v>
                </c:pt>
                <c:pt idx="3751">
                  <c:v>3736</c:v>
                </c:pt>
                <c:pt idx="3752">
                  <c:v>3737</c:v>
                </c:pt>
                <c:pt idx="3753">
                  <c:v>3738</c:v>
                </c:pt>
                <c:pt idx="3754">
                  <c:v>3739</c:v>
                </c:pt>
                <c:pt idx="3755">
                  <c:v>3741</c:v>
                </c:pt>
                <c:pt idx="3756">
                  <c:v>3742</c:v>
                </c:pt>
                <c:pt idx="3757">
                  <c:v>3743</c:v>
                </c:pt>
                <c:pt idx="3758">
                  <c:v>3744</c:v>
                </c:pt>
                <c:pt idx="3759">
                  <c:v>3745</c:v>
                </c:pt>
                <c:pt idx="3760">
                  <c:v>3746</c:v>
                </c:pt>
                <c:pt idx="3761">
                  <c:v>3747</c:v>
                </c:pt>
                <c:pt idx="3762">
                  <c:v>3748</c:v>
                </c:pt>
                <c:pt idx="3763">
                  <c:v>3749</c:v>
                </c:pt>
                <c:pt idx="3764">
                  <c:v>3750</c:v>
                </c:pt>
                <c:pt idx="3765">
                  <c:v>3751</c:v>
                </c:pt>
                <c:pt idx="3766">
                  <c:v>3752</c:v>
                </c:pt>
                <c:pt idx="3767">
                  <c:v>3753</c:v>
                </c:pt>
                <c:pt idx="3768">
                  <c:v>3755</c:v>
                </c:pt>
                <c:pt idx="3769">
                  <c:v>3756</c:v>
                </c:pt>
                <c:pt idx="3770">
                  <c:v>3757</c:v>
                </c:pt>
                <c:pt idx="3771">
                  <c:v>3758</c:v>
                </c:pt>
                <c:pt idx="3772">
                  <c:v>3759</c:v>
                </c:pt>
                <c:pt idx="3773">
                  <c:v>3760</c:v>
                </c:pt>
                <c:pt idx="3774">
                  <c:v>3761</c:v>
                </c:pt>
                <c:pt idx="3775">
                  <c:v>3762</c:v>
                </c:pt>
                <c:pt idx="3776">
                  <c:v>3763</c:v>
                </c:pt>
                <c:pt idx="3777">
                  <c:v>3764</c:v>
                </c:pt>
                <c:pt idx="3778">
                  <c:v>3765</c:v>
                </c:pt>
                <c:pt idx="3779">
                  <c:v>3766</c:v>
                </c:pt>
                <c:pt idx="3780">
                  <c:v>3767</c:v>
                </c:pt>
                <c:pt idx="3781">
                  <c:v>3768</c:v>
                </c:pt>
                <c:pt idx="3782">
                  <c:v>3769</c:v>
                </c:pt>
                <c:pt idx="3783">
                  <c:v>3770</c:v>
                </c:pt>
                <c:pt idx="3784">
                  <c:v>3771</c:v>
                </c:pt>
                <c:pt idx="3785">
                  <c:v>3772</c:v>
                </c:pt>
                <c:pt idx="3786">
                  <c:v>3773</c:v>
                </c:pt>
                <c:pt idx="3787">
                  <c:v>3775</c:v>
                </c:pt>
                <c:pt idx="3788">
                  <c:v>3776</c:v>
                </c:pt>
                <c:pt idx="3789">
                  <c:v>3777</c:v>
                </c:pt>
                <c:pt idx="3790">
                  <c:v>3778</c:v>
                </c:pt>
                <c:pt idx="3791">
                  <c:v>3779</c:v>
                </c:pt>
                <c:pt idx="3792">
                  <c:v>3780</c:v>
                </c:pt>
                <c:pt idx="3793">
                  <c:v>3781</c:v>
                </c:pt>
                <c:pt idx="3794">
                  <c:v>3782</c:v>
                </c:pt>
                <c:pt idx="3795">
                  <c:v>3783</c:v>
                </c:pt>
                <c:pt idx="3796">
                  <c:v>3784</c:v>
                </c:pt>
                <c:pt idx="3797">
                  <c:v>3785</c:v>
                </c:pt>
                <c:pt idx="3798">
                  <c:v>3786</c:v>
                </c:pt>
                <c:pt idx="3799">
                  <c:v>3787</c:v>
                </c:pt>
                <c:pt idx="3800">
                  <c:v>3788</c:v>
                </c:pt>
                <c:pt idx="3801">
                  <c:v>3789</c:v>
                </c:pt>
                <c:pt idx="3802">
                  <c:v>3790</c:v>
                </c:pt>
                <c:pt idx="3803">
                  <c:v>3791</c:v>
                </c:pt>
                <c:pt idx="3804">
                  <c:v>3793</c:v>
                </c:pt>
                <c:pt idx="3805">
                  <c:v>3794</c:v>
                </c:pt>
                <c:pt idx="3806">
                  <c:v>3795</c:v>
                </c:pt>
                <c:pt idx="3807">
                  <c:v>3796</c:v>
                </c:pt>
                <c:pt idx="3808">
                  <c:v>3798</c:v>
                </c:pt>
                <c:pt idx="3809">
                  <c:v>3799</c:v>
                </c:pt>
                <c:pt idx="3810">
                  <c:v>3800</c:v>
                </c:pt>
                <c:pt idx="3811">
                  <c:v>3801</c:v>
                </c:pt>
                <c:pt idx="3812">
                  <c:v>3803</c:v>
                </c:pt>
                <c:pt idx="3813">
                  <c:v>3804</c:v>
                </c:pt>
                <c:pt idx="3814">
                  <c:v>3805</c:v>
                </c:pt>
                <c:pt idx="3815">
                  <c:v>3806</c:v>
                </c:pt>
                <c:pt idx="3816">
                  <c:v>3807</c:v>
                </c:pt>
                <c:pt idx="3817">
                  <c:v>3808</c:v>
                </c:pt>
                <c:pt idx="3818">
                  <c:v>3809</c:v>
                </c:pt>
                <c:pt idx="3819">
                  <c:v>3810</c:v>
                </c:pt>
                <c:pt idx="3820">
                  <c:v>3811</c:v>
                </c:pt>
                <c:pt idx="3821">
                  <c:v>3812</c:v>
                </c:pt>
                <c:pt idx="3822">
                  <c:v>3813</c:v>
                </c:pt>
                <c:pt idx="3823">
                  <c:v>3814</c:v>
                </c:pt>
                <c:pt idx="3824">
                  <c:v>3815</c:v>
                </c:pt>
                <c:pt idx="3825">
                  <c:v>3816</c:v>
                </c:pt>
                <c:pt idx="3826">
                  <c:v>3817</c:v>
                </c:pt>
                <c:pt idx="3827">
                  <c:v>3818</c:v>
                </c:pt>
                <c:pt idx="3828">
                  <c:v>3819</c:v>
                </c:pt>
                <c:pt idx="3829">
                  <c:v>3820</c:v>
                </c:pt>
                <c:pt idx="3830">
                  <c:v>3821</c:v>
                </c:pt>
                <c:pt idx="3831">
                  <c:v>3822</c:v>
                </c:pt>
                <c:pt idx="3832">
                  <c:v>3823</c:v>
                </c:pt>
                <c:pt idx="3833">
                  <c:v>3824</c:v>
                </c:pt>
                <c:pt idx="3834">
                  <c:v>3825</c:v>
                </c:pt>
                <c:pt idx="3835">
                  <c:v>3826</c:v>
                </c:pt>
                <c:pt idx="3836">
                  <c:v>3828</c:v>
                </c:pt>
                <c:pt idx="3837">
                  <c:v>3829</c:v>
                </c:pt>
                <c:pt idx="3838">
                  <c:v>3830</c:v>
                </c:pt>
                <c:pt idx="3839">
                  <c:v>3831</c:v>
                </c:pt>
                <c:pt idx="3840">
                  <c:v>3832</c:v>
                </c:pt>
                <c:pt idx="3841">
                  <c:v>3833</c:v>
                </c:pt>
                <c:pt idx="3842">
                  <c:v>3834</c:v>
                </c:pt>
                <c:pt idx="3843">
                  <c:v>3835</c:v>
                </c:pt>
                <c:pt idx="3844">
                  <c:v>3836</c:v>
                </c:pt>
                <c:pt idx="3845">
                  <c:v>3837</c:v>
                </c:pt>
                <c:pt idx="3846">
                  <c:v>3838</c:v>
                </c:pt>
                <c:pt idx="3847">
                  <c:v>3839</c:v>
                </c:pt>
                <c:pt idx="3848">
                  <c:v>3840</c:v>
                </c:pt>
                <c:pt idx="3849">
                  <c:v>3842</c:v>
                </c:pt>
                <c:pt idx="3850">
                  <c:v>3844</c:v>
                </c:pt>
                <c:pt idx="3851">
                  <c:v>3845</c:v>
                </c:pt>
                <c:pt idx="3852">
                  <c:v>3846</c:v>
                </c:pt>
                <c:pt idx="3853">
                  <c:v>3847</c:v>
                </c:pt>
                <c:pt idx="3854">
                  <c:v>3848</c:v>
                </c:pt>
                <c:pt idx="3855">
                  <c:v>3849</c:v>
                </c:pt>
                <c:pt idx="3856">
                  <c:v>3851</c:v>
                </c:pt>
                <c:pt idx="3857">
                  <c:v>3852</c:v>
                </c:pt>
                <c:pt idx="3858">
                  <c:v>3853</c:v>
                </c:pt>
                <c:pt idx="3859">
                  <c:v>3854</c:v>
                </c:pt>
                <c:pt idx="3860">
                  <c:v>3855</c:v>
                </c:pt>
                <c:pt idx="3861">
                  <c:v>3856</c:v>
                </c:pt>
                <c:pt idx="3862">
                  <c:v>3857</c:v>
                </c:pt>
                <c:pt idx="3863">
                  <c:v>3858</c:v>
                </c:pt>
                <c:pt idx="3864">
                  <c:v>3859</c:v>
                </c:pt>
                <c:pt idx="3865">
                  <c:v>3860</c:v>
                </c:pt>
                <c:pt idx="3866">
                  <c:v>3861</c:v>
                </c:pt>
                <c:pt idx="3867">
                  <c:v>3862</c:v>
                </c:pt>
                <c:pt idx="3868">
                  <c:v>3863</c:v>
                </c:pt>
                <c:pt idx="3869">
                  <c:v>3865</c:v>
                </c:pt>
                <c:pt idx="3870">
                  <c:v>3867</c:v>
                </c:pt>
                <c:pt idx="3871">
                  <c:v>3869</c:v>
                </c:pt>
                <c:pt idx="3872">
                  <c:v>3870</c:v>
                </c:pt>
                <c:pt idx="3873">
                  <c:v>3871</c:v>
                </c:pt>
                <c:pt idx="3874">
                  <c:v>3872</c:v>
                </c:pt>
                <c:pt idx="3875">
                  <c:v>3873</c:v>
                </c:pt>
                <c:pt idx="3876">
                  <c:v>3874</c:v>
                </c:pt>
                <c:pt idx="3877">
                  <c:v>3876</c:v>
                </c:pt>
                <c:pt idx="3878">
                  <c:v>3877</c:v>
                </c:pt>
                <c:pt idx="3879">
                  <c:v>3879</c:v>
                </c:pt>
                <c:pt idx="3880">
                  <c:v>3880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3888</c:v>
                </c:pt>
                <c:pt idx="3887">
                  <c:v>3889</c:v>
                </c:pt>
                <c:pt idx="3888">
                  <c:v>3890</c:v>
                </c:pt>
                <c:pt idx="3889">
                  <c:v>3892</c:v>
                </c:pt>
                <c:pt idx="3890">
                  <c:v>3893</c:v>
                </c:pt>
                <c:pt idx="3891">
                  <c:v>3894</c:v>
                </c:pt>
                <c:pt idx="3892">
                  <c:v>3895</c:v>
                </c:pt>
                <c:pt idx="3893">
                  <c:v>3896</c:v>
                </c:pt>
                <c:pt idx="3894">
                  <c:v>3897</c:v>
                </c:pt>
                <c:pt idx="3895">
                  <c:v>3898</c:v>
                </c:pt>
                <c:pt idx="3896">
                  <c:v>3899</c:v>
                </c:pt>
                <c:pt idx="3897">
                  <c:v>3900</c:v>
                </c:pt>
                <c:pt idx="3898">
                  <c:v>3901</c:v>
                </c:pt>
                <c:pt idx="3899">
                  <c:v>3902</c:v>
                </c:pt>
                <c:pt idx="3900">
                  <c:v>3904</c:v>
                </c:pt>
                <c:pt idx="3901">
                  <c:v>3905</c:v>
                </c:pt>
                <c:pt idx="3902">
                  <c:v>3906</c:v>
                </c:pt>
                <c:pt idx="3903">
                  <c:v>3907</c:v>
                </c:pt>
                <c:pt idx="3904">
                  <c:v>3908</c:v>
                </c:pt>
                <c:pt idx="3905">
                  <c:v>3909</c:v>
                </c:pt>
                <c:pt idx="3906">
                  <c:v>3910</c:v>
                </c:pt>
                <c:pt idx="3907">
                  <c:v>3911</c:v>
                </c:pt>
                <c:pt idx="3908">
                  <c:v>3912</c:v>
                </c:pt>
                <c:pt idx="3909">
                  <c:v>3913</c:v>
                </c:pt>
                <c:pt idx="3910">
                  <c:v>3915</c:v>
                </c:pt>
                <c:pt idx="3911">
                  <c:v>3916</c:v>
                </c:pt>
                <c:pt idx="3912">
                  <c:v>3917</c:v>
                </c:pt>
                <c:pt idx="3913">
                  <c:v>3918</c:v>
                </c:pt>
                <c:pt idx="3914">
                  <c:v>3919</c:v>
                </c:pt>
                <c:pt idx="3915">
                  <c:v>3920</c:v>
                </c:pt>
                <c:pt idx="3916">
                  <c:v>3921</c:v>
                </c:pt>
                <c:pt idx="3917">
                  <c:v>3922</c:v>
                </c:pt>
                <c:pt idx="3918">
                  <c:v>3923</c:v>
                </c:pt>
                <c:pt idx="3919">
                  <c:v>3924</c:v>
                </c:pt>
                <c:pt idx="3920">
                  <c:v>3925</c:v>
                </c:pt>
                <c:pt idx="3921">
                  <c:v>3926</c:v>
                </c:pt>
                <c:pt idx="3922">
                  <c:v>3927</c:v>
                </c:pt>
                <c:pt idx="3923">
                  <c:v>3928</c:v>
                </c:pt>
                <c:pt idx="3924">
                  <c:v>3929</c:v>
                </c:pt>
                <c:pt idx="3925">
                  <c:v>3930</c:v>
                </c:pt>
                <c:pt idx="3926">
                  <c:v>3931</c:v>
                </c:pt>
                <c:pt idx="3927">
                  <c:v>3932</c:v>
                </c:pt>
                <c:pt idx="3928">
                  <c:v>3933</c:v>
                </c:pt>
                <c:pt idx="3929">
                  <c:v>3934</c:v>
                </c:pt>
                <c:pt idx="3930">
                  <c:v>3935</c:v>
                </c:pt>
                <c:pt idx="3931">
                  <c:v>3936</c:v>
                </c:pt>
                <c:pt idx="3932">
                  <c:v>3938</c:v>
                </c:pt>
                <c:pt idx="3933">
                  <c:v>3940</c:v>
                </c:pt>
                <c:pt idx="3934">
                  <c:v>3941</c:v>
                </c:pt>
                <c:pt idx="3935">
                  <c:v>3942</c:v>
                </c:pt>
                <c:pt idx="3936">
                  <c:v>3943</c:v>
                </c:pt>
                <c:pt idx="3937">
                  <c:v>3944</c:v>
                </c:pt>
                <c:pt idx="3938">
                  <c:v>3945</c:v>
                </c:pt>
                <c:pt idx="3939">
                  <c:v>3946</c:v>
                </c:pt>
                <c:pt idx="3940">
                  <c:v>3948</c:v>
                </c:pt>
                <c:pt idx="3941">
                  <c:v>3949</c:v>
                </c:pt>
                <c:pt idx="3942">
                  <c:v>3950</c:v>
                </c:pt>
                <c:pt idx="3943">
                  <c:v>3951</c:v>
                </c:pt>
                <c:pt idx="3944">
                  <c:v>3952</c:v>
                </c:pt>
                <c:pt idx="3945">
                  <c:v>3953</c:v>
                </c:pt>
                <c:pt idx="3946">
                  <c:v>3954</c:v>
                </c:pt>
                <c:pt idx="3947">
                  <c:v>3955</c:v>
                </c:pt>
                <c:pt idx="3948">
                  <c:v>3956</c:v>
                </c:pt>
                <c:pt idx="3949">
                  <c:v>3958</c:v>
                </c:pt>
                <c:pt idx="3950">
                  <c:v>3959</c:v>
                </c:pt>
                <c:pt idx="3951">
                  <c:v>3961</c:v>
                </c:pt>
                <c:pt idx="3952">
                  <c:v>3962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3981</c:v>
                </c:pt>
                <c:pt idx="3970">
                  <c:v>3982</c:v>
                </c:pt>
                <c:pt idx="3971">
                  <c:v>3983</c:v>
                </c:pt>
                <c:pt idx="3972">
                  <c:v>3984</c:v>
                </c:pt>
                <c:pt idx="3973">
                  <c:v>3985</c:v>
                </c:pt>
                <c:pt idx="3974">
                  <c:v>3986</c:v>
                </c:pt>
                <c:pt idx="3975">
                  <c:v>3987</c:v>
                </c:pt>
                <c:pt idx="3976">
                  <c:v>3988</c:v>
                </c:pt>
                <c:pt idx="3977">
                  <c:v>3989</c:v>
                </c:pt>
                <c:pt idx="3978">
                  <c:v>3990</c:v>
                </c:pt>
                <c:pt idx="3979">
                  <c:v>3991</c:v>
                </c:pt>
                <c:pt idx="3980">
                  <c:v>3992</c:v>
                </c:pt>
                <c:pt idx="3981">
                  <c:v>3993</c:v>
                </c:pt>
                <c:pt idx="3982">
                  <c:v>3994</c:v>
                </c:pt>
                <c:pt idx="3983">
                  <c:v>3996</c:v>
                </c:pt>
                <c:pt idx="3984">
                  <c:v>3997</c:v>
                </c:pt>
                <c:pt idx="3985">
                  <c:v>3998</c:v>
                </c:pt>
                <c:pt idx="3986">
                  <c:v>3999</c:v>
                </c:pt>
                <c:pt idx="3987">
                  <c:v>4000</c:v>
                </c:pt>
                <c:pt idx="3988">
                  <c:v>4001</c:v>
                </c:pt>
                <c:pt idx="3989">
                  <c:v>4002</c:v>
                </c:pt>
                <c:pt idx="3990">
                  <c:v>4003</c:v>
                </c:pt>
                <c:pt idx="3991">
                  <c:v>4004</c:v>
                </c:pt>
                <c:pt idx="3992">
                  <c:v>4005</c:v>
                </c:pt>
                <c:pt idx="3993">
                  <c:v>4006</c:v>
                </c:pt>
                <c:pt idx="3994">
                  <c:v>4007</c:v>
                </c:pt>
                <c:pt idx="3995">
                  <c:v>4008</c:v>
                </c:pt>
                <c:pt idx="3996">
                  <c:v>4009</c:v>
                </c:pt>
                <c:pt idx="3997">
                  <c:v>4010</c:v>
                </c:pt>
                <c:pt idx="3998">
                  <c:v>4011</c:v>
                </c:pt>
                <c:pt idx="3999">
                  <c:v>4012</c:v>
                </c:pt>
                <c:pt idx="4000">
                  <c:v>4013</c:v>
                </c:pt>
                <c:pt idx="4001">
                  <c:v>4014</c:v>
                </c:pt>
                <c:pt idx="4002">
                  <c:v>4015</c:v>
                </c:pt>
                <c:pt idx="4003">
                  <c:v>4016</c:v>
                </c:pt>
                <c:pt idx="4004">
                  <c:v>4018</c:v>
                </c:pt>
                <c:pt idx="4005">
                  <c:v>4019</c:v>
                </c:pt>
                <c:pt idx="4006">
                  <c:v>4020</c:v>
                </c:pt>
                <c:pt idx="4007">
                  <c:v>4021</c:v>
                </c:pt>
                <c:pt idx="4008">
                  <c:v>4022</c:v>
                </c:pt>
                <c:pt idx="4009">
                  <c:v>4023</c:v>
                </c:pt>
                <c:pt idx="4010">
                  <c:v>4024</c:v>
                </c:pt>
                <c:pt idx="4011">
                  <c:v>4025</c:v>
                </c:pt>
                <c:pt idx="4012">
                  <c:v>4026</c:v>
                </c:pt>
                <c:pt idx="4013">
                  <c:v>4027</c:v>
                </c:pt>
                <c:pt idx="4014">
                  <c:v>4028</c:v>
                </c:pt>
                <c:pt idx="4015">
                  <c:v>4029</c:v>
                </c:pt>
                <c:pt idx="4016">
                  <c:v>4030</c:v>
                </c:pt>
                <c:pt idx="4017">
                  <c:v>4031</c:v>
                </c:pt>
                <c:pt idx="4018">
                  <c:v>4032</c:v>
                </c:pt>
                <c:pt idx="4019">
                  <c:v>4033</c:v>
                </c:pt>
                <c:pt idx="4020">
                  <c:v>4034</c:v>
                </c:pt>
                <c:pt idx="4021">
                  <c:v>4035</c:v>
                </c:pt>
                <c:pt idx="4022">
                  <c:v>4037</c:v>
                </c:pt>
                <c:pt idx="4023">
                  <c:v>4038</c:v>
                </c:pt>
                <c:pt idx="4024">
                  <c:v>4040</c:v>
                </c:pt>
                <c:pt idx="4025">
                  <c:v>4041</c:v>
                </c:pt>
                <c:pt idx="4026">
                  <c:v>4042</c:v>
                </c:pt>
                <c:pt idx="4027">
                  <c:v>4044</c:v>
                </c:pt>
                <c:pt idx="4028">
                  <c:v>4046</c:v>
                </c:pt>
                <c:pt idx="4029">
                  <c:v>4047</c:v>
                </c:pt>
                <c:pt idx="4030">
                  <c:v>4048</c:v>
                </c:pt>
                <c:pt idx="4031">
                  <c:v>4049</c:v>
                </c:pt>
                <c:pt idx="4032">
                  <c:v>4050</c:v>
                </c:pt>
                <c:pt idx="4033">
                  <c:v>4051</c:v>
                </c:pt>
                <c:pt idx="4034">
                  <c:v>4052</c:v>
                </c:pt>
                <c:pt idx="4035">
                  <c:v>4054</c:v>
                </c:pt>
                <c:pt idx="4036">
                  <c:v>4056</c:v>
                </c:pt>
                <c:pt idx="4037">
                  <c:v>4057</c:v>
                </c:pt>
                <c:pt idx="4038">
                  <c:v>4058</c:v>
                </c:pt>
                <c:pt idx="4039">
                  <c:v>4059</c:v>
                </c:pt>
                <c:pt idx="4040">
                  <c:v>4060</c:v>
                </c:pt>
                <c:pt idx="4041">
                  <c:v>4061</c:v>
                </c:pt>
                <c:pt idx="4042">
                  <c:v>4062</c:v>
                </c:pt>
                <c:pt idx="4043">
                  <c:v>4063</c:v>
                </c:pt>
                <c:pt idx="4044">
                  <c:v>4064</c:v>
                </c:pt>
                <c:pt idx="4045">
                  <c:v>4065</c:v>
                </c:pt>
                <c:pt idx="4046">
                  <c:v>4066</c:v>
                </c:pt>
                <c:pt idx="4047">
                  <c:v>4067</c:v>
                </c:pt>
                <c:pt idx="4048">
                  <c:v>4068</c:v>
                </c:pt>
                <c:pt idx="4049">
                  <c:v>4070</c:v>
                </c:pt>
                <c:pt idx="4050">
                  <c:v>4071</c:v>
                </c:pt>
                <c:pt idx="4051">
                  <c:v>4072</c:v>
                </c:pt>
                <c:pt idx="4052">
                  <c:v>4073</c:v>
                </c:pt>
                <c:pt idx="4053">
                  <c:v>4074</c:v>
                </c:pt>
                <c:pt idx="4054">
                  <c:v>4075</c:v>
                </c:pt>
                <c:pt idx="4055">
                  <c:v>4076</c:v>
                </c:pt>
                <c:pt idx="4056">
                  <c:v>4077</c:v>
                </c:pt>
                <c:pt idx="4057">
                  <c:v>4078</c:v>
                </c:pt>
                <c:pt idx="4058">
                  <c:v>4079</c:v>
                </c:pt>
                <c:pt idx="4059">
                  <c:v>4080</c:v>
                </c:pt>
                <c:pt idx="4060">
                  <c:v>4081</c:v>
                </c:pt>
                <c:pt idx="4061">
                  <c:v>4082</c:v>
                </c:pt>
                <c:pt idx="4062">
                  <c:v>4083</c:v>
                </c:pt>
                <c:pt idx="4063">
                  <c:v>4084</c:v>
                </c:pt>
                <c:pt idx="4064">
                  <c:v>4086</c:v>
                </c:pt>
                <c:pt idx="4065">
                  <c:v>4088</c:v>
                </c:pt>
                <c:pt idx="4066">
                  <c:v>4089</c:v>
                </c:pt>
                <c:pt idx="4067">
                  <c:v>4090</c:v>
                </c:pt>
                <c:pt idx="4068">
                  <c:v>4091</c:v>
                </c:pt>
                <c:pt idx="4069">
                  <c:v>4092</c:v>
                </c:pt>
                <c:pt idx="4070">
                  <c:v>4094</c:v>
                </c:pt>
                <c:pt idx="4071">
                  <c:v>4096</c:v>
                </c:pt>
                <c:pt idx="4072">
                  <c:v>4097</c:v>
                </c:pt>
                <c:pt idx="4073">
                  <c:v>4098</c:v>
                </c:pt>
                <c:pt idx="4074">
                  <c:v>4100</c:v>
                </c:pt>
                <c:pt idx="4075">
                  <c:v>4101</c:v>
                </c:pt>
                <c:pt idx="4076">
                  <c:v>4102</c:v>
                </c:pt>
                <c:pt idx="4077">
                  <c:v>4103</c:v>
                </c:pt>
                <c:pt idx="4078">
                  <c:v>4104</c:v>
                </c:pt>
                <c:pt idx="4079">
                  <c:v>4105</c:v>
                </c:pt>
                <c:pt idx="4080">
                  <c:v>4106</c:v>
                </c:pt>
                <c:pt idx="4081">
                  <c:v>4107</c:v>
                </c:pt>
                <c:pt idx="4082">
                  <c:v>4108</c:v>
                </c:pt>
                <c:pt idx="4083">
                  <c:v>4109</c:v>
                </c:pt>
                <c:pt idx="4084">
                  <c:v>4110</c:v>
                </c:pt>
                <c:pt idx="4085">
                  <c:v>4111</c:v>
                </c:pt>
                <c:pt idx="4086">
                  <c:v>4112</c:v>
                </c:pt>
                <c:pt idx="4087">
                  <c:v>4113</c:v>
                </c:pt>
                <c:pt idx="4088">
                  <c:v>4114</c:v>
                </c:pt>
                <c:pt idx="4089">
                  <c:v>4115</c:v>
                </c:pt>
                <c:pt idx="4090">
                  <c:v>4116</c:v>
                </c:pt>
                <c:pt idx="4091">
                  <c:v>4118</c:v>
                </c:pt>
                <c:pt idx="4092">
                  <c:v>4119</c:v>
                </c:pt>
                <c:pt idx="4093">
                  <c:v>4120</c:v>
                </c:pt>
                <c:pt idx="4094">
                  <c:v>4121</c:v>
                </c:pt>
                <c:pt idx="4095">
                  <c:v>4122</c:v>
                </c:pt>
                <c:pt idx="4096">
                  <c:v>4126</c:v>
                </c:pt>
                <c:pt idx="4097">
                  <c:v>4128</c:v>
                </c:pt>
                <c:pt idx="4098">
                  <c:v>4129</c:v>
                </c:pt>
                <c:pt idx="4099">
                  <c:v>4130</c:v>
                </c:pt>
                <c:pt idx="4100">
                  <c:v>4132</c:v>
                </c:pt>
                <c:pt idx="4101">
                  <c:v>4133</c:v>
                </c:pt>
                <c:pt idx="4102">
                  <c:v>4135</c:v>
                </c:pt>
                <c:pt idx="4103">
                  <c:v>4137</c:v>
                </c:pt>
                <c:pt idx="4104">
                  <c:v>4138</c:v>
                </c:pt>
                <c:pt idx="4105">
                  <c:v>4142</c:v>
                </c:pt>
                <c:pt idx="4106">
                  <c:v>4144</c:v>
                </c:pt>
                <c:pt idx="4107">
                  <c:v>4145</c:v>
                </c:pt>
                <c:pt idx="4108">
                  <c:v>4146</c:v>
                </c:pt>
                <c:pt idx="4109">
                  <c:v>4147</c:v>
                </c:pt>
                <c:pt idx="4110">
                  <c:v>4148</c:v>
                </c:pt>
                <c:pt idx="4111">
                  <c:v>4149</c:v>
                </c:pt>
                <c:pt idx="4112">
                  <c:v>4151</c:v>
                </c:pt>
                <c:pt idx="4113">
                  <c:v>4152</c:v>
                </c:pt>
                <c:pt idx="4114">
                  <c:v>4154</c:v>
                </c:pt>
                <c:pt idx="4115">
                  <c:v>4156</c:v>
                </c:pt>
                <c:pt idx="4116">
                  <c:v>4159</c:v>
                </c:pt>
                <c:pt idx="4117">
                  <c:v>4162</c:v>
                </c:pt>
                <c:pt idx="4118">
                  <c:v>4163</c:v>
                </c:pt>
                <c:pt idx="4119">
                  <c:v>4164</c:v>
                </c:pt>
                <c:pt idx="4120">
                  <c:v>4166</c:v>
                </c:pt>
                <c:pt idx="4121">
                  <c:v>4167</c:v>
                </c:pt>
                <c:pt idx="4122">
                  <c:v>4168</c:v>
                </c:pt>
                <c:pt idx="4123">
                  <c:v>4169</c:v>
                </c:pt>
                <c:pt idx="4124">
                  <c:v>4170</c:v>
                </c:pt>
                <c:pt idx="4125">
                  <c:v>4171</c:v>
                </c:pt>
                <c:pt idx="4126">
                  <c:v>4175</c:v>
                </c:pt>
                <c:pt idx="4127">
                  <c:v>4176</c:v>
                </c:pt>
                <c:pt idx="4128">
                  <c:v>4177</c:v>
                </c:pt>
                <c:pt idx="4129">
                  <c:v>4178</c:v>
                </c:pt>
                <c:pt idx="4130">
                  <c:v>4179</c:v>
                </c:pt>
                <c:pt idx="4131">
                  <c:v>4180</c:v>
                </c:pt>
                <c:pt idx="4132">
                  <c:v>4181</c:v>
                </c:pt>
                <c:pt idx="4133">
                  <c:v>4183</c:v>
                </c:pt>
                <c:pt idx="4134">
                  <c:v>4184</c:v>
                </c:pt>
                <c:pt idx="4135">
                  <c:v>4185</c:v>
                </c:pt>
                <c:pt idx="4136">
                  <c:v>4186</c:v>
                </c:pt>
                <c:pt idx="4137">
                  <c:v>4187</c:v>
                </c:pt>
                <c:pt idx="4138">
                  <c:v>4189</c:v>
                </c:pt>
                <c:pt idx="4139">
                  <c:v>4190</c:v>
                </c:pt>
                <c:pt idx="4140">
                  <c:v>4191</c:v>
                </c:pt>
                <c:pt idx="4141">
                  <c:v>4192</c:v>
                </c:pt>
                <c:pt idx="4142">
                  <c:v>4193</c:v>
                </c:pt>
                <c:pt idx="4143">
                  <c:v>4195</c:v>
                </c:pt>
                <c:pt idx="4144">
                  <c:v>4196</c:v>
                </c:pt>
                <c:pt idx="4145">
                  <c:v>4197</c:v>
                </c:pt>
                <c:pt idx="4146">
                  <c:v>4198</c:v>
                </c:pt>
                <c:pt idx="4147">
                  <c:v>4199</c:v>
                </c:pt>
                <c:pt idx="4148">
                  <c:v>4200</c:v>
                </c:pt>
                <c:pt idx="4149">
                  <c:v>4201</c:v>
                </c:pt>
                <c:pt idx="4150">
                  <c:v>4202</c:v>
                </c:pt>
                <c:pt idx="4151">
                  <c:v>4203</c:v>
                </c:pt>
                <c:pt idx="4152">
                  <c:v>4204</c:v>
                </c:pt>
                <c:pt idx="4153">
                  <c:v>4206</c:v>
                </c:pt>
                <c:pt idx="4154">
                  <c:v>4207</c:v>
                </c:pt>
                <c:pt idx="4155">
                  <c:v>4208</c:v>
                </c:pt>
                <c:pt idx="4156">
                  <c:v>4210</c:v>
                </c:pt>
                <c:pt idx="4157">
                  <c:v>4212</c:v>
                </c:pt>
                <c:pt idx="4158">
                  <c:v>4213</c:v>
                </c:pt>
                <c:pt idx="4159">
                  <c:v>4214</c:v>
                </c:pt>
                <c:pt idx="4160">
                  <c:v>4215</c:v>
                </c:pt>
                <c:pt idx="4161">
                  <c:v>4218</c:v>
                </c:pt>
                <c:pt idx="4162">
                  <c:v>4219</c:v>
                </c:pt>
                <c:pt idx="4163">
                  <c:v>4220</c:v>
                </c:pt>
                <c:pt idx="4164">
                  <c:v>4224</c:v>
                </c:pt>
                <c:pt idx="4165">
                  <c:v>4226</c:v>
                </c:pt>
                <c:pt idx="4166">
                  <c:v>4227</c:v>
                </c:pt>
                <c:pt idx="4167">
                  <c:v>4228</c:v>
                </c:pt>
                <c:pt idx="4168">
                  <c:v>4229</c:v>
                </c:pt>
                <c:pt idx="4169">
                  <c:v>4230</c:v>
                </c:pt>
                <c:pt idx="4170">
                  <c:v>4231</c:v>
                </c:pt>
                <c:pt idx="4171">
                  <c:v>4232</c:v>
                </c:pt>
                <c:pt idx="4172">
                  <c:v>4235</c:v>
                </c:pt>
                <c:pt idx="4173">
                  <c:v>4237</c:v>
                </c:pt>
                <c:pt idx="4174">
                  <c:v>4239</c:v>
                </c:pt>
                <c:pt idx="4175">
                  <c:v>4240</c:v>
                </c:pt>
                <c:pt idx="4176">
                  <c:v>4242</c:v>
                </c:pt>
                <c:pt idx="4177">
                  <c:v>4243</c:v>
                </c:pt>
                <c:pt idx="4178">
                  <c:v>4244</c:v>
                </c:pt>
                <c:pt idx="4179">
                  <c:v>4245</c:v>
                </c:pt>
                <c:pt idx="4180">
                  <c:v>4246</c:v>
                </c:pt>
                <c:pt idx="4181">
                  <c:v>4247</c:v>
                </c:pt>
                <c:pt idx="4182">
                  <c:v>4249</c:v>
                </c:pt>
                <c:pt idx="4183">
                  <c:v>4250</c:v>
                </c:pt>
                <c:pt idx="4184">
                  <c:v>4253</c:v>
                </c:pt>
                <c:pt idx="4185">
                  <c:v>4254</c:v>
                </c:pt>
                <c:pt idx="4186">
                  <c:v>4255</c:v>
                </c:pt>
                <c:pt idx="4187">
                  <c:v>4256</c:v>
                </c:pt>
                <c:pt idx="4188">
                  <c:v>4257</c:v>
                </c:pt>
                <c:pt idx="4189">
                  <c:v>4261</c:v>
                </c:pt>
                <c:pt idx="4190">
                  <c:v>4262</c:v>
                </c:pt>
                <c:pt idx="4191">
                  <c:v>4263</c:v>
                </c:pt>
                <c:pt idx="4192">
                  <c:v>4264</c:v>
                </c:pt>
                <c:pt idx="4193">
                  <c:v>4265</c:v>
                </c:pt>
                <c:pt idx="4194">
                  <c:v>4266</c:v>
                </c:pt>
                <c:pt idx="4195">
                  <c:v>4267</c:v>
                </c:pt>
                <c:pt idx="4196">
                  <c:v>4268</c:v>
                </c:pt>
                <c:pt idx="4197">
                  <c:v>4269</c:v>
                </c:pt>
                <c:pt idx="4198">
                  <c:v>4270</c:v>
                </c:pt>
                <c:pt idx="4199">
                  <c:v>4271</c:v>
                </c:pt>
                <c:pt idx="4200">
                  <c:v>4272</c:v>
                </c:pt>
                <c:pt idx="4201">
                  <c:v>4273</c:v>
                </c:pt>
                <c:pt idx="4202">
                  <c:v>4275</c:v>
                </c:pt>
                <c:pt idx="4203">
                  <c:v>4276</c:v>
                </c:pt>
                <c:pt idx="4204">
                  <c:v>4277</c:v>
                </c:pt>
                <c:pt idx="4205">
                  <c:v>4278</c:v>
                </c:pt>
                <c:pt idx="4206">
                  <c:v>4279</c:v>
                </c:pt>
                <c:pt idx="4207">
                  <c:v>4281</c:v>
                </c:pt>
                <c:pt idx="4208">
                  <c:v>4282</c:v>
                </c:pt>
                <c:pt idx="4209">
                  <c:v>4283</c:v>
                </c:pt>
                <c:pt idx="4210">
                  <c:v>4284</c:v>
                </c:pt>
                <c:pt idx="4211">
                  <c:v>4285</c:v>
                </c:pt>
                <c:pt idx="4212">
                  <c:v>4286</c:v>
                </c:pt>
                <c:pt idx="4213">
                  <c:v>4288</c:v>
                </c:pt>
                <c:pt idx="4214">
                  <c:v>4289</c:v>
                </c:pt>
                <c:pt idx="4215">
                  <c:v>4290</c:v>
                </c:pt>
                <c:pt idx="4216">
                  <c:v>4292</c:v>
                </c:pt>
                <c:pt idx="4217">
                  <c:v>4293</c:v>
                </c:pt>
                <c:pt idx="4218">
                  <c:v>4295</c:v>
                </c:pt>
                <c:pt idx="4219">
                  <c:v>4297</c:v>
                </c:pt>
                <c:pt idx="4220">
                  <c:v>4298</c:v>
                </c:pt>
                <c:pt idx="4221">
                  <c:v>4299</c:v>
                </c:pt>
                <c:pt idx="4222">
                  <c:v>4300</c:v>
                </c:pt>
                <c:pt idx="4223">
                  <c:v>4301</c:v>
                </c:pt>
                <c:pt idx="4224">
                  <c:v>4302</c:v>
                </c:pt>
                <c:pt idx="4225">
                  <c:v>4303</c:v>
                </c:pt>
                <c:pt idx="4226">
                  <c:v>4304</c:v>
                </c:pt>
                <c:pt idx="4227">
                  <c:v>4305</c:v>
                </c:pt>
                <c:pt idx="4228">
                  <c:v>4307</c:v>
                </c:pt>
                <c:pt idx="4229">
                  <c:v>4308</c:v>
                </c:pt>
                <c:pt idx="4230">
                  <c:v>4309</c:v>
                </c:pt>
                <c:pt idx="4231">
                  <c:v>4313</c:v>
                </c:pt>
                <c:pt idx="4232">
                  <c:v>4314</c:v>
                </c:pt>
                <c:pt idx="4233">
                  <c:v>4315</c:v>
                </c:pt>
                <c:pt idx="4234">
                  <c:v>4316</c:v>
                </c:pt>
                <c:pt idx="4235">
                  <c:v>4317</c:v>
                </c:pt>
                <c:pt idx="4236">
                  <c:v>4318</c:v>
                </c:pt>
                <c:pt idx="4237">
                  <c:v>4319</c:v>
                </c:pt>
                <c:pt idx="4238">
                  <c:v>4320</c:v>
                </c:pt>
                <c:pt idx="4239">
                  <c:v>4321</c:v>
                </c:pt>
                <c:pt idx="4240">
                  <c:v>4322</c:v>
                </c:pt>
                <c:pt idx="4241">
                  <c:v>4323</c:v>
                </c:pt>
                <c:pt idx="4242">
                  <c:v>4324</c:v>
                </c:pt>
                <c:pt idx="4243">
                  <c:v>4325</c:v>
                </c:pt>
                <c:pt idx="4244">
                  <c:v>4327</c:v>
                </c:pt>
                <c:pt idx="4245">
                  <c:v>4328</c:v>
                </c:pt>
                <c:pt idx="4246">
                  <c:v>4330</c:v>
                </c:pt>
                <c:pt idx="4247">
                  <c:v>4332</c:v>
                </c:pt>
                <c:pt idx="4248">
                  <c:v>4333</c:v>
                </c:pt>
                <c:pt idx="4249">
                  <c:v>4334</c:v>
                </c:pt>
                <c:pt idx="4250">
                  <c:v>4335</c:v>
                </c:pt>
                <c:pt idx="4251">
                  <c:v>4336</c:v>
                </c:pt>
                <c:pt idx="4252">
                  <c:v>4338</c:v>
                </c:pt>
                <c:pt idx="4253">
                  <c:v>4341</c:v>
                </c:pt>
                <c:pt idx="4254">
                  <c:v>4345</c:v>
                </c:pt>
                <c:pt idx="4255">
                  <c:v>4346</c:v>
                </c:pt>
                <c:pt idx="4256">
                  <c:v>4347</c:v>
                </c:pt>
                <c:pt idx="4257">
                  <c:v>4348</c:v>
                </c:pt>
                <c:pt idx="4258">
                  <c:v>4349</c:v>
                </c:pt>
                <c:pt idx="4259">
                  <c:v>4351</c:v>
                </c:pt>
                <c:pt idx="4260">
                  <c:v>4352</c:v>
                </c:pt>
                <c:pt idx="4261">
                  <c:v>4353</c:v>
                </c:pt>
                <c:pt idx="4262">
                  <c:v>4354</c:v>
                </c:pt>
                <c:pt idx="4263">
                  <c:v>4355</c:v>
                </c:pt>
                <c:pt idx="4264">
                  <c:v>4357</c:v>
                </c:pt>
                <c:pt idx="4265">
                  <c:v>4359</c:v>
                </c:pt>
                <c:pt idx="4266">
                  <c:v>4360</c:v>
                </c:pt>
                <c:pt idx="4267">
                  <c:v>4362</c:v>
                </c:pt>
                <c:pt idx="4268">
                  <c:v>4364</c:v>
                </c:pt>
                <c:pt idx="4269">
                  <c:v>4365</c:v>
                </c:pt>
                <c:pt idx="4270">
                  <c:v>4369</c:v>
                </c:pt>
                <c:pt idx="4271">
                  <c:v>4373</c:v>
                </c:pt>
                <c:pt idx="4272">
                  <c:v>4374</c:v>
                </c:pt>
                <c:pt idx="4273">
                  <c:v>4376</c:v>
                </c:pt>
                <c:pt idx="4274">
                  <c:v>4377</c:v>
                </c:pt>
                <c:pt idx="4275">
                  <c:v>4378</c:v>
                </c:pt>
                <c:pt idx="4276">
                  <c:v>4379</c:v>
                </c:pt>
                <c:pt idx="4277">
                  <c:v>4380</c:v>
                </c:pt>
                <c:pt idx="4278">
                  <c:v>4381</c:v>
                </c:pt>
                <c:pt idx="4279">
                  <c:v>4384</c:v>
                </c:pt>
                <c:pt idx="4280">
                  <c:v>4386</c:v>
                </c:pt>
                <c:pt idx="4281">
                  <c:v>4387</c:v>
                </c:pt>
                <c:pt idx="4282">
                  <c:v>4389</c:v>
                </c:pt>
                <c:pt idx="4283">
                  <c:v>4390</c:v>
                </c:pt>
                <c:pt idx="4284">
                  <c:v>4391</c:v>
                </c:pt>
                <c:pt idx="4285">
                  <c:v>4392</c:v>
                </c:pt>
                <c:pt idx="4286">
                  <c:v>4393</c:v>
                </c:pt>
                <c:pt idx="4287">
                  <c:v>4394</c:v>
                </c:pt>
                <c:pt idx="4288">
                  <c:v>4395</c:v>
                </c:pt>
                <c:pt idx="4289">
                  <c:v>4396</c:v>
                </c:pt>
                <c:pt idx="4290">
                  <c:v>4397</c:v>
                </c:pt>
                <c:pt idx="4291">
                  <c:v>4398</c:v>
                </c:pt>
                <c:pt idx="4292">
                  <c:v>4399</c:v>
                </c:pt>
                <c:pt idx="4293">
                  <c:v>4400</c:v>
                </c:pt>
                <c:pt idx="4294">
                  <c:v>4401</c:v>
                </c:pt>
                <c:pt idx="4295">
                  <c:v>4402</c:v>
                </c:pt>
                <c:pt idx="4296">
                  <c:v>4405</c:v>
                </c:pt>
                <c:pt idx="4297">
                  <c:v>4406</c:v>
                </c:pt>
                <c:pt idx="4298">
                  <c:v>4407</c:v>
                </c:pt>
                <c:pt idx="4299">
                  <c:v>4410</c:v>
                </c:pt>
                <c:pt idx="4300">
                  <c:v>4411</c:v>
                </c:pt>
                <c:pt idx="4301">
                  <c:v>4412</c:v>
                </c:pt>
                <c:pt idx="4302">
                  <c:v>4413</c:v>
                </c:pt>
                <c:pt idx="4303">
                  <c:v>4415</c:v>
                </c:pt>
                <c:pt idx="4304">
                  <c:v>4419</c:v>
                </c:pt>
                <c:pt idx="4305">
                  <c:v>4422</c:v>
                </c:pt>
                <c:pt idx="4306">
                  <c:v>4423</c:v>
                </c:pt>
                <c:pt idx="4307">
                  <c:v>4424</c:v>
                </c:pt>
                <c:pt idx="4308">
                  <c:v>4425</c:v>
                </c:pt>
                <c:pt idx="4309">
                  <c:v>4426</c:v>
                </c:pt>
                <c:pt idx="4310">
                  <c:v>4427</c:v>
                </c:pt>
                <c:pt idx="4311">
                  <c:v>4428</c:v>
                </c:pt>
                <c:pt idx="4312">
                  <c:v>4430</c:v>
                </c:pt>
                <c:pt idx="4313">
                  <c:v>4431</c:v>
                </c:pt>
                <c:pt idx="4314">
                  <c:v>4432</c:v>
                </c:pt>
                <c:pt idx="4315">
                  <c:v>4434</c:v>
                </c:pt>
                <c:pt idx="4316">
                  <c:v>4435</c:v>
                </c:pt>
                <c:pt idx="4317">
                  <c:v>4436</c:v>
                </c:pt>
                <c:pt idx="4318">
                  <c:v>4437</c:v>
                </c:pt>
                <c:pt idx="4319">
                  <c:v>4438</c:v>
                </c:pt>
                <c:pt idx="4320">
                  <c:v>4440</c:v>
                </c:pt>
                <c:pt idx="4321">
                  <c:v>4442</c:v>
                </c:pt>
                <c:pt idx="4322">
                  <c:v>4443</c:v>
                </c:pt>
                <c:pt idx="4323">
                  <c:v>4444</c:v>
                </c:pt>
                <c:pt idx="4324">
                  <c:v>4447</c:v>
                </c:pt>
                <c:pt idx="4325">
                  <c:v>4448</c:v>
                </c:pt>
                <c:pt idx="4326">
                  <c:v>4449</c:v>
                </c:pt>
                <c:pt idx="4327">
                  <c:v>4450</c:v>
                </c:pt>
                <c:pt idx="4328">
                  <c:v>4452</c:v>
                </c:pt>
                <c:pt idx="4329">
                  <c:v>4454</c:v>
                </c:pt>
                <c:pt idx="4330">
                  <c:v>4456</c:v>
                </c:pt>
                <c:pt idx="4331">
                  <c:v>4459</c:v>
                </c:pt>
                <c:pt idx="4332">
                  <c:v>4460</c:v>
                </c:pt>
                <c:pt idx="4333">
                  <c:v>4461</c:v>
                </c:pt>
                <c:pt idx="4334">
                  <c:v>4463</c:v>
                </c:pt>
                <c:pt idx="4335">
                  <c:v>4464</c:v>
                </c:pt>
                <c:pt idx="4336">
                  <c:v>4465</c:v>
                </c:pt>
                <c:pt idx="4337">
                  <c:v>4466</c:v>
                </c:pt>
                <c:pt idx="4338">
                  <c:v>4468</c:v>
                </c:pt>
                <c:pt idx="4339">
                  <c:v>4469</c:v>
                </c:pt>
                <c:pt idx="4340">
                  <c:v>4470</c:v>
                </c:pt>
                <c:pt idx="4341">
                  <c:v>4471</c:v>
                </c:pt>
                <c:pt idx="4342">
                  <c:v>4472</c:v>
                </c:pt>
                <c:pt idx="4343">
                  <c:v>4475</c:v>
                </c:pt>
                <c:pt idx="4344">
                  <c:v>4476</c:v>
                </c:pt>
                <c:pt idx="4345">
                  <c:v>4478</c:v>
                </c:pt>
                <c:pt idx="4346">
                  <c:v>4479</c:v>
                </c:pt>
                <c:pt idx="4347">
                  <c:v>4480</c:v>
                </c:pt>
                <c:pt idx="4348">
                  <c:v>4481</c:v>
                </c:pt>
                <c:pt idx="4349">
                  <c:v>4482</c:v>
                </c:pt>
                <c:pt idx="4350">
                  <c:v>4487</c:v>
                </c:pt>
                <c:pt idx="4351">
                  <c:v>4490</c:v>
                </c:pt>
                <c:pt idx="4352">
                  <c:v>4493</c:v>
                </c:pt>
                <c:pt idx="4353">
                  <c:v>4497</c:v>
                </c:pt>
                <c:pt idx="4354">
                  <c:v>4498</c:v>
                </c:pt>
                <c:pt idx="4355">
                  <c:v>4499</c:v>
                </c:pt>
                <c:pt idx="4356">
                  <c:v>4504</c:v>
                </c:pt>
                <c:pt idx="4357">
                  <c:v>4505</c:v>
                </c:pt>
                <c:pt idx="4358">
                  <c:v>4508</c:v>
                </c:pt>
                <c:pt idx="4359">
                  <c:v>4509</c:v>
                </c:pt>
                <c:pt idx="4360">
                  <c:v>4510</c:v>
                </c:pt>
                <c:pt idx="4361">
                  <c:v>4511</c:v>
                </c:pt>
                <c:pt idx="4362">
                  <c:v>4512</c:v>
                </c:pt>
                <c:pt idx="4363">
                  <c:v>4513</c:v>
                </c:pt>
                <c:pt idx="4364">
                  <c:v>4514</c:v>
                </c:pt>
                <c:pt idx="4365">
                  <c:v>4516</c:v>
                </c:pt>
                <c:pt idx="4366">
                  <c:v>4518</c:v>
                </c:pt>
                <c:pt idx="4367">
                  <c:v>4519</c:v>
                </c:pt>
                <c:pt idx="4368">
                  <c:v>4520</c:v>
                </c:pt>
                <c:pt idx="4369">
                  <c:v>4521</c:v>
                </c:pt>
                <c:pt idx="4370">
                  <c:v>4522</c:v>
                </c:pt>
                <c:pt idx="4371">
                  <c:v>4524</c:v>
                </c:pt>
                <c:pt idx="4372">
                  <c:v>4527</c:v>
                </c:pt>
                <c:pt idx="4373">
                  <c:v>4528</c:v>
                </c:pt>
                <c:pt idx="4374">
                  <c:v>4529</c:v>
                </c:pt>
                <c:pt idx="4375">
                  <c:v>4530</c:v>
                </c:pt>
                <c:pt idx="4376">
                  <c:v>4531</c:v>
                </c:pt>
                <c:pt idx="4377">
                  <c:v>4533</c:v>
                </c:pt>
                <c:pt idx="4378">
                  <c:v>4534</c:v>
                </c:pt>
                <c:pt idx="4379">
                  <c:v>4536</c:v>
                </c:pt>
                <c:pt idx="4380">
                  <c:v>4537</c:v>
                </c:pt>
                <c:pt idx="4381">
                  <c:v>4538</c:v>
                </c:pt>
                <c:pt idx="4382">
                  <c:v>4539</c:v>
                </c:pt>
                <c:pt idx="4383">
                  <c:v>4543</c:v>
                </c:pt>
                <c:pt idx="4384">
                  <c:v>4545</c:v>
                </c:pt>
                <c:pt idx="4385">
                  <c:v>4546</c:v>
                </c:pt>
                <c:pt idx="4386">
                  <c:v>4549</c:v>
                </c:pt>
                <c:pt idx="4387">
                  <c:v>4551</c:v>
                </c:pt>
                <c:pt idx="4388">
                  <c:v>4553</c:v>
                </c:pt>
                <c:pt idx="4389">
                  <c:v>4556</c:v>
                </c:pt>
                <c:pt idx="4390">
                  <c:v>4558</c:v>
                </c:pt>
                <c:pt idx="4391">
                  <c:v>4559</c:v>
                </c:pt>
                <c:pt idx="4392">
                  <c:v>4560</c:v>
                </c:pt>
                <c:pt idx="4393">
                  <c:v>4563</c:v>
                </c:pt>
                <c:pt idx="4394">
                  <c:v>4564</c:v>
                </c:pt>
                <c:pt idx="4395">
                  <c:v>4565</c:v>
                </c:pt>
                <c:pt idx="4396">
                  <c:v>4568</c:v>
                </c:pt>
                <c:pt idx="4397">
                  <c:v>4569</c:v>
                </c:pt>
                <c:pt idx="4398">
                  <c:v>4571</c:v>
                </c:pt>
                <c:pt idx="4399">
                  <c:v>4572</c:v>
                </c:pt>
                <c:pt idx="4400">
                  <c:v>4573</c:v>
                </c:pt>
                <c:pt idx="4401">
                  <c:v>4575</c:v>
                </c:pt>
                <c:pt idx="4402">
                  <c:v>4576</c:v>
                </c:pt>
                <c:pt idx="4403">
                  <c:v>4578</c:v>
                </c:pt>
                <c:pt idx="4404">
                  <c:v>4579</c:v>
                </c:pt>
                <c:pt idx="4405">
                  <c:v>4580</c:v>
                </c:pt>
                <c:pt idx="4406">
                  <c:v>4581</c:v>
                </c:pt>
                <c:pt idx="4407">
                  <c:v>4582</c:v>
                </c:pt>
                <c:pt idx="4408">
                  <c:v>4583</c:v>
                </c:pt>
                <c:pt idx="4409">
                  <c:v>4585</c:v>
                </c:pt>
                <c:pt idx="4410">
                  <c:v>4586</c:v>
                </c:pt>
                <c:pt idx="4411">
                  <c:v>4587</c:v>
                </c:pt>
                <c:pt idx="4412">
                  <c:v>4588</c:v>
                </c:pt>
                <c:pt idx="4413">
                  <c:v>4589</c:v>
                </c:pt>
                <c:pt idx="4414">
                  <c:v>4591</c:v>
                </c:pt>
                <c:pt idx="4415">
                  <c:v>4594</c:v>
                </c:pt>
                <c:pt idx="4416">
                  <c:v>4595</c:v>
                </c:pt>
                <c:pt idx="4417">
                  <c:v>4596</c:v>
                </c:pt>
                <c:pt idx="4418">
                  <c:v>4598</c:v>
                </c:pt>
                <c:pt idx="4419">
                  <c:v>4599</c:v>
                </c:pt>
                <c:pt idx="4420">
                  <c:v>4600</c:v>
                </c:pt>
                <c:pt idx="4421">
                  <c:v>4601</c:v>
                </c:pt>
                <c:pt idx="4422">
                  <c:v>4602</c:v>
                </c:pt>
                <c:pt idx="4423">
                  <c:v>4603</c:v>
                </c:pt>
                <c:pt idx="4424">
                  <c:v>4604</c:v>
                </c:pt>
                <c:pt idx="4425">
                  <c:v>4606</c:v>
                </c:pt>
                <c:pt idx="4426">
                  <c:v>4607</c:v>
                </c:pt>
                <c:pt idx="4427">
                  <c:v>4609</c:v>
                </c:pt>
                <c:pt idx="4428">
                  <c:v>4612</c:v>
                </c:pt>
                <c:pt idx="4429">
                  <c:v>4613</c:v>
                </c:pt>
                <c:pt idx="4430">
                  <c:v>4615</c:v>
                </c:pt>
                <c:pt idx="4431">
                  <c:v>4616</c:v>
                </c:pt>
                <c:pt idx="4432">
                  <c:v>4619</c:v>
                </c:pt>
                <c:pt idx="4433">
                  <c:v>4620</c:v>
                </c:pt>
                <c:pt idx="4434">
                  <c:v>4624</c:v>
                </c:pt>
                <c:pt idx="4435">
                  <c:v>4625</c:v>
                </c:pt>
                <c:pt idx="4436">
                  <c:v>4628</c:v>
                </c:pt>
                <c:pt idx="4437">
                  <c:v>4631</c:v>
                </c:pt>
                <c:pt idx="4438">
                  <c:v>4632</c:v>
                </c:pt>
                <c:pt idx="4439">
                  <c:v>4634</c:v>
                </c:pt>
                <c:pt idx="4440">
                  <c:v>4635</c:v>
                </c:pt>
                <c:pt idx="4441">
                  <c:v>4636</c:v>
                </c:pt>
                <c:pt idx="4442">
                  <c:v>4638</c:v>
                </c:pt>
                <c:pt idx="4443">
                  <c:v>4639</c:v>
                </c:pt>
                <c:pt idx="4444">
                  <c:v>4640</c:v>
                </c:pt>
                <c:pt idx="4445">
                  <c:v>4641</c:v>
                </c:pt>
                <c:pt idx="4446">
                  <c:v>4642</c:v>
                </c:pt>
                <c:pt idx="4447">
                  <c:v>4645</c:v>
                </c:pt>
                <c:pt idx="4448">
                  <c:v>4647</c:v>
                </c:pt>
                <c:pt idx="4449">
                  <c:v>4648</c:v>
                </c:pt>
                <c:pt idx="4450">
                  <c:v>4650</c:v>
                </c:pt>
                <c:pt idx="4451">
                  <c:v>4652</c:v>
                </c:pt>
                <c:pt idx="4452">
                  <c:v>4653</c:v>
                </c:pt>
                <c:pt idx="4453">
                  <c:v>4654</c:v>
                </c:pt>
                <c:pt idx="4454">
                  <c:v>4656</c:v>
                </c:pt>
                <c:pt idx="4455">
                  <c:v>4657</c:v>
                </c:pt>
                <c:pt idx="4456">
                  <c:v>4658</c:v>
                </c:pt>
                <c:pt idx="4457">
                  <c:v>4659</c:v>
                </c:pt>
                <c:pt idx="4458">
                  <c:v>4660</c:v>
                </c:pt>
                <c:pt idx="4459">
                  <c:v>4661</c:v>
                </c:pt>
                <c:pt idx="4460">
                  <c:v>4662</c:v>
                </c:pt>
                <c:pt idx="4461">
                  <c:v>4663</c:v>
                </c:pt>
                <c:pt idx="4462">
                  <c:v>4665</c:v>
                </c:pt>
                <c:pt idx="4463">
                  <c:v>4666</c:v>
                </c:pt>
                <c:pt idx="4464">
                  <c:v>4667</c:v>
                </c:pt>
                <c:pt idx="4465">
                  <c:v>4668</c:v>
                </c:pt>
                <c:pt idx="4466">
                  <c:v>4672</c:v>
                </c:pt>
                <c:pt idx="4467">
                  <c:v>4673</c:v>
                </c:pt>
                <c:pt idx="4468">
                  <c:v>4675</c:v>
                </c:pt>
                <c:pt idx="4469">
                  <c:v>4678</c:v>
                </c:pt>
                <c:pt idx="4470">
                  <c:v>4679</c:v>
                </c:pt>
                <c:pt idx="4471">
                  <c:v>4680</c:v>
                </c:pt>
                <c:pt idx="4472">
                  <c:v>4681</c:v>
                </c:pt>
                <c:pt idx="4473">
                  <c:v>4682</c:v>
                </c:pt>
                <c:pt idx="4474">
                  <c:v>4683</c:v>
                </c:pt>
                <c:pt idx="4475">
                  <c:v>4684</c:v>
                </c:pt>
                <c:pt idx="4476">
                  <c:v>4687</c:v>
                </c:pt>
                <c:pt idx="4477">
                  <c:v>4690</c:v>
                </c:pt>
                <c:pt idx="4478">
                  <c:v>4692</c:v>
                </c:pt>
                <c:pt idx="4479">
                  <c:v>4693</c:v>
                </c:pt>
                <c:pt idx="4480">
                  <c:v>4697</c:v>
                </c:pt>
                <c:pt idx="4481">
                  <c:v>4698</c:v>
                </c:pt>
                <c:pt idx="4482">
                  <c:v>4700</c:v>
                </c:pt>
                <c:pt idx="4483">
                  <c:v>4703</c:v>
                </c:pt>
                <c:pt idx="4484">
                  <c:v>4705</c:v>
                </c:pt>
                <c:pt idx="4485">
                  <c:v>4706</c:v>
                </c:pt>
                <c:pt idx="4486">
                  <c:v>4709</c:v>
                </c:pt>
                <c:pt idx="4487">
                  <c:v>4710</c:v>
                </c:pt>
                <c:pt idx="4488">
                  <c:v>4711</c:v>
                </c:pt>
                <c:pt idx="4489">
                  <c:v>4712</c:v>
                </c:pt>
                <c:pt idx="4490">
                  <c:v>4713</c:v>
                </c:pt>
                <c:pt idx="4491">
                  <c:v>4719</c:v>
                </c:pt>
                <c:pt idx="4492">
                  <c:v>4720</c:v>
                </c:pt>
                <c:pt idx="4493">
                  <c:v>4721</c:v>
                </c:pt>
                <c:pt idx="4494">
                  <c:v>4722</c:v>
                </c:pt>
                <c:pt idx="4495">
                  <c:v>4727</c:v>
                </c:pt>
                <c:pt idx="4496">
                  <c:v>4728</c:v>
                </c:pt>
                <c:pt idx="4497">
                  <c:v>4729</c:v>
                </c:pt>
                <c:pt idx="4498">
                  <c:v>4731</c:v>
                </c:pt>
                <c:pt idx="4499">
                  <c:v>4733</c:v>
                </c:pt>
                <c:pt idx="4500">
                  <c:v>4734</c:v>
                </c:pt>
                <c:pt idx="4501">
                  <c:v>4735</c:v>
                </c:pt>
                <c:pt idx="4502">
                  <c:v>4737</c:v>
                </c:pt>
                <c:pt idx="4503">
                  <c:v>4739</c:v>
                </c:pt>
                <c:pt idx="4504">
                  <c:v>4741</c:v>
                </c:pt>
                <c:pt idx="4505">
                  <c:v>4745</c:v>
                </c:pt>
                <c:pt idx="4506">
                  <c:v>4746</c:v>
                </c:pt>
                <c:pt idx="4507">
                  <c:v>4749</c:v>
                </c:pt>
                <c:pt idx="4508">
                  <c:v>4750</c:v>
                </c:pt>
                <c:pt idx="4509">
                  <c:v>4752</c:v>
                </c:pt>
                <c:pt idx="4510">
                  <c:v>4753</c:v>
                </c:pt>
                <c:pt idx="4511">
                  <c:v>4756</c:v>
                </c:pt>
                <c:pt idx="4512">
                  <c:v>4757</c:v>
                </c:pt>
                <c:pt idx="4513">
                  <c:v>4758</c:v>
                </c:pt>
                <c:pt idx="4514">
                  <c:v>4760</c:v>
                </c:pt>
                <c:pt idx="4515">
                  <c:v>4761</c:v>
                </c:pt>
                <c:pt idx="4516">
                  <c:v>4765</c:v>
                </c:pt>
                <c:pt idx="4517">
                  <c:v>4766</c:v>
                </c:pt>
                <c:pt idx="4518">
                  <c:v>4767</c:v>
                </c:pt>
                <c:pt idx="4519">
                  <c:v>4768</c:v>
                </c:pt>
                <c:pt idx="4520">
                  <c:v>4769</c:v>
                </c:pt>
                <c:pt idx="4521">
                  <c:v>4773</c:v>
                </c:pt>
                <c:pt idx="4522">
                  <c:v>4775</c:v>
                </c:pt>
                <c:pt idx="4523">
                  <c:v>4778</c:v>
                </c:pt>
                <c:pt idx="4524">
                  <c:v>4779</c:v>
                </c:pt>
                <c:pt idx="4525">
                  <c:v>4781</c:v>
                </c:pt>
                <c:pt idx="4526">
                  <c:v>4783</c:v>
                </c:pt>
                <c:pt idx="4527">
                  <c:v>4784</c:v>
                </c:pt>
                <c:pt idx="4528">
                  <c:v>4785</c:v>
                </c:pt>
                <c:pt idx="4529">
                  <c:v>4788</c:v>
                </c:pt>
                <c:pt idx="4530">
                  <c:v>4789</c:v>
                </c:pt>
                <c:pt idx="4531">
                  <c:v>4790</c:v>
                </c:pt>
                <c:pt idx="4532">
                  <c:v>4792</c:v>
                </c:pt>
                <c:pt idx="4533">
                  <c:v>4795</c:v>
                </c:pt>
                <c:pt idx="4534">
                  <c:v>4798</c:v>
                </c:pt>
                <c:pt idx="4535">
                  <c:v>4801</c:v>
                </c:pt>
                <c:pt idx="4536">
                  <c:v>4802</c:v>
                </c:pt>
                <c:pt idx="4537">
                  <c:v>4803</c:v>
                </c:pt>
                <c:pt idx="4538">
                  <c:v>4806</c:v>
                </c:pt>
                <c:pt idx="4539">
                  <c:v>4807</c:v>
                </c:pt>
                <c:pt idx="4540">
                  <c:v>4809</c:v>
                </c:pt>
                <c:pt idx="4541">
                  <c:v>4810</c:v>
                </c:pt>
                <c:pt idx="4542">
                  <c:v>4811</c:v>
                </c:pt>
                <c:pt idx="4543">
                  <c:v>4812</c:v>
                </c:pt>
                <c:pt idx="4544">
                  <c:v>4814</c:v>
                </c:pt>
                <c:pt idx="4545">
                  <c:v>4815</c:v>
                </c:pt>
                <c:pt idx="4546">
                  <c:v>4824</c:v>
                </c:pt>
                <c:pt idx="4547">
                  <c:v>4828</c:v>
                </c:pt>
                <c:pt idx="4548">
                  <c:v>4832</c:v>
                </c:pt>
                <c:pt idx="4549">
                  <c:v>4833</c:v>
                </c:pt>
                <c:pt idx="4550">
                  <c:v>4837</c:v>
                </c:pt>
                <c:pt idx="4551">
                  <c:v>4838</c:v>
                </c:pt>
                <c:pt idx="4552">
                  <c:v>4840</c:v>
                </c:pt>
                <c:pt idx="4553">
                  <c:v>4841</c:v>
                </c:pt>
                <c:pt idx="4554">
                  <c:v>4842</c:v>
                </c:pt>
                <c:pt idx="4555">
                  <c:v>4844</c:v>
                </c:pt>
                <c:pt idx="4556">
                  <c:v>4847</c:v>
                </c:pt>
                <c:pt idx="4557">
                  <c:v>4848</c:v>
                </c:pt>
                <c:pt idx="4558">
                  <c:v>4849</c:v>
                </c:pt>
                <c:pt idx="4559">
                  <c:v>4851</c:v>
                </c:pt>
                <c:pt idx="4560">
                  <c:v>4852</c:v>
                </c:pt>
                <c:pt idx="4561">
                  <c:v>4853</c:v>
                </c:pt>
                <c:pt idx="4562">
                  <c:v>4854</c:v>
                </c:pt>
                <c:pt idx="4563">
                  <c:v>4856</c:v>
                </c:pt>
                <c:pt idx="4564">
                  <c:v>4859</c:v>
                </c:pt>
                <c:pt idx="4565">
                  <c:v>4860</c:v>
                </c:pt>
                <c:pt idx="4566">
                  <c:v>4861</c:v>
                </c:pt>
                <c:pt idx="4567">
                  <c:v>4863</c:v>
                </c:pt>
                <c:pt idx="4568">
                  <c:v>4865</c:v>
                </c:pt>
                <c:pt idx="4569">
                  <c:v>4870</c:v>
                </c:pt>
                <c:pt idx="4570">
                  <c:v>4873</c:v>
                </c:pt>
                <c:pt idx="4571">
                  <c:v>4874</c:v>
                </c:pt>
                <c:pt idx="4572">
                  <c:v>4875</c:v>
                </c:pt>
                <c:pt idx="4573">
                  <c:v>4876</c:v>
                </c:pt>
                <c:pt idx="4574">
                  <c:v>4877</c:v>
                </c:pt>
                <c:pt idx="4575">
                  <c:v>4879</c:v>
                </c:pt>
                <c:pt idx="4576">
                  <c:v>4882</c:v>
                </c:pt>
                <c:pt idx="4577">
                  <c:v>4884</c:v>
                </c:pt>
                <c:pt idx="4578">
                  <c:v>4885</c:v>
                </c:pt>
                <c:pt idx="4579">
                  <c:v>4887</c:v>
                </c:pt>
                <c:pt idx="4580">
                  <c:v>4888</c:v>
                </c:pt>
                <c:pt idx="4581">
                  <c:v>4892</c:v>
                </c:pt>
                <c:pt idx="4582">
                  <c:v>4893</c:v>
                </c:pt>
                <c:pt idx="4583">
                  <c:v>4894</c:v>
                </c:pt>
                <c:pt idx="4584">
                  <c:v>4895</c:v>
                </c:pt>
                <c:pt idx="4585">
                  <c:v>4896</c:v>
                </c:pt>
                <c:pt idx="4586">
                  <c:v>4899</c:v>
                </c:pt>
                <c:pt idx="4587">
                  <c:v>4900</c:v>
                </c:pt>
                <c:pt idx="4588">
                  <c:v>4901</c:v>
                </c:pt>
                <c:pt idx="4589">
                  <c:v>4904</c:v>
                </c:pt>
                <c:pt idx="4590">
                  <c:v>4909</c:v>
                </c:pt>
                <c:pt idx="4591">
                  <c:v>4911</c:v>
                </c:pt>
                <c:pt idx="4592">
                  <c:v>4912</c:v>
                </c:pt>
                <c:pt idx="4593">
                  <c:v>4914</c:v>
                </c:pt>
                <c:pt idx="4594">
                  <c:v>4916</c:v>
                </c:pt>
                <c:pt idx="4595">
                  <c:v>4917</c:v>
                </c:pt>
                <c:pt idx="4596">
                  <c:v>4921</c:v>
                </c:pt>
                <c:pt idx="4597">
                  <c:v>4923</c:v>
                </c:pt>
                <c:pt idx="4598">
                  <c:v>4924</c:v>
                </c:pt>
                <c:pt idx="4599">
                  <c:v>4925</c:v>
                </c:pt>
                <c:pt idx="4600">
                  <c:v>4926</c:v>
                </c:pt>
                <c:pt idx="4601">
                  <c:v>4927</c:v>
                </c:pt>
                <c:pt idx="4602">
                  <c:v>4929</c:v>
                </c:pt>
                <c:pt idx="4603">
                  <c:v>4930</c:v>
                </c:pt>
                <c:pt idx="4604">
                  <c:v>4932</c:v>
                </c:pt>
                <c:pt idx="4605">
                  <c:v>4935</c:v>
                </c:pt>
                <c:pt idx="4606">
                  <c:v>4937</c:v>
                </c:pt>
                <c:pt idx="4607">
                  <c:v>4939</c:v>
                </c:pt>
                <c:pt idx="4608">
                  <c:v>4940</c:v>
                </c:pt>
                <c:pt idx="4609">
                  <c:v>4941</c:v>
                </c:pt>
                <c:pt idx="4610">
                  <c:v>4942</c:v>
                </c:pt>
                <c:pt idx="4611">
                  <c:v>4943</c:v>
                </c:pt>
                <c:pt idx="4612">
                  <c:v>4945</c:v>
                </c:pt>
                <c:pt idx="4613">
                  <c:v>4946</c:v>
                </c:pt>
                <c:pt idx="4614">
                  <c:v>4948</c:v>
                </c:pt>
                <c:pt idx="4615">
                  <c:v>4949</c:v>
                </c:pt>
                <c:pt idx="4616">
                  <c:v>4950</c:v>
                </c:pt>
                <c:pt idx="4617">
                  <c:v>4952</c:v>
                </c:pt>
                <c:pt idx="4618">
                  <c:v>4954</c:v>
                </c:pt>
                <c:pt idx="4619">
                  <c:v>4956</c:v>
                </c:pt>
                <c:pt idx="4620">
                  <c:v>4957</c:v>
                </c:pt>
                <c:pt idx="4621">
                  <c:v>4958</c:v>
                </c:pt>
                <c:pt idx="4622">
                  <c:v>4963</c:v>
                </c:pt>
                <c:pt idx="4623">
                  <c:v>4968</c:v>
                </c:pt>
                <c:pt idx="4624">
                  <c:v>4969</c:v>
                </c:pt>
                <c:pt idx="4625">
                  <c:v>4972</c:v>
                </c:pt>
                <c:pt idx="4626">
                  <c:v>4976</c:v>
                </c:pt>
                <c:pt idx="4627">
                  <c:v>4981</c:v>
                </c:pt>
                <c:pt idx="4628">
                  <c:v>4987</c:v>
                </c:pt>
                <c:pt idx="4629">
                  <c:v>4988</c:v>
                </c:pt>
                <c:pt idx="4630">
                  <c:v>4989</c:v>
                </c:pt>
                <c:pt idx="4631">
                  <c:v>4990</c:v>
                </c:pt>
                <c:pt idx="4632">
                  <c:v>4992</c:v>
                </c:pt>
                <c:pt idx="4633">
                  <c:v>4996</c:v>
                </c:pt>
                <c:pt idx="4634">
                  <c:v>4997</c:v>
                </c:pt>
                <c:pt idx="4635">
                  <c:v>4999</c:v>
                </c:pt>
                <c:pt idx="4636">
                  <c:v>5003</c:v>
                </c:pt>
                <c:pt idx="4637">
                  <c:v>5005</c:v>
                </c:pt>
                <c:pt idx="4638">
                  <c:v>5006</c:v>
                </c:pt>
                <c:pt idx="4639">
                  <c:v>5007</c:v>
                </c:pt>
                <c:pt idx="4640">
                  <c:v>5012</c:v>
                </c:pt>
                <c:pt idx="4641">
                  <c:v>5013</c:v>
                </c:pt>
                <c:pt idx="4642">
                  <c:v>5015</c:v>
                </c:pt>
                <c:pt idx="4643">
                  <c:v>5016</c:v>
                </c:pt>
                <c:pt idx="4644">
                  <c:v>5017</c:v>
                </c:pt>
                <c:pt idx="4645">
                  <c:v>5018</c:v>
                </c:pt>
                <c:pt idx="4646">
                  <c:v>5020</c:v>
                </c:pt>
                <c:pt idx="4647">
                  <c:v>5024</c:v>
                </c:pt>
                <c:pt idx="4648">
                  <c:v>5026</c:v>
                </c:pt>
                <c:pt idx="4649">
                  <c:v>5029</c:v>
                </c:pt>
                <c:pt idx="4650">
                  <c:v>5031</c:v>
                </c:pt>
                <c:pt idx="4651">
                  <c:v>5033</c:v>
                </c:pt>
                <c:pt idx="4652">
                  <c:v>5034</c:v>
                </c:pt>
                <c:pt idx="4653">
                  <c:v>5040</c:v>
                </c:pt>
                <c:pt idx="4654">
                  <c:v>5042</c:v>
                </c:pt>
                <c:pt idx="4655">
                  <c:v>5045</c:v>
                </c:pt>
                <c:pt idx="4656">
                  <c:v>5046</c:v>
                </c:pt>
                <c:pt idx="4657">
                  <c:v>5049</c:v>
                </c:pt>
                <c:pt idx="4658">
                  <c:v>5050</c:v>
                </c:pt>
                <c:pt idx="4659">
                  <c:v>5051</c:v>
                </c:pt>
                <c:pt idx="4660">
                  <c:v>5052</c:v>
                </c:pt>
                <c:pt idx="4661">
                  <c:v>5053</c:v>
                </c:pt>
                <c:pt idx="4662">
                  <c:v>5056</c:v>
                </c:pt>
                <c:pt idx="4663">
                  <c:v>5058</c:v>
                </c:pt>
                <c:pt idx="4664">
                  <c:v>5059</c:v>
                </c:pt>
                <c:pt idx="4665">
                  <c:v>5062</c:v>
                </c:pt>
                <c:pt idx="4666">
                  <c:v>5063</c:v>
                </c:pt>
                <c:pt idx="4667">
                  <c:v>5070</c:v>
                </c:pt>
                <c:pt idx="4668">
                  <c:v>5073</c:v>
                </c:pt>
                <c:pt idx="4669">
                  <c:v>5076</c:v>
                </c:pt>
                <c:pt idx="4670">
                  <c:v>5077</c:v>
                </c:pt>
                <c:pt idx="4671">
                  <c:v>5078</c:v>
                </c:pt>
                <c:pt idx="4672">
                  <c:v>5082</c:v>
                </c:pt>
                <c:pt idx="4673">
                  <c:v>5085</c:v>
                </c:pt>
                <c:pt idx="4674">
                  <c:v>5086</c:v>
                </c:pt>
                <c:pt idx="4675">
                  <c:v>5088</c:v>
                </c:pt>
                <c:pt idx="4676">
                  <c:v>5090</c:v>
                </c:pt>
                <c:pt idx="4677">
                  <c:v>5091</c:v>
                </c:pt>
                <c:pt idx="4678">
                  <c:v>5098</c:v>
                </c:pt>
                <c:pt idx="4679">
                  <c:v>5099</c:v>
                </c:pt>
                <c:pt idx="4680">
                  <c:v>5101</c:v>
                </c:pt>
                <c:pt idx="4681">
                  <c:v>5102</c:v>
                </c:pt>
                <c:pt idx="4682">
                  <c:v>5103</c:v>
                </c:pt>
                <c:pt idx="4683">
                  <c:v>5107</c:v>
                </c:pt>
                <c:pt idx="4684">
                  <c:v>5108</c:v>
                </c:pt>
                <c:pt idx="4685">
                  <c:v>5109</c:v>
                </c:pt>
                <c:pt idx="4686">
                  <c:v>5111</c:v>
                </c:pt>
                <c:pt idx="4687">
                  <c:v>5113</c:v>
                </c:pt>
                <c:pt idx="4688">
                  <c:v>5114</c:v>
                </c:pt>
                <c:pt idx="4689">
                  <c:v>5124</c:v>
                </c:pt>
                <c:pt idx="4690">
                  <c:v>5125</c:v>
                </c:pt>
                <c:pt idx="4691">
                  <c:v>5127</c:v>
                </c:pt>
                <c:pt idx="4692">
                  <c:v>5129</c:v>
                </c:pt>
                <c:pt idx="4693">
                  <c:v>5130</c:v>
                </c:pt>
                <c:pt idx="4694">
                  <c:v>5133</c:v>
                </c:pt>
                <c:pt idx="4695">
                  <c:v>5134</c:v>
                </c:pt>
                <c:pt idx="4696">
                  <c:v>5136</c:v>
                </c:pt>
                <c:pt idx="4697">
                  <c:v>5137</c:v>
                </c:pt>
                <c:pt idx="4698">
                  <c:v>5139</c:v>
                </c:pt>
                <c:pt idx="4699">
                  <c:v>5140</c:v>
                </c:pt>
                <c:pt idx="4700">
                  <c:v>5142</c:v>
                </c:pt>
                <c:pt idx="4701">
                  <c:v>5144</c:v>
                </c:pt>
                <c:pt idx="4702">
                  <c:v>5146</c:v>
                </c:pt>
                <c:pt idx="4703">
                  <c:v>5151</c:v>
                </c:pt>
                <c:pt idx="4704">
                  <c:v>5153</c:v>
                </c:pt>
                <c:pt idx="4705">
                  <c:v>5155</c:v>
                </c:pt>
                <c:pt idx="4706">
                  <c:v>5157</c:v>
                </c:pt>
                <c:pt idx="4707">
                  <c:v>5158</c:v>
                </c:pt>
                <c:pt idx="4708">
                  <c:v>5164</c:v>
                </c:pt>
                <c:pt idx="4709">
                  <c:v>5167</c:v>
                </c:pt>
                <c:pt idx="4710">
                  <c:v>5168</c:v>
                </c:pt>
                <c:pt idx="4711">
                  <c:v>5170</c:v>
                </c:pt>
                <c:pt idx="4712">
                  <c:v>5172</c:v>
                </c:pt>
                <c:pt idx="4713">
                  <c:v>5175</c:v>
                </c:pt>
                <c:pt idx="4714">
                  <c:v>5176</c:v>
                </c:pt>
                <c:pt idx="4715">
                  <c:v>5177</c:v>
                </c:pt>
                <c:pt idx="4716">
                  <c:v>5181</c:v>
                </c:pt>
                <c:pt idx="4717">
                  <c:v>5182</c:v>
                </c:pt>
                <c:pt idx="4718">
                  <c:v>5184</c:v>
                </c:pt>
                <c:pt idx="4719">
                  <c:v>5186</c:v>
                </c:pt>
                <c:pt idx="4720">
                  <c:v>5194</c:v>
                </c:pt>
                <c:pt idx="4721">
                  <c:v>5197</c:v>
                </c:pt>
                <c:pt idx="4722">
                  <c:v>5199</c:v>
                </c:pt>
                <c:pt idx="4723">
                  <c:v>5204</c:v>
                </c:pt>
                <c:pt idx="4724">
                  <c:v>5205</c:v>
                </c:pt>
                <c:pt idx="4725">
                  <c:v>5206</c:v>
                </c:pt>
                <c:pt idx="4726">
                  <c:v>5207</c:v>
                </c:pt>
                <c:pt idx="4727">
                  <c:v>5210</c:v>
                </c:pt>
                <c:pt idx="4728">
                  <c:v>5211</c:v>
                </c:pt>
                <c:pt idx="4729">
                  <c:v>5212</c:v>
                </c:pt>
                <c:pt idx="4730">
                  <c:v>5217</c:v>
                </c:pt>
                <c:pt idx="4731">
                  <c:v>5223</c:v>
                </c:pt>
                <c:pt idx="4732">
                  <c:v>5224</c:v>
                </c:pt>
                <c:pt idx="4733">
                  <c:v>5226</c:v>
                </c:pt>
                <c:pt idx="4734">
                  <c:v>5227</c:v>
                </c:pt>
                <c:pt idx="4735">
                  <c:v>5229</c:v>
                </c:pt>
                <c:pt idx="4736">
                  <c:v>5230</c:v>
                </c:pt>
                <c:pt idx="4737">
                  <c:v>5237</c:v>
                </c:pt>
                <c:pt idx="4738">
                  <c:v>5239</c:v>
                </c:pt>
                <c:pt idx="4739">
                  <c:v>5240</c:v>
                </c:pt>
                <c:pt idx="4740">
                  <c:v>5241</c:v>
                </c:pt>
                <c:pt idx="4741">
                  <c:v>5242</c:v>
                </c:pt>
                <c:pt idx="4742">
                  <c:v>5244</c:v>
                </c:pt>
                <c:pt idx="4743">
                  <c:v>5245</c:v>
                </c:pt>
                <c:pt idx="4744">
                  <c:v>5248</c:v>
                </c:pt>
                <c:pt idx="4745">
                  <c:v>5255</c:v>
                </c:pt>
                <c:pt idx="4746">
                  <c:v>5257</c:v>
                </c:pt>
                <c:pt idx="4747">
                  <c:v>5258</c:v>
                </c:pt>
                <c:pt idx="4748">
                  <c:v>5259</c:v>
                </c:pt>
                <c:pt idx="4749">
                  <c:v>5262</c:v>
                </c:pt>
                <c:pt idx="4750">
                  <c:v>5264</c:v>
                </c:pt>
                <c:pt idx="4751">
                  <c:v>5265</c:v>
                </c:pt>
                <c:pt idx="4752">
                  <c:v>5269</c:v>
                </c:pt>
                <c:pt idx="4753">
                  <c:v>5270</c:v>
                </c:pt>
                <c:pt idx="4754">
                  <c:v>5275</c:v>
                </c:pt>
                <c:pt idx="4755">
                  <c:v>5278</c:v>
                </c:pt>
                <c:pt idx="4756">
                  <c:v>5279</c:v>
                </c:pt>
                <c:pt idx="4757">
                  <c:v>5282</c:v>
                </c:pt>
                <c:pt idx="4758">
                  <c:v>5283</c:v>
                </c:pt>
                <c:pt idx="4759">
                  <c:v>5284</c:v>
                </c:pt>
                <c:pt idx="4760">
                  <c:v>5287</c:v>
                </c:pt>
                <c:pt idx="4761">
                  <c:v>5288</c:v>
                </c:pt>
                <c:pt idx="4762">
                  <c:v>5290</c:v>
                </c:pt>
                <c:pt idx="4763">
                  <c:v>5292</c:v>
                </c:pt>
                <c:pt idx="4764">
                  <c:v>5293</c:v>
                </c:pt>
                <c:pt idx="4765">
                  <c:v>5294</c:v>
                </c:pt>
                <c:pt idx="4766">
                  <c:v>5295</c:v>
                </c:pt>
                <c:pt idx="4767">
                  <c:v>5296</c:v>
                </c:pt>
                <c:pt idx="4768">
                  <c:v>5298</c:v>
                </c:pt>
                <c:pt idx="4769">
                  <c:v>5299</c:v>
                </c:pt>
                <c:pt idx="4770">
                  <c:v>5309</c:v>
                </c:pt>
                <c:pt idx="4771">
                  <c:v>5310</c:v>
                </c:pt>
                <c:pt idx="4772">
                  <c:v>5311</c:v>
                </c:pt>
                <c:pt idx="4773">
                  <c:v>5313</c:v>
                </c:pt>
                <c:pt idx="4774">
                  <c:v>5314</c:v>
                </c:pt>
                <c:pt idx="4775">
                  <c:v>5315</c:v>
                </c:pt>
                <c:pt idx="4776">
                  <c:v>5318</c:v>
                </c:pt>
                <c:pt idx="4777">
                  <c:v>5320</c:v>
                </c:pt>
                <c:pt idx="4778">
                  <c:v>5321</c:v>
                </c:pt>
                <c:pt idx="4779">
                  <c:v>5328</c:v>
                </c:pt>
                <c:pt idx="4780">
                  <c:v>5332</c:v>
                </c:pt>
                <c:pt idx="4781">
                  <c:v>5333</c:v>
                </c:pt>
                <c:pt idx="4782">
                  <c:v>5334</c:v>
                </c:pt>
                <c:pt idx="4783">
                  <c:v>5335</c:v>
                </c:pt>
                <c:pt idx="4784">
                  <c:v>5337</c:v>
                </c:pt>
                <c:pt idx="4785">
                  <c:v>5344</c:v>
                </c:pt>
                <c:pt idx="4786">
                  <c:v>5345</c:v>
                </c:pt>
                <c:pt idx="4787">
                  <c:v>5348</c:v>
                </c:pt>
                <c:pt idx="4788">
                  <c:v>5349</c:v>
                </c:pt>
                <c:pt idx="4789">
                  <c:v>5354</c:v>
                </c:pt>
                <c:pt idx="4790">
                  <c:v>5355</c:v>
                </c:pt>
                <c:pt idx="4791">
                  <c:v>5356</c:v>
                </c:pt>
                <c:pt idx="4792">
                  <c:v>5358</c:v>
                </c:pt>
                <c:pt idx="4793">
                  <c:v>5360</c:v>
                </c:pt>
                <c:pt idx="4794">
                  <c:v>5362</c:v>
                </c:pt>
                <c:pt idx="4795">
                  <c:v>5363</c:v>
                </c:pt>
                <c:pt idx="4796">
                  <c:v>5366</c:v>
                </c:pt>
                <c:pt idx="4797">
                  <c:v>5369</c:v>
                </c:pt>
                <c:pt idx="4798">
                  <c:v>5370</c:v>
                </c:pt>
                <c:pt idx="4799">
                  <c:v>5376</c:v>
                </c:pt>
                <c:pt idx="4800">
                  <c:v>5380</c:v>
                </c:pt>
                <c:pt idx="4801">
                  <c:v>5387</c:v>
                </c:pt>
                <c:pt idx="4802">
                  <c:v>5391</c:v>
                </c:pt>
                <c:pt idx="4803">
                  <c:v>5397</c:v>
                </c:pt>
                <c:pt idx="4804">
                  <c:v>5404</c:v>
                </c:pt>
                <c:pt idx="4805">
                  <c:v>5405</c:v>
                </c:pt>
                <c:pt idx="4806">
                  <c:v>5406</c:v>
                </c:pt>
                <c:pt idx="4807">
                  <c:v>5414</c:v>
                </c:pt>
                <c:pt idx="4808">
                  <c:v>5417</c:v>
                </c:pt>
                <c:pt idx="4809">
                  <c:v>5419</c:v>
                </c:pt>
                <c:pt idx="4810">
                  <c:v>5422</c:v>
                </c:pt>
                <c:pt idx="4811">
                  <c:v>5424</c:v>
                </c:pt>
                <c:pt idx="4812">
                  <c:v>5426</c:v>
                </c:pt>
                <c:pt idx="4813">
                  <c:v>5429</c:v>
                </c:pt>
                <c:pt idx="4814">
                  <c:v>5430</c:v>
                </c:pt>
                <c:pt idx="4815">
                  <c:v>5433</c:v>
                </c:pt>
                <c:pt idx="4816">
                  <c:v>5438</c:v>
                </c:pt>
                <c:pt idx="4817">
                  <c:v>5439</c:v>
                </c:pt>
                <c:pt idx="4818">
                  <c:v>5444</c:v>
                </c:pt>
                <c:pt idx="4819">
                  <c:v>5450</c:v>
                </c:pt>
                <c:pt idx="4820">
                  <c:v>5451</c:v>
                </c:pt>
                <c:pt idx="4821">
                  <c:v>5455</c:v>
                </c:pt>
                <c:pt idx="4822">
                  <c:v>5457</c:v>
                </c:pt>
                <c:pt idx="4823">
                  <c:v>5464</c:v>
                </c:pt>
                <c:pt idx="4824">
                  <c:v>5467</c:v>
                </c:pt>
                <c:pt idx="4825">
                  <c:v>5468</c:v>
                </c:pt>
                <c:pt idx="4826">
                  <c:v>5469</c:v>
                </c:pt>
                <c:pt idx="4827">
                  <c:v>5470</c:v>
                </c:pt>
                <c:pt idx="4828">
                  <c:v>5472</c:v>
                </c:pt>
                <c:pt idx="4829">
                  <c:v>5479</c:v>
                </c:pt>
                <c:pt idx="4830">
                  <c:v>5482</c:v>
                </c:pt>
                <c:pt idx="4831">
                  <c:v>5487</c:v>
                </c:pt>
                <c:pt idx="4832">
                  <c:v>5488</c:v>
                </c:pt>
                <c:pt idx="4833">
                  <c:v>5490</c:v>
                </c:pt>
                <c:pt idx="4834">
                  <c:v>5493</c:v>
                </c:pt>
                <c:pt idx="4835">
                  <c:v>5499</c:v>
                </c:pt>
                <c:pt idx="4836">
                  <c:v>5501</c:v>
                </c:pt>
                <c:pt idx="4837">
                  <c:v>5503</c:v>
                </c:pt>
                <c:pt idx="4838">
                  <c:v>5506</c:v>
                </c:pt>
                <c:pt idx="4839">
                  <c:v>5509</c:v>
                </c:pt>
                <c:pt idx="4840">
                  <c:v>5510</c:v>
                </c:pt>
                <c:pt idx="4841">
                  <c:v>5512</c:v>
                </c:pt>
                <c:pt idx="4842">
                  <c:v>5515</c:v>
                </c:pt>
                <c:pt idx="4843">
                  <c:v>5517</c:v>
                </c:pt>
                <c:pt idx="4844">
                  <c:v>5519</c:v>
                </c:pt>
                <c:pt idx="4845">
                  <c:v>5522</c:v>
                </c:pt>
                <c:pt idx="4846">
                  <c:v>5523</c:v>
                </c:pt>
                <c:pt idx="4847">
                  <c:v>5524</c:v>
                </c:pt>
                <c:pt idx="4848">
                  <c:v>5527</c:v>
                </c:pt>
                <c:pt idx="4849">
                  <c:v>5533</c:v>
                </c:pt>
                <c:pt idx="4850">
                  <c:v>5537</c:v>
                </c:pt>
                <c:pt idx="4851">
                  <c:v>5540</c:v>
                </c:pt>
                <c:pt idx="4852">
                  <c:v>5541</c:v>
                </c:pt>
                <c:pt idx="4853">
                  <c:v>5542</c:v>
                </c:pt>
                <c:pt idx="4854">
                  <c:v>5546</c:v>
                </c:pt>
                <c:pt idx="4855">
                  <c:v>5550</c:v>
                </c:pt>
                <c:pt idx="4856">
                  <c:v>5557</c:v>
                </c:pt>
                <c:pt idx="4857">
                  <c:v>5559</c:v>
                </c:pt>
                <c:pt idx="4858">
                  <c:v>5560</c:v>
                </c:pt>
                <c:pt idx="4859">
                  <c:v>5561</c:v>
                </c:pt>
                <c:pt idx="4860">
                  <c:v>5562</c:v>
                </c:pt>
                <c:pt idx="4861">
                  <c:v>5565</c:v>
                </c:pt>
                <c:pt idx="4862">
                  <c:v>5568</c:v>
                </c:pt>
                <c:pt idx="4863">
                  <c:v>5570</c:v>
                </c:pt>
                <c:pt idx="4864">
                  <c:v>5573</c:v>
                </c:pt>
                <c:pt idx="4865">
                  <c:v>5576</c:v>
                </c:pt>
                <c:pt idx="4866">
                  <c:v>5584</c:v>
                </c:pt>
                <c:pt idx="4867">
                  <c:v>5586</c:v>
                </c:pt>
                <c:pt idx="4868">
                  <c:v>5587</c:v>
                </c:pt>
                <c:pt idx="4869">
                  <c:v>5588</c:v>
                </c:pt>
                <c:pt idx="4870">
                  <c:v>5589</c:v>
                </c:pt>
                <c:pt idx="4871">
                  <c:v>5592</c:v>
                </c:pt>
                <c:pt idx="4872">
                  <c:v>5593</c:v>
                </c:pt>
                <c:pt idx="4873">
                  <c:v>5594</c:v>
                </c:pt>
                <c:pt idx="4874">
                  <c:v>5599</c:v>
                </c:pt>
                <c:pt idx="4875">
                  <c:v>5602</c:v>
                </c:pt>
                <c:pt idx="4876">
                  <c:v>5607</c:v>
                </c:pt>
                <c:pt idx="4877">
                  <c:v>5611</c:v>
                </c:pt>
                <c:pt idx="4878">
                  <c:v>5615</c:v>
                </c:pt>
                <c:pt idx="4879">
                  <c:v>5621</c:v>
                </c:pt>
                <c:pt idx="4880">
                  <c:v>5623</c:v>
                </c:pt>
                <c:pt idx="4881">
                  <c:v>5625</c:v>
                </c:pt>
                <c:pt idx="4882">
                  <c:v>5627</c:v>
                </c:pt>
                <c:pt idx="4883">
                  <c:v>5628</c:v>
                </c:pt>
                <c:pt idx="4884">
                  <c:v>5631</c:v>
                </c:pt>
                <c:pt idx="4885">
                  <c:v>5632</c:v>
                </c:pt>
                <c:pt idx="4886">
                  <c:v>5634</c:v>
                </c:pt>
                <c:pt idx="4887">
                  <c:v>5640</c:v>
                </c:pt>
                <c:pt idx="4888">
                  <c:v>5641</c:v>
                </c:pt>
                <c:pt idx="4889">
                  <c:v>5644</c:v>
                </c:pt>
                <c:pt idx="4890">
                  <c:v>5651</c:v>
                </c:pt>
                <c:pt idx="4891">
                  <c:v>5652</c:v>
                </c:pt>
                <c:pt idx="4892">
                  <c:v>5655</c:v>
                </c:pt>
                <c:pt idx="4893">
                  <c:v>5663</c:v>
                </c:pt>
                <c:pt idx="4894">
                  <c:v>5670</c:v>
                </c:pt>
                <c:pt idx="4895">
                  <c:v>5672</c:v>
                </c:pt>
                <c:pt idx="4896">
                  <c:v>5679</c:v>
                </c:pt>
                <c:pt idx="4897">
                  <c:v>5680</c:v>
                </c:pt>
                <c:pt idx="4898">
                  <c:v>5689</c:v>
                </c:pt>
                <c:pt idx="4899">
                  <c:v>5692</c:v>
                </c:pt>
                <c:pt idx="4900">
                  <c:v>5698</c:v>
                </c:pt>
                <c:pt idx="4901">
                  <c:v>5699</c:v>
                </c:pt>
                <c:pt idx="4902">
                  <c:v>5712</c:v>
                </c:pt>
                <c:pt idx="4903">
                  <c:v>5715</c:v>
                </c:pt>
                <c:pt idx="4904">
                  <c:v>5718</c:v>
                </c:pt>
                <c:pt idx="4905">
                  <c:v>5719</c:v>
                </c:pt>
                <c:pt idx="4906">
                  <c:v>5720</c:v>
                </c:pt>
                <c:pt idx="4907">
                  <c:v>5722</c:v>
                </c:pt>
                <c:pt idx="4908">
                  <c:v>5723</c:v>
                </c:pt>
                <c:pt idx="4909">
                  <c:v>5729</c:v>
                </c:pt>
                <c:pt idx="4910">
                  <c:v>5731</c:v>
                </c:pt>
                <c:pt idx="4911">
                  <c:v>5732</c:v>
                </c:pt>
                <c:pt idx="4912">
                  <c:v>5736</c:v>
                </c:pt>
                <c:pt idx="4913">
                  <c:v>5737</c:v>
                </c:pt>
                <c:pt idx="4914">
                  <c:v>5738</c:v>
                </c:pt>
                <c:pt idx="4915">
                  <c:v>5741</c:v>
                </c:pt>
                <c:pt idx="4916">
                  <c:v>5745</c:v>
                </c:pt>
                <c:pt idx="4917">
                  <c:v>5746</c:v>
                </c:pt>
                <c:pt idx="4918">
                  <c:v>5753</c:v>
                </c:pt>
                <c:pt idx="4919">
                  <c:v>5756</c:v>
                </c:pt>
                <c:pt idx="4920">
                  <c:v>5771</c:v>
                </c:pt>
                <c:pt idx="4921">
                  <c:v>5772</c:v>
                </c:pt>
                <c:pt idx="4922">
                  <c:v>5774</c:v>
                </c:pt>
                <c:pt idx="4923">
                  <c:v>5777</c:v>
                </c:pt>
                <c:pt idx="4924">
                  <c:v>5779</c:v>
                </c:pt>
                <c:pt idx="4925">
                  <c:v>5784</c:v>
                </c:pt>
                <c:pt idx="4926">
                  <c:v>5786</c:v>
                </c:pt>
                <c:pt idx="4927">
                  <c:v>5791</c:v>
                </c:pt>
                <c:pt idx="4928">
                  <c:v>5794</c:v>
                </c:pt>
                <c:pt idx="4929">
                  <c:v>5799</c:v>
                </c:pt>
                <c:pt idx="4930">
                  <c:v>5800</c:v>
                </c:pt>
                <c:pt idx="4931">
                  <c:v>5802</c:v>
                </c:pt>
                <c:pt idx="4932">
                  <c:v>5803</c:v>
                </c:pt>
                <c:pt idx="4933">
                  <c:v>5804</c:v>
                </c:pt>
                <c:pt idx="4934">
                  <c:v>5806</c:v>
                </c:pt>
                <c:pt idx="4935">
                  <c:v>5807</c:v>
                </c:pt>
                <c:pt idx="4936">
                  <c:v>5817</c:v>
                </c:pt>
                <c:pt idx="4937">
                  <c:v>5826</c:v>
                </c:pt>
                <c:pt idx="4938">
                  <c:v>5837</c:v>
                </c:pt>
                <c:pt idx="4939">
                  <c:v>5838</c:v>
                </c:pt>
                <c:pt idx="4940">
                  <c:v>5843</c:v>
                </c:pt>
                <c:pt idx="4941">
                  <c:v>5844</c:v>
                </c:pt>
                <c:pt idx="4942">
                  <c:v>5849</c:v>
                </c:pt>
                <c:pt idx="4943">
                  <c:v>5850</c:v>
                </c:pt>
                <c:pt idx="4944">
                  <c:v>5856</c:v>
                </c:pt>
                <c:pt idx="4945">
                  <c:v>5862</c:v>
                </c:pt>
                <c:pt idx="4946">
                  <c:v>5869</c:v>
                </c:pt>
                <c:pt idx="4947">
                  <c:v>5872</c:v>
                </c:pt>
                <c:pt idx="4948">
                  <c:v>5879</c:v>
                </c:pt>
                <c:pt idx="4949">
                  <c:v>5880</c:v>
                </c:pt>
                <c:pt idx="4950">
                  <c:v>5882</c:v>
                </c:pt>
                <c:pt idx="4951">
                  <c:v>5890</c:v>
                </c:pt>
                <c:pt idx="4952">
                  <c:v>5891</c:v>
                </c:pt>
                <c:pt idx="4953">
                  <c:v>5892</c:v>
                </c:pt>
                <c:pt idx="4954">
                  <c:v>5899</c:v>
                </c:pt>
                <c:pt idx="4955">
                  <c:v>5900</c:v>
                </c:pt>
                <c:pt idx="4956">
                  <c:v>5901</c:v>
                </c:pt>
                <c:pt idx="4957">
                  <c:v>5902</c:v>
                </c:pt>
                <c:pt idx="4958">
                  <c:v>5904</c:v>
                </c:pt>
                <c:pt idx="4959">
                  <c:v>5905</c:v>
                </c:pt>
                <c:pt idx="4960">
                  <c:v>5912</c:v>
                </c:pt>
                <c:pt idx="4961">
                  <c:v>5913</c:v>
                </c:pt>
                <c:pt idx="4962">
                  <c:v>5916</c:v>
                </c:pt>
                <c:pt idx="4963">
                  <c:v>5927</c:v>
                </c:pt>
                <c:pt idx="4964">
                  <c:v>5929</c:v>
                </c:pt>
                <c:pt idx="4965">
                  <c:v>5932</c:v>
                </c:pt>
                <c:pt idx="4966">
                  <c:v>5938</c:v>
                </c:pt>
                <c:pt idx="4967">
                  <c:v>5945</c:v>
                </c:pt>
                <c:pt idx="4968">
                  <c:v>5947</c:v>
                </c:pt>
                <c:pt idx="4969">
                  <c:v>5949</c:v>
                </c:pt>
                <c:pt idx="4970">
                  <c:v>5953</c:v>
                </c:pt>
                <c:pt idx="4971">
                  <c:v>5958</c:v>
                </c:pt>
                <c:pt idx="4972">
                  <c:v>5959</c:v>
                </c:pt>
                <c:pt idx="4973">
                  <c:v>5962</c:v>
                </c:pt>
                <c:pt idx="4974">
                  <c:v>5970</c:v>
                </c:pt>
                <c:pt idx="4975">
                  <c:v>5972</c:v>
                </c:pt>
                <c:pt idx="4976">
                  <c:v>5979</c:v>
                </c:pt>
                <c:pt idx="4977">
                  <c:v>5984</c:v>
                </c:pt>
                <c:pt idx="4978">
                  <c:v>5993</c:v>
                </c:pt>
                <c:pt idx="4979">
                  <c:v>6011</c:v>
                </c:pt>
                <c:pt idx="4980">
                  <c:v>6016</c:v>
                </c:pt>
                <c:pt idx="4981">
                  <c:v>6017</c:v>
                </c:pt>
                <c:pt idx="4982">
                  <c:v>6033</c:v>
                </c:pt>
                <c:pt idx="4983">
                  <c:v>6036</c:v>
                </c:pt>
                <c:pt idx="4984">
                  <c:v>6037</c:v>
                </c:pt>
                <c:pt idx="4985">
                  <c:v>6038</c:v>
                </c:pt>
                <c:pt idx="4986">
                  <c:v>6040</c:v>
                </c:pt>
                <c:pt idx="4987">
                  <c:v>6043</c:v>
                </c:pt>
                <c:pt idx="4988">
                  <c:v>6050</c:v>
                </c:pt>
                <c:pt idx="4989">
                  <c:v>6057</c:v>
                </c:pt>
                <c:pt idx="4990">
                  <c:v>6062</c:v>
                </c:pt>
                <c:pt idx="4991">
                  <c:v>6067</c:v>
                </c:pt>
                <c:pt idx="4992">
                  <c:v>6072</c:v>
                </c:pt>
                <c:pt idx="4993">
                  <c:v>6074</c:v>
                </c:pt>
                <c:pt idx="4994">
                  <c:v>6080</c:v>
                </c:pt>
                <c:pt idx="4995">
                  <c:v>6092</c:v>
                </c:pt>
                <c:pt idx="4996">
                  <c:v>6097</c:v>
                </c:pt>
                <c:pt idx="4997">
                  <c:v>6102</c:v>
                </c:pt>
                <c:pt idx="4998">
                  <c:v>6104</c:v>
                </c:pt>
                <c:pt idx="4999">
                  <c:v>6109</c:v>
                </c:pt>
                <c:pt idx="5000">
                  <c:v>6111</c:v>
                </c:pt>
                <c:pt idx="5001">
                  <c:v>6117</c:v>
                </c:pt>
                <c:pt idx="5002">
                  <c:v>6122</c:v>
                </c:pt>
                <c:pt idx="5003">
                  <c:v>6149</c:v>
                </c:pt>
                <c:pt idx="5004">
                  <c:v>6152</c:v>
                </c:pt>
                <c:pt idx="5005">
                  <c:v>6154</c:v>
                </c:pt>
                <c:pt idx="5006">
                  <c:v>6155</c:v>
                </c:pt>
                <c:pt idx="5007">
                  <c:v>6170</c:v>
                </c:pt>
                <c:pt idx="5008">
                  <c:v>6171</c:v>
                </c:pt>
                <c:pt idx="5009">
                  <c:v>6177</c:v>
                </c:pt>
                <c:pt idx="5010">
                  <c:v>6182</c:v>
                </c:pt>
                <c:pt idx="5011">
                  <c:v>6183</c:v>
                </c:pt>
                <c:pt idx="5012">
                  <c:v>6184</c:v>
                </c:pt>
                <c:pt idx="5013">
                  <c:v>6193</c:v>
                </c:pt>
                <c:pt idx="5014">
                  <c:v>6219</c:v>
                </c:pt>
                <c:pt idx="5015">
                  <c:v>6221</c:v>
                </c:pt>
                <c:pt idx="5016">
                  <c:v>6225</c:v>
                </c:pt>
                <c:pt idx="5017">
                  <c:v>6228</c:v>
                </c:pt>
                <c:pt idx="5018">
                  <c:v>6249</c:v>
                </c:pt>
                <c:pt idx="5019">
                  <c:v>6250</c:v>
                </c:pt>
                <c:pt idx="5020">
                  <c:v>6252</c:v>
                </c:pt>
                <c:pt idx="5021">
                  <c:v>6254</c:v>
                </c:pt>
                <c:pt idx="5022">
                  <c:v>6270</c:v>
                </c:pt>
                <c:pt idx="5023">
                  <c:v>6293</c:v>
                </c:pt>
                <c:pt idx="5024">
                  <c:v>6296</c:v>
                </c:pt>
                <c:pt idx="5025">
                  <c:v>6316</c:v>
                </c:pt>
                <c:pt idx="5026">
                  <c:v>6328</c:v>
                </c:pt>
                <c:pt idx="5027">
                  <c:v>6339</c:v>
                </c:pt>
                <c:pt idx="5028">
                  <c:v>6347</c:v>
                </c:pt>
                <c:pt idx="5029">
                  <c:v>6356</c:v>
                </c:pt>
                <c:pt idx="5030">
                  <c:v>6363</c:v>
                </c:pt>
                <c:pt idx="5031">
                  <c:v>6366</c:v>
                </c:pt>
                <c:pt idx="5032">
                  <c:v>6402</c:v>
                </c:pt>
                <c:pt idx="5033">
                  <c:v>6407</c:v>
                </c:pt>
                <c:pt idx="5034">
                  <c:v>6409</c:v>
                </c:pt>
                <c:pt idx="5035">
                  <c:v>6413</c:v>
                </c:pt>
                <c:pt idx="5036">
                  <c:v>6429</c:v>
                </c:pt>
                <c:pt idx="5037">
                  <c:v>6435</c:v>
                </c:pt>
                <c:pt idx="5038">
                  <c:v>6436</c:v>
                </c:pt>
                <c:pt idx="5039">
                  <c:v>6439</c:v>
                </c:pt>
                <c:pt idx="5040">
                  <c:v>6440</c:v>
                </c:pt>
                <c:pt idx="5041">
                  <c:v>6446</c:v>
                </c:pt>
                <c:pt idx="5042">
                  <c:v>6451</c:v>
                </c:pt>
                <c:pt idx="5043">
                  <c:v>6455</c:v>
                </c:pt>
                <c:pt idx="5044">
                  <c:v>6473</c:v>
                </c:pt>
                <c:pt idx="5045">
                  <c:v>6477</c:v>
                </c:pt>
                <c:pt idx="5046">
                  <c:v>6479</c:v>
                </c:pt>
                <c:pt idx="5047">
                  <c:v>6493</c:v>
                </c:pt>
                <c:pt idx="5048">
                  <c:v>6494</c:v>
                </c:pt>
                <c:pt idx="5049">
                  <c:v>6496</c:v>
                </c:pt>
                <c:pt idx="5050">
                  <c:v>6514</c:v>
                </c:pt>
                <c:pt idx="5051">
                  <c:v>6515</c:v>
                </c:pt>
                <c:pt idx="5052">
                  <c:v>6516</c:v>
                </c:pt>
                <c:pt idx="5053">
                  <c:v>6520</c:v>
                </c:pt>
                <c:pt idx="5054">
                  <c:v>6528</c:v>
                </c:pt>
                <c:pt idx="5055">
                  <c:v>6529</c:v>
                </c:pt>
                <c:pt idx="5056">
                  <c:v>6536</c:v>
                </c:pt>
                <c:pt idx="5057">
                  <c:v>6544</c:v>
                </c:pt>
                <c:pt idx="5058">
                  <c:v>6547</c:v>
                </c:pt>
                <c:pt idx="5059">
                  <c:v>6548</c:v>
                </c:pt>
                <c:pt idx="5060">
                  <c:v>6554</c:v>
                </c:pt>
                <c:pt idx="5061">
                  <c:v>6559</c:v>
                </c:pt>
                <c:pt idx="5062">
                  <c:v>6565</c:v>
                </c:pt>
                <c:pt idx="5063">
                  <c:v>6583</c:v>
                </c:pt>
                <c:pt idx="5064">
                  <c:v>6587</c:v>
                </c:pt>
                <c:pt idx="5065">
                  <c:v>6598</c:v>
                </c:pt>
                <c:pt idx="5066">
                  <c:v>6604</c:v>
                </c:pt>
                <c:pt idx="5067">
                  <c:v>6609</c:v>
                </c:pt>
                <c:pt idx="5068">
                  <c:v>6611</c:v>
                </c:pt>
                <c:pt idx="5069">
                  <c:v>6623</c:v>
                </c:pt>
                <c:pt idx="5070">
                  <c:v>6631</c:v>
                </c:pt>
                <c:pt idx="5071">
                  <c:v>6633</c:v>
                </c:pt>
                <c:pt idx="5072">
                  <c:v>6640</c:v>
                </c:pt>
                <c:pt idx="5073">
                  <c:v>6643</c:v>
                </c:pt>
                <c:pt idx="5074">
                  <c:v>6647</c:v>
                </c:pt>
                <c:pt idx="5075">
                  <c:v>6662</c:v>
                </c:pt>
                <c:pt idx="5076">
                  <c:v>6663</c:v>
                </c:pt>
                <c:pt idx="5077">
                  <c:v>6666</c:v>
                </c:pt>
                <c:pt idx="5078">
                  <c:v>6675</c:v>
                </c:pt>
                <c:pt idx="5079">
                  <c:v>6686</c:v>
                </c:pt>
                <c:pt idx="5080">
                  <c:v>6689</c:v>
                </c:pt>
                <c:pt idx="5081">
                  <c:v>6695</c:v>
                </c:pt>
                <c:pt idx="5082">
                  <c:v>6703</c:v>
                </c:pt>
                <c:pt idx="5083">
                  <c:v>6719</c:v>
                </c:pt>
                <c:pt idx="5084">
                  <c:v>6760</c:v>
                </c:pt>
                <c:pt idx="5085">
                  <c:v>6764</c:v>
                </c:pt>
                <c:pt idx="5086">
                  <c:v>6774</c:v>
                </c:pt>
                <c:pt idx="5087">
                  <c:v>6793</c:v>
                </c:pt>
                <c:pt idx="5088">
                  <c:v>6794</c:v>
                </c:pt>
                <c:pt idx="5089">
                  <c:v>6795</c:v>
                </c:pt>
                <c:pt idx="5090">
                  <c:v>6798</c:v>
                </c:pt>
                <c:pt idx="5091">
                  <c:v>6800</c:v>
                </c:pt>
                <c:pt idx="5092">
                  <c:v>6802</c:v>
                </c:pt>
                <c:pt idx="5093">
                  <c:v>6820</c:v>
                </c:pt>
                <c:pt idx="5094">
                  <c:v>6821</c:v>
                </c:pt>
                <c:pt idx="5095">
                  <c:v>6827</c:v>
                </c:pt>
                <c:pt idx="5096">
                  <c:v>6833</c:v>
                </c:pt>
                <c:pt idx="5097">
                  <c:v>6834</c:v>
                </c:pt>
                <c:pt idx="5098">
                  <c:v>6844</c:v>
                </c:pt>
                <c:pt idx="5099">
                  <c:v>6846</c:v>
                </c:pt>
                <c:pt idx="5100">
                  <c:v>6855</c:v>
                </c:pt>
                <c:pt idx="5101">
                  <c:v>6857</c:v>
                </c:pt>
                <c:pt idx="5102">
                  <c:v>6859</c:v>
                </c:pt>
                <c:pt idx="5103">
                  <c:v>6873</c:v>
                </c:pt>
                <c:pt idx="5104">
                  <c:v>6876</c:v>
                </c:pt>
                <c:pt idx="5105">
                  <c:v>6884</c:v>
                </c:pt>
                <c:pt idx="5106">
                  <c:v>6891</c:v>
                </c:pt>
                <c:pt idx="5107">
                  <c:v>6943</c:v>
                </c:pt>
                <c:pt idx="5108">
                  <c:v>6955</c:v>
                </c:pt>
                <c:pt idx="5109">
                  <c:v>6958</c:v>
                </c:pt>
                <c:pt idx="5110">
                  <c:v>6962</c:v>
                </c:pt>
                <c:pt idx="5111">
                  <c:v>6963</c:v>
                </c:pt>
                <c:pt idx="5112">
                  <c:v>6982</c:v>
                </c:pt>
                <c:pt idx="5113">
                  <c:v>7007</c:v>
                </c:pt>
                <c:pt idx="5114">
                  <c:v>7008</c:v>
                </c:pt>
                <c:pt idx="5115">
                  <c:v>7030</c:v>
                </c:pt>
                <c:pt idx="5116">
                  <c:v>7039</c:v>
                </c:pt>
                <c:pt idx="5117">
                  <c:v>7050</c:v>
                </c:pt>
                <c:pt idx="5118">
                  <c:v>7053</c:v>
                </c:pt>
                <c:pt idx="5119">
                  <c:v>7079</c:v>
                </c:pt>
                <c:pt idx="5120">
                  <c:v>7087</c:v>
                </c:pt>
                <c:pt idx="5121">
                  <c:v>7127</c:v>
                </c:pt>
                <c:pt idx="5122">
                  <c:v>7142</c:v>
                </c:pt>
                <c:pt idx="5123">
                  <c:v>7148</c:v>
                </c:pt>
                <c:pt idx="5124">
                  <c:v>7153</c:v>
                </c:pt>
                <c:pt idx="5125">
                  <c:v>7156</c:v>
                </c:pt>
                <c:pt idx="5126">
                  <c:v>7166</c:v>
                </c:pt>
                <c:pt idx="5127">
                  <c:v>7170</c:v>
                </c:pt>
                <c:pt idx="5128">
                  <c:v>7176</c:v>
                </c:pt>
                <c:pt idx="5129">
                  <c:v>7185</c:v>
                </c:pt>
                <c:pt idx="5130">
                  <c:v>7224</c:v>
                </c:pt>
                <c:pt idx="5131">
                  <c:v>7237</c:v>
                </c:pt>
                <c:pt idx="5132">
                  <c:v>7244</c:v>
                </c:pt>
                <c:pt idx="5133">
                  <c:v>7281</c:v>
                </c:pt>
                <c:pt idx="5134">
                  <c:v>7288</c:v>
                </c:pt>
                <c:pt idx="5135">
                  <c:v>7301</c:v>
                </c:pt>
                <c:pt idx="5136">
                  <c:v>7310</c:v>
                </c:pt>
                <c:pt idx="5137">
                  <c:v>7316</c:v>
                </c:pt>
                <c:pt idx="5138">
                  <c:v>7318</c:v>
                </c:pt>
                <c:pt idx="5139">
                  <c:v>7321</c:v>
                </c:pt>
                <c:pt idx="5140">
                  <c:v>7331</c:v>
                </c:pt>
                <c:pt idx="5141">
                  <c:v>7369</c:v>
                </c:pt>
                <c:pt idx="5142">
                  <c:v>7380</c:v>
                </c:pt>
                <c:pt idx="5143">
                  <c:v>7405</c:v>
                </c:pt>
                <c:pt idx="5144">
                  <c:v>7409</c:v>
                </c:pt>
                <c:pt idx="5145">
                  <c:v>7440</c:v>
                </c:pt>
                <c:pt idx="5146">
                  <c:v>7447</c:v>
                </c:pt>
                <c:pt idx="5147">
                  <c:v>7460</c:v>
                </c:pt>
                <c:pt idx="5148">
                  <c:v>7562</c:v>
                </c:pt>
                <c:pt idx="5149">
                  <c:v>7576</c:v>
                </c:pt>
                <c:pt idx="5150">
                  <c:v>7578</c:v>
                </c:pt>
                <c:pt idx="5151">
                  <c:v>7583</c:v>
                </c:pt>
                <c:pt idx="5152">
                  <c:v>7585</c:v>
                </c:pt>
                <c:pt idx="5153">
                  <c:v>7589</c:v>
                </c:pt>
                <c:pt idx="5154">
                  <c:v>7598</c:v>
                </c:pt>
                <c:pt idx="5155">
                  <c:v>7632</c:v>
                </c:pt>
                <c:pt idx="5156">
                  <c:v>7644</c:v>
                </c:pt>
                <c:pt idx="5157">
                  <c:v>7676</c:v>
                </c:pt>
                <c:pt idx="5158">
                  <c:v>7684</c:v>
                </c:pt>
                <c:pt idx="5159">
                  <c:v>7707</c:v>
                </c:pt>
                <c:pt idx="5160">
                  <c:v>7778</c:v>
                </c:pt>
                <c:pt idx="5161">
                  <c:v>7783</c:v>
                </c:pt>
                <c:pt idx="5162">
                  <c:v>7796</c:v>
                </c:pt>
                <c:pt idx="5163">
                  <c:v>7798</c:v>
                </c:pt>
                <c:pt idx="5164">
                  <c:v>7813</c:v>
                </c:pt>
                <c:pt idx="5165">
                  <c:v>7829</c:v>
                </c:pt>
                <c:pt idx="5166">
                  <c:v>7833</c:v>
                </c:pt>
                <c:pt idx="5167">
                  <c:v>7855</c:v>
                </c:pt>
                <c:pt idx="5168">
                  <c:v>7885</c:v>
                </c:pt>
                <c:pt idx="5169">
                  <c:v>7901</c:v>
                </c:pt>
                <c:pt idx="5170">
                  <c:v>7921</c:v>
                </c:pt>
                <c:pt idx="5171">
                  <c:v>7995</c:v>
                </c:pt>
                <c:pt idx="5172">
                  <c:v>8014</c:v>
                </c:pt>
                <c:pt idx="5173">
                  <c:v>8039</c:v>
                </c:pt>
                <c:pt idx="5174">
                  <c:v>8096</c:v>
                </c:pt>
                <c:pt idx="5175">
                  <c:v>8098</c:v>
                </c:pt>
                <c:pt idx="5176">
                  <c:v>8147</c:v>
                </c:pt>
              </c:numCache>
            </c:numRef>
          </c:xVal>
          <c:yVal>
            <c:numRef>
              <c:f>'KR-DIS'!$C:$C</c:f>
              <c:numCache>
                <c:formatCode>General</c:formatCode>
                <c:ptCount val="1048576"/>
                <c:pt idx="0" formatCode="0.00E+00">
                  <c:v>9.7095153250185105E-4</c:v>
                </c:pt>
                <c:pt idx="1">
                  <c:v>1.0109907709555299E-3</c:v>
                </c:pt>
                <c:pt idx="2" formatCode="0.00E+00">
                  <c:v>9.7095153250185105E-4</c:v>
                </c:pt>
                <c:pt idx="3">
                  <c:v>1.2812556305179001E-3</c:v>
                </c:pt>
                <c:pt idx="4">
                  <c:v>1.1110888670897399E-3</c:v>
                </c:pt>
                <c:pt idx="5">
                  <c:v>1.08105943824948E-3</c:v>
                </c:pt>
                <c:pt idx="6">
                  <c:v>1.0210005805689499E-3</c:v>
                </c:pt>
                <c:pt idx="7">
                  <c:v>1.1611379151568501E-3</c:v>
                </c:pt>
                <c:pt idx="8" formatCode="0.00E+00">
                  <c:v>8.30814197913955E-4</c:v>
                </c:pt>
                <c:pt idx="9" formatCode="0.00E+00">
                  <c:v>9.8096134211527299E-4</c:v>
                </c:pt>
                <c:pt idx="10">
                  <c:v>1.0410201997957901E-3</c:v>
                </c:pt>
                <c:pt idx="11" formatCode="0.00E+00">
                  <c:v>9.7095153250185105E-4</c:v>
                </c:pt>
                <c:pt idx="12">
                  <c:v>1.0009809613421099E-3</c:v>
                </c:pt>
                <c:pt idx="13">
                  <c:v>1.0009809613421099E-3</c:v>
                </c:pt>
                <c:pt idx="14" formatCode="0.00E+00">
                  <c:v>9.6094172288842998E-4</c:v>
                </c:pt>
                <c:pt idx="15">
                  <c:v>1.1611379151568501E-3</c:v>
                </c:pt>
                <c:pt idx="16" formatCode="0.00E+00">
                  <c:v>9.6094172288842998E-4</c:v>
                </c:pt>
                <c:pt idx="17" formatCode="0.00E+00">
                  <c:v>9.0088286520790303E-4</c:v>
                </c:pt>
                <c:pt idx="18">
                  <c:v>1.07104962863606E-3</c:v>
                </c:pt>
                <c:pt idx="19" formatCode="0.00E+00">
                  <c:v>9.1089267482132399E-4</c:v>
                </c:pt>
                <c:pt idx="20">
                  <c:v>1.0009809613421099E-3</c:v>
                </c:pt>
                <c:pt idx="21">
                  <c:v>1.05103000940922E-3</c:v>
                </c:pt>
                <c:pt idx="22" formatCode="0.00E+00">
                  <c:v>9.0088286520790303E-4</c:v>
                </c:pt>
                <c:pt idx="23">
                  <c:v>1.0410201997957901E-3</c:v>
                </c:pt>
                <c:pt idx="24" formatCode="0.00E+00">
                  <c:v>7.3071610177974399E-4</c:v>
                </c:pt>
                <c:pt idx="25">
                  <c:v>1.0410201997957901E-3</c:v>
                </c:pt>
                <c:pt idx="26">
                  <c:v>1.0109907709555299E-3</c:v>
                </c:pt>
                <c:pt idx="27" formatCode="0.00E+00">
                  <c:v>9.1089267482132399E-4</c:v>
                </c:pt>
                <c:pt idx="28" formatCode="0.00E+00">
                  <c:v>9.3091229404816699E-4</c:v>
                </c:pt>
                <c:pt idx="29" formatCode="0.00E+00">
                  <c:v>1.0009809613421099E-5</c:v>
                </c:pt>
                <c:pt idx="30" formatCode="0.00E+00">
                  <c:v>9.2090248443474603E-4</c:v>
                </c:pt>
                <c:pt idx="31" formatCode="0.00E+00">
                  <c:v>9.2090248443474603E-4</c:v>
                </c:pt>
                <c:pt idx="32">
                  <c:v>1.0009809613421099E-3</c:v>
                </c:pt>
                <c:pt idx="33" formatCode="0.00E+00">
                  <c:v>9.0088286520790303E-4</c:v>
                </c:pt>
                <c:pt idx="34" formatCode="0.00E+00">
                  <c:v>7.5073572100658602E-4</c:v>
                </c:pt>
                <c:pt idx="35">
                  <c:v>1.0009809613421099E-3</c:v>
                </c:pt>
                <c:pt idx="36">
                  <c:v>1.1411182959300101E-3</c:v>
                </c:pt>
                <c:pt idx="37" formatCode="0.00E+00">
                  <c:v>9.6094172288842998E-4</c:v>
                </c:pt>
                <c:pt idx="38" formatCode="0.00E+00">
                  <c:v>8.7085343636764004E-4</c:v>
                </c:pt>
                <c:pt idx="39">
                  <c:v>1.05103000940922E-3</c:v>
                </c:pt>
                <c:pt idx="40">
                  <c:v>1.05103000940922E-3</c:v>
                </c:pt>
                <c:pt idx="41">
                  <c:v>1.07104962863606E-3</c:v>
                </c:pt>
                <c:pt idx="42" formatCode="0.00E+00">
                  <c:v>9.2090248443474603E-4</c:v>
                </c:pt>
                <c:pt idx="43" formatCode="0.00E+00">
                  <c:v>8.9087305559448196E-4</c:v>
                </c:pt>
                <c:pt idx="44">
                  <c:v>1.06103981902264E-3</c:v>
                </c:pt>
                <c:pt idx="45" formatCode="0.00E+00">
                  <c:v>9.2090248443474603E-4</c:v>
                </c:pt>
                <c:pt idx="46">
                  <c:v>1.0310103901823701E-3</c:v>
                </c:pt>
                <c:pt idx="47" formatCode="0.00E+00">
                  <c:v>9.7095153250185105E-4</c:v>
                </c:pt>
                <c:pt idx="48">
                  <c:v>1.0410201997957901E-3</c:v>
                </c:pt>
                <c:pt idx="49" formatCode="0.00E+00">
                  <c:v>9.3091229404816699E-4</c:v>
                </c:pt>
                <c:pt idx="50" formatCode="0.00E+00">
                  <c:v>9.7095153250185105E-4</c:v>
                </c:pt>
                <c:pt idx="51">
                  <c:v>1.1311084863165901E-3</c:v>
                </c:pt>
                <c:pt idx="52" formatCode="0.00E+00">
                  <c:v>9.0088286520790303E-4</c:v>
                </c:pt>
                <c:pt idx="53" formatCode="0.00E+00">
                  <c:v>9.5093191327500902E-4</c:v>
                </c:pt>
                <c:pt idx="54">
                  <c:v>1.0210005805689499E-3</c:v>
                </c:pt>
                <c:pt idx="55" formatCode="0.00E+00">
                  <c:v>8.0078476907369201E-4</c:v>
                </c:pt>
                <c:pt idx="56">
                  <c:v>1.19116734399711E-3</c:v>
                </c:pt>
                <c:pt idx="57">
                  <c:v>1.0109907709555299E-3</c:v>
                </c:pt>
                <c:pt idx="58" formatCode="0.00E+00">
                  <c:v>9.5093191327500902E-4</c:v>
                </c:pt>
                <c:pt idx="59" formatCode="0.00E+00">
                  <c:v>8.4082400752737596E-4</c:v>
                </c:pt>
                <c:pt idx="60" formatCode="0.00E+00">
                  <c:v>9.7095153250185105E-4</c:v>
                </c:pt>
                <c:pt idx="61" formatCode="0.00E+00">
                  <c:v>7.9077495946027095E-4</c:v>
                </c:pt>
                <c:pt idx="62" formatCode="0.00E+00">
                  <c:v>9.4092210366158795E-4</c:v>
                </c:pt>
                <c:pt idx="63" formatCode="0.00E+00">
                  <c:v>9.3091229404816699E-4</c:v>
                </c:pt>
                <c:pt idx="64" formatCode="0.00E+00">
                  <c:v>1.0009809613421099E-5</c:v>
                </c:pt>
                <c:pt idx="65" formatCode="0.00E+00">
                  <c:v>8.6084362675421897E-4</c:v>
                </c:pt>
                <c:pt idx="66">
                  <c:v>1.1210986767031599E-3</c:v>
                </c:pt>
                <c:pt idx="67" formatCode="0.00E+00">
                  <c:v>8.9087305559448196E-4</c:v>
                </c:pt>
                <c:pt idx="68" formatCode="0.00E+00">
                  <c:v>8.9087305559448196E-4</c:v>
                </c:pt>
                <c:pt idx="69" formatCode="0.00E+00">
                  <c:v>8.7085343636764004E-4</c:v>
                </c:pt>
                <c:pt idx="70">
                  <c:v>1.0009809613421099E-3</c:v>
                </c:pt>
                <c:pt idx="71" formatCode="0.00E+00">
                  <c:v>8.4082400752737596E-4</c:v>
                </c:pt>
                <c:pt idx="72" formatCode="0.00E+00">
                  <c:v>8.7085343636764004E-4</c:v>
                </c:pt>
                <c:pt idx="73" formatCode="0.00E+00">
                  <c:v>8.30814197913955E-4</c:v>
                </c:pt>
                <c:pt idx="74" formatCode="0.00E+00">
                  <c:v>9.0088286520790303E-4</c:v>
                </c:pt>
                <c:pt idx="75" formatCode="0.00E+00">
                  <c:v>9.9097115172869406E-4</c:v>
                </c:pt>
                <c:pt idx="76" formatCode="0.00E+00">
                  <c:v>7.5073572100658602E-4</c:v>
                </c:pt>
                <c:pt idx="77" formatCode="0.00E+00">
                  <c:v>1.0009809613421099E-5</c:v>
                </c:pt>
                <c:pt idx="78" formatCode="0.00E+00">
                  <c:v>8.4082400752737596E-4</c:v>
                </c:pt>
                <c:pt idx="79" formatCode="0.00E+00">
                  <c:v>8.5083381714079801E-4</c:v>
                </c:pt>
                <c:pt idx="80" formatCode="0.00E+00">
                  <c:v>8.30814197913955E-4</c:v>
                </c:pt>
                <c:pt idx="81">
                  <c:v>1.0009809613421099E-3</c:v>
                </c:pt>
                <c:pt idx="82" formatCode="0.00E+00">
                  <c:v>9.6094172288842998E-4</c:v>
                </c:pt>
                <c:pt idx="83" formatCode="0.00E+00">
                  <c:v>7.1069648255290099E-4</c:v>
                </c:pt>
                <c:pt idx="84" formatCode="0.00E+00">
                  <c:v>8.0078476907369201E-4</c:v>
                </c:pt>
                <c:pt idx="85" formatCode="0.00E+00">
                  <c:v>9.1089267482132399E-4</c:v>
                </c:pt>
                <c:pt idx="86" formatCode="0.00E+00">
                  <c:v>9.0088286520790303E-4</c:v>
                </c:pt>
                <c:pt idx="87" formatCode="0.00E+00">
                  <c:v>8.1079457868711298E-4</c:v>
                </c:pt>
                <c:pt idx="88" formatCode="0.00E+00">
                  <c:v>7.8076514984684901E-4</c:v>
                </c:pt>
                <c:pt idx="89">
                  <c:v>1.0410201997957901E-3</c:v>
                </c:pt>
                <c:pt idx="90">
                  <c:v>1.0009809613421099E-3</c:v>
                </c:pt>
                <c:pt idx="91" formatCode="0.00E+00">
                  <c:v>7.4072591139316495E-4</c:v>
                </c:pt>
                <c:pt idx="92">
                  <c:v>1.0910692478629E-3</c:v>
                </c:pt>
                <c:pt idx="93" formatCode="0.00E+00">
                  <c:v>8.80863245981061E-4</c:v>
                </c:pt>
                <c:pt idx="94" formatCode="0.00E+00">
                  <c:v>6.9067686332605896E-4</c:v>
                </c:pt>
                <c:pt idx="95">
                  <c:v>1.0410201997957901E-3</c:v>
                </c:pt>
                <c:pt idx="96" formatCode="0.00E+00">
                  <c:v>8.0078476907369201E-4</c:v>
                </c:pt>
                <c:pt idx="97" formatCode="0.00E+00">
                  <c:v>1.0009809613421099E-5</c:v>
                </c:pt>
                <c:pt idx="98" formatCode="0.00E+00">
                  <c:v>9.5093191327500902E-4</c:v>
                </c:pt>
                <c:pt idx="99" formatCode="0.00E+00">
                  <c:v>8.1079457868711298E-4</c:v>
                </c:pt>
                <c:pt idx="100" formatCode="0.00E+00">
                  <c:v>9.2090248443474603E-4</c:v>
                </c:pt>
                <c:pt idx="101" formatCode="0.00E+00">
                  <c:v>9.0088286520790303E-4</c:v>
                </c:pt>
                <c:pt idx="102" formatCode="0.00E+00">
                  <c:v>9.4092210366158795E-4</c:v>
                </c:pt>
                <c:pt idx="103" formatCode="0.00E+00">
                  <c:v>8.2080438830053404E-4</c:v>
                </c:pt>
                <c:pt idx="104" formatCode="0.00E+00">
                  <c:v>7.8076514984684901E-4</c:v>
                </c:pt>
                <c:pt idx="105" formatCode="0.00E+00">
                  <c:v>8.30814197913955E-4</c:v>
                </c:pt>
                <c:pt idx="106" formatCode="0.00E+00">
                  <c:v>9.6094172288842998E-4</c:v>
                </c:pt>
                <c:pt idx="107" formatCode="0.00E+00">
                  <c:v>9.6094172288842998E-4</c:v>
                </c:pt>
                <c:pt idx="108" formatCode="0.00E+00">
                  <c:v>8.80863245981061E-4</c:v>
                </c:pt>
                <c:pt idx="109" formatCode="0.00E+00">
                  <c:v>8.2080438830053404E-4</c:v>
                </c:pt>
                <c:pt idx="110">
                  <c:v>1.0109907709555299E-3</c:v>
                </c:pt>
                <c:pt idx="111" formatCode="0.00E+00">
                  <c:v>7.3071610177974399E-4</c:v>
                </c:pt>
                <c:pt idx="112" formatCode="0.00E+00">
                  <c:v>9.4092210366158795E-4</c:v>
                </c:pt>
                <c:pt idx="113" formatCode="0.00E+00">
                  <c:v>9.2090248443474603E-4</c:v>
                </c:pt>
                <c:pt idx="114" formatCode="0.00E+00">
                  <c:v>8.0078476907369201E-4</c:v>
                </c:pt>
                <c:pt idx="115" formatCode="0.00E+00">
                  <c:v>8.0078476907369201E-4</c:v>
                </c:pt>
                <c:pt idx="116" formatCode="0.00E+00">
                  <c:v>8.80863245981061E-4</c:v>
                </c:pt>
                <c:pt idx="117" formatCode="0.00E+00">
                  <c:v>8.4082400752737596E-4</c:v>
                </c:pt>
                <c:pt idx="118" formatCode="0.00E+00">
                  <c:v>8.1079457868711298E-4</c:v>
                </c:pt>
                <c:pt idx="119" formatCode="0.00E+00">
                  <c:v>9.9097115172869406E-4</c:v>
                </c:pt>
                <c:pt idx="120" formatCode="0.00E+00">
                  <c:v>8.30814197913955E-4</c:v>
                </c:pt>
                <c:pt idx="121" formatCode="0.00E+00">
                  <c:v>7.2070629216632303E-4</c:v>
                </c:pt>
                <c:pt idx="122" formatCode="0.00E+00">
                  <c:v>8.9087305559448196E-4</c:v>
                </c:pt>
                <c:pt idx="123" formatCode="0.00E+00">
                  <c:v>8.2080438830053404E-4</c:v>
                </c:pt>
                <c:pt idx="124" formatCode="0.00E+00">
                  <c:v>9.4092210366158795E-4</c:v>
                </c:pt>
                <c:pt idx="125" formatCode="0.00E+00">
                  <c:v>6.9067686332605896E-4</c:v>
                </c:pt>
                <c:pt idx="126" formatCode="0.00E+00">
                  <c:v>8.0078476907369201E-4</c:v>
                </c:pt>
                <c:pt idx="127" formatCode="0.00E+00">
                  <c:v>7.9077495946027095E-4</c:v>
                </c:pt>
                <c:pt idx="128" formatCode="0.00E+00">
                  <c:v>7.8076514984684901E-4</c:v>
                </c:pt>
                <c:pt idx="129" formatCode="0.00E+00">
                  <c:v>8.80863245981061E-4</c:v>
                </c:pt>
                <c:pt idx="130" formatCode="0.00E+00">
                  <c:v>8.5083381714079801E-4</c:v>
                </c:pt>
                <c:pt idx="131" formatCode="0.00E+00">
                  <c:v>9.1089267482132399E-4</c:v>
                </c:pt>
                <c:pt idx="132" formatCode="0.00E+00">
                  <c:v>8.6084362675421897E-4</c:v>
                </c:pt>
                <c:pt idx="133" formatCode="0.00E+00">
                  <c:v>9.2090248443474603E-4</c:v>
                </c:pt>
                <c:pt idx="134" formatCode="0.00E+00">
                  <c:v>9.2090248443474603E-4</c:v>
                </c:pt>
                <c:pt idx="135" formatCode="0.00E+00">
                  <c:v>7.6074553062000698E-4</c:v>
                </c:pt>
                <c:pt idx="136" formatCode="0.00E+00">
                  <c:v>9.9097115172869406E-4</c:v>
                </c:pt>
                <c:pt idx="137" formatCode="0.00E+00">
                  <c:v>9.3091229404816699E-4</c:v>
                </c:pt>
                <c:pt idx="138" formatCode="0.00E+00">
                  <c:v>8.0078476907369201E-4</c:v>
                </c:pt>
                <c:pt idx="139" formatCode="0.00E+00">
                  <c:v>8.5083381714079801E-4</c:v>
                </c:pt>
                <c:pt idx="140" formatCode="0.00E+00">
                  <c:v>7.6074553062000698E-4</c:v>
                </c:pt>
                <c:pt idx="141" formatCode="0.00E+00">
                  <c:v>8.6084362675421897E-4</c:v>
                </c:pt>
                <c:pt idx="142" formatCode="0.00E+00">
                  <c:v>9.3091229404816699E-4</c:v>
                </c:pt>
                <c:pt idx="143" formatCode="0.00E+00">
                  <c:v>7.7075534023342805E-4</c:v>
                </c:pt>
                <c:pt idx="144" formatCode="0.00E+00">
                  <c:v>8.9087305559448196E-4</c:v>
                </c:pt>
                <c:pt idx="145" formatCode="0.00E+00">
                  <c:v>6.5063762487237403E-4</c:v>
                </c:pt>
                <c:pt idx="146" formatCode="0.00E+00">
                  <c:v>9.0088286520790303E-4</c:v>
                </c:pt>
                <c:pt idx="147" formatCode="0.00E+00">
                  <c:v>8.7085343636764004E-4</c:v>
                </c:pt>
                <c:pt idx="148" formatCode="0.00E+00">
                  <c:v>7.1069648255290099E-4</c:v>
                </c:pt>
                <c:pt idx="149" formatCode="0.00E+00">
                  <c:v>8.80863245981061E-4</c:v>
                </c:pt>
                <c:pt idx="150" formatCode="0.00E+00">
                  <c:v>9.7095153250185105E-4</c:v>
                </c:pt>
                <c:pt idx="151" formatCode="0.00E+00">
                  <c:v>7.3071610177974399E-4</c:v>
                </c:pt>
                <c:pt idx="152" formatCode="0.00E+00">
                  <c:v>7.7075534023342805E-4</c:v>
                </c:pt>
                <c:pt idx="153" formatCode="0.00E+00">
                  <c:v>1.0009809613421099E-5</c:v>
                </c:pt>
                <c:pt idx="154">
                  <c:v>1.0009809613421099E-3</c:v>
                </c:pt>
                <c:pt idx="155">
                  <c:v>1.0109907709555299E-3</c:v>
                </c:pt>
                <c:pt idx="156" formatCode="0.00E+00">
                  <c:v>8.4082400752737596E-4</c:v>
                </c:pt>
                <c:pt idx="157">
                  <c:v>1.0109907709555299E-3</c:v>
                </c:pt>
                <c:pt idx="158" formatCode="0.00E+00">
                  <c:v>8.4082400752737596E-4</c:v>
                </c:pt>
                <c:pt idx="159" formatCode="0.00E+00">
                  <c:v>7.6074553062000698E-4</c:v>
                </c:pt>
                <c:pt idx="160" formatCode="0.00E+00">
                  <c:v>8.6084362675421897E-4</c:v>
                </c:pt>
                <c:pt idx="161" formatCode="0.00E+00">
                  <c:v>6.6064743448579597E-4</c:v>
                </c:pt>
                <c:pt idx="162" formatCode="0.00E+00">
                  <c:v>8.6084362675421897E-4</c:v>
                </c:pt>
                <c:pt idx="163" formatCode="0.00E+00">
                  <c:v>7.7075534023342805E-4</c:v>
                </c:pt>
                <c:pt idx="164" formatCode="0.00E+00">
                  <c:v>7.6074553062000698E-4</c:v>
                </c:pt>
                <c:pt idx="165" formatCode="0.00E+00">
                  <c:v>7.6074553062000698E-4</c:v>
                </c:pt>
                <c:pt idx="166" formatCode="0.00E+00">
                  <c:v>9.6094172288842998E-4</c:v>
                </c:pt>
                <c:pt idx="167" formatCode="0.00E+00">
                  <c:v>7.3071610177974399E-4</c:v>
                </c:pt>
                <c:pt idx="168" formatCode="0.00E+00">
                  <c:v>8.5083381714079801E-4</c:v>
                </c:pt>
                <c:pt idx="169" formatCode="0.00E+00">
                  <c:v>8.80863245981061E-4</c:v>
                </c:pt>
                <c:pt idx="170" formatCode="0.00E+00">
                  <c:v>9.0088286520790303E-4</c:v>
                </c:pt>
                <c:pt idx="171" formatCode="0.00E+00">
                  <c:v>7.3071610177974399E-4</c:v>
                </c:pt>
                <c:pt idx="172" formatCode="0.00E+00">
                  <c:v>1.0009809613421099E-5</c:v>
                </c:pt>
                <c:pt idx="173" formatCode="0.00E+00">
                  <c:v>7.7075534023342805E-4</c:v>
                </c:pt>
                <c:pt idx="174" formatCode="0.00E+00">
                  <c:v>9.7095153250185105E-4</c:v>
                </c:pt>
                <c:pt idx="175" formatCode="0.00E+00">
                  <c:v>9.2090248443474603E-4</c:v>
                </c:pt>
                <c:pt idx="176" formatCode="0.00E+00">
                  <c:v>8.5083381714079801E-4</c:v>
                </c:pt>
                <c:pt idx="177" formatCode="0.00E+00">
                  <c:v>7.4072591139316495E-4</c:v>
                </c:pt>
                <c:pt idx="178" formatCode="0.00E+00">
                  <c:v>7.8076514984684901E-4</c:v>
                </c:pt>
                <c:pt idx="179" formatCode="0.00E+00">
                  <c:v>9.3091229404816699E-4</c:v>
                </c:pt>
                <c:pt idx="180" formatCode="0.00E+00">
                  <c:v>8.80863245981061E-4</c:v>
                </c:pt>
                <c:pt idx="181" formatCode="0.00E+00">
                  <c:v>9.4092210366158795E-4</c:v>
                </c:pt>
                <c:pt idx="182" formatCode="0.00E+00">
                  <c:v>7.0068667293948003E-4</c:v>
                </c:pt>
                <c:pt idx="183" formatCode="0.00E+00">
                  <c:v>6.80667053712638E-4</c:v>
                </c:pt>
                <c:pt idx="184" formatCode="0.00E+00">
                  <c:v>9.2090248443474603E-4</c:v>
                </c:pt>
                <c:pt idx="185" formatCode="0.00E+00">
                  <c:v>8.5083381714079801E-4</c:v>
                </c:pt>
                <c:pt idx="186" formatCode="0.00E+00">
                  <c:v>7.0068667293948003E-4</c:v>
                </c:pt>
                <c:pt idx="187" formatCode="0.00E+00">
                  <c:v>8.0078476907369201E-4</c:v>
                </c:pt>
                <c:pt idx="188" formatCode="0.00E+00">
                  <c:v>7.2070629216632303E-4</c:v>
                </c:pt>
                <c:pt idx="189" formatCode="0.00E+00">
                  <c:v>7.5073572100658602E-4</c:v>
                </c:pt>
                <c:pt idx="190" formatCode="0.00E+00">
                  <c:v>6.7065724409921704E-4</c:v>
                </c:pt>
                <c:pt idx="191" formatCode="0.00E+00">
                  <c:v>7.3071610177974399E-4</c:v>
                </c:pt>
                <c:pt idx="192" formatCode="0.00E+00">
                  <c:v>8.6084362675421897E-4</c:v>
                </c:pt>
                <c:pt idx="193" formatCode="0.00E+00">
                  <c:v>7.4072591139316495E-4</c:v>
                </c:pt>
                <c:pt idx="194" formatCode="0.00E+00">
                  <c:v>9.0088286520790303E-4</c:v>
                </c:pt>
                <c:pt idx="195" formatCode="0.00E+00">
                  <c:v>8.6084362675421897E-4</c:v>
                </c:pt>
                <c:pt idx="196" formatCode="0.00E+00">
                  <c:v>6.80667053712638E-4</c:v>
                </c:pt>
                <c:pt idx="197" formatCode="0.00E+00">
                  <c:v>8.80863245981061E-4</c:v>
                </c:pt>
                <c:pt idx="198" formatCode="0.00E+00">
                  <c:v>7.9077495946027095E-4</c:v>
                </c:pt>
                <c:pt idx="199" formatCode="0.00E+00">
                  <c:v>8.4082400752737596E-4</c:v>
                </c:pt>
                <c:pt idx="200" formatCode="0.00E+00">
                  <c:v>9.6094172288842998E-4</c:v>
                </c:pt>
                <c:pt idx="201" formatCode="0.00E+00">
                  <c:v>8.0078476907369201E-4</c:v>
                </c:pt>
                <c:pt idx="202" formatCode="0.00E+00">
                  <c:v>6.4062781525895296E-4</c:v>
                </c:pt>
                <c:pt idx="203" formatCode="0.00E+00">
                  <c:v>7.6074553062000698E-4</c:v>
                </c:pt>
                <c:pt idx="204" formatCode="0.00E+00">
                  <c:v>7.8076514984684901E-4</c:v>
                </c:pt>
                <c:pt idx="205" formatCode="0.00E+00">
                  <c:v>9.4092210366158795E-4</c:v>
                </c:pt>
                <c:pt idx="206" formatCode="0.00E+00">
                  <c:v>9.0088286520790303E-4</c:v>
                </c:pt>
                <c:pt idx="207" formatCode="0.00E+00">
                  <c:v>8.1079457868711298E-4</c:v>
                </c:pt>
                <c:pt idx="208" formatCode="0.00E+00">
                  <c:v>8.0078476907369201E-4</c:v>
                </c:pt>
                <c:pt idx="209" formatCode="0.00E+00">
                  <c:v>9.9097115172869406E-4</c:v>
                </c:pt>
                <c:pt idx="210" formatCode="0.00E+00">
                  <c:v>8.1079457868711298E-4</c:v>
                </c:pt>
                <c:pt idx="211" formatCode="0.00E+00">
                  <c:v>8.30814197913955E-4</c:v>
                </c:pt>
                <c:pt idx="212" formatCode="0.00E+00">
                  <c:v>6.5063762487237403E-4</c:v>
                </c:pt>
                <c:pt idx="213" formatCode="0.00E+00">
                  <c:v>7.8076514984684901E-4</c:v>
                </c:pt>
                <c:pt idx="214" formatCode="0.00E+00">
                  <c:v>6.7065724409921704E-4</c:v>
                </c:pt>
                <c:pt idx="215" formatCode="0.00E+00">
                  <c:v>7.7075534023342805E-4</c:v>
                </c:pt>
                <c:pt idx="216" formatCode="0.00E+00">
                  <c:v>8.1079457868711298E-4</c:v>
                </c:pt>
                <c:pt idx="217" formatCode="0.00E+00">
                  <c:v>7.0068667293948003E-4</c:v>
                </c:pt>
                <c:pt idx="218" formatCode="0.00E+00">
                  <c:v>9.2090248443474603E-4</c:v>
                </c:pt>
                <c:pt idx="219" formatCode="0.00E+00">
                  <c:v>9.5093191327500902E-4</c:v>
                </c:pt>
                <c:pt idx="220" formatCode="0.00E+00">
                  <c:v>7.3071610177974399E-4</c:v>
                </c:pt>
                <c:pt idx="221" formatCode="0.00E+00">
                  <c:v>7.9077495946027095E-4</c:v>
                </c:pt>
                <c:pt idx="222" formatCode="0.00E+00">
                  <c:v>1.0009809613421099E-5</c:v>
                </c:pt>
                <c:pt idx="223" formatCode="0.00E+00">
                  <c:v>9.0088286520790303E-4</c:v>
                </c:pt>
                <c:pt idx="224" formatCode="0.00E+00">
                  <c:v>7.1069648255290099E-4</c:v>
                </c:pt>
                <c:pt idx="225" formatCode="0.00E+00">
                  <c:v>1.0009809613421099E-5</c:v>
                </c:pt>
                <c:pt idx="226" formatCode="0.00E+00">
                  <c:v>7.6074553062000698E-4</c:v>
                </c:pt>
                <c:pt idx="227" formatCode="0.00E+00">
                  <c:v>8.5083381714079801E-4</c:v>
                </c:pt>
                <c:pt idx="228" formatCode="0.00E+00">
                  <c:v>8.7085343636764004E-4</c:v>
                </c:pt>
                <c:pt idx="229" formatCode="0.00E+00">
                  <c:v>8.30814197913955E-4</c:v>
                </c:pt>
                <c:pt idx="230" formatCode="0.00E+00">
                  <c:v>7.5073572100658602E-4</c:v>
                </c:pt>
                <c:pt idx="231" formatCode="0.00E+00">
                  <c:v>6.80667053712638E-4</c:v>
                </c:pt>
                <c:pt idx="232" formatCode="0.00E+00">
                  <c:v>8.1079457868711298E-4</c:v>
                </c:pt>
                <c:pt idx="233" formatCode="0.00E+00">
                  <c:v>8.6084362675421897E-4</c:v>
                </c:pt>
                <c:pt idx="234" formatCode="0.00E+00">
                  <c:v>7.7075534023342805E-4</c:v>
                </c:pt>
                <c:pt idx="235" formatCode="0.00E+00">
                  <c:v>7.2070629216632303E-4</c:v>
                </c:pt>
                <c:pt idx="236" formatCode="0.00E+00">
                  <c:v>9.3091229404816699E-4</c:v>
                </c:pt>
                <c:pt idx="237" formatCode="0.00E+00">
                  <c:v>8.5083381714079801E-4</c:v>
                </c:pt>
                <c:pt idx="238" formatCode="0.00E+00">
                  <c:v>6.5063762487237403E-4</c:v>
                </c:pt>
                <c:pt idx="239" formatCode="0.00E+00">
                  <c:v>8.80863245981061E-4</c:v>
                </c:pt>
                <c:pt idx="240" formatCode="0.00E+00">
                  <c:v>8.5083381714079801E-4</c:v>
                </c:pt>
                <c:pt idx="241" formatCode="0.00E+00">
                  <c:v>6.5063762487237403E-4</c:v>
                </c:pt>
                <c:pt idx="242" formatCode="0.00E+00">
                  <c:v>7.7075534023342805E-4</c:v>
                </c:pt>
                <c:pt idx="243" formatCode="0.00E+00">
                  <c:v>8.2080438830053404E-4</c:v>
                </c:pt>
                <c:pt idx="244" formatCode="0.00E+00">
                  <c:v>8.1079457868711298E-4</c:v>
                </c:pt>
                <c:pt idx="245" formatCode="0.00E+00">
                  <c:v>9.2090248443474603E-4</c:v>
                </c:pt>
                <c:pt idx="246" formatCode="0.00E+00">
                  <c:v>9.0088286520790303E-4</c:v>
                </c:pt>
                <c:pt idx="247" formatCode="0.00E+00">
                  <c:v>8.0078476907369201E-4</c:v>
                </c:pt>
                <c:pt idx="248" formatCode="0.00E+00">
                  <c:v>8.7085343636764004E-4</c:v>
                </c:pt>
                <c:pt idx="249" formatCode="0.00E+00">
                  <c:v>6.7065724409921704E-4</c:v>
                </c:pt>
                <c:pt idx="250" formatCode="0.00E+00">
                  <c:v>9.2090248443474603E-4</c:v>
                </c:pt>
                <c:pt idx="251" formatCode="0.00E+00">
                  <c:v>7.8076514984684901E-4</c:v>
                </c:pt>
                <c:pt idx="252" formatCode="0.00E+00">
                  <c:v>6.9067686332605896E-4</c:v>
                </c:pt>
                <c:pt idx="253" formatCode="0.00E+00">
                  <c:v>8.0078476907369201E-4</c:v>
                </c:pt>
                <c:pt idx="254" formatCode="0.00E+00">
                  <c:v>9.0088286520790303E-4</c:v>
                </c:pt>
                <c:pt idx="255" formatCode="0.00E+00">
                  <c:v>7.3071610177974399E-4</c:v>
                </c:pt>
                <c:pt idx="256" formatCode="0.00E+00">
                  <c:v>9.3091229404816699E-4</c:v>
                </c:pt>
                <c:pt idx="257" formatCode="0.00E+00">
                  <c:v>8.0078476907369201E-4</c:v>
                </c:pt>
                <c:pt idx="258" formatCode="0.00E+00">
                  <c:v>7.6074553062000698E-4</c:v>
                </c:pt>
                <c:pt idx="259" formatCode="0.00E+00">
                  <c:v>9.5093191327500902E-4</c:v>
                </c:pt>
                <c:pt idx="260" formatCode="0.00E+00">
                  <c:v>8.1079457868711298E-4</c:v>
                </c:pt>
                <c:pt idx="261" formatCode="0.00E+00">
                  <c:v>9.1089267482132399E-4</c:v>
                </c:pt>
                <c:pt idx="262" formatCode="0.00E+00">
                  <c:v>6.80667053712638E-4</c:v>
                </c:pt>
                <c:pt idx="263" formatCode="0.00E+00">
                  <c:v>8.80863245981061E-4</c:v>
                </c:pt>
                <c:pt idx="264" formatCode="0.00E+00">
                  <c:v>7.1069648255290099E-4</c:v>
                </c:pt>
                <c:pt idx="265" formatCode="0.00E+00">
                  <c:v>7.3071610177974399E-4</c:v>
                </c:pt>
                <c:pt idx="266" formatCode="0.00E+00">
                  <c:v>7.5073572100658602E-4</c:v>
                </c:pt>
                <c:pt idx="267" formatCode="0.00E+00">
                  <c:v>7.7075534023342805E-4</c:v>
                </c:pt>
                <c:pt idx="268" formatCode="0.00E+00">
                  <c:v>8.2080438830053404E-4</c:v>
                </c:pt>
                <c:pt idx="269" formatCode="0.00E+00">
                  <c:v>7.7075534023342805E-4</c:v>
                </c:pt>
                <c:pt idx="270" formatCode="0.00E+00">
                  <c:v>6.4062781525895296E-4</c:v>
                </c:pt>
                <c:pt idx="271" formatCode="0.00E+00">
                  <c:v>7.6074553062000698E-4</c:v>
                </c:pt>
                <c:pt idx="272" formatCode="0.00E+00">
                  <c:v>8.30814197913955E-4</c:v>
                </c:pt>
                <c:pt idx="273" formatCode="0.00E+00">
                  <c:v>6.5063762487237403E-4</c:v>
                </c:pt>
                <c:pt idx="274" formatCode="0.00E+00">
                  <c:v>7.6074553062000698E-4</c:v>
                </c:pt>
                <c:pt idx="275" formatCode="0.00E+00">
                  <c:v>9.2090248443474603E-4</c:v>
                </c:pt>
                <c:pt idx="276" formatCode="0.00E+00">
                  <c:v>6.80667053712638E-4</c:v>
                </c:pt>
                <c:pt idx="277" formatCode="0.00E+00">
                  <c:v>6.6064743448579597E-4</c:v>
                </c:pt>
                <c:pt idx="278" formatCode="0.00E+00">
                  <c:v>7.9077495946027095E-4</c:v>
                </c:pt>
                <c:pt idx="279" formatCode="0.00E+00">
                  <c:v>8.4082400752737596E-4</c:v>
                </c:pt>
                <c:pt idx="280" formatCode="0.00E+00">
                  <c:v>6.7065724409921704E-4</c:v>
                </c:pt>
                <c:pt idx="281" formatCode="0.00E+00">
                  <c:v>6.30618005645532E-4</c:v>
                </c:pt>
                <c:pt idx="282" formatCode="0.00E+00">
                  <c:v>6.6064743448579597E-4</c:v>
                </c:pt>
                <c:pt idx="283" formatCode="0.00E+00">
                  <c:v>7.7075534023342805E-4</c:v>
                </c:pt>
                <c:pt idx="284" formatCode="0.00E+00">
                  <c:v>8.2080438830053404E-4</c:v>
                </c:pt>
                <c:pt idx="285" formatCode="0.00E+00">
                  <c:v>9.0088286520790303E-4</c:v>
                </c:pt>
                <c:pt idx="286" formatCode="0.00E+00">
                  <c:v>8.4082400752737596E-4</c:v>
                </c:pt>
                <c:pt idx="287" formatCode="0.00E+00">
                  <c:v>7.5073572100658602E-4</c:v>
                </c:pt>
                <c:pt idx="288" formatCode="0.00E+00">
                  <c:v>7.5073572100658602E-4</c:v>
                </c:pt>
                <c:pt idx="289" formatCode="0.00E+00">
                  <c:v>9.9097115172869406E-4</c:v>
                </c:pt>
                <c:pt idx="290" formatCode="0.00E+00">
                  <c:v>8.4082400752737596E-4</c:v>
                </c:pt>
                <c:pt idx="291" formatCode="0.00E+00">
                  <c:v>8.1079457868711298E-4</c:v>
                </c:pt>
                <c:pt idx="292" formatCode="0.00E+00">
                  <c:v>7.9077495946027095E-4</c:v>
                </c:pt>
                <c:pt idx="293" formatCode="0.00E+00">
                  <c:v>8.0078476907369201E-4</c:v>
                </c:pt>
                <c:pt idx="294" formatCode="0.00E+00">
                  <c:v>8.2080438830053404E-4</c:v>
                </c:pt>
                <c:pt idx="295" formatCode="0.00E+00">
                  <c:v>7.6074553062000698E-4</c:v>
                </c:pt>
                <c:pt idx="296" formatCode="0.00E+00">
                  <c:v>5.9057876719184805E-4</c:v>
                </c:pt>
                <c:pt idx="297" formatCode="0.00E+00">
                  <c:v>6.7065724409921704E-4</c:v>
                </c:pt>
                <c:pt idx="298" formatCode="0.00E+00">
                  <c:v>6.80667053712638E-4</c:v>
                </c:pt>
                <c:pt idx="299" formatCode="0.00E+00">
                  <c:v>7.3071610177974399E-4</c:v>
                </c:pt>
                <c:pt idx="300" formatCode="0.00E+00">
                  <c:v>7.5073572100658602E-4</c:v>
                </c:pt>
                <c:pt idx="301" formatCode="0.00E+00">
                  <c:v>8.4082400752737596E-4</c:v>
                </c:pt>
                <c:pt idx="302" formatCode="0.00E+00">
                  <c:v>6.1059838641868997E-4</c:v>
                </c:pt>
                <c:pt idx="303" formatCode="0.00E+00">
                  <c:v>8.4082400752737596E-4</c:v>
                </c:pt>
                <c:pt idx="304" formatCode="0.00E+00">
                  <c:v>7.2070629216632303E-4</c:v>
                </c:pt>
                <c:pt idx="305" formatCode="0.00E+00">
                  <c:v>7.0068667293948003E-4</c:v>
                </c:pt>
                <c:pt idx="306" formatCode="0.00E+00">
                  <c:v>6.7065724409921704E-4</c:v>
                </c:pt>
                <c:pt idx="307" formatCode="0.00E+00">
                  <c:v>7.2070629216632303E-4</c:v>
                </c:pt>
                <c:pt idx="308" formatCode="0.00E+00">
                  <c:v>6.4062781525895296E-4</c:v>
                </c:pt>
                <c:pt idx="309" formatCode="0.00E+00">
                  <c:v>6.7065724409921704E-4</c:v>
                </c:pt>
                <c:pt idx="310" formatCode="0.00E+00">
                  <c:v>7.4072591139316495E-4</c:v>
                </c:pt>
                <c:pt idx="311" formatCode="0.00E+00">
                  <c:v>6.7065724409921704E-4</c:v>
                </c:pt>
                <c:pt idx="312" formatCode="0.00E+00">
                  <c:v>1.0009809613421099E-5</c:v>
                </c:pt>
                <c:pt idx="313" formatCode="0.00E+00">
                  <c:v>8.80863245981061E-4</c:v>
                </c:pt>
                <c:pt idx="314" formatCode="0.00E+00">
                  <c:v>8.80863245981061E-4</c:v>
                </c:pt>
                <c:pt idx="315" formatCode="0.00E+00">
                  <c:v>7.5073572100658602E-4</c:v>
                </c:pt>
                <c:pt idx="316" formatCode="0.00E+00">
                  <c:v>6.7065724409921704E-4</c:v>
                </c:pt>
                <c:pt idx="317" formatCode="0.00E+00">
                  <c:v>1.0009809613421099E-5</c:v>
                </c:pt>
                <c:pt idx="318" formatCode="0.00E+00">
                  <c:v>7.8076514984684901E-4</c:v>
                </c:pt>
                <c:pt idx="319" formatCode="0.00E+00">
                  <c:v>8.5083381714079801E-4</c:v>
                </c:pt>
                <c:pt idx="320" formatCode="0.00E+00">
                  <c:v>7.6074553062000698E-4</c:v>
                </c:pt>
                <c:pt idx="321" formatCode="0.00E+00">
                  <c:v>7.1069648255290099E-4</c:v>
                </c:pt>
                <c:pt idx="322" formatCode="0.00E+00">
                  <c:v>8.1079457868711298E-4</c:v>
                </c:pt>
                <c:pt idx="323" formatCode="0.00E+00">
                  <c:v>7.1069648255290099E-4</c:v>
                </c:pt>
                <c:pt idx="324" formatCode="0.00E+00">
                  <c:v>7.6074553062000698E-4</c:v>
                </c:pt>
                <c:pt idx="325" formatCode="0.00E+00">
                  <c:v>6.6064743448579597E-4</c:v>
                </c:pt>
                <c:pt idx="326" formatCode="0.00E+00">
                  <c:v>9.4092210366158795E-4</c:v>
                </c:pt>
                <c:pt idx="327" formatCode="0.00E+00">
                  <c:v>8.80863245981061E-4</c:v>
                </c:pt>
                <c:pt idx="328" formatCode="0.00E+00">
                  <c:v>8.5083381714079801E-4</c:v>
                </c:pt>
                <c:pt idx="329" formatCode="0.00E+00">
                  <c:v>8.4082400752737596E-4</c:v>
                </c:pt>
                <c:pt idx="330" formatCode="0.00E+00">
                  <c:v>7.7075534023342805E-4</c:v>
                </c:pt>
                <c:pt idx="331" formatCode="0.00E+00">
                  <c:v>7.7075534023342805E-4</c:v>
                </c:pt>
                <c:pt idx="332" formatCode="0.00E+00">
                  <c:v>5.3051990951132099E-4</c:v>
                </c:pt>
                <c:pt idx="333" formatCode="0.00E+00">
                  <c:v>6.1059838641868997E-4</c:v>
                </c:pt>
                <c:pt idx="334" formatCode="0.00E+00">
                  <c:v>5.8056895757842601E-4</c:v>
                </c:pt>
                <c:pt idx="335" formatCode="0.00E+00">
                  <c:v>7.1069648255290099E-4</c:v>
                </c:pt>
                <c:pt idx="336" formatCode="0.00E+00">
                  <c:v>8.0078476907369201E-4</c:v>
                </c:pt>
                <c:pt idx="337" formatCode="0.00E+00">
                  <c:v>6.4062781525895296E-4</c:v>
                </c:pt>
                <c:pt idx="338" formatCode="0.00E+00">
                  <c:v>6.4062781525895296E-4</c:v>
                </c:pt>
                <c:pt idx="339" formatCode="0.00E+00">
                  <c:v>7.3071610177974399E-4</c:v>
                </c:pt>
                <c:pt idx="340" formatCode="0.00E+00">
                  <c:v>7.6074553062000698E-4</c:v>
                </c:pt>
                <c:pt idx="341" formatCode="0.00E+00">
                  <c:v>9.2090248443474603E-4</c:v>
                </c:pt>
                <c:pt idx="342" formatCode="0.00E+00">
                  <c:v>6.80667053712638E-4</c:v>
                </c:pt>
                <c:pt idx="343" formatCode="0.00E+00">
                  <c:v>7.2070629216632303E-4</c:v>
                </c:pt>
                <c:pt idx="344" formatCode="0.00E+00">
                  <c:v>5.0049048067105702E-4</c:v>
                </c:pt>
                <c:pt idx="345" formatCode="0.00E+00">
                  <c:v>7.8076514984684901E-4</c:v>
                </c:pt>
                <c:pt idx="346" formatCode="0.00E+00">
                  <c:v>7.0068667293948003E-4</c:v>
                </c:pt>
                <c:pt idx="347" formatCode="0.00E+00">
                  <c:v>6.7065724409921704E-4</c:v>
                </c:pt>
                <c:pt idx="348" formatCode="0.00E+00">
                  <c:v>5.9057876719184805E-4</c:v>
                </c:pt>
                <c:pt idx="349" formatCode="0.00E+00">
                  <c:v>6.9067686332605896E-4</c:v>
                </c:pt>
                <c:pt idx="350" formatCode="0.00E+00">
                  <c:v>7.5073572100658602E-4</c:v>
                </c:pt>
                <c:pt idx="351" formatCode="0.00E+00">
                  <c:v>8.1079457868711298E-4</c:v>
                </c:pt>
                <c:pt idx="352" formatCode="0.00E+00">
                  <c:v>7.8076514984684901E-4</c:v>
                </c:pt>
                <c:pt idx="353" formatCode="0.00E+00">
                  <c:v>7.5073572100658602E-4</c:v>
                </c:pt>
                <c:pt idx="354" formatCode="0.00E+00">
                  <c:v>7.6074553062000698E-4</c:v>
                </c:pt>
                <c:pt idx="355" formatCode="0.00E+00">
                  <c:v>7.5073572100658602E-4</c:v>
                </c:pt>
                <c:pt idx="356" formatCode="0.00E+00">
                  <c:v>5.8056895757842601E-4</c:v>
                </c:pt>
                <c:pt idx="357" formatCode="0.00E+00">
                  <c:v>6.2060819603211104E-4</c:v>
                </c:pt>
                <c:pt idx="358" formatCode="0.00E+00">
                  <c:v>8.2080438830053404E-4</c:v>
                </c:pt>
                <c:pt idx="359" formatCode="0.00E+00">
                  <c:v>7.3071610177974399E-4</c:v>
                </c:pt>
                <c:pt idx="360" formatCode="0.00E+00">
                  <c:v>8.9087305559448196E-4</c:v>
                </c:pt>
                <c:pt idx="361" formatCode="0.00E+00">
                  <c:v>5.7055914796500505E-4</c:v>
                </c:pt>
                <c:pt idx="362" formatCode="0.00E+00">
                  <c:v>7.9077495946027095E-4</c:v>
                </c:pt>
                <c:pt idx="363" formatCode="0.00E+00">
                  <c:v>7.4072591139316495E-4</c:v>
                </c:pt>
                <c:pt idx="364" formatCode="0.00E+00">
                  <c:v>7.5073572100658602E-4</c:v>
                </c:pt>
                <c:pt idx="365" formatCode="0.00E+00">
                  <c:v>7.2070629216632303E-4</c:v>
                </c:pt>
                <c:pt idx="366" formatCode="0.00E+00">
                  <c:v>1.0009809613421099E-5</c:v>
                </c:pt>
                <c:pt idx="367" formatCode="0.00E+00">
                  <c:v>6.5063762487237403E-4</c:v>
                </c:pt>
                <c:pt idx="368" formatCode="0.00E+00">
                  <c:v>7.1069648255290099E-4</c:v>
                </c:pt>
                <c:pt idx="369" formatCode="0.00E+00">
                  <c:v>6.9067686332605896E-4</c:v>
                </c:pt>
                <c:pt idx="370" formatCode="0.00E+00">
                  <c:v>8.5083381714079801E-4</c:v>
                </c:pt>
                <c:pt idx="371" formatCode="0.00E+00">
                  <c:v>1.0009809613421099E-5</c:v>
                </c:pt>
                <c:pt idx="372" formatCode="0.00E+00">
                  <c:v>5.8056895757842601E-4</c:v>
                </c:pt>
                <c:pt idx="373" formatCode="0.00E+00">
                  <c:v>7.0068667293948003E-4</c:v>
                </c:pt>
                <c:pt idx="374" formatCode="0.00E+00">
                  <c:v>6.9067686332605896E-4</c:v>
                </c:pt>
                <c:pt idx="375" formatCode="0.00E+00">
                  <c:v>7.2070629216632303E-4</c:v>
                </c:pt>
                <c:pt idx="376" formatCode="0.00E+00">
                  <c:v>7.8076514984684901E-4</c:v>
                </c:pt>
                <c:pt idx="377" formatCode="0.00E+00">
                  <c:v>6.7065724409921704E-4</c:v>
                </c:pt>
                <c:pt idx="378" formatCode="0.00E+00">
                  <c:v>6.80667053712638E-4</c:v>
                </c:pt>
                <c:pt idx="379" formatCode="0.00E+00">
                  <c:v>6.9067686332605896E-4</c:v>
                </c:pt>
                <c:pt idx="380" formatCode="0.00E+00">
                  <c:v>7.2070629216632303E-4</c:v>
                </c:pt>
                <c:pt idx="381" formatCode="0.00E+00">
                  <c:v>7.3071610177974399E-4</c:v>
                </c:pt>
                <c:pt idx="382" formatCode="0.00E+00">
                  <c:v>6.6064743448579597E-4</c:v>
                </c:pt>
                <c:pt idx="383" formatCode="0.00E+00">
                  <c:v>7.7075534023342805E-4</c:v>
                </c:pt>
                <c:pt idx="384" formatCode="0.00E+00">
                  <c:v>6.6064743448579597E-4</c:v>
                </c:pt>
                <c:pt idx="385" formatCode="0.00E+00">
                  <c:v>6.1059838641868997E-4</c:v>
                </c:pt>
                <c:pt idx="386" formatCode="0.00E+00">
                  <c:v>6.5063762487237403E-4</c:v>
                </c:pt>
                <c:pt idx="387" formatCode="0.00E+00">
                  <c:v>6.30618005645532E-4</c:v>
                </c:pt>
                <c:pt idx="388" formatCode="0.00E+00">
                  <c:v>6.5063762487237403E-4</c:v>
                </c:pt>
                <c:pt idx="389" formatCode="0.00E+00">
                  <c:v>6.6064743448579597E-4</c:v>
                </c:pt>
                <c:pt idx="390" formatCode="0.00E+00">
                  <c:v>6.7065724409921704E-4</c:v>
                </c:pt>
                <c:pt idx="391" formatCode="0.00E+00">
                  <c:v>6.5063762487237403E-4</c:v>
                </c:pt>
                <c:pt idx="392" formatCode="0.00E+00">
                  <c:v>7.9077495946027095E-4</c:v>
                </c:pt>
                <c:pt idx="393" formatCode="0.00E+00">
                  <c:v>7.7075534023342805E-4</c:v>
                </c:pt>
                <c:pt idx="394" formatCode="0.00E+00">
                  <c:v>7.3071610177974399E-4</c:v>
                </c:pt>
                <c:pt idx="395" formatCode="0.00E+00">
                  <c:v>6.6064743448579597E-4</c:v>
                </c:pt>
                <c:pt idx="396" formatCode="0.00E+00">
                  <c:v>6.30618005645532E-4</c:v>
                </c:pt>
                <c:pt idx="397" formatCode="0.00E+00">
                  <c:v>5.5053952873816302E-4</c:v>
                </c:pt>
                <c:pt idx="398" formatCode="0.00E+00">
                  <c:v>7.0068667293948003E-4</c:v>
                </c:pt>
                <c:pt idx="399" formatCode="0.00E+00">
                  <c:v>7.1069648255290099E-4</c:v>
                </c:pt>
                <c:pt idx="400" formatCode="0.00E+00">
                  <c:v>6.7065724409921704E-4</c:v>
                </c:pt>
                <c:pt idx="401" formatCode="0.00E+00">
                  <c:v>6.6064743448579597E-4</c:v>
                </c:pt>
                <c:pt idx="402" formatCode="0.00E+00">
                  <c:v>7.0068667293948003E-4</c:v>
                </c:pt>
                <c:pt idx="403" formatCode="0.00E+00">
                  <c:v>7.7075534023342805E-4</c:v>
                </c:pt>
                <c:pt idx="404" formatCode="0.00E+00">
                  <c:v>6.0058857680526901E-4</c:v>
                </c:pt>
                <c:pt idx="405" formatCode="0.00E+00">
                  <c:v>6.6064743448579597E-4</c:v>
                </c:pt>
                <c:pt idx="406" formatCode="0.00E+00">
                  <c:v>6.80667053712638E-4</c:v>
                </c:pt>
                <c:pt idx="407" formatCode="0.00E+00">
                  <c:v>6.30618005645532E-4</c:v>
                </c:pt>
                <c:pt idx="408" formatCode="0.00E+00">
                  <c:v>6.9067686332605896E-4</c:v>
                </c:pt>
                <c:pt idx="409" formatCode="0.00E+00">
                  <c:v>5.6054933835158398E-4</c:v>
                </c:pt>
                <c:pt idx="410" formatCode="0.00E+00">
                  <c:v>5.8056895757842601E-4</c:v>
                </c:pt>
                <c:pt idx="411" formatCode="0.00E+00">
                  <c:v>6.1059838641868997E-4</c:v>
                </c:pt>
                <c:pt idx="412" formatCode="0.00E+00">
                  <c:v>6.4062781525895296E-4</c:v>
                </c:pt>
                <c:pt idx="413" formatCode="0.00E+00">
                  <c:v>5.6054933835158398E-4</c:v>
                </c:pt>
                <c:pt idx="414" formatCode="0.00E+00">
                  <c:v>7.8076514984684901E-4</c:v>
                </c:pt>
                <c:pt idx="415" formatCode="0.00E+00">
                  <c:v>6.9067686332605896E-4</c:v>
                </c:pt>
                <c:pt idx="416" formatCode="0.00E+00">
                  <c:v>7.8076514984684901E-4</c:v>
                </c:pt>
                <c:pt idx="417" formatCode="0.00E+00">
                  <c:v>6.2060819603211104E-4</c:v>
                </c:pt>
                <c:pt idx="418" formatCode="0.00E+00">
                  <c:v>5.9057876719184805E-4</c:v>
                </c:pt>
                <c:pt idx="419" formatCode="0.00E+00">
                  <c:v>5.6054933835158398E-4</c:v>
                </c:pt>
                <c:pt idx="420" formatCode="0.00E+00">
                  <c:v>6.0058857680526901E-4</c:v>
                </c:pt>
                <c:pt idx="421" formatCode="0.00E+00">
                  <c:v>6.5063762487237403E-4</c:v>
                </c:pt>
                <c:pt idx="422" formatCode="0.00E+00">
                  <c:v>6.2060819603211104E-4</c:v>
                </c:pt>
                <c:pt idx="423" formatCode="0.00E+00">
                  <c:v>6.7065724409921704E-4</c:v>
                </c:pt>
                <c:pt idx="424" formatCode="0.00E+00">
                  <c:v>5.5053952873816302E-4</c:v>
                </c:pt>
                <c:pt idx="425" formatCode="0.00E+00">
                  <c:v>5.8056895757842601E-4</c:v>
                </c:pt>
                <c:pt idx="426" formatCode="0.00E+00">
                  <c:v>7.4072591139316495E-4</c:v>
                </c:pt>
                <c:pt idx="427" formatCode="0.00E+00">
                  <c:v>8.0078476907369201E-4</c:v>
                </c:pt>
                <c:pt idx="428" formatCode="0.00E+00">
                  <c:v>7.8076514984684901E-4</c:v>
                </c:pt>
                <c:pt idx="429" formatCode="0.00E+00">
                  <c:v>6.4062781525895296E-4</c:v>
                </c:pt>
                <c:pt idx="430" formatCode="0.00E+00">
                  <c:v>6.6064743448579597E-4</c:v>
                </c:pt>
                <c:pt idx="431" formatCode="0.00E+00">
                  <c:v>6.9067686332605896E-4</c:v>
                </c:pt>
                <c:pt idx="432" formatCode="0.00E+00">
                  <c:v>4.9048067105763595E-4</c:v>
                </c:pt>
                <c:pt idx="433" formatCode="0.00E+00">
                  <c:v>5.6054933835158398E-4</c:v>
                </c:pt>
                <c:pt idx="434" formatCode="0.00E+00">
                  <c:v>6.5063762487237403E-4</c:v>
                </c:pt>
                <c:pt idx="435" formatCode="0.00E+00">
                  <c:v>6.30618005645532E-4</c:v>
                </c:pt>
                <c:pt idx="436" formatCode="0.00E+00">
                  <c:v>6.30618005645532E-4</c:v>
                </c:pt>
                <c:pt idx="437" formatCode="0.00E+00">
                  <c:v>7.0068667293948003E-4</c:v>
                </c:pt>
                <c:pt idx="438" formatCode="0.00E+00">
                  <c:v>7.9077495946027095E-4</c:v>
                </c:pt>
                <c:pt idx="439" formatCode="0.00E+00">
                  <c:v>5.5053952873816302E-4</c:v>
                </c:pt>
                <c:pt idx="440" formatCode="0.00E+00">
                  <c:v>7.3071610177974399E-4</c:v>
                </c:pt>
                <c:pt idx="441" formatCode="0.00E+00">
                  <c:v>7.3071610177974399E-4</c:v>
                </c:pt>
                <c:pt idx="442" formatCode="0.00E+00">
                  <c:v>6.80667053712638E-4</c:v>
                </c:pt>
                <c:pt idx="443" formatCode="0.00E+00">
                  <c:v>5.9057876719184805E-4</c:v>
                </c:pt>
                <c:pt idx="444" formatCode="0.00E+00">
                  <c:v>6.9067686332605896E-4</c:v>
                </c:pt>
                <c:pt idx="445" formatCode="0.00E+00">
                  <c:v>6.1059838641868997E-4</c:v>
                </c:pt>
                <c:pt idx="446" formatCode="0.00E+00">
                  <c:v>1.0009809613421099E-5</c:v>
                </c:pt>
                <c:pt idx="447" formatCode="0.00E+00">
                  <c:v>5.5053952873816302E-4</c:v>
                </c:pt>
                <c:pt idx="448" formatCode="0.00E+00">
                  <c:v>7.3071610177974399E-4</c:v>
                </c:pt>
                <c:pt idx="449" formatCode="0.00E+00">
                  <c:v>6.2060819603211104E-4</c:v>
                </c:pt>
                <c:pt idx="450" formatCode="0.00E+00">
                  <c:v>6.7065724409921704E-4</c:v>
                </c:pt>
                <c:pt idx="451" formatCode="0.00E+00">
                  <c:v>6.80667053712638E-4</c:v>
                </c:pt>
                <c:pt idx="452" formatCode="0.00E+00">
                  <c:v>1.0009809613421099E-5</c:v>
                </c:pt>
                <c:pt idx="453" formatCode="0.00E+00">
                  <c:v>6.4062781525895296E-4</c:v>
                </c:pt>
                <c:pt idx="454" formatCode="0.00E+00">
                  <c:v>7.1069648255290099E-4</c:v>
                </c:pt>
                <c:pt idx="455" formatCode="0.00E+00">
                  <c:v>7.2070629216632303E-4</c:v>
                </c:pt>
                <c:pt idx="456" formatCode="0.00E+00">
                  <c:v>5.5053952873816302E-4</c:v>
                </c:pt>
                <c:pt idx="457" formatCode="0.00E+00">
                  <c:v>8.1079457868711298E-4</c:v>
                </c:pt>
                <c:pt idx="458" formatCode="0.00E+00">
                  <c:v>6.4062781525895296E-4</c:v>
                </c:pt>
                <c:pt idx="459" formatCode="0.00E+00">
                  <c:v>7.5073572100658602E-4</c:v>
                </c:pt>
                <c:pt idx="460" formatCode="0.00E+00">
                  <c:v>6.6064743448579597E-4</c:v>
                </c:pt>
                <c:pt idx="461" formatCode="0.00E+00">
                  <c:v>6.1059838641868997E-4</c:v>
                </c:pt>
                <c:pt idx="462" formatCode="0.00E+00">
                  <c:v>6.9067686332605896E-4</c:v>
                </c:pt>
                <c:pt idx="463" formatCode="0.00E+00">
                  <c:v>5.8056895757842601E-4</c:v>
                </c:pt>
                <c:pt idx="464" formatCode="0.00E+00">
                  <c:v>6.30618005645532E-4</c:v>
                </c:pt>
                <c:pt idx="465" formatCode="0.00E+00">
                  <c:v>6.7065724409921704E-4</c:v>
                </c:pt>
                <c:pt idx="466" formatCode="0.00E+00">
                  <c:v>7.1069648255290099E-4</c:v>
                </c:pt>
                <c:pt idx="467" formatCode="0.00E+00">
                  <c:v>5.6054933835158398E-4</c:v>
                </c:pt>
                <c:pt idx="468" formatCode="0.00E+00">
                  <c:v>6.4062781525895296E-4</c:v>
                </c:pt>
                <c:pt idx="469" formatCode="0.00E+00">
                  <c:v>6.1059838641868997E-4</c:v>
                </c:pt>
                <c:pt idx="470" formatCode="0.00E+00">
                  <c:v>7.0068667293948003E-4</c:v>
                </c:pt>
                <c:pt idx="471" formatCode="0.00E+00">
                  <c:v>6.9067686332605896E-4</c:v>
                </c:pt>
                <c:pt idx="472" formatCode="0.00E+00">
                  <c:v>7.0068667293948003E-4</c:v>
                </c:pt>
                <c:pt idx="473" formatCode="0.00E+00">
                  <c:v>6.6064743448579597E-4</c:v>
                </c:pt>
                <c:pt idx="474" formatCode="0.00E+00">
                  <c:v>6.80667053712638E-4</c:v>
                </c:pt>
                <c:pt idx="475" formatCode="0.00E+00">
                  <c:v>5.6054933835158398E-4</c:v>
                </c:pt>
                <c:pt idx="476" formatCode="0.00E+00">
                  <c:v>5.9057876719184805E-4</c:v>
                </c:pt>
                <c:pt idx="477" formatCode="0.00E+00">
                  <c:v>6.30618005645532E-4</c:v>
                </c:pt>
                <c:pt idx="478" formatCode="0.00E+00">
                  <c:v>5.9057876719184805E-4</c:v>
                </c:pt>
                <c:pt idx="479" formatCode="0.00E+00">
                  <c:v>5.6054933835158398E-4</c:v>
                </c:pt>
                <c:pt idx="480" formatCode="0.00E+00">
                  <c:v>7.4072591139316495E-4</c:v>
                </c:pt>
                <c:pt idx="481" formatCode="0.00E+00">
                  <c:v>5.7055914796500505E-4</c:v>
                </c:pt>
                <c:pt idx="482" formatCode="0.00E+00">
                  <c:v>7.5073572100658602E-4</c:v>
                </c:pt>
                <c:pt idx="483" formatCode="0.00E+00">
                  <c:v>5.9057876719184805E-4</c:v>
                </c:pt>
                <c:pt idx="484" formatCode="0.00E+00">
                  <c:v>5.4052971912474195E-4</c:v>
                </c:pt>
                <c:pt idx="485" formatCode="0.00E+00">
                  <c:v>6.2060819603211104E-4</c:v>
                </c:pt>
                <c:pt idx="486" formatCode="0.00E+00">
                  <c:v>7.0068667293948003E-4</c:v>
                </c:pt>
                <c:pt idx="487" formatCode="0.00E+00">
                  <c:v>7.7075534023342805E-4</c:v>
                </c:pt>
                <c:pt idx="488" formatCode="0.00E+00">
                  <c:v>6.4062781525895296E-4</c:v>
                </c:pt>
                <c:pt idx="489" formatCode="0.00E+00">
                  <c:v>5.9057876719184805E-4</c:v>
                </c:pt>
                <c:pt idx="490" formatCode="0.00E+00">
                  <c:v>5.6054933835158398E-4</c:v>
                </c:pt>
                <c:pt idx="491" formatCode="0.00E+00">
                  <c:v>6.80667053712638E-4</c:v>
                </c:pt>
                <c:pt idx="492" formatCode="0.00E+00">
                  <c:v>1.0009809613421099E-5</c:v>
                </c:pt>
                <c:pt idx="493" formatCode="0.00E+00">
                  <c:v>7.2070629216632303E-4</c:v>
                </c:pt>
                <c:pt idx="494" formatCode="0.00E+00">
                  <c:v>5.9057876719184805E-4</c:v>
                </c:pt>
                <c:pt idx="495" formatCode="0.00E+00">
                  <c:v>6.30618005645532E-4</c:v>
                </c:pt>
                <c:pt idx="496" formatCode="0.00E+00">
                  <c:v>6.6064743448579597E-4</c:v>
                </c:pt>
                <c:pt idx="497" formatCode="0.00E+00">
                  <c:v>6.80667053712638E-4</c:v>
                </c:pt>
                <c:pt idx="498" formatCode="0.00E+00">
                  <c:v>6.6064743448579597E-4</c:v>
                </c:pt>
                <c:pt idx="499" formatCode="0.00E+00">
                  <c:v>5.6054933835158398E-4</c:v>
                </c:pt>
                <c:pt idx="500" formatCode="0.00E+00">
                  <c:v>5.3051990951132099E-4</c:v>
                </c:pt>
                <c:pt idx="501" formatCode="0.00E+00">
                  <c:v>6.5063762487237403E-4</c:v>
                </c:pt>
                <c:pt idx="502" formatCode="0.00E+00">
                  <c:v>4.8047086144421499E-4</c:v>
                </c:pt>
                <c:pt idx="503" formatCode="0.00E+00">
                  <c:v>5.4052971912474195E-4</c:v>
                </c:pt>
                <c:pt idx="504" formatCode="0.00E+00">
                  <c:v>6.5063762487237403E-4</c:v>
                </c:pt>
                <c:pt idx="505" formatCode="0.00E+00">
                  <c:v>5.4052971912474195E-4</c:v>
                </c:pt>
                <c:pt idx="506" formatCode="0.00E+00">
                  <c:v>6.1059838641868997E-4</c:v>
                </c:pt>
                <c:pt idx="507" formatCode="0.00E+00">
                  <c:v>6.4062781525895296E-4</c:v>
                </c:pt>
                <c:pt idx="508" formatCode="0.00E+00">
                  <c:v>6.1059838641868997E-4</c:v>
                </c:pt>
                <c:pt idx="509" formatCode="0.00E+00">
                  <c:v>7.0068667293948003E-4</c:v>
                </c:pt>
                <c:pt idx="510" formatCode="0.00E+00">
                  <c:v>4.8047086144421499E-4</c:v>
                </c:pt>
                <c:pt idx="511" formatCode="0.00E+00">
                  <c:v>5.3051990951132099E-4</c:v>
                </c:pt>
                <c:pt idx="512" formatCode="0.00E+00">
                  <c:v>5.3051990951132099E-4</c:v>
                </c:pt>
                <c:pt idx="513" formatCode="0.00E+00">
                  <c:v>5.2051009989789905E-4</c:v>
                </c:pt>
                <c:pt idx="514" formatCode="0.00E+00">
                  <c:v>5.9057876719184805E-4</c:v>
                </c:pt>
                <c:pt idx="515" formatCode="0.00E+00">
                  <c:v>7.7075534023342805E-4</c:v>
                </c:pt>
                <c:pt idx="516" formatCode="0.00E+00">
                  <c:v>6.30618005645532E-4</c:v>
                </c:pt>
                <c:pt idx="517" formatCode="0.00E+00">
                  <c:v>6.2060819603211104E-4</c:v>
                </c:pt>
                <c:pt idx="518" formatCode="0.00E+00">
                  <c:v>5.4052971912474195E-4</c:v>
                </c:pt>
                <c:pt idx="519" formatCode="0.00E+00">
                  <c:v>5.8056895757842601E-4</c:v>
                </c:pt>
                <c:pt idx="520" formatCode="0.00E+00">
                  <c:v>6.2060819603211104E-4</c:v>
                </c:pt>
                <c:pt idx="521" formatCode="0.00E+00">
                  <c:v>7.0068667293948003E-4</c:v>
                </c:pt>
                <c:pt idx="522" formatCode="0.00E+00">
                  <c:v>5.5053952873816302E-4</c:v>
                </c:pt>
                <c:pt idx="523" formatCode="0.00E+00">
                  <c:v>6.4062781525895296E-4</c:v>
                </c:pt>
                <c:pt idx="524" formatCode="0.00E+00">
                  <c:v>7.1069648255290099E-4</c:v>
                </c:pt>
                <c:pt idx="525" formatCode="0.00E+00">
                  <c:v>6.9067686332605896E-4</c:v>
                </c:pt>
                <c:pt idx="526" formatCode="0.00E+00">
                  <c:v>5.0049048067105702E-4</c:v>
                </c:pt>
                <c:pt idx="527" formatCode="0.00E+00">
                  <c:v>6.5063762487237403E-4</c:v>
                </c:pt>
                <c:pt idx="528" formatCode="0.00E+00">
                  <c:v>7.3071610177974399E-4</c:v>
                </c:pt>
                <c:pt idx="529" formatCode="0.00E+00">
                  <c:v>6.6064743448579597E-4</c:v>
                </c:pt>
                <c:pt idx="530" formatCode="0.00E+00">
                  <c:v>6.9067686332605896E-4</c:v>
                </c:pt>
                <c:pt idx="531" formatCode="0.00E+00">
                  <c:v>5.9057876719184805E-4</c:v>
                </c:pt>
                <c:pt idx="532" formatCode="0.00E+00">
                  <c:v>6.1059838641868997E-4</c:v>
                </c:pt>
                <c:pt idx="533" formatCode="0.00E+00">
                  <c:v>5.9057876719184805E-4</c:v>
                </c:pt>
                <c:pt idx="534" formatCode="0.00E+00">
                  <c:v>6.80667053712638E-4</c:v>
                </c:pt>
                <c:pt idx="535" formatCode="0.00E+00">
                  <c:v>7.2070629216632303E-4</c:v>
                </c:pt>
                <c:pt idx="536" formatCode="0.00E+00">
                  <c:v>4.7046105183079398E-4</c:v>
                </c:pt>
                <c:pt idx="537" formatCode="0.00E+00">
                  <c:v>5.7055914796500505E-4</c:v>
                </c:pt>
                <c:pt idx="538" formatCode="0.00E+00">
                  <c:v>6.1059838641868997E-4</c:v>
                </c:pt>
                <c:pt idx="539" formatCode="0.00E+00">
                  <c:v>5.5053952873816302E-4</c:v>
                </c:pt>
                <c:pt idx="540" formatCode="0.00E+00">
                  <c:v>6.5063762487237403E-4</c:v>
                </c:pt>
                <c:pt idx="541" formatCode="0.00E+00">
                  <c:v>4.6045124221737302E-4</c:v>
                </c:pt>
                <c:pt idx="542" formatCode="0.00E+00">
                  <c:v>6.1059838641868997E-4</c:v>
                </c:pt>
                <c:pt idx="543" formatCode="0.00E+00">
                  <c:v>5.9057876719184805E-4</c:v>
                </c:pt>
                <c:pt idx="544" formatCode="0.00E+00">
                  <c:v>6.7065724409921704E-4</c:v>
                </c:pt>
                <c:pt idx="545" formatCode="0.00E+00">
                  <c:v>5.6054933835158398E-4</c:v>
                </c:pt>
                <c:pt idx="546" formatCode="0.00E+00">
                  <c:v>6.2060819603211104E-4</c:v>
                </c:pt>
                <c:pt idx="547" formatCode="0.00E+00">
                  <c:v>4.6045124221737302E-4</c:v>
                </c:pt>
                <c:pt idx="548" formatCode="0.00E+00">
                  <c:v>5.6054933835158398E-4</c:v>
                </c:pt>
                <c:pt idx="549" formatCode="0.00E+00">
                  <c:v>4.9048067105763595E-4</c:v>
                </c:pt>
                <c:pt idx="550" formatCode="0.00E+00">
                  <c:v>5.6054933835158398E-4</c:v>
                </c:pt>
                <c:pt idx="551" formatCode="0.00E+00">
                  <c:v>5.8056895757842601E-4</c:v>
                </c:pt>
                <c:pt idx="552" formatCode="0.00E+00">
                  <c:v>1.0009809613421099E-5</c:v>
                </c:pt>
                <c:pt idx="553" formatCode="0.00E+00">
                  <c:v>4.0039238453684601E-4</c:v>
                </c:pt>
                <c:pt idx="554" formatCode="0.00E+00">
                  <c:v>1.0009809613421099E-5</c:v>
                </c:pt>
                <c:pt idx="555" formatCode="0.00E+00">
                  <c:v>5.7055914796500505E-4</c:v>
                </c:pt>
                <c:pt idx="556" formatCode="0.00E+00">
                  <c:v>5.8056895757842601E-4</c:v>
                </c:pt>
                <c:pt idx="557" formatCode="0.00E+00">
                  <c:v>6.5063762487237403E-4</c:v>
                </c:pt>
                <c:pt idx="558" formatCode="0.00E+00">
                  <c:v>5.2051009989789905E-4</c:v>
                </c:pt>
                <c:pt idx="559" formatCode="0.00E+00">
                  <c:v>6.30618005645532E-4</c:v>
                </c:pt>
                <c:pt idx="560" formatCode="0.00E+00">
                  <c:v>5.4052971912474195E-4</c:v>
                </c:pt>
                <c:pt idx="561" formatCode="0.00E+00">
                  <c:v>5.4052971912474195E-4</c:v>
                </c:pt>
                <c:pt idx="562" formatCode="0.00E+00">
                  <c:v>5.6054933835158398E-4</c:v>
                </c:pt>
                <c:pt idx="563" formatCode="0.00E+00">
                  <c:v>6.30618005645532E-4</c:v>
                </c:pt>
                <c:pt idx="564" formatCode="0.00E+00">
                  <c:v>6.0058857680526901E-4</c:v>
                </c:pt>
                <c:pt idx="565" formatCode="0.00E+00">
                  <c:v>6.30618005645532E-4</c:v>
                </c:pt>
                <c:pt idx="566" formatCode="0.00E+00">
                  <c:v>5.7055914796500505E-4</c:v>
                </c:pt>
                <c:pt idx="567" formatCode="0.00E+00">
                  <c:v>5.7055914796500505E-4</c:v>
                </c:pt>
                <c:pt idx="568" formatCode="0.00E+00">
                  <c:v>6.2060819603211104E-4</c:v>
                </c:pt>
                <c:pt idx="569" formatCode="0.00E+00">
                  <c:v>5.8056895757842601E-4</c:v>
                </c:pt>
                <c:pt idx="570" formatCode="0.00E+00">
                  <c:v>5.2051009989789905E-4</c:v>
                </c:pt>
                <c:pt idx="571" formatCode="0.00E+00">
                  <c:v>5.3051990951132099E-4</c:v>
                </c:pt>
                <c:pt idx="572" formatCode="0.00E+00">
                  <c:v>5.0049048067105702E-4</c:v>
                </c:pt>
                <c:pt idx="573" formatCode="0.00E+00">
                  <c:v>6.4062781525895296E-4</c:v>
                </c:pt>
                <c:pt idx="574" formatCode="0.00E+00">
                  <c:v>4.7046105183079398E-4</c:v>
                </c:pt>
                <c:pt idx="575" formatCode="0.00E+00">
                  <c:v>5.8056895757842601E-4</c:v>
                </c:pt>
                <c:pt idx="576" formatCode="0.00E+00">
                  <c:v>5.3051990951132099E-4</c:v>
                </c:pt>
                <c:pt idx="577" formatCode="0.00E+00">
                  <c:v>5.9057876719184805E-4</c:v>
                </c:pt>
                <c:pt idx="578" formatCode="0.00E+00">
                  <c:v>6.80667053712638E-4</c:v>
                </c:pt>
                <c:pt idx="579" formatCode="0.00E+00">
                  <c:v>6.9067686332605896E-4</c:v>
                </c:pt>
                <c:pt idx="580" formatCode="0.00E+00">
                  <c:v>4.8047086144421499E-4</c:v>
                </c:pt>
                <c:pt idx="581" formatCode="0.00E+00">
                  <c:v>5.7055914796500505E-4</c:v>
                </c:pt>
                <c:pt idx="582" formatCode="0.00E+00">
                  <c:v>6.1059838641868997E-4</c:v>
                </c:pt>
                <c:pt idx="583" formatCode="0.00E+00">
                  <c:v>6.4062781525895296E-4</c:v>
                </c:pt>
                <c:pt idx="584" formatCode="0.00E+00">
                  <c:v>1.0009809613421099E-5</c:v>
                </c:pt>
                <c:pt idx="585" formatCode="0.00E+00">
                  <c:v>5.6054933835158398E-4</c:v>
                </c:pt>
                <c:pt idx="586" formatCode="0.00E+00">
                  <c:v>5.7055914796500505E-4</c:v>
                </c:pt>
                <c:pt idx="587" formatCode="0.00E+00">
                  <c:v>6.5063762487237403E-4</c:v>
                </c:pt>
                <c:pt idx="588" formatCode="0.00E+00">
                  <c:v>6.1059838641868997E-4</c:v>
                </c:pt>
                <c:pt idx="589" formatCode="0.00E+00">
                  <c:v>4.30421813377109E-4</c:v>
                </c:pt>
                <c:pt idx="590" formatCode="0.00E+00">
                  <c:v>5.8056895757842601E-4</c:v>
                </c:pt>
                <c:pt idx="591" formatCode="0.00E+00">
                  <c:v>6.0058857680526901E-4</c:v>
                </c:pt>
                <c:pt idx="592" formatCode="0.00E+00">
                  <c:v>5.7055914796500505E-4</c:v>
                </c:pt>
                <c:pt idx="593" formatCode="0.00E+00">
                  <c:v>6.7065724409921704E-4</c:v>
                </c:pt>
                <c:pt idx="594" formatCode="0.00E+00">
                  <c:v>5.7055914796500505E-4</c:v>
                </c:pt>
                <c:pt idx="595" formatCode="0.00E+00">
                  <c:v>5.2051009989789905E-4</c:v>
                </c:pt>
                <c:pt idx="596" formatCode="0.00E+00">
                  <c:v>5.8056895757842601E-4</c:v>
                </c:pt>
                <c:pt idx="597" formatCode="0.00E+00">
                  <c:v>5.1050029028447798E-4</c:v>
                </c:pt>
                <c:pt idx="598" formatCode="0.00E+00">
                  <c:v>5.8056895757842601E-4</c:v>
                </c:pt>
                <c:pt idx="599" formatCode="0.00E+00">
                  <c:v>6.1059838641868997E-4</c:v>
                </c:pt>
                <c:pt idx="600" formatCode="0.00E+00">
                  <c:v>5.1050029028447798E-4</c:v>
                </c:pt>
                <c:pt idx="601" formatCode="0.00E+00">
                  <c:v>5.5053952873816302E-4</c:v>
                </c:pt>
                <c:pt idx="602" formatCode="0.00E+00">
                  <c:v>4.4043162299053001E-4</c:v>
                </c:pt>
                <c:pt idx="603" formatCode="0.00E+00">
                  <c:v>5.4052971912474195E-4</c:v>
                </c:pt>
                <c:pt idx="604" formatCode="0.00E+00">
                  <c:v>5.4052971912474195E-4</c:v>
                </c:pt>
                <c:pt idx="605" formatCode="0.00E+00">
                  <c:v>5.9057876719184805E-4</c:v>
                </c:pt>
                <c:pt idx="606" formatCode="0.00E+00">
                  <c:v>6.1059838641868997E-4</c:v>
                </c:pt>
                <c:pt idx="607" formatCode="0.00E+00">
                  <c:v>4.8047086144421499E-4</c:v>
                </c:pt>
                <c:pt idx="608" formatCode="0.00E+00">
                  <c:v>6.7065724409921704E-4</c:v>
                </c:pt>
                <c:pt idx="609" formatCode="0.00E+00">
                  <c:v>4.4043162299053001E-4</c:v>
                </c:pt>
                <c:pt idx="610" formatCode="0.00E+00">
                  <c:v>5.4052971912474195E-4</c:v>
                </c:pt>
                <c:pt idx="611" formatCode="0.00E+00">
                  <c:v>5.5053952873816302E-4</c:v>
                </c:pt>
                <c:pt idx="612" formatCode="0.00E+00">
                  <c:v>5.0049048067105702E-4</c:v>
                </c:pt>
                <c:pt idx="613" formatCode="0.00E+00">
                  <c:v>5.8056895757842601E-4</c:v>
                </c:pt>
                <c:pt idx="614" formatCode="0.00E+00">
                  <c:v>3.80372765310003E-4</c:v>
                </c:pt>
                <c:pt idx="615" formatCode="0.00E+00">
                  <c:v>6.4062781525895296E-4</c:v>
                </c:pt>
                <c:pt idx="616" formatCode="0.00E+00">
                  <c:v>6.0058857680526901E-4</c:v>
                </c:pt>
                <c:pt idx="617" formatCode="0.00E+00">
                  <c:v>6.2060819603211104E-4</c:v>
                </c:pt>
                <c:pt idx="618" formatCode="0.00E+00">
                  <c:v>7.1069648255290099E-4</c:v>
                </c:pt>
                <c:pt idx="619" formatCode="0.00E+00">
                  <c:v>6.1059838641868997E-4</c:v>
                </c:pt>
                <c:pt idx="620" formatCode="0.00E+00">
                  <c:v>3.40333526856319E-4</c:v>
                </c:pt>
                <c:pt idx="621" formatCode="0.00E+00">
                  <c:v>5.4052971912474195E-4</c:v>
                </c:pt>
                <c:pt idx="622" formatCode="0.00E+00">
                  <c:v>4.5044143260395103E-4</c:v>
                </c:pt>
                <c:pt idx="623" formatCode="0.00E+00">
                  <c:v>6.1059838641868997E-4</c:v>
                </c:pt>
                <c:pt idx="624" formatCode="0.00E+00">
                  <c:v>5.2051009989789905E-4</c:v>
                </c:pt>
                <c:pt idx="625" formatCode="0.00E+00">
                  <c:v>4.8047086144421499E-4</c:v>
                </c:pt>
                <c:pt idx="626" formatCode="0.00E+00">
                  <c:v>5.3051990951132099E-4</c:v>
                </c:pt>
                <c:pt idx="627" formatCode="0.00E+00">
                  <c:v>3.5034333646974001E-4</c:v>
                </c:pt>
                <c:pt idx="628" formatCode="0.00E+00">
                  <c:v>6.5063762487237403E-4</c:v>
                </c:pt>
                <c:pt idx="629" formatCode="0.00E+00">
                  <c:v>4.8047086144421499E-4</c:v>
                </c:pt>
                <c:pt idx="630" formatCode="0.00E+00">
                  <c:v>5.8056895757842601E-4</c:v>
                </c:pt>
                <c:pt idx="631" formatCode="0.00E+00">
                  <c:v>6.1059838641868997E-4</c:v>
                </c:pt>
                <c:pt idx="632" formatCode="0.00E+00">
                  <c:v>5.8056895757842601E-4</c:v>
                </c:pt>
                <c:pt idx="633" formatCode="0.00E+00">
                  <c:v>6.6064743448579597E-4</c:v>
                </c:pt>
                <c:pt idx="634" formatCode="0.00E+00">
                  <c:v>5.0049048067105702E-4</c:v>
                </c:pt>
                <c:pt idx="635" formatCode="0.00E+00">
                  <c:v>4.9048067105763595E-4</c:v>
                </c:pt>
                <c:pt idx="636" formatCode="0.00E+00">
                  <c:v>4.6045124221737302E-4</c:v>
                </c:pt>
                <c:pt idx="637" formatCode="0.00E+00">
                  <c:v>5.7055914796500505E-4</c:v>
                </c:pt>
                <c:pt idx="638" formatCode="0.00E+00">
                  <c:v>4.6045124221737302E-4</c:v>
                </c:pt>
                <c:pt idx="639" formatCode="0.00E+00">
                  <c:v>4.2041200376368798E-4</c:v>
                </c:pt>
                <c:pt idx="640" formatCode="0.00E+00">
                  <c:v>6.7065724409921704E-4</c:v>
                </c:pt>
                <c:pt idx="641" formatCode="0.00E+00">
                  <c:v>5.0049048067105702E-4</c:v>
                </c:pt>
                <c:pt idx="642" formatCode="0.00E+00">
                  <c:v>5.0049048067105702E-4</c:v>
                </c:pt>
                <c:pt idx="643" formatCode="0.00E+00">
                  <c:v>5.2051009989789905E-4</c:v>
                </c:pt>
                <c:pt idx="644" formatCode="0.00E+00">
                  <c:v>4.8047086144421499E-4</c:v>
                </c:pt>
                <c:pt idx="645" formatCode="0.00E+00">
                  <c:v>5.1050029028447798E-4</c:v>
                </c:pt>
                <c:pt idx="646" formatCode="0.00E+00">
                  <c:v>5.4052971912474195E-4</c:v>
                </c:pt>
                <c:pt idx="647" formatCode="0.00E+00">
                  <c:v>4.8047086144421499E-4</c:v>
                </c:pt>
                <c:pt idx="648" formatCode="0.00E+00">
                  <c:v>6.4062781525895296E-4</c:v>
                </c:pt>
                <c:pt idx="649" formatCode="0.00E+00">
                  <c:v>4.2041200376368798E-4</c:v>
                </c:pt>
                <c:pt idx="650" formatCode="0.00E+00">
                  <c:v>4.30421813377109E-4</c:v>
                </c:pt>
                <c:pt idx="651" formatCode="0.00E+00">
                  <c:v>5.9057876719184805E-4</c:v>
                </c:pt>
                <c:pt idx="652" formatCode="0.00E+00">
                  <c:v>7.2070629216632303E-4</c:v>
                </c:pt>
                <c:pt idx="653" formatCode="0.00E+00">
                  <c:v>4.2041200376368798E-4</c:v>
                </c:pt>
                <c:pt idx="654" formatCode="0.00E+00">
                  <c:v>6.0058857680526901E-4</c:v>
                </c:pt>
                <c:pt idx="655" formatCode="0.00E+00">
                  <c:v>5.7055914796500505E-4</c:v>
                </c:pt>
                <c:pt idx="656" formatCode="0.00E+00">
                  <c:v>5.1050029028447798E-4</c:v>
                </c:pt>
                <c:pt idx="657" formatCode="0.00E+00">
                  <c:v>5.9057876719184805E-4</c:v>
                </c:pt>
                <c:pt idx="658" formatCode="0.00E+00">
                  <c:v>5.7055914796500505E-4</c:v>
                </c:pt>
                <c:pt idx="659" formatCode="0.00E+00">
                  <c:v>5.3051990951132099E-4</c:v>
                </c:pt>
                <c:pt idx="660" formatCode="0.00E+00">
                  <c:v>4.9048067105763595E-4</c:v>
                </c:pt>
                <c:pt idx="661" formatCode="0.00E+00">
                  <c:v>5.5053952873816302E-4</c:v>
                </c:pt>
                <c:pt idx="662" formatCode="0.00E+00">
                  <c:v>5.1050029028447798E-4</c:v>
                </c:pt>
                <c:pt idx="663" formatCode="0.00E+00">
                  <c:v>4.8047086144421499E-4</c:v>
                </c:pt>
                <c:pt idx="664" formatCode="0.00E+00">
                  <c:v>5.7055914796500505E-4</c:v>
                </c:pt>
                <c:pt idx="665" formatCode="0.00E+00">
                  <c:v>5.5053952873816302E-4</c:v>
                </c:pt>
                <c:pt idx="666" formatCode="0.00E+00">
                  <c:v>5.5053952873816302E-4</c:v>
                </c:pt>
                <c:pt idx="667" formatCode="0.00E+00">
                  <c:v>6.0058857680526901E-4</c:v>
                </c:pt>
                <c:pt idx="668" formatCode="0.00E+00">
                  <c:v>5.1050029028447798E-4</c:v>
                </c:pt>
                <c:pt idx="669" formatCode="0.00E+00">
                  <c:v>4.7046105183079398E-4</c:v>
                </c:pt>
                <c:pt idx="670" formatCode="0.00E+00">
                  <c:v>5.7055914796500505E-4</c:v>
                </c:pt>
                <c:pt idx="671" formatCode="0.00E+00">
                  <c:v>5.1050029028447798E-4</c:v>
                </c:pt>
                <c:pt idx="672" formatCode="0.00E+00">
                  <c:v>4.0039238453684601E-4</c:v>
                </c:pt>
                <c:pt idx="673" formatCode="0.00E+00">
                  <c:v>3.5034333646974001E-4</c:v>
                </c:pt>
                <c:pt idx="674" formatCode="0.00E+00">
                  <c:v>6.4062781525895296E-4</c:v>
                </c:pt>
                <c:pt idx="675" formatCode="0.00E+00">
                  <c:v>4.0039238453684601E-4</c:v>
                </c:pt>
                <c:pt idx="676" formatCode="0.00E+00">
                  <c:v>5.7055914796500505E-4</c:v>
                </c:pt>
                <c:pt idx="677" formatCode="0.00E+00">
                  <c:v>5.4052971912474195E-4</c:v>
                </c:pt>
                <c:pt idx="678" formatCode="0.00E+00">
                  <c:v>5.8056895757842601E-4</c:v>
                </c:pt>
                <c:pt idx="679" formatCode="0.00E+00">
                  <c:v>5.1050029028447798E-4</c:v>
                </c:pt>
                <c:pt idx="680" formatCode="0.00E+00">
                  <c:v>5.6054933835158398E-4</c:v>
                </c:pt>
                <c:pt idx="681" formatCode="0.00E+00">
                  <c:v>4.5044143260395103E-4</c:v>
                </c:pt>
                <c:pt idx="682" formatCode="0.00E+00">
                  <c:v>4.6045124221737302E-4</c:v>
                </c:pt>
                <c:pt idx="683" formatCode="0.00E+00">
                  <c:v>5.1050029028447798E-4</c:v>
                </c:pt>
                <c:pt idx="684" formatCode="0.00E+00">
                  <c:v>5.1050029028447798E-4</c:v>
                </c:pt>
                <c:pt idx="685" formatCode="0.00E+00">
                  <c:v>4.1040219415026702E-4</c:v>
                </c:pt>
                <c:pt idx="686" formatCode="0.00E+00">
                  <c:v>4.8047086144421499E-4</c:v>
                </c:pt>
                <c:pt idx="687" formatCode="0.00E+00">
                  <c:v>5.3051990951132099E-4</c:v>
                </c:pt>
                <c:pt idx="688" formatCode="0.00E+00">
                  <c:v>6.6064743448579597E-4</c:v>
                </c:pt>
                <c:pt idx="689" formatCode="0.00E+00">
                  <c:v>5.0049048067105702E-4</c:v>
                </c:pt>
                <c:pt idx="690" formatCode="0.00E+00">
                  <c:v>5.2051009989789905E-4</c:v>
                </c:pt>
                <c:pt idx="691" formatCode="0.00E+00">
                  <c:v>5.3051990951132099E-4</c:v>
                </c:pt>
                <c:pt idx="692" formatCode="0.00E+00">
                  <c:v>5.5053952873816302E-4</c:v>
                </c:pt>
                <c:pt idx="693" formatCode="0.00E+00">
                  <c:v>4.7046105183079398E-4</c:v>
                </c:pt>
                <c:pt idx="694" formatCode="0.00E+00">
                  <c:v>5.9057876719184805E-4</c:v>
                </c:pt>
                <c:pt idx="695" formatCode="0.00E+00">
                  <c:v>4.1040219415026702E-4</c:v>
                </c:pt>
                <c:pt idx="696" formatCode="0.00E+00">
                  <c:v>5.6054933835158398E-4</c:v>
                </c:pt>
                <c:pt idx="697" formatCode="0.00E+00">
                  <c:v>5.6054933835158398E-4</c:v>
                </c:pt>
                <c:pt idx="698" formatCode="0.00E+00">
                  <c:v>6.2060819603211104E-4</c:v>
                </c:pt>
                <c:pt idx="699" formatCode="0.00E+00">
                  <c:v>5.4052971912474195E-4</c:v>
                </c:pt>
                <c:pt idx="700" formatCode="0.00E+00">
                  <c:v>5.0049048067105702E-4</c:v>
                </c:pt>
                <c:pt idx="701" formatCode="0.00E+00">
                  <c:v>5.9057876719184805E-4</c:v>
                </c:pt>
                <c:pt idx="702" formatCode="0.00E+00">
                  <c:v>5.2051009989789905E-4</c:v>
                </c:pt>
                <c:pt idx="703" formatCode="0.00E+00">
                  <c:v>3.80372765310003E-4</c:v>
                </c:pt>
                <c:pt idx="704" formatCode="0.00E+00">
                  <c:v>6.6064743448579597E-4</c:v>
                </c:pt>
                <c:pt idx="705" formatCode="0.00E+00">
                  <c:v>6.0058857680526901E-4</c:v>
                </c:pt>
                <c:pt idx="706" formatCode="0.00E+00">
                  <c:v>5.7055914796500505E-4</c:v>
                </c:pt>
                <c:pt idx="707" formatCode="0.00E+00">
                  <c:v>5.2051009989789905E-4</c:v>
                </c:pt>
                <c:pt idx="708" formatCode="0.00E+00">
                  <c:v>4.8047086144421499E-4</c:v>
                </c:pt>
                <c:pt idx="709" formatCode="0.00E+00">
                  <c:v>4.2041200376368798E-4</c:v>
                </c:pt>
                <c:pt idx="710" formatCode="0.00E+00">
                  <c:v>5.0049048067105702E-4</c:v>
                </c:pt>
                <c:pt idx="711" formatCode="0.00E+00">
                  <c:v>5.2051009989789905E-4</c:v>
                </c:pt>
                <c:pt idx="712" formatCode="0.00E+00">
                  <c:v>4.30421813377109E-4</c:v>
                </c:pt>
                <c:pt idx="713" formatCode="0.00E+00">
                  <c:v>3.6035314608316097E-4</c:v>
                </c:pt>
                <c:pt idx="714" formatCode="0.00E+00">
                  <c:v>4.6045124221737302E-4</c:v>
                </c:pt>
                <c:pt idx="715" formatCode="0.00E+00">
                  <c:v>4.8047086144421499E-4</c:v>
                </c:pt>
                <c:pt idx="716" formatCode="0.00E+00">
                  <c:v>4.6045124221737302E-4</c:v>
                </c:pt>
                <c:pt idx="717" formatCode="0.00E+00">
                  <c:v>5.0049048067105702E-4</c:v>
                </c:pt>
                <c:pt idx="718" formatCode="0.00E+00">
                  <c:v>5.0049048067105702E-4</c:v>
                </c:pt>
                <c:pt idx="719" formatCode="0.00E+00">
                  <c:v>4.5044143260395103E-4</c:v>
                </c:pt>
                <c:pt idx="720" formatCode="0.00E+00">
                  <c:v>4.4043162299053001E-4</c:v>
                </c:pt>
                <c:pt idx="721" formatCode="0.00E+00">
                  <c:v>4.7046105183079398E-4</c:v>
                </c:pt>
                <c:pt idx="722" formatCode="0.00E+00">
                  <c:v>3.9038257492342402E-4</c:v>
                </c:pt>
                <c:pt idx="723" formatCode="0.00E+00">
                  <c:v>5.5053952873816302E-4</c:v>
                </c:pt>
                <c:pt idx="724" formatCode="0.00E+00">
                  <c:v>4.6045124221737302E-4</c:v>
                </c:pt>
                <c:pt idx="725" formatCode="0.00E+00">
                  <c:v>4.1040219415026702E-4</c:v>
                </c:pt>
                <c:pt idx="726" formatCode="0.00E+00">
                  <c:v>5.4052971912474195E-4</c:v>
                </c:pt>
                <c:pt idx="727" formatCode="0.00E+00">
                  <c:v>5.5053952873816302E-4</c:v>
                </c:pt>
                <c:pt idx="728" formatCode="0.00E+00">
                  <c:v>5.1050029028447798E-4</c:v>
                </c:pt>
                <c:pt idx="729" formatCode="0.00E+00">
                  <c:v>4.30421813377109E-4</c:v>
                </c:pt>
                <c:pt idx="730" formatCode="0.00E+00">
                  <c:v>5.7055914796500505E-4</c:v>
                </c:pt>
                <c:pt idx="731" formatCode="0.00E+00">
                  <c:v>4.8047086144421499E-4</c:v>
                </c:pt>
                <c:pt idx="732" formatCode="0.00E+00">
                  <c:v>4.30421813377109E-4</c:v>
                </c:pt>
                <c:pt idx="733" formatCode="0.00E+00">
                  <c:v>4.2041200376368798E-4</c:v>
                </c:pt>
                <c:pt idx="734" formatCode="0.00E+00">
                  <c:v>4.2041200376368798E-4</c:v>
                </c:pt>
                <c:pt idx="735" formatCode="0.00E+00">
                  <c:v>5.3051990951132099E-4</c:v>
                </c:pt>
                <c:pt idx="736" formatCode="0.00E+00">
                  <c:v>5.3051990951132099E-4</c:v>
                </c:pt>
                <c:pt idx="737" formatCode="0.00E+00">
                  <c:v>5.7055914796500505E-4</c:v>
                </c:pt>
                <c:pt idx="738" formatCode="0.00E+00">
                  <c:v>4.30421813377109E-4</c:v>
                </c:pt>
                <c:pt idx="739" formatCode="0.00E+00">
                  <c:v>4.5044143260395103E-4</c:v>
                </c:pt>
                <c:pt idx="740" formatCode="0.00E+00">
                  <c:v>5.9057876719184805E-4</c:v>
                </c:pt>
                <c:pt idx="741" formatCode="0.00E+00">
                  <c:v>6.0058857680526901E-4</c:v>
                </c:pt>
                <c:pt idx="742" formatCode="0.00E+00">
                  <c:v>5.2051009989789905E-4</c:v>
                </c:pt>
                <c:pt idx="743" formatCode="0.00E+00">
                  <c:v>3.7036295569658199E-4</c:v>
                </c:pt>
                <c:pt idx="744" formatCode="0.00E+00">
                  <c:v>4.5044143260395103E-4</c:v>
                </c:pt>
                <c:pt idx="745" formatCode="0.00E+00">
                  <c:v>3.40333526856319E-4</c:v>
                </c:pt>
                <c:pt idx="746" formatCode="0.00E+00">
                  <c:v>5.3051990951132099E-4</c:v>
                </c:pt>
                <c:pt idx="747" formatCode="0.00E+00">
                  <c:v>4.7046105183079398E-4</c:v>
                </c:pt>
                <c:pt idx="748" formatCode="0.00E+00">
                  <c:v>6.0058857680526901E-4</c:v>
                </c:pt>
                <c:pt idx="749" formatCode="0.00E+00">
                  <c:v>4.7046105183079398E-4</c:v>
                </c:pt>
                <c:pt idx="750" formatCode="0.00E+00">
                  <c:v>4.4043162299053001E-4</c:v>
                </c:pt>
                <c:pt idx="751" formatCode="0.00E+00">
                  <c:v>3.9038257492342402E-4</c:v>
                </c:pt>
                <c:pt idx="752" formatCode="0.00E+00">
                  <c:v>3.6035314608316097E-4</c:v>
                </c:pt>
                <c:pt idx="753" formatCode="0.00E+00">
                  <c:v>5.0049048067105702E-4</c:v>
                </c:pt>
                <c:pt idx="754" formatCode="0.00E+00">
                  <c:v>5.3051990951132099E-4</c:v>
                </c:pt>
                <c:pt idx="755" formatCode="0.00E+00">
                  <c:v>4.1040219415026702E-4</c:v>
                </c:pt>
                <c:pt idx="756" formatCode="0.00E+00">
                  <c:v>5.1050029028447798E-4</c:v>
                </c:pt>
                <c:pt idx="757" formatCode="0.00E+00">
                  <c:v>6.1059838641868997E-4</c:v>
                </c:pt>
                <c:pt idx="758" formatCode="0.00E+00">
                  <c:v>4.5044143260395103E-4</c:v>
                </c:pt>
                <c:pt idx="759" formatCode="0.00E+00">
                  <c:v>4.6045124221737302E-4</c:v>
                </c:pt>
                <c:pt idx="760" formatCode="0.00E+00">
                  <c:v>6.2060819603211104E-4</c:v>
                </c:pt>
                <c:pt idx="761" formatCode="0.00E+00">
                  <c:v>5.0049048067105702E-4</c:v>
                </c:pt>
                <c:pt idx="762" formatCode="0.00E+00">
                  <c:v>4.5044143260395103E-4</c:v>
                </c:pt>
                <c:pt idx="763" formatCode="0.00E+00">
                  <c:v>4.6045124221737302E-4</c:v>
                </c:pt>
                <c:pt idx="764" formatCode="0.00E+00">
                  <c:v>3.6035314608316097E-4</c:v>
                </c:pt>
                <c:pt idx="765" formatCode="0.00E+00">
                  <c:v>4.2041200376368798E-4</c:v>
                </c:pt>
                <c:pt idx="766" formatCode="0.00E+00">
                  <c:v>5.2051009989789905E-4</c:v>
                </c:pt>
                <c:pt idx="767" formatCode="0.00E+00">
                  <c:v>6.2060819603211104E-4</c:v>
                </c:pt>
                <c:pt idx="768" formatCode="0.00E+00">
                  <c:v>3.6035314608316097E-4</c:v>
                </c:pt>
                <c:pt idx="769" formatCode="0.00E+00">
                  <c:v>4.1040219415026702E-4</c:v>
                </c:pt>
                <c:pt idx="770" formatCode="0.00E+00">
                  <c:v>3.6035314608316097E-4</c:v>
                </c:pt>
                <c:pt idx="771" formatCode="0.00E+00">
                  <c:v>4.2041200376368798E-4</c:v>
                </c:pt>
                <c:pt idx="772" formatCode="0.00E+00">
                  <c:v>4.9048067105763595E-4</c:v>
                </c:pt>
                <c:pt idx="773" formatCode="0.00E+00">
                  <c:v>4.30421813377109E-4</c:v>
                </c:pt>
                <c:pt idx="774" formatCode="0.00E+00">
                  <c:v>4.5044143260395103E-4</c:v>
                </c:pt>
                <c:pt idx="775" formatCode="0.00E+00">
                  <c:v>4.30421813377109E-4</c:v>
                </c:pt>
                <c:pt idx="776" formatCode="0.00E+00">
                  <c:v>5.0049048067105702E-4</c:v>
                </c:pt>
                <c:pt idx="777" formatCode="0.00E+00">
                  <c:v>5.8056895757842601E-4</c:v>
                </c:pt>
                <c:pt idx="778" formatCode="0.00E+00">
                  <c:v>5.0049048067105702E-4</c:v>
                </c:pt>
                <c:pt idx="779" formatCode="0.00E+00">
                  <c:v>4.8047086144421499E-4</c:v>
                </c:pt>
                <c:pt idx="780" formatCode="0.00E+00">
                  <c:v>4.0039238453684601E-4</c:v>
                </c:pt>
                <c:pt idx="781" formatCode="0.00E+00">
                  <c:v>4.0039238453684601E-4</c:v>
                </c:pt>
                <c:pt idx="782" formatCode="0.00E+00">
                  <c:v>5.3051990951132099E-4</c:v>
                </c:pt>
                <c:pt idx="783" formatCode="0.00E+00">
                  <c:v>5.0049048067105702E-4</c:v>
                </c:pt>
                <c:pt idx="784" formatCode="0.00E+00">
                  <c:v>4.5044143260395103E-4</c:v>
                </c:pt>
                <c:pt idx="785" formatCode="0.00E+00">
                  <c:v>4.30421813377109E-4</c:v>
                </c:pt>
                <c:pt idx="786" formatCode="0.00E+00">
                  <c:v>4.5044143260395103E-4</c:v>
                </c:pt>
                <c:pt idx="787" formatCode="0.00E+00">
                  <c:v>3.9038257492342402E-4</c:v>
                </c:pt>
                <c:pt idx="788" formatCode="0.00E+00">
                  <c:v>4.4043162299053001E-4</c:v>
                </c:pt>
                <c:pt idx="789" formatCode="0.00E+00">
                  <c:v>4.5044143260395103E-4</c:v>
                </c:pt>
                <c:pt idx="790" formatCode="0.00E+00">
                  <c:v>4.5044143260395103E-4</c:v>
                </c:pt>
                <c:pt idx="791" formatCode="0.00E+00">
                  <c:v>4.5044143260395103E-4</c:v>
                </c:pt>
                <c:pt idx="792" formatCode="0.00E+00">
                  <c:v>4.2041200376368798E-4</c:v>
                </c:pt>
                <c:pt idx="793" formatCode="0.00E+00">
                  <c:v>5.3051990951132099E-4</c:v>
                </c:pt>
                <c:pt idx="794" formatCode="0.00E+00">
                  <c:v>4.9048067105763595E-4</c:v>
                </c:pt>
                <c:pt idx="795" formatCode="0.00E+00">
                  <c:v>5.5053952873816302E-4</c:v>
                </c:pt>
                <c:pt idx="796" formatCode="0.00E+00">
                  <c:v>4.6045124221737302E-4</c:v>
                </c:pt>
                <c:pt idx="797" formatCode="0.00E+00">
                  <c:v>4.1040219415026702E-4</c:v>
                </c:pt>
                <c:pt idx="798" formatCode="0.00E+00">
                  <c:v>3.6035314608316097E-4</c:v>
                </c:pt>
                <c:pt idx="799" formatCode="0.00E+00">
                  <c:v>4.30421813377109E-4</c:v>
                </c:pt>
                <c:pt idx="800" formatCode="0.00E+00">
                  <c:v>5.8056895757842601E-4</c:v>
                </c:pt>
                <c:pt idx="801" formatCode="0.00E+00">
                  <c:v>3.7036295569658199E-4</c:v>
                </c:pt>
                <c:pt idx="802" formatCode="0.00E+00">
                  <c:v>3.9038257492342402E-4</c:v>
                </c:pt>
                <c:pt idx="803" formatCode="0.00E+00">
                  <c:v>5.1050029028447798E-4</c:v>
                </c:pt>
                <c:pt idx="804" formatCode="0.00E+00">
                  <c:v>4.0039238453684601E-4</c:v>
                </c:pt>
                <c:pt idx="805" formatCode="0.00E+00">
                  <c:v>4.30421813377109E-4</c:v>
                </c:pt>
                <c:pt idx="806" formatCode="0.00E+00">
                  <c:v>4.1040219415026702E-4</c:v>
                </c:pt>
                <c:pt idx="807" formatCode="0.00E+00">
                  <c:v>4.7046105183079398E-4</c:v>
                </c:pt>
                <c:pt idx="808" formatCode="0.00E+00">
                  <c:v>5.3051990951132099E-4</c:v>
                </c:pt>
                <c:pt idx="809" formatCode="0.00E+00">
                  <c:v>4.0039238453684601E-4</c:v>
                </c:pt>
                <c:pt idx="810" formatCode="0.00E+00">
                  <c:v>1.0009809613421099E-5</c:v>
                </c:pt>
                <c:pt idx="811" formatCode="0.00E+00">
                  <c:v>5.7055914796500505E-4</c:v>
                </c:pt>
                <c:pt idx="812" formatCode="0.00E+00">
                  <c:v>4.30421813377109E-4</c:v>
                </c:pt>
                <c:pt idx="813" formatCode="0.00E+00">
                  <c:v>3.7036295569658199E-4</c:v>
                </c:pt>
                <c:pt idx="814" formatCode="0.00E+00">
                  <c:v>4.6045124221737302E-4</c:v>
                </c:pt>
                <c:pt idx="815" formatCode="0.00E+00">
                  <c:v>6.9067686332605896E-4</c:v>
                </c:pt>
                <c:pt idx="816" formatCode="0.00E+00">
                  <c:v>4.9048067105763595E-4</c:v>
                </c:pt>
                <c:pt idx="817" formatCode="0.00E+00">
                  <c:v>3.80372765310003E-4</c:v>
                </c:pt>
                <c:pt idx="818" formatCode="0.00E+00">
                  <c:v>4.4043162299053001E-4</c:v>
                </c:pt>
                <c:pt idx="819" formatCode="0.00E+00">
                  <c:v>4.0039238453684601E-4</c:v>
                </c:pt>
                <c:pt idx="820" formatCode="0.00E+00">
                  <c:v>3.3032371724289798E-4</c:v>
                </c:pt>
                <c:pt idx="821" formatCode="0.00E+00">
                  <c:v>3.80372765310003E-4</c:v>
                </c:pt>
                <c:pt idx="822" formatCode="0.00E+00">
                  <c:v>3.9038257492342402E-4</c:v>
                </c:pt>
                <c:pt idx="823" formatCode="0.00E+00">
                  <c:v>5.0049048067105702E-4</c:v>
                </c:pt>
                <c:pt idx="824" formatCode="0.00E+00">
                  <c:v>3.80372765310003E-4</c:v>
                </c:pt>
                <c:pt idx="825" formatCode="0.00E+00">
                  <c:v>5.0049048067105702E-4</c:v>
                </c:pt>
                <c:pt idx="826" formatCode="0.00E+00">
                  <c:v>4.0039238453684601E-4</c:v>
                </c:pt>
                <c:pt idx="827" formatCode="0.00E+00">
                  <c:v>4.0039238453684601E-4</c:v>
                </c:pt>
                <c:pt idx="828" formatCode="0.00E+00">
                  <c:v>3.5034333646974001E-4</c:v>
                </c:pt>
                <c:pt idx="829" formatCode="0.00E+00">
                  <c:v>3.9038257492342402E-4</c:v>
                </c:pt>
                <c:pt idx="830" formatCode="0.00E+00">
                  <c:v>4.4043162299053001E-4</c:v>
                </c:pt>
                <c:pt idx="831" formatCode="0.00E+00">
                  <c:v>5.9057876719184805E-4</c:v>
                </c:pt>
                <c:pt idx="832" formatCode="0.00E+00">
                  <c:v>4.9048067105763595E-4</c:v>
                </c:pt>
                <c:pt idx="833" formatCode="0.00E+00">
                  <c:v>3.9038257492342402E-4</c:v>
                </c:pt>
                <c:pt idx="834" formatCode="0.00E+00">
                  <c:v>5.6054933835158398E-4</c:v>
                </c:pt>
                <c:pt idx="835" formatCode="0.00E+00">
                  <c:v>4.9048067105763595E-4</c:v>
                </c:pt>
                <c:pt idx="836" formatCode="0.00E+00">
                  <c:v>4.4043162299053001E-4</c:v>
                </c:pt>
                <c:pt idx="837" formatCode="0.00E+00">
                  <c:v>5.5053952873816302E-4</c:v>
                </c:pt>
                <c:pt idx="838" formatCode="0.00E+00">
                  <c:v>6.0058857680526901E-4</c:v>
                </c:pt>
                <c:pt idx="839" formatCode="0.00E+00">
                  <c:v>4.2041200376368798E-4</c:v>
                </c:pt>
                <c:pt idx="840" formatCode="0.00E+00">
                  <c:v>4.5044143260395103E-4</c:v>
                </c:pt>
                <c:pt idx="841" formatCode="0.00E+00">
                  <c:v>3.6035314608316097E-4</c:v>
                </c:pt>
                <c:pt idx="842" formatCode="0.00E+00">
                  <c:v>4.5044143260395103E-4</c:v>
                </c:pt>
                <c:pt idx="843" formatCode="0.00E+00">
                  <c:v>4.2041200376368798E-4</c:v>
                </c:pt>
                <c:pt idx="844" formatCode="0.00E+00">
                  <c:v>4.4043162299053001E-4</c:v>
                </c:pt>
                <c:pt idx="845" formatCode="0.00E+00">
                  <c:v>6.1059838641868997E-4</c:v>
                </c:pt>
                <c:pt idx="846" formatCode="0.00E+00">
                  <c:v>4.7046105183079398E-4</c:v>
                </c:pt>
                <c:pt idx="847" formatCode="0.00E+00">
                  <c:v>3.7036295569658199E-4</c:v>
                </c:pt>
                <c:pt idx="848" formatCode="0.00E+00">
                  <c:v>4.6045124221737302E-4</c:v>
                </c:pt>
                <c:pt idx="849" formatCode="0.00E+00">
                  <c:v>4.8047086144421499E-4</c:v>
                </c:pt>
                <c:pt idx="850" formatCode="0.00E+00">
                  <c:v>4.6045124221737302E-4</c:v>
                </c:pt>
                <c:pt idx="851" formatCode="0.00E+00">
                  <c:v>4.30421813377109E-4</c:v>
                </c:pt>
                <c:pt idx="852" formatCode="0.00E+00">
                  <c:v>5.1050029028447798E-4</c:v>
                </c:pt>
                <c:pt idx="853" formatCode="0.00E+00">
                  <c:v>4.6045124221737302E-4</c:v>
                </c:pt>
                <c:pt idx="854" formatCode="0.00E+00">
                  <c:v>4.4043162299053001E-4</c:v>
                </c:pt>
                <c:pt idx="855" formatCode="0.00E+00">
                  <c:v>4.9048067105763595E-4</c:v>
                </c:pt>
                <c:pt idx="856" formatCode="0.00E+00">
                  <c:v>4.4043162299053001E-4</c:v>
                </c:pt>
                <c:pt idx="857" formatCode="0.00E+00">
                  <c:v>4.5044143260395103E-4</c:v>
                </c:pt>
                <c:pt idx="858" formatCode="0.00E+00">
                  <c:v>4.4043162299053001E-4</c:v>
                </c:pt>
                <c:pt idx="859" formatCode="0.00E+00">
                  <c:v>5.0049048067105702E-4</c:v>
                </c:pt>
                <c:pt idx="860" formatCode="0.00E+00">
                  <c:v>5.0049048067105702E-4</c:v>
                </c:pt>
                <c:pt idx="861" formatCode="0.00E+00">
                  <c:v>4.1040219415026702E-4</c:v>
                </c:pt>
                <c:pt idx="862" formatCode="0.00E+00">
                  <c:v>4.0039238453684601E-4</c:v>
                </c:pt>
                <c:pt idx="863" formatCode="0.00E+00">
                  <c:v>4.6045124221737302E-4</c:v>
                </c:pt>
                <c:pt idx="864" formatCode="0.00E+00">
                  <c:v>3.40333526856319E-4</c:v>
                </c:pt>
                <c:pt idx="865" formatCode="0.00E+00">
                  <c:v>3.1030409801605498E-4</c:v>
                </c:pt>
                <c:pt idx="866" formatCode="0.00E+00">
                  <c:v>4.9048067105763595E-4</c:v>
                </c:pt>
                <c:pt idx="867" formatCode="0.00E+00">
                  <c:v>5.0049048067105702E-4</c:v>
                </c:pt>
                <c:pt idx="868" formatCode="0.00E+00">
                  <c:v>5.1050029028447798E-4</c:v>
                </c:pt>
                <c:pt idx="869" formatCode="0.00E+00">
                  <c:v>4.30421813377109E-4</c:v>
                </c:pt>
                <c:pt idx="870" formatCode="0.00E+00">
                  <c:v>5.3051990951132099E-4</c:v>
                </c:pt>
                <c:pt idx="871" formatCode="0.00E+00">
                  <c:v>3.80372765310003E-4</c:v>
                </c:pt>
                <c:pt idx="872" formatCode="0.00E+00">
                  <c:v>4.4043162299053001E-4</c:v>
                </c:pt>
                <c:pt idx="873" formatCode="0.00E+00">
                  <c:v>5.1050029028447798E-4</c:v>
                </c:pt>
                <c:pt idx="874" formatCode="0.00E+00">
                  <c:v>4.0039238453684601E-4</c:v>
                </c:pt>
                <c:pt idx="875" formatCode="0.00E+00">
                  <c:v>4.7046105183079398E-4</c:v>
                </c:pt>
                <c:pt idx="876" formatCode="0.00E+00">
                  <c:v>3.9038257492342402E-4</c:v>
                </c:pt>
                <c:pt idx="877" formatCode="0.00E+00">
                  <c:v>4.0039238453684601E-4</c:v>
                </c:pt>
                <c:pt idx="878" formatCode="0.00E+00">
                  <c:v>4.6045124221737302E-4</c:v>
                </c:pt>
                <c:pt idx="879" formatCode="0.00E+00">
                  <c:v>5.0049048067105702E-4</c:v>
                </c:pt>
                <c:pt idx="880" formatCode="0.00E+00">
                  <c:v>4.2041200376368798E-4</c:v>
                </c:pt>
                <c:pt idx="881" formatCode="0.00E+00">
                  <c:v>5.7055914796500505E-4</c:v>
                </c:pt>
                <c:pt idx="882" formatCode="0.00E+00">
                  <c:v>6.4062781525895296E-4</c:v>
                </c:pt>
                <c:pt idx="883" formatCode="0.00E+00">
                  <c:v>4.5044143260395103E-4</c:v>
                </c:pt>
                <c:pt idx="884" formatCode="0.00E+00">
                  <c:v>3.3032371724289798E-4</c:v>
                </c:pt>
                <c:pt idx="885" formatCode="0.00E+00">
                  <c:v>4.1040219415026702E-4</c:v>
                </c:pt>
                <c:pt idx="886" formatCode="0.00E+00">
                  <c:v>4.30421813377109E-4</c:v>
                </c:pt>
                <c:pt idx="887" formatCode="0.00E+00">
                  <c:v>4.30421813377109E-4</c:v>
                </c:pt>
                <c:pt idx="888" formatCode="0.00E+00">
                  <c:v>4.30421813377109E-4</c:v>
                </c:pt>
                <c:pt idx="889" formatCode="0.00E+00">
                  <c:v>2.90284478789213E-4</c:v>
                </c:pt>
                <c:pt idx="890" formatCode="0.00E+00">
                  <c:v>4.0039238453684601E-4</c:v>
                </c:pt>
                <c:pt idx="891" formatCode="0.00E+00">
                  <c:v>4.4043162299053001E-4</c:v>
                </c:pt>
                <c:pt idx="892" formatCode="0.00E+00">
                  <c:v>4.0039238453684601E-4</c:v>
                </c:pt>
                <c:pt idx="893" formatCode="0.00E+00">
                  <c:v>4.6045124221737302E-4</c:v>
                </c:pt>
                <c:pt idx="894" formatCode="0.00E+00">
                  <c:v>4.5044143260395103E-4</c:v>
                </c:pt>
                <c:pt idx="895" formatCode="0.00E+00">
                  <c:v>4.2041200376368798E-4</c:v>
                </c:pt>
                <c:pt idx="896" formatCode="0.00E+00">
                  <c:v>4.30421813377109E-4</c:v>
                </c:pt>
                <c:pt idx="897" formatCode="0.00E+00">
                  <c:v>3.5034333646974001E-4</c:v>
                </c:pt>
                <c:pt idx="898" formatCode="0.00E+00">
                  <c:v>4.9048067105763595E-4</c:v>
                </c:pt>
                <c:pt idx="899" formatCode="0.00E+00">
                  <c:v>4.0039238453684601E-4</c:v>
                </c:pt>
                <c:pt idx="900" formatCode="0.00E+00">
                  <c:v>3.9038257492342402E-4</c:v>
                </c:pt>
                <c:pt idx="901" formatCode="0.00E+00">
                  <c:v>5.5053952873816302E-4</c:v>
                </c:pt>
                <c:pt idx="902" formatCode="0.00E+00">
                  <c:v>5.0049048067105702E-4</c:v>
                </c:pt>
                <c:pt idx="903" formatCode="0.00E+00">
                  <c:v>1.0009809613421099E-5</c:v>
                </c:pt>
                <c:pt idx="904" formatCode="0.00E+00">
                  <c:v>4.1040219415026702E-4</c:v>
                </c:pt>
                <c:pt idx="905" formatCode="0.00E+00">
                  <c:v>3.3032371724289798E-4</c:v>
                </c:pt>
                <c:pt idx="906" formatCode="0.00E+00">
                  <c:v>4.1040219415026702E-4</c:v>
                </c:pt>
                <c:pt idx="907" formatCode="0.00E+00">
                  <c:v>4.1040219415026702E-4</c:v>
                </c:pt>
                <c:pt idx="908" formatCode="0.00E+00">
                  <c:v>4.1040219415026702E-4</c:v>
                </c:pt>
                <c:pt idx="909" formatCode="0.00E+00">
                  <c:v>4.5044143260395103E-4</c:v>
                </c:pt>
                <c:pt idx="910" formatCode="0.00E+00">
                  <c:v>3.6035314608316097E-4</c:v>
                </c:pt>
                <c:pt idx="911" formatCode="0.00E+00">
                  <c:v>1.0009809613421099E-5</c:v>
                </c:pt>
                <c:pt idx="912" formatCode="0.00E+00">
                  <c:v>3.5034333646974001E-4</c:v>
                </c:pt>
                <c:pt idx="913" formatCode="0.00E+00">
                  <c:v>3.5034333646974001E-4</c:v>
                </c:pt>
                <c:pt idx="914" formatCode="0.00E+00">
                  <c:v>4.5044143260395103E-4</c:v>
                </c:pt>
                <c:pt idx="915" formatCode="0.00E+00">
                  <c:v>5.0049048067105702E-4</c:v>
                </c:pt>
                <c:pt idx="916" formatCode="0.00E+00">
                  <c:v>4.4043162299053001E-4</c:v>
                </c:pt>
                <c:pt idx="917" formatCode="0.00E+00">
                  <c:v>4.4043162299053001E-4</c:v>
                </c:pt>
                <c:pt idx="918" formatCode="0.00E+00">
                  <c:v>3.6035314608316097E-4</c:v>
                </c:pt>
                <c:pt idx="919" formatCode="0.00E+00">
                  <c:v>2.7026485956237097E-4</c:v>
                </c:pt>
                <c:pt idx="920" formatCode="0.00E+00">
                  <c:v>3.9038257492342402E-4</c:v>
                </c:pt>
                <c:pt idx="921" formatCode="0.00E+00">
                  <c:v>3.5034333646974001E-4</c:v>
                </c:pt>
                <c:pt idx="922" formatCode="0.00E+00">
                  <c:v>4.30421813377109E-4</c:v>
                </c:pt>
                <c:pt idx="923" formatCode="0.00E+00">
                  <c:v>3.6035314608316097E-4</c:v>
                </c:pt>
                <c:pt idx="924" formatCode="0.00E+00">
                  <c:v>4.30421813377109E-4</c:v>
                </c:pt>
                <c:pt idx="925" formatCode="0.00E+00">
                  <c:v>2.7026485956237097E-4</c:v>
                </c:pt>
                <c:pt idx="926" formatCode="0.00E+00">
                  <c:v>2.6025504994894898E-4</c:v>
                </c:pt>
                <c:pt idx="927" formatCode="0.00E+00">
                  <c:v>3.6035314608316097E-4</c:v>
                </c:pt>
                <c:pt idx="928" formatCode="0.00E+00">
                  <c:v>3.7036295569658199E-4</c:v>
                </c:pt>
                <c:pt idx="929" formatCode="0.00E+00">
                  <c:v>3.1030409801605498E-4</c:v>
                </c:pt>
                <c:pt idx="930" formatCode="0.00E+00">
                  <c:v>3.7036295569658199E-4</c:v>
                </c:pt>
                <c:pt idx="931" formatCode="0.00E+00">
                  <c:v>4.1040219415026702E-4</c:v>
                </c:pt>
                <c:pt idx="932" formatCode="0.00E+00">
                  <c:v>4.8047086144421499E-4</c:v>
                </c:pt>
                <c:pt idx="933" formatCode="0.00E+00">
                  <c:v>4.6045124221737302E-4</c:v>
                </c:pt>
                <c:pt idx="934" formatCode="0.00E+00">
                  <c:v>4.7046105183079398E-4</c:v>
                </c:pt>
                <c:pt idx="935" formatCode="0.00E+00">
                  <c:v>4.7046105183079398E-4</c:v>
                </c:pt>
                <c:pt idx="936" formatCode="0.00E+00">
                  <c:v>5.0049048067105702E-4</c:v>
                </c:pt>
                <c:pt idx="937" formatCode="0.00E+00">
                  <c:v>4.8047086144421499E-4</c:v>
                </c:pt>
                <c:pt idx="938" formatCode="0.00E+00">
                  <c:v>3.0029428840263402E-4</c:v>
                </c:pt>
                <c:pt idx="939" formatCode="0.00E+00">
                  <c:v>4.5044143260395103E-4</c:v>
                </c:pt>
                <c:pt idx="940" formatCode="0.00E+00">
                  <c:v>4.4043162299053001E-4</c:v>
                </c:pt>
                <c:pt idx="941" formatCode="0.00E+00">
                  <c:v>3.9038257492342402E-4</c:v>
                </c:pt>
                <c:pt idx="942" formatCode="0.00E+00">
                  <c:v>4.2041200376368798E-4</c:v>
                </c:pt>
                <c:pt idx="943" formatCode="0.00E+00">
                  <c:v>3.5034333646974001E-4</c:v>
                </c:pt>
                <c:pt idx="944" formatCode="0.00E+00">
                  <c:v>4.2041200376368798E-4</c:v>
                </c:pt>
                <c:pt idx="945" formatCode="0.00E+00">
                  <c:v>4.0039238453684601E-4</c:v>
                </c:pt>
                <c:pt idx="946" formatCode="0.00E+00">
                  <c:v>4.5044143260395103E-4</c:v>
                </c:pt>
                <c:pt idx="947" formatCode="0.00E+00">
                  <c:v>4.5044143260395103E-4</c:v>
                </c:pt>
                <c:pt idx="948" formatCode="0.00E+00">
                  <c:v>5.8056895757842601E-4</c:v>
                </c:pt>
                <c:pt idx="949" formatCode="0.00E+00">
                  <c:v>3.40333526856319E-4</c:v>
                </c:pt>
                <c:pt idx="950" formatCode="0.00E+00">
                  <c:v>4.4043162299053001E-4</c:v>
                </c:pt>
                <c:pt idx="951" formatCode="0.00E+00">
                  <c:v>3.1030409801605498E-4</c:v>
                </c:pt>
                <c:pt idx="952" formatCode="0.00E+00">
                  <c:v>4.4043162299053001E-4</c:v>
                </c:pt>
                <c:pt idx="953" formatCode="0.00E+00">
                  <c:v>2.90284478789213E-4</c:v>
                </c:pt>
                <c:pt idx="954" formatCode="0.00E+00">
                  <c:v>4.6045124221737302E-4</c:v>
                </c:pt>
                <c:pt idx="955" formatCode="0.00E+00">
                  <c:v>4.0039238453684601E-4</c:v>
                </c:pt>
                <c:pt idx="956" formatCode="0.00E+00">
                  <c:v>4.30421813377109E-4</c:v>
                </c:pt>
                <c:pt idx="957" formatCode="0.00E+00">
                  <c:v>3.9038257492342402E-4</c:v>
                </c:pt>
                <c:pt idx="958" formatCode="0.00E+00">
                  <c:v>3.6035314608316097E-4</c:v>
                </c:pt>
                <c:pt idx="959" formatCode="0.00E+00">
                  <c:v>3.3032371724289798E-4</c:v>
                </c:pt>
                <c:pt idx="960" formatCode="0.00E+00">
                  <c:v>4.30421813377109E-4</c:v>
                </c:pt>
                <c:pt idx="961" formatCode="0.00E+00">
                  <c:v>3.1030409801605498E-4</c:v>
                </c:pt>
                <c:pt idx="962" formatCode="0.00E+00">
                  <c:v>4.8047086144421499E-4</c:v>
                </c:pt>
                <c:pt idx="963" formatCode="0.00E+00">
                  <c:v>4.2041200376368798E-4</c:v>
                </c:pt>
                <c:pt idx="964" formatCode="0.00E+00">
                  <c:v>3.0029428840263402E-4</c:v>
                </c:pt>
                <c:pt idx="965" formatCode="0.00E+00">
                  <c:v>3.9038257492342402E-4</c:v>
                </c:pt>
                <c:pt idx="966" formatCode="0.00E+00">
                  <c:v>4.7046105183079398E-4</c:v>
                </c:pt>
                <c:pt idx="967" formatCode="0.00E+00">
                  <c:v>3.9038257492342402E-4</c:v>
                </c:pt>
                <c:pt idx="968" formatCode="0.00E+00">
                  <c:v>4.30421813377109E-4</c:v>
                </c:pt>
                <c:pt idx="969" formatCode="0.00E+00">
                  <c:v>3.80372765310003E-4</c:v>
                </c:pt>
                <c:pt idx="970" formatCode="0.00E+00">
                  <c:v>3.40333526856319E-4</c:v>
                </c:pt>
                <c:pt idx="971" formatCode="0.00E+00">
                  <c:v>4.2041200376368798E-4</c:v>
                </c:pt>
                <c:pt idx="972" formatCode="0.00E+00">
                  <c:v>3.2031390762947599E-4</c:v>
                </c:pt>
                <c:pt idx="973" formatCode="0.00E+00">
                  <c:v>4.2041200376368798E-4</c:v>
                </c:pt>
                <c:pt idx="974" formatCode="0.00E+00">
                  <c:v>3.7036295569658199E-4</c:v>
                </c:pt>
                <c:pt idx="975" formatCode="0.00E+00">
                  <c:v>3.40333526856319E-4</c:v>
                </c:pt>
                <c:pt idx="976" formatCode="0.00E+00">
                  <c:v>4.30421813377109E-4</c:v>
                </c:pt>
                <c:pt idx="977" formatCode="0.00E+00">
                  <c:v>3.9038257492342402E-4</c:v>
                </c:pt>
                <c:pt idx="978" formatCode="0.00E+00">
                  <c:v>3.5034333646974001E-4</c:v>
                </c:pt>
                <c:pt idx="979" formatCode="0.00E+00">
                  <c:v>3.80372765310003E-4</c:v>
                </c:pt>
                <c:pt idx="980" formatCode="0.00E+00">
                  <c:v>3.1030409801605498E-4</c:v>
                </c:pt>
                <c:pt idx="981" formatCode="0.00E+00">
                  <c:v>2.90284478789213E-4</c:v>
                </c:pt>
                <c:pt idx="982" formatCode="0.00E+00">
                  <c:v>4.7046105183079398E-4</c:v>
                </c:pt>
                <c:pt idx="983" formatCode="0.00E+00">
                  <c:v>3.7036295569658199E-4</c:v>
                </c:pt>
                <c:pt idx="984" formatCode="0.00E+00">
                  <c:v>3.80372765310003E-4</c:v>
                </c:pt>
                <c:pt idx="985" formatCode="0.00E+00">
                  <c:v>2.8027466917579199E-4</c:v>
                </c:pt>
                <c:pt idx="986" formatCode="0.00E+00">
                  <c:v>4.2041200376368798E-4</c:v>
                </c:pt>
                <c:pt idx="987" formatCode="0.00E+00">
                  <c:v>3.80372765310003E-4</c:v>
                </c:pt>
                <c:pt idx="988" formatCode="0.00E+00">
                  <c:v>3.7036295569658199E-4</c:v>
                </c:pt>
                <c:pt idx="989" formatCode="0.00E+00">
                  <c:v>3.9038257492342402E-4</c:v>
                </c:pt>
                <c:pt idx="990" formatCode="0.00E+00">
                  <c:v>3.40333526856319E-4</c:v>
                </c:pt>
                <c:pt idx="991" formatCode="0.00E+00">
                  <c:v>3.80372765310003E-4</c:v>
                </c:pt>
                <c:pt idx="992" formatCode="0.00E+00">
                  <c:v>3.80372765310003E-4</c:v>
                </c:pt>
                <c:pt idx="993" formatCode="0.00E+00">
                  <c:v>3.80372765310003E-4</c:v>
                </c:pt>
                <c:pt idx="994" formatCode="0.00E+00">
                  <c:v>3.80372765310003E-4</c:v>
                </c:pt>
                <c:pt idx="995" formatCode="0.00E+00">
                  <c:v>1.0009809613421099E-5</c:v>
                </c:pt>
                <c:pt idx="996" formatCode="0.00E+00">
                  <c:v>3.5034333646974001E-4</c:v>
                </c:pt>
                <c:pt idx="997" formatCode="0.00E+00">
                  <c:v>2.8027466917579199E-4</c:v>
                </c:pt>
                <c:pt idx="998" formatCode="0.00E+00">
                  <c:v>4.30421813377109E-4</c:v>
                </c:pt>
                <c:pt idx="999" formatCode="0.00E+00">
                  <c:v>3.9038257492342402E-4</c:v>
                </c:pt>
                <c:pt idx="1000" formatCode="0.00E+00">
                  <c:v>3.80372765310003E-4</c:v>
                </c:pt>
                <c:pt idx="1001" formatCode="0.00E+00">
                  <c:v>4.6045124221737302E-4</c:v>
                </c:pt>
                <c:pt idx="1002" formatCode="0.00E+00">
                  <c:v>3.6035314608316097E-4</c:v>
                </c:pt>
                <c:pt idx="1003" formatCode="0.00E+00">
                  <c:v>3.5034333646974001E-4</c:v>
                </c:pt>
                <c:pt idx="1004" formatCode="0.00E+00">
                  <c:v>2.8027466917579199E-4</c:v>
                </c:pt>
                <c:pt idx="1005" formatCode="0.00E+00">
                  <c:v>4.6045124221737302E-4</c:v>
                </c:pt>
                <c:pt idx="1006" formatCode="0.00E+00">
                  <c:v>3.5034333646974001E-4</c:v>
                </c:pt>
                <c:pt idx="1007" formatCode="0.00E+00">
                  <c:v>5.2051009989789905E-4</c:v>
                </c:pt>
                <c:pt idx="1008" formatCode="0.00E+00">
                  <c:v>4.0039238453684601E-4</c:v>
                </c:pt>
                <c:pt idx="1009" formatCode="0.00E+00">
                  <c:v>4.0039238453684601E-4</c:v>
                </c:pt>
                <c:pt idx="1010" formatCode="0.00E+00">
                  <c:v>3.0029428840263402E-4</c:v>
                </c:pt>
                <c:pt idx="1011" formatCode="0.00E+00">
                  <c:v>3.5034333646974001E-4</c:v>
                </c:pt>
                <c:pt idx="1012" formatCode="0.00E+00">
                  <c:v>5.3051990951132099E-4</c:v>
                </c:pt>
                <c:pt idx="1013" formatCode="0.00E+00">
                  <c:v>3.9038257492342402E-4</c:v>
                </c:pt>
                <c:pt idx="1014" formatCode="0.00E+00">
                  <c:v>3.2031390762947599E-4</c:v>
                </c:pt>
                <c:pt idx="1015" formatCode="0.00E+00">
                  <c:v>4.7046105183079398E-4</c:v>
                </c:pt>
                <c:pt idx="1016" formatCode="0.00E+00">
                  <c:v>3.40333526856319E-4</c:v>
                </c:pt>
                <c:pt idx="1017" formatCode="0.00E+00">
                  <c:v>3.40333526856319E-4</c:v>
                </c:pt>
                <c:pt idx="1018" formatCode="0.00E+00">
                  <c:v>3.0029428840263402E-4</c:v>
                </c:pt>
                <c:pt idx="1019" formatCode="0.00E+00">
                  <c:v>3.80372765310003E-4</c:v>
                </c:pt>
                <c:pt idx="1020" formatCode="0.00E+00">
                  <c:v>4.0039238453684601E-4</c:v>
                </c:pt>
                <c:pt idx="1021" formatCode="0.00E+00">
                  <c:v>4.30421813377109E-4</c:v>
                </c:pt>
                <c:pt idx="1022" formatCode="0.00E+00">
                  <c:v>4.30421813377109E-4</c:v>
                </c:pt>
                <c:pt idx="1023" formatCode="0.00E+00">
                  <c:v>3.6035314608316097E-4</c:v>
                </c:pt>
                <c:pt idx="1024" formatCode="0.00E+00">
                  <c:v>4.5044143260395103E-4</c:v>
                </c:pt>
                <c:pt idx="1025" formatCode="0.00E+00">
                  <c:v>2.5024524033552802E-4</c:v>
                </c:pt>
                <c:pt idx="1026" formatCode="0.00E+00">
                  <c:v>4.2041200376368798E-4</c:v>
                </c:pt>
                <c:pt idx="1027" formatCode="0.00E+00">
                  <c:v>4.8047086144421499E-4</c:v>
                </c:pt>
                <c:pt idx="1028" formatCode="0.00E+00">
                  <c:v>3.6035314608316097E-4</c:v>
                </c:pt>
                <c:pt idx="1029" formatCode="0.00E+00">
                  <c:v>3.6035314608316097E-4</c:v>
                </c:pt>
                <c:pt idx="1030" formatCode="0.00E+00">
                  <c:v>2.8027466917579199E-4</c:v>
                </c:pt>
                <c:pt idx="1031" formatCode="0.00E+00">
                  <c:v>3.80372765310003E-4</c:v>
                </c:pt>
                <c:pt idx="1032" formatCode="0.00E+00">
                  <c:v>4.4043162299053001E-4</c:v>
                </c:pt>
                <c:pt idx="1033" formatCode="0.00E+00">
                  <c:v>2.90284478789213E-4</c:v>
                </c:pt>
                <c:pt idx="1034" formatCode="0.00E+00">
                  <c:v>3.7036295569658199E-4</c:v>
                </c:pt>
                <c:pt idx="1035" formatCode="0.00E+00">
                  <c:v>3.3032371724289798E-4</c:v>
                </c:pt>
                <c:pt idx="1036" formatCode="0.00E+00">
                  <c:v>3.40333526856319E-4</c:v>
                </c:pt>
                <c:pt idx="1037" formatCode="0.00E+00">
                  <c:v>3.6035314608316097E-4</c:v>
                </c:pt>
                <c:pt idx="1038" formatCode="0.00E+00">
                  <c:v>4.0039238453684601E-4</c:v>
                </c:pt>
                <c:pt idx="1039" formatCode="0.00E+00">
                  <c:v>4.2041200376368798E-4</c:v>
                </c:pt>
                <c:pt idx="1040" formatCode="0.00E+00">
                  <c:v>3.2031390762947599E-4</c:v>
                </c:pt>
                <c:pt idx="1041" formatCode="0.00E+00">
                  <c:v>4.4043162299053001E-4</c:v>
                </c:pt>
                <c:pt idx="1042" formatCode="0.00E+00">
                  <c:v>3.9038257492342402E-4</c:v>
                </c:pt>
                <c:pt idx="1043" formatCode="0.00E+00">
                  <c:v>5.0049048067105702E-4</c:v>
                </c:pt>
                <c:pt idx="1044" formatCode="0.00E+00">
                  <c:v>3.3032371724289798E-4</c:v>
                </c:pt>
                <c:pt idx="1045" formatCode="0.00E+00">
                  <c:v>4.2041200376368798E-4</c:v>
                </c:pt>
                <c:pt idx="1046" formatCode="0.00E+00">
                  <c:v>3.80372765310003E-4</c:v>
                </c:pt>
                <c:pt idx="1047" formatCode="0.00E+00">
                  <c:v>3.9038257492342402E-4</c:v>
                </c:pt>
                <c:pt idx="1048" formatCode="0.00E+00">
                  <c:v>3.9038257492342402E-4</c:v>
                </c:pt>
                <c:pt idx="1049" formatCode="0.00E+00">
                  <c:v>3.40333526856319E-4</c:v>
                </c:pt>
                <c:pt idx="1050" formatCode="0.00E+00">
                  <c:v>3.7036295569658199E-4</c:v>
                </c:pt>
                <c:pt idx="1051" formatCode="0.00E+00">
                  <c:v>4.0039238453684601E-4</c:v>
                </c:pt>
                <c:pt idx="1052" formatCode="0.00E+00">
                  <c:v>2.6025504994894898E-4</c:v>
                </c:pt>
                <c:pt idx="1053" formatCode="0.00E+00">
                  <c:v>4.5044143260395103E-4</c:v>
                </c:pt>
                <c:pt idx="1054" formatCode="0.00E+00">
                  <c:v>4.0039238453684601E-4</c:v>
                </c:pt>
                <c:pt idx="1055" formatCode="0.00E+00">
                  <c:v>3.0029428840263402E-4</c:v>
                </c:pt>
                <c:pt idx="1056" formatCode="0.00E+00">
                  <c:v>2.8027466917579199E-4</c:v>
                </c:pt>
                <c:pt idx="1057" formatCode="0.00E+00">
                  <c:v>4.30421813377109E-4</c:v>
                </c:pt>
                <c:pt idx="1058" formatCode="0.00E+00">
                  <c:v>3.0029428840263402E-4</c:v>
                </c:pt>
                <c:pt idx="1059" formatCode="0.00E+00">
                  <c:v>3.9038257492342402E-4</c:v>
                </c:pt>
                <c:pt idx="1060" formatCode="0.00E+00">
                  <c:v>3.6035314608316097E-4</c:v>
                </c:pt>
                <c:pt idx="1061" formatCode="0.00E+00">
                  <c:v>3.2031390762947599E-4</c:v>
                </c:pt>
                <c:pt idx="1062" formatCode="0.00E+00">
                  <c:v>4.4043162299053001E-4</c:v>
                </c:pt>
                <c:pt idx="1063" formatCode="0.00E+00">
                  <c:v>3.6035314608316097E-4</c:v>
                </c:pt>
                <c:pt idx="1064" formatCode="0.00E+00">
                  <c:v>3.80372765310003E-4</c:v>
                </c:pt>
                <c:pt idx="1065" formatCode="0.00E+00">
                  <c:v>3.40333526856319E-4</c:v>
                </c:pt>
                <c:pt idx="1066" formatCode="0.00E+00">
                  <c:v>3.40333526856319E-4</c:v>
                </c:pt>
                <c:pt idx="1067" formatCode="0.00E+00">
                  <c:v>3.5034333646974001E-4</c:v>
                </c:pt>
                <c:pt idx="1068" formatCode="0.00E+00">
                  <c:v>3.1030409801605498E-4</c:v>
                </c:pt>
                <c:pt idx="1069" formatCode="0.00E+00">
                  <c:v>3.7036295569658199E-4</c:v>
                </c:pt>
                <c:pt idx="1070" formatCode="0.00E+00">
                  <c:v>3.7036295569658199E-4</c:v>
                </c:pt>
                <c:pt idx="1071" formatCode="0.00E+00">
                  <c:v>3.5034333646974001E-4</c:v>
                </c:pt>
                <c:pt idx="1072" formatCode="0.00E+00">
                  <c:v>3.40333526856319E-4</c:v>
                </c:pt>
                <c:pt idx="1073" formatCode="0.00E+00">
                  <c:v>4.5044143260395103E-4</c:v>
                </c:pt>
                <c:pt idx="1074" formatCode="0.00E+00">
                  <c:v>4.30421813377109E-4</c:v>
                </c:pt>
                <c:pt idx="1075" formatCode="0.00E+00">
                  <c:v>3.7036295569658199E-4</c:v>
                </c:pt>
                <c:pt idx="1076" formatCode="0.00E+00">
                  <c:v>2.8027466917579199E-4</c:v>
                </c:pt>
                <c:pt idx="1077" formatCode="0.00E+00">
                  <c:v>3.6035314608316097E-4</c:v>
                </c:pt>
                <c:pt idx="1078" formatCode="0.00E+00">
                  <c:v>3.40333526856319E-4</c:v>
                </c:pt>
                <c:pt idx="1079" formatCode="0.00E+00">
                  <c:v>3.3032371724289798E-4</c:v>
                </c:pt>
                <c:pt idx="1080" formatCode="0.00E+00">
                  <c:v>3.0029428840263402E-4</c:v>
                </c:pt>
                <c:pt idx="1081" formatCode="0.00E+00">
                  <c:v>3.7036295569658199E-4</c:v>
                </c:pt>
                <c:pt idx="1082" formatCode="0.00E+00">
                  <c:v>3.2031390762947599E-4</c:v>
                </c:pt>
                <c:pt idx="1083" formatCode="0.00E+00">
                  <c:v>3.2031390762947599E-4</c:v>
                </c:pt>
                <c:pt idx="1084" formatCode="0.00E+00">
                  <c:v>3.9038257492342402E-4</c:v>
                </c:pt>
                <c:pt idx="1085" formatCode="0.00E+00">
                  <c:v>2.6025504994894898E-4</c:v>
                </c:pt>
                <c:pt idx="1086" formatCode="0.00E+00">
                  <c:v>4.0039238453684601E-4</c:v>
                </c:pt>
                <c:pt idx="1087" formatCode="0.00E+00">
                  <c:v>3.9038257492342402E-4</c:v>
                </c:pt>
                <c:pt idx="1088" formatCode="0.00E+00">
                  <c:v>3.9038257492342402E-4</c:v>
                </c:pt>
                <c:pt idx="1089" formatCode="0.00E+00">
                  <c:v>3.80372765310003E-4</c:v>
                </c:pt>
                <c:pt idx="1090" formatCode="0.00E+00">
                  <c:v>3.40333526856319E-4</c:v>
                </c:pt>
                <c:pt idx="1091" formatCode="0.00E+00">
                  <c:v>2.90284478789213E-4</c:v>
                </c:pt>
                <c:pt idx="1092" formatCode="0.00E+00">
                  <c:v>4.4043162299053001E-4</c:v>
                </c:pt>
                <c:pt idx="1093" formatCode="0.00E+00">
                  <c:v>4.2041200376368798E-4</c:v>
                </c:pt>
                <c:pt idx="1094" formatCode="0.00E+00">
                  <c:v>3.1030409801605498E-4</c:v>
                </c:pt>
                <c:pt idx="1095" formatCode="0.00E+00">
                  <c:v>3.5034333646974001E-4</c:v>
                </c:pt>
                <c:pt idx="1096" formatCode="0.00E+00">
                  <c:v>3.7036295569658199E-4</c:v>
                </c:pt>
                <c:pt idx="1097" formatCode="0.00E+00">
                  <c:v>3.6035314608316097E-4</c:v>
                </c:pt>
                <c:pt idx="1098" formatCode="0.00E+00">
                  <c:v>3.2031390762947599E-4</c:v>
                </c:pt>
                <c:pt idx="1099" formatCode="0.00E+00">
                  <c:v>2.8027466917579199E-4</c:v>
                </c:pt>
                <c:pt idx="1100" formatCode="0.00E+00">
                  <c:v>4.30421813377109E-4</c:v>
                </c:pt>
                <c:pt idx="1101" formatCode="0.00E+00">
                  <c:v>3.3032371724289798E-4</c:v>
                </c:pt>
                <c:pt idx="1102" formatCode="0.00E+00">
                  <c:v>2.6025504994894898E-4</c:v>
                </c:pt>
                <c:pt idx="1103" formatCode="0.00E+00">
                  <c:v>2.7026485956237097E-4</c:v>
                </c:pt>
                <c:pt idx="1104" formatCode="0.00E+00">
                  <c:v>1.0009809613421099E-5</c:v>
                </c:pt>
                <c:pt idx="1105" formatCode="0.00E+00">
                  <c:v>3.6035314608316097E-4</c:v>
                </c:pt>
                <c:pt idx="1106" formatCode="0.00E+00">
                  <c:v>3.6035314608316097E-4</c:v>
                </c:pt>
                <c:pt idx="1107" formatCode="0.00E+00">
                  <c:v>3.40333526856319E-4</c:v>
                </c:pt>
                <c:pt idx="1108" formatCode="0.00E+00">
                  <c:v>3.80372765310003E-4</c:v>
                </c:pt>
                <c:pt idx="1109" formatCode="0.00E+00">
                  <c:v>4.5044143260395103E-4</c:v>
                </c:pt>
                <c:pt idx="1110" formatCode="0.00E+00">
                  <c:v>3.40333526856319E-4</c:v>
                </c:pt>
                <c:pt idx="1111" formatCode="0.00E+00">
                  <c:v>3.1030409801605498E-4</c:v>
                </c:pt>
                <c:pt idx="1112" formatCode="0.00E+00">
                  <c:v>3.7036295569658199E-4</c:v>
                </c:pt>
                <c:pt idx="1113" formatCode="0.00E+00">
                  <c:v>4.6045124221737302E-4</c:v>
                </c:pt>
                <c:pt idx="1114" formatCode="0.00E+00">
                  <c:v>3.9038257492342402E-4</c:v>
                </c:pt>
                <c:pt idx="1115" formatCode="0.00E+00">
                  <c:v>2.3022562110868599E-4</c:v>
                </c:pt>
                <c:pt idx="1116" formatCode="0.00E+00">
                  <c:v>3.1030409801605498E-4</c:v>
                </c:pt>
                <c:pt idx="1117" formatCode="0.00E+00">
                  <c:v>3.1030409801605498E-4</c:v>
                </c:pt>
                <c:pt idx="1118" formatCode="0.00E+00">
                  <c:v>3.40333526856319E-4</c:v>
                </c:pt>
                <c:pt idx="1119" formatCode="0.00E+00">
                  <c:v>2.5024524033552802E-4</c:v>
                </c:pt>
                <c:pt idx="1120" formatCode="0.00E+00">
                  <c:v>3.0029428840263402E-4</c:v>
                </c:pt>
                <c:pt idx="1121" formatCode="0.00E+00">
                  <c:v>3.5034333646974001E-4</c:v>
                </c:pt>
                <c:pt idx="1122" formatCode="0.00E+00">
                  <c:v>2.5024524033552802E-4</c:v>
                </c:pt>
                <c:pt idx="1123" formatCode="0.00E+00">
                  <c:v>2.90284478789213E-4</c:v>
                </c:pt>
                <c:pt idx="1124" formatCode="0.00E+00">
                  <c:v>2.6025504994894898E-4</c:v>
                </c:pt>
                <c:pt idx="1125" formatCode="0.00E+00">
                  <c:v>3.2031390762947599E-4</c:v>
                </c:pt>
                <c:pt idx="1126" formatCode="0.00E+00">
                  <c:v>4.6045124221737302E-4</c:v>
                </c:pt>
                <c:pt idx="1127" formatCode="0.00E+00">
                  <c:v>3.40333526856319E-4</c:v>
                </c:pt>
                <c:pt idx="1128" formatCode="0.00E+00">
                  <c:v>4.30421813377109E-4</c:v>
                </c:pt>
                <c:pt idx="1129" formatCode="0.00E+00">
                  <c:v>3.1030409801605498E-4</c:v>
                </c:pt>
                <c:pt idx="1130" formatCode="0.00E+00">
                  <c:v>2.90284478789213E-4</c:v>
                </c:pt>
                <c:pt idx="1131" formatCode="0.00E+00">
                  <c:v>4.1040219415026702E-4</c:v>
                </c:pt>
                <c:pt idx="1132" formatCode="0.00E+00">
                  <c:v>3.2031390762947599E-4</c:v>
                </c:pt>
                <c:pt idx="1133" formatCode="0.00E+00">
                  <c:v>4.5044143260395103E-4</c:v>
                </c:pt>
                <c:pt idx="1134" formatCode="0.00E+00">
                  <c:v>2.3022562110868599E-4</c:v>
                </c:pt>
                <c:pt idx="1135" formatCode="0.00E+00">
                  <c:v>2.7026485956237097E-4</c:v>
                </c:pt>
                <c:pt idx="1136" formatCode="0.00E+00">
                  <c:v>3.5034333646974001E-4</c:v>
                </c:pt>
                <c:pt idx="1137" formatCode="0.00E+00">
                  <c:v>3.1030409801605498E-4</c:v>
                </c:pt>
                <c:pt idx="1138" formatCode="0.00E+00">
                  <c:v>2.8027466917579199E-4</c:v>
                </c:pt>
                <c:pt idx="1139" formatCode="0.00E+00">
                  <c:v>3.40333526856319E-4</c:v>
                </c:pt>
                <c:pt idx="1140" formatCode="0.00E+00">
                  <c:v>2.00196192268423E-4</c:v>
                </c:pt>
                <c:pt idx="1141" formatCode="0.00E+00">
                  <c:v>3.9038257492342402E-4</c:v>
                </c:pt>
                <c:pt idx="1142" formatCode="0.00E+00">
                  <c:v>3.9038257492342402E-4</c:v>
                </c:pt>
                <c:pt idx="1143" formatCode="0.00E+00">
                  <c:v>3.2031390762947599E-4</c:v>
                </c:pt>
                <c:pt idx="1144" formatCode="0.00E+00">
                  <c:v>3.3032371724289798E-4</c:v>
                </c:pt>
                <c:pt idx="1145" formatCode="0.00E+00">
                  <c:v>4.4043162299053001E-4</c:v>
                </c:pt>
                <c:pt idx="1146" formatCode="0.00E+00">
                  <c:v>3.6035314608316097E-4</c:v>
                </c:pt>
                <c:pt idx="1147" formatCode="0.00E+00">
                  <c:v>3.3032371724289798E-4</c:v>
                </c:pt>
                <c:pt idx="1148" formatCode="0.00E+00">
                  <c:v>2.2021581149526501E-4</c:v>
                </c:pt>
                <c:pt idx="1149" formatCode="0.00E+00">
                  <c:v>2.5024524033552802E-4</c:v>
                </c:pt>
                <c:pt idx="1150" formatCode="0.00E+00">
                  <c:v>4.6045124221737302E-4</c:v>
                </c:pt>
                <c:pt idx="1151" formatCode="0.00E+00">
                  <c:v>3.0029428840263402E-4</c:v>
                </c:pt>
                <c:pt idx="1152" formatCode="0.00E+00">
                  <c:v>3.2031390762947599E-4</c:v>
                </c:pt>
                <c:pt idx="1153" formatCode="0.00E+00">
                  <c:v>3.7036295569658199E-4</c:v>
                </c:pt>
                <c:pt idx="1154" formatCode="0.00E+00">
                  <c:v>3.3032371724289798E-4</c:v>
                </c:pt>
                <c:pt idx="1155" formatCode="0.00E+00">
                  <c:v>2.90284478789213E-4</c:v>
                </c:pt>
                <c:pt idx="1156" formatCode="0.00E+00">
                  <c:v>3.1030409801605498E-4</c:v>
                </c:pt>
                <c:pt idx="1157" formatCode="0.00E+00">
                  <c:v>2.8027466917579199E-4</c:v>
                </c:pt>
                <c:pt idx="1158" formatCode="0.00E+00">
                  <c:v>2.4023543072210701E-4</c:v>
                </c:pt>
                <c:pt idx="1159" formatCode="0.00E+00">
                  <c:v>3.1030409801605498E-4</c:v>
                </c:pt>
                <c:pt idx="1160" formatCode="0.00E+00">
                  <c:v>2.7026485956237097E-4</c:v>
                </c:pt>
                <c:pt idx="1161" formatCode="0.00E+00">
                  <c:v>2.5024524033552802E-4</c:v>
                </c:pt>
                <c:pt idx="1162" formatCode="0.00E+00">
                  <c:v>3.0029428840263402E-4</c:v>
                </c:pt>
                <c:pt idx="1163" formatCode="0.00E+00">
                  <c:v>2.7026485956237097E-4</c:v>
                </c:pt>
                <c:pt idx="1164" formatCode="0.00E+00">
                  <c:v>2.90284478789213E-4</c:v>
                </c:pt>
                <c:pt idx="1165" formatCode="0.00E+00">
                  <c:v>2.8027466917579199E-4</c:v>
                </c:pt>
                <c:pt idx="1166" formatCode="0.00E+00">
                  <c:v>2.4023543072210701E-4</c:v>
                </c:pt>
                <c:pt idx="1167" formatCode="0.00E+00">
                  <c:v>4.0039238453684601E-4</c:v>
                </c:pt>
                <c:pt idx="1168" formatCode="0.00E+00">
                  <c:v>3.5034333646974001E-4</c:v>
                </c:pt>
                <c:pt idx="1169" formatCode="0.00E+00">
                  <c:v>3.3032371724289798E-4</c:v>
                </c:pt>
                <c:pt idx="1170" formatCode="0.00E+00">
                  <c:v>4.1040219415026702E-4</c:v>
                </c:pt>
                <c:pt idx="1171" formatCode="0.00E+00">
                  <c:v>3.1030409801605498E-4</c:v>
                </c:pt>
                <c:pt idx="1172" formatCode="0.00E+00">
                  <c:v>3.80372765310003E-4</c:v>
                </c:pt>
                <c:pt idx="1173" formatCode="0.00E+00">
                  <c:v>5.1050029028447798E-4</c:v>
                </c:pt>
                <c:pt idx="1174" formatCode="0.00E+00">
                  <c:v>2.8027466917579199E-4</c:v>
                </c:pt>
                <c:pt idx="1175" formatCode="0.00E+00">
                  <c:v>2.6025504994894898E-4</c:v>
                </c:pt>
                <c:pt idx="1176" formatCode="0.00E+00">
                  <c:v>2.4023543072210701E-4</c:v>
                </c:pt>
                <c:pt idx="1177" formatCode="0.00E+00">
                  <c:v>2.8027466917579199E-4</c:v>
                </c:pt>
                <c:pt idx="1178" formatCode="0.00E+00">
                  <c:v>3.0029428840263402E-4</c:v>
                </c:pt>
                <c:pt idx="1179" formatCode="0.00E+00">
                  <c:v>3.6035314608316097E-4</c:v>
                </c:pt>
                <c:pt idx="1180" formatCode="0.00E+00">
                  <c:v>4.0039238453684601E-4</c:v>
                </c:pt>
                <c:pt idx="1181" formatCode="0.00E+00">
                  <c:v>4.1040219415026702E-4</c:v>
                </c:pt>
                <c:pt idx="1182" formatCode="0.00E+00">
                  <c:v>3.9038257492342402E-4</c:v>
                </c:pt>
                <c:pt idx="1183" formatCode="0.00E+00">
                  <c:v>3.2031390762947599E-4</c:v>
                </c:pt>
                <c:pt idx="1184" formatCode="0.00E+00">
                  <c:v>2.7026485956237097E-4</c:v>
                </c:pt>
                <c:pt idx="1185" formatCode="0.00E+00">
                  <c:v>3.1030409801605498E-4</c:v>
                </c:pt>
                <c:pt idx="1186" formatCode="0.00E+00">
                  <c:v>3.2031390762947599E-4</c:v>
                </c:pt>
                <c:pt idx="1187" formatCode="0.00E+00">
                  <c:v>3.0029428840263402E-4</c:v>
                </c:pt>
                <c:pt idx="1188" formatCode="0.00E+00">
                  <c:v>2.7026485956237097E-4</c:v>
                </c:pt>
                <c:pt idx="1189" formatCode="0.00E+00">
                  <c:v>2.8027466917579199E-4</c:v>
                </c:pt>
                <c:pt idx="1190" formatCode="0.00E+00">
                  <c:v>3.1030409801605498E-4</c:v>
                </c:pt>
                <c:pt idx="1191" formatCode="0.00E+00">
                  <c:v>3.2031390762947599E-4</c:v>
                </c:pt>
                <c:pt idx="1192" formatCode="0.00E+00">
                  <c:v>2.00196192268423E-4</c:v>
                </c:pt>
                <c:pt idx="1193" formatCode="0.00E+00">
                  <c:v>3.3032371724289798E-4</c:v>
                </c:pt>
                <c:pt idx="1194" formatCode="0.00E+00">
                  <c:v>2.3022562110868599E-4</c:v>
                </c:pt>
                <c:pt idx="1195" formatCode="0.00E+00">
                  <c:v>3.6035314608316097E-4</c:v>
                </c:pt>
                <c:pt idx="1196" formatCode="0.00E+00">
                  <c:v>2.3022562110868599E-4</c:v>
                </c:pt>
                <c:pt idx="1197" formatCode="0.00E+00">
                  <c:v>2.5024524033552802E-4</c:v>
                </c:pt>
                <c:pt idx="1198" formatCode="0.00E+00">
                  <c:v>3.2031390762947599E-4</c:v>
                </c:pt>
                <c:pt idx="1199" formatCode="0.00E+00">
                  <c:v>2.7026485956237097E-4</c:v>
                </c:pt>
                <c:pt idx="1200" formatCode="0.00E+00">
                  <c:v>2.90284478789213E-4</c:v>
                </c:pt>
                <c:pt idx="1201" formatCode="0.00E+00">
                  <c:v>2.7026485956237097E-4</c:v>
                </c:pt>
                <c:pt idx="1202" formatCode="0.00E+00">
                  <c:v>3.1030409801605498E-4</c:v>
                </c:pt>
                <c:pt idx="1203" formatCode="0.00E+00">
                  <c:v>3.0029428840263402E-4</c:v>
                </c:pt>
                <c:pt idx="1204" formatCode="0.00E+00">
                  <c:v>4.4043162299053001E-4</c:v>
                </c:pt>
                <c:pt idx="1205" formatCode="0.00E+00">
                  <c:v>3.5034333646974001E-4</c:v>
                </c:pt>
                <c:pt idx="1206" formatCode="0.00E+00">
                  <c:v>3.6035314608316097E-4</c:v>
                </c:pt>
                <c:pt idx="1207" formatCode="0.00E+00">
                  <c:v>2.1020600188184399E-4</c:v>
                </c:pt>
                <c:pt idx="1208" formatCode="0.00E+00">
                  <c:v>3.40333526856319E-4</c:v>
                </c:pt>
                <c:pt idx="1209" formatCode="0.00E+00">
                  <c:v>3.0029428840263402E-4</c:v>
                </c:pt>
                <c:pt idx="1210" formatCode="0.00E+00">
                  <c:v>2.90284478789213E-4</c:v>
                </c:pt>
                <c:pt idx="1211" formatCode="0.00E+00">
                  <c:v>3.2031390762947599E-4</c:v>
                </c:pt>
                <c:pt idx="1212" formatCode="0.00E+00">
                  <c:v>2.7026485956237097E-4</c:v>
                </c:pt>
                <c:pt idx="1213" formatCode="0.00E+00">
                  <c:v>2.4023543072210701E-4</c:v>
                </c:pt>
                <c:pt idx="1214" formatCode="0.00E+00">
                  <c:v>3.5034333646974001E-4</c:v>
                </c:pt>
                <c:pt idx="1215" formatCode="0.00E+00">
                  <c:v>3.9038257492342402E-4</c:v>
                </c:pt>
                <c:pt idx="1216" formatCode="0.00E+00">
                  <c:v>3.3032371724289798E-4</c:v>
                </c:pt>
                <c:pt idx="1217" formatCode="0.00E+00">
                  <c:v>3.6035314608316097E-4</c:v>
                </c:pt>
                <c:pt idx="1218" formatCode="0.00E+00">
                  <c:v>2.90284478789213E-4</c:v>
                </c:pt>
                <c:pt idx="1219" formatCode="0.00E+00">
                  <c:v>2.90284478789213E-4</c:v>
                </c:pt>
                <c:pt idx="1220" formatCode="0.00E+00">
                  <c:v>3.1030409801605498E-4</c:v>
                </c:pt>
                <c:pt idx="1221" formatCode="0.00E+00">
                  <c:v>3.5034333646974001E-4</c:v>
                </c:pt>
                <c:pt idx="1222" formatCode="0.00E+00">
                  <c:v>2.90284478789213E-4</c:v>
                </c:pt>
                <c:pt idx="1223" formatCode="0.00E+00">
                  <c:v>3.1030409801605498E-4</c:v>
                </c:pt>
                <c:pt idx="1224" formatCode="0.00E+00">
                  <c:v>2.90284478789213E-4</c:v>
                </c:pt>
                <c:pt idx="1225" formatCode="0.00E+00">
                  <c:v>2.1020600188184399E-4</c:v>
                </c:pt>
                <c:pt idx="1226" formatCode="0.00E+00">
                  <c:v>1.0009809613421099E-5</c:v>
                </c:pt>
                <c:pt idx="1227" formatCode="0.00E+00">
                  <c:v>2.5024524033552802E-4</c:v>
                </c:pt>
                <c:pt idx="1228" formatCode="0.00E+00">
                  <c:v>3.1030409801605498E-4</c:v>
                </c:pt>
                <c:pt idx="1229" formatCode="0.00E+00">
                  <c:v>2.6025504994894898E-4</c:v>
                </c:pt>
                <c:pt idx="1230" formatCode="0.00E+00">
                  <c:v>2.1020600188184399E-4</c:v>
                </c:pt>
                <c:pt idx="1231" formatCode="0.00E+00">
                  <c:v>3.5034333646974001E-4</c:v>
                </c:pt>
                <c:pt idx="1232" formatCode="0.00E+00">
                  <c:v>2.5024524033552802E-4</c:v>
                </c:pt>
                <c:pt idx="1233" formatCode="0.00E+00">
                  <c:v>3.80372765310003E-4</c:v>
                </c:pt>
                <c:pt idx="1234" formatCode="0.00E+00">
                  <c:v>2.8027466917579199E-4</c:v>
                </c:pt>
                <c:pt idx="1235" formatCode="0.00E+00">
                  <c:v>2.8027466917579199E-4</c:v>
                </c:pt>
                <c:pt idx="1236" formatCode="0.00E+00">
                  <c:v>2.6025504994894898E-4</c:v>
                </c:pt>
                <c:pt idx="1237" formatCode="0.00E+00">
                  <c:v>3.7036295569658199E-4</c:v>
                </c:pt>
                <c:pt idx="1238" formatCode="0.00E+00">
                  <c:v>3.80372765310003E-4</c:v>
                </c:pt>
                <c:pt idx="1239" formatCode="0.00E+00">
                  <c:v>2.7026485956237097E-4</c:v>
                </c:pt>
                <c:pt idx="1240" formatCode="0.00E+00">
                  <c:v>2.6025504994894898E-4</c:v>
                </c:pt>
                <c:pt idx="1241" formatCode="0.00E+00">
                  <c:v>2.7026485956237097E-4</c:v>
                </c:pt>
                <c:pt idx="1242" formatCode="0.00E+00">
                  <c:v>2.90284478789213E-4</c:v>
                </c:pt>
                <c:pt idx="1243" formatCode="0.00E+00">
                  <c:v>2.8027466917579199E-4</c:v>
                </c:pt>
                <c:pt idx="1244" formatCode="0.00E+00">
                  <c:v>3.6035314608316097E-4</c:v>
                </c:pt>
                <c:pt idx="1245" formatCode="0.00E+00">
                  <c:v>3.3032371724289798E-4</c:v>
                </c:pt>
                <c:pt idx="1246" formatCode="0.00E+00">
                  <c:v>3.80372765310003E-4</c:v>
                </c:pt>
                <c:pt idx="1247" formatCode="0.00E+00">
                  <c:v>2.6025504994894898E-4</c:v>
                </c:pt>
                <c:pt idx="1248" formatCode="0.00E+00">
                  <c:v>2.2021581149526501E-4</c:v>
                </c:pt>
                <c:pt idx="1249" formatCode="0.00E+00">
                  <c:v>3.1030409801605498E-4</c:v>
                </c:pt>
                <c:pt idx="1250" formatCode="0.00E+00">
                  <c:v>3.1030409801605498E-4</c:v>
                </c:pt>
                <c:pt idx="1251" formatCode="0.00E+00">
                  <c:v>2.90284478789213E-4</c:v>
                </c:pt>
                <c:pt idx="1252" formatCode="0.00E+00">
                  <c:v>2.90284478789213E-4</c:v>
                </c:pt>
                <c:pt idx="1253" formatCode="0.00E+00">
                  <c:v>3.6035314608316097E-4</c:v>
                </c:pt>
                <c:pt idx="1254" formatCode="0.00E+00">
                  <c:v>2.1020600188184399E-4</c:v>
                </c:pt>
                <c:pt idx="1255" formatCode="0.00E+00">
                  <c:v>2.8027466917579199E-4</c:v>
                </c:pt>
                <c:pt idx="1256" formatCode="0.00E+00">
                  <c:v>3.2031390762947599E-4</c:v>
                </c:pt>
                <c:pt idx="1257" formatCode="0.00E+00">
                  <c:v>3.2031390762947599E-4</c:v>
                </c:pt>
                <c:pt idx="1258" formatCode="0.00E+00">
                  <c:v>2.6025504994894898E-4</c:v>
                </c:pt>
                <c:pt idx="1259" formatCode="0.00E+00">
                  <c:v>2.2021581149526501E-4</c:v>
                </c:pt>
                <c:pt idx="1260" formatCode="0.00E+00">
                  <c:v>2.5024524033552802E-4</c:v>
                </c:pt>
                <c:pt idx="1261" formatCode="0.00E+00">
                  <c:v>3.1030409801605498E-4</c:v>
                </c:pt>
                <c:pt idx="1262" formatCode="0.00E+00">
                  <c:v>2.7026485956237097E-4</c:v>
                </c:pt>
                <c:pt idx="1263" formatCode="0.00E+00">
                  <c:v>2.6025504994894898E-4</c:v>
                </c:pt>
                <c:pt idx="1264" formatCode="0.00E+00">
                  <c:v>2.5024524033552802E-4</c:v>
                </c:pt>
                <c:pt idx="1265" formatCode="0.00E+00">
                  <c:v>2.4023543072210701E-4</c:v>
                </c:pt>
                <c:pt idx="1266" formatCode="0.00E+00">
                  <c:v>2.7026485956237097E-4</c:v>
                </c:pt>
                <c:pt idx="1267" formatCode="0.00E+00">
                  <c:v>4.30421813377109E-4</c:v>
                </c:pt>
                <c:pt idx="1268" formatCode="0.00E+00">
                  <c:v>2.3022562110868599E-4</c:v>
                </c:pt>
                <c:pt idx="1269" formatCode="0.00E+00">
                  <c:v>2.6025504994894898E-4</c:v>
                </c:pt>
                <c:pt idx="1270" formatCode="0.00E+00">
                  <c:v>2.90284478789213E-4</c:v>
                </c:pt>
                <c:pt idx="1271" formatCode="0.00E+00">
                  <c:v>1.0009809613421099E-5</c:v>
                </c:pt>
                <c:pt idx="1272" formatCode="0.00E+00">
                  <c:v>3.1030409801605498E-4</c:v>
                </c:pt>
                <c:pt idx="1273" formatCode="0.00E+00">
                  <c:v>2.90284478789213E-4</c:v>
                </c:pt>
                <c:pt idx="1274" formatCode="0.00E+00">
                  <c:v>3.0029428840263402E-4</c:v>
                </c:pt>
                <c:pt idx="1275" formatCode="0.00E+00">
                  <c:v>1.9018638265500101E-4</c:v>
                </c:pt>
                <c:pt idx="1276" formatCode="0.00E+00">
                  <c:v>2.90284478789213E-4</c:v>
                </c:pt>
                <c:pt idx="1277" formatCode="0.00E+00">
                  <c:v>2.3022562110868599E-4</c:v>
                </c:pt>
                <c:pt idx="1278" formatCode="0.00E+00">
                  <c:v>2.2021581149526501E-4</c:v>
                </c:pt>
                <c:pt idx="1279" formatCode="0.00E+00">
                  <c:v>2.7026485956237097E-4</c:v>
                </c:pt>
                <c:pt idx="1280" formatCode="0.00E+00">
                  <c:v>2.4023543072210701E-4</c:v>
                </c:pt>
                <c:pt idx="1281" formatCode="0.00E+00">
                  <c:v>3.1030409801605498E-4</c:v>
                </c:pt>
                <c:pt idx="1282" formatCode="0.00E+00">
                  <c:v>1.0009809613421099E-5</c:v>
                </c:pt>
                <c:pt idx="1283" formatCode="0.00E+00">
                  <c:v>3.1030409801605498E-4</c:v>
                </c:pt>
                <c:pt idx="1284" formatCode="0.00E+00">
                  <c:v>2.6025504994894898E-4</c:v>
                </c:pt>
                <c:pt idx="1285" formatCode="0.00E+00">
                  <c:v>3.3032371724289798E-4</c:v>
                </c:pt>
                <c:pt idx="1286" formatCode="0.00E+00">
                  <c:v>4.1040219415026702E-4</c:v>
                </c:pt>
                <c:pt idx="1287" formatCode="0.00E+00">
                  <c:v>2.90284478789213E-4</c:v>
                </c:pt>
                <c:pt idx="1288" formatCode="0.00E+00">
                  <c:v>2.2021581149526501E-4</c:v>
                </c:pt>
                <c:pt idx="1289" formatCode="0.00E+00">
                  <c:v>1.60156953814738E-4</c:v>
                </c:pt>
                <c:pt idx="1290" formatCode="0.00E+00">
                  <c:v>2.8027466917579199E-4</c:v>
                </c:pt>
                <c:pt idx="1291" formatCode="0.00E+00">
                  <c:v>3.3032371724289798E-4</c:v>
                </c:pt>
                <c:pt idx="1292" formatCode="0.00E+00">
                  <c:v>3.3032371724289798E-4</c:v>
                </c:pt>
                <c:pt idx="1293" formatCode="0.00E+00">
                  <c:v>3.0029428840263402E-4</c:v>
                </c:pt>
                <c:pt idx="1294" formatCode="0.00E+00">
                  <c:v>3.0029428840263402E-4</c:v>
                </c:pt>
                <c:pt idx="1295" formatCode="0.00E+00">
                  <c:v>4.2041200376368798E-4</c:v>
                </c:pt>
                <c:pt idx="1296" formatCode="0.00E+00">
                  <c:v>2.4023543072210701E-4</c:v>
                </c:pt>
                <c:pt idx="1297" formatCode="0.00E+00">
                  <c:v>2.7026485956237097E-4</c:v>
                </c:pt>
                <c:pt idx="1298" formatCode="0.00E+00">
                  <c:v>3.40333526856319E-4</c:v>
                </c:pt>
                <c:pt idx="1299" formatCode="0.00E+00">
                  <c:v>2.6025504994894898E-4</c:v>
                </c:pt>
                <c:pt idx="1300" formatCode="0.00E+00">
                  <c:v>2.90284478789213E-4</c:v>
                </c:pt>
                <c:pt idx="1301" formatCode="0.00E+00">
                  <c:v>3.3032371724289798E-4</c:v>
                </c:pt>
                <c:pt idx="1302" formatCode="0.00E+00">
                  <c:v>2.3022562110868599E-4</c:v>
                </c:pt>
                <c:pt idx="1303" formatCode="0.00E+00">
                  <c:v>3.1030409801605498E-4</c:v>
                </c:pt>
                <c:pt idx="1304" formatCode="0.00E+00">
                  <c:v>2.5024524033552802E-4</c:v>
                </c:pt>
                <c:pt idx="1305" formatCode="0.00E+00">
                  <c:v>2.7026485956237097E-4</c:v>
                </c:pt>
                <c:pt idx="1306" formatCode="0.00E+00">
                  <c:v>2.7026485956237097E-4</c:v>
                </c:pt>
                <c:pt idx="1307" formatCode="0.00E+00">
                  <c:v>2.3022562110868599E-4</c:v>
                </c:pt>
                <c:pt idx="1308" formatCode="0.00E+00">
                  <c:v>2.90284478789213E-4</c:v>
                </c:pt>
                <c:pt idx="1309" formatCode="0.00E+00">
                  <c:v>2.3022562110868599E-4</c:v>
                </c:pt>
                <c:pt idx="1310" formatCode="0.00E+00">
                  <c:v>2.1020600188184399E-4</c:v>
                </c:pt>
                <c:pt idx="1311" formatCode="0.00E+00">
                  <c:v>2.4023543072210701E-4</c:v>
                </c:pt>
                <c:pt idx="1312" formatCode="0.00E+00">
                  <c:v>3.7036295569658199E-4</c:v>
                </c:pt>
                <c:pt idx="1313" formatCode="0.00E+00">
                  <c:v>2.8027466917579199E-4</c:v>
                </c:pt>
                <c:pt idx="1314" formatCode="0.00E+00">
                  <c:v>2.4023543072210701E-4</c:v>
                </c:pt>
                <c:pt idx="1315" formatCode="0.00E+00">
                  <c:v>2.3022562110868599E-4</c:v>
                </c:pt>
                <c:pt idx="1316" formatCode="0.00E+00">
                  <c:v>2.8027466917579199E-4</c:v>
                </c:pt>
                <c:pt idx="1317" formatCode="0.00E+00">
                  <c:v>3.3032371724289798E-4</c:v>
                </c:pt>
                <c:pt idx="1318" formatCode="0.00E+00">
                  <c:v>2.3022562110868599E-4</c:v>
                </c:pt>
                <c:pt idx="1319" formatCode="0.00E+00">
                  <c:v>2.8027466917579199E-4</c:v>
                </c:pt>
                <c:pt idx="1320" formatCode="0.00E+00">
                  <c:v>2.3022562110868599E-4</c:v>
                </c:pt>
                <c:pt idx="1321" formatCode="0.00E+00">
                  <c:v>3.40333526856319E-4</c:v>
                </c:pt>
                <c:pt idx="1322" formatCode="0.00E+00">
                  <c:v>3.5034333646974001E-4</c:v>
                </c:pt>
                <c:pt idx="1323" formatCode="0.00E+00">
                  <c:v>2.1020600188184399E-4</c:v>
                </c:pt>
                <c:pt idx="1324" formatCode="0.00E+00">
                  <c:v>2.6025504994894898E-4</c:v>
                </c:pt>
                <c:pt idx="1325" formatCode="0.00E+00">
                  <c:v>3.40333526856319E-4</c:v>
                </c:pt>
                <c:pt idx="1326" formatCode="0.00E+00">
                  <c:v>2.7026485956237097E-4</c:v>
                </c:pt>
                <c:pt idx="1327" formatCode="0.00E+00">
                  <c:v>2.3022562110868599E-4</c:v>
                </c:pt>
                <c:pt idx="1328" formatCode="0.00E+00">
                  <c:v>2.5024524033552802E-4</c:v>
                </c:pt>
                <c:pt idx="1329" formatCode="0.00E+00">
                  <c:v>2.1020600188184399E-4</c:v>
                </c:pt>
                <c:pt idx="1330" formatCode="0.00E+00">
                  <c:v>2.8027466917579199E-4</c:v>
                </c:pt>
                <c:pt idx="1331" formatCode="0.00E+00">
                  <c:v>2.7026485956237097E-4</c:v>
                </c:pt>
                <c:pt idx="1332" formatCode="0.00E+00">
                  <c:v>2.6025504994894898E-4</c:v>
                </c:pt>
                <c:pt idx="1333" formatCode="0.00E+00">
                  <c:v>2.2021581149526501E-4</c:v>
                </c:pt>
                <c:pt idx="1334" formatCode="0.00E+00">
                  <c:v>2.4023543072210701E-4</c:v>
                </c:pt>
                <c:pt idx="1335" formatCode="0.00E+00">
                  <c:v>3.2031390762947599E-4</c:v>
                </c:pt>
                <c:pt idx="1336" formatCode="0.00E+00">
                  <c:v>2.8027466917579199E-4</c:v>
                </c:pt>
                <c:pt idx="1337" formatCode="0.00E+00">
                  <c:v>1.8017657304158E-4</c:v>
                </c:pt>
                <c:pt idx="1338" formatCode="0.00E+00">
                  <c:v>3.0029428840263402E-4</c:v>
                </c:pt>
                <c:pt idx="1339" formatCode="0.00E+00">
                  <c:v>2.3022562110868599E-4</c:v>
                </c:pt>
                <c:pt idx="1340" formatCode="0.00E+00">
                  <c:v>2.3022562110868599E-4</c:v>
                </c:pt>
                <c:pt idx="1341" formatCode="0.00E+00">
                  <c:v>2.3022562110868599E-4</c:v>
                </c:pt>
                <c:pt idx="1342" formatCode="0.00E+00">
                  <c:v>3.0029428840263402E-4</c:v>
                </c:pt>
                <c:pt idx="1343" formatCode="0.00E+00">
                  <c:v>2.4023543072210701E-4</c:v>
                </c:pt>
                <c:pt idx="1344" formatCode="0.00E+00">
                  <c:v>2.8027466917579199E-4</c:v>
                </c:pt>
                <c:pt idx="1345" formatCode="0.00E+00">
                  <c:v>2.6025504994894898E-4</c:v>
                </c:pt>
                <c:pt idx="1346" formatCode="0.00E+00">
                  <c:v>2.90284478789213E-4</c:v>
                </c:pt>
                <c:pt idx="1347" formatCode="0.00E+00">
                  <c:v>2.3022562110868599E-4</c:v>
                </c:pt>
                <c:pt idx="1348" formatCode="0.00E+00">
                  <c:v>3.0029428840263402E-4</c:v>
                </c:pt>
                <c:pt idx="1349" formatCode="0.00E+00">
                  <c:v>1.30127524974474E-4</c:v>
                </c:pt>
                <c:pt idx="1350" formatCode="0.00E+00">
                  <c:v>2.6025504994894898E-4</c:v>
                </c:pt>
                <c:pt idx="1351" formatCode="0.00E+00">
                  <c:v>1.60156953814738E-4</c:v>
                </c:pt>
                <c:pt idx="1352" formatCode="0.00E+00">
                  <c:v>2.2021581149526501E-4</c:v>
                </c:pt>
                <c:pt idx="1353" formatCode="0.00E+00">
                  <c:v>3.1030409801605498E-4</c:v>
                </c:pt>
                <c:pt idx="1354" formatCode="0.00E+00">
                  <c:v>1.0009809613421099E-5</c:v>
                </c:pt>
                <c:pt idx="1355" formatCode="0.00E+00">
                  <c:v>2.4023543072210701E-4</c:v>
                </c:pt>
                <c:pt idx="1356" formatCode="0.00E+00">
                  <c:v>2.4023543072210701E-4</c:v>
                </c:pt>
                <c:pt idx="1357" formatCode="0.00E+00">
                  <c:v>3.5034333646974001E-4</c:v>
                </c:pt>
                <c:pt idx="1358" formatCode="0.00E+00">
                  <c:v>2.1020600188184399E-4</c:v>
                </c:pt>
                <c:pt idx="1359" formatCode="0.00E+00">
                  <c:v>1.5014714420131701E-4</c:v>
                </c:pt>
                <c:pt idx="1360" formatCode="0.00E+00">
                  <c:v>2.1020600188184399E-4</c:v>
                </c:pt>
                <c:pt idx="1361" formatCode="0.00E+00">
                  <c:v>1.9018638265500101E-4</c:v>
                </c:pt>
                <c:pt idx="1362" formatCode="0.00E+00">
                  <c:v>3.7036295569658199E-4</c:v>
                </c:pt>
                <c:pt idx="1363" formatCode="0.00E+00">
                  <c:v>2.2021581149526501E-4</c:v>
                </c:pt>
                <c:pt idx="1364" formatCode="0.00E+00">
                  <c:v>2.4023543072210701E-4</c:v>
                </c:pt>
                <c:pt idx="1365" formatCode="0.00E+00">
                  <c:v>3.7036295569658199E-4</c:v>
                </c:pt>
                <c:pt idx="1366" formatCode="0.00E+00">
                  <c:v>2.90284478789213E-4</c:v>
                </c:pt>
                <c:pt idx="1367" formatCode="0.00E+00">
                  <c:v>1.0009809613421099E-5</c:v>
                </c:pt>
                <c:pt idx="1368" formatCode="0.00E+00">
                  <c:v>2.8027466917579199E-4</c:v>
                </c:pt>
                <c:pt idx="1369" formatCode="0.00E+00">
                  <c:v>2.3022562110868599E-4</c:v>
                </c:pt>
                <c:pt idx="1370" formatCode="0.00E+00">
                  <c:v>2.8027466917579199E-4</c:v>
                </c:pt>
                <c:pt idx="1371" formatCode="0.00E+00">
                  <c:v>2.2021581149526501E-4</c:v>
                </c:pt>
                <c:pt idx="1372" formatCode="0.00E+00">
                  <c:v>3.1030409801605498E-4</c:v>
                </c:pt>
                <c:pt idx="1373" formatCode="0.00E+00">
                  <c:v>2.8027466917579199E-4</c:v>
                </c:pt>
                <c:pt idx="1374" formatCode="0.00E+00">
                  <c:v>2.4023543072210701E-4</c:v>
                </c:pt>
                <c:pt idx="1375" formatCode="0.00E+00">
                  <c:v>3.2031390762947599E-4</c:v>
                </c:pt>
                <c:pt idx="1376" formatCode="0.00E+00">
                  <c:v>2.1020600188184399E-4</c:v>
                </c:pt>
                <c:pt idx="1377" formatCode="0.00E+00">
                  <c:v>2.8027466917579199E-4</c:v>
                </c:pt>
                <c:pt idx="1378" formatCode="0.00E+00">
                  <c:v>3.3032371724289798E-4</c:v>
                </c:pt>
                <c:pt idx="1379" formatCode="0.00E+00">
                  <c:v>2.00196192268423E-4</c:v>
                </c:pt>
                <c:pt idx="1380" formatCode="0.00E+00">
                  <c:v>2.5024524033552802E-4</c:v>
                </c:pt>
                <c:pt idx="1381" formatCode="0.00E+00">
                  <c:v>3.1030409801605498E-4</c:v>
                </c:pt>
                <c:pt idx="1382" formatCode="0.00E+00">
                  <c:v>1.9018638265500101E-4</c:v>
                </c:pt>
                <c:pt idx="1383" formatCode="0.00E+00">
                  <c:v>2.7026485956237097E-4</c:v>
                </c:pt>
                <c:pt idx="1384" formatCode="0.00E+00">
                  <c:v>2.90284478789213E-4</c:v>
                </c:pt>
                <c:pt idx="1385" formatCode="0.00E+00">
                  <c:v>2.90284478789213E-4</c:v>
                </c:pt>
                <c:pt idx="1386" formatCode="0.00E+00">
                  <c:v>2.7026485956237097E-4</c:v>
                </c:pt>
                <c:pt idx="1387" formatCode="0.00E+00">
                  <c:v>2.3022562110868599E-4</c:v>
                </c:pt>
                <c:pt idx="1388" formatCode="0.00E+00">
                  <c:v>1.7016676342815901E-4</c:v>
                </c:pt>
                <c:pt idx="1389" formatCode="0.00E+00">
                  <c:v>2.7026485956237097E-4</c:v>
                </c:pt>
                <c:pt idx="1390" formatCode="0.00E+00">
                  <c:v>2.6025504994894898E-4</c:v>
                </c:pt>
                <c:pt idx="1391" formatCode="0.00E+00">
                  <c:v>2.7026485956237097E-4</c:v>
                </c:pt>
                <c:pt idx="1392" formatCode="0.00E+00">
                  <c:v>2.4023543072210701E-4</c:v>
                </c:pt>
                <c:pt idx="1393" formatCode="0.00E+00">
                  <c:v>3.3032371724289798E-4</c:v>
                </c:pt>
                <c:pt idx="1394" formatCode="0.00E+00">
                  <c:v>1.5014714420131701E-4</c:v>
                </c:pt>
                <c:pt idx="1395" formatCode="0.00E+00">
                  <c:v>2.1020600188184399E-4</c:v>
                </c:pt>
                <c:pt idx="1396" formatCode="0.00E+00">
                  <c:v>2.00196192268423E-4</c:v>
                </c:pt>
                <c:pt idx="1397" formatCode="0.00E+00">
                  <c:v>2.00196192268423E-4</c:v>
                </c:pt>
                <c:pt idx="1398" formatCode="0.00E+00">
                  <c:v>1.9018638265500101E-4</c:v>
                </c:pt>
                <c:pt idx="1399" formatCode="0.00E+00">
                  <c:v>3.2031390762947599E-4</c:v>
                </c:pt>
                <c:pt idx="1400" formatCode="0.00E+00">
                  <c:v>3.2031390762947599E-4</c:v>
                </c:pt>
                <c:pt idx="1401" formatCode="0.00E+00">
                  <c:v>1.9018638265500101E-4</c:v>
                </c:pt>
                <c:pt idx="1402" formatCode="0.00E+00">
                  <c:v>2.2021581149526501E-4</c:v>
                </c:pt>
                <c:pt idx="1403" formatCode="0.00E+00">
                  <c:v>2.3022562110868599E-4</c:v>
                </c:pt>
                <c:pt idx="1404" formatCode="0.00E+00">
                  <c:v>3.0029428840263402E-4</c:v>
                </c:pt>
                <c:pt idx="1405" formatCode="0.00E+00">
                  <c:v>4.30421813377109E-4</c:v>
                </c:pt>
                <c:pt idx="1406" formatCode="0.00E+00">
                  <c:v>2.6025504994894898E-4</c:v>
                </c:pt>
                <c:pt idx="1407" formatCode="0.00E+00">
                  <c:v>2.3022562110868599E-4</c:v>
                </c:pt>
                <c:pt idx="1408" formatCode="0.00E+00">
                  <c:v>2.6025504994894898E-4</c:v>
                </c:pt>
                <c:pt idx="1409" formatCode="0.00E+00">
                  <c:v>2.4023543072210701E-4</c:v>
                </c:pt>
                <c:pt idx="1410" formatCode="0.00E+00">
                  <c:v>2.5024524033552802E-4</c:v>
                </c:pt>
                <c:pt idx="1411" formatCode="0.00E+00">
                  <c:v>2.00196192268423E-4</c:v>
                </c:pt>
                <c:pt idx="1412" formatCode="0.00E+00">
                  <c:v>3.1030409801605498E-4</c:v>
                </c:pt>
                <c:pt idx="1413" formatCode="0.00E+00">
                  <c:v>2.4023543072210701E-4</c:v>
                </c:pt>
                <c:pt idx="1414" formatCode="0.00E+00">
                  <c:v>2.3022562110868599E-4</c:v>
                </c:pt>
                <c:pt idx="1415" formatCode="0.00E+00">
                  <c:v>2.1020600188184399E-4</c:v>
                </c:pt>
                <c:pt idx="1416" formatCode="0.00E+00">
                  <c:v>2.7026485956237097E-4</c:v>
                </c:pt>
                <c:pt idx="1417" formatCode="0.00E+00">
                  <c:v>3.6035314608316097E-4</c:v>
                </c:pt>
                <c:pt idx="1418" formatCode="0.00E+00">
                  <c:v>2.2021581149526501E-4</c:v>
                </c:pt>
                <c:pt idx="1419" formatCode="0.00E+00">
                  <c:v>2.4023543072210701E-4</c:v>
                </c:pt>
                <c:pt idx="1420" formatCode="0.00E+00">
                  <c:v>2.7026485956237097E-4</c:v>
                </c:pt>
                <c:pt idx="1421" formatCode="0.00E+00">
                  <c:v>2.4023543072210701E-4</c:v>
                </c:pt>
                <c:pt idx="1422" formatCode="0.00E+00">
                  <c:v>2.4023543072210701E-4</c:v>
                </c:pt>
                <c:pt idx="1423" formatCode="0.00E+00">
                  <c:v>3.0029428840263402E-4</c:v>
                </c:pt>
                <c:pt idx="1424" formatCode="0.00E+00">
                  <c:v>3.2031390762947599E-4</c:v>
                </c:pt>
                <c:pt idx="1425" formatCode="0.00E+00">
                  <c:v>2.8027466917579199E-4</c:v>
                </c:pt>
                <c:pt idx="1426" formatCode="0.00E+00">
                  <c:v>2.5024524033552802E-4</c:v>
                </c:pt>
                <c:pt idx="1427" formatCode="0.00E+00">
                  <c:v>2.4023543072210701E-4</c:v>
                </c:pt>
                <c:pt idx="1428" formatCode="0.00E+00">
                  <c:v>2.6025504994894898E-4</c:v>
                </c:pt>
                <c:pt idx="1429" formatCode="0.00E+00">
                  <c:v>2.7026485956237097E-4</c:v>
                </c:pt>
                <c:pt idx="1430" formatCode="0.00E+00">
                  <c:v>3.0029428840263402E-4</c:v>
                </c:pt>
                <c:pt idx="1431" formatCode="0.00E+00">
                  <c:v>1.9018638265500101E-4</c:v>
                </c:pt>
                <c:pt idx="1432" formatCode="0.00E+00">
                  <c:v>2.5024524033552802E-4</c:v>
                </c:pt>
                <c:pt idx="1433" formatCode="0.00E+00">
                  <c:v>2.8027466917579199E-4</c:v>
                </c:pt>
                <c:pt idx="1434" formatCode="0.00E+00">
                  <c:v>2.7026485956237097E-4</c:v>
                </c:pt>
                <c:pt idx="1435" formatCode="0.00E+00">
                  <c:v>3.2031390762947599E-4</c:v>
                </c:pt>
                <c:pt idx="1436" formatCode="0.00E+00">
                  <c:v>2.4023543072210701E-4</c:v>
                </c:pt>
                <c:pt idx="1437" formatCode="0.00E+00">
                  <c:v>2.4023543072210701E-4</c:v>
                </c:pt>
                <c:pt idx="1438" formatCode="0.00E+00">
                  <c:v>2.6025504994894898E-4</c:v>
                </c:pt>
                <c:pt idx="1439" formatCode="0.00E+00">
                  <c:v>3.9038257492342402E-4</c:v>
                </c:pt>
                <c:pt idx="1440" formatCode="0.00E+00">
                  <c:v>2.5024524033552802E-4</c:v>
                </c:pt>
                <c:pt idx="1441" formatCode="0.00E+00">
                  <c:v>2.00196192268423E-4</c:v>
                </c:pt>
                <c:pt idx="1442" formatCode="0.00E+00">
                  <c:v>2.6025504994894898E-4</c:v>
                </c:pt>
                <c:pt idx="1443" formatCode="0.00E+00">
                  <c:v>3.2031390762947599E-4</c:v>
                </c:pt>
                <c:pt idx="1444" formatCode="0.00E+00">
                  <c:v>2.6025504994894898E-4</c:v>
                </c:pt>
                <c:pt idx="1445" formatCode="0.00E+00">
                  <c:v>2.1020600188184399E-4</c:v>
                </c:pt>
                <c:pt idx="1446" formatCode="0.00E+00">
                  <c:v>2.3022562110868599E-4</c:v>
                </c:pt>
                <c:pt idx="1447" formatCode="0.00E+00">
                  <c:v>2.8027466917579199E-4</c:v>
                </c:pt>
                <c:pt idx="1448" formatCode="0.00E+00">
                  <c:v>2.00196192268423E-4</c:v>
                </c:pt>
                <c:pt idx="1449" formatCode="0.00E+00">
                  <c:v>2.3022562110868599E-4</c:v>
                </c:pt>
                <c:pt idx="1450" formatCode="0.00E+00">
                  <c:v>2.5024524033552802E-4</c:v>
                </c:pt>
                <c:pt idx="1451" formatCode="0.00E+00">
                  <c:v>2.1020600188184399E-4</c:v>
                </c:pt>
                <c:pt idx="1452" formatCode="0.00E+00">
                  <c:v>2.8027466917579199E-4</c:v>
                </c:pt>
                <c:pt idx="1453" formatCode="0.00E+00">
                  <c:v>3.0029428840263402E-4</c:v>
                </c:pt>
                <c:pt idx="1454" formatCode="0.00E+00">
                  <c:v>1.9018638265500101E-4</c:v>
                </c:pt>
                <c:pt idx="1455" formatCode="0.00E+00">
                  <c:v>2.6025504994894898E-4</c:v>
                </c:pt>
                <c:pt idx="1456" formatCode="0.00E+00">
                  <c:v>2.3022562110868599E-4</c:v>
                </c:pt>
                <c:pt idx="1457" formatCode="0.00E+00">
                  <c:v>1.8017657304158E-4</c:v>
                </c:pt>
                <c:pt idx="1458" formatCode="0.00E+00">
                  <c:v>2.3022562110868599E-4</c:v>
                </c:pt>
                <c:pt idx="1459" formatCode="0.00E+00">
                  <c:v>2.8027466917579199E-4</c:v>
                </c:pt>
                <c:pt idx="1460" formatCode="0.00E+00">
                  <c:v>1.9018638265500101E-4</c:v>
                </c:pt>
                <c:pt idx="1461" formatCode="0.00E+00">
                  <c:v>2.3022562110868599E-4</c:v>
                </c:pt>
                <c:pt idx="1462" formatCode="0.00E+00">
                  <c:v>1.00098096134211E-4</c:v>
                </c:pt>
                <c:pt idx="1463" formatCode="0.00E+00">
                  <c:v>1.9018638265500101E-4</c:v>
                </c:pt>
                <c:pt idx="1464" formatCode="0.00E+00">
                  <c:v>3.5034333646974001E-4</c:v>
                </c:pt>
                <c:pt idx="1465" formatCode="0.00E+00">
                  <c:v>2.3022562110868599E-4</c:v>
                </c:pt>
                <c:pt idx="1466" formatCode="0.00E+00">
                  <c:v>2.2021581149526501E-4</c:v>
                </c:pt>
                <c:pt idx="1467" formatCode="0.00E+00">
                  <c:v>2.4023543072210701E-4</c:v>
                </c:pt>
                <c:pt idx="1468" formatCode="0.00E+00">
                  <c:v>3.9038257492342402E-4</c:v>
                </c:pt>
                <c:pt idx="1469" formatCode="0.00E+00">
                  <c:v>2.4023543072210701E-4</c:v>
                </c:pt>
                <c:pt idx="1470" formatCode="0.00E+00">
                  <c:v>2.2021581149526501E-4</c:v>
                </c:pt>
                <c:pt idx="1471" formatCode="0.00E+00">
                  <c:v>2.1020600188184399E-4</c:v>
                </c:pt>
                <c:pt idx="1472" formatCode="0.00E+00">
                  <c:v>2.90284478789213E-4</c:v>
                </c:pt>
                <c:pt idx="1473" formatCode="0.00E+00">
                  <c:v>3.0029428840263402E-4</c:v>
                </c:pt>
                <c:pt idx="1474" formatCode="0.00E+00">
                  <c:v>2.2021581149526501E-4</c:v>
                </c:pt>
                <c:pt idx="1475" formatCode="0.00E+00">
                  <c:v>2.7026485956237097E-4</c:v>
                </c:pt>
                <c:pt idx="1476" formatCode="0.00E+00">
                  <c:v>2.8027466917579199E-4</c:v>
                </c:pt>
                <c:pt idx="1477" formatCode="0.00E+00">
                  <c:v>1.8017657304158E-4</c:v>
                </c:pt>
                <c:pt idx="1478" formatCode="0.00E+00">
                  <c:v>2.8027466917579199E-4</c:v>
                </c:pt>
                <c:pt idx="1479" formatCode="0.00E+00">
                  <c:v>2.00196192268423E-4</c:v>
                </c:pt>
                <c:pt idx="1480" formatCode="0.00E+00">
                  <c:v>2.00196192268423E-4</c:v>
                </c:pt>
                <c:pt idx="1481" formatCode="0.00E+00">
                  <c:v>1.9018638265500101E-4</c:v>
                </c:pt>
                <c:pt idx="1482" formatCode="0.00E+00">
                  <c:v>2.1020600188184399E-4</c:v>
                </c:pt>
                <c:pt idx="1483" formatCode="0.00E+00">
                  <c:v>2.1020600188184399E-4</c:v>
                </c:pt>
                <c:pt idx="1484" formatCode="0.00E+00">
                  <c:v>2.4023543072210701E-4</c:v>
                </c:pt>
                <c:pt idx="1485" formatCode="0.00E+00">
                  <c:v>2.4023543072210701E-4</c:v>
                </c:pt>
                <c:pt idx="1486" formatCode="0.00E+00">
                  <c:v>2.2021581149526501E-4</c:v>
                </c:pt>
                <c:pt idx="1487" formatCode="0.00E+00">
                  <c:v>2.3022562110868599E-4</c:v>
                </c:pt>
                <c:pt idx="1488" formatCode="0.00E+00">
                  <c:v>2.3022562110868599E-4</c:v>
                </c:pt>
                <c:pt idx="1489" formatCode="0.00E+00">
                  <c:v>1.30127524974474E-4</c:v>
                </c:pt>
                <c:pt idx="1490" formatCode="0.00E+00">
                  <c:v>1.5014714420131701E-4</c:v>
                </c:pt>
                <c:pt idx="1491" formatCode="0.00E+00">
                  <c:v>2.5024524033552802E-4</c:v>
                </c:pt>
                <c:pt idx="1492" formatCode="0.00E+00">
                  <c:v>2.6025504994894898E-4</c:v>
                </c:pt>
                <c:pt idx="1493" formatCode="0.00E+00">
                  <c:v>2.2021581149526501E-4</c:v>
                </c:pt>
                <c:pt idx="1494" formatCode="0.00E+00">
                  <c:v>2.4023543072210701E-4</c:v>
                </c:pt>
                <c:pt idx="1495" formatCode="0.00E+00">
                  <c:v>2.6025504994894898E-4</c:v>
                </c:pt>
                <c:pt idx="1496" formatCode="0.00E+00">
                  <c:v>2.5024524033552802E-4</c:v>
                </c:pt>
                <c:pt idx="1497" formatCode="0.00E+00">
                  <c:v>2.1020600188184399E-4</c:v>
                </c:pt>
                <c:pt idx="1498" formatCode="0.00E+00">
                  <c:v>2.6025504994894898E-4</c:v>
                </c:pt>
                <c:pt idx="1499" formatCode="0.00E+00">
                  <c:v>2.1020600188184399E-4</c:v>
                </c:pt>
                <c:pt idx="1500" formatCode="0.00E+00">
                  <c:v>3.2031390762947599E-4</c:v>
                </c:pt>
                <c:pt idx="1501" formatCode="0.00E+00">
                  <c:v>3.1030409801605498E-4</c:v>
                </c:pt>
                <c:pt idx="1502" formatCode="0.00E+00">
                  <c:v>2.8027466917579199E-4</c:v>
                </c:pt>
                <c:pt idx="1503" formatCode="0.00E+00">
                  <c:v>1.30127524974474E-4</c:v>
                </c:pt>
                <c:pt idx="1504" formatCode="0.00E+00">
                  <c:v>2.8027466917579199E-4</c:v>
                </c:pt>
                <c:pt idx="1505" formatCode="0.00E+00">
                  <c:v>1.4013733458789599E-4</c:v>
                </c:pt>
                <c:pt idx="1506" formatCode="0.00E+00">
                  <c:v>2.2021581149526501E-4</c:v>
                </c:pt>
                <c:pt idx="1507" formatCode="0.00E+00">
                  <c:v>1.5014714420131701E-4</c:v>
                </c:pt>
                <c:pt idx="1508" formatCode="0.00E+00">
                  <c:v>2.00196192268423E-4</c:v>
                </c:pt>
                <c:pt idx="1509" formatCode="0.00E+00">
                  <c:v>3.0029428840263402E-4</c:v>
                </c:pt>
                <c:pt idx="1510" formatCode="0.00E+00">
                  <c:v>1.9018638265500101E-4</c:v>
                </c:pt>
                <c:pt idx="1511" formatCode="0.00E+00">
                  <c:v>2.2021581149526501E-4</c:v>
                </c:pt>
                <c:pt idx="1512" formatCode="0.00E+00">
                  <c:v>3.0029428840263402E-4</c:v>
                </c:pt>
                <c:pt idx="1513" formatCode="0.00E+00">
                  <c:v>2.3022562110868599E-4</c:v>
                </c:pt>
                <c:pt idx="1514" formatCode="0.00E+00">
                  <c:v>2.3022562110868599E-4</c:v>
                </c:pt>
                <c:pt idx="1515" formatCode="0.00E+00">
                  <c:v>2.4023543072210701E-4</c:v>
                </c:pt>
                <c:pt idx="1516" formatCode="0.00E+00">
                  <c:v>2.6025504994894898E-4</c:v>
                </c:pt>
                <c:pt idx="1517" formatCode="0.00E+00">
                  <c:v>2.4023543072210701E-4</c:v>
                </c:pt>
                <c:pt idx="1518" formatCode="0.00E+00">
                  <c:v>2.6025504994894898E-4</c:v>
                </c:pt>
                <c:pt idx="1519" formatCode="0.00E+00">
                  <c:v>2.3022562110868599E-4</c:v>
                </c:pt>
                <c:pt idx="1520" formatCode="0.00E+00">
                  <c:v>2.2021581149526501E-4</c:v>
                </c:pt>
                <c:pt idx="1521" formatCode="0.00E+00">
                  <c:v>2.6025504994894898E-4</c:v>
                </c:pt>
                <c:pt idx="1522" formatCode="0.00E+00">
                  <c:v>1.9018638265500101E-4</c:v>
                </c:pt>
                <c:pt idx="1523" formatCode="0.00E+00">
                  <c:v>2.6025504994894898E-4</c:v>
                </c:pt>
                <c:pt idx="1524" formatCode="0.00E+00">
                  <c:v>2.3022562110868599E-4</c:v>
                </c:pt>
                <c:pt idx="1525" formatCode="0.00E+00">
                  <c:v>2.3022562110868599E-4</c:v>
                </c:pt>
                <c:pt idx="1526" formatCode="0.00E+00">
                  <c:v>1.60156953814738E-4</c:v>
                </c:pt>
                <c:pt idx="1527" formatCode="0.00E+00">
                  <c:v>1.8017657304158E-4</c:v>
                </c:pt>
                <c:pt idx="1528" formatCode="0.00E+00">
                  <c:v>2.7026485956237097E-4</c:v>
                </c:pt>
                <c:pt idx="1529" formatCode="0.00E+00">
                  <c:v>3.0029428840263402E-4</c:v>
                </c:pt>
                <c:pt idx="1530" formatCode="0.00E+00">
                  <c:v>2.90284478789213E-4</c:v>
                </c:pt>
                <c:pt idx="1531" formatCode="0.00E+00">
                  <c:v>1.8017657304158E-4</c:v>
                </c:pt>
                <c:pt idx="1532" formatCode="0.00E+00">
                  <c:v>2.8027466917579199E-4</c:v>
                </c:pt>
                <c:pt idx="1533" formatCode="0.00E+00">
                  <c:v>2.00196192268423E-4</c:v>
                </c:pt>
                <c:pt idx="1534" formatCode="0.00E+00">
                  <c:v>2.00196192268423E-4</c:v>
                </c:pt>
                <c:pt idx="1535" formatCode="0.00E+00">
                  <c:v>2.5024524033552802E-4</c:v>
                </c:pt>
                <c:pt idx="1536" formatCode="0.00E+00">
                  <c:v>2.00196192268423E-4</c:v>
                </c:pt>
                <c:pt idx="1537" formatCode="0.00E+00">
                  <c:v>2.8027466917579199E-4</c:v>
                </c:pt>
                <c:pt idx="1538" formatCode="0.00E+00">
                  <c:v>1.9018638265500101E-4</c:v>
                </c:pt>
                <c:pt idx="1539" formatCode="0.00E+00">
                  <c:v>2.6025504994894898E-4</c:v>
                </c:pt>
                <c:pt idx="1540" formatCode="0.00E+00">
                  <c:v>2.1020600188184399E-4</c:v>
                </c:pt>
                <c:pt idx="1541" formatCode="0.00E+00">
                  <c:v>2.4023543072210701E-4</c:v>
                </c:pt>
                <c:pt idx="1542" formatCode="0.00E+00">
                  <c:v>2.3022562110868599E-4</c:v>
                </c:pt>
                <c:pt idx="1543" formatCode="0.00E+00">
                  <c:v>2.4023543072210701E-4</c:v>
                </c:pt>
                <c:pt idx="1544" formatCode="0.00E+00">
                  <c:v>1.7016676342815901E-4</c:v>
                </c:pt>
                <c:pt idx="1545" formatCode="0.00E+00">
                  <c:v>2.5024524033552802E-4</c:v>
                </c:pt>
                <c:pt idx="1546" formatCode="0.00E+00">
                  <c:v>1.9018638265500101E-4</c:v>
                </c:pt>
                <c:pt idx="1547" formatCode="0.00E+00">
                  <c:v>1.9018638265500101E-4</c:v>
                </c:pt>
                <c:pt idx="1548" formatCode="0.00E+00">
                  <c:v>2.00196192268423E-4</c:v>
                </c:pt>
                <c:pt idx="1549" formatCode="0.00E+00">
                  <c:v>2.5024524033552802E-4</c:v>
                </c:pt>
                <c:pt idx="1550" formatCode="0.00E+00">
                  <c:v>1.8017657304158E-4</c:v>
                </c:pt>
                <c:pt idx="1551" formatCode="0.00E+00">
                  <c:v>2.3022562110868599E-4</c:v>
                </c:pt>
                <c:pt idx="1552" formatCode="0.00E+00">
                  <c:v>2.8027466917579199E-4</c:v>
                </c:pt>
                <c:pt idx="1553" formatCode="0.00E+00">
                  <c:v>1.60156953814738E-4</c:v>
                </c:pt>
                <c:pt idx="1554" formatCode="0.00E+00">
                  <c:v>2.2021581149526501E-4</c:v>
                </c:pt>
                <c:pt idx="1555" formatCode="0.00E+00">
                  <c:v>1.60156953814738E-4</c:v>
                </c:pt>
                <c:pt idx="1556" formatCode="0.00E+00">
                  <c:v>1.7016676342815901E-4</c:v>
                </c:pt>
                <c:pt idx="1557" formatCode="0.00E+00">
                  <c:v>1.20117715361053E-4</c:v>
                </c:pt>
                <c:pt idx="1558" formatCode="0.00E+00">
                  <c:v>2.2021581149526501E-4</c:v>
                </c:pt>
                <c:pt idx="1559" formatCode="0.00E+00">
                  <c:v>2.1020600188184399E-4</c:v>
                </c:pt>
                <c:pt idx="1560" formatCode="0.00E+00">
                  <c:v>2.3022562110868599E-4</c:v>
                </c:pt>
                <c:pt idx="1561" formatCode="0.00E+00">
                  <c:v>3.1030409801605498E-4</c:v>
                </c:pt>
                <c:pt idx="1562" formatCode="0.00E+00">
                  <c:v>3.3032371724289798E-4</c:v>
                </c:pt>
                <c:pt idx="1563" formatCode="0.00E+00">
                  <c:v>1.9018638265500101E-4</c:v>
                </c:pt>
                <c:pt idx="1564" formatCode="0.00E+00">
                  <c:v>1.9018638265500101E-4</c:v>
                </c:pt>
                <c:pt idx="1565" formatCode="0.00E+00">
                  <c:v>1.7016676342815901E-4</c:v>
                </c:pt>
                <c:pt idx="1566" formatCode="0.00E+00">
                  <c:v>1.9018638265500101E-4</c:v>
                </c:pt>
                <c:pt idx="1567" formatCode="0.00E+00">
                  <c:v>1.60156953814738E-4</c:v>
                </c:pt>
                <c:pt idx="1568" formatCode="0.00E+00">
                  <c:v>1.9018638265500101E-4</c:v>
                </c:pt>
                <c:pt idx="1569" formatCode="0.00E+00">
                  <c:v>2.00196192268423E-4</c:v>
                </c:pt>
                <c:pt idx="1570" formatCode="0.00E+00">
                  <c:v>2.1020600188184399E-4</c:v>
                </c:pt>
                <c:pt idx="1571" formatCode="0.00E+00">
                  <c:v>2.00196192268423E-4</c:v>
                </c:pt>
                <c:pt idx="1572" formatCode="0.00E+00">
                  <c:v>2.3022562110868599E-4</c:v>
                </c:pt>
                <c:pt idx="1573" formatCode="0.00E+00">
                  <c:v>1.60156953814738E-4</c:v>
                </c:pt>
                <c:pt idx="1574" formatCode="0.00E+00">
                  <c:v>2.3022562110868599E-4</c:v>
                </c:pt>
                <c:pt idx="1575" formatCode="0.00E+00">
                  <c:v>1.9018638265500101E-4</c:v>
                </c:pt>
                <c:pt idx="1576" formatCode="0.00E+00">
                  <c:v>1.30127524974474E-4</c:v>
                </c:pt>
                <c:pt idx="1577" formatCode="0.00E+00">
                  <c:v>1.9018638265500101E-4</c:v>
                </c:pt>
                <c:pt idx="1578" formatCode="0.00E+00">
                  <c:v>1.20117715361053E-4</c:v>
                </c:pt>
                <c:pt idx="1579" formatCode="0.00E+00">
                  <c:v>2.1020600188184399E-4</c:v>
                </c:pt>
                <c:pt idx="1580" formatCode="0.00E+00">
                  <c:v>1.7016676342815901E-4</c:v>
                </c:pt>
                <c:pt idx="1581" formatCode="0.00E+00">
                  <c:v>1.8017657304158E-4</c:v>
                </c:pt>
                <c:pt idx="1582" formatCode="0.00E+00">
                  <c:v>1.60156953814738E-4</c:v>
                </c:pt>
                <c:pt idx="1583" formatCode="0.00E+00">
                  <c:v>1.7016676342815901E-4</c:v>
                </c:pt>
                <c:pt idx="1584" formatCode="0.00E+00">
                  <c:v>2.3022562110868599E-4</c:v>
                </c:pt>
                <c:pt idx="1585" formatCode="0.00E+00">
                  <c:v>2.1020600188184399E-4</c:v>
                </c:pt>
                <c:pt idx="1586" formatCode="0.00E+00">
                  <c:v>1.8017657304158E-4</c:v>
                </c:pt>
                <c:pt idx="1587" formatCode="0.00E+00">
                  <c:v>1.9018638265500101E-4</c:v>
                </c:pt>
                <c:pt idx="1588" formatCode="0.00E+00">
                  <c:v>1.9018638265500101E-4</c:v>
                </c:pt>
                <c:pt idx="1589" formatCode="0.00E+00">
                  <c:v>1.9018638265500101E-4</c:v>
                </c:pt>
                <c:pt idx="1590" formatCode="0.00E+00">
                  <c:v>2.1020600188184399E-4</c:v>
                </c:pt>
                <c:pt idx="1591" formatCode="0.00E+00">
                  <c:v>2.1020600188184399E-4</c:v>
                </c:pt>
                <c:pt idx="1592" formatCode="0.00E+00">
                  <c:v>2.90284478789213E-4</c:v>
                </c:pt>
                <c:pt idx="1593" formatCode="0.00E+00">
                  <c:v>2.2021581149526501E-4</c:v>
                </c:pt>
                <c:pt idx="1594" formatCode="0.00E+00">
                  <c:v>1.5014714420131701E-4</c:v>
                </c:pt>
                <c:pt idx="1595" formatCode="0.00E+00">
                  <c:v>3.0029428840263402E-4</c:v>
                </c:pt>
                <c:pt idx="1596" formatCode="0.00E+00">
                  <c:v>1.60156953814738E-4</c:v>
                </c:pt>
                <c:pt idx="1597" formatCode="0.00E+00">
                  <c:v>1.4013733458789599E-4</c:v>
                </c:pt>
                <c:pt idx="1598" formatCode="0.00E+00">
                  <c:v>1.8017657304158E-4</c:v>
                </c:pt>
                <c:pt idx="1599" formatCode="0.00E+00">
                  <c:v>2.00196192268423E-4</c:v>
                </c:pt>
                <c:pt idx="1600" formatCode="0.00E+00">
                  <c:v>3.0029428840263402E-4</c:v>
                </c:pt>
                <c:pt idx="1601" formatCode="0.00E+00">
                  <c:v>1.5014714420131701E-4</c:v>
                </c:pt>
                <c:pt idx="1602" formatCode="0.00E+00">
                  <c:v>1.5014714420131701E-4</c:v>
                </c:pt>
                <c:pt idx="1603" formatCode="0.00E+00">
                  <c:v>2.1020600188184399E-4</c:v>
                </c:pt>
                <c:pt idx="1604" formatCode="0.00E+00">
                  <c:v>2.4023543072210701E-4</c:v>
                </c:pt>
                <c:pt idx="1605" formatCode="0.00E+00">
                  <c:v>2.4023543072210701E-4</c:v>
                </c:pt>
                <c:pt idx="1606" formatCode="0.00E+00">
                  <c:v>2.3022562110868599E-4</c:v>
                </c:pt>
                <c:pt idx="1607" formatCode="0.00E+00">
                  <c:v>1.9018638265500101E-4</c:v>
                </c:pt>
                <c:pt idx="1608" formatCode="0.00E+00">
                  <c:v>1.7016676342815901E-4</c:v>
                </c:pt>
                <c:pt idx="1609" formatCode="0.00E+00">
                  <c:v>2.00196192268423E-4</c:v>
                </c:pt>
                <c:pt idx="1610" formatCode="0.00E+00">
                  <c:v>1.7016676342815901E-4</c:v>
                </c:pt>
                <c:pt idx="1611" formatCode="0.00E+00">
                  <c:v>2.00196192268423E-4</c:v>
                </c:pt>
                <c:pt idx="1612" formatCode="0.00E+00">
                  <c:v>2.3022562110868599E-4</c:v>
                </c:pt>
                <c:pt idx="1613" formatCode="0.00E+00">
                  <c:v>1.9018638265500101E-4</c:v>
                </c:pt>
                <c:pt idx="1614" formatCode="0.00E+00">
                  <c:v>2.2021581149526501E-4</c:v>
                </c:pt>
                <c:pt idx="1615" formatCode="0.00E+00">
                  <c:v>1.60156953814738E-4</c:v>
                </c:pt>
                <c:pt idx="1616" formatCode="0.00E+00">
                  <c:v>2.90284478789213E-4</c:v>
                </c:pt>
                <c:pt idx="1617" formatCode="0.00E+00">
                  <c:v>1.20117715361053E-4</c:v>
                </c:pt>
                <c:pt idx="1618" formatCode="0.00E+00">
                  <c:v>2.3022562110868599E-4</c:v>
                </c:pt>
                <c:pt idx="1619" formatCode="0.00E+00">
                  <c:v>2.00196192268423E-4</c:v>
                </c:pt>
                <c:pt idx="1620" formatCode="0.00E+00">
                  <c:v>1.7016676342815901E-4</c:v>
                </c:pt>
                <c:pt idx="1621" formatCode="0.00E+00">
                  <c:v>3.0029428840263402E-4</c:v>
                </c:pt>
                <c:pt idx="1622" formatCode="0.00E+00">
                  <c:v>2.00196192268423E-4</c:v>
                </c:pt>
                <c:pt idx="1623" formatCode="0.00E+00">
                  <c:v>1.8017657304158E-4</c:v>
                </c:pt>
                <c:pt idx="1624" formatCode="0.00E+00">
                  <c:v>2.6025504994894898E-4</c:v>
                </c:pt>
                <c:pt idx="1625" formatCode="0.00E+00">
                  <c:v>2.5024524033552802E-4</c:v>
                </c:pt>
                <c:pt idx="1626" formatCode="0.00E+00">
                  <c:v>3.1030409801605498E-4</c:v>
                </c:pt>
                <c:pt idx="1627" formatCode="0.00E+00">
                  <c:v>1.60156953814738E-4</c:v>
                </c:pt>
                <c:pt idx="1628" formatCode="0.00E+00">
                  <c:v>2.7026485956237097E-4</c:v>
                </c:pt>
                <c:pt idx="1629" formatCode="0.00E+00">
                  <c:v>2.1020600188184399E-4</c:v>
                </c:pt>
                <c:pt idx="1630" formatCode="0.00E+00">
                  <c:v>2.00196192268423E-4</c:v>
                </c:pt>
                <c:pt idx="1631" formatCode="0.00E+00">
                  <c:v>2.00196192268423E-4</c:v>
                </c:pt>
                <c:pt idx="1632" formatCode="0.00E+00">
                  <c:v>1.5014714420131701E-4</c:v>
                </c:pt>
                <c:pt idx="1633" formatCode="0.00E+00">
                  <c:v>2.2021581149526501E-4</c:v>
                </c:pt>
                <c:pt idx="1634" formatCode="0.00E+00">
                  <c:v>1.9018638265500101E-4</c:v>
                </c:pt>
                <c:pt idx="1635" formatCode="0.00E+00">
                  <c:v>2.1020600188184399E-4</c:v>
                </c:pt>
                <c:pt idx="1636" formatCode="0.00E+00">
                  <c:v>2.5024524033552802E-4</c:v>
                </c:pt>
                <c:pt idx="1637" formatCode="0.00E+00">
                  <c:v>2.2021581149526501E-4</c:v>
                </c:pt>
                <c:pt idx="1638" formatCode="0.00E+00">
                  <c:v>3.3032371724289798E-4</c:v>
                </c:pt>
                <c:pt idx="1639" formatCode="0.00E+00">
                  <c:v>2.00196192268423E-4</c:v>
                </c:pt>
                <c:pt idx="1640" formatCode="0.00E+00">
                  <c:v>2.00196192268423E-4</c:v>
                </c:pt>
                <c:pt idx="1641" formatCode="0.00E+00">
                  <c:v>1.60156953814738E-4</c:v>
                </c:pt>
                <c:pt idx="1642" formatCode="0.00E+00">
                  <c:v>1.5014714420131701E-4</c:v>
                </c:pt>
                <c:pt idx="1643" formatCode="0.00E+00">
                  <c:v>2.8027466917579199E-4</c:v>
                </c:pt>
                <c:pt idx="1644" formatCode="0.00E+00">
                  <c:v>1.60156953814738E-4</c:v>
                </c:pt>
                <c:pt idx="1645" formatCode="0.00E+00">
                  <c:v>2.6025504994894898E-4</c:v>
                </c:pt>
                <c:pt idx="1646" formatCode="0.00E+00">
                  <c:v>2.3022562110868599E-4</c:v>
                </c:pt>
                <c:pt idx="1647" formatCode="0.00E+00">
                  <c:v>1.0009809613421099E-5</c:v>
                </c:pt>
                <c:pt idx="1648" formatCode="0.00E+00">
                  <c:v>2.90284478789213E-4</c:v>
                </c:pt>
                <c:pt idx="1649" formatCode="0.00E+00">
                  <c:v>2.00196192268423E-4</c:v>
                </c:pt>
                <c:pt idx="1650" formatCode="0.00E+00">
                  <c:v>1.9018638265500101E-4</c:v>
                </c:pt>
                <c:pt idx="1651" formatCode="0.00E+00">
                  <c:v>2.4023543072210701E-4</c:v>
                </c:pt>
                <c:pt idx="1652" formatCode="0.00E+00">
                  <c:v>2.4023543072210701E-4</c:v>
                </c:pt>
                <c:pt idx="1653" formatCode="0.00E+00">
                  <c:v>2.1020600188184399E-4</c:v>
                </c:pt>
                <c:pt idx="1654" formatCode="0.00E+00">
                  <c:v>2.00196192268423E-4</c:v>
                </c:pt>
                <c:pt idx="1655" formatCode="0.00E+00">
                  <c:v>1.5014714420131701E-4</c:v>
                </c:pt>
                <c:pt idx="1656" formatCode="0.00E+00">
                  <c:v>2.1020600188184399E-4</c:v>
                </c:pt>
                <c:pt idx="1657" formatCode="0.00E+00">
                  <c:v>1.9018638265500101E-4</c:v>
                </c:pt>
                <c:pt idx="1658" formatCode="0.00E+00">
                  <c:v>1.7016676342815901E-4</c:v>
                </c:pt>
                <c:pt idx="1659" formatCode="0.00E+00">
                  <c:v>1.8017657304158E-4</c:v>
                </c:pt>
                <c:pt idx="1660" formatCode="0.00E+00">
                  <c:v>1.30127524974474E-4</c:v>
                </c:pt>
                <c:pt idx="1661" formatCode="0.00E+00">
                  <c:v>2.3022562110868599E-4</c:v>
                </c:pt>
                <c:pt idx="1662" formatCode="0.00E+00">
                  <c:v>1.5014714420131701E-4</c:v>
                </c:pt>
                <c:pt idx="1663" formatCode="0.00E+00">
                  <c:v>1.5014714420131701E-4</c:v>
                </c:pt>
                <c:pt idx="1664" formatCode="0.00E+00">
                  <c:v>2.2021581149526501E-4</c:v>
                </c:pt>
                <c:pt idx="1665" formatCode="0.00E+00">
                  <c:v>1.8017657304158E-4</c:v>
                </c:pt>
                <c:pt idx="1666" formatCode="0.00E+00">
                  <c:v>1.9018638265500101E-4</c:v>
                </c:pt>
                <c:pt idx="1667" formatCode="0.00E+00">
                  <c:v>1.5014714420131701E-4</c:v>
                </c:pt>
                <c:pt idx="1668" formatCode="0.00E+00">
                  <c:v>1.7016676342815901E-4</c:v>
                </c:pt>
                <c:pt idx="1669" formatCode="0.00E+00">
                  <c:v>1.9018638265500101E-4</c:v>
                </c:pt>
                <c:pt idx="1670" formatCode="0.00E+00">
                  <c:v>1.8017657304158E-4</c:v>
                </c:pt>
                <c:pt idx="1671" formatCode="0.00E+00">
                  <c:v>2.6025504994894898E-4</c:v>
                </c:pt>
                <c:pt idx="1672" formatCode="0.00E+00">
                  <c:v>1.8017657304158E-4</c:v>
                </c:pt>
                <c:pt idx="1673" formatCode="0.00E+00">
                  <c:v>2.3022562110868599E-4</c:v>
                </c:pt>
                <c:pt idx="1674" formatCode="0.00E+00">
                  <c:v>1.7016676342815901E-4</c:v>
                </c:pt>
                <c:pt idx="1675" formatCode="0.00E+00">
                  <c:v>2.3022562110868599E-4</c:v>
                </c:pt>
                <c:pt idx="1676" formatCode="0.00E+00">
                  <c:v>1.5014714420131701E-4</c:v>
                </c:pt>
                <c:pt idx="1677" formatCode="0.00E+00">
                  <c:v>1.9018638265500101E-4</c:v>
                </c:pt>
                <c:pt idx="1678" formatCode="0.00E+00">
                  <c:v>2.3022562110868599E-4</c:v>
                </c:pt>
                <c:pt idx="1679" formatCode="0.00E+00">
                  <c:v>2.4023543072210701E-4</c:v>
                </c:pt>
                <c:pt idx="1680" formatCode="0.00E+00">
                  <c:v>1.8017657304158E-4</c:v>
                </c:pt>
                <c:pt idx="1681" formatCode="0.00E+00">
                  <c:v>2.6025504994894898E-4</c:v>
                </c:pt>
                <c:pt idx="1682" formatCode="0.00E+00">
                  <c:v>2.1020600188184399E-4</c:v>
                </c:pt>
                <c:pt idx="1683" formatCode="0.00E+00">
                  <c:v>1.9018638265500101E-4</c:v>
                </c:pt>
                <c:pt idx="1684" formatCode="0.00E+00">
                  <c:v>2.2021581149526501E-4</c:v>
                </c:pt>
                <c:pt idx="1685" formatCode="0.00E+00">
                  <c:v>1.4013733458789599E-4</c:v>
                </c:pt>
                <c:pt idx="1686" formatCode="0.00E+00">
                  <c:v>1.8017657304158E-4</c:v>
                </c:pt>
                <c:pt idx="1687" formatCode="0.00E+00">
                  <c:v>2.3022562110868599E-4</c:v>
                </c:pt>
                <c:pt idx="1688" formatCode="0.00E+00">
                  <c:v>2.00196192268423E-4</c:v>
                </c:pt>
                <c:pt idx="1689" formatCode="0.00E+00">
                  <c:v>2.4023543072210701E-4</c:v>
                </c:pt>
                <c:pt idx="1690" formatCode="0.00E+00">
                  <c:v>1.4013733458789599E-4</c:v>
                </c:pt>
                <c:pt idx="1691" formatCode="0.00E+00">
                  <c:v>1.60156953814738E-4</c:v>
                </c:pt>
                <c:pt idx="1692" formatCode="0.00E+00">
                  <c:v>2.1020600188184399E-4</c:v>
                </c:pt>
                <c:pt idx="1693" formatCode="0.00E+00">
                  <c:v>2.2021581149526501E-4</c:v>
                </c:pt>
                <c:pt idx="1694" formatCode="0.00E+00">
                  <c:v>2.8027466917579199E-4</c:v>
                </c:pt>
                <c:pt idx="1695" formatCode="0.00E+00">
                  <c:v>1.9018638265500101E-4</c:v>
                </c:pt>
                <c:pt idx="1696" formatCode="0.00E+00">
                  <c:v>2.3022562110868599E-4</c:v>
                </c:pt>
                <c:pt idx="1697" formatCode="0.00E+00">
                  <c:v>1.4013733458789599E-4</c:v>
                </c:pt>
                <c:pt idx="1698" formatCode="0.00E+00">
                  <c:v>2.00196192268423E-4</c:v>
                </c:pt>
                <c:pt idx="1699" formatCode="0.00E+00">
                  <c:v>2.90284478789213E-4</c:v>
                </c:pt>
                <c:pt idx="1700" formatCode="0.00E+00">
                  <c:v>2.2021581149526501E-4</c:v>
                </c:pt>
                <c:pt idx="1701" formatCode="0.00E+00">
                  <c:v>1.7016676342815901E-4</c:v>
                </c:pt>
                <c:pt idx="1702" formatCode="0.00E+00">
                  <c:v>2.1020600188184399E-4</c:v>
                </c:pt>
                <c:pt idx="1703" formatCode="0.00E+00">
                  <c:v>2.90284478789213E-4</c:v>
                </c:pt>
                <c:pt idx="1704" formatCode="0.00E+00">
                  <c:v>1.30127524974474E-4</c:v>
                </c:pt>
                <c:pt idx="1705" formatCode="0.00E+00">
                  <c:v>2.7026485956237097E-4</c:v>
                </c:pt>
                <c:pt idx="1706" formatCode="0.00E+00">
                  <c:v>2.3022562110868599E-4</c:v>
                </c:pt>
                <c:pt idx="1707" formatCode="0.00E+00">
                  <c:v>2.1020600188184399E-4</c:v>
                </c:pt>
                <c:pt idx="1708" formatCode="0.00E+00">
                  <c:v>1.5014714420131701E-4</c:v>
                </c:pt>
                <c:pt idx="1709" formatCode="0.00E+00">
                  <c:v>2.1020600188184399E-4</c:v>
                </c:pt>
                <c:pt idx="1710" formatCode="0.00E+00">
                  <c:v>1.5014714420131701E-4</c:v>
                </c:pt>
                <c:pt idx="1711" formatCode="0.00E+00">
                  <c:v>2.3022562110868599E-4</c:v>
                </c:pt>
                <c:pt idx="1712" formatCode="0.00E+00">
                  <c:v>1.8017657304158E-4</c:v>
                </c:pt>
                <c:pt idx="1713" formatCode="0.00E+00">
                  <c:v>2.3022562110868599E-4</c:v>
                </c:pt>
                <c:pt idx="1714" formatCode="0.00E+00">
                  <c:v>1.5014714420131701E-4</c:v>
                </c:pt>
                <c:pt idx="1715" formatCode="0.00E+00">
                  <c:v>1.20117715361053E-4</c:v>
                </c:pt>
                <c:pt idx="1716" formatCode="0.00E+00">
                  <c:v>2.1020600188184399E-4</c:v>
                </c:pt>
                <c:pt idx="1717" formatCode="0.00E+00">
                  <c:v>2.2021581149526501E-4</c:v>
                </c:pt>
                <c:pt idx="1718" formatCode="0.00E+00">
                  <c:v>1.20117715361053E-4</c:v>
                </c:pt>
                <c:pt idx="1719" formatCode="0.00E+00">
                  <c:v>1.5014714420131701E-4</c:v>
                </c:pt>
                <c:pt idx="1720" formatCode="0.00E+00">
                  <c:v>1.0009809613421099E-5</c:v>
                </c:pt>
                <c:pt idx="1721" formatCode="0.00E+00">
                  <c:v>1.30127524974474E-4</c:v>
                </c:pt>
                <c:pt idx="1722" formatCode="0.00E+00">
                  <c:v>2.4023543072210701E-4</c:v>
                </c:pt>
                <c:pt idx="1723" formatCode="0.00E+00">
                  <c:v>2.1020600188184399E-4</c:v>
                </c:pt>
                <c:pt idx="1724" formatCode="0.00E+00">
                  <c:v>2.3022562110868599E-4</c:v>
                </c:pt>
                <c:pt idx="1725" formatCode="0.00E+00">
                  <c:v>1.7016676342815901E-4</c:v>
                </c:pt>
                <c:pt idx="1726" formatCode="0.00E+00">
                  <c:v>1.60156953814738E-4</c:v>
                </c:pt>
                <c:pt idx="1727" formatCode="0.00E+00">
                  <c:v>1.30127524974474E-4</c:v>
                </c:pt>
                <c:pt idx="1728" formatCode="0.00E+00">
                  <c:v>1.00098096134211E-4</c:v>
                </c:pt>
                <c:pt idx="1729" formatCode="0.00E+00">
                  <c:v>2.4023543072210701E-4</c:v>
                </c:pt>
                <c:pt idx="1730" formatCode="0.00E+00">
                  <c:v>2.2021581149526501E-4</c:v>
                </c:pt>
                <c:pt idx="1731" formatCode="0.00E+00">
                  <c:v>1.10107905747632E-4</c:v>
                </c:pt>
                <c:pt idx="1732" formatCode="0.00E+00">
                  <c:v>2.2021581149526501E-4</c:v>
                </c:pt>
                <c:pt idx="1733" formatCode="0.00E+00">
                  <c:v>1.9018638265500101E-4</c:v>
                </c:pt>
                <c:pt idx="1734" formatCode="0.00E+00">
                  <c:v>1.30127524974474E-4</c:v>
                </c:pt>
                <c:pt idx="1735" formatCode="0.00E+00">
                  <c:v>2.7026485956237097E-4</c:v>
                </c:pt>
                <c:pt idx="1736" formatCode="0.00E+00">
                  <c:v>1.60156953814738E-4</c:v>
                </c:pt>
                <c:pt idx="1737" formatCode="0.00E+00">
                  <c:v>1.8017657304158E-4</c:v>
                </c:pt>
                <c:pt idx="1738" formatCode="0.00E+00">
                  <c:v>1.60156953814738E-4</c:v>
                </c:pt>
                <c:pt idx="1739" formatCode="0.00E+00">
                  <c:v>1.5014714420131701E-4</c:v>
                </c:pt>
                <c:pt idx="1740" formatCode="0.00E+00">
                  <c:v>2.7026485956237097E-4</c:v>
                </c:pt>
                <c:pt idx="1741" formatCode="0.00E+00">
                  <c:v>1.20117715361053E-4</c:v>
                </c:pt>
                <c:pt idx="1742" formatCode="0.00E+00">
                  <c:v>2.2021581149526501E-4</c:v>
                </c:pt>
                <c:pt idx="1743" formatCode="0.00E+00">
                  <c:v>2.00196192268423E-4</c:v>
                </c:pt>
                <c:pt idx="1744" formatCode="0.00E+00">
                  <c:v>1.30127524974474E-4</c:v>
                </c:pt>
                <c:pt idx="1745" formatCode="0.00E+00">
                  <c:v>2.90284478789213E-4</c:v>
                </c:pt>
                <c:pt idx="1746" formatCode="0.00E+00">
                  <c:v>1.9018638265500101E-4</c:v>
                </c:pt>
                <c:pt idx="1747" formatCode="0.00E+00">
                  <c:v>1.8017657304158E-4</c:v>
                </c:pt>
                <c:pt idx="1748" formatCode="0.00E+00">
                  <c:v>1.8017657304158E-4</c:v>
                </c:pt>
                <c:pt idx="1749" formatCode="0.00E+00">
                  <c:v>2.1020600188184399E-4</c:v>
                </c:pt>
                <c:pt idx="1750" formatCode="0.00E+00">
                  <c:v>1.8017657304158E-4</c:v>
                </c:pt>
                <c:pt idx="1751" formatCode="0.00E+00">
                  <c:v>1.8017657304158E-4</c:v>
                </c:pt>
                <c:pt idx="1752" formatCode="0.00E+00">
                  <c:v>2.2021581149526501E-4</c:v>
                </c:pt>
                <c:pt idx="1753" formatCode="0.00E+00">
                  <c:v>2.5024524033552802E-4</c:v>
                </c:pt>
                <c:pt idx="1754" formatCode="0.00E+00">
                  <c:v>2.2021581149526501E-4</c:v>
                </c:pt>
                <c:pt idx="1755" formatCode="0.00E+00">
                  <c:v>1.9018638265500101E-4</c:v>
                </c:pt>
                <c:pt idx="1756" formatCode="0.00E+00">
                  <c:v>2.1020600188184399E-4</c:v>
                </c:pt>
                <c:pt idx="1757" formatCode="0.00E+00">
                  <c:v>1.8017657304158E-4</c:v>
                </c:pt>
                <c:pt idx="1758" formatCode="0.00E+00">
                  <c:v>2.00196192268423E-4</c:v>
                </c:pt>
                <c:pt idx="1759" formatCode="0.00E+00">
                  <c:v>2.1020600188184399E-4</c:v>
                </c:pt>
                <c:pt idx="1760" formatCode="0.00E+00">
                  <c:v>2.1020600188184399E-4</c:v>
                </c:pt>
                <c:pt idx="1761" formatCode="0.00E+00">
                  <c:v>8.0078476907369201E-5</c:v>
                </c:pt>
                <c:pt idx="1762" formatCode="0.00E+00">
                  <c:v>2.6025504994894898E-4</c:v>
                </c:pt>
                <c:pt idx="1763" formatCode="0.00E+00">
                  <c:v>1.7016676342815901E-4</c:v>
                </c:pt>
                <c:pt idx="1764" formatCode="0.00E+00">
                  <c:v>1.00098096134211E-4</c:v>
                </c:pt>
                <c:pt idx="1765" formatCode="0.00E+00">
                  <c:v>1.60156953814738E-4</c:v>
                </c:pt>
                <c:pt idx="1766" formatCode="0.00E+00">
                  <c:v>1.7016676342815901E-4</c:v>
                </c:pt>
                <c:pt idx="1767" formatCode="0.00E+00">
                  <c:v>2.1020600188184399E-4</c:v>
                </c:pt>
                <c:pt idx="1768" formatCode="0.00E+00">
                  <c:v>1.9018638265500101E-4</c:v>
                </c:pt>
                <c:pt idx="1769" formatCode="0.00E+00">
                  <c:v>2.4023543072210701E-4</c:v>
                </c:pt>
                <c:pt idx="1770" formatCode="0.00E+00">
                  <c:v>2.00196192268423E-4</c:v>
                </c:pt>
                <c:pt idx="1771" formatCode="0.00E+00">
                  <c:v>1.5014714420131701E-4</c:v>
                </c:pt>
                <c:pt idx="1772" formatCode="0.00E+00">
                  <c:v>1.00098096134211E-4</c:v>
                </c:pt>
                <c:pt idx="1773" formatCode="0.00E+00">
                  <c:v>1.0009809613421099E-5</c:v>
                </c:pt>
                <c:pt idx="1774" formatCode="0.00E+00">
                  <c:v>2.00196192268423E-4</c:v>
                </c:pt>
                <c:pt idx="1775" formatCode="0.00E+00">
                  <c:v>1.20117715361053E-4</c:v>
                </c:pt>
                <c:pt idx="1776" formatCode="0.00E+00">
                  <c:v>1.60156953814738E-4</c:v>
                </c:pt>
                <c:pt idx="1777" formatCode="0.00E+00">
                  <c:v>2.00196192268423E-4</c:v>
                </c:pt>
                <c:pt idx="1778" formatCode="0.00E+00">
                  <c:v>2.2021581149526501E-4</c:v>
                </c:pt>
                <c:pt idx="1779" formatCode="0.00E+00">
                  <c:v>2.00196192268423E-4</c:v>
                </c:pt>
                <c:pt idx="1780" formatCode="0.00E+00">
                  <c:v>1.30127524974474E-4</c:v>
                </c:pt>
                <c:pt idx="1781" formatCode="0.00E+00">
                  <c:v>1.4013733458789599E-4</c:v>
                </c:pt>
                <c:pt idx="1782" formatCode="0.00E+00">
                  <c:v>2.3022562110868599E-4</c:v>
                </c:pt>
                <c:pt idx="1783" formatCode="0.00E+00">
                  <c:v>1.4013733458789599E-4</c:v>
                </c:pt>
                <c:pt idx="1784" formatCode="0.00E+00">
                  <c:v>1.7016676342815901E-4</c:v>
                </c:pt>
                <c:pt idx="1785" formatCode="0.00E+00">
                  <c:v>1.60156953814738E-4</c:v>
                </c:pt>
                <c:pt idx="1786" formatCode="0.00E+00">
                  <c:v>1.20117715361053E-4</c:v>
                </c:pt>
                <c:pt idx="1787" formatCode="0.00E+00">
                  <c:v>2.00196192268423E-4</c:v>
                </c:pt>
                <c:pt idx="1788" formatCode="0.00E+00">
                  <c:v>2.1020600188184399E-4</c:v>
                </c:pt>
                <c:pt idx="1789" formatCode="0.00E+00">
                  <c:v>2.00196192268423E-4</c:v>
                </c:pt>
                <c:pt idx="1790" formatCode="0.00E+00">
                  <c:v>1.9018638265500101E-4</c:v>
                </c:pt>
                <c:pt idx="1791" formatCode="0.00E+00">
                  <c:v>1.4013733458789599E-4</c:v>
                </c:pt>
                <c:pt idx="1792" formatCode="0.00E+00">
                  <c:v>2.2021581149526501E-4</c:v>
                </c:pt>
                <c:pt idx="1793" formatCode="0.00E+00">
                  <c:v>2.7026485956237097E-4</c:v>
                </c:pt>
                <c:pt idx="1794" formatCode="0.00E+00">
                  <c:v>1.30127524974474E-4</c:v>
                </c:pt>
                <c:pt idx="1795" formatCode="0.00E+00">
                  <c:v>2.4023543072210701E-4</c:v>
                </c:pt>
                <c:pt idx="1796" formatCode="0.00E+00">
                  <c:v>1.7016676342815901E-4</c:v>
                </c:pt>
                <c:pt idx="1797" formatCode="0.00E+00">
                  <c:v>9.0088286520790297E-5</c:v>
                </c:pt>
                <c:pt idx="1798" formatCode="0.00E+00">
                  <c:v>2.00196192268423E-4</c:v>
                </c:pt>
                <c:pt idx="1799" formatCode="0.00E+00">
                  <c:v>1.9018638265500101E-4</c:v>
                </c:pt>
                <c:pt idx="1800" formatCode="0.00E+00">
                  <c:v>8.0078476907369201E-5</c:v>
                </c:pt>
                <c:pt idx="1801" formatCode="0.00E+00">
                  <c:v>2.7026485956237097E-4</c:v>
                </c:pt>
                <c:pt idx="1802" formatCode="0.00E+00">
                  <c:v>1.8017657304158E-4</c:v>
                </c:pt>
                <c:pt idx="1803" formatCode="0.00E+00">
                  <c:v>1.5014714420131701E-4</c:v>
                </c:pt>
                <c:pt idx="1804" formatCode="0.00E+00">
                  <c:v>1.8017657304158E-4</c:v>
                </c:pt>
                <c:pt idx="1805" formatCode="0.00E+00">
                  <c:v>1.60156953814738E-4</c:v>
                </c:pt>
                <c:pt idx="1806" formatCode="0.00E+00">
                  <c:v>1.30127524974474E-4</c:v>
                </c:pt>
                <c:pt idx="1807" formatCode="0.00E+00">
                  <c:v>1.8017657304158E-4</c:v>
                </c:pt>
                <c:pt idx="1808" formatCode="0.00E+00">
                  <c:v>2.00196192268423E-4</c:v>
                </c:pt>
                <c:pt idx="1809" formatCode="0.00E+00">
                  <c:v>9.0088286520790297E-5</c:v>
                </c:pt>
                <c:pt idx="1810" formatCode="0.00E+00">
                  <c:v>1.20117715361053E-4</c:v>
                </c:pt>
                <c:pt idx="1811" formatCode="0.00E+00">
                  <c:v>2.00196192268423E-4</c:v>
                </c:pt>
                <c:pt idx="1812" formatCode="0.00E+00">
                  <c:v>1.00098096134211E-4</c:v>
                </c:pt>
                <c:pt idx="1813" formatCode="0.00E+00">
                  <c:v>1.60156953814738E-4</c:v>
                </c:pt>
                <c:pt idx="1814" formatCode="0.00E+00">
                  <c:v>1.60156953814738E-4</c:v>
                </c:pt>
                <c:pt idx="1815" formatCode="0.00E+00">
                  <c:v>1.4013733458789599E-4</c:v>
                </c:pt>
                <c:pt idx="1816" formatCode="0.00E+00">
                  <c:v>1.7016676342815901E-4</c:v>
                </c:pt>
                <c:pt idx="1817" formatCode="0.00E+00">
                  <c:v>1.9018638265500101E-4</c:v>
                </c:pt>
                <c:pt idx="1818" formatCode="0.00E+00">
                  <c:v>1.8017657304158E-4</c:v>
                </c:pt>
                <c:pt idx="1819" formatCode="0.00E+00">
                  <c:v>1.30127524974474E-4</c:v>
                </c:pt>
                <c:pt idx="1820" formatCode="0.00E+00">
                  <c:v>2.1020600188184399E-4</c:v>
                </c:pt>
                <c:pt idx="1821" formatCode="0.00E+00">
                  <c:v>1.4013733458789599E-4</c:v>
                </c:pt>
                <c:pt idx="1822" formatCode="0.00E+00">
                  <c:v>1.4013733458789599E-4</c:v>
                </c:pt>
                <c:pt idx="1823" formatCode="0.00E+00">
                  <c:v>1.60156953814738E-4</c:v>
                </c:pt>
                <c:pt idx="1824" formatCode="0.00E+00">
                  <c:v>1.20117715361053E-4</c:v>
                </c:pt>
                <c:pt idx="1825" formatCode="0.00E+00">
                  <c:v>1.5014714420131701E-4</c:v>
                </c:pt>
                <c:pt idx="1826" formatCode="0.00E+00">
                  <c:v>1.20117715361053E-4</c:v>
                </c:pt>
                <c:pt idx="1827" formatCode="0.00E+00">
                  <c:v>1.5014714420131701E-4</c:v>
                </c:pt>
                <c:pt idx="1828" formatCode="0.00E+00">
                  <c:v>1.9018638265500101E-4</c:v>
                </c:pt>
                <c:pt idx="1829" formatCode="0.00E+00">
                  <c:v>1.00098096134211E-4</c:v>
                </c:pt>
                <c:pt idx="1830" formatCode="0.00E+00">
                  <c:v>1.30127524974474E-4</c:v>
                </c:pt>
                <c:pt idx="1831" formatCode="0.00E+00">
                  <c:v>1.8017657304158E-4</c:v>
                </c:pt>
                <c:pt idx="1832" formatCode="0.00E+00">
                  <c:v>1.8017657304158E-4</c:v>
                </c:pt>
                <c:pt idx="1833" formatCode="0.00E+00">
                  <c:v>2.2021581149526501E-4</c:v>
                </c:pt>
                <c:pt idx="1834" formatCode="0.00E+00">
                  <c:v>1.20117715361053E-4</c:v>
                </c:pt>
                <c:pt idx="1835" formatCode="0.00E+00">
                  <c:v>1.30127524974474E-4</c:v>
                </c:pt>
                <c:pt idx="1836" formatCode="0.00E+00">
                  <c:v>1.00098096134211E-4</c:v>
                </c:pt>
                <c:pt idx="1837" formatCode="0.00E+00">
                  <c:v>1.7016676342815901E-4</c:v>
                </c:pt>
                <c:pt idx="1838" formatCode="0.00E+00">
                  <c:v>1.9018638265500101E-4</c:v>
                </c:pt>
                <c:pt idx="1839" formatCode="0.00E+00">
                  <c:v>1.60156953814738E-4</c:v>
                </c:pt>
                <c:pt idx="1840" formatCode="0.00E+00">
                  <c:v>1.8017657304158E-4</c:v>
                </c:pt>
                <c:pt idx="1841" formatCode="0.00E+00">
                  <c:v>1.7016676342815901E-4</c:v>
                </c:pt>
                <c:pt idx="1842" formatCode="0.00E+00">
                  <c:v>1.4013733458789599E-4</c:v>
                </c:pt>
                <c:pt idx="1843" formatCode="0.00E+00">
                  <c:v>1.7016676342815901E-4</c:v>
                </c:pt>
                <c:pt idx="1844" formatCode="0.00E+00">
                  <c:v>1.30127524974474E-4</c:v>
                </c:pt>
                <c:pt idx="1845" formatCode="0.00E+00">
                  <c:v>2.8027466917579199E-4</c:v>
                </c:pt>
                <c:pt idx="1846" formatCode="0.00E+00">
                  <c:v>1.5014714420131701E-4</c:v>
                </c:pt>
                <c:pt idx="1847" formatCode="0.00E+00">
                  <c:v>1.7016676342815901E-4</c:v>
                </c:pt>
                <c:pt idx="1848" formatCode="0.00E+00">
                  <c:v>1.10107905747632E-4</c:v>
                </c:pt>
                <c:pt idx="1849" formatCode="0.00E+00">
                  <c:v>1.60156953814738E-4</c:v>
                </c:pt>
                <c:pt idx="1850" formatCode="0.00E+00">
                  <c:v>1.10107905747632E-4</c:v>
                </c:pt>
                <c:pt idx="1851" formatCode="0.00E+00">
                  <c:v>1.9018638265500101E-4</c:v>
                </c:pt>
                <c:pt idx="1852" formatCode="0.00E+00">
                  <c:v>1.00098096134211E-4</c:v>
                </c:pt>
                <c:pt idx="1853" formatCode="0.00E+00">
                  <c:v>1.9018638265500101E-4</c:v>
                </c:pt>
                <c:pt idx="1854" formatCode="0.00E+00">
                  <c:v>1.8017657304158E-4</c:v>
                </c:pt>
                <c:pt idx="1855" formatCode="0.00E+00">
                  <c:v>1.30127524974474E-4</c:v>
                </c:pt>
                <c:pt idx="1856" formatCode="0.00E+00">
                  <c:v>1.10107905747632E-4</c:v>
                </c:pt>
                <c:pt idx="1857" formatCode="0.00E+00">
                  <c:v>1.5014714420131701E-4</c:v>
                </c:pt>
                <c:pt idx="1858" formatCode="0.00E+00">
                  <c:v>2.1020600188184399E-4</c:v>
                </c:pt>
                <c:pt idx="1859" formatCode="0.00E+00">
                  <c:v>1.7016676342815901E-4</c:v>
                </c:pt>
                <c:pt idx="1860" formatCode="0.00E+00">
                  <c:v>2.2021581149526501E-4</c:v>
                </c:pt>
                <c:pt idx="1861" formatCode="0.00E+00">
                  <c:v>1.20117715361053E-4</c:v>
                </c:pt>
                <c:pt idx="1862" formatCode="0.00E+00">
                  <c:v>1.7016676342815901E-4</c:v>
                </c:pt>
                <c:pt idx="1863" formatCode="0.00E+00">
                  <c:v>2.00196192268423E-4</c:v>
                </c:pt>
                <c:pt idx="1864" formatCode="0.00E+00">
                  <c:v>2.7026485956237097E-4</c:v>
                </c:pt>
                <c:pt idx="1865" formatCode="0.00E+00">
                  <c:v>1.30127524974474E-4</c:v>
                </c:pt>
                <c:pt idx="1866" formatCode="0.00E+00">
                  <c:v>1.5014714420131701E-4</c:v>
                </c:pt>
                <c:pt idx="1867" formatCode="0.00E+00">
                  <c:v>1.0009809613421099E-5</c:v>
                </c:pt>
                <c:pt idx="1868" formatCode="0.00E+00">
                  <c:v>1.4013733458789599E-4</c:v>
                </c:pt>
                <c:pt idx="1869" formatCode="0.00E+00">
                  <c:v>1.00098096134211E-4</c:v>
                </c:pt>
                <c:pt idx="1870" formatCode="0.00E+00">
                  <c:v>2.2021581149526501E-4</c:v>
                </c:pt>
                <c:pt idx="1871" formatCode="0.00E+00">
                  <c:v>7.0068667293947997E-5</c:v>
                </c:pt>
                <c:pt idx="1872" formatCode="0.00E+00">
                  <c:v>1.00098096134211E-4</c:v>
                </c:pt>
                <c:pt idx="1873" formatCode="0.00E+00">
                  <c:v>1.9018638265500101E-4</c:v>
                </c:pt>
                <c:pt idx="1874" formatCode="0.00E+00">
                  <c:v>1.60156953814738E-4</c:v>
                </c:pt>
                <c:pt idx="1875" formatCode="0.00E+00">
                  <c:v>1.5014714420131701E-4</c:v>
                </c:pt>
                <c:pt idx="1876" formatCode="0.00E+00">
                  <c:v>1.60156953814738E-4</c:v>
                </c:pt>
                <c:pt idx="1877" formatCode="0.00E+00">
                  <c:v>1.5014714420131701E-4</c:v>
                </c:pt>
                <c:pt idx="1878" formatCode="0.00E+00">
                  <c:v>1.5014714420131701E-4</c:v>
                </c:pt>
                <c:pt idx="1879" formatCode="0.00E+00">
                  <c:v>1.60156953814738E-4</c:v>
                </c:pt>
                <c:pt idx="1880" formatCode="0.00E+00">
                  <c:v>1.5014714420131701E-4</c:v>
                </c:pt>
                <c:pt idx="1881" formatCode="0.00E+00">
                  <c:v>2.1020600188184399E-4</c:v>
                </c:pt>
                <c:pt idx="1882" formatCode="0.00E+00">
                  <c:v>1.60156953814738E-4</c:v>
                </c:pt>
                <c:pt idx="1883" formatCode="0.00E+00">
                  <c:v>1.30127524974474E-4</c:v>
                </c:pt>
                <c:pt idx="1884" formatCode="0.00E+00">
                  <c:v>2.1020600188184399E-4</c:v>
                </c:pt>
                <c:pt idx="1885" formatCode="0.00E+00">
                  <c:v>2.6025504994894898E-4</c:v>
                </c:pt>
                <c:pt idx="1886" formatCode="0.00E+00">
                  <c:v>1.9018638265500101E-4</c:v>
                </c:pt>
                <c:pt idx="1887" formatCode="0.00E+00">
                  <c:v>1.7016676342815901E-4</c:v>
                </c:pt>
                <c:pt idx="1888" formatCode="0.00E+00">
                  <c:v>1.30127524974474E-4</c:v>
                </c:pt>
                <c:pt idx="1889" formatCode="0.00E+00">
                  <c:v>1.7016676342815901E-4</c:v>
                </c:pt>
                <c:pt idx="1890" formatCode="0.00E+00">
                  <c:v>2.4023543072210701E-4</c:v>
                </c:pt>
                <c:pt idx="1891" formatCode="0.00E+00">
                  <c:v>1.10107905747632E-4</c:v>
                </c:pt>
                <c:pt idx="1892" formatCode="0.00E+00">
                  <c:v>1.9018638265500101E-4</c:v>
                </c:pt>
                <c:pt idx="1893" formatCode="0.00E+00">
                  <c:v>2.00196192268423E-4</c:v>
                </c:pt>
                <c:pt idx="1894" formatCode="0.00E+00">
                  <c:v>1.4013733458789599E-4</c:v>
                </c:pt>
                <c:pt idx="1895" formatCode="0.00E+00">
                  <c:v>5.0049048067105697E-5</c:v>
                </c:pt>
                <c:pt idx="1896" formatCode="0.00E+00">
                  <c:v>1.7016676342815901E-4</c:v>
                </c:pt>
                <c:pt idx="1897" formatCode="0.00E+00">
                  <c:v>2.00196192268423E-4</c:v>
                </c:pt>
                <c:pt idx="1898" formatCode="0.00E+00">
                  <c:v>1.30127524974474E-4</c:v>
                </c:pt>
                <c:pt idx="1899" formatCode="0.00E+00">
                  <c:v>1.10107905747632E-4</c:v>
                </c:pt>
                <c:pt idx="1900" formatCode="0.00E+00">
                  <c:v>9.0088286520790297E-5</c:v>
                </c:pt>
                <c:pt idx="1901" formatCode="0.00E+00">
                  <c:v>1.4013733458789599E-4</c:v>
                </c:pt>
                <c:pt idx="1902" formatCode="0.00E+00">
                  <c:v>1.20117715361053E-4</c:v>
                </c:pt>
                <c:pt idx="1903" formatCode="0.00E+00">
                  <c:v>8.0078476907369201E-5</c:v>
                </c:pt>
                <c:pt idx="1904" formatCode="0.00E+00">
                  <c:v>1.4013733458789599E-4</c:v>
                </c:pt>
                <c:pt idx="1905" formatCode="0.00E+00">
                  <c:v>1.5014714420131701E-4</c:v>
                </c:pt>
                <c:pt idx="1906" formatCode="0.00E+00">
                  <c:v>1.60156953814738E-4</c:v>
                </c:pt>
                <c:pt idx="1907" formatCode="0.00E+00">
                  <c:v>1.00098096134211E-4</c:v>
                </c:pt>
                <c:pt idx="1908" formatCode="0.00E+00">
                  <c:v>1.7016676342815901E-4</c:v>
                </c:pt>
                <c:pt idx="1909" formatCode="0.00E+00">
                  <c:v>2.00196192268423E-4</c:v>
                </c:pt>
                <c:pt idx="1910" formatCode="0.00E+00">
                  <c:v>1.10107905747632E-4</c:v>
                </c:pt>
                <c:pt idx="1911" formatCode="0.00E+00">
                  <c:v>1.4013733458789599E-4</c:v>
                </c:pt>
                <c:pt idx="1912" formatCode="0.00E+00">
                  <c:v>1.9018638265500101E-4</c:v>
                </c:pt>
                <c:pt idx="1913" formatCode="0.00E+00">
                  <c:v>1.4013733458789599E-4</c:v>
                </c:pt>
                <c:pt idx="1914" formatCode="0.00E+00">
                  <c:v>1.4013733458789599E-4</c:v>
                </c:pt>
                <c:pt idx="1915" formatCode="0.00E+00">
                  <c:v>1.20117715361053E-4</c:v>
                </c:pt>
                <c:pt idx="1916" formatCode="0.00E+00">
                  <c:v>1.20117715361053E-4</c:v>
                </c:pt>
                <c:pt idx="1917" formatCode="0.00E+00">
                  <c:v>1.20117715361053E-4</c:v>
                </c:pt>
                <c:pt idx="1918" formatCode="0.00E+00">
                  <c:v>2.2021581149526501E-4</c:v>
                </c:pt>
                <c:pt idx="1919" formatCode="0.00E+00">
                  <c:v>1.7016676342815901E-4</c:v>
                </c:pt>
                <c:pt idx="1920" formatCode="0.00E+00">
                  <c:v>2.1020600188184399E-4</c:v>
                </c:pt>
                <c:pt idx="1921" formatCode="0.00E+00">
                  <c:v>1.4013733458789599E-4</c:v>
                </c:pt>
                <c:pt idx="1922" formatCode="0.00E+00">
                  <c:v>1.20117715361053E-4</c:v>
                </c:pt>
                <c:pt idx="1923" formatCode="0.00E+00">
                  <c:v>1.8017657304158E-4</c:v>
                </c:pt>
                <c:pt idx="1924" formatCode="0.00E+00">
                  <c:v>1.9018638265500101E-4</c:v>
                </c:pt>
                <c:pt idx="1925" formatCode="0.00E+00">
                  <c:v>1.5014714420131701E-4</c:v>
                </c:pt>
                <c:pt idx="1926" formatCode="0.00E+00">
                  <c:v>1.8017657304158E-4</c:v>
                </c:pt>
                <c:pt idx="1927" formatCode="0.00E+00">
                  <c:v>1.20117715361053E-4</c:v>
                </c:pt>
                <c:pt idx="1928" formatCode="0.00E+00">
                  <c:v>1.30127524974474E-4</c:v>
                </c:pt>
                <c:pt idx="1929" formatCode="0.00E+00">
                  <c:v>1.4013733458789599E-4</c:v>
                </c:pt>
                <c:pt idx="1930" formatCode="0.00E+00">
                  <c:v>2.2021581149526501E-4</c:v>
                </c:pt>
                <c:pt idx="1931" formatCode="0.00E+00">
                  <c:v>1.20117715361053E-4</c:v>
                </c:pt>
                <c:pt idx="1932" formatCode="0.00E+00">
                  <c:v>1.5014714420131701E-4</c:v>
                </c:pt>
                <c:pt idx="1933" formatCode="0.00E+00">
                  <c:v>1.60156953814738E-4</c:v>
                </c:pt>
                <c:pt idx="1934" formatCode="0.00E+00">
                  <c:v>1.30127524974474E-4</c:v>
                </c:pt>
                <c:pt idx="1935" formatCode="0.00E+00">
                  <c:v>1.5014714420131701E-4</c:v>
                </c:pt>
                <c:pt idx="1936" formatCode="0.00E+00">
                  <c:v>9.0088286520790297E-5</c:v>
                </c:pt>
                <c:pt idx="1937" formatCode="0.00E+00">
                  <c:v>2.00196192268423E-4</c:v>
                </c:pt>
                <c:pt idx="1938" formatCode="0.00E+00">
                  <c:v>1.30127524974474E-4</c:v>
                </c:pt>
                <c:pt idx="1939" formatCode="0.00E+00">
                  <c:v>1.5014714420131701E-4</c:v>
                </c:pt>
                <c:pt idx="1940" formatCode="0.00E+00">
                  <c:v>1.20117715361053E-4</c:v>
                </c:pt>
                <c:pt idx="1941" formatCode="0.00E+00">
                  <c:v>1.00098096134211E-4</c:v>
                </c:pt>
                <c:pt idx="1942" formatCode="0.00E+00">
                  <c:v>1.8017657304158E-4</c:v>
                </c:pt>
                <c:pt idx="1943" formatCode="0.00E+00">
                  <c:v>1.4013733458789599E-4</c:v>
                </c:pt>
                <c:pt idx="1944" formatCode="0.00E+00">
                  <c:v>1.5014714420131701E-4</c:v>
                </c:pt>
                <c:pt idx="1945" formatCode="0.00E+00">
                  <c:v>9.0088286520790297E-5</c:v>
                </c:pt>
                <c:pt idx="1946" formatCode="0.00E+00">
                  <c:v>1.60156953814738E-4</c:v>
                </c:pt>
                <c:pt idx="1947" formatCode="0.00E+00">
                  <c:v>1.5014714420131701E-4</c:v>
                </c:pt>
                <c:pt idx="1948" formatCode="0.00E+00">
                  <c:v>1.30127524974474E-4</c:v>
                </c:pt>
                <c:pt idx="1949" formatCode="0.00E+00">
                  <c:v>1.10107905747632E-4</c:v>
                </c:pt>
                <c:pt idx="1950" formatCode="0.00E+00">
                  <c:v>1.5014714420131701E-4</c:v>
                </c:pt>
                <c:pt idx="1951" formatCode="0.00E+00">
                  <c:v>7.0068667293947997E-5</c:v>
                </c:pt>
                <c:pt idx="1952" formatCode="0.00E+00">
                  <c:v>1.20117715361053E-4</c:v>
                </c:pt>
                <c:pt idx="1953" formatCode="0.00E+00">
                  <c:v>2.3022562110868599E-4</c:v>
                </c:pt>
                <c:pt idx="1954" formatCode="0.00E+00">
                  <c:v>1.7016676342815901E-4</c:v>
                </c:pt>
                <c:pt idx="1955" formatCode="0.00E+00">
                  <c:v>1.30127524974474E-4</c:v>
                </c:pt>
                <c:pt idx="1956" formatCode="0.00E+00">
                  <c:v>1.60156953814738E-4</c:v>
                </c:pt>
                <c:pt idx="1957" formatCode="0.00E+00">
                  <c:v>1.8017657304158E-4</c:v>
                </c:pt>
                <c:pt idx="1958" formatCode="0.00E+00">
                  <c:v>1.4013733458789599E-4</c:v>
                </c:pt>
                <c:pt idx="1959" formatCode="0.00E+00">
                  <c:v>6.0058857680526901E-5</c:v>
                </c:pt>
                <c:pt idx="1960" formatCode="0.00E+00">
                  <c:v>1.9018638265500101E-4</c:v>
                </c:pt>
                <c:pt idx="1961" formatCode="0.00E+00">
                  <c:v>1.7016676342815901E-4</c:v>
                </c:pt>
                <c:pt idx="1962" formatCode="0.00E+00">
                  <c:v>1.30127524974474E-4</c:v>
                </c:pt>
                <c:pt idx="1963" formatCode="0.00E+00">
                  <c:v>1.4013733458789599E-4</c:v>
                </c:pt>
                <c:pt idx="1964" formatCode="0.00E+00">
                  <c:v>1.00098096134211E-4</c:v>
                </c:pt>
                <c:pt idx="1965" formatCode="0.00E+00">
                  <c:v>1.60156953814738E-4</c:v>
                </c:pt>
                <c:pt idx="1966" formatCode="0.00E+00">
                  <c:v>9.0088286520790297E-5</c:v>
                </c:pt>
                <c:pt idx="1967" formatCode="0.00E+00">
                  <c:v>1.5014714420131701E-4</c:v>
                </c:pt>
                <c:pt idx="1968" formatCode="0.00E+00">
                  <c:v>1.30127524974474E-4</c:v>
                </c:pt>
                <c:pt idx="1969" formatCode="0.00E+00">
                  <c:v>1.5014714420131701E-4</c:v>
                </c:pt>
                <c:pt idx="1970" formatCode="0.00E+00">
                  <c:v>2.00196192268423E-4</c:v>
                </c:pt>
                <c:pt idx="1971" formatCode="0.00E+00">
                  <c:v>1.5014714420131701E-4</c:v>
                </c:pt>
                <c:pt idx="1972" formatCode="0.00E+00">
                  <c:v>1.00098096134211E-4</c:v>
                </c:pt>
                <c:pt idx="1973" formatCode="0.00E+00">
                  <c:v>1.8017657304158E-4</c:v>
                </c:pt>
                <c:pt idx="1974" formatCode="0.00E+00">
                  <c:v>1.7016676342815901E-4</c:v>
                </c:pt>
                <c:pt idx="1975" formatCode="0.00E+00">
                  <c:v>1.5014714420131701E-4</c:v>
                </c:pt>
                <c:pt idx="1976" formatCode="0.00E+00">
                  <c:v>1.4013733458789599E-4</c:v>
                </c:pt>
                <c:pt idx="1977" formatCode="0.00E+00">
                  <c:v>1.5014714420131701E-4</c:v>
                </c:pt>
                <c:pt idx="1978" formatCode="0.00E+00">
                  <c:v>9.0088286520790297E-5</c:v>
                </c:pt>
                <c:pt idx="1979" formatCode="0.00E+00">
                  <c:v>1.60156953814738E-4</c:v>
                </c:pt>
                <c:pt idx="1980" formatCode="0.00E+00">
                  <c:v>9.0088286520790297E-5</c:v>
                </c:pt>
                <c:pt idx="1981" formatCode="0.00E+00">
                  <c:v>1.30127524974474E-4</c:v>
                </c:pt>
                <c:pt idx="1982" formatCode="0.00E+00">
                  <c:v>1.60156953814738E-4</c:v>
                </c:pt>
                <c:pt idx="1983" formatCode="0.00E+00">
                  <c:v>1.60156953814738E-4</c:v>
                </c:pt>
                <c:pt idx="1984" formatCode="0.00E+00">
                  <c:v>1.9018638265500101E-4</c:v>
                </c:pt>
                <c:pt idx="1985" formatCode="0.00E+00">
                  <c:v>1.4013733458789599E-4</c:v>
                </c:pt>
                <c:pt idx="1986" formatCode="0.00E+00">
                  <c:v>1.00098096134211E-4</c:v>
                </c:pt>
                <c:pt idx="1987" formatCode="0.00E+00">
                  <c:v>1.20117715361053E-4</c:v>
                </c:pt>
                <c:pt idx="1988" formatCode="0.00E+00">
                  <c:v>1.4013733458789599E-4</c:v>
                </c:pt>
                <c:pt idx="1989" formatCode="0.00E+00">
                  <c:v>1.0009809613421099E-5</c:v>
                </c:pt>
                <c:pt idx="1990" formatCode="0.00E+00">
                  <c:v>8.0078476907369201E-5</c:v>
                </c:pt>
                <c:pt idx="1991" formatCode="0.00E+00">
                  <c:v>1.00098096134211E-4</c:v>
                </c:pt>
                <c:pt idx="1992" formatCode="0.00E+00">
                  <c:v>1.10107905747632E-4</c:v>
                </c:pt>
                <c:pt idx="1993" formatCode="0.00E+00">
                  <c:v>2.1020600188184399E-4</c:v>
                </c:pt>
                <c:pt idx="1994" formatCode="0.00E+00">
                  <c:v>1.10107905747632E-4</c:v>
                </c:pt>
                <c:pt idx="1995" formatCode="0.00E+00">
                  <c:v>1.00098096134211E-4</c:v>
                </c:pt>
                <c:pt idx="1996" formatCode="0.00E+00">
                  <c:v>1.10107905747632E-4</c:v>
                </c:pt>
                <c:pt idx="1997" formatCode="0.00E+00">
                  <c:v>1.8017657304158E-4</c:v>
                </c:pt>
                <c:pt idx="1998" formatCode="0.00E+00">
                  <c:v>1.9018638265500101E-4</c:v>
                </c:pt>
                <c:pt idx="1999" formatCode="0.00E+00">
                  <c:v>1.7016676342815901E-4</c:v>
                </c:pt>
                <c:pt idx="2000" formatCode="0.00E+00">
                  <c:v>1.30127524974474E-4</c:v>
                </c:pt>
                <c:pt idx="2001" formatCode="0.00E+00">
                  <c:v>1.20117715361053E-4</c:v>
                </c:pt>
                <c:pt idx="2002" formatCode="0.00E+00">
                  <c:v>1.20117715361053E-4</c:v>
                </c:pt>
                <c:pt idx="2003" formatCode="0.00E+00">
                  <c:v>1.00098096134211E-4</c:v>
                </c:pt>
                <c:pt idx="2004" formatCode="0.00E+00">
                  <c:v>1.5014714420131701E-4</c:v>
                </c:pt>
                <c:pt idx="2005" formatCode="0.00E+00">
                  <c:v>1.10107905747632E-4</c:v>
                </c:pt>
                <c:pt idx="2006" formatCode="0.00E+00">
                  <c:v>1.4013733458789599E-4</c:v>
                </c:pt>
                <c:pt idx="2007" formatCode="0.00E+00">
                  <c:v>1.9018638265500101E-4</c:v>
                </c:pt>
                <c:pt idx="2008" formatCode="0.00E+00">
                  <c:v>1.0009809613421099E-5</c:v>
                </c:pt>
                <c:pt idx="2009" formatCode="0.00E+00">
                  <c:v>9.0088286520790297E-5</c:v>
                </c:pt>
                <c:pt idx="2010" formatCode="0.00E+00">
                  <c:v>1.9018638265500101E-4</c:v>
                </c:pt>
                <c:pt idx="2011" formatCode="0.00E+00">
                  <c:v>1.00098096134211E-4</c:v>
                </c:pt>
                <c:pt idx="2012" formatCode="0.00E+00">
                  <c:v>1.20117715361053E-4</c:v>
                </c:pt>
                <c:pt idx="2013" formatCode="0.00E+00">
                  <c:v>1.20117715361053E-4</c:v>
                </c:pt>
                <c:pt idx="2014" formatCode="0.00E+00">
                  <c:v>1.5014714420131701E-4</c:v>
                </c:pt>
                <c:pt idx="2015" formatCode="0.00E+00">
                  <c:v>5.0049048067105697E-5</c:v>
                </c:pt>
                <c:pt idx="2016" formatCode="0.00E+00">
                  <c:v>1.4013733458789599E-4</c:v>
                </c:pt>
                <c:pt idx="2017" formatCode="0.00E+00">
                  <c:v>1.30127524974474E-4</c:v>
                </c:pt>
                <c:pt idx="2018" formatCode="0.00E+00">
                  <c:v>1.5014714420131701E-4</c:v>
                </c:pt>
                <c:pt idx="2019" formatCode="0.00E+00">
                  <c:v>1.10107905747632E-4</c:v>
                </c:pt>
                <c:pt idx="2020" formatCode="0.00E+00">
                  <c:v>1.7016676342815901E-4</c:v>
                </c:pt>
                <c:pt idx="2021" formatCode="0.00E+00">
                  <c:v>1.7016676342815901E-4</c:v>
                </c:pt>
                <c:pt idx="2022" formatCode="0.00E+00">
                  <c:v>1.20117715361053E-4</c:v>
                </c:pt>
                <c:pt idx="2023" formatCode="0.00E+00">
                  <c:v>1.5014714420131701E-4</c:v>
                </c:pt>
                <c:pt idx="2024" formatCode="0.00E+00">
                  <c:v>5.0049048067105697E-5</c:v>
                </c:pt>
                <c:pt idx="2025" formatCode="0.00E+00">
                  <c:v>8.0078476907369201E-5</c:v>
                </c:pt>
                <c:pt idx="2026" formatCode="0.00E+00">
                  <c:v>1.8017657304158E-4</c:v>
                </c:pt>
                <c:pt idx="2027" formatCode="0.00E+00">
                  <c:v>1.5014714420131701E-4</c:v>
                </c:pt>
                <c:pt idx="2028" formatCode="0.00E+00">
                  <c:v>1.4013733458789599E-4</c:v>
                </c:pt>
                <c:pt idx="2029" formatCode="0.00E+00">
                  <c:v>1.4013733458789599E-4</c:v>
                </c:pt>
                <c:pt idx="2030" formatCode="0.00E+00">
                  <c:v>8.0078476907369201E-5</c:v>
                </c:pt>
                <c:pt idx="2031" formatCode="0.00E+00">
                  <c:v>1.8017657304158E-4</c:v>
                </c:pt>
                <c:pt idx="2032" formatCode="0.00E+00">
                  <c:v>1.5014714420131701E-4</c:v>
                </c:pt>
                <c:pt idx="2033" formatCode="0.00E+00">
                  <c:v>1.10107905747632E-4</c:v>
                </c:pt>
                <c:pt idx="2034" formatCode="0.00E+00">
                  <c:v>2.1020600188184399E-4</c:v>
                </c:pt>
                <c:pt idx="2035" formatCode="0.00E+00">
                  <c:v>6.0058857680526901E-5</c:v>
                </c:pt>
                <c:pt idx="2036" formatCode="0.00E+00">
                  <c:v>1.10107905747632E-4</c:v>
                </c:pt>
                <c:pt idx="2037" formatCode="0.00E+00">
                  <c:v>1.4013733458789599E-4</c:v>
                </c:pt>
                <c:pt idx="2038" formatCode="0.00E+00">
                  <c:v>1.7016676342815901E-4</c:v>
                </c:pt>
                <c:pt idx="2039" formatCode="0.00E+00">
                  <c:v>1.7016676342815901E-4</c:v>
                </c:pt>
                <c:pt idx="2040" formatCode="0.00E+00">
                  <c:v>8.0078476907369201E-5</c:v>
                </c:pt>
                <c:pt idx="2041" formatCode="0.00E+00">
                  <c:v>1.60156953814738E-4</c:v>
                </c:pt>
                <c:pt idx="2042" formatCode="0.00E+00">
                  <c:v>1.7016676342815901E-4</c:v>
                </c:pt>
                <c:pt idx="2043" formatCode="0.00E+00">
                  <c:v>1.5014714420131701E-4</c:v>
                </c:pt>
                <c:pt idx="2044" formatCode="0.00E+00">
                  <c:v>1.60156953814738E-4</c:v>
                </c:pt>
                <c:pt idx="2045" formatCode="0.00E+00">
                  <c:v>1.5014714420131701E-4</c:v>
                </c:pt>
                <c:pt idx="2046" formatCode="0.00E+00">
                  <c:v>1.20117715361053E-4</c:v>
                </c:pt>
                <c:pt idx="2047" formatCode="0.00E+00">
                  <c:v>9.0088286520790297E-5</c:v>
                </c:pt>
                <c:pt idx="2048" formatCode="0.00E+00">
                  <c:v>1.60156953814738E-4</c:v>
                </c:pt>
                <c:pt idx="2049" formatCode="0.00E+00">
                  <c:v>2.00196192268423E-4</c:v>
                </c:pt>
                <c:pt idx="2050" formatCode="0.00E+00">
                  <c:v>1.30127524974474E-4</c:v>
                </c:pt>
                <c:pt idx="2051" formatCode="0.00E+00">
                  <c:v>1.8017657304158E-4</c:v>
                </c:pt>
                <c:pt idx="2052" formatCode="0.00E+00">
                  <c:v>1.10107905747632E-4</c:v>
                </c:pt>
                <c:pt idx="2053" formatCode="0.00E+00">
                  <c:v>7.0068667293947997E-5</c:v>
                </c:pt>
                <c:pt idx="2054" formatCode="0.00E+00">
                  <c:v>1.7016676342815901E-4</c:v>
                </c:pt>
                <c:pt idx="2055" formatCode="0.00E+00">
                  <c:v>9.0088286520790297E-5</c:v>
                </c:pt>
                <c:pt idx="2056" formatCode="0.00E+00">
                  <c:v>1.20117715361053E-4</c:v>
                </c:pt>
                <c:pt idx="2057" formatCode="0.00E+00">
                  <c:v>9.0088286520790297E-5</c:v>
                </c:pt>
                <c:pt idx="2058" formatCode="0.00E+00">
                  <c:v>1.20117715361053E-4</c:v>
                </c:pt>
                <c:pt idx="2059" formatCode="0.00E+00">
                  <c:v>1.20117715361053E-4</c:v>
                </c:pt>
                <c:pt idx="2060" formatCode="0.00E+00">
                  <c:v>1.8017657304158E-4</c:v>
                </c:pt>
                <c:pt idx="2061" formatCode="0.00E+00">
                  <c:v>1.8017657304158E-4</c:v>
                </c:pt>
                <c:pt idx="2062" formatCode="0.00E+00">
                  <c:v>1.7016676342815901E-4</c:v>
                </c:pt>
                <c:pt idx="2063" formatCode="0.00E+00">
                  <c:v>1.4013733458789599E-4</c:v>
                </c:pt>
                <c:pt idx="2064" formatCode="0.00E+00">
                  <c:v>1.7016676342815901E-4</c:v>
                </c:pt>
                <c:pt idx="2065" formatCode="0.00E+00">
                  <c:v>1.00098096134211E-4</c:v>
                </c:pt>
                <c:pt idx="2066" formatCode="0.00E+00">
                  <c:v>2.1020600188184399E-4</c:v>
                </c:pt>
                <c:pt idx="2067" formatCode="0.00E+00">
                  <c:v>1.20117715361053E-4</c:v>
                </c:pt>
                <c:pt idx="2068" formatCode="0.00E+00">
                  <c:v>1.7016676342815901E-4</c:v>
                </c:pt>
                <c:pt idx="2069" formatCode="0.00E+00">
                  <c:v>8.0078476907369201E-5</c:v>
                </c:pt>
                <c:pt idx="2070" formatCode="0.00E+00">
                  <c:v>2.6025504994894898E-4</c:v>
                </c:pt>
                <c:pt idx="2071" formatCode="0.00E+00">
                  <c:v>1.20117715361053E-4</c:v>
                </c:pt>
                <c:pt idx="2072" formatCode="0.00E+00">
                  <c:v>1.10107905747632E-4</c:v>
                </c:pt>
                <c:pt idx="2073" formatCode="0.00E+00">
                  <c:v>1.8017657304158E-4</c:v>
                </c:pt>
                <c:pt idx="2074" formatCode="0.00E+00">
                  <c:v>1.8017657304158E-4</c:v>
                </c:pt>
                <c:pt idx="2075" formatCode="0.00E+00">
                  <c:v>1.4013733458789599E-4</c:v>
                </c:pt>
                <c:pt idx="2076" formatCode="0.00E+00">
                  <c:v>1.10107905747632E-4</c:v>
                </c:pt>
                <c:pt idx="2077" formatCode="0.00E+00">
                  <c:v>1.00098096134211E-4</c:v>
                </c:pt>
                <c:pt idx="2078" formatCode="0.00E+00">
                  <c:v>9.0088286520790297E-5</c:v>
                </c:pt>
                <c:pt idx="2079" formatCode="0.00E+00">
                  <c:v>8.0078476907369201E-5</c:v>
                </c:pt>
                <c:pt idx="2080" formatCode="0.00E+00">
                  <c:v>1.30127524974474E-4</c:v>
                </c:pt>
                <c:pt idx="2081" formatCode="0.00E+00">
                  <c:v>1.30127524974474E-4</c:v>
                </c:pt>
                <c:pt idx="2082" formatCode="0.00E+00">
                  <c:v>1.20117715361053E-4</c:v>
                </c:pt>
                <c:pt idx="2083" formatCode="0.00E+00">
                  <c:v>1.30127524974474E-4</c:v>
                </c:pt>
                <c:pt idx="2084" formatCode="0.00E+00">
                  <c:v>1.20117715361053E-4</c:v>
                </c:pt>
                <c:pt idx="2085" formatCode="0.00E+00">
                  <c:v>2.1020600188184399E-4</c:v>
                </c:pt>
                <c:pt idx="2086" formatCode="0.00E+00">
                  <c:v>1.60156953814738E-4</c:v>
                </c:pt>
                <c:pt idx="2087" formatCode="0.00E+00">
                  <c:v>1.10107905747632E-4</c:v>
                </c:pt>
                <c:pt idx="2088" formatCode="0.00E+00">
                  <c:v>1.00098096134211E-4</c:v>
                </c:pt>
                <c:pt idx="2089" formatCode="0.00E+00">
                  <c:v>1.20117715361053E-4</c:v>
                </c:pt>
                <c:pt idx="2090" formatCode="0.00E+00">
                  <c:v>1.60156953814738E-4</c:v>
                </c:pt>
                <c:pt idx="2091" formatCode="0.00E+00">
                  <c:v>9.0088286520790297E-5</c:v>
                </c:pt>
                <c:pt idx="2092" formatCode="0.00E+00">
                  <c:v>1.30127524974474E-4</c:v>
                </c:pt>
                <c:pt idx="2093" formatCode="0.00E+00">
                  <c:v>5.0049048067105697E-5</c:v>
                </c:pt>
                <c:pt idx="2094" formatCode="0.00E+00">
                  <c:v>9.0088286520790297E-5</c:v>
                </c:pt>
                <c:pt idx="2095" formatCode="0.00E+00">
                  <c:v>1.5014714420131701E-4</c:v>
                </c:pt>
                <c:pt idx="2096" formatCode="0.00E+00">
                  <c:v>1.4013733458789599E-4</c:v>
                </c:pt>
                <c:pt idx="2097" formatCode="0.00E+00">
                  <c:v>1.30127524974474E-4</c:v>
                </c:pt>
                <c:pt idx="2098" formatCode="0.00E+00">
                  <c:v>2.00196192268423E-4</c:v>
                </c:pt>
                <c:pt idx="2099" formatCode="0.00E+00">
                  <c:v>8.0078476907369201E-5</c:v>
                </c:pt>
                <c:pt idx="2100" formatCode="0.00E+00">
                  <c:v>1.00098096134211E-4</c:v>
                </c:pt>
                <c:pt idx="2101" formatCode="0.00E+00">
                  <c:v>1.10107905747632E-4</c:v>
                </c:pt>
                <c:pt idx="2102" formatCode="0.00E+00">
                  <c:v>1.10107905747632E-4</c:v>
                </c:pt>
                <c:pt idx="2103" formatCode="0.00E+00">
                  <c:v>1.5014714420131701E-4</c:v>
                </c:pt>
                <c:pt idx="2104" formatCode="0.00E+00">
                  <c:v>1.10107905747632E-4</c:v>
                </c:pt>
                <c:pt idx="2105" formatCode="0.00E+00">
                  <c:v>1.30127524974474E-4</c:v>
                </c:pt>
                <c:pt idx="2106" formatCode="0.00E+00">
                  <c:v>1.60156953814738E-4</c:v>
                </c:pt>
                <c:pt idx="2107" formatCode="0.00E+00">
                  <c:v>1.4013733458789599E-4</c:v>
                </c:pt>
                <c:pt idx="2108" formatCode="0.00E+00">
                  <c:v>1.10107905747632E-4</c:v>
                </c:pt>
                <c:pt idx="2109" formatCode="0.00E+00">
                  <c:v>1.20117715361053E-4</c:v>
                </c:pt>
                <c:pt idx="2110" formatCode="0.00E+00">
                  <c:v>1.30127524974474E-4</c:v>
                </c:pt>
                <c:pt idx="2111" formatCode="0.00E+00">
                  <c:v>1.4013733458789599E-4</c:v>
                </c:pt>
                <c:pt idx="2112" formatCode="0.00E+00">
                  <c:v>8.0078476907369201E-5</c:v>
                </c:pt>
                <c:pt idx="2113" formatCode="0.00E+00">
                  <c:v>1.30127524974474E-4</c:v>
                </c:pt>
                <c:pt idx="2114" formatCode="0.00E+00">
                  <c:v>7.0068667293947997E-5</c:v>
                </c:pt>
                <c:pt idx="2115" formatCode="0.00E+00">
                  <c:v>7.0068667293947997E-5</c:v>
                </c:pt>
                <c:pt idx="2116" formatCode="0.00E+00">
                  <c:v>2.00196192268423E-4</c:v>
                </c:pt>
                <c:pt idx="2117" formatCode="0.00E+00">
                  <c:v>2.00196192268423E-4</c:v>
                </c:pt>
                <c:pt idx="2118" formatCode="0.00E+00">
                  <c:v>1.00098096134211E-4</c:v>
                </c:pt>
                <c:pt idx="2119" formatCode="0.00E+00">
                  <c:v>7.0068667293947997E-5</c:v>
                </c:pt>
                <c:pt idx="2120" formatCode="0.00E+00">
                  <c:v>1.8017657304158E-4</c:v>
                </c:pt>
                <c:pt idx="2121" formatCode="0.00E+00">
                  <c:v>1.20117715361053E-4</c:v>
                </c:pt>
                <c:pt idx="2122" formatCode="0.00E+00">
                  <c:v>1.4013733458789599E-4</c:v>
                </c:pt>
                <c:pt idx="2123" formatCode="0.00E+00">
                  <c:v>1.00098096134211E-4</c:v>
                </c:pt>
                <c:pt idx="2124" formatCode="0.00E+00">
                  <c:v>1.4013733458789599E-4</c:v>
                </c:pt>
                <c:pt idx="2125" formatCode="0.00E+00">
                  <c:v>1.7016676342815901E-4</c:v>
                </c:pt>
                <c:pt idx="2126" formatCode="0.00E+00">
                  <c:v>1.00098096134211E-4</c:v>
                </c:pt>
                <c:pt idx="2127" formatCode="0.00E+00">
                  <c:v>6.0058857680526901E-5</c:v>
                </c:pt>
                <c:pt idx="2128" formatCode="0.00E+00">
                  <c:v>1.10107905747632E-4</c:v>
                </c:pt>
                <c:pt idx="2129" formatCode="0.00E+00">
                  <c:v>1.10107905747632E-4</c:v>
                </c:pt>
                <c:pt idx="2130" formatCode="0.00E+00">
                  <c:v>1.7016676342815901E-4</c:v>
                </c:pt>
                <c:pt idx="2131" formatCode="0.00E+00">
                  <c:v>6.0058857680526901E-5</c:v>
                </c:pt>
                <c:pt idx="2132" formatCode="0.00E+00">
                  <c:v>1.10107905747632E-4</c:v>
                </c:pt>
                <c:pt idx="2133" formatCode="0.00E+00">
                  <c:v>1.7016676342815901E-4</c:v>
                </c:pt>
                <c:pt idx="2134" formatCode="0.00E+00">
                  <c:v>8.0078476907369201E-5</c:v>
                </c:pt>
                <c:pt idx="2135" formatCode="0.00E+00">
                  <c:v>1.30127524974474E-4</c:v>
                </c:pt>
                <c:pt idx="2136" formatCode="0.00E+00">
                  <c:v>8.0078476907369201E-5</c:v>
                </c:pt>
                <c:pt idx="2137" formatCode="0.00E+00">
                  <c:v>1.00098096134211E-4</c:v>
                </c:pt>
                <c:pt idx="2138" formatCode="0.00E+00">
                  <c:v>1.30127524974474E-4</c:v>
                </c:pt>
                <c:pt idx="2139" formatCode="0.00E+00">
                  <c:v>1.00098096134211E-4</c:v>
                </c:pt>
                <c:pt idx="2140" formatCode="0.00E+00">
                  <c:v>1.00098096134211E-4</c:v>
                </c:pt>
                <c:pt idx="2141" formatCode="0.00E+00">
                  <c:v>1.60156953814738E-4</c:v>
                </c:pt>
                <c:pt idx="2142" formatCode="0.00E+00">
                  <c:v>7.0068667293947997E-5</c:v>
                </c:pt>
                <c:pt idx="2143" formatCode="0.00E+00">
                  <c:v>1.20117715361053E-4</c:v>
                </c:pt>
                <c:pt idx="2144" formatCode="0.00E+00">
                  <c:v>1.20117715361053E-4</c:v>
                </c:pt>
                <c:pt idx="2145" formatCode="0.00E+00">
                  <c:v>1.0009809613421099E-5</c:v>
                </c:pt>
                <c:pt idx="2146" formatCode="0.00E+00">
                  <c:v>1.5014714420131701E-4</c:v>
                </c:pt>
                <c:pt idx="2147" formatCode="0.00E+00">
                  <c:v>8.0078476907369201E-5</c:v>
                </c:pt>
                <c:pt idx="2148" formatCode="0.00E+00">
                  <c:v>1.10107905747632E-4</c:v>
                </c:pt>
                <c:pt idx="2149" formatCode="0.00E+00">
                  <c:v>1.20117715361053E-4</c:v>
                </c:pt>
                <c:pt idx="2150" formatCode="0.00E+00">
                  <c:v>1.4013733458789599E-4</c:v>
                </c:pt>
                <c:pt idx="2151" formatCode="0.00E+00">
                  <c:v>1.10107905747632E-4</c:v>
                </c:pt>
                <c:pt idx="2152" formatCode="0.00E+00">
                  <c:v>1.20117715361053E-4</c:v>
                </c:pt>
                <c:pt idx="2153" formatCode="0.00E+00">
                  <c:v>1.4013733458789599E-4</c:v>
                </c:pt>
                <c:pt idx="2154" formatCode="0.00E+00">
                  <c:v>1.30127524974474E-4</c:v>
                </c:pt>
                <c:pt idx="2155" formatCode="0.00E+00">
                  <c:v>1.30127524974474E-4</c:v>
                </c:pt>
                <c:pt idx="2156" formatCode="0.00E+00">
                  <c:v>1.7016676342815901E-4</c:v>
                </c:pt>
                <c:pt idx="2157" formatCode="0.00E+00">
                  <c:v>1.30127524974474E-4</c:v>
                </c:pt>
                <c:pt idx="2158" formatCode="0.00E+00">
                  <c:v>8.0078476907369201E-5</c:v>
                </c:pt>
                <c:pt idx="2159" formatCode="0.00E+00">
                  <c:v>1.20117715361053E-4</c:v>
                </c:pt>
                <c:pt idx="2160" formatCode="0.00E+00">
                  <c:v>1.60156953814738E-4</c:v>
                </c:pt>
                <c:pt idx="2161" formatCode="0.00E+00">
                  <c:v>1.30127524974474E-4</c:v>
                </c:pt>
                <c:pt idx="2162" formatCode="0.00E+00">
                  <c:v>1.20117715361053E-4</c:v>
                </c:pt>
                <c:pt idx="2163" formatCode="0.00E+00">
                  <c:v>2.00196192268423E-4</c:v>
                </c:pt>
                <c:pt idx="2164" formatCode="0.00E+00">
                  <c:v>1.9018638265500101E-4</c:v>
                </c:pt>
                <c:pt idx="2165" formatCode="0.00E+00">
                  <c:v>1.30127524974474E-4</c:v>
                </c:pt>
                <c:pt idx="2166" formatCode="0.00E+00">
                  <c:v>8.0078476907369201E-5</c:v>
                </c:pt>
                <c:pt idx="2167" formatCode="0.00E+00">
                  <c:v>1.20117715361053E-4</c:v>
                </c:pt>
                <c:pt idx="2168" formatCode="0.00E+00">
                  <c:v>1.10107905747632E-4</c:v>
                </c:pt>
                <c:pt idx="2169" formatCode="0.00E+00">
                  <c:v>1.5014714420131701E-4</c:v>
                </c:pt>
                <c:pt idx="2170" formatCode="0.00E+00">
                  <c:v>1.5014714420131701E-4</c:v>
                </c:pt>
                <c:pt idx="2171" formatCode="0.00E+00">
                  <c:v>1.20117715361053E-4</c:v>
                </c:pt>
                <c:pt idx="2172" formatCode="0.00E+00">
                  <c:v>1.10107905747632E-4</c:v>
                </c:pt>
                <c:pt idx="2173" formatCode="0.00E+00">
                  <c:v>1.7016676342815901E-4</c:v>
                </c:pt>
                <c:pt idx="2174" formatCode="0.00E+00">
                  <c:v>1.00098096134211E-4</c:v>
                </c:pt>
                <c:pt idx="2175" formatCode="0.00E+00">
                  <c:v>1.30127524974474E-4</c:v>
                </c:pt>
                <c:pt idx="2176" formatCode="0.00E+00">
                  <c:v>8.0078476907369201E-5</c:v>
                </c:pt>
                <c:pt idx="2177" formatCode="0.00E+00">
                  <c:v>1.10107905747632E-4</c:v>
                </c:pt>
                <c:pt idx="2178" formatCode="0.00E+00">
                  <c:v>1.60156953814738E-4</c:v>
                </c:pt>
                <c:pt idx="2179" formatCode="0.00E+00">
                  <c:v>1.00098096134211E-4</c:v>
                </c:pt>
                <c:pt idx="2180" formatCode="0.00E+00">
                  <c:v>1.20117715361053E-4</c:v>
                </c:pt>
                <c:pt idx="2181" formatCode="0.00E+00">
                  <c:v>1.30127524974474E-4</c:v>
                </c:pt>
                <c:pt idx="2182" formatCode="0.00E+00">
                  <c:v>1.7016676342815901E-4</c:v>
                </c:pt>
                <c:pt idx="2183" formatCode="0.00E+00">
                  <c:v>1.10107905747632E-4</c:v>
                </c:pt>
                <c:pt idx="2184" formatCode="0.00E+00">
                  <c:v>1.10107905747632E-4</c:v>
                </c:pt>
                <c:pt idx="2185" formatCode="0.00E+00">
                  <c:v>1.5014714420131701E-4</c:v>
                </c:pt>
                <c:pt idx="2186" formatCode="0.00E+00">
                  <c:v>1.00098096134211E-4</c:v>
                </c:pt>
                <c:pt idx="2187" formatCode="0.00E+00">
                  <c:v>1.20117715361053E-4</c:v>
                </c:pt>
                <c:pt idx="2188" formatCode="0.00E+00">
                  <c:v>1.10107905747632E-4</c:v>
                </c:pt>
                <c:pt idx="2189" formatCode="0.00E+00">
                  <c:v>1.30127524974474E-4</c:v>
                </c:pt>
                <c:pt idx="2190" formatCode="0.00E+00">
                  <c:v>1.20117715361053E-4</c:v>
                </c:pt>
                <c:pt idx="2191" formatCode="0.00E+00">
                  <c:v>1.4013733458789599E-4</c:v>
                </c:pt>
                <c:pt idx="2192" formatCode="0.00E+00">
                  <c:v>1.10107905747632E-4</c:v>
                </c:pt>
                <c:pt idx="2193" formatCode="0.00E+00">
                  <c:v>1.10107905747632E-4</c:v>
                </c:pt>
                <c:pt idx="2194" formatCode="0.00E+00">
                  <c:v>1.4013733458789599E-4</c:v>
                </c:pt>
                <c:pt idx="2195" formatCode="0.00E+00">
                  <c:v>7.0068667293947997E-5</c:v>
                </c:pt>
                <c:pt idx="2196" formatCode="0.00E+00">
                  <c:v>7.0068667293947997E-5</c:v>
                </c:pt>
                <c:pt idx="2197" formatCode="0.00E+00">
                  <c:v>1.00098096134211E-4</c:v>
                </c:pt>
                <c:pt idx="2198" formatCode="0.00E+00">
                  <c:v>9.0088286520790297E-5</c:v>
                </c:pt>
                <c:pt idx="2199" formatCode="0.00E+00">
                  <c:v>8.0078476907369201E-5</c:v>
                </c:pt>
                <c:pt idx="2200" formatCode="0.00E+00">
                  <c:v>9.0088286520790297E-5</c:v>
                </c:pt>
                <c:pt idx="2201" formatCode="0.00E+00">
                  <c:v>1.20117715361053E-4</c:v>
                </c:pt>
                <c:pt idx="2202" formatCode="0.00E+00">
                  <c:v>1.20117715361053E-4</c:v>
                </c:pt>
                <c:pt idx="2203" formatCode="0.00E+00">
                  <c:v>6.0058857680526901E-5</c:v>
                </c:pt>
                <c:pt idx="2204" formatCode="0.00E+00">
                  <c:v>6.0058857680526901E-5</c:v>
                </c:pt>
                <c:pt idx="2205" formatCode="0.00E+00">
                  <c:v>1.00098096134211E-4</c:v>
                </c:pt>
                <c:pt idx="2206" formatCode="0.00E+00">
                  <c:v>8.0078476907369201E-5</c:v>
                </c:pt>
                <c:pt idx="2207" formatCode="0.00E+00">
                  <c:v>1.20117715361053E-4</c:v>
                </c:pt>
                <c:pt idx="2208" formatCode="0.00E+00">
                  <c:v>1.5014714420131701E-4</c:v>
                </c:pt>
                <c:pt idx="2209" formatCode="0.00E+00">
                  <c:v>1.20117715361053E-4</c:v>
                </c:pt>
                <c:pt idx="2210" formatCode="0.00E+00">
                  <c:v>1.10107905747632E-4</c:v>
                </c:pt>
                <c:pt idx="2211" formatCode="0.00E+00">
                  <c:v>1.30127524974474E-4</c:v>
                </c:pt>
                <c:pt idx="2212" formatCode="0.00E+00">
                  <c:v>9.0088286520790297E-5</c:v>
                </c:pt>
                <c:pt idx="2213" formatCode="0.00E+00">
                  <c:v>1.60156953814738E-4</c:v>
                </c:pt>
                <c:pt idx="2214" formatCode="0.00E+00">
                  <c:v>1.20117715361053E-4</c:v>
                </c:pt>
                <c:pt idx="2215" formatCode="0.00E+00">
                  <c:v>1.20117715361053E-4</c:v>
                </c:pt>
                <c:pt idx="2216" formatCode="0.00E+00">
                  <c:v>7.0068667293947997E-5</c:v>
                </c:pt>
                <c:pt idx="2217" formatCode="0.00E+00">
                  <c:v>8.0078476907369201E-5</c:v>
                </c:pt>
                <c:pt idx="2218" formatCode="0.00E+00">
                  <c:v>8.0078476907369201E-5</c:v>
                </c:pt>
                <c:pt idx="2219" formatCode="0.00E+00">
                  <c:v>1.60156953814738E-4</c:v>
                </c:pt>
                <c:pt idx="2220" formatCode="0.00E+00">
                  <c:v>1.4013733458789599E-4</c:v>
                </c:pt>
                <c:pt idx="2221" formatCode="0.00E+00">
                  <c:v>9.0088286520790297E-5</c:v>
                </c:pt>
                <c:pt idx="2222" formatCode="0.00E+00">
                  <c:v>9.0088286520790297E-5</c:v>
                </c:pt>
                <c:pt idx="2223" formatCode="0.00E+00">
                  <c:v>1.10107905747632E-4</c:v>
                </c:pt>
                <c:pt idx="2224" formatCode="0.00E+00">
                  <c:v>7.0068667293947997E-5</c:v>
                </c:pt>
                <c:pt idx="2225" formatCode="0.00E+00">
                  <c:v>1.00098096134211E-4</c:v>
                </c:pt>
                <c:pt idx="2226" formatCode="0.00E+00">
                  <c:v>1.30127524974474E-4</c:v>
                </c:pt>
                <c:pt idx="2227" formatCode="0.00E+00">
                  <c:v>7.0068667293947997E-5</c:v>
                </c:pt>
                <c:pt idx="2228" formatCode="0.00E+00">
                  <c:v>1.4013733458789599E-4</c:v>
                </c:pt>
                <c:pt idx="2229" formatCode="0.00E+00">
                  <c:v>1.5014714420131701E-4</c:v>
                </c:pt>
                <c:pt idx="2230" formatCode="0.00E+00">
                  <c:v>1.10107905747632E-4</c:v>
                </c:pt>
                <c:pt idx="2231" formatCode="0.00E+00">
                  <c:v>1.00098096134211E-4</c:v>
                </c:pt>
                <c:pt idx="2232" formatCode="0.00E+00">
                  <c:v>1.20117715361053E-4</c:v>
                </c:pt>
                <c:pt idx="2233" formatCode="0.00E+00">
                  <c:v>1.30127524974474E-4</c:v>
                </c:pt>
                <c:pt idx="2234" formatCode="0.00E+00">
                  <c:v>1.5014714420131701E-4</c:v>
                </c:pt>
                <c:pt idx="2235" formatCode="0.00E+00">
                  <c:v>1.20117715361053E-4</c:v>
                </c:pt>
                <c:pt idx="2236" formatCode="0.00E+00">
                  <c:v>8.0078476907369201E-5</c:v>
                </c:pt>
                <c:pt idx="2237" formatCode="0.00E+00">
                  <c:v>9.0088286520790297E-5</c:v>
                </c:pt>
                <c:pt idx="2238" formatCode="0.00E+00">
                  <c:v>1.00098096134211E-4</c:v>
                </c:pt>
                <c:pt idx="2239" formatCode="0.00E+00">
                  <c:v>1.30127524974474E-4</c:v>
                </c:pt>
                <c:pt idx="2240" formatCode="0.00E+00">
                  <c:v>4.0039238453684601E-5</c:v>
                </c:pt>
                <c:pt idx="2241" formatCode="0.00E+00">
                  <c:v>1.10107905747632E-4</c:v>
                </c:pt>
                <c:pt idx="2242" formatCode="0.00E+00">
                  <c:v>1.60156953814738E-4</c:v>
                </c:pt>
                <c:pt idx="2243" formatCode="0.00E+00">
                  <c:v>1.20117715361053E-4</c:v>
                </c:pt>
                <c:pt idx="2244" formatCode="0.00E+00">
                  <c:v>1.8017657304158E-4</c:v>
                </c:pt>
                <c:pt idx="2245" formatCode="0.00E+00">
                  <c:v>1.30127524974474E-4</c:v>
                </c:pt>
                <c:pt idx="2246" formatCode="0.00E+00">
                  <c:v>1.30127524974474E-4</c:v>
                </c:pt>
                <c:pt idx="2247" formatCode="0.00E+00">
                  <c:v>1.00098096134211E-4</c:v>
                </c:pt>
                <c:pt idx="2248" formatCode="0.00E+00">
                  <c:v>1.20117715361053E-4</c:v>
                </c:pt>
                <c:pt idx="2249" formatCode="0.00E+00">
                  <c:v>1.30127524974474E-4</c:v>
                </c:pt>
                <c:pt idx="2250" formatCode="0.00E+00">
                  <c:v>6.0058857680526901E-5</c:v>
                </c:pt>
                <c:pt idx="2251" formatCode="0.00E+00">
                  <c:v>1.30127524974474E-4</c:v>
                </c:pt>
                <c:pt idx="2252" formatCode="0.00E+00">
                  <c:v>1.20117715361053E-4</c:v>
                </c:pt>
                <c:pt idx="2253" formatCode="0.00E+00">
                  <c:v>1.30127524974474E-4</c:v>
                </c:pt>
                <c:pt idx="2254" formatCode="0.00E+00">
                  <c:v>7.0068667293947997E-5</c:v>
                </c:pt>
                <c:pt idx="2255" formatCode="0.00E+00">
                  <c:v>7.0068667293947997E-5</c:v>
                </c:pt>
                <c:pt idx="2256" formatCode="0.00E+00">
                  <c:v>1.00098096134211E-4</c:v>
                </c:pt>
                <c:pt idx="2257" formatCode="0.00E+00">
                  <c:v>1.00098096134211E-4</c:v>
                </c:pt>
                <c:pt idx="2258" formatCode="0.00E+00">
                  <c:v>1.20117715361053E-4</c:v>
                </c:pt>
                <c:pt idx="2259" formatCode="0.00E+00">
                  <c:v>1.20117715361053E-4</c:v>
                </c:pt>
                <c:pt idx="2260" formatCode="0.00E+00">
                  <c:v>1.4013733458789599E-4</c:v>
                </c:pt>
                <c:pt idx="2261" formatCode="0.00E+00">
                  <c:v>1.20117715361053E-4</c:v>
                </c:pt>
                <c:pt idx="2262" formatCode="0.00E+00">
                  <c:v>9.0088286520790297E-5</c:v>
                </c:pt>
                <c:pt idx="2263" formatCode="0.00E+00">
                  <c:v>8.0078476907369201E-5</c:v>
                </c:pt>
                <c:pt idx="2264" formatCode="0.00E+00">
                  <c:v>1.00098096134211E-4</c:v>
                </c:pt>
                <c:pt idx="2265" formatCode="0.00E+00">
                  <c:v>1.4013733458789599E-4</c:v>
                </c:pt>
                <c:pt idx="2266" formatCode="0.00E+00">
                  <c:v>1.5014714420131701E-4</c:v>
                </c:pt>
                <c:pt idx="2267" formatCode="0.00E+00">
                  <c:v>1.4013733458789599E-4</c:v>
                </c:pt>
                <c:pt idx="2268" formatCode="0.00E+00">
                  <c:v>1.0009809613421099E-5</c:v>
                </c:pt>
                <c:pt idx="2269" formatCode="0.00E+00">
                  <c:v>8.0078476907369201E-5</c:v>
                </c:pt>
                <c:pt idx="2270" formatCode="0.00E+00">
                  <c:v>3.00294288402634E-5</c:v>
                </c:pt>
                <c:pt idx="2271" formatCode="0.00E+00">
                  <c:v>8.0078476907369201E-5</c:v>
                </c:pt>
                <c:pt idx="2272" formatCode="0.00E+00">
                  <c:v>1.4013733458789599E-4</c:v>
                </c:pt>
                <c:pt idx="2273" formatCode="0.00E+00">
                  <c:v>9.0088286520790297E-5</c:v>
                </c:pt>
                <c:pt idx="2274" formatCode="0.00E+00">
                  <c:v>1.30127524974474E-4</c:v>
                </c:pt>
                <c:pt idx="2275" formatCode="0.00E+00">
                  <c:v>7.0068667293947997E-5</c:v>
                </c:pt>
                <c:pt idx="2276" formatCode="0.00E+00">
                  <c:v>9.0088286520790297E-5</c:v>
                </c:pt>
                <c:pt idx="2277" formatCode="0.00E+00">
                  <c:v>7.0068667293947997E-5</c:v>
                </c:pt>
                <c:pt idx="2278" formatCode="0.00E+00">
                  <c:v>1.00098096134211E-4</c:v>
                </c:pt>
                <c:pt idx="2279" formatCode="0.00E+00">
                  <c:v>1.00098096134211E-4</c:v>
                </c:pt>
                <c:pt idx="2280" formatCode="0.00E+00">
                  <c:v>1.30127524974474E-4</c:v>
                </c:pt>
                <c:pt idx="2281" formatCode="0.00E+00">
                  <c:v>1.00098096134211E-4</c:v>
                </c:pt>
                <c:pt idx="2282" formatCode="0.00E+00">
                  <c:v>1.60156953814738E-4</c:v>
                </c:pt>
                <c:pt idx="2283" formatCode="0.00E+00">
                  <c:v>1.00098096134211E-4</c:v>
                </c:pt>
                <c:pt idx="2284" formatCode="0.00E+00">
                  <c:v>6.0058857680526901E-5</c:v>
                </c:pt>
                <c:pt idx="2285" formatCode="0.00E+00">
                  <c:v>1.10107905747632E-4</c:v>
                </c:pt>
                <c:pt idx="2286" formatCode="0.00E+00">
                  <c:v>9.0088286520790297E-5</c:v>
                </c:pt>
                <c:pt idx="2287" formatCode="0.00E+00">
                  <c:v>1.20117715361053E-4</c:v>
                </c:pt>
                <c:pt idx="2288" formatCode="0.00E+00">
                  <c:v>6.0058857680526901E-5</c:v>
                </c:pt>
                <c:pt idx="2289" formatCode="0.00E+00">
                  <c:v>1.20117715361053E-4</c:v>
                </c:pt>
                <c:pt idx="2290" formatCode="0.00E+00">
                  <c:v>9.0088286520790297E-5</c:v>
                </c:pt>
                <c:pt idx="2291" formatCode="0.00E+00">
                  <c:v>1.20117715361053E-4</c:v>
                </c:pt>
                <c:pt idx="2292" formatCode="0.00E+00">
                  <c:v>9.0088286520790297E-5</c:v>
                </c:pt>
                <c:pt idx="2293" formatCode="0.00E+00">
                  <c:v>1.4013733458789599E-4</c:v>
                </c:pt>
                <c:pt idx="2294" formatCode="0.00E+00">
                  <c:v>1.00098096134211E-4</c:v>
                </c:pt>
                <c:pt idx="2295" formatCode="0.00E+00">
                  <c:v>1.10107905747632E-4</c:v>
                </c:pt>
                <c:pt idx="2296" formatCode="0.00E+00">
                  <c:v>8.0078476907369201E-5</c:v>
                </c:pt>
                <c:pt idx="2297" formatCode="0.00E+00">
                  <c:v>1.30127524974474E-4</c:v>
                </c:pt>
                <c:pt idx="2298" formatCode="0.00E+00">
                  <c:v>1.5014714420131701E-4</c:v>
                </c:pt>
                <c:pt idx="2299" formatCode="0.00E+00">
                  <c:v>1.20117715361053E-4</c:v>
                </c:pt>
                <c:pt idx="2300" formatCode="0.00E+00">
                  <c:v>1.60156953814738E-4</c:v>
                </c:pt>
                <c:pt idx="2301" formatCode="0.00E+00">
                  <c:v>1.4013733458789599E-4</c:v>
                </c:pt>
                <c:pt idx="2302" formatCode="0.00E+00">
                  <c:v>5.0049048067105697E-5</c:v>
                </c:pt>
                <c:pt idx="2303" formatCode="0.00E+00">
                  <c:v>5.0049048067105697E-5</c:v>
                </c:pt>
                <c:pt idx="2304" formatCode="0.00E+00">
                  <c:v>1.4013733458789599E-4</c:v>
                </c:pt>
                <c:pt idx="2305" formatCode="0.00E+00">
                  <c:v>7.0068667293947997E-5</c:v>
                </c:pt>
                <c:pt idx="2306" formatCode="0.00E+00">
                  <c:v>8.0078476907369201E-5</c:v>
                </c:pt>
                <c:pt idx="2307" formatCode="0.00E+00">
                  <c:v>1.20117715361053E-4</c:v>
                </c:pt>
                <c:pt idx="2308" formatCode="0.00E+00">
                  <c:v>8.0078476907369201E-5</c:v>
                </c:pt>
                <c:pt idx="2309" formatCode="0.00E+00">
                  <c:v>1.10107905747632E-4</c:v>
                </c:pt>
                <c:pt idx="2310" formatCode="0.00E+00">
                  <c:v>9.0088286520790297E-5</c:v>
                </c:pt>
                <c:pt idx="2311" formatCode="0.00E+00">
                  <c:v>1.00098096134211E-4</c:v>
                </c:pt>
                <c:pt idx="2312" formatCode="0.00E+00">
                  <c:v>8.0078476907369201E-5</c:v>
                </c:pt>
                <c:pt idx="2313" formatCode="0.00E+00">
                  <c:v>1.30127524974474E-4</c:v>
                </c:pt>
                <c:pt idx="2314" formatCode="0.00E+00">
                  <c:v>9.0088286520790297E-5</c:v>
                </c:pt>
                <c:pt idx="2315" formatCode="0.00E+00">
                  <c:v>1.4013733458789599E-4</c:v>
                </c:pt>
                <c:pt idx="2316" formatCode="0.00E+00">
                  <c:v>1.30127524974474E-4</c:v>
                </c:pt>
                <c:pt idx="2317" formatCode="0.00E+00">
                  <c:v>1.20117715361053E-4</c:v>
                </c:pt>
                <c:pt idx="2318" formatCode="0.00E+00">
                  <c:v>7.0068667293947997E-5</c:v>
                </c:pt>
                <c:pt idx="2319" formatCode="0.00E+00">
                  <c:v>2.00196192268423E-4</c:v>
                </c:pt>
                <c:pt idx="2320" formatCode="0.00E+00">
                  <c:v>9.0088286520790297E-5</c:v>
                </c:pt>
                <c:pt idx="2321" formatCode="0.00E+00">
                  <c:v>7.0068667293947997E-5</c:v>
                </c:pt>
                <c:pt idx="2322" formatCode="0.00E+00">
                  <c:v>9.0088286520790297E-5</c:v>
                </c:pt>
                <c:pt idx="2323" formatCode="0.00E+00">
                  <c:v>1.20117715361053E-4</c:v>
                </c:pt>
                <c:pt idx="2324" formatCode="0.00E+00">
                  <c:v>1.30127524974474E-4</c:v>
                </c:pt>
                <c:pt idx="2325" formatCode="0.00E+00">
                  <c:v>9.0088286520790297E-5</c:v>
                </c:pt>
                <c:pt idx="2326" formatCode="0.00E+00">
                  <c:v>9.0088286520790297E-5</c:v>
                </c:pt>
                <c:pt idx="2327" formatCode="0.00E+00">
                  <c:v>1.30127524974474E-4</c:v>
                </c:pt>
                <c:pt idx="2328" formatCode="0.00E+00">
                  <c:v>9.0088286520790297E-5</c:v>
                </c:pt>
                <c:pt idx="2329" formatCode="0.00E+00">
                  <c:v>2.00196192268423E-4</c:v>
                </c:pt>
                <c:pt idx="2330" formatCode="0.00E+00">
                  <c:v>7.0068667293947997E-5</c:v>
                </c:pt>
                <c:pt idx="2331" formatCode="0.00E+00">
                  <c:v>4.0039238453684601E-5</c:v>
                </c:pt>
                <c:pt idx="2332" formatCode="0.00E+00">
                  <c:v>1.20117715361053E-4</c:v>
                </c:pt>
                <c:pt idx="2333" formatCode="0.00E+00">
                  <c:v>9.0088286520790297E-5</c:v>
                </c:pt>
                <c:pt idx="2334" formatCode="0.00E+00">
                  <c:v>9.0088286520790297E-5</c:v>
                </c:pt>
                <c:pt idx="2335" formatCode="0.00E+00">
                  <c:v>8.0078476907369201E-5</c:v>
                </c:pt>
                <c:pt idx="2336" formatCode="0.00E+00">
                  <c:v>1.30127524974474E-4</c:v>
                </c:pt>
                <c:pt idx="2337" formatCode="0.00E+00">
                  <c:v>9.0088286520790297E-5</c:v>
                </c:pt>
                <c:pt idx="2338" formatCode="0.00E+00">
                  <c:v>9.0088286520790297E-5</c:v>
                </c:pt>
                <c:pt idx="2339" formatCode="0.00E+00">
                  <c:v>1.8017657304158E-4</c:v>
                </c:pt>
                <c:pt idx="2340" formatCode="0.00E+00">
                  <c:v>9.0088286520790297E-5</c:v>
                </c:pt>
                <c:pt idx="2341" formatCode="0.00E+00">
                  <c:v>5.0049048067105697E-5</c:v>
                </c:pt>
                <c:pt idx="2342" formatCode="0.00E+00">
                  <c:v>1.4013733458789599E-4</c:v>
                </c:pt>
                <c:pt idx="2343" formatCode="0.00E+00">
                  <c:v>7.0068667293947997E-5</c:v>
                </c:pt>
                <c:pt idx="2344" formatCode="0.00E+00">
                  <c:v>9.0088286520790297E-5</c:v>
                </c:pt>
                <c:pt idx="2345" formatCode="0.00E+00">
                  <c:v>9.0088286520790297E-5</c:v>
                </c:pt>
                <c:pt idx="2346" formatCode="0.00E+00">
                  <c:v>1.4013733458789599E-4</c:v>
                </c:pt>
                <c:pt idx="2347" formatCode="0.00E+00">
                  <c:v>1.30127524974474E-4</c:v>
                </c:pt>
                <c:pt idx="2348" formatCode="0.00E+00">
                  <c:v>9.0088286520790297E-5</c:v>
                </c:pt>
                <c:pt idx="2349" formatCode="0.00E+00">
                  <c:v>6.0058857680526901E-5</c:v>
                </c:pt>
                <c:pt idx="2350" formatCode="0.00E+00">
                  <c:v>5.0049048067105697E-5</c:v>
                </c:pt>
                <c:pt idx="2351" formatCode="0.00E+00">
                  <c:v>8.0078476907369201E-5</c:v>
                </c:pt>
                <c:pt idx="2352" formatCode="0.00E+00">
                  <c:v>1.7016676342815901E-4</c:v>
                </c:pt>
                <c:pt idx="2353" formatCode="0.00E+00">
                  <c:v>1.10107905747632E-4</c:v>
                </c:pt>
                <c:pt idx="2354" formatCode="0.00E+00">
                  <c:v>9.0088286520790297E-5</c:v>
                </c:pt>
                <c:pt idx="2355" formatCode="0.00E+00">
                  <c:v>7.0068667293947997E-5</c:v>
                </c:pt>
                <c:pt idx="2356" formatCode="0.00E+00">
                  <c:v>7.0068667293947997E-5</c:v>
                </c:pt>
                <c:pt idx="2357" formatCode="0.00E+00">
                  <c:v>1.5014714420131701E-4</c:v>
                </c:pt>
                <c:pt idx="2358" formatCode="0.00E+00">
                  <c:v>9.0088286520790297E-5</c:v>
                </c:pt>
                <c:pt idx="2359" formatCode="0.00E+00">
                  <c:v>5.0049048067105697E-5</c:v>
                </c:pt>
                <c:pt idx="2360" formatCode="0.00E+00">
                  <c:v>1.60156953814738E-4</c:v>
                </c:pt>
                <c:pt idx="2361" formatCode="0.00E+00">
                  <c:v>4.0039238453684601E-5</c:v>
                </c:pt>
                <c:pt idx="2362" formatCode="0.00E+00">
                  <c:v>7.0068667293947997E-5</c:v>
                </c:pt>
                <c:pt idx="2363" formatCode="0.00E+00">
                  <c:v>4.0039238453684601E-5</c:v>
                </c:pt>
                <c:pt idx="2364" formatCode="0.00E+00">
                  <c:v>8.0078476907369201E-5</c:v>
                </c:pt>
                <c:pt idx="2365" formatCode="0.00E+00">
                  <c:v>9.0088286520790297E-5</c:v>
                </c:pt>
                <c:pt idx="2366" formatCode="0.00E+00">
                  <c:v>1.10107905747632E-4</c:v>
                </c:pt>
                <c:pt idx="2367" formatCode="0.00E+00">
                  <c:v>1.10107905747632E-4</c:v>
                </c:pt>
                <c:pt idx="2368" formatCode="0.00E+00">
                  <c:v>9.0088286520790297E-5</c:v>
                </c:pt>
                <c:pt idx="2369" formatCode="0.00E+00">
                  <c:v>9.0088286520790297E-5</c:v>
                </c:pt>
                <c:pt idx="2370" formatCode="0.00E+00">
                  <c:v>9.0088286520790297E-5</c:v>
                </c:pt>
                <c:pt idx="2371" formatCode="0.00E+00">
                  <c:v>1.10107905747632E-4</c:v>
                </c:pt>
                <c:pt idx="2372" formatCode="0.00E+00">
                  <c:v>7.0068667293947997E-5</c:v>
                </c:pt>
                <c:pt idx="2373" formatCode="0.00E+00">
                  <c:v>4.0039238453684601E-5</c:v>
                </c:pt>
                <c:pt idx="2374" formatCode="0.00E+00">
                  <c:v>1.20117715361053E-4</c:v>
                </c:pt>
                <c:pt idx="2375" formatCode="0.00E+00">
                  <c:v>1.4013733458789599E-4</c:v>
                </c:pt>
                <c:pt idx="2376" formatCode="0.00E+00">
                  <c:v>1.00098096134211E-4</c:v>
                </c:pt>
                <c:pt idx="2377" formatCode="0.00E+00">
                  <c:v>8.0078476907369201E-5</c:v>
                </c:pt>
                <c:pt idx="2378" formatCode="0.00E+00">
                  <c:v>1.00098096134211E-4</c:v>
                </c:pt>
                <c:pt idx="2379" formatCode="0.00E+00">
                  <c:v>9.0088286520790297E-5</c:v>
                </c:pt>
                <c:pt idx="2380" formatCode="0.00E+00">
                  <c:v>1.4013733458789599E-4</c:v>
                </c:pt>
                <c:pt idx="2381" formatCode="0.00E+00">
                  <c:v>1.00098096134211E-4</c:v>
                </c:pt>
                <c:pt idx="2382" formatCode="0.00E+00">
                  <c:v>9.0088286520790297E-5</c:v>
                </c:pt>
                <c:pt idx="2383" formatCode="0.00E+00">
                  <c:v>9.0088286520790297E-5</c:v>
                </c:pt>
                <c:pt idx="2384" formatCode="0.00E+00">
                  <c:v>1.10107905747632E-4</c:v>
                </c:pt>
                <c:pt idx="2385" formatCode="0.00E+00">
                  <c:v>1.5014714420131701E-4</c:v>
                </c:pt>
                <c:pt idx="2386" formatCode="0.00E+00">
                  <c:v>1.4013733458789599E-4</c:v>
                </c:pt>
                <c:pt idx="2387" formatCode="0.00E+00">
                  <c:v>9.0088286520790297E-5</c:v>
                </c:pt>
                <c:pt idx="2388" formatCode="0.00E+00">
                  <c:v>6.0058857680526901E-5</c:v>
                </c:pt>
                <c:pt idx="2389" formatCode="0.00E+00">
                  <c:v>1.20117715361053E-4</c:v>
                </c:pt>
                <c:pt idx="2390" formatCode="0.00E+00">
                  <c:v>6.0058857680526901E-5</c:v>
                </c:pt>
                <c:pt idx="2391" formatCode="0.00E+00">
                  <c:v>1.5014714420131701E-4</c:v>
                </c:pt>
                <c:pt idx="2392" formatCode="0.00E+00">
                  <c:v>4.0039238453684601E-5</c:v>
                </c:pt>
                <c:pt idx="2393" formatCode="0.00E+00">
                  <c:v>1.4013733458789599E-4</c:v>
                </c:pt>
                <c:pt idx="2394" formatCode="0.00E+00">
                  <c:v>9.0088286520790297E-5</c:v>
                </c:pt>
                <c:pt idx="2395" formatCode="0.00E+00">
                  <c:v>8.0078476907369201E-5</c:v>
                </c:pt>
                <c:pt idx="2396" formatCode="0.00E+00">
                  <c:v>1.00098096134211E-4</c:v>
                </c:pt>
                <c:pt idx="2397" formatCode="0.00E+00">
                  <c:v>6.0058857680526901E-5</c:v>
                </c:pt>
                <c:pt idx="2398" formatCode="0.00E+00">
                  <c:v>1.60156953814738E-4</c:v>
                </c:pt>
                <c:pt idx="2399" formatCode="0.00E+00">
                  <c:v>6.0058857680526901E-5</c:v>
                </c:pt>
                <c:pt idx="2400" formatCode="0.00E+00">
                  <c:v>1.00098096134211E-4</c:v>
                </c:pt>
                <c:pt idx="2401" formatCode="0.00E+00">
                  <c:v>7.0068667293947997E-5</c:v>
                </c:pt>
                <c:pt idx="2402" formatCode="0.00E+00">
                  <c:v>1.00098096134211E-4</c:v>
                </c:pt>
                <c:pt idx="2403" formatCode="0.00E+00">
                  <c:v>9.0088286520790297E-5</c:v>
                </c:pt>
                <c:pt idx="2404" formatCode="0.00E+00">
                  <c:v>7.0068667293947997E-5</c:v>
                </c:pt>
                <c:pt idx="2405" formatCode="0.00E+00">
                  <c:v>7.0068667293947997E-5</c:v>
                </c:pt>
                <c:pt idx="2406" formatCode="0.00E+00">
                  <c:v>1.10107905747632E-4</c:v>
                </c:pt>
                <c:pt idx="2407" formatCode="0.00E+00">
                  <c:v>7.0068667293947997E-5</c:v>
                </c:pt>
                <c:pt idx="2408" formatCode="0.00E+00">
                  <c:v>1.4013733458789599E-4</c:v>
                </c:pt>
                <c:pt idx="2409" formatCode="0.00E+00">
                  <c:v>1.00098096134211E-4</c:v>
                </c:pt>
                <c:pt idx="2410" formatCode="0.00E+00">
                  <c:v>6.0058857680526901E-5</c:v>
                </c:pt>
                <c:pt idx="2411" formatCode="0.00E+00">
                  <c:v>8.0078476907369201E-5</c:v>
                </c:pt>
                <c:pt idx="2412" formatCode="0.00E+00">
                  <c:v>1.4013733458789599E-4</c:v>
                </c:pt>
                <c:pt idx="2413" formatCode="0.00E+00">
                  <c:v>8.0078476907369201E-5</c:v>
                </c:pt>
                <c:pt idx="2414" formatCode="0.00E+00">
                  <c:v>5.0049048067105697E-5</c:v>
                </c:pt>
                <c:pt idx="2415" formatCode="0.00E+00">
                  <c:v>2.00196192268423E-5</c:v>
                </c:pt>
                <c:pt idx="2416" formatCode="0.00E+00">
                  <c:v>8.0078476907369201E-5</c:v>
                </c:pt>
                <c:pt idx="2417" formatCode="0.00E+00">
                  <c:v>8.0078476907369201E-5</c:v>
                </c:pt>
                <c:pt idx="2418" formatCode="0.00E+00">
                  <c:v>7.0068667293947997E-5</c:v>
                </c:pt>
                <c:pt idx="2419" formatCode="0.00E+00">
                  <c:v>1.20117715361053E-4</c:v>
                </c:pt>
                <c:pt idx="2420" formatCode="0.00E+00">
                  <c:v>7.0068667293947997E-5</c:v>
                </c:pt>
                <c:pt idx="2421" formatCode="0.00E+00">
                  <c:v>1.30127524974474E-4</c:v>
                </c:pt>
                <c:pt idx="2422" formatCode="0.00E+00">
                  <c:v>5.0049048067105697E-5</c:v>
                </c:pt>
                <c:pt idx="2423" formatCode="0.00E+00">
                  <c:v>7.0068667293947997E-5</c:v>
                </c:pt>
                <c:pt idx="2424" formatCode="0.00E+00">
                  <c:v>7.0068667293947997E-5</c:v>
                </c:pt>
                <c:pt idx="2425" formatCode="0.00E+00">
                  <c:v>1.10107905747632E-4</c:v>
                </c:pt>
                <c:pt idx="2426" formatCode="0.00E+00">
                  <c:v>7.0068667293947997E-5</c:v>
                </c:pt>
                <c:pt idx="2427" formatCode="0.00E+00">
                  <c:v>5.0049048067105697E-5</c:v>
                </c:pt>
                <c:pt idx="2428" formatCode="0.00E+00">
                  <c:v>9.0088286520790297E-5</c:v>
                </c:pt>
                <c:pt idx="2429" formatCode="0.00E+00">
                  <c:v>1.00098096134211E-4</c:v>
                </c:pt>
                <c:pt idx="2430" formatCode="0.00E+00">
                  <c:v>6.0058857680526901E-5</c:v>
                </c:pt>
                <c:pt idx="2431" formatCode="0.00E+00">
                  <c:v>1.00098096134211E-4</c:v>
                </c:pt>
                <c:pt idx="2432" formatCode="0.00E+00">
                  <c:v>8.0078476907369201E-5</c:v>
                </c:pt>
                <c:pt idx="2433" formatCode="0.00E+00">
                  <c:v>1.4013733458789599E-4</c:v>
                </c:pt>
                <c:pt idx="2434" formatCode="0.00E+00">
                  <c:v>6.0058857680526901E-5</c:v>
                </c:pt>
                <c:pt idx="2435" formatCode="0.00E+00">
                  <c:v>2.00196192268423E-4</c:v>
                </c:pt>
                <c:pt idx="2436" formatCode="0.00E+00">
                  <c:v>4.0039238453684601E-5</c:v>
                </c:pt>
                <c:pt idx="2437" formatCode="0.00E+00">
                  <c:v>1.10107905747632E-4</c:v>
                </c:pt>
                <c:pt idx="2438" formatCode="0.00E+00">
                  <c:v>1.10107905747632E-4</c:v>
                </c:pt>
                <c:pt idx="2439" formatCode="0.00E+00">
                  <c:v>9.0088286520790297E-5</c:v>
                </c:pt>
                <c:pt idx="2440" formatCode="0.00E+00">
                  <c:v>6.0058857680526901E-5</c:v>
                </c:pt>
                <c:pt idx="2441" formatCode="0.00E+00">
                  <c:v>8.0078476907369201E-5</c:v>
                </c:pt>
                <c:pt idx="2442" formatCode="0.00E+00">
                  <c:v>8.0078476907369201E-5</c:v>
                </c:pt>
                <c:pt idx="2443" formatCode="0.00E+00">
                  <c:v>7.0068667293947997E-5</c:v>
                </c:pt>
                <c:pt idx="2444" formatCode="0.00E+00">
                  <c:v>5.0049048067105697E-5</c:v>
                </c:pt>
                <c:pt idx="2445" formatCode="0.00E+00">
                  <c:v>1.00098096134211E-4</c:v>
                </c:pt>
                <c:pt idx="2446" formatCode="0.00E+00">
                  <c:v>9.0088286520790297E-5</c:v>
                </c:pt>
                <c:pt idx="2447" formatCode="0.00E+00">
                  <c:v>1.20117715361053E-4</c:v>
                </c:pt>
                <c:pt idx="2448" formatCode="0.00E+00">
                  <c:v>8.0078476907369201E-5</c:v>
                </c:pt>
                <c:pt idx="2449" formatCode="0.00E+00">
                  <c:v>1.00098096134211E-4</c:v>
                </c:pt>
                <c:pt idx="2450" formatCode="0.00E+00">
                  <c:v>1.00098096134211E-4</c:v>
                </c:pt>
                <c:pt idx="2451" formatCode="0.00E+00">
                  <c:v>9.0088286520790297E-5</c:v>
                </c:pt>
                <c:pt idx="2452" formatCode="0.00E+00">
                  <c:v>5.0049048067105697E-5</c:v>
                </c:pt>
                <c:pt idx="2453" formatCode="0.00E+00">
                  <c:v>8.0078476907369201E-5</c:v>
                </c:pt>
                <c:pt idx="2454" formatCode="0.00E+00">
                  <c:v>1.00098096134211E-4</c:v>
                </c:pt>
                <c:pt idx="2455" formatCode="0.00E+00">
                  <c:v>1.5014714420131701E-4</c:v>
                </c:pt>
                <c:pt idx="2456" formatCode="0.00E+00">
                  <c:v>8.0078476907369201E-5</c:v>
                </c:pt>
                <c:pt idx="2457" formatCode="0.00E+00">
                  <c:v>6.0058857680526901E-5</c:v>
                </c:pt>
                <c:pt idx="2458" formatCode="0.00E+00">
                  <c:v>8.0078476907369201E-5</c:v>
                </c:pt>
                <c:pt idx="2459" formatCode="0.00E+00">
                  <c:v>1.4013733458789599E-4</c:v>
                </c:pt>
                <c:pt idx="2460" formatCode="0.00E+00">
                  <c:v>7.0068667293947997E-5</c:v>
                </c:pt>
                <c:pt idx="2461" formatCode="0.00E+00">
                  <c:v>6.0058857680526901E-5</c:v>
                </c:pt>
                <c:pt idx="2462" formatCode="0.00E+00">
                  <c:v>7.0068667293947997E-5</c:v>
                </c:pt>
                <c:pt idx="2463" formatCode="0.00E+00">
                  <c:v>1.60156953814738E-4</c:v>
                </c:pt>
                <c:pt idx="2464" formatCode="0.00E+00">
                  <c:v>7.0068667293947997E-5</c:v>
                </c:pt>
                <c:pt idx="2465" formatCode="0.00E+00">
                  <c:v>1.10107905747632E-4</c:v>
                </c:pt>
                <c:pt idx="2466" formatCode="0.00E+00">
                  <c:v>7.0068667293947997E-5</c:v>
                </c:pt>
                <c:pt idx="2467" formatCode="0.00E+00">
                  <c:v>9.0088286520790297E-5</c:v>
                </c:pt>
                <c:pt idx="2468" formatCode="0.00E+00">
                  <c:v>1.5014714420131701E-4</c:v>
                </c:pt>
                <c:pt idx="2469" formatCode="0.00E+00">
                  <c:v>9.0088286520790297E-5</c:v>
                </c:pt>
                <c:pt idx="2470" formatCode="0.00E+00">
                  <c:v>1.10107905747632E-4</c:v>
                </c:pt>
                <c:pt idx="2471" formatCode="0.00E+00">
                  <c:v>1.00098096134211E-4</c:v>
                </c:pt>
                <c:pt idx="2472" formatCode="0.00E+00">
                  <c:v>7.0068667293947997E-5</c:v>
                </c:pt>
                <c:pt idx="2473" formatCode="0.00E+00">
                  <c:v>1.20117715361053E-4</c:v>
                </c:pt>
                <c:pt idx="2474" formatCode="0.00E+00">
                  <c:v>1.5014714420131701E-4</c:v>
                </c:pt>
                <c:pt idx="2475" formatCode="0.00E+00">
                  <c:v>7.0068667293947997E-5</c:v>
                </c:pt>
                <c:pt idx="2476" formatCode="0.00E+00">
                  <c:v>1.10107905747632E-4</c:v>
                </c:pt>
                <c:pt idx="2477" formatCode="0.00E+00">
                  <c:v>1.10107905747632E-4</c:v>
                </c:pt>
                <c:pt idx="2478" formatCode="0.00E+00">
                  <c:v>7.0068667293947997E-5</c:v>
                </c:pt>
                <c:pt idx="2479" formatCode="0.00E+00">
                  <c:v>3.00294288402634E-5</c:v>
                </c:pt>
                <c:pt idx="2480" formatCode="0.00E+00">
                  <c:v>1.20117715361053E-4</c:v>
                </c:pt>
                <c:pt idx="2481" formatCode="0.00E+00">
                  <c:v>1.10107905747632E-4</c:v>
                </c:pt>
                <c:pt idx="2482" formatCode="0.00E+00">
                  <c:v>1.10107905747632E-4</c:v>
                </c:pt>
                <c:pt idx="2483" formatCode="0.00E+00">
                  <c:v>8.0078476907369201E-5</c:v>
                </c:pt>
                <c:pt idx="2484" formatCode="0.00E+00">
                  <c:v>1.20117715361053E-4</c:v>
                </c:pt>
                <c:pt idx="2485" formatCode="0.00E+00">
                  <c:v>1.4013733458789599E-4</c:v>
                </c:pt>
                <c:pt idx="2486" formatCode="0.00E+00">
                  <c:v>4.0039238453684601E-5</c:v>
                </c:pt>
                <c:pt idx="2487" formatCode="0.00E+00">
                  <c:v>1.4013733458789599E-4</c:v>
                </c:pt>
                <c:pt idx="2488" formatCode="0.00E+00">
                  <c:v>1.10107905747632E-4</c:v>
                </c:pt>
                <c:pt idx="2489" formatCode="0.00E+00">
                  <c:v>4.0039238453684601E-5</c:v>
                </c:pt>
                <c:pt idx="2490" formatCode="0.00E+00">
                  <c:v>9.0088286520790297E-5</c:v>
                </c:pt>
                <c:pt idx="2491" formatCode="0.00E+00">
                  <c:v>6.0058857680526901E-5</c:v>
                </c:pt>
                <c:pt idx="2492" formatCode="0.00E+00">
                  <c:v>1.10107905747632E-4</c:v>
                </c:pt>
                <c:pt idx="2493" formatCode="0.00E+00">
                  <c:v>5.0049048067105697E-5</c:v>
                </c:pt>
                <c:pt idx="2494" formatCode="0.00E+00">
                  <c:v>7.0068667293947997E-5</c:v>
                </c:pt>
                <c:pt idx="2495" formatCode="0.00E+00">
                  <c:v>8.0078476907369201E-5</c:v>
                </c:pt>
                <c:pt idx="2496" formatCode="0.00E+00">
                  <c:v>4.0039238453684601E-5</c:v>
                </c:pt>
                <c:pt idx="2497" formatCode="0.00E+00">
                  <c:v>7.0068667293947997E-5</c:v>
                </c:pt>
                <c:pt idx="2498" formatCode="0.00E+00">
                  <c:v>5.0049048067105697E-5</c:v>
                </c:pt>
                <c:pt idx="2499" formatCode="0.00E+00">
                  <c:v>9.0088286520790297E-5</c:v>
                </c:pt>
                <c:pt idx="2500" formatCode="0.00E+00">
                  <c:v>1.30127524974474E-4</c:v>
                </c:pt>
                <c:pt idx="2501" formatCode="0.00E+00">
                  <c:v>6.0058857680526901E-5</c:v>
                </c:pt>
                <c:pt idx="2502" formatCode="0.00E+00">
                  <c:v>8.0078476907369201E-5</c:v>
                </c:pt>
                <c:pt idx="2503" formatCode="0.00E+00">
                  <c:v>3.00294288402634E-5</c:v>
                </c:pt>
                <c:pt idx="2504" formatCode="0.00E+00">
                  <c:v>1.5014714420131701E-4</c:v>
                </c:pt>
                <c:pt idx="2505" formatCode="0.00E+00">
                  <c:v>5.0049048067105697E-5</c:v>
                </c:pt>
                <c:pt idx="2506" formatCode="0.00E+00">
                  <c:v>7.0068667293947997E-5</c:v>
                </c:pt>
                <c:pt idx="2507" formatCode="0.00E+00">
                  <c:v>8.0078476907369201E-5</c:v>
                </c:pt>
                <c:pt idx="2508" formatCode="0.00E+00">
                  <c:v>8.0078476907369201E-5</c:v>
                </c:pt>
                <c:pt idx="2509" formatCode="0.00E+00">
                  <c:v>9.0088286520790297E-5</c:v>
                </c:pt>
                <c:pt idx="2510" formatCode="0.00E+00">
                  <c:v>6.0058857680526901E-5</c:v>
                </c:pt>
                <c:pt idx="2511" formatCode="0.00E+00">
                  <c:v>1.4013733458789599E-4</c:v>
                </c:pt>
                <c:pt idx="2512" formatCode="0.00E+00">
                  <c:v>7.0068667293947997E-5</c:v>
                </c:pt>
                <c:pt idx="2513" formatCode="0.00E+00">
                  <c:v>1.00098096134211E-4</c:v>
                </c:pt>
                <c:pt idx="2514" formatCode="0.00E+00">
                  <c:v>1.30127524974474E-4</c:v>
                </c:pt>
                <c:pt idx="2515" formatCode="0.00E+00">
                  <c:v>6.0058857680526901E-5</c:v>
                </c:pt>
                <c:pt idx="2516" formatCode="0.00E+00">
                  <c:v>8.0078476907369201E-5</c:v>
                </c:pt>
                <c:pt idx="2517" formatCode="0.00E+00">
                  <c:v>1.10107905747632E-4</c:v>
                </c:pt>
                <c:pt idx="2518" formatCode="0.00E+00">
                  <c:v>1.20117715361053E-4</c:v>
                </c:pt>
                <c:pt idx="2519" formatCode="0.00E+00">
                  <c:v>1.00098096134211E-4</c:v>
                </c:pt>
                <c:pt idx="2520" formatCode="0.00E+00">
                  <c:v>1.00098096134211E-4</c:v>
                </c:pt>
                <c:pt idx="2521" formatCode="0.00E+00">
                  <c:v>1.30127524974474E-4</c:v>
                </c:pt>
                <c:pt idx="2522" formatCode="0.00E+00">
                  <c:v>1.10107905747632E-4</c:v>
                </c:pt>
                <c:pt idx="2523" formatCode="0.00E+00">
                  <c:v>5.0049048067105697E-5</c:v>
                </c:pt>
                <c:pt idx="2524" formatCode="0.00E+00">
                  <c:v>1.10107905747632E-4</c:v>
                </c:pt>
                <c:pt idx="2525" formatCode="0.00E+00">
                  <c:v>9.0088286520790297E-5</c:v>
                </c:pt>
                <c:pt idx="2526" formatCode="0.00E+00">
                  <c:v>7.0068667293947997E-5</c:v>
                </c:pt>
                <c:pt idx="2527" formatCode="0.00E+00">
                  <c:v>4.0039238453684601E-5</c:v>
                </c:pt>
                <c:pt idx="2528" formatCode="0.00E+00">
                  <c:v>8.0078476907369201E-5</c:v>
                </c:pt>
                <c:pt idx="2529" formatCode="0.00E+00">
                  <c:v>7.0068667293947997E-5</c:v>
                </c:pt>
                <c:pt idx="2530" formatCode="0.00E+00">
                  <c:v>9.0088286520790297E-5</c:v>
                </c:pt>
                <c:pt idx="2531" formatCode="0.00E+00">
                  <c:v>6.0058857680526901E-5</c:v>
                </c:pt>
                <c:pt idx="2532" formatCode="0.00E+00">
                  <c:v>1.00098096134211E-4</c:v>
                </c:pt>
                <c:pt idx="2533" formatCode="0.00E+00">
                  <c:v>1.20117715361053E-4</c:v>
                </c:pt>
                <c:pt idx="2534" formatCode="0.00E+00">
                  <c:v>5.0049048067105697E-5</c:v>
                </c:pt>
                <c:pt idx="2535" formatCode="0.00E+00">
                  <c:v>1.60156953814738E-4</c:v>
                </c:pt>
                <c:pt idx="2536" formatCode="0.00E+00">
                  <c:v>9.0088286520790297E-5</c:v>
                </c:pt>
                <c:pt idx="2537" formatCode="0.00E+00">
                  <c:v>7.0068667293947997E-5</c:v>
                </c:pt>
                <c:pt idx="2538" formatCode="0.00E+00">
                  <c:v>1.10107905747632E-4</c:v>
                </c:pt>
                <c:pt idx="2539" formatCode="0.00E+00">
                  <c:v>8.0078476907369201E-5</c:v>
                </c:pt>
                <c:pt idx="2540" formatCode="0.00E+00">
                  <c:v>1.00098096134211E-4</c:v>
                </c:pt>
                <c:pt idx="2541" formatCode="0.00E+00">
                  <c:v>1.10107905747632E-4</c:v>
                </c:pt>
                <c:pt idx="2542" formatCode="0.00E+00">
                  <c:v>3.00294288402634E-5</c:v>
                </c:pt>
                <c:pt idx="2543" formatCode="0.00E+00">
                  <c:v>7.0068667293947997E-5</c:v>
                </c:pt>
                <c:pt idx="2544" formatCode="0.00E+00">
                  <c:v>1.10107905747632E-4</c:v>
                </c:pt>
                <c:pt idx="2545" formatCode="0.00E+00">
                  <c:v>5.0049048067105697E-5</c:v>
                </c:pt>
                <c:pt idx="2546" formatCode="0.00E+00">
                  <c:v>7.0068667293947997E-5</c:v>
                </c:pt>
                <c:pt idx="2547" formatCode="0.00E+00">
                  <c:v>5.0049048067105697E-5</c:v>
                </c:pt>
                <c:pt idx="2548" formatCode="0.00E+00">
                  <c:v>5.0049048067105697E-5</c:v>
                </c:pt>
                <c:pt idx="2549" formatCode="0.00E+00">
                  <c:v>7.0068667293947997E-5</c:v>
                </c:pt>
                <c:pt idx="2550" formatCode="0.00E+00">
                  <c:v>1.00098096134211E-4</c:v>
                </c:pt>
                <c:pt idx="2551" formatCode="0.00E+00">
                  <c:v>1.00098096134211E-4</c:v>
                </c:pt>
                <c:pt idx="2552" formatCode="0.00E+00">
                  <c:v>1.00098096134211E-4</c:v>
                </c:pt>
                <c:pt idx="2553" formatCode="0.00E+00">
                  <c:v>1.30127524974474E-4</c:v>
                </c:pt>
                <c:pt idx="2554" formatCode="0.00E+00">
                  <c:v>2.00196192268423E-5</c:v>
                </c:pt>
                <c:pt idx="2555" formatCode="0.00E+00">
                  <c:v>1.00098096134211E-4</c:v>
                </c:pt>
                <c:pt idx="2556" formatCode="0.00E+00">
                  <c:v>6.0058857680526901E-5</c:v>
                </c:pt>
                <c:pt idx="2557" formatCode="0.00E+00">
                  <c:v>5.0049048067105697E-5</c:v>
                </c:pt>
                <c:pt idx="2558" formatCode="0.00E+00">
                  <c:v>7.0068667293947997E-5</c:v>
                </c:pt>
                <c:pt idx="2559" formatCode="0.00E+00">
                  <c:v>1.20117715361053E-4</c:v>
                </c:pt>
                <c:pt idx="2560" formatCode="0.00E+00">
                  <c:v>1.10107905747632E-4</c:v>
                </c:pt>
                <c:pt idx="2561" formatCode="0.00E+00">
                  <c:v>9.0088286520790297E-5</c:v>
                </c:pt>
                <c:pt idx="2562" formatCode="0.00E+00">
                  <c:v>4.0039238453684601E-5</c:v>
                </c:pt>
                <c:pt idx="2563" formatCode="0.00E+00">
                  <c:v>9.0088286520790297E-5</c:v>
                </c:pt>
                <c:pt idx="2564" formatCode="0.00E+00">
                  <c:v>2.00196192268423E-5</c:v>
                </c:pt>
                <c:pt idx="2565" formatCode="0.00E+00">
                  <c:v>6.0058857680526901E-5</c:v>
                </c:pt>
                <c:pt idx="2566" formatCode="0.00E+00">
                  <c:v>1.20117715361053E-4</c:v>
                </c:pt>
                <c:pt idx="2567" formatCode="0.00E+00">
                  <c:v>4.0039238453684601E-5</c:v>
                </c:pt>
                <c:pt idx="2568" formatCode="0.00E+00">
                  <c:v>5.0049048067105697E-5</c:v>
                </c:pt>
                <c:pt idx="2569" formatCode="0.00E+00">
                  <c:v>7.0068667293947997E-5</c:v>
                </c:pt>
                <c:pt idx="2570" formatCode="0.00E+00">
                  <c:v>9.0088286520790297E-5</c:v>
                </c:pt>
                <c:pt idx="2571" formatCode="0.00E+00">
                  <c:v>4.0039238453684601E-5</c:v>
                </c:pt>
                <c:pt idx="2572" formatCode="0.00E+00">
                  <c:v>7.0068667293947997E-5</c:v>
                </c:pt>
                <c:pt idx="2573" formatCode="0.00E+00">
                  <c:v>3.00294288402634E-5</c:v>
                </c:pt>
                <c:pt idx="2574" formatCode="0.00E+00">
                  <c:v>5.0049048067105697E-5</c:v>
                </c:pt>
                <c:pt idx="2575" formatCode="0.00E+00">
                  <c:v>5.0049048067105697E-5</c:v>
                </c:pt>
                <c:pt idx="2576" formatCode="0.00E+00">
                  <c:v>1.10107905747632E-4</c:v>
                </c:pt>
                <c:pt idx="2577" formatCode="0.00E+00">
                  <c:v>1.00098096134211E-4</c:v>
                </c:pt>
                <c:pt idx="2578" formatCode="0.00E+00">
                  <c:v>2.00196192268423E-5</c:v>
                </c:pt>
                <c:pt idx="2579" formatCode="0.00E+00">
                  <c:v>8.0078476907369201E-5</c:v>
                </c:pt>
                <c:pt idx="2580" formatCode="0.00E+00">
                  <c:v>8.0078476907369201E-5</c:v>
                </c:pt>
                <c:pt idx="2581" formatCode="0.00E+00">
                  <c:v>1.30127524974474E-4</c:v>
                </c:pt>
                <c:pt idx="2582" formatCode="0.00E+00">
                  <c:v>1.00098096134211E-4</c:v>
                </c:pt>
                <c:pt idx="2583" formatCode="0.00E+00">
                  <c:v>7.0068667293947997E-5</c:v>
                </c:pt>
                <c:pt idx="2584" formatCode="0.00E+00">
                  <c:v>7.0068667293947997E-5</c:v>
                </c:pt>
                <c:pt idx="2585" formatCode="0.00E+00">
                  <c:v>6.0058857680526901E-5</c:v>
                </c:pt>
                <c:pt idx="2586" formatCode="0.00E+00">
                  <c:v>6.0058857680526901E-5</c:v>
                </c:pt>
                <c:pt idx="2587" formatCode="0.00E+00">
                  <c:v>1.20117715361053E-4</c:v>
                </c:pt>
                <c:pt idx="2588" formatCode="0.00E+00">
                  <c:v>1.00098096134211E-4</c:v>
                </c:pt>
                <c:pt idx="2589" formatCode="0.00E+00">
                  <c:v>6.0058857680526901E-5</c:v>
                </c:pt>
                <c:pt idx="2590" formatCode="0.00E+00">
                  <c:v>4.0039238453684601E-5</c:v>
                </c:pt>
                <c:pt idx="2591" formatCode="0.00E+00">
                  <c:v>5.0049048067105697E-5</c:v>
                </c:pt>
                <c:pt idx="2592" formatCode="0.00E+00">
                  <c:v>1.20117715361053E-4</c:v>
                </c:pt>
                <c:pt idx="2593" formatCode="0.00E+00">
                  <c:v>1.10107905747632E-4</c:v>
                </c:pt>
                <c:pt idx="2594" formatCode="0.00E+00">
                  <c:v>1.0009809613421099E-5</c:v>
                </c:pt>
                <c:pt idx="2595" formatCode="0.00E+00">
                  <c:v>8.0078476907369201E-5</c:v>
                </c:pt>
                <c:pt idx="2596" formatCode="0.00E+00">
                  <c:v>5.0049048067105697E-5</c:v>
                </c:pt>
                <c:pt idx="2597" formatCode="0.00E+00">
                  <c:v>7.0068667293947997E-5</c:v>
                </c:pt>
                <c:pt idx="2598" formatCode="0.00E+00">
                  <c:v>8.0078476907369201E-5</c:v>
                </c:pt>
                <c:pt idx="2599" formatCode="0.00E+00">
                  <c:v>9.0088286520790297E-5</c:v>
                </c:pt>
                <c:pt idx="2600" formatCode="0.00E+00">
                  <c:v>1.20117715361053E-4</c:v>
                </c:pt>
                <c:pt idx="2601" formatCode="0.00E+00">
                  <c:v>5.0049048067105697E-5</c:v>
                </c:pt>
                <c:pt idx="2602" formatCode="0.00E+00">
                  <c:v>1.00098096134211E-4</c:v>
                </c:pt>
                <c:pt idx="2603" formatCode="0.00E+00">
                  <c:v>6.0058857680526901E-5</c:v>
                </c:pt>
                <c:pt idx="2604" formatCode="0.00E+00">
                  <c:v>7.0068667293947997E-5</c:v>
                </c:pt>
                <c:pt idx="2605" formatCode="0.00E+00">
                  <c:v>1.00098096134211E-4</c:v>
                </c:pt>
                <c:pt idx="2606" formatCode="0.00E+00">
                  <c:v>8.0078476907369201E-5</c:v>
                </c:pt>
                <c:pt idx="2607" formatCode="0.00E+00">
                  <c:v>3.00294288402634E-5</c:v>
                </c:pt>
                <c:pt idx="2608" formatCode="0.00E+00">
                  <c:v>6.0058857680526901E-5</c:v>
                </c:pt>
                <c:pt idx="2609" formatCode="0.00E+00">
                  <c:v>5.0049048067105697E-5</c:v>
                </c:pt>
                <c:pt idx="2610" formatCode="0.00E+00">
                  <c:v>1.10107905747632E-4</c:v>
                </c:pt>
                <c:pt idx="2611" formatCode="0.00E+00">
                  <c:v>1.10107905747632E-4</c:v>
                </c:pt>
                <c:pt idx="2612" formatCode="0.00E+00">
                  <c:v>8.0078476907369201E-5</c:v>
                </c:pt>
                <c:pt idx="2613" formatCode="0.00E+00">
                  <c:v>3.00294288402634E-5</c:v>
                </c:pt>
                <c:pt idx="2614" formatCode="0.00E+00">
                  <c:v>8.0078476907369201E-5</c:v>
                </c:pt>
                <c:pt idx="2615" formatCode="0.00E+00">
                  <c:v>5.0049048067105697E-5</c:v>
                </c:pt>
                <c:pt idx="2616" formatCode="0.00E+00">
                  <c:v>1.00098096134211E-4</c:v>
                </c:pt>
                <c:pt idx="2617" formatCode="0.00E+00">
                  <c:v>1.10107905747632E-4</c:v>
                </c:pt>
                <c:pt idx="2618" formatCode="0.00E+00">
                  <c:v>7.0068667293947997E-5</c:v>
                </c:pt>
                <c:pt idx="2619" formatCode="0.00E+00">
                  <c:v>6.0058857680526901E-5</c:v>
                </c:pt>
                <c:pt idx="2620" formatCode="0.00E+00">
                  <c:v>1.00098096134211E-4</c:v>
                </c:pt>
                <c:pt idx="2621" formatCode="0.00E+00">
                  <c:v>1.00098096134211E-4</c:v>
                </c:pt>
                <c:pt idx="2622" formatCode="0.00E+00">
                  <c:v>1.00098096134211E-4</c:v>
                </c:pt>
                <c:pt idx="2623" formatCode="0.00E+00">
                  <c:v>6.0058857680526901E-5</c:v>
                </c:pt>
                <c:pt idx="2624" formatCode="0.00E+00">
                  <c:v>7.0068667293947997E-5</c:v>
                </c:pt>
                <c:pt idx="2625" formatCode="0.00E+00">
                  <c:v>1.00098096134211E-4</c:v>
                </c:pt>
                <c:pt idx="2626" formatCode="0.00E+00">
                  <c:v>7.0068667293947997E-5</c:v>
                </c:pt>
                <c:pt idx="2627" formatCode="0.00E+00">
                  <c:v>5.0049048067105697E-5</c:v>
                </c:pt>
                <c:pt idx="2628" formatCode="0.00E+00">
                  <c:v>6.0058857680526901E-5</c:v>
                </c:pt>
                <c:pt idx="2629" formatCode="0.00E+00">
                  <c:v>7.0068667293947997E-5</c:v>
                </c:pt>
                <c:pt idx="2630" formatCode="0.00E+00">
                  <c:v>7.0068667293947997E-5</c:v>
                </c:pt>
                <c:pt idx="2631" formatCode="0.00E+00">
                  <c:v>4.0039238453684601E-5</c:v>
                </c:pt>
                <c:pt idx="2632" formatCode="0.00E+00">
                  <c:v>4.0039238453684601E-5</c:v>
                </c:pt>
                <c:pt idx="2633" formatCode="0.00E+00">
                  <c:v>4.0039238453684601E-5</c:v>
                </c:pt>
                <c:pt idx="2634" formatCode="0.00E+00">
                  <c:v>1.20117715361053E-4</c:v>
                </c:pt>
                <c:pt idx="2635" formatCode="0.00E+00">
                  <c:v>6.0058857680526901E-5</c:v>
                </c:pt>
                <c:pt idx="2636" formatCode="0.00E+00">
                  <c:v>5.0049048067105697E-5</c:v>
                </c:pt>
                <c:pt idx="2637" formatCode="0.00E+00">
                  <c:v>6.0058857680526901E-5</c:v>
                </c:pt>
                <c:pt idx="2638" formatCode="0.00E+00">
                  <c:v>7.0068667293947997E-5</c:v>
                </c:pt>
                <c:pt idx="2639" formatCode="0.00E+00">
                  <c:v>9.0088286520790297E-5</c:v>
                </c:pt>
                <c:pt idx="2640" formatCode="0.00E+00">
                  <c:v>5.0049048067105697E-5</c:v>
                </c:pt>
                <c:pt idx="2641" formatCode="0.00E+00">
                  <c:v>7.0068667293947997E-5</c:v>
                </c:pt>
                <c:pt idx="2642" formatCode="0.00E+00">
                  <c:v>5.0049048067105697E-5</c:v>
                </c:pt>
                <c:pt idx="2643" formatCode="0.00E+00">
                  <c:v>7.0068667293947997E-5</c:v>
                </c:pt>
                <c:pt idx="2644" formatCode="0.00E+00">
                  <c:v>1.00098096134211E-4</c:v>
                </c:pt>
                <c:pt idx="2645" formatCode="0.00E+00">
                  <c:v>1.20117715361053E-4</c:v>
                </c:pt>
                <c:pt idx="2646" formatCode="0.00E+00">
                  <c:v>5.0049048067105697E-5</c:v>
                </c:pt>
                <c:pt idx="2647" formatCode="0.00E+00">
                  <c:v>1.00098096134211E-4</c:v>
                </c:pt>
                <c:pt idx="2648" formatCode="0.00E+00">
                  <c:v>1.20117715361053E-4</c:v>
                </c:pt>
                <c:pt idx="2649" formatCode="0.00E+00">
                  <c:v>7.0068667293947997E-5</c:v>
                </c:pt>
                <c:pt idx="2650" formatCode="0.00E+00">
                  <c:v>8.0078476907369201E-5</c:v>
                </c:pt>
                <c:pt idx="2651" formatCode="0.00E+00">
                  <c:v>8.0078476907369201E-5</c:v>
                </c:pt>
                <c:pt idx="2652" formatCode="0.00E+00">
                  <c:v>6.0058857680526901E-5</c:v>
                </c:pt>
                <c:pt idx="2653" formatCode="0.00E+00">
                  <c:v>6.0058857680526901E-5</c:v>
                </c:pt>
                <c:pt idx="2654" formatCode="0.00E+00">
                  <c:v>1.4013733458789599E-4</c:v>
                </c:pt>
                <c:pt idx="2655" formatCode="0.00E+00">
                  <c:v>4.0039238453684601E-5</c:v>
                </c:pt>
                <c:pt idx="2656" formatCode="0.00E+00">
                  <c:v>8.0078476907369201E-5</c:v>
                </c:pt>
                <c:pt idx="2657" formatCode="0.00E+00">
                  <c:v>9.0088286520790297E-5</c:v>
                </c:pt>
                <c:pt idx="2658" formatCode="0.00E+00">
                  <c:v>7.0068667293947997E-5</c:v>
                </c:pt>
                <c:pt idx="2659" formatCode="0.00E+00">
                  <c:v>6.0058857680526901E-5</c:v>
                </c:pt>
                <c:pt idx="2660" formatCode="0.00E+00">
                  <c:v>8.0078476907369201E-5</c:v>
                </c:pt>
                <c:pt idx="2661" formatCode="0.00E+00">
                  <c:v>4.0039238453684601E-5</c:v>
                </c:pt>
                <c:pt idx="2662" formatCode="0.00E+00">
                  <c:v>1.20117715361053E-4</c:v>
                </c:pt>
                <c:pt idx="2663" formatCode="0.00E+00">
                  <c:v>1.00098096134211E-4</c:v>
                </c:pt>
                <c:pt idx="2664" formatCode="0.00E+00">
                  <c:v>1.00098096134211E-4</c:v>
                </c:pt>
                <c:pt idx="2665" formatCode="0.00E+00">
                  <c:v>4.0039238453684601E-5</c:v>
                </c:pt>
                <c:pt idx="2666" formatCode="0.00E+00">
                  <c:v>6.0058857680526901E-5</c:v>
                </c:pt>
                <c:pt idx="2667" formatCode="0.00E+00">
                  <c:v>8.0078476907369201E-5</c:v>
                </c:pt>
                <c:pt idx="2668" formatCode="0.00E+00">
                  <c:v>7.0068667293947997E-5</c:v>
                </c:pt>
                <c:pt idx="2669" formatCode="0.00E+00">
                  <c:v>6.0058857680526901E-5</c:v>
                </c:pt>
                <c:pt idx="2670" formatCode="0.00E+00">
                  <c:v>8.0078476907369201E-5</c:v>
                </c:pt>
                <c:pt idx="2671" formatCode="0.00E+00">
                  <c:v>8.0078476907369201E-5</c:v>
                </c:pt>
                <c:pt idx="2672" formatCode="0.00E+00">
                  <c:v>9.0088286520790297E-5</c:v>
                </c:pt>
                <c:pt idx="2673" formatCode="0.00E+00">
                  <c:v>8.0078476907369201E-5</c:v>
                </c:pt>
                <c:pt idx="2674" formatCode="0.00E+00">
                  <c:v>9.0088286520790297E-5</c:v>
                </c:pt>
                <c:pt idx="2675" formatCode="0.00E+00">
                  <c:v>9.0088286520790297E-5</c:v>
                </c:pt>
                <c:pt idx="2676" formatCode="0.00E+00">
                  <c:v>6.0058857680526901E-5</c:v>
                </c:pt>
                <c:pt idx="2677" formatCode="0.00E+00">
                  <c:v>8.0078476907369201E-5</c:v>
                </c:pt>
                <c:pt idx="2678" formatCode="0.00E+00">
                  <c:v>1.30127524974474E-4</c:v>
                </c:pt>
                <c:pt idx="2679" formatCode="0.00E+00">
                  <c:v>5.0049048067105697E-5</c:v>
                </c:pt>
                <c:pt idx="2680" formatCode="0.00E+00">
                  <c:v>1.20117715361053E-4</c:v>
                </c:pt>
                <c:pt idx="2681" formatCode="0.00E+00">
                  <c:v>7.0068667293947997E-5</c:v>
                </c:pt>
                <c:pt idx="2682" formatCode="0.00E+00">
                  <c:v>9.0088286520790297E-5</c:v>
                </c:pt>
                <c:pt idx="2683" formatCode="0.00E+00">
                  <c:v>7.0068667293947997E-5</c:v>
                </c:pt>
                <c:pt idx="2684" formatCode="0.00E+00">
                  <c:v>9.0088286520790297E-5</c:v>
                </c:pt>
                <c:pt idx="2685" formatCode="0.00E+00">
                  <c:v>1.0009809613421099E-5</c:v>
                </c:pt>
                <c:pt idx="2686" formatCode="0.00E+00">
                  <c:v>2.00196192268423E-5</c:v>
                </c:pt>
                <c:pt idx="2687" formatCode="0.00E+00">
                  <c:v>6.0058857680526901E-5</c:v>
                </c:pt>
                <c:pt idx="2688" formatCode="0.00E+00">
                  <c:v>1.10107905747632E-4</c:v>
                </c:pt>
                <c:pt idx="2689" formatCode="0.00E+00">
                  <c:v>7.0068667293947997E-5</c:v>
                </c:pt>
                <c:pt idx="2690" formatCode="0.00E+00">
                  <c:v>5.0049048067105697E-5</c:v>
                </c:pt>
                <c:pt idx="2691" formatCode="0.00E+00">
                  <c:v>4.0039238453684601E-5</c:v>
                </c:pt>
                <c:pt idx="2692" formatCode="0.00E+00">
                  <c:v>7.0068667293947997E-5</c:v>
                </c:pt>
                <c:pt idx="2693" formatCode="0.00E+00">
                  <c:v>3.00294288402634E-5</c:v>
                </c:pt>
                <c:pt idx="2694" formatCode="0.00E+00">
                  <c:v>7.0068667293947997E-5</c:v>
                </c:pt>
                <c:pt idx="2695" formatCode="0.00E+00">
                  <c:v>6.0058857680526901E-5</c:v>
                </c:pt>
                <c:pt idx="2696" formatCode="0.00E+00">
                  <c:v>6.0058857680526901E-5</c:v>
                </c:pt>
                <c:pt idx="2697" formatCode="0.00E+00">
                  <c:v>7.0068667293947997E-5</c:v>
                </c:pt>
                <c:pt idx="2698" formatCode="0.00E+00">
                  <c:v>5.0049048067105697E-5</c:v>
                </c:pt>
                <c:pt idx="2699" formatCode="0.00E+00">
                  <c:v>8.0078476907369201E-5</c:v>
                </c:pt>
                <c:pt idx="2700" formatCode="0.00E+00">
                  <c:v>6.0058857680526901E-5</c:v>
                </c:pt>
                <c:pt idx="2701" formatCode="0.00E+00">
                  <c:v>4.0039238453684601E-5</c:v>
                </c:pt>
                <c:pt idx="2702" formatCode="0.00E+00">
                  <c:v>1.0009809613421099E-5</c:v>
                </c:pt>
                <c:pt idx="2703" formatCode="0.00E+00">
                  <c:v>7.0068667293947997E-5</c:v>
                </c:pt>
                <c:pt idx="2704" formatCode="0.00E+00">
                  <c:v>2.00196192268423E-5</c:v>
                </c:pt>
                <c:pt idx="2705" formatCode="0.00E+00">
                  <c:v>1.00098096134211E-4</c:v>
                </c:pt>
                <c:pt idx="2706" formatCode="0.00E+00">
                  <c:v>7.0068667293947997E-5</c:v>
                </c:pt>
                <c:pt idx="2707" formatCode="0.00E+00">
                  <c:v>5.0049048067105697E-5</c:v>
                </c:pt>
                <c:pt idx="2708" formatCode="0.00E+00">
                  <c:v>4.0039238453684601E-5</c:v>
                </c:pt>
                <c:pt idx="2709" formatCode="0.00E+00">
                  <c:v>4.0039238453684601E-5</c:v>
                </c:pt>
                <c:pt idx="2710" formatCode="0.00E+00">
                  <c:v>6.0058857680526901E-5</c:v>
                </c:pt>
                <c:pt idx="2711" formatCode="0.00E+00">
                  <c:v>4.0039238453684601E-5</c:v>
                </c:pt>
                <c:pt idx="2712" formatCode="0.00E+00">
                  <c:v>4.0039238453684601E-5</c:v>
                </c:pt>
                <c:pt idx="2713" formatCode="0.00E+00">
                  <c:v>1.4013733458789599E-4</c:v>
                </c:pt>
                <c:pt idx="2714" formatCode="0.00E+00">
                  <c:v>9.0088286520790297E-5</c:v>
                </c:pt>
                <c:pt idx="2715" formatCode="0.00E+00">
                  <c:v>7.0068667293947997E-5</c:v>
                </c:pt>
                <c:pt idx="2716" formatCode="0.00E+00">
                  <c:v>1.00098096134211E-4</c:v>
                </c:pt>
                <c:pt idx="2717" formatCode="0.00E+00">
                  <c:v>5.0049048067105697E-5</c:v>
                </c:pt>
                <c:pt idx="2718" formatCode="0.00E+00">
                  <c:v>4.0039238453684601E-5</c:v>
                </c:pt>
                <c:pt idx="2719" formatCode="0.00E+00">
                  <c:v>1.00098096134211E-4</c:v>
                </c:pt>
                <c:pt idx="2720" formatCode="0.00E+00">
                  <c:v>5.0049048067105697E-5</c:v>
                </c:pt>
                <c:pt idx="2721" formatCode="0.00E+00">
                  <c:v>6.0058857680526901E-5</c:v>
                </c:pt>
                <c:pt idx="2722" formatCode="0.00E+00">
                  <c:v>4.0039238453684601E-5</c:v>
                </c:pt>
                <c:pt idx="2723" formatCode="0.00E+00">
                  <c:v>5.0049048067105697E-5</c:v>
                </c:pt>
                <c:pt idx="2724" formatCode="0.00E+00">
                  <c:v>5.0049048067105697E-5</c:v>
                </c:pt>
                <c:pt idx="2725" formatCode="0.00E+00">
                  <c:v>1.00098096134211E-4</c:v>
                </c:pt>
                <c:pt idx="2726" formatCode="0.00E+00">
                  <c:v>3.00294288402634E-5</c:v>
                </c:pt>
                <c:pt idx="2727" formatCode="0.00E+00">
                  <c:v>6.0058857680526901E-5</c:v>
                </c:pt>
                <c:pt idx="2728" formatCode="0.00E+00">
                  <c:v>4.0039238453684601E-5</c:v>
                </c:pt>
                <c:pt idx="2729" formatCode="0.00E+00">
                  <c:v>5.0049048067105697E-5</c:v>
                </c:pt>
                <c:pt idx="2730" formatCode="0.00E+00">
                  <c:v>6.0058857680526901E-5</c:v>
                </c:pt>
                <c:pt idx="2731" formatCode="0.00E+00">
                  <c:v>7.0068667293947997E-5</c:v>
                </c:pt>
                <c:pt idx="2732" formatCode="0.00E+00">
                  <c:v>6.0058857680526901E-5</c:v>
                </c:pt>
                <c:pt idx="2733" formatCode="0.00E+00">
                  <c:v>5.0049048067105697E-5</c:v>
                </c:pt>
                <c:pt idx="2734" formatCode="0.00E+00">
                  <c:v>6.0058857680526901E-5</c:v>
                </c:pt>
                <c:pt idx="2735" formatCode="0.00E+00">
                  <c:v>8.0078476907369201E-5</c:v>
                </c:pt>
                <c:pt idx="2736" formatCode="0.00E+00">
                  <c:v>2.00196192268423E-5</c:v>
                </c:pt>
                <c:pt idx="2737" formatCode="0.00E+00">
                  <c:v>1.30127524974474E-4</c:v>
                </c:pt>
                <c:pt idx="2738" formatCode="0.00E+00">
                  <c:v>7.0068667293947997E-5</c:v>
                </c:pt>
                <c:pt idx="2739" formatCode="0.00E+00">
                  <c:v>6.0058857680526901E-5</c:v>
                </c:pt>
                <c:pt idx="2740" formatCode="0.00E+00">
                  <c:v>6.0058857680526901E-5</c:v>
                </c:pt>
                <c:pt idx="2741" formatCode="0.00E+00">
                  <c:v>5.0049048067105697E-5</c:v>
                </c:pt>
                <c:pt idx="2742" formatCode="0.00E+00">
                  <c:v>6.0058857680526901E-5</c:v>
                </c:pt>
                <c:pt idx="2743" formatCode="0.00E+00">
                  <c:v>5.0049048067105697E-5</c:v>
                </c:pt>
                <c:pt idx="2744" formatCode="0.00E+00">
                  <c:v>5.0049048067105697E-5</c:v>
                </c:pt>
                <c:pt idx="2745" formatCode="0.00E+00">
                  <c:v>1.00098096134211E-4</c:v>
                </c:pt>
                <c:pt idx="2746" formatCode="0.00E+00">
                  <c:v>6.0058857680526901E-5</c:v>
                </c:pt>
                <c:pt idx="2747" formatCode="0.00E+00">
                  <c:v>5.0049048067105697E-5</c:v>
                </c:pt>
                <c:pt idx="2748" formatCode="0.00E+00">
                  <c:v>6.0058857680526901E-5</c:v>
                </c:pt>
                <c:pt idx="2749" formatCode="0.00E+00">
                  <c:v>6.0058857680526901E-5</c:v>
                </c:pt>
                <c:pt idx="2750" formatCode="0.00E+00">
                  <c:v>5.0049048067105697E-5</c:v>
                </c:pt>
                <c:pt idx="2751" formatCode="0.00E+00">
                  <c:v>1.30127524974474E-4</c:v>
                </c:pt>
                <c:pt idx="2752" formatCode="0.00E+00">
                  <c:v>8.0078476907369201E-5</c:v>
                </c:pt>
                <c:pt idx="2753" formatCode="0.00E+00">
                  <c:v>6.0058857680526901E-5</c:v>
                </c:pt>
                <c:pt idx="2754" formatCode="0.00E+00">
                  <c:v>4.0039238453684601E-5</c:v>
                </c:pt>
                <c:pt idx="2755" formatCode="0.00E+00">
                  <c:v>7.0068667293947997E-5</c:v>
                </c:pt>
                <c:pt idx="2756" formatCode="0.00E+00">
                  <c:v>6.0058857680526901E-5</c:v>
                </c:pt>
                <c:pt idx="2757" formatCode="0.00E+00">
                  <c:v>6.0058857680526901E-5</c:v>
                </c:pt>
                <c:pt idx="2758" formatCode="0.00E+00">
                  <c:v>1.20117715361053E-4</c:v>
                </c:pt>
                <c:pt idx="2759" formatCode="0.00E+00">
                  <c:v>8.0078476907369201E-5</c:v>
                </c:pt>
                <c:pt idx="2760" formatCode="0.00E+00">
                  <c:v>9.0088286520790297E-5</c:v>
                </c:pt>
                <c:pt idx="2761" formatCode="0.00E+00">
                  <c:v>6.0058857680526901E-5</c:v>
                </c:pt>
                <c:pt idx="2762" formatCode="0.00E+00">
                  <c:v>8.0078476907369201E-5</c:v>
                </c:pt>
                <c:pt idx="2763" formatCode="0.00E+00">
                  <c:v>2.00196192268423E-5</c:v>
                </c:pt>
                <c:pt idx="2764" formatCode="0.00E+00">
                  <c:v>4.0039238453684601E-5</c:v>
                </c:pt>
                <c:pt idx="2765" formatCode="0.00E+00">
                  <c:v>7.0068667293947997E-5</c:v>
                </c:pt>
                <c:pt idx="2766" formatCode="0.00E+00">
                  <c:v>6.0058857680526901E-5</c:v>
                </c:pt>
                <c:pt idx="2767" formatCode="0.00E+00">
                  <c:v>3.00294288402634E-5</c:v>
                </c:pt>
                <c:pt idx="2768" formatCode="0.00E+00">
                  <c:v>1.0009809613421099E-5</c:v>
                </c:pt>
                <c:pt idx="2769" formatCode="0.00E+00">
                  <c:v>3.00294288402634E-5</c:v>
                </c:pt>
                <c:pt idx="2770" formatCode="0.00E+00">
                  <c:v>8.0078476907369201E-5</c:v>
                </c:pt>
                <c:pt idx="2771" formatCode="0.00E+00">
                  <c:v>8.0078476907369201E-5</c:v>
                </c:pt>
                <c:pt idx="2772" formatCode="0.00E+00">
                  <c:v>7.0068667293947997E-5</c:v>
                </c:pt>
                <c:pt idx="2773" formatCode="0.00E+00">
                  <c:v>7.0068667293947997E-5</c:v>
                </c:pt>
                <c:pt idx="2774" formatCode="0.00E+00">
                  <c:v>9.0088286520790297E-5</c:v>
                </c:pt>
                <c:pt idx="2775" formatCode="0.00E+00">
                  <c:v>3.00294288402634E-5</c:v>
                </c:pt>
                <c:pt idx="2776" formatCode="0.00E+00">
                  <c:v>4.0039238453684601E-5</c:v>
                </c:pt>
                <c:pt idx="2777" formatCode="0.00E+00">
                  <c:v>7.0068667293947997E-5</c:v>
                </c:pt>
                <c:pt idx="2778" formatCode="0.00E+00">
                  <c:v>6.0058857680526901E-5</c:v>
                </c:pt>
                <c:pt idx="2779" formatCode="0.00E+00">
                  <c:v>8.0078476907369201E-5</c:v>
                </c:pt>
                <c:pt idx="2780" formatCode="0.00E+00">
                  <c:v>8.0078476907369201E-5</c:v>
                </c:pt>
                <c:pt idx="2781" formatCode="0.00E+00">
                  <c:v>5.0049048067105697E-5</c:v>
                </c:pt>
                <c:pt idx="2782" formatCode="0.00E+00">
                  <c:v>6.0058857680526901E-5</c:v>
                </c:pt>
                <c:pt idx="2783" formatCode="0.00E+00">
                  <c:v>1.5014714420131701E-4</c:v>
                </c:pt>
                <c:pt idx="2784" formatCode="0.00E+00">
                  <c:v>7.0068667293947997E-5</c:v>
                </c:pt>
                <c:pt idx="2785" formatCode="0.00E+00">
                  <c:v>6.0058857680526901E-5</c:v>
                </c:pt>
                <c:pt idx="2786" formatCode="0.00E+00">
                  <c:v>7.0068667293947997E-5</c:v>
                </c:pt>
                <c:pt idx="2787" formatCode="0.00E+00">
                  <c:v>5.0049048067105697E-5</c:v>
                </c:pt>
                <c:pt idx="2788" formatCode="0.00E+00">
                  <c:v>7.0068667293947997E-5</c:v>
                </c:pt>
                <c:pt idx="2789" formatCode="0.00E+00">
                  <c:v>9.0088286520790297E-5</c:v>
                </c:pt>
                <c:pt idx="2790" formatCode="0.00E+00">
                  <c:v>1.0009809613421099E-5</c:v>
                </c:pt>
                <c:pt idx="2791" formatCode="0.00E+00">
                  <c:v>9.0088286520790297E-5</c:v>
                </c:pt>
                <c:pt idx="2792" formatCode="0.00E+00">
                  <c:v>8.0078476907369201E-5</c:v>
                </c:pt>
                <c:pt idx="2793" formatCode="0.00E+00">
                  <c:v>5.0049048067105697E-5</c:v>
                </c:pt>
                <c:pt idx="2794" formatCode="0.00E+00">
                  <c:v>7.0068667293947997E-5</c:v>
                </c:pt>
                <c:pt idx="2795" formatCode="0.00E+00">
                  <c:v>6.0058857680526901E-5</c:v>
                </c:pt>
                <c:pt idx="2796" formatCode="0.00E+00">
                  <c:v>3.00294288402634E-5</c:v>
                </c:pt>
                <c:pt idx="2797" formatCode="0.00E+00">
                  <c:v>5.0049048067105697E-5</c:v>
                </c:pt>
                <c:pt idx="2798" formatCode="0.00E+00">
                  <c:v>5.0049048067105697E-5</c:v>
                </c:pt>
                <c:pt idx="2799" formatCode="0.00E+00">
                  <c:v>8.0078476907369201E-5</c:v>
                </c:pt>
                <c:pt idx="2800" formatCode="0.00E+00">
                  <c:v>5.0049048067105697E-5</c:v>
                </c:pt>
                <c:pt idx="2801" formatCode="0.00E+00">
                  <c:v>8.0078476907369201E-5</c:v>
                </c:pt>
                <c:pt idx="2802" formatCode="0.00E+00">
                  <c:v>1.20117715361053E-4</c:v>
                </c:pt>
                <c:pt idx="2803" formatCode="0.00E+00">
                  <c:v>4.0039238453684601E-5</c:v>
                </c:pt>
                <c:pt idx="2804" formatCode="0.00E+00">
                  <c:v>1.00098096134211E-4</c:v>
                </c:pt>
                <c:pt idx="2805" formatCode="0.00E+00">
                  <c:v>9.0088286520790297E-5</c:v>
                </c:pt>
                <c:pt idx="2806" formatCode="0.00E+00">
                  <c:v>4.0039238453684601E-5</c:v>
                </c:pt>
                <c:pt idx="2807" formatCode="0.00E+00">
                  <c:v>4.0039238453684601E-5</c:v>
                </c:pt>
                <c:pt idx="2808" formatCode="0.00E+00">
                  <c:v>5.0049048067105697E-5</c:v>
                </c:pt>
                <c:pt idx="2809" formatCode="0.00E+00">
                  <c:v>5.0049048067105697E-5</c:v>
                </c:pt>
                <c:pt idx="2810" formatCode="0.00E+00">
                  <c:v>3.00294288402634E-5</c:v>
                </c:pt>
                <c:pt idx="2811" formatCode="0.00E+00">
                  <c:v>1.00098096134211E-4</c:v>
                </c:pt>
                <c:pt idx="2812" formatCode="0.00E+00">
                  <c:v>9.0088286520790297E-5</c:v>
                </c:pt>
                <c:pt idx="2813" formatCode="0.00E+00">
                  <c:v>8.0078476907369201E-5</c:v>
                </c:pt>
                <c:pt idx="2814" formatCode="0.00E+00">
                  <c:v>6.0058857680526901E-5</c:v>
                </c:pt>
                <c:pt idx="2815" formatCode="0.00E+00">
                  <c:v>9.0088286520790297E-5</c:v>
                </c:pt>
                <c:pt idx="2816" formatCode="0.00E+00">
                  <c:v>5.0049048067105697E-5</c:v>
                </c:pt>
                <c:pt idx="2817" formatCode="0.00E+00">
                  <c:v>1.00098096134211E-4</c:v>
                </c:pt>
                <c:pt idx="2818" formatCode="0.00E+00">
                  <c:v>4.0039238453684601E-5</c:v>
                </c:pt>
                <c:pt idx="2819" formatCode="0.00E+00">
                  <c:v>9.0088286520790297E-5</c:v>
                </c:pt>
                <c:pt idx="2820" formatCode="0.00E+00">
                  <c:v>3.00294288402634E-5</c:v>
                </c:pt>
                <c:pt idx="2821" formatCode="0.00E+00">
                  <c:v>2.00196192268423E-5</c:v>
                </c:pt>
                <c:pt idx="2822" formatCode="0.00E+00">
                  <c:v>4.0039238453684601E-5</c:v>
                </c:pt>
                <c:pt idx="2823" formatCode="0.00E+00">
                  <c:v>1.00098096134211E-4</c:v>
                </c:pt>
                <c:pt idx="2824" formatCode="0.00E+00">
                  <c:v>6.0058857680526901E-5</c:v>
                </c:pt>
                <c:pt idx="2825" formatCode="0.00E+00">
                  <c:v>1.00098096134211E-4</c:v>
                </c:pt>
                <c:pt idx="2826" formatCode="0.00E+00">
                  <c:v>5.0049048067105697E-5</c:v>
                </c:pt>
                <c:pt idx="2827" formatCode="0.00E+00">
                  <c:v>5.0049048067105697E-5</c:v>
                </c:pt>
                <c:pt idx="2828" formatCode="0.00E+00">
                  <c:v>1.00098096134211E-4</c:v>
                </c:pt>
                <c:pt idx="2829" formatCode="0.00E+00">
                  <c:v>1.10107905747632E-4</c:v>
                </c:pt>
                <c:pt idx="2830" formatCode="0.00E+00">
                  <c:v>4.0039238453684601E-5</c:v>
                </c:pt>
                <c:pt idx="2831" formatCode="0.00E+00">
                  <c:v>8.0078476907369201E-5</c:v>
                </c:pt>
                <c:pt idx="2832" formatCode="0.00E+00">
                  <c:v>6.0058857680526901E-5</c:v>
                </c:pt>
                <c:pt idx="2833" formatCode="0.00E+00">
                  <c:v>7.0068667293947997E-5</c:v>
                </c:pt>
                <c:pt idx="2834" formatCode="0.00E+00">
                  <c:v>1.00098096134211E-4</c:v>
                </c:pt>
                <c:pt idx="2835" formatCode="0.00E+00">
                  <c:v>9.0088286520790297E-5</c:v>
                </c:pt>
                <c:pt idx="2836" formatCode="0.00E+00">
                  <c:v>7.0068667293947997E-5</c:v>
                </c:pt>
                <c:pt idx="2837" formatCode="0.00E+00">
                  <c:v>5.0049048067105697E-5</c:v>
                </c:pt>
                <c:pt idx="2838" formatCode="0.00E+00">
                  <c:v>6.0058857680526901E-5</c:v>
                </c:pt>
                <c:pt idx="2839" formatCode="0.00E+00">
                  <c:v>5.0049048067105697E-5</c:v>
                </c:pt>
                <c:pt idx="2840" formatCode="0.00E+00">
                  <c:v>2.00196192268423E-5</c:v>
                </c:pt>
                <c:pt idx="2841" formatCode="0.00E+00">
                  <c:v>5.0049048067105697E-5</c:v>
                </c:pt>
                <c:pt idx="2842" formatCode="0.00E+00">
                  <c:v>7.0068667293947997E-5</c:v>
                </c:pt>
                <c:pt idx="2843" formatCode="0.00E+00">
                  <c:v>2.00196192268423E-5</c:v>
                </c:pt>
                <c:pt idx="2844" formatCode="0.00E+00">
                  <c:v>2.00196192268423E-5</c:v>
                </c:pt>
                <c:pt idx="2845" formatCode="0.00E+00">
                  <c:v>6.0058857680526901E-5</c:v>
                </c:pt>
                <c:pt idx="2846" formatCode="0.00E+00">
                  <c:v>6.0058857680526901E-5</c:v>
                </c:pt>
                <c:pt idx="2847" formatCode="0.00E+00">
                  <c:v>6.0058857680526901E-5</c:v>
                </c:pt>
                <c:pt idx="2848" formatCode="0.00E+00">
                  <c:v>4.0039238453684601E-5</c:v>
                </c:pt>
                <c:pt idx="2849" formatCode="0.00E+00">
                  <c:v>5.0049048067105697E-5</c:v>
                </c:pt>
                <c:pt idx="2850" formatCode="0.00E+00">
                  <c:v>4.0039238453684601E-5</c:v>
                </c:pt>
                <c:pt idx="2851" formatCode="0.00E+00">
                  <c:v>4.0039238453684601E-5</c:v>
                </c:pt>
                <c:pt idx="2852" formatCode="0.00E+00">
                  <c:v>5.0049048067105697E-5</c:v>
                </c:pt>
                <c:pt idx="2853" formatCode="0.00E+00">
                  <c:v>5.0049048067105697E-5</c:v>
                </c:pt>
                <c:pt idx="2854" formatCode="0.00E+00">
                  <c:v>9.0088286520790297E-5</c:v>
                </c:pt>
                <c:pt idx="2855" formatCode="0.00E+00">
                  <c:v>4.0039238453684601E-5</c:v>
                </c:pt>
                <c:pt idx="2856" formatCode="0.00E+00">
                  <c:v>1.0009809613421099E-5</c:v>
                </c:pt>
                <c:pt idx="2857" formatCode="0.00E+00">
                  <c:v>9.0088286520790297E-5</c:v>
                </c:pt>
                <c:pt idx="2858" formatCode="0.00E+00">
                  <c:v>7.0068667293947997E-5</c:v>
                </c:pt>
                <c:pt idx="2859" formatCode="0.00E+00">
                  <c:v>1.00098096134211E-4</c:v>
                </c:pt>
                <c:pt idx="2860" formatCode="0.00E+00">
                  <c:v>3.00294288402634E-5</c:v>
                </c:pt>
                <c:pt idx="2861" formatCode="0.00E+00">
                  <c:v>5.0049048067105697E-5</c:v>
                </c:pt>
                <c:pt idx="2862" formatCode="0.00E+00">
                  <c:v>7.0068667293947997E-5</c:v>
                </c:pt>
                <c:pt idx="2863" formatCode="0.00E+00">
                  <c:v>8.0078476907369201E-5</c:v>
                </c:pt>
                <c:pt idx="2864" formatCode="0.00E+00">
                  <c:v>7.0068667293947997E-5</c:v>
                </c:pt>
                <c:pt idx="2865" formatCode="0.00E+00">
                  <c:v>4.0039238453684601E-5</c:v>
                </c:pt>
                <c:pt idx="2866" formatCode="0.00E+00">
                  <c:v>5.0049048067105697E-5</c:v>
                </c:pt>
                <c:pt idx="2867" formatCode="0.00E+00">
                  <c:v>7.0068667293947997E-5</c:v>
                </c:pt>
                <c:pt idx="2868" formatCode="0.00E+00">
                  <c:v>6.0058857680526901E-5</c:v>
                </c:pt>
                <c:pt idx="2869" formatCode="0.00E+00">
                  <c:v>7.0068667293947997E-5</c:v>
                </c:pt>
                <c:pt idx="2870" formatCode="0.00E+00">
                  <c:v>7.0068667293947997E-5</c:v>
                </c:pt>
                <c:pt idx="2871" formatCode="0.00E+00">
                  <c:v>4.0039238453684601E-5</c:v>
                </c:pt>
                <c:pt idx="2872" formatCode="0.00E+00">
                  <c:v>8.0078476907369201E-5</c:v>
                </c:pt>
                <c:pt idx="2873" formatCode="0.00E+00">
                  <c:v>5.0049048067105697E-5</c:v>
                </c:pt>
                <c:pt idx="2874" formatCode="0.00E+00">
                  <c:v>5.0049048067105697E-5</c:v>
                </c:pt>
                <c:pt idx="2875" formatCode="0.00E+00">
                  <c:v>5.0049048067105697E-5</c:v>
                </c:pt>
                <c:pt idx="2876" formatCode="0.00E+00">
                  <c:v>9.0088286520790297E-5</c:v>
                </c:pt>
                <c:pt idx="2877" formatCode="0.00E+00">
                  <c:v>8.0078476907369201E-5</c:v>
                </c:pt>
                <c:pt idx="2878" formatCode="0.00E+00">
                  <c:v>8.0078476907369201E-5</c:v>
                </c:pt>
                <c:pt idx="2879" formatCode="0.00E+00">
                  <c:v>7.0068667293947997E-5</c:v>
                </c:pt>
                <c:pt idx="2880" formatCode="0.00E+00">
                  <c:v>5.0049048067105697E-5</c:v>
                </c:pt>
                <c:pt idx="2881" formatCode="0.00E+00">
                  <c:v>2.00196192268423E-5</c:v>
                </c:pt>
                <c:pt idx="2882" formatCode="0.00E+00">
                  <c:v>6.0058857680526901E-5</c:v>
                </c:pt>
                <c:pt idx="2883" formatCode="0.00E+00">
                  <c:v>5.0049048067105697E-5</c:v>
                </c:pt>
                <c:pt idx="2884" formatCode="0.00E+00">
                  <c:v>7.0068667293947997E-5</c:v>
                </c:pt>
                <c:pt idx="2885" formatCode="0.00E+00">
                  <c:v>4.0039238453684601E-5</c:v>
                </c:pt>
                <c:pt idx="2886" formatCode="0.00E+00">
                  <c:v>1.10107905747632E-4</c:v>
                </c:pt>
                <c:pt idx="2887" formatCode="0.00E+00">
                  <c:v>5.0049048067105697E-5</c:v>
                </c:pt>
                <c:pt idx="2888" formatCode="0.00E+00">
                  <c:v>6.0058857680526901E-5</c:v>
                </c:pt>
                <c:pt idx="2889" formatCode="0.00E+00">
                  <c:v>7.0068667293947997E-5</c:v>
                </c:pt>
                <c:pt idx="2890" formatCode="0.00E+00">
                  <c:v>1.20117715361053E-4</c:v>
                </c:pt>
                <c:pt idx="2891" formatCode="0.00E+00">
                  <c:v>7.0068667293947997E-5</c:v>
                </c:pt>
                <c:pt idx="2892" formatCode="0.00E+00">
                  <c:v>5.0049048067105697E-5</c:v>
                </c:pt>
                <c:pt idx="2893" formatCode="0.00E+00">
                  <c:v>4.0039238453684601E-5</c:v>
                </c:pt>
                <c:pt idx="2894" formatCode="0.00E+00">
                  <c:v>6.0058857680526901E-5</c:v>
                </c:pt>
                <c:pt idx="2895" formatCode="0.00E+00">
                  <c:v>1.20117715361053E-4</c:v>
                </c:pt>
                <c:pt idx="2896" formatCode="0.00E+00">
                  <c:v>4.0039238453684601E-5</c:v>
                </c:pt>
                <c:pt idx="2897" formatCode="0.00E+00">
                  <c:v>6.0058857680526901E-5</c:v>
                </c:pt>
                <c:pt idx="2898" formatCode="0.00E+00">
                  <c:v>6.0058857680526901E-5</c:v>
                </c:pt>
                <c:pt idx="2899" formatCode="0.00E+00">
                  <c:v>1.00098096134211E-4</c:v>
                </c:pt>
                <c:pt idx="2900" formatCode="0.00E+00">
                  <c:v>4.0039238453684601E-5</c:v>
                </c:pt>
                <c:pt idx="2901" formatCode="0.00E+00">
                  <c:v>9.0088286520790297E-5</c:v>
                </c:pt>
                <c:pt idx="2902" formatCode="0.00E+00">
                  <c:v>3.00294288402634E-5</c:v>
                </c:pt>
                <c:pt idx="2903" formatCode="0.00E+00">
                  <c:v>4.0039238453684601E-5</c:v>
                </c:pt>
                <c:pt idx="2904" formatCode="0.00E+00">
                  <c:v>7.0068667293947997E-5</c:v>
                </c:pt>
                <c:pt idx="2905" formatCode="0.00E+00">
                  <c:v>7.0068667293947997E-5</c:v>
                </c:pt>
                <c:pt idx="2906" formatCode="0.00E+00">
                  <c:v>4.0039238453684601E-5</c:v>
                </c:pt>
                <c:pt idx="2907" formatCode="0.00E+00">
                  <c:v>5.0049048067105697E-5</c:v>
                </c:pt>
                <c:pt idx="2908" formatCode="0.00E+00">
                  <c:v>7.0068667293947997E-5</c:v>
                </c:pt>
                <c:pt idx="2909" formatCode="0.00E+00">
                  <c:v>9.0088286520790297E-5</c:v>
                </c:pt>
                <c:pt idx="2910" formatCode="0.00E+00">
                  <c:v>8.0078476907369201E-5</c:v>
                </c:pt>
                <c:pt idx="2911" formatCode="0.00E+00">
                  <c:v>6.0058857680526901E-5</c:v>
                </c:pt>
                <c:pt idx="2912" formatCode="0.00E+00">
                  <c:v>6.0058857680526901E-5</c:v>
                </c:pt>
                <c:pt idx="2913" formatCode="0.00E+00">
                  <c:v>8.0078476907369201E-5</c:v>
                </c:pt>
                <c:pt idx="2914" formatCode="0.00E+00">
                  <c:v>5.0049048067105697E-5</c:v>
                </c:pt>
                <c:pt idx="2915" formatCode="0.00E+00">
                  <c:v>7.0068667293947997E-5</c:v>
                </c:pt>
                <c:pt idx="2916" formatCode="0.00E+00">
                  <c:v>7.0068667293947997E-5</c:v>
                </c:pt>
                <c:pt idx="2917" formatCode="0.00E+00">
                  <c:v>6.0058857680526901E-5</c:v>
                </c:pt>
                <c:pt idx="2918" formatCode="0.00E+00">
                  <c:v>5.0049048067105697E-5</c:v>
                </c:pt>
                <c:pt idx="2919" formatCode="0.00E+00">
                  <c:v>6.0058857680526901E-5</c:v>
                </c:pt>
                <c:pt idx="2920" formatCode="0.00E+00">
                  <c:v>3.00294288402634E-5</c:v>
                </c:pt>
                <c:pt idx="2921" formatCode="0.00E+00">
                  <c:v>8.0078476907369201E-5</c:v>
                </c:pt>
                <c:pt idx="2922" formatCode="0.00E+00">
                  <c:v>7.0068667293947997E-5</c:v>
                </c:pt>
                <c:pt idx="2923" formatCode="0.00E+00">
                  <c:v>4.0039238453684601E-5</c:v>
                </c:pt>
                <c:pt idx="2924" formatCode="0.00E+00">
                  <c:v>5.0049048067105697E-5</c:v>
                </c:pt>
                <c:pt idx="2925" formatCode="0.00E+00">
                  <c:v>1.0009809613421099E-5</c:v>
                </c:pt>
                <c:pt idx="2926" formatCode="0.00E+00">
                  <c:v>5.0049048067105697E-5</c:v>
                </c:pt>
                <c:pt idx="2927" formatCode="0.00E+00">
                  <c:v>5.0049048067105697E-5</c:v>
                </c:pt>
                <c:pt idx="2928" formatCode="0.00E+00">
                  <c:v>1.0009809613421099E-5</c:v>
                </c:pt>
                <c:pt idx="2929" formatCode="0.00E+00">
                  <c:v>3.00294288402634E-5</c:v>
                </c:pt>
                <c:pt idx="2930" formatCode="0.00E+00">
                  <c:v>4.0039238453684601E-5</c:v>
                </c:pt>
                <c:pt idx="2931" formatCode="0.00E+00">
                  <c:v>6.0058857680526901E-5</c:v>
                </c:pt>
                <c:pt idx="2932" formatCode="0.00E+00">
                  <c:v>1.0009809613421099E-5</c:v>
                </c:pt>
                <c:pt idx="2933" formatCode="0.00E+00">
                  <c:v>3.00294288402634E-5</c:v>
                </c:pt>
                <c:pt idx="2934" formatCode="0.00E+00">
                  <c:v>9.0088286520790297E-5</c:v>
                </c:pt>
                <c:pt idx="2935" formatCode="0.00E+00">
                  <c:v>7.0068667293947997E-5</c:v>
                </c:pt>
                <c:pt idx="2936" formatCode="0.00E+00">
                  <c:v>8.0078476907369201E-5</c:v>
                </c:pt>
                <c:pt idx="2937" formatCode="0.00E+00">
                  <c:v>9.0088286520790297E-5</c:v>
                </c:pt>
                <c:pt idx="2938" formatCode="0.00E+00">
                  <c:v>7.0068667293947997E-5</c:v>
                </c:pt>
                <c:pt idx="2939" formatCode="0.00E+00">
                  <c:v>7.0068667293947997E-5</c:v>
                </c:pt>
                <c:pt idx="2940" formatCode="0.00E+00">
                  <c:v>3.00294288402634E-5</c:v>
                </c:pt>
                <c:pt idx="2941" formatCode="0.00E+00">
                  <c:v>6.0058857680526901E-5</c:v>
                </c:pt>
                <c:pt idx="2942" formatCode="0.00E+00">
                  <c:v>5.0049048067105697E-5</c:v>
                </c:pt>
                <c:pt idx="2943" formatCode="0.00E+00">
                  <c:v>6.0058857680526901E-5</c:v>
                </c:pt>
                <c:pt idx="2944" formatCode="0.00E+00">
                  <c:v>1.0009809613421099E-5</c:v>
                </c:pt>
                <c:pt idx="2945" formatCode="0.00E+00">
                  <c:v>4.0039238453684601E-5</c:v>
                </c:pt>
                <c:pt idx="2946" formatCode="0.00E+00">
                  <c:v>7.0068667293947997E-5</c:v>
                </c:pt>
                <c:pt idx="2947" formatCode="0.00E+00">
                  <c:v>8.0078476907369201E-5</c:v>
                </c:pt>
                <c:pt idx="2948" formatCode="0.00E+00">
                  <c:v>5.0049048067105697E-5</c:v>
                </c:pt>
                <c:pt idx="2949" formatCode="0.00E+00">
                  <c:v>4.0039238453684601E-5</c:v>
                </c:pt>
                <c:pt idx="2950" formatCode="0.00E+00">
                  <c:v>8.0078476907369201E-5</c:v>
                </c:pt>
                <c:pt idx="2951" formatCode="0.00E+00">
                  <c:v>7.0068667293947997E-5</c:v>
                </c:pt>
                <c:pt idx="2952" formatCode="0.00E+00">
                  <c:v>5.0049048067105697E-5</c:v>
                </c:pt>
                <c:pt idx="2953" formatCode="0.00E+00">
                  <c:v>9.0088286520790297E-5</c:v>
                </c:pt>
                <c:pt idx="2954" formatCode="0.00E+00">
                  <c:v>2.00196192268423E-5</c:v>
                </c:pt>
                <c:pt idx="2955" formatCode="0.00E+00">
                  <c:v>8.0078476907369201E-5</c:v>
                </c:pt>
                <c:pt idx="2956" formatCode="0.00E+00">
                  <c:v>4.0039238453684601E-5</c:v>
                </c:pt>
                <c:pt idx="2957" formatCode="0.00E+00">
                  <c:v>6.0058857680526901E-5</c:v>
                </c:pt>
                <c:pt idx="2958" formatCode="0.00E+00">
                  <c:v>1.0009809613421099E-5</c:v>
                </c:pt>
                <c:pt idx="2959" formatCode="0.00E+00">
                  <c:v>6.0058857680526901E-5</c:v>
                </c:pt>
                <c:pt idx="2960" formatCode="0.00E+00">
                  <c:v>2.00196192268423E-5</c:v>
                </c:pt>
                <c:pt idx="2961" formatCode="0.00E+00">
                  <c:v>4.0039238453684601E-5</c:v>
                </c:pt>
                <c:pt idx="2962" formatCode="0.00E+00">
                  <c:v>7.0068667293947997E-5</c:v>
                </c:pt>
                <c:pt idx="2963" formatCode="0.00E+00">
                  <c:v>7.0068667293947997E-5</c:v>
                </c:pt>
                <c:pt idx="2964" formatCode="0.00E+00">
                  <c:v>7.0068667293947997E-5</c:v>
                </c:pt>
                <c:pt idx="2965" formatCode="0.00E+00">
                  <c:v>5.0049048067105697E-5</c:v>
                </c:pt>
                <c:pt idx="2966" formatCode="0.00E+00">
                  <c:v>6.0058857680526901E-5</c:v>
                </c:pt>
                <c:pt idx="2967" formatCode="0.00E+00">
                  <c:v>7.0068667293947997E-5</c:v>
                </c:pt>
                <c:pt idx="2968" formatCode="0.00E+00">
                  <c:v>2.00196192268423E-5</c:v>
                </c:pt>
                <c:pt idx="2969" formatCode="0.00E+00">
                  <c:v>3.00294288402634E-5</c:v>
                </c:pt>
                <c:pt idx="2970" formatCode="0.00E+00">
                  <c:v>4.0039238453684601E-5</c:v>
                </c:pt>
                <c:pt idx="2971" formatCode="0.00E+00">
                  <c:v>7.0068667293947997E-5</c:v>
                </c:pt>
                <c:pt idx="2972" formatCode="0.00E+00">
                  <c:v>4.0039238453684601E-5</c:v>
                </c:pt>
                <c:pt idx="2973" formatCode="0.00E+00">
                  <c:v>3.00294288402634E-5</c:v>
                </c:pt>
                <c:pt idx="2974" formatCode="0.00E+00">
                  <c:v>2.00196192268423E-5</c:v>
                </c:pt>
                <c:pt idx="2975" formatCode="0.00E+00">
                  <c:v>3.00294288402634E-5</c:v>
                </c:pt>
                <c:pt idx="2976" formatCode="0.00E+00">
                  <c:v>3.00294288402634E-5</c:v>
                </c:pt>
                <c:pt idx="2977" formatCode="0.00E+00">
                  <c:v>7.0068667293947997E-5</c:v>
                </c:pt>
                <c:pt idx="2978" formatCode="0.00E+00">
                  <c:v>3.00294288402634E-5</c:v>
                </c:pt>
                <c:pt idx="2979" formatCode="0.00E+00">
                  <c:v>5.0049048067105697E-5</c:v>
                </c:pt>
                <c:pt idx="2980" formatCode="0.00E+00">
                  <c:v>2.00196192268423E-5</c:v>
                </c:pt>
                <c:pt idx="2981" formatCode="0.00E+00">
                  <c:v>8.0078476907369201E-5</c:v>
                </c:pt>
                <c:pt idx="2982" formatCode="0.00E+00">
                  <c:v>5.0049048067105697E-5</c:v>
                </c:pt>
                <c:pt idx="2983" formatCode="0.00E+00">
                  <c:v>6.0058857680526901E-5</c:v>
                </c:pt>
                <c:pt idx="2984" formatCode="0.00E+00">
                  <c:v>3.00294288402634E-5</c:v>
                </c:pt>
                <c:pt idx="2985" formatCode="0.00E+00">
                  <c:v>3.00294288402634E-5</c:v>
                </c:pt>
                <c:pt idx="2986" formatCode="0.00E+00">
                  <c:v>4.0039238453684601E-5</c:v>
                </c:pt>
                <c:pt idx="2987" formatCode="0.00E+00">
                  <c:v>6.0058857680526901E-5</c:v>
                </c:pt>
                <c:pt idx="2988" formatCode="0.00E+00">
                  <c:v>6.0058857680526901E-5</c:v>
                </c:pt>
                <c:pt idx="2989" formatCode="0.00E+00">
                  <c:v>7.0068667293947997E-5</c:v>
                </c:pt>
                <c:pt idx="2990" formatCode="0.00E+00">
                  <c:v>9.0088286520790297E-5</c:v>
                </c:pt>
                <c:pt idx="2991" formatCode="0.00E+00">
                  <c:v>4.0039238453684601E-5</c:v>
                </c:pt>
                <c:pt idx="2992" formatCode="0.00E+00">
                  <c:v>4.0039238453684601E-5</c:v>
                </c:pt>
                <c:pt idx="2993" formatCode="0.00E+00">
                  <c:v>7.0068667293947997E-5</c:v>
                </c:pt>
                <c:pt idx="2994" formatCode="0.00E+00">
                  <c:v>6.0058857680526901E-5</c:v>
                </c:pt>
                <c:pt idx="2995" formatCode="0.00E+00">
                  <c:v>6.0058857680526901E-5</c:v>
                </c:pt>
                <c:pt idx="2996" formatCode="0.00E+00">
                  <c:v>8.0078476907369201E-5</c:v>
                </c:pt>
                <c:pt idx="2997" formatCode="0.00E+00">
                  <c:v>8.0078476907369201E-5</c:v>
                </c:pt>
                <c:pt idx="2998" formatCode="0.00E+00">
                  <c:v>5.0049048067105697E-5</c:v>
                </c:pt>
                <c:pt idx="2999" formatCode="0.00E+00">
                  <c:v>4.0039238453684601E-5</c:v>
                </c:pt>
                <c:pt idx="3000" formatCode="0.00E+00">
                  <c:v>7.0068667293947997E-5</c:v>
                </c:pt>
                <c:pt idx="3001" formatCode="0.00E+00">
                  <c:v>4.0039238453684601E-5</c:v>
                </c:pt>
                <c:pt idx="3002" formatCode="0.00E+00">
                  <c:v>8.0078476907369201E-5</c:v>
                </c:pt>
                <c:pt idx="3003" formatCode="0.00E+00">
                  <c:v>6.0058857680526901E-5</c:v>
                </c:pt>
                <c:pt idx="3004" formatCode="0.00E+00">
                  <c:v>4.0039238453684601E-5</c:v>
                </c:pt>
                <c:pt idx="3005" formatCode="0.00E+00">
                  <c:v>5.0049048067105697E-5</c:v>
                </c:pt>
                <c:pt idx="3006" formatCode="0.00E+00">
                  <c:v>6.0058857680526901E-5</c:v>
                </c:pt>
                <c:pt idx="3007" formatCode="0.00E+00">
                  <c:v>3.00294288402634E-5</c:v>
                </c:pt>
                <c:pt idx="3008" formatCode="0.00E+00">
                  <c:v>4.0039238453684601E-5</c:v>
                </c:pt>
                <c:pt idx="3009" formatCode="0.00E+00">
                  <c:v>4.0039238453684601E-5</c:v>
                </c:pt>
                <c:pt idx="3010" formatCode="0.00E+00">
                  <c:v>7.0068667293947997E-5</c:v>
                </c:pt>
                <c:pt idx="3011" formatCode="0.00E+00">
                  <c:v>1.30127524974474E-4</c:v>
                </c:pt>
                <c:pt idx="3012" formatCode="0.00E+00">
                  <c:v>6.0058857680526901E-5</c:v>
                </c:pt>
                <c:pt idx="3013" formatCode="0.00E+00">
                  <c:v>3.00294288402634E-5</c:v>
                </c:pt>
                <c:pt idx="3014" formatCode="0.00E+00">
                  <c:v>9.0088286520790297E-5</c:v>
                </c:pt>
                <c:pt idx="3015" formatCode="0.00E+00">
                  <c:v>6.0058857680526901E-5</c:v>
                </c:pt>
                <c:pt idx="3016" formatCode="0.00E+00">
                  <c:v>5.0049048067105697E-5</c:v>
                </c:pt>
                <c:pt idx="3017" formatCode="0.00E+00">
                  <c:v>7.0068667293947997E-5</c:v>
                </c:pt>
                <c:pt idx="3018" formatCode="0.00E+00">
                  <c:v>8.0078476907369201E-5</c:v>
                </c:pt>
                <c:pt idx="3019" formatCode="0.00E+00">
                  <c:v>3.00294288402634E-5</c:v>
                </c:pt>
                <c:pt idx="3020" formatCode="0.00E+00">
                  <c:v>1.0009809613421099E-5</c:v>
                </c:pt>
                <c:pt idx="3021" formatCode="0.00E+00">
                  <c:v>8.0078476907369201E-5</c:v>
                </c:pt>
                <c:pt idx="3022" formatCode="0.00E+00">
                  <c:v>5.0049048067105697E-5</c:v>
                </c:pt>
                <c:pt idx="3023" formatCode="0.00E+00">
                  <c:v>2.00196192268423E-5</c:v>
                </c:pt>
                <c:pt idx="3024" formatCode="0.00E+00">
                  <c:v>4.0039238453684601E-5</c:v>
                </c:pt>
                <c:pt idx="3025" formatCode="0.00E+00">
                  <c:v>6.0058857680526901E-5</c:v>
                </c:pt>
                <c:pt idx="3026" formatCode="0.00E+00">
                  <c:v>5.0049048067105697E-5</c:v>
                </c:pt>
                <c:pt idx="3027" formatCode="0.00E+00">
                  <c:v>1.0009809613421099E-5</c:v>
                </c:pt>
                <c:pt idx="3028" formatCode="0.00E+00">
                  <c:v>6.0058857680526901E-5</c:v>
                </c:pt>
                <c:pt idx="3029" formatCode="0.00E+00">
                  <c:v>8.0078476907369201E-5</c:v>
                </c:pt>
                <c:pt idx="3030" formatCode="0.00E+00">
                  <c:v>4.0039238453684601E-5</c:v>
                </c:pt>
                <c:pt idx="3031" formatCode="0.00E+00">
                  <c:v>6.0058857680526901E-5</c:v>
                </c:pt>
                <c:pt idx="3032" formatCode="0.00E+00">
                  <c:v>8.0078476907369201E-5</c:v>
                </c:pt>
                <c:pt idx="3033" formatCode="0.00E+00">
                  <c:v>4.0039238453684601E-5</c:v>
                </c:pt>
                <c:pt idx="3034" formatCode="0.00E+00">
                  <c:v>3.00294288402634E-5</c:v>
                </c:pt>
                <c:pt idx="3035" formatCode="0.00E+00">
                  <c:v>3.00294288402634E-5</c:v>
                </c:pt>
                <c:pt idx="3036" formatCode="0.00E+00">
                  <c:v>6.0058857680526901E-5</c:v>
                </c:pt>
                <c:pt idx="3037" formatCode="0.00E+00">
                  <c:v>6.0058857680526901E-5</c:v>
                </c:pt>
                <c:pt idx="3038" formatCode="0.00E+00">
                  <c:v>1.0009809613421099E-5</c:v>
                </c:pt>
                <c:pt idx="3039" formatCode="0.00E+00">
                  <c:v>5.0049048067105697E-5</c:v>
                </c:pt>
                <c:pt idx="3040" formatCode="0.00E+00">
                  <c:v>2.00196192268423E-5</c:v>
                </c:pt>
                <c:pt idx="3041" formatCode="0.00E+00">
                  <c:v>6.0058857680526901E-5</c:v>
                </c:pt>
                <c:pt idx="3042" formatCode="0.00E+00">
                  <c:v>4.0039238453684601E-5</c:v>
                </c:pt>
                <c:pt idx="3043" formatCode="0.00E+00">
                  <c:v>3.00294288402634E-5</c:v>
                </c:pt>
                <c:pt idx="3044" formatCode="0.00E+00">
                  <c:v>6.0058857680526901E-5</c:v>
                </c:pt>
                <c:pt idx="3045" formatCode="0.00E+00">
                  <c:v>3.00294288402634E-5</c:v>
                </c:pt>
                <c:pt idx="3046" formatCode="0.00E+00">
                  <c:v>5.0049048067105697E-5</c:v>
                </c:pt>
                <c:pt idx="3047" formatCode="0.00E+00">
                  <c:v>2.00196192268423E-5</c:v>
                </c:pt>
                <c:pt idx="3048" formatCode="0.00E+00">
                  <c:v>1.00098096134211E-4</c:v>
                </c:pt>
                <c:pt idx="3049" formatCode="0.00E+00">
                  <c:v>1.0009809613421099E-5</c:v>
                </c:pt>
                <c:pt idx="3050" formatCode="0.00E+00">
                  <c:v>7.0068667293947997E-5</c:v>
                </c:pt>
                <c:pt idx="3051" formatCode="0.00E+00">
                  <c:v>3.00294288402634E-5</c:v>
                </c:pt>
                <c:pt idx="3052" formatCode="0.00E+00">
                  <c:v>1.00098096134211E-4</c:v>
                </c:pt>
                <c:pt idx="3053" formatCode="0.00E+00">
                  <c:v>6.0058857680526901E-5</c:v>
                </c:pt>
                <c:pt idx="3054" formatCode="0.00E+00">
                  <c:v>5.0049048067105697E-5</c:v>
                </c:pt>
                <c:pt idx="3055" formatCode="0.00E+00">
                  <c:v>5.0049048067105697E-5</c:v>
                </c:pt>
                <c:pt idx="3056" formatCode="0.00E+00">
                  <c:v>8.0078476907369201E-5</c:v>
                </c:pt>
                <c:pt idx="3057" formatCode="0.00E+00">
                  <c:v>1.00098096134211E-4</c:v>
                </c:pt>
                <c:pt idx="3058" formatCode="0.00E+00">
                  <c:v>7.0068667293947997E-5</c:v>
                </c:pt>
                <c:pt idx="3059" formatCode="0.00E+00">
                  <c:v>3.00294288402634E-5</c:v>
                </c:pt>
                <c:pt idx="3060" formatCode="0.00E+00">
                  <c:v>1.0009809613421099E-5</c:v>
                </c:pt>
                <c:pt idx="3061" formatCode="0.00E+00">
                  <c:v>6.0058857680526901E-5</c:v>
                </c:pt>
                <c:pt idx="3062" formatCode="0.00E+00">
                  <c:v>8.0078476907369201E-5</c:v>
                </c:pt>
                <c:pt idx="3063" formatCode="0.00E+00">
                  <c:v>7.0068667293947997E-5</c:v>
                </c:pt>
                <c:pt idx="3064" formatCode="0.00E+00">
                  <c:v>4.0039238453684601E-5</c:v>
                </c:pt>
                <c:pt idx="3065" formatCode="0.00E+00">
                  <c:v>8.0078476907369201E-5</c:v>
                </c:pt>
                <c:pt idx="3066" formatCode="0.00E+00">
                  <c:v>7.0068667293947997E-5</c:v>
                </c:pt>
                <c:pt idx="3067" formatCode="0.00E+00">
                  <c:v>6.0058857680526901E-5</c:v>
                </c:pt>
                <c:pt idx="3068" formatCode="0.00E+00">
                  <c:v>6.0058857680526901E-5</c:v>
                </c:pt>
                <c:pt idx="3069" formatCode="0.00E+00">
                  <c:v>8.0078476907369201E-5</c:v>
                </c:pt>
                <c:pt idx="3070" formatCode="0.00E+00">
                  <c:v>6.0058857680526901E-5</c:v>
                </c:pt>
                <c:pt idx="3071" formatCode="0.00E+00">
                  <c:v>3.00294288402634E-5</c:v>
                </c:pt>
                <c:pt idx="3072" formatCode="0.00E+00">
                  <c:v>3.00294288402634E-5</c:v>
                </c:pt>
                <c:pt idx="3073" formatCode="0.00E+00">
                  <c:v>3.00294288402634E-5</c:v>
                </c:pt>
                <c:pt idx="3074" formatCode="0.00E+00">
                  <c:v>3.00294288402634E-5</c:v>
                </c:pt>
                <c:pt idx="3075" formatCode="0.00E+00">
                  <c:v>4.0039238453684601E-5</c:v>
                </c:pt>
                <c:pt idx="3076" formatCode="0.00E+00">
                  <c:v>4.0039238453684601E-5</c:v>
                </c:pt>
                <c:pt idx="3077" formatCode="0.00E+00">
                  <c:v>6.0058857680526901E-5</c:v>
                </c:pt>
                <c:pt idx="3078" formatCode="0.00E+00">
                  <c:v>9.0088286520790297E-5</c:v>
                </c:pt>
                <c:pt idx="3079" formatCode="0.00E+00">
                  <c:v>5.0049048067105697E-5</c:v>
                </c:pt>
                <c:pt idx="3080" formatCode="0.00E+00">
                  <c:v>3.00294288402634E-5</c:v>
                </c:pt>
                <c:pt idx="3081" formatCode="0.00E+00">
                  <c:v>4.0039238453684601E-5</c:v>
                </c:pt>
                <c:pt idx="3082" formatCode="0.00E+00">
                  <c:v>5.0049048067105697E-5</c:v>
                </c:pt>
                <c:pt idx="3083" formatCode="0.00E+00">
                  <c:v>2.00196192268423E-5</c:v>
                </c:pt>
                <c:pt idx="3084" formatCode="0.00E+00">
                  <c:v>4.0039238453684601E-5</c:v>
                </c:pt>
                <c:pt idx="3085" formatCode="0.00E+00">
                  <c:v>1.30127524974474E-4</c:v>
                </c:pt>
                <c:pt idx="3086" formatCode="0.00E+00">
                  <c:v>7.0068667293947997E-5</c:v>
                </c:pt>
                <c:pt idx="3087" formatCode="0.00E+00">
                  <c:v>4.0039238453684601E-5</c:v>
                </c:pt>
                <c:pt idx="3088" formatCode="0.00E+00">
                  <c:v>4.0039238453684601E-5</c:v>
                </c:pt>
                <c:pt idx="3089" formatCode="0.00E+00">
                  <c:v>5.0049048067105697E-5</c:v>
                </c:pt>
                <c:pt idx="3090" formatCode="0.00E+00">
                  <c:v>1.0009809613421099E-5</c:v>
                </c:pt>
                <c:pt idx="3091" formatCode="0.00E+00">
                  <c:v>5.0049048067105697E-5</c:v>
                </c:pt>
                <c:pt idx="3092" formatCode="0.00E+00">
                  <c:v>2.00196192268423E-5</c:v>
                </c:pt>
                <c:pt idx="3093" formatCode="0.00E+00">
                  <c:v>8.0078476907369201E-5</c:v>
                </c:pt>
                <c:pt idx="3094" formatCode="0.00E+00">
                  <c:v>6.0058857680526901E-5</c:v>
                </c:pt>
                <c:pt idx="3095" formatCode="0.00E+00">
                  <c:v>3.00294288402634E-5</c:v>
                </c:pt>
                <c:pt idx="3096" formatCode="0.00E+00">
                  <c:v>6.0058857680526901E-5</c:v>
                </c:pt>
                <c:pt idx="3097" formatCode="0.00E+00">
                  <c:v>2.00196192268423E-5</c:v>
                </c:pt>
                <c:pt idx="3098" formatCode="0.00E+00">
                  <c:v>7.0068667293947997E-5</c:v>
                </c:pt>
                <c:pt idx="3099" formatCode="0.00E+00">
                  <c:v>4.0039238453684601E-5</c:v>
                </c:pt>
                <c:pt idx="3100" formatCode="0.00E+00">
                  <c:v>7.0068667293947997E-5</c:v>
                </c:pt>
                <c:pt idx="3101" formatCode="0.00E+00">
                  <c:v>7.0068667293947997E-5</c:v>
                </c:pt>
                <c:pt idx="3102" formatCode="0.00E+00">
                  <c:v>5.0049048067105697E-5</c:v>
                </c:pt>
                <c:pt idx="3103" formatCode="0.00E+00">
                  <c:v>5.0049048067105697E-5</c:v>
                </c:pt>
                <c:pt idx="3104" formatCode="0.00E+00">
                  <c:v>5.0049048067105697E-5</c:v>
                </c:pt>
                <c:pt idx="3105" formatCode="0.00E+00">
                  <c:v>2.00196192268423E-5</c:v>
                </c:pt>
                <c:pt idx="3106" formatCode="0.00E+00">
                  <c:v>3.00294288402634E-5</c:v>
                </c:pt>
                <c:pt idx="3107" formatCode="0.00E+00">
                  <c:v>4.0039238453684601E-5</c:v>
                </c:pt>
                <c:pt idx="3108" formatCode="0.00E+00">
                  <c:v>6.0058857680526901E-5</c:v>
                </c:pt>
                <c:pt idx="3109" formatCode="0.00E+00">
                  <c:v>7.0068667293947997E-5</c:v>
                </c:pt>
                <c:pt idx="3110" formatCode="0.00E+00">
                  <c:v>6.0058857680526901E-5</c:v>
                </c:pt>
                <c:pt idx="3111" formatCode="0.00E+00">
                  <c:v>4.0039238453684601E-5</c:v>
                </c:pt>
                <c:pt idx="3112" formatCode="0.00E+00">
                  <c:v>3.00294288402634E-5</c:v>
                </c:pt>
                <c:pt idx="3113" formatCode="0.00E+00">
                  <c:v>3.00294288402634E-5</c:v>
                </c:pt>
                <c:pt idx="3114" formatCode="0.00E+00">
                  <c:v>4.0039238453684601E-5</c:v>
                </c:pt>
                <c:pt idx="3115" formatCode="0.00E+00">
                  <c:v>2.00196192268423E-5</c:v>
                </c:pt>
                <c:pt idx="3116" formatCode="0.00E+00">
                  <c:v>9.0088286520790297E-5</c:v>
                </c:pt>
                <c:pt idx="3117" formatCode="0.00E+00">
                  <c:v>2.00196192268423E-5</c:v>
                </c:pt>
                <c:pt idx="3118" formatCode="0.00E+00">
                  <c:v>8.0078476907369201E-5</c:v>
                </c:pt>
                <c:pt idx="3119" formatCode="0.00E+00">
                  <c:v>2.00196192268423E-5</c:v>
                </c:pt>
                <c:pt idx="3120" formatCode="0.00E+00">
                  <c:v>4.0039238453684601E-5</c:v>
                </c:pt>
                <c:pt idx="3121" formatCode="0.00E+00">
                  <c:v>2.00196192268423E-5</c:v>
                </c:pt>
                <c:pt idx="3122" formatCode="0.00E+00">
                  <c:v>2.00196192268423E-5</c:v>
                </c:pt>
                <c:pt idx="3123" formatCode="0.00E+00">
                  <c:v>3.00294288402634E-5</c:v>
                </c:pt>
                <c:pt idx="3124" formatCode="0.00E+00">
                  <c:v>6.0058857680526901E-5</c:v>
                </c:pt>
                <c:pt idx="3125" formatCode="0.00E+00">
                  <c:v>4.0039238453684601E-5</c:v>
                </c:pt>
                <c:pt idx="3126" formatCode="0.00E+00">
                  <c:v>5.0049048067105697E-5</c:v>
                </c:pt>
                <c:pt idx="3127" formatCode="0.00E+00">
                  <c:v>7.0068667293947997E-5</c:v>
                </c:pt>
                <c:pt idx="3128" formatCode="0.00E+00">
                  <c:v>3.00294288402634E-5</c:v>
                </c:pt>
                <c:pt idx="3129" formatCode="0.00E+00">
                  <c:v>5.0049048067105697E-5</c:v>
                </c:pt>
                <c:pt idx="3130" formatCode="0.00E+00">
                  <c:v>3.00294288402634E-5</c:v>
                </c:pt>
                <c:pt idx="3131" formatCode="0.00E+00">
                  <c:v>5.0049048067105697E-5</c:v>
                </c:pt>
                <c:pt idx="3132" formatCode="0.00E+00">
                  <c:v>4.0039238453684601E-5</c:v>
                </c:pt>
                <c:pt idx="3133" formatCode="0.00E+00">
                  <c:v>6.0058857680526901E-5</c:v>
                </c:pt>
                <c:pt idx="3134" formatCode="0.00E+00">
                  <c:v>6.0058857680526901E-5</c:v>
                </c:pt>
                <c:pt idx="3135" formatCode="0.00E+00">
                  <c:v>5.0049048067105697E-5</c:v>
                </c:pt>
                <c:pt idx="3136" formatCode="0.00E+00">
                  <c:v>6.0058857680526901E-5</c:v>
                </c:pt>
                <c:pt idx="3137" formatCode="0.00E+00">
                  <c:v>6.0058857680526901E-5</c:v>
                </c:pt>
                <c:pt idx="3138" formatCode="0.00E+00">
                  <c:v>5.0049048067105697E-5</c:v>
                </c:pt>
                <c:pt idx="3139" formatCode="0.00E+00">
                  <c:v>6.0058857680526901E-5</c:v>
                </c:pt>
                <c:pt idx="3140" formatCode="0.00E+00">
                  <c:v>6.0058857680526901E-5</c:v>
                </c:pt>
                <c:pt idx="3141" formatCode="0.00E+00">
                  <c:v>5.0049048067105697E-5</c:v>
                </c:pt>
                <c:pt idx="3142" formatCode="0.00E+00">
                  <c:v>6.0058857680526901E-5</c:v>
                </c:pt>
                <c:pt idx="3143" formatCode="0.00E+00">
                  <c:v>5.0049048067105697E-5</c:v>
                </c:pt>
                <c:pt idx="3144" formatCode="0.00E+00">
                  <c:v>5.0049048067105697E-5</c:v>
                </c:pt>
                <c:pt idx="3145" formatCode="0.00E+00">
                  <c:v>3.00294288402634E-5</c:v>
                </c:pt>
                <c:pt idx="3146" formatCode="0.00E+00">
                  <c:v>6.0058857680526901E-5</c:v>
                </c:pt>
                <c:pt idx="3147" formatCode="0.00E+00">
                  <c:v>1.0009809613421099E-5</c:v>
                </c:pt>
                <c:pt idx="3148" formatCode="0.00E+00">
                  <c:v>1.0009809613421099E-5</c:v>
                </c:pt>
                <c:pt idx="3149" formatCode="0.00E+00">
                  <c:v>3.00294288402634E-5</c:v>
                </c:pt>
                <c:pt idx="3150" formatCode="0.00E+00">
                  <c:v>4.0039238453684601E-5</c:v>
                </c:pt>
                <c:pt idx="3151" formatCode="0.00E+00">
                  <c:v>7.0068667293947997E-5</c:v>
                </c:pt>
                <c:pt idx="3152" formatCode="0.00E+00">
                  <c:v>5.0049048067105697E-5</c:v>
                </c:pt>
                <c:pt idx="3153" formatCode="0.00E+00">
                  <c:v>1.0009809613421099E-5</c:v>
                </c:pt>
                <c:pt idx="3154" formatCode="0.00E+00">
                  <c:v>5.0049048067105697E-5</c:v>
                </c:pt>
                <c:pt idx="3155" formatCode="0.00E+00">
                  <c:v>3.00294288402634E-5</c:v>
                </c:pt>
                <c:pt idx="3156" formatCode="0.00E+00">
                  <c:v>3.00294288402634E-5</c:v>
                </c:pt>
                <c:pt idx="3157" formatCode="0.00E+00">
                  <c:v>5.0049048067105697E-5</c:v>
                </c:pt>
                <c:pt idx="3158" formatCode="0.00E+00">
                  <c:v>6.0058857680526901E-5</c:v>
                </c:pt>
                <c:pt idx="3159" formatCode="0.00E+00">
                  <c:v>7.0068667293947997E-5</c:v>
                </c:pt>
                <c:pt idx="3160" formatCode="0.00E+00">
                  <c:v>4.0039238453684601E-5</c:v>
                </c:pt>
                <c:pt idx="3161" formatCode="0.00E+00">
                  <c:v>7.0068667293947997E-5</c:v>
                </c:pt>
                <c:pt idx="3162" formatCode="0.00E+00">
                  <c:v>4.0039238453684601E-5</c:v>
                </c:pt>
                <c:pt idx="3163" formatCode="0.00E+00">
                  <c:v>4.0039238453684601E-5</c:v>
                </c:pt>
                <c:pt idx="3164" formatCode="0.00E+00">
                  <c:v>1.0009809613421099E-5</c:v>
                </c:pt>
                <c:pt idx="3165" formatCode="0.00E+00">
                  <c:v>3.00294288402634E-5</c:v>
                </c:pt>
                <c:pt idx="3166" formatCode="0.00E+00">
                  <c:v>2.00196192268423E-5</c:v>
                </c:pt>
                <c:pt idx="3167" formatCode="0.00E+00">
                  <c:v>3.00294288402634E-5</c:v>
                </c:pt>
                <c:pt idx="3168" formatCode="0.00E+00">
                  <c:v>1.0009809613421099E-5</c:v>
                </c:pt>
                <c:pt idx="3169" formatCode="0.00E+00">
                  <c:v>7.0068667293947997E-5</c:v>
                </c:pt>
                <c:pt idx="3170" formatCode="0.00E+00">
                  <c:v>7.0068667293947997E-5</c:v>
                </c:pt>
                <c:pt idx="3171" formatCode="0.00E+00">
                  <c:v>1.0009809613421099E-5</c:v>
                </c:pt>
                <c:pt idx="3172" formatCode="0.00E+00">
                  <c:v>4.0039238453684601E-5</c:v>
                </c:pt>
                <c:pt idx="3173" formatCode="0.00E+00">
                  <c:v>3.00294288402634E-5</c:v>
                </c:pt>
                <c:pt idx="3174" formatCode="0.00E+00">
                  <c:v>3.00294288402634E-5</c:v>
                </c:pt>
                <c:pt idx="3175" formatCode="0.00E+00">
                  <c:v>4.0039238453684601E-5</c:v>
                </c:pt>
                <c:pt idx="3176" formatCode="0.00E+00">
                  <c:v>4.0039238453684601E-5</c:v>
                </c:pt>
                <c:pt idx="3177" formatCode="0.00E+00">
                  <c:v>6.0058857680526901E-5</c:v>
                </c:pt>
                <c:pt idx="3178" formatCode="0.00E+00">
                  <c:v>8.0078476907369201E-5</c:v>
                </c:pt>
                <c:pt idx="3179" formatCode="0.00E+00">
                  <c:v>5.0049048067105697E-5</c:v>
                </c:pt>
                <c:pt idx="3180" formatCode="0.00E+00">
                  <c:v>4.0039238453684601E-5</c:v>
                </c:pt>
                <c:pt idx="3181" formatCode="0.00E+00">
                  <c:v>5.0049048067105697E-5</c:v>
                </c:pt>
                <c:pt idx="3182" formatCode="0.00E+00">
                  <c:v>1.0009809613421099E-5</c:v>
                </c:pt>
                <c:pt idx="3183" formatCode="0.00E+00">
                  <c:v>2.00196192268423E-5</c:v>
                </c:pt>
                <c:pt idx="3184" formatCode="0.00E+00">
                  <c:v>3.00294288402634E-5</c:v>
                </c:pt>
                <c:pt idx="3185" formatCode="0.00E+00">
                  <c:v>4.0039238453684601E-5</c:v>
                </c:pt>
                <c:pt idx="3186" formatCode="0.00E+00">
                  <c:v>2.00196192268423E-5</c:v>
                </c:pt>
                <c:pt idx="3187" formatCode="0.00E+00">
                  <c:v>6.0058857680526901E-5</c:v>
                </c:pt>
                <c:pt idx="3188" formatCode="0.00E+00">
                  <c:v>2.00196192268423E-5</c:v>
                </c:pt>
                <c:pt idx="3189" formatCode="0.00E+00">
                  <c:v>3.00294288402634E-5</c:v>
                </c:pt>
                <c:pt idx="3190" formatCode="0.00E+00">
                  <c:v>5.0049048067105697E-5</c:v>
                </c:pt>
                <c:pt idx="3191" formatCode="0.00E+00">
                  <c:v>5.0049048067105697E-5</c:v>
                </c:pt>
                <c:pt idx="3192" formatCode="0.00E+00">
                  <c:v>4.0039238453684601E-5</c:v>
                </c:pt>
                <c:pt idx="3193" formatCode="0.00E+00">
                  <c:v>1.0009809613421099E-5</c:v>
                </c:pt>
                <c:pt idx="3194" formatCode="0.00E+00">
                  <c:v>3.00294288402634E-5</c:v>
                </c:pt>
                <c:pt idx="3195" formatCode="0.00E+00">
                  <c:v>8.0078476907369201E-5</c:v>
                </c:pt>
                <c:pt idx="3196" formatCode="0.00E+00">
                  <c:v>4.0039238453684601E-5</c:v>
                </c:pt>
                <c:pt idx="3197" formatCode="0.00E+00">
                  <c:v>3.00294288402634E-5</c:v>
                </c:pt>
                <c:pt idx="3198" formatCode="0.00E+00">
                  <c:v>6.0058857680526901E-5</c:v>
                </c:pt>
                <c:pt idx="3199" formatCode="0.00E+00">
                  <c:v>4.0039238453684601E-5</c:v>
                </c:pt>
                <c:pt idx="3200" formatCode="0.00E+00">
                  <c:v>6.0058857680526901E-5</c:v>
                </c:pt>
                <c:pt idx="3201" formatCode="0.00E+00">
                  <c:v>6.0058857680526901E-5</c:v>
                </c:pt>
                <c:pt idx="3202" formatCode="0.00E+00">
                  <c:v>6.0058857680526901E-5</c:v>
                </c:pt>
                <c:pt idx="3203" formatCode="0.00E+00">
                  <c:v>3.00294288402634E-5</c:v>
                </c:pt>
                <c:pt idx="3204" formatCode="0.00E+00">
                  <c:v>4.0039238453684601E-5</c:v>
                </c:pt>
                <c:pt idx="3205" formatCode="0.00E+00">
                  <c:v>4.0039238453684601E-5</c:v>
                </c:pt>
                <c:pt idx="3206" formatCode="0.00E+00">
                  <c:v>4.0039238453684601E-5</c:v>
                </c:pt>
                <c:pt idx="3207" formatCode="0.00E+00">
                  <c:v>4.0039238453684601E-5</c:v>
                </c:pt>
                <c:pt idx="3208" formatCode="0.00E+00">
                  <c:v>3.00294288402634E-5</c:v>
                </c:pt>
                <c:pt idx="3209" formatCode="0.00E+00">
                  <c:v>6.0058857680526901E-5</c:v>
                </c:pt>
                <c:pt idx="3210" formatCode="0.00E+00">
                  <c:v>7.0068667293947997E-5</c:v>
                </c:pt>
                <c:pt idx="3211" formatCode="0.00E+00">
                  <c:v>2.00196192268423E-5</c:v>
                </c:pt>
                <c:pt idx="3212" formatCode="0.00E+00">
                  <c:v>5.0049048067105697E-5</c:v>
                </c:pt>
                <c:pt idx="3213" formatCode="0.00E+00">
                  <c:v>4.0039238453684601E-5</c:v>
                </c:pt>
                <c:pt idx="3214" formatCode="0.00E+00">
                  <c:v>1.0009809613421099E-5</c:v>
                </c:pt>
                <c:pt idx="3215" formatCode="0.00E+00">
                  <c:v>6.0058857680526901E-5</c:v>
                </c:pt>
                <c:pt idx="3216" formatCode="0.00E+00">
                  <c:v>6.0058857680526901E-5</c:v>
                </c:pt>
                <c:pt idx="3217" formatCode="0.00E+00">
                  <c:v>5.0049048067105697E-5</c:v>
                </c:pt>
                <c:pt idx="3218" formatCode="0.00E+00">
                  <c:v>2.00196192268423E-5</c:v>
                </c:pt>
                <c:pt idx="3219" formatCode="0.00E+00">
                  <c:v>3.00294288402634E-5</c:v>
                </c:pt>
                <c:pt idx="3220" formatCode="0.00E+00">
                  <c:v>5.0049048067105697E-5</c:v>
                </c:pt>
                <c:pt idx="3221" formatCode="0.00E+00">
                  <c:v>4.0039238453684601E-5</c:v>
                </c:pt>
                <c:pt idx="3222" formatCode="0.00E+00">
                  <c:v>4.0039238453684601E-5</c:v>
                </c:pt>
                <c:pt idx="3223" formatCode="0.00E+00">
                  <c:v>1.0009809613421099E-5</c:v>
                </c:pt>
                <c:pt idx="3224" formatCode="0.00E+00">
                  <c:v>3.00294288402634E-5</c:v>
                </c:pt>
                <c:pt idx="3225" formatCode="0.00E+00">
                  <c:v>6.0058857680526901E-5</c:v>
                </c:pt>
                <c:pt idx="3226" formatCode="0.00E+00">
                  <c:v>2.00196192268423E-5</c:v>
                </c:pt>
                <c:pt idx="3227" formatCode="0.00E+00">
                  <c:v>4.0039238453684601E-5</c:v>
                </c:pt>
                <c:pt idx="3228" formatCode="0.00E+00">
                  <c:v>1.0009809613421099E-5</c:v>
                </c:pt>
                <c:pt idx="3229" formatCode="0.00E+00">
                  <c:v>5.0049048067105697E-5</c:v>
                </c:pt>
                <c:pt idx="3230" formatCode="0.00E+00">
                  <c:v>1.0009809613421099E-5</c:v>
                </c:pt>
                <c:pt idx="3231" formatCode="0.00E+00">
                  <c:v>3.00294288402634E-5</c:v>
                </c:pt>
                <c:pt idx="3232" formatCode="0.00E+00">
                  <c:v>4.0039238453684601E-5</c:v>
                </c:pt>
                <c:pt idx="3233" formatCode="0.00E+00">
                  <c:v>4.0039238453684601E-5</c:v>
                </c:pt>
                <c:pt idx="3234" formatCode="0.00E+00">
                  <c:v>6.0058857680526901E-5</c:v>
                </c:pt>
                <c:pt idx="3235" formatCode="0.00E+00">
                  <c:v>7.0068667293947997E-5</c:v>
                </c:pt>
                <c:pt idx="3236" formatCode="0.00E+00">
                  <c:v>1.0009809613421099E-5</c:v>
                </c:pt>
                <c:pt idx="3237" formatCode="0.00E+00">
                  <c:v>1.0009809613421099E-5</c:v>
                </c:pt>
                <c:pt idx="3238" formatCode="0.00E+00">
                  <c:v>8.0078476907369201E-5</c:v>
                </c:pt>
                <c:pt idx="3239" formatCode="0.00E+00">
                  <c:v>8.0078476907369201E-5</c:v>
                </c:pt>
                <c:pt idx="3240" formatCode="0.00E+00">
                  <c:v>2.00196192268423E-5</c:v>
                </c:pt>
                <c:pt idx="3241" formatCode="0.00E+00">
                  <c:v>6.0058857680526901E-5</c:v>
                </c:pt>
                <c:pt idx="3242" formatCode="0.00E+00">
                  <c:v>3.00294288402634E-5</c:v>
                </c:pt>
                <c:pt idx="3243" formatCode="0.00E+00">
                  <c:v>4.0039238453684601E-5</c:v>
                </c:pt>
                <c:pt idx="3244" formatCode="0.00E+00">
                  <c:v>3.00294288402634E-5</c:v>
                </c:pt>
                <c:pt idx="3245" formatCode="0.00E+00">
                  <c:v>3.00294288402634E-5</c:v>
                </c:pt>
                <c:pt idx="3246" formatCode="0.00E+00">
                  <c:v>5.0049048067105697E-5</c:v>
                </c:pt>
                <c:pt idx="3247" formatCode="0.00E+00">
                  <c:v>3.00294288402634E-5</c:v>
                </c:pt>
                <c:pt idx="3248" formatCode="0.00E+00">
                  <c:v>1.0009809613421099E-5</c:v>
                </c:pt>
                <c:pt idx="3249" formatCode="0.00E+00">
                  <c:v>6.0058857680526901E-5</c:v>
                </c:pt>
                <c:pt idx="3250" formatCode="0.00E+00">
                  <c:v>5.0049048067105697E-5</c:v>
                </c:pt>
                <c:pt idx="3251" formatCode="0.00E+00">
                  <c:v>3.00294288402634E-5</c:v>
                </c:pt>
                <c:pt idx="3252" formatCode="0.00E+00">
                  <c:v>4.0039238453684601E-5</c:v>
                </c:pt>
                <c:pt idx="3253" formatCode="0.00E+00">
                  <c:v>3.00294288402634E-5</c:v>
                </c:pt>
                <c:pt idx="3254" formatCode="0.00E+00">
                  <c:v>6.0058857680526901E-5</c:v>
                </c:pt>
                <c:pt idx="3255" formatCode="0.00E+00">
                  <c:v>3.00294288402634E-5</c:v>
                </c:pt>
                <c:pt idx="3256" formatCode="0.00E+00">
                  <c:v>7.0068667293947997E-5</c:v>
                </c:pt>
                <c:pt idx="3257" formatCode="0.00E+00">
                  <c:v>2.00196192268423E-5</c:v>
                </c:pt>
                <c:pt idx="3258" formatCode="0.00E+00">
                  <c:v>6.0058857680526901E-5</c:v>
                </c:pt>
                <c:pt idx="3259" formatCode="0.00E+00">
                  <c:v>4.0039238453684601E-5</c:v>
                </c:pt>
                <c:pt idx="3260" formatCode="0.00E+00">
                  <c:v>3.00294288402634E-5</c:v>
                </c:pt>
                <c:pt idx="3261" formatCode="0.00E+00">
                  <c:v>3.00294288402634E-5</c:v>
                </c:pt>
                <c:pt idx="3262" formatCode="0.00E+00">
                  <c:v>3.00294288402634E-5</c:v>
                </c:pt>
                <c:pt idx="3263" formatCode="0.00E+00">
                  <c:v>6.0058857680526901E-5</c:v>
                </c:pt>
                <c:pt idx="3264" formatCode="0.00E+00">
                  <c:v>1.0009809613421099E-5</c:v>
                </c:pt>
                <c:pt idx="3265" formatCode="0.00E+00">
                  <c:v>5.0049048067105697E-5</c:v>
                </c:pt>
                <c:pt idx="3266" formatCode="0.00E+00">
                  <c:v>9.0088286520790297E-5</c:v>
                </c:pt>
                <c:pt idx="3267" formatCode="0.00E+00">
                  <c:v>5.0049048067105697E-5</c:v>
                </c:pt>
                <c:pt idx="3268" formatCode="0.00E+00">
                  <c:v>4.0039238453684601E-5</c:v>
                </c:pt>
                <c:pt idx="3269" formatCode="0.00E+00">
                  <c:v>4.0039238453684601E-5</c:v>
                </c:pt>
                <c:pt idx="3270" formatCode="0.00E+00">
                  <c:v>4.0039238453684601E-5</c:v>
                </c:pt>
                <c:pt idx="3271" formatCode="0.00E+00">
                  <c:v>4.0039238453684601E-5</c:v>
                </c:pt>
                <c:pt idx="3272" formatCode="0.00E+00">
                  <c:v>6.0058857680526901E-5</c:v>
                </c:pt>
                <c:pt idx="3273" formatCode="0.00E+00">
                  <c:v>1.0009809613421099E-5</c:v>
                </c:pt>
                <c:pt idx="3274" formatCode="0.00E+00">
                  <c:v>9.0088286520790297E-5</c:v>
                </c:pt>
                <c:pt idx="3275" formatCode="0.00E+00">
                  <c:v>7.0068667293947997E-5</c:v>
                </c:pt>
                <c:pt idx="3276" formatCode="0.00E+00">
                  <c:v>5.0049048067105697E-5</c:v>
                </c:pt>
                <c:pt idx="3277" formatCode="0.00E+00">
                  <c:v>5.0049048067105697E-5</c:v>
                </c:pt>
                <c:pt idx="3278" formatCode="0.00E+00">
                  <c:v>3.00294288402634E-5</c:v>
                </c:pt>
                <c:pt idx="3279" formatCode="0.00E+00">
                  <c:v>6.0058857680526901E-5</c:v>
                </c:pt>
                <c:pt idx="3280" formatCode="0.00E+00">
                  <c:v>1.00098096134211E-4</c:v>
                </c:pt>
                <c:pt idx="3281" formatCode="0.00E+00">
                  <c:v>3.00294288402634E-5</c:v>
                </c:pt>
                <c:pt idx="3282" formatCode="0.00E+00">
                  <c:v>1.0009809613421099E-5</c:v>
                </c:pt>
                <c:pt idx="3283" formatCode="0.00E+00">
                  <c:v>4.0039238453684601E-5</c:v>
                </c:pt>
                <c:pt idx="3284" formatCode="0.00E+00">
                  <c:v>3.00294288402634E-5</c:v>
                </c:pt>
                <c:pt idx="3285" formatCode="0.00E+00">
                  <c:v>6.0058857680526901E-5</c:v>
                </c:pt>
                <c:pt idx="3286" formatCode="0.00E+00">
                  <c:v>6.0058857680526901E-5</c:v>
                </c:pt>
                <c:pt idx="3287" formatCode="0.00E+00">
                  <c:v>2.00196192268423E-5</c:v>
                </c:pt>
                <c:pt idx="3288" formatCode="0.00E+00">
                  <c:v>5.0049048067105697E-5</c:v>
                </c:pt>
                <c:pt idx="3289" formatCode="0.00E+00">
                  <c:v>3.00294288402634E-5</c:v>
                </c:pt>
                <c:pt idx="3290" formatCode="0.00E+00">
                  <c:v>4.0039238453684601E-5</c:v>
                </c:pt>
                <c:pt idx="3291" formatCode="0.00E+00">
                  <c:v>2.00196192268423E-5</c:v>
                </c:pt>
                <c:pt idx="3292" formatCode="0.00E+00">
                  <c:v>7.0068667293947997E-5</c:v>
                </c:pt>
                <c:pt idx="3293" formatCode="0.00E+00">
                  <c:v>3.00294288402634E-5</c:v>
                </c:pt>
                <c:pt idx="3294" formatCode="0.00E+00">
                  <c:v>1.0009809613421099E-5</c:v>
                </c:pt>
                <c:pt idx="3295" formatCode="0.00E+00">
                  <c:v>5.0049048067105697E-5</c:v>
                </c:pt>
                <c:pt idx="3296" formatCode="0.00E+00">
                  <c:v>4.0039238453684601E-5</c:v>
                </c:pt>
                <c:pt idx="3297" formatCode="0.00E+00">
                  <c:v>3.00294288402634E-5</c:v>
                </c:pt>
                <c:pt idx="3298" formatCode="0.00E+00">
                  <c:v>5.0049048067105697E-5</c:v>
                </c:pt>
                <c:pt idx="3299" formatCode="0.00E+00">
                  <c:v>5.0049048067105697E-5</c:v>
                </c:pt>
                <c:pt idx="3300" formatCode="0.00E+00">
                  <c:v>5.0049048067105697E-5</c:v>
                </c:pt>
                <c:pt idx="3301" formatCode="0.00E+00">
                  <c:v>3.00294288402634E-5</c:v>
                </c:pt>
                <c:pt idx="3302" formatCode="0.00E+00">
                  <c:v>5.0049048067105697E-5</c:v>
                </c:pt>
                <c:pt idx="3303" formatCode="0.00E+00">
                  <c:v>4.0039238453684601E-5</c:v>
                </c:pt>
                <c:pt idx="3304" formatCode="0.00E+00">
                  <c:v>4.0039238453684601E-5</c:v>
                </c:pt>
                <c:pt idx="3305" formatCode="0.00E+00">
                  <c:v>1.0009809613421099E-5</c:v>
                </c:pt>
                <c:pt idx="3306" formatCode="0.00E+00">
                  <c:v>2.00196192268423E-5</c:v>
                </c:pt>
                <c:pt idx="3307" formatCode="0.00E+00">
                  <c:v>2.00196192268423E-5</c:v>
                </c:pt>
                <c:pt idx="3308" formatCode="0.00E+00">
                  <c:v>2.00196192268423E-5</c:v>
                </c:pt>
                <c:pt idx="3309" formatCode="0.00E+00">
                  <c:v>6.0058857680526901E-5</c:v>
                </c:pt>
                <c:pt idx="3310" formatCode="0.00E+00">
                  <c:v>5.0049048067105697E-5</c:v>
                </c:pt>
                <c:pt idx="3311" formatCode="0.00E+00">
                  <c:v>4.0039238453684601E-5</c:v>
                </c:pt>
                <c:pt idx="3312" formatCode="0.00E+00">
                  <c:v>8.0078476907369201E-5</c:v>
                </c:pt>
                <c:pt idx="3313" formatCode="0.00E+00">
                  <c:v>5.0049048067105697E-5</c:v>
                </c:pt>
                <c:pt idx="3314" formatCode="0.00E+00">
                  <c:v>5.0049048067105697E-5</c:v>
                </c:pt>
                <c:pt idx="3315" formatCode="0.00E+00">
                  <c:v>6.0058857680526901E-5</c:v>
                </c:pt>
                <c:pt idx="3316" formatCode="0.00E+00">
                  <c:v>7.0068667293947997E-5</c:v>
                </c:pt>
                <c:pt idx="3317" formatCode="0.00E+00">
                  <c:v>4.0039238453684601E-5</c:v>
                </c:pt>
                <c:pt idx="3318" formatCode="0.00E+00">
                  <c:v>5.0049048067105697E-5</c:v>
                </c:pt>
                <c:pt idx="3319" formatCode="0.00E+00">
                  <c:v>4.0039238453684601E-5</c:v>
                </c:pt>
                <c:pt idx="3320" formatCode="0.00E+00">
                  <c:v>5.0049048067105697E-5</c:v>
                </c:pt>
                <c:pt idx="3321" formatCode="0.00E+00">
                  <c:v>4.0039238453684601E-5</c:v>
                </c:pt>
                <c:pt idx="3322" formatCode="0.00E+00">
                  <c:v>4.0039238453684601E-5</c:v>
                </c:pt>
                <c:pt idx="3323" formatCode="0.00E+00">
                  <c:v>3.00294288402634E-5</c:v>
                </c:pt>
                <c:pt idx="3324" formatCode="0.00E+00">
                  <c:v>6.0058857680526901E-5</c:v>
                </c:pt>
                <c:pt idx="3325" formatCode="0.00E+00">
                  <c:v>4.0039238453684601E-5</c:v>
                </c:pt>
                <c:pt idx="3326" formatCode="0.00E+00">
                  <c:v>4.0039238453684601E-5</c:v>
                </c:pt>
                <c:pt idx="3327" formatCode="0.00E+00">
                  <c:v>6.0058857680526901E-5</c:v>
                </c:pt>
                <c:pt idx="3328" formatCode="0.00E+00">
                  <c:v>6.0058857680526901E-5</c:v>
                </c:pt>
                <c:pt idx="3329" formatCode="0.00E+00">
                  <c:v>6.0058857680526901E-5</c:v>
                </c:pt>
                <c:pt idx="3330" formatCode="0.00E+00">
                  <c:v>5.0049048067105697E-5</c:v>
                </c:pt>
                <c:pt idx="3331" formatCode="0.00E+00">
                  <c:v>3.00294288402634E-5</c:v>
                </c:pt>
                <c:pt idx="3332" formatCode="0.00E+00">
                  <c:v>5.0049048067105697E-5</c:v>
                </c:pt>
                <c:pt idx="3333" formatCode="0.00E+00">
                  <c:v>5.0049048067105697E-5</c:v>
                </c:pt>
                <c:pt idx="3334" formatCode="0.00E+00">
                  <c:v>3.00294288402634E-5</c:v>
                </c:pt>
                <c:pt idx="3335" formatCode="0.00E+00">
                  <c:v>6.0058857680526901E-5</c:v>
                </c:pt>
                <c:pt idx="3336" formatCode="0.00E+00">
                  <c:v>4.0039238453684601E-5</c:v>
                </c:pt>
                <c:pt idx="3337" formatCode="0.00E+00">
                  <c:v>7.0068667293947997E-5</c:v>
                </c:pt>
                <c:pt idx="3338" formatCode="0.00E+00">
                  <c:v>2.00196192268423E-5</c:v>
                </c:pt>
                <c:pt idx="3339" formatCode="0.00E+00">
                  <c:v>2.00196192268423E-5</c:v>
                </c:pt>
                <c:pt idx="3340" formatCode="0.00E+00">
                  <c:v>2.00196192268423E-5</c:v>
                </c:pt>
                <c:pt idx="3341" formatCode="0.00E+00">
                  <c:v>6.0058857680526901E-5</c:v>
                </c:pt>
                <c:pt idx="3342" formatCode="0.00E+00">
                  <c:v>5.0049048067105697E-5</c:v>
                </c:pt>
                <c:pt idx="3343" formatCode="0.00E+00">
                  <c:v>2.00196192268423E-5</c:v>
                </c:pt>
                <c:pt idx="3344" formatCode="0.00E+00">
                  <c:v>6.0058857680526901E-5</c:v>
                </c:pt>
                <c:pt idx="3345" formatCode="0.00E+00">
                  <c:v>2.00196192268423E-5</c:v>
                </c:pt>
                <c:pt idx="3346" formatCode="0.00E+00">
                  <c:v>6.0058857680526901E-5</c:v>
                </c:pt>
                <c:pt idx="3347" formatCode="0.00E+00">
                  <c:v>4.0039238453684601E-5</c:v>
                </c:pt>
                <c:pt idx="3348" formatCode="0.00E+00">
                  <c:v>2.00196192268423E-5</c:v>
                </c:pt>
                <c:pt idx="3349" formatCode="0.00E+00">
                  <c:v>5.0049048067105697E-5</c:v>
                </c:pt>
                <c:pt idx="3350" formatCode="0.00E+00">
                  <c:v>4.0039238453684601E-5</c:v>
                </c:pt>
                <c:pt idx="3351" formatCode="0.00E+00">
                  <c:v>4.0039238453684601E-5</c:v>
                </c:pt>
                <c:pt idx="3352" formatCode="0.00E+00">
                  <c:v>6.0058857680526901E-5</c:v>
                </c:pt>
                <c:pt idx="3353" formatCode="0.00E+00">
                  <c:v>1.0009809613421099E-5</c:v>
                </c:pt>
                <c:pt idx="3354" formatCode="0.00E+00">
                  <c:v>6.0058857680526901E-5</c:v>
                </c:pt>
                <c:pt idx="3355" formatCode="0.00E+00">
                  <c:v>5.0049048067105697E-5</c:v>
                </c:pt>
                <c:pt idx="3356" formatCode="0.00E+00">
                  <c:v>3.00294288402634E-5</c:v>
                </c:pt>
                <c:pt idx="3357" formatCode="0.00E+00">
                  <c:v>6.0058857680526901E-5</c:v>
                </c:pt>
                <c:pt idx="3358" formatCode="0.00E+00">
                  <c:v>4.0039238453684601E-5</c:v>
                </c:pt>
                <c:pt idx="3359" formatCode="0.00E+00">
                  <c:v>4.0039238453684601E-5</c:v>
                </c:pt>
                <c:pt idx="3360" formatCode="0.00E+00">
                  <c:v>4.0039238453684601E-5</c:v>
                </c:pt>
                <c:pt idx="3361" formatCode="0.00E+00">
                  <c:v>5.0049048067105697E-5</c:v>
                </c:pt>
                <c:pt idx="3362" formatCode="0.00E+00">
                  <c:v>7.0068667293947997E-5</c:v>
                </c:pt>
                <c:pt idx="3363" formatCode="0.00E+00">
                  <c:v>5.0049048067105697E-5</c:v>
                </c:pt>
                <c:pt idx="3364" formatCode="0.00E+00">
                  <c:v>5.0049048067105697E-5</c:v>
                </c:pt>
                <c:pt idx="3365" formatCode="0.00E+00">
                  <c:v>2.00196192268423E-5</c:v>
                </c:pt>
                <c:pt idx="3366" formatCode="0.00E+00">
                  <c:v>1.0009809613421099E-5</c:v>
                </c:pt>
                <c:pt idx="3367" formatCode="0.00E+00">
                  <c:v>3.00294288402634E-5</c:v>
                </c:pt>
                <c:pt idx="3368" formatCode="0.00E+00">
                  <c:v>4.0039238453684601E-5</c:v>
                </c:pt>
                <c:pt idx="3369" formatCode="0.00E+00">
                  <c:v>2.00196192268423E-5</c:v>
                </c:pt>
                <c:pt idx="3370" formatCode="0.00E+00">
                  <c:v>2.00196192268423E-5</c:v>
                </c:pt>
                <c:pt idx="3371" formatCode="0.00E+00">
                  <c:v>5.0049048067105697E-5</c:v>
                </c:pt>
                <c:pt idx="3372" formatCode="0.00E+00">
                  <c:v>3.00294288402634E-5</c:v>
                </c:pt>
                <c:pt idx="3373" formatCode="0.00E+00">
                  <c:v>1.00098096134211E-4</c:v>
                </c:pt>
                <c:pt idx="3374" formatCode="0.00E+00">
                  <c:v>6.0058857680526901E-5</c:v>
                </c:pt>
                <c:pt idx="3375" formatCode="0.00E+00">
                  <c:v>3.00294288402634E-5</c:v>
                </c:pt>
                <c:pt idx="3376" formatCode="0.00E+00">
                  <c:v>3.00294288402634E-5</c:v>
                </c:pt>
                <c:pt idx="3377" formatCode="0.00E+00">
                  <c:v>5.0049048067105697E-5</c:v>
                </c:pt>
                <c:pt idx="3378" formatCode="0.00E+00">
                  <c:v>4.0039238453684601E-5</c:v>
                </c:pt>
                <c:pt idx="3379" formatCode="0.00E+00">
                  <c:v>4.0039238453684601E-5</c:v>
                </c:pt>
                <c:pt idx="3380" formatCode="0.00E+00">
                  <c:v>5.0049048067105697E-5</c:v>
                </c:pt>
                <c:pt idx="3381" formatCode="0.00E+00">
                  <c:v>6.0058857680526901E-5</c:v>
                </c:pt>
                <c:pt idx="3382" formatCode="0.00E+00">
                  <c:v>6.0058857680526901E-5</c:v>
                </c:pt>
                <c:pt idx="3383" formatCode="0.00E+00">
                  <c:v>1.0009809613421099E-5</c:v>
                </c:pt>
                <c:pt idx="3384" formatCode="0.00E+00">
                  <c:v>2.00196192268423E-5</c:v>
                </c:pt>
                <c:pt idx="3385" formatCode="0.00E+00">
                  <c:v>2.00196192268423E-5</c:v>
                </c:pt>
                <c:pt idx="3386" formatCode="0.00E+00">
                  <c:v>2.00196192268423E-5</c:v>
                </c:pt>
                <c:pt idx="3387" formatCode="0.00E+00">
                  <c:v>1.0009809613421099E-5</c:v>
                </c:pt>
                <c:pt idx="3388" formatCode="0.00E+00">
                  <c:v>3.00294288402634E-5</c:v>
                </c:pt>
                <c:pt idx="3389" formatCode="0.00E+00">
                  <c:v>4.0039238453684601E-5</c:v>
                </c:pt>
                <c:pt idx="3390" formatCode="0.00E+00">
                  <c:v>4.0039238453684601E-5</c:v>
                </c:pt>
                <c:pt idx="3391" formatCode="0.00E+00">
                  <c:v>4.0039238453684601E-5</c:v>
                </c:pt>
                <c:pt idx="3392" formatCode="0.00E+00">
                  <c:v>4.0039238453684601E-5</c:v>
                </c:pt>
                <c:pt idx="3393" formatCode="0.00E+00">
                  <c:v>2.00196192268423E-5</c:v>
                </c:pt>
                <c:pt idx="3394" formatCode="0.00E+00">
                  <c:v>6.0058857680526901E-5</c:v>
                </c:pt>
                <c:pt idx="3395" formatCode="0.00E+00">
                  <c:v>3.00294288402634E-5</c:v>
                </c:pt>
                <c:pt idx="3396" formatCode="0.00E+00">
                  <c:v>2.00196192268423E-5</c:v>
                </c:pt>
                <c:pt idx="3397" formatCode="0.00E+00">
                  <c:v>5.0049048067105697E-5</c:v>
                </c:pt>
                <c:pt idx="3398" formatCode="0.00E+00">
                  <c:v>1.0009809613421099E-5</c:v>
                </c:pt>
                <c:pt idx="3399" formatCode="0.00E+00">
                  <c:v>1.0009809613421099E-5</c:v>
                </c:pt>
                <c:pt idx="3400" formatCode="0.00E+00">
                  <c:v>3.00294288402634E-5</c:v>
                </c:pt>
                <c:pt idx="3401" formatCode="0.00E+00">
                  <c:v>6.0058857680526901E-5</c:v>
                </c:pt>
                <c:pt idx="3402" formatCode="0.00E+00">
                  <c:v>6.0058857680526901E-5</c:v>
                </c:pt>
                <c:pt idx="3403" formatCode="0.00E+00">
                  <c:v>7.0068667293947997E-5</c:v>
                </c:pt>
                <c:pt idx="3404" formatCode="0.00E+00">
                  <c:v>4.0039238453684601E-5</c:v>
                </c:pt>
                <c:pt idx="3405" formatCode="0.00E+00">
                  <c:v>1.0009809613421099E-5</c:v>
                </c:pt>
                <c:pt idx="3406" formatCode="0.00E+00">
                  <c:v>2.00196192268423E-5</c:v>
                </c:pt>
                <c:pt idx="3407" formatCode="0.00E+00">
                  <c:v>5.0049048067105697E-5</c:v>
                </c:pt>
                <c:pt idx="3408" formatCode="0.00E+00">
                  <c:v>2.00196192268423E-5</c:v>
                </c:pt>
                <c:pt idx="3409" formatCode="0.00E+00">
                  <c:v>6.0058857680526901E-5</c:v>
                </c:pt>
                <c:pt idx="3410" formatCode="0.00E+00">
                  <c:v>4.0039238453684601E-5</c:v>
                </c:pt>
                <c:pt idx="3411" formatCode="0.00E+00">
                  <c:v>5.0049048067105697E-5</c:v>
                </c:pt>
                <c:pt idx="3412" formatCode="0.00E+00">
                  <c:v>6.0058857680526901E-5</c:v>
                </c:pt>
                <c:pt idx="3413" formatCode="0.00E+00">
                  <c:v>1.0009809613421099E-5</c:v>
                </c:pt>
                <c:pt idx="3414" formatCode="0.00E+00">
                  <c:v>4.0039238453684601E-5</c:v>
                </c:pt>
                <c:pt idx="3415" formatCode="0.00E+00">
                  <c:v>1.0009809613421099E-5</c:v>
                </c:pt>
                <c:pt idx="3416" formatCode="0.00E+00">
                  <c:v>2.00196192268423E-5</c:v>
                </c:pt>
                <c:pt idx="3417" formatCode="0.00E+00">
                  <c:v>1.0009809613421099E-5</c:v>
                </c:pt>
                <c:pt idx="3418" formatCode="0.00E+00">
                  <c:v>4.0039238453684601E-5</c:v>
                </c:pt>
                <c:pt idx="3419" formatCode="0.00E+00">
                  <c:v>5.0049048067105697E-5</c:v>
                </c:pt>
                <c:pt idx="3420" formatCode="0.00E+00">
                  <c:v>3.00294288402634E-5</c:v>
                </c:pt>
                <c:pt idx="3421" formatCode="0.00E+00">
                  <c:v>3.00294288402634E-5</c:v>
                </c:pt>
                <c:pt idx="3422" formatCode="0.00E+00">
                  <c:v>2.00196192268423E-5</c:v>
                </c:pt>
                <c:pt idx="3423" formatCode="0.00E+00">
                  <c:v>1.0009809613421099E-5</c:v>
                </c:pt>
                <c:pt idx="3424" formatCode="0.00E+00">
                  <c:v>1.0009809613421099E-5</c:v>
                </c:pt>
                <c:pt idx="3425" formatCode="0.00E+00">
                  <c:v>5.0049048067105697E-5</c:v>
                </c:pt>
                <c:pt idx="3426" formatCode="0.00E+00">
                  <c:v>1.0009809613421099E-5</c:v>
                </c:pt>
                <c:pt idx="3427" formatCode="0.00E+00">
                  <c:v>5.0049048067105697E-5</c:v>
                </c:pt>
                <c:pt idx="3428" formatCode="0.00E+00">
                  <c:v>4.0039238453684601E-5</c:v>
                </c:pt>
                <c:pt idx="3429" formatCode="0.00E+00">
                  <c:v>1.0009809613421099E-5</c:v>
                </c:pt>
                <c:pt idx="3430" formatCode="0.00E+00">
                  <c:v>4.0039238453684601E-5</c:v>
                </c:pt>
                <c:pt idx="3431" formatCode="0.00E+00">
                  <c:v>6.0058857680526901E-5</c:v>
                </c:pt>
                <c:pt idx="3432" formatCode="0.00E+00">
                  <c:v>4.0039238453684601E-5</c:v>
                </c:pt>
                <c:pt idx="3433" formatCode="0.00E+00">
                  <c:v>1.0009809613421099E-5</c:v>
                </c:pt>
                <c:pt idx="3434" formatCode="0.00E+00">
                  <c:v>5.0049048067105697E-5</c:v>
                </c:pt>
                <c:pt idx="3435" formatCode="0.00E+00">
                  <c:v>1.0009809613421099E-5</c:v>
                </c:pt>
                <c:pt idx="3436" formatCode="0.00E+00">
                  <c:v>6.0058857680526901E-5</c:v>
                </c:pt>
                <c:pt idx="3437" formatCode="0.00E+00">
                  <c:v>4.0039238453684601E-5</c:v>
                </c:pt>
                <c:pt idx="3438" formatCode="0.00E+00">
                  <c:v>4.0039238453684601E-5</c:v>
                </c:pt>
                <c:pt idx="3439" formatCode="0.00E+00">
                  <c:v>3.00294288402634E-5</c:v>
                </c:pt>
                <c:pt idx="3440" formatCode="0.00E+00">
                  <c:v>2.00196192268423E-5</c:v>
                </c:pt>
                <c:pt idx="3441" formatCode="0.00E+00">
                  <c:v>3.00294288402634E-5</c:v>
                </c:pt>
                <c:pt idx="3442" formatCode="0.00E+00">
                  <c:v>1.0009809613421099E-5</c:v>
                </c:pt>
                <c:pt idx="3443" formatCode="0.00E+00">
                  <c:v>3.00294288402634E-5</c:v>
                </c:pt>
                <c:pt idx="3444" formatCode="0.00E+00">
                  <c:v>3.00294288402634E-5</c:v>
                </c:pt>
                <c:pt idx="3445" formatCode="0.00E+00">
                  <c:v>6.0058857680526901E-5</c:v>
                </c:pt>
                <c:pt idx="3446" formatCode="0.00E+00">
                  <c:v>3.00294288402634E-5</c:v>
                </c:pt>
                <c:pt idx="3447" formatCode="0.00E+00">
                  <c:v>6.0058857680526901E-5</c:v>
                </c:pt>
                <c:pt idx="3448" formatCode="0.00E+00">
                  <c:v>3.00294288402634E-5</c:v>
                </c:pt>
                <c:pt idx="3449" formatCode="0.00E+00">
                  <c:v>3.00294288402634E-5</c:v>
                </c:pt>
                <c:pt idx="3450" formatCode="0.00E+00">
                  <c:v>1.0009809613421099E-5</c:v>
                </c:pt>
                <c:pt idx="3451" formatCode="0.00E+00">
                  <c:v>5.0049048067105697E-5</c:v>
                </c:pt>
                <c:pt idx="3452" formatCode="0.00E+00">
                  <c:v>1.0009809613421099E-5</c:v>
                </c:pt>
                <c:pt idx="3453" formatCode="0.00E+00">
                  <c:v>4.0039238453684601E-5</c:v>
                </c:pt>
                <c:pt idx="3454" formatCode="0.00E+00">
                  <c:v>5.0049048067105697E-5</c:v>
                </c:pt>
                <c:pt idx="3455" formatCode="0.00E+00">
                  <c:v>4.0039238453684601E-5</c:v>
                </c:pt>
                <c:pt idx="3456" formatCode="0.00E+00">
                  <c:v>1.0009809613421099E-5</c:v>
                </c:pt>
                <c:pt idx="3457" formatCode="0.00E+00">
                  <c:v>1.0009809613421099E-5</c:v>
                </c:pt>
                <c:pt idx="3458" formatCode="0.00E+00">
                  <c:v>5.0049048067105697E-5</c:v>
                </c:pt>
                <c:pt idx="3459" formatCode="0.00E+00">
                  <c:v>2.00196192268423E-5</c:v>
                </c:pt>
                <c:pt idx="3460" formatCode="0.00E+00">
                  <c:v>2.00196192268423E-5</c:v>
                </c:pt>
                <c:pt idx="3461" formatCode="0.00E+00">
                  <c:v>4.0039238453684601E-5</c:v>
                </c:pt>
                <c:pt idx="3462" formatCode="0.00E+00">
                  <c:v>4.0039238453684601E-5</c:v>
                </c:pt>
                <c:pt idx="3463" formatCode="0.00E+00">
                  <c:v>3.00294288402634E-5</c:v>
                </c:pt>
                <c:pt idx="3464" formatCode="0.00E+00">
                  <c:v>2.00196192268423E-5</c:v>
                </c:pt>
                <c:pt idx="3465" formatCode="0.00E+00">
                  <c:v>6.0058857680526901E-5</c:v>
                </c:pt>
                <c:pt idx="3466" formatCode="0.00E+00">
                  <c:v>4.0039238453684601E-5</c:v>
                </c:pt>
                <c:pt idx="3467" formatCode="0.00E+00">
                  <c:v>2.00196192268423E-5</c:v>
                </c:pt>
                <c:pt idx="3468" formatCode="0.00E+00">
                  <c:v>6.0058857680526901E-5</c:v>
                </c:pt>
                <c:pt idx="3469" formatCode="0.00E+00">
                  <c:v>3.00294288402634E-5</c:v>
                </c:pt>
                <c:pt idx="3470" formatCode="0.00E+00">
                  <c:v>2.00196192268423E-5</c:v>
                </c:pt>
                <c:pt idx="3471" formatCode="0.00E+00">
                  <c:v>2.00196192268423E-5</c:v>
                </c:pt>
                <c:pt idx="3472" formatCode="0.00E+00">
                  <c:v>4.0039238453684601E-5</c:v>
                </c:pt>
                <c:pt idx="3473" formatCode="0.00E+00">
                  <c:v>1.0009809613421099E-5</c:v>
                </c:pt>
                <c:pt idx="3474" formatCode="0.00E+00">
                  <c:v>2.00196192268423E-5</c:v>
                </c:pt>
                <c:pt idx="3475" formatCode="0.00E+00">
                  <c:v>5.0049048067105697E-5</c:v>
                </c:pt>
                <c:pt idx="3476" formatCode="0.00E+00">
                  <c:v>3.00294288402634E-5</c:v>
                </c:pt>
                <c:pt idx="3477" formatCode="0.00E+00">
                  <c:v>4.0039238453684601E-5</c:v>
                </c:pt>
                <c:pt idx="3478" formatCode="0.00E+00">
                  <c:v>2.00196192268423E-5</c:v>
                </c:pt>
                <c:pt idx="3479" formatCode="0.00E+00">
                  <c:v>3.00294288402634E-5</c:v>
                </c:pt>
                <c:pt idx="3480" formatCode="0.00E+00">
                  <c:v>3.00294288402634E-5</c:v>
                </c:pt>
                <c:pt idx="3481" formatCode="0.00E+00">
                  <c:v>3.00294288402634E-5</c:v>
                </c:pt>
                <c:pt idx="3482" formatCode="0.00E+00">
                  <c:v>7.0068667293947997E-5</c:v>
                </c:pt>
                <c:pt idx="3483" formatCode="0.00E+00">
                  <c:v>2.00196192268423E-5</c:v>
                </c:pt>
                <c:pt idx="3484" formatCode="0.00E+00">
                  <c:v>3.00294288402634E-5</c:v>
                </c:pt>
                <c:pt idx="3485" formatCode="0.00E+00">
                  <c:v>3.00294288402634E-5</c:v>
                </c:pt>
                <c:pt idx="3486" formatCode="0.00E+00">
                  <c:v>8.0078476907369201E-5</c:v>
                </c:pt>
                <c:pt idx="3487" formatCode="0.00E+00">
                  <c:v>6.0058857680526901E-5</c:v>
                </c:pt>
                <c:pt idx="3488" formatCode="0.00E+00">
                  <c:v>1.0009809613421099E-5</c:v>
                </c:pt>
                <c:pt idx="3489" formatCode="0.00E+00">
                  <c:v>3.00294288402634E-5</c:v>
                </c:pt>
                <c:pt idx="3490" formatCode="0.00E+00">
                  <c:v>3.00294288402634E-5</c:v>
                </c:pt>
                <c:pt idx="3491" formatCode="0.00E+00">
                  <c:v>2.00196192268423E-5</c:v>
                </c:pt>
                <c:pt idx="3492" formatCode="0.00E+00">
                  <c:v>2.00196192268423E-5</c:v>
                </c:pt>
                <c:pt idx="3493" formatCode="0.00E+00">
                  <c:v>5.0049048067105697E-5</c:v>
                </c:pt>
                <c:pt idx="3494" formatCode="0.00E+00">
                  <c:v>3.00294288402634E-5</c:v>
                </c:pt>
                <c:pt idx="3495" formatCode="0.00E+00">
                  <c:v>2.00196192268423E-5</c:v>
                </c:pt>
                <c:pt idx="3496" formatCode="0.00E+00">
                  <c:v>1.0009809613421099E-5</c:v>
                </c:pt>
                <c:pt idx="3497" formatCode="0.00E+00">
                  <c:v>1.0009809613421099E-5</c:v>
                </c:pt>
                <c:pt idx="3498" formatCode="0.00E+00">
                  <c:v>3.00294288402634E-5</c:v>
                </c:pt>
                <c:pt idx="3499" formatCode="0.00E+00">
                  <c:v>4.0039238453684601E-5</c:v>
                </c:pt>
                <c:pt idx="3500" formatCode="0.00E+00">
                  <c:v>2.00196192268423E-5</c:v>
                </c:pt>
                <c:pt idx="3501" formatCode="0.00E+00">
                  <c:v>4.0039238453684601E-5</c:v>
                </c:pt>
                <c:pt idx="3502" formatCode="0.00E+00">
                  <c:v>4.0039238453684601E-5</c:v>
                </c:pt>
                <c:pt idx="3503" formatCode="0.00E+00">
                  <c:v>5.0049048067105697E-5</c:v>
                </c:pt>
                <c:pt idx="3504" formatCode="0.00E+00">
                  <c:v>4.0039238453684601E-5</c:v>
                </c:pt>
                <c:pt idx="3505" formatCode="0.00E+00">
                  <c:v>2.00196192268423E-5</c:v>
                </c:pt>
                <c:pt idx="3506" formatCode="0.00E+00">
                  <c:v>1.0009809613421099E-5</c:v>
                </c:pt>
                <c:pt idx="3507" formatCode="0.00E+00">
                  <c:v>4.0039238453684601E-5</c:v>
                </c:pt>
                <c:pt idx="3508" formatCode="0.00E+00">
                  <c:v>7.0068667293947997E-5</c:v>
                </c:pt>
                <c:pt idx="3509" formatCode="0.00E+00">
                  <c:v>1.0009809613421099E-5</c:v>
                </c:pt>
                <c:pt idx="3510" formatCode="0.00E+00">
                  <c:v>2.00196192268423E-5</c:v>
                </c:pt>
                <c:pt idx="3511" formatCode="0.00E+00">
                  <c:v>2.00196192268423E-5</c:v>
                </c:pt>
                <c:pt idx="3512" formatCode="0.00E+00">
                  <c:v>8.0078476907369201E-5</c:v>
                </c:pt>
                <c:pt idx="3513" formatCode="0.00E+00">
                  <c:v>3.00294288402634E-5</c:v>
                </c:pt>
                <c:pt idx="3514" formatCode="0.00E+00">
                  <c:v>2.00196192268423E-5</c:v>
                </c:pt>
                <c:pt idx="3515" formatCode="0.00E+00">
                  <c:v>4.0039238453684601E-5</c:v>
                </c:pt>
                <c:pt idx="3516" formatCode="0.00E+00">
                  <c:v>6.0058857680526901E-5</c:v>
                </c:pt>
                <c:pt idx="3517" formatCode="0.00E+00">
                  <c:v>4.0039238453684601E-5</c:v>
                </c:pt>
                <c:pt idx="3518" formatCode="0.00E+00">
                  <c:v>1.0009809613421099E-5</c:v>
                </c:pt>
                <c:pt idx="3519" formatCode="0.00E+00">
                  <c:v>4.0039238453684601E-5</c:v>
                </c:pt>
                <c:pt idx="3520" formatCode="0.00E+00">
                  <c:v>3.00294288402634E-5</c:v>
                </c:pt>
                <c:pt idx="3521" formatCode="0.00E+00">
                  <c:v>4.0039238453684601E-5</c:v>
                </c:pt>
                <c:pt idx="3522" formatCode="0.00E+00">
                  <c:v>1.0009809613421099E-5</c:v>
                </c:pt>
                <c:pt idx="3523" formatCode="0.00E+00">
                  <c:v>4.0039238453684601E-5</c:v>
                </c:pt>
                <c:pt idx="3524" formatCode="0.00E+00">
                  <c:v>6.0058857680526901E-5</c:v>
                </c:pt>
                <c:pt idx="3525" formatCode="0.00E+00">
                  <c:v>2.00196192268423E-5</c:v>
                </c:pt>
                <c:pt idx="3526" formatCode="0.00E+00">
                  <c:v>2.00196192268423E-5</c:v>
                </c:pt>
                <c:pt idx="3527" formatCode="0.00E+00">
                  <c:v>5.0049048067105697E-5</c:v>
                </c:pt>
                <c:pt idx="3528" formatCode="0.00E+00">
                  <c:v>2.00196192268423E-5</c:v>
                </c:pt>
                <c:pt idx="3529" formatCode="0.00E+00">
                  <c:v>2.00196192268423E-5</c:v>
                </c:pt>
                <c:pt idx="3530" formatCode="0.00E+00">
                  <c:v>3.00294288402634E-5</c:v>
                </c:pt>
                <c:pt idx="3531" formatCode="0.00E+00">
                  <c:v>2.00196192268423E-5</c:v>
                </c:pt>
                <c:pt idx="3532" formatCode="0.00E+00">
                  <c:v>4.0039238453684601E-5</c:v>
                </c:pt>
                <c:pt idx="3533" formatCode="0.00E+00">
                  <c:v>2.00196192268423E-5</c:v>
                </c:pt>
                <c:pt idx="3534" formatCode="0.00E+00">
                  <c:v>4.0039238453684601E-5</c:v>
                </c:pt>
                <c:pt idx="3535" formatCode="0.00E+00">
                  <c:v>1.0009809613421099E-5</c:v>
                </c:pt>
                <c:pt idx="3536" formatCode="0.00E+00">
                  <c:v>5.0049048067105697E-5</c:v>
                </c:pt>
                <c:pt idx="3537" formatCode="0.00E+00">
                  <c:v>3.00294288402634E-5</c:v>
                </c:pt>
                <c:pt idx="3538" formatCode="0.00E+00">
                  <c:v>5.0049048067105697E-5</c:v>
                </c:pt>
                <c:pt idx="3539" formatCode="0.00E+00">
                  <c:v>2.00196192268423E-5</c:v>
                </c:pt>
                <c:pt idx="3540" formatCode="0.00E+00">
                  <c:v>1.0009809613421099E-5</c:v>
                </c:pt>
                <c:pt idx="3541" formatCode="0.00E+00">
                  <c:v>1.0009809613421099E-5</c:v>
                </c:pt>
                <c:pt idx="3542" formatCode="0.00E+00">
                  <c:v>4.0039238453684601E-5</c:v>
                </c:pt>
                <c:pt idx="3543" formatCode="0.00E+00">
                  <c:v>5.0049048067105697E-5</c:v>
                </c:pt>
                <c:pt idx="3544" formatCode="0.00E+00">
                  <c:v>5.0049048067105697E-5</c:v>
                </c:pt>
                <c:pt idx="3545" formatCode="0.00E+00">
                  <c:v>3.00294288402634E-5</c:v>
                </c:pt>
                <c:pt idx="3546" formatCode="0.00E+00">
                  <c:v>2.00196192268423E-5</c:v>
                </c:pt>
                <c:pt idx="3547" formatCode="0.00E+00">
                  <c:v>1.0009809613421099E-5</c:v>
                </c:pt>
                <c:pt idx="3548" formatCode="0.00E+00">
                  <c:v>2.00196192268423E-5</c:v>
                </c:pt>
                <c:pt idx="3549" formatCode="0.00E+00">
                  <c:v>1.0009809613421099E-5</c:v>
                </c:pt>
                <c:pt idx="3550" formatCode="0.00E+00">
                  <c:v>3.00294288402634E-5</c:v>
                </c:pt>
                <c:pt idx="3551" formatCode="0.00E+00">
                  <c:v>6.0058857680526901E-5</c:v>
                </c:pt>
                <c:pt idx="3552" formatCode="0.00E+00">
                  <c:v>3.00294288402634E-5</c:v>
                </c:pt>
                <c:pt idx="3553" formatCode="0.00E+00">
                  <c:v>5.0049048067105697E-5</c:v>
                </c:pt>
                <c:pt idx="3554" formatCode="0.00E+00">
                  <c:v>2.00196192268423E-5</c:v>
                </c:pt>
                <c:pt idx="3555" formatCode="0.00E+00">
                  <c:v>1.0009809613421099E-5</c:v>
                </c:pt>
                <c:pt idx="3556" formatCode="0.00E+00">
                  <c:v>2.00196192268423E-5</c:v>
                </c:pt>
                <c:pt idx="3557" formatCode="0.00E+00">
                  <c:v>4.0039238453684601E-5</c:v>
                </c:pt>
                <c:pt idx="3558" formatCode="0.00E+00">
                  <c:v>4.0039238453684601E-5</c:v>
                </c:pt>
                <c:pt idx="3559" formatCode="0.00E+00">
                  <c:v>1.0009809613421099E-5</c:v>
                </c:pt>
                <c:pt idx="3560" formatCode="0.00E+00">
                  <c:v>2.00196192268423E-5</c:v>
                </c:pt>
                <c:pt idx="3561" formatCode="0.00E+00">
                  <c:v>1.0009809613421099E-5</c:v>
                </c:pt>
                <c:pt idx="3562" formatCode="0.00E+00">
                  <c:v>6.0058857680526901E-5</c:v>
                </c:pt>
                <c:pt idx="3563" formatCode="0.00E+00">
                  <c:v>2.00196192268423E-5</c:v>
                </c:pt>
                <c:pt idx="3564" formatCode="0.00E+00">
                  <c:v>4.0039238453684601E-5</c:v>
                </c:pt>
                <c:pt idx="3565" formatCode="0.00E+00">
                  <c:v>4.0039238453684601E-5</c:v>
                </c:pt>
                <c:pt idx="3566" formatCode="0.00E+00">
                  <c:v>2.00196192268423E-5</c:v>
                </c:pt>
                <c:pt idx="3567" formatCode="0.00E+00">
                  <c:v>1.0009809613421099E-5</c:v>
                </c:pt>
                <c:pt idx="3568" formatCode="0.00E+00">
                  <c:v>2.00196192268423E-5</c:v>
                </c:pt>
                <c:pt idx="3569" formatCode="0.00E+00">
                  <c:v>4.0039238453684601E-5</c:v>
                </c:pt>
                <c:pt idx="3570" formatCode="0.00E+00">
                  <c:v>2.00196192268423E-5</c:v>
                </c:pt>
                <c:pt idx="3571" formatCode="0.00E+00">
                  <c:v>3.00294288402634E-5</c:v>
                </c:pt>
                <c:pt idx="3572" formatCode="0.00E+00">
                  <c:v>5.0049048067105697E-5</c:v>
                </c:pt>
                <c:pt idx="3573" formatCode="0.00E+00">
                  <c:v>2.00196192268423E-5</c:v>
                </c:pt>
                <c:pt idx="3574" formatCode="0.00E+00">
                  <c:v>1.0009809613421099E-5</c:v>
                </c:pt>
                <c:pt idx="3575" formatCode="0.00E+00">
                  <c:v>1.0009809613421099E-5</c:v>
                </c:pt>
                <c:pt idx="3576" formatCode="0.00E+00">
                  <c:v>2.00196192268423E-5</c:v>
                </c:pt>
                <c:pt idx="3577" formatCode="0.00E+00">
                  <c:v>5.0049048067105697E-5</c:v>
                </c:pt>
                <c:pt idx="3578" formatCode="0.00E+00">
                  <c:v>3.00294288402634E-5</c:v>
                </c:pt>
                <c:pt idx="3579" formatCode="0.00E+00">
                  <c:v>3.00294288402634E-5</c:v>
                </c:pt>
                <c:pt idx="3580" formatCode="0.00E+00">
                  <c:v>1.0009809613421099E-5</c:v>
                </c:pt>
                <c:pt idx="3581" formatCode="0.00E+00">
                  <c:v>2.00196192268423E-5</c:v>
                </c:pt>
                <c:pt idx="3582" formatCode="0.00E+00">
                  <c:v>2.00196192268423E-5</c:v>
                </c:pt>
                <c:pt idx="3583" formatCode="0.00E+00">
                  <c:v>2.00196192268423E-5</c:v>
                </c:pt>
                <c:pt idx="3584" formatCode="0.00E+00">
                  <c:v>3.00294288402634E-5</c:v>
                </c:pt>
                <c:pt idx="3585" formatCode="0.00E+00">
                  <c:v>1.0009809613421099E-5</c:v>
                </c:pt>
                <c:pt idx="3586" formatCode="0.00E+00">
                  <c:v>5.0049048067105697E-5</c:v>
                </c:pt>
                <c:pt idx="3587" formatCode="0.00E+00">
                  <c:v>3.00294288402634E-5</c:v>
                </c:pt>
                <c:pt idx="3588" formatCode="0.00E+00">
                  <c:v>3.00294288402634E-5</c:v>
                </c:pt>
                <c:pt idx="3589" formatCode="0.00E+00">
                  <c:v>5.0049048067105697E-5</c:v>
                </c:pt>
                <c:pt idx="3590" formatCode="0.00E+00">
                  <c:v>3.00294288402634E-5</c:v>
                </c:pt>
                <c:pt idx="3591" formatCode="0.00E+00">
                  <c:v>5.0049048067105697E-5</c:v>
                </c:pt>
                <c:pt idx="3592" formatCode="0.00E+00">
                  <c:v>2.00196192268423E-5</c:v>
                </c:pt>
                <c:pt idx="3593" formatCode="0.00E+00">
                  <c:v>2.00196192268423E-5</c:v>
                </c:pt>
                <c:pt idx="3594" formatCode="0.00E+00">
                  <c:v>3.00294288402634E-5</c:v>
                </c:pt>
                <c:pt idx="3595" formatCode="0.00E+00">
                  <c:v>4.0039238453684601E-5</c:v>
                </c:pt>
                <c:pt idx="3596" formatCode="0.00E+00">
                  <c:v>2.00196192268423E-5</c:v>
                </c:pt>
                <c:pt idx="3597" formatCode="0.00E+00">
                  <c:v>2.00196192268423E-5</c:v>
                </c:pt>
                <c:pt idx="3598" formatCode="0.00E+00">
                  <c:v>1.0009809613421099E-5</c:v>
                </c:pt>
                <c:pt idx="3599" formatCode="0.00E+00">
                  <c:v>3.00294288402634E-5</c:v>
                </c:pt>
                <c:pt idx="3600" formatCode="0.00E+00">
                  <c:v>2.00196192268423E-5</c:v>
                </c:pt>
                <c:pt idx="3601" formatCode="0.00E+00">
                  <c:v>4.0039238453684601E-5</c:v>
                </c:pt>
                <c:pt idx="3602" formatCode="0.00E+00">
                  <c:v>4.0039238453684601E-5</c:v>
                </c:pt>
                <c:pt idx="3603" formatCode="0.00E+00">
                  <c:v>3.00294288402634E-5</c:v>
                </c:pt>
                <c:pt idx="3604" formatCode="0.00E+00">
                  <c:v>3.00294288402634E-5</c:v>
                </c:pt>
                <c:pt idx="3605" formatCode="0.00E+00">
                  <c:v>4.0039238453684601E-5</c:v>
                </c:pt>
                <c:pt idx="3606" formatCode="0.00E+00">
                  <c:v>5.0049048067105697E-5</c:v>
                </c:pt>
                <c:pt idx="3607" formatCode="0.00E+00">
                  <c:v>6.0058857680526901E-5</c:v>
                </c:pt>
                <c:pt idx="3608" formatCode="0.00E+00">
                  <c:v>1.0009809613421099E-5</c:v>
                </c:pt>
                <c:pt idx="3609" formatCode="0.00E+00">
                  <c:v>3.00294288402634E-5</c:v>
                </c:pt>
                <c:pt idx="3610" formatCode="0.00E+00">
                  <c:v>1.0009809613421099E-5</c:v>
                </c:pt>
                <c:pt idx="3611" formatCode="0.00E+00">
                  <c:v>4.0039238453684601E-5</c:v>
                </c:pt>
                <c:pt idx="3612" formatCode="0.00E+00">
                  <c:v>2.00196192268423E-5</c:v>
                </c:pt>
                <c:pt idx="3613" formatCode="0.00E+00">
                  <c:v>1.0009809613421099E-5</c:v>
                </c:pt>
                <c:pt idx="3614" formatCode="0.00E+00">
                  <c:v>3.00294288402634E-5</c:v>
                </c:pt>
                <c:pt idx="3615" formatCode="0.00E+00">
                  <c:v>1.0009809613421099E-5</c:v>
                </c:pt>
                <c:pt idx="3616" formatCode="0.00E+00">
                  <c:v>3.00294288402634E-5</c:v>
                </c:pt>
                <c:pt idx="3617" formatCode="0.00E+00">
                  <c:v>1.0009809613421099E-5</c:v>
                </c:pt>
                <c:pt idx="3618" formatCode="0.00E+00">
                  <c:v>4.0039238453684601E-5</c:v>
                </c:pt>
                <c:pt idx="3619" formatCode="0.00E+00">
                  <c:v>3.00294288402634E-5</c:v>
                </c:pt>
                <c:pt idx="3620" formatCode="0.00E+00">
                  <c:v>5.0049048067105697E-5</c:v>
                </c:pt>
                <c:pt idx="3621" formatCode="0.00E+00">
                  <c:v>3.00294288402634E-5</c:v>
                </c:pt>
                <c:pt idx="3622" formatCode="0.00E+00">
                  <c:v>2.00196192268423E-5</c:v>
                </c:pt>
                <c:pt idx="3623" formatCode="0.00E+00">
                  <c:v>3.00294288402634E-5</c:v>
                </c:pt>
                <c:pt idx="3624" formatCode="0.00E+00">
                  <c:v>4.0039238453684601E-5</c:v>
                </c:pt>
                <c:pt idx="3625" formatCode="0.00E+00">
                  <c:v>3.00294288402634E-5</c:v>
                </c:pt>
                <c:pt idx="3626" formatCode="0.00E+00">
                  <c:v>1.0009809613421099E-5</c:v>
                </c:pt>
                <c:pt idx="3627" formatCode="0.00E+00">
                  <c:v>3.00294288402634E-5</c:v>
                </c:pt>
                <c:pt idx="3628" formatCode="0.00E+00">
                  <c:v>3.00294288402634E-5</c:v>
                </c:pt>
                <c:pt idx="3629" formatCode="0.00E+00">
                  <c:v>3.00294288402634E-5</c:v>
                </c:pt>
                <c:pt idx="3630" formatCode="0.00E+00">
                  <c:v>4.0039238453684601E-5</c:v>
                </c:pt>
                <c:pt idx="3631" formatCode="0.00E+00">
                  <c:v>1.0009809613421099E-5</c:v>
                </c:pt>
                <c:pt idx="3632" formatCode="0.00E+00">
                  <c:v>2.00196192268423E-5</c:v>
                </c:pt>
                <c:pt idx="3633" formatCode="0.00E+00">
                  <c:v>5.0049048067105697E-5</c:v>
                </c:pt>
                <c:pt idx="3634" formatCode="0.00E+00">
                  <c:v>6.0058857680526901E-5</c:v>
                </c:pt>
                <c:pt idx="3635" formatCode="0.00E+00">
                  <c:v>7.0068667293947997E-5</c:v>
                </c:pt>
                <c:pt idx="3636" formatCode="0.00E+00">
                  <c:v>6.0058857680526901E-5</c:v>
                </c:pt>
                <c:pt idx="3637" formatCode="0.00E+00">
                  <c:v>1.0009809613421099E-5</c:v>
                </c:pt>
                <c:pt idx="3638" formatCode="0.00E+00">
                  <c:v>5.0049048067105697E-5</c:v>
                </c:pt>
                <c:pt idx="3639" formatCode="0.00E+00">
                  <c:v>2.00196192268423E-5</c:v>
                </c:pt>
                <c:pt idx="3640" formatCode="0.00E+00">
                  <c:v>5.0049048067105697E-5</c:v>
                </c:pt>
                <c:pt idx="3641" formatCode="0.00E+00">
                  <c:v>4.0039238453684601E-5</c:v>
                </c:pt>
                <c:pt idx="3642" formatCode="0.00E+00">
                  <c:v>5.0049048067105697E-5</c:v>
                </c:pt>
                <c:pt idx="3643" formatCode="0.00E+00">
                  <c:v>3.00294288402634E-5</c:v>
                </c:pt>
                <c:pt idx="3644" formatCode="0.00E+00">
                  <c:v>3.00294288402634E-5</c:v>
                </c:pt>
                <c:pt idx="3645" formatCode="0.00E+00">
                  <c:v>1.0009809613421099E-5</c:v>
                </c:pt>
                <c:pt idx="3646" formatCode="0.00E+00">
                  <c:v>3.00294288402634E-5</c:v>
                </c:pt>
                <c:pt idx="3647" formatCode="0.00E+00">
                  <c:v>2.00196192268423E-5</c:v>
                </c:pt>
                <c:pt idx="3648" formatCode="0.00E+00">
                  <c:v>1.0009809613421099E-5</c:v>
                </c:pt>
                <c:pt idx="3649" formatCode="0.00E+00">
                  <c:v>4.0039238453684601E-5</c:v>
                </c:pt>
                <c:pt idx="3650" formatCode="0.00E+00">
                  <c:v>1.0009809613421099E-5</c:v>
                </c:pt>
                <c:pt idx="3651" formatCode="0.00E+00">
                  <c:v>5.0049048067105697E-5</c:v>
                </c:pt>
                <c:pt idx="3652" formatCode="0.00E+00">
                  <c:v>2.00196192268423E-5</c:v>
                </c:pt>
                <c:pt idx="3653" formatCode="0.00E+00">
                  <c:v>3.00294288402634E-5</c:v>
                </c:pt>
                <c:pt idx="3654" formatCode="0.00E+00">
                  <c:v>1.0009809613421099E-5</c:v>
                </c:pt>
                <c:pt idx="3655" formatCode="0.00E+00">
                  <c:v>4.0039238453684601E-5</c:v>
                </c:pt>
                <c:pt idx="3656" formatCode="0.00E+00">
                  <c:v>5.0049048067105697E-5</c:v>
                </c:pt>
                <c:pt idx="3657" formatCode="0.00E+00">
                  <c:v>1.0009809613421099E-5</c:v>
                </c:pt>
                <c:pt idx="3658" formatCode="0.00E+00">
                  <c:v>2.00196192268423E-5</c:v>
                </c:pt>
                <c:pt idx="3659" formatCode="0.00E+00">
                  <c:v>4.0039238453684601E-5</c:v>
                </c:pt>
                <c:pt idx="3660" formatCode="0.00E+00">
                  <c:v>3.00294288402634E-5</c:v>
                </c:pt>
                <c:pt idx="3661" formatCode="0.00E+00">
                  <c:v>1.0009809613421099E-5</c:v>
                </c:pt>
                <c:pt idx="3662" formatCode="0.00E+00">
                  <c:v>3.00294288402634E-5</c:v>
                </c:pt>
                <c:pt idx="3663" formatCode="0.00E+00">
                  <c:v>1.0009809613421099E-5</c:v>
                </c:pt>
                <c:pt idx="3664" formatCode="0.00E+00">
                  <c:v>5.0049048067105697E-5</c:v>
                </c:pt>
                <c:pt idx="3665" formatCode="0.00E+00">
                  <c:v>5.0049048067105697E-5</c:v>
                </c:pt>
                <c:pt idx="3666" formatCode="0.00E+00">
                  <c:v>1.0009809613421099E-5</c:v>
                </c:pt>
                <c:pt idx="3667" formatCode="0.00E+00">
                  <c:v>6.0058857680526901E-5</c:v>
                </c:pt>
                <c:pt idx="3668" formatCode="0.00E+00">
                  <c:v>1.0009809613421099E-5</c:v>
                </c:pt>
                <c:pt idx="3669" formatCode="0.00E+00">
                  <c:v>4.0039238453684601E-5</c:v>
                </c:pt>
                <c:pt idx="3670" formatCode="0.00E+00">
                  <c:v>5.0049048067105697E-5</c:v>
                </c:pt>
                <c:pt idx="3671" formatCode="0.00E+00">
                  <c:v>3.00294288402634E-5</c:v>
                </c:pt>
                <c:pt idx="3672" formatCode="0.00E+00">
                  <c:v>5.0049048067105697E-5</c:v>
                </c:pt>
                <c:pt idx="3673" formatCode="0.00E+00">
                  <c:v>1.0009809613421099E-5</c:v>
                </c:pt>
                <c:pt idx="3674" formatCode="0.00E+00">
                  <c:v>4.0039238453684601E-5</c:v>
                </c:pt>
                <c:pt idx="3675" formatCode="0.00E+00">
                  <c:v>2.00196192268423E-5</c:v>
                </c:pt>
                <c:pt idx="3676" formatCode="0.00E+00">
                  <c:v>2.00196192268423E-5</c:v>
                </c:pt>
                <c:pt idx="3677" formatCode="0.00E+00">
                  <c:v>1.0009809613421099E-5</c:v>
                </c:pt>
                <c:pt idx="3678" formatCode="0.00E+00">
                  <c:v>3.00294288402634E-5</c:v>
                </c:pt>
                <c:pt idx="3679" formatCode="0.00E+00">
                  <c:v>4.0039238453684601E-5</c:v>
                </c:pt>
                <c:pt idx="3680" formatCode="0.00E+00">
                  <c:v>3.00294288402634E-5</c:v>
                </c:pt>
                <c:pt idx="3681" formatCode="0.00E+00">
                  <c:v>2.00196192268423E-5</c:v>
                </c:pt>
                <c:pt idx="3682" formatCode="0.00E+00">
                  <c:v>3.00294288402634E-5</c:v>
                </c:pt>
                <c:pt idx="3683" formatCode="0.00E+00">
                  <c:v>5.0049048067105697E-5</c:v>
                </c:pt>
                <c:pt idx="3684" formatCode="0.00E+00">
                  <c:v>3.00294288402634E-5</c:v>
                </c:pt>
                <c:pt idx="3685" formatCode="0.00E+00">
                  <c:v>3.00294288402634E-5</c:v>
                </c:pt>
                <c:pt idx="3686" formatCode="0.00E+00">
                  <c:v>2.00196192268423E-5</c:v>
                </c:pt>
                <c:pt idx="3687" formatCode="0.00E+00">
                  <c:v>6.0058857680526901E-5</c:v>
                </c:pt>
                <c:pt idx="3688" formatCode="0.00E+00">
                  <c:v>4.0039238453684601E-5</c:v>
                </c:pt>
                <c:pt idx="3689" formatCode="0.00E+00">
                  <c:v>1.0009809613421099E-5</c:v>
                </c:pt>
                <c:pt idx="3690" formatCode="0.00E+00">
                  <c:v>1.0009809613421099E-5</c:v>
                </c:pt>
                <c:pt idx="3691" formatCode="0.00E+00">
                  <c:v>4.0039238453684601E-5</c:v>
                </c:pt>
                <c:pt idx="3692" formatCode="0.00E+00">
                  <c:v>3.00294288402634E-5</c:v>
                </c:pt>
                <c:pt idx="3693" formatCode="0.00E+00">
                  <c:v>2.00196192268423E-5</c:v>
                </c:pt>
                <c:pt idx="3694" formatCode="0.00E+00">
                  <c:v>2.00196192268423E-5</c:v>
                </c:pt>
                <c:pt idx="3695" formatCode="0.00E+00">
                  <c:v>1.0009809613421099E-5</c:v>
                </c:pt>
                <c:pt idx="3696" formatCode="0.00E+00">
                  <c:v>5.0049048067105697E-5</c:v>
                </c:pt>
                <c:pt idx="3697" formatCode="0.00E+00">
                  <c:v>3.00294288402634E-5</c:v>
                </c:pt>
                <c:pt idx="3698" formatCode="0.00E+00">
                  <c:v>2.00196192268423E-5</c:v>
                </c:pt>
                <c:pt idx="3699" formatCode="0.00E+00">
                  <c:v>2.00196192268423E-5</c:v>
                </c:pt>
                <c:pt idx="3700" formatCode="0.00E+00">
                  <c:v>1.0009809613421099E-5</c:v>
                </c:pt>
                <c:pt idx="3701" formatCode="0.00E+00">
                  <c:v>1.0009809613421099E-5</c:v>
                </c:pt>
                <c:pt idx="3702" formatCode="0.00E+00">
                  <c:v>1.0009809613421099E-5</c:v>
                </c:pt>
                <c:pt idx="3703" formatCode="0.00E+00">
                  <c:v>5.0049048067105697E-5</c:v>
                </c:pt>
                <c:pt idx="3704" formatCode="0.00E+00">
                  <c:v>2.00196192268423E-5</c:v>
                </c:pt>
                <c:pt idx="3705" formatCode="0.00E+00">
                  <c:v>4.0039238453684601E-5</c:v>
                </c:pt>
                <c:pt idx="3706" formatCode="0.00E+00">
                  <c:v>1.0009809613421099E-5</c:v>
                </c:pt>
                <c:pt idx="3707" formatCode="0.00E+00">
                  <c:v>5.0049048067105697E-5</c:v>
                </c:pt>
                <c:pt idx="3708" formatCode="0.00E+00">
                  <c:v>1.0009809613421099E-5</c:v>
                </c:pt>
                <c:pt idx="3709" formatCode="0.00E+00">
                  <c:v>3.00294288402634E-5</c:v>
                </c:pt>
                <c:pt idx="3710" formatCode="0.00E+00">
                  <c:v>3.00294288402634E-5</c:v>
                </c:pt>
                <c:pt idx="3711" formatCode="0.00E+00">
                  <c:v>3.00294288402634E-5</c:v>
                </c:pt>
                <c:pt idx="3712" formatCode="0.00E+00">
                  <c:v>5.0049048067105697E-5</c:v>
                </c:pt>
                <c:pt idx="3713" formatCode="0.00E+00">
                  <c:v>3.00294288402634E-5</c:v>
                </c:pt>
                <c:pt idx="3714" formatCode="0.00E+00">
                  <c:v>1.0009809613421099E-5</c:v>
                </c:pt>
                <c:pt idx="3715" formatCode="0.00E+00">
                  <c:v>3.00294288402634E-5</c:v>
                </c:pt>
                <c:pt idx="3716" formatCode="0.00E+00">
                  <c:v>6.0058857680526901E-5</c:v>
                </c:pt>
                <c:pt idx="3717" formatCode="0.00E+00">
                  <c:v>3.00294288402634E-5</c:v>
                </c:pt>
                <c:pt idx="3718" formatCode="0.00E+00">
                  <c:v>1.0009809613421099E-5</c:v>
                </c:pt>
                <c:pt idx="3719" formatCode="0.00E+00">
                  <c:v>2.00196192268423E-5</c:v>
                </c:pt>
                <c:pt idx="3720" formatCode="0.00E+00">
                  <c:v>2.00196192268423E-5</c:v>
                </c:pt>
                <c:pt idx="3721" formatCode="0.00E+00">
                  <c:v>1.0009809613421099E-5</c:v>
                </c:pt>
                <c:pt idx="3722" formatCode="0.00E+00">
                  <c:v>3.00294288402634E-5</c:v>
                </c:pt>
                <c:pt idx="3723" formatCode="0.00E+00">
                  <c:v>2.00196192268423E-5</c:v>
                </c:pt>
                <c:pt idx="3724" formatCode="0.00E+00">
                  <c:v>4.0039238453684601E-5</c:v>
                </c:pt>
                <c:pt idx="3725" formatCode="0.00E+00">
                  <c:v>4.0039238453684601E-5</c:v>
                </c:pt>
                <c:pt idx="3726" formatCode="0.00E+00">
                  <c:v>1.0009809613421099E-5</c:v>
                </c:pt>
                <c:pt idx="3727" formatCode="0.00E+00">
                  <c:v>3.00294288402634E-5</c:v>
                </c:pt>
                <c:pt idx="3728" formatCode="0.00E+00">
                  <c:v>4.0039238453684601E-5</c:v>
                </c:pt>
                <c:pt idx="3729" formatCode="0.00E+00">
                  <c:v>2.00196192268423E-5</c:v>
                </c:pt>
                <c:pt idx="3730" formatCode="0.00E+00">
                  <c:v>3.00294288402634E-5</c:v>
                </c:pt>
                <c:pt idx="3731" formatCode="0.00E+00">
                  <c:v>3.00294288402634E-5</c:v>
                </c:pt>
                <c:pt idx="3732" formatCode="0.00E+00">
                  <c:v>1.0009809613421099E-5</c:v>
                </c:pt>
                <c:pt idx="3733" formatCode="0.00E+00">
                  <c:v>4.0039238453684601E-5</c:v>
                </c:pt>
                <c:pt idx="3734" formatCode="0.00E+00">
                  <c:v>3.00294288402634E-5</c:v>
                </c:pt>
                <c:pt idx="3735" formatCode="0.00E+00">
                  <c:v>4.0039238453684601E-5</c:v>
                </c:pt>
                <c:pt idx="3736" formatCode="0.00E+00">
                  <c:v>2.00196192268423E-5</c:v>
                </c:pt>
                <c:pt idx="3737" formatCode="0.00E+00">
                  <c:v>4.0039238453684601E-5</c:v>
                </c:pt>
                <c:pt idx="3738" formatCode="0.00E+00">
                  <c:v>2.00196192268423E-5</c:v>
                </c:pt>
                <c:pt idx="3739" formatCode="0.00E+00">
                  <c:v>1.0009809613421099E-5</c:v>
                </c:pt>
                <c:pt idx="3740" formatCode="0.00E+00">
                  <c:v>2.00196192268423E-5</c:v>
                </c:pt>
                <c:pt idx="3741" formatCode="0.00E+00">
                  <c:v>2.00196192268423E-5</c:v>
                </c:pt>
                <c:pt idx="3742" formatCode="0.00E+00">
                  <c:v>3.00294288402634E-5</c:v>
                </c:pt>
                <c:pt idx="3743" formatCode="0.00E+00">
                  <c:v>2.00196192268423E-5</c:v>
                </c:pt>
                <c:pt idx="3744" formatCode="0.00E+00">
                  <c:v>2.00196192268423E-5</c:v>
                </c:pt>
                <c:pt idx="3745" formatCode="0.00E+00">
                  <c:v>2.00196192268423E-5</c:v>
                </c:pt>
                <c:pt idx="3746" formatCode="0.00E+00">
                  <c:v>2.00196192268423E-5</c:v>
                </c:pt>
                <c:pt idx="3747" formatCode="0.00E+00">
                  <c:v>2.00196192268423E-5</c:v>
                </c:pt>
                <c:pt idx="3748" formatCode="0.00E+00">
                  <c:v>3.00294288402634E-5</c:v>
                </c:pt>
                <c:pt idx="3749" formatCode="0.00E+00">
                  <c:v>2.00196192268423E-5</c:v>
                </c:pt>
                <c:pt idx="3750" formatCode="0.00E+00">
                  <c:v>2.00196192268423E-5</c:v>
                </c:pt>
                <c:pt idx="3751" formatCode="0.00E+00">
                  <c:v>6.0058857680526901E-5</c:v>
                </c:pt>
                <c:pt idx="3752" formatCode="0.00E+00">
                  <c:v>3.00294288402634E-5</c:v>
                </c:pt>
                <c:pt idx="3753" formatCode="0.00E+00">
                  <c:v>1.0009809613421099E-5</c:v>
                </c:pt>
                <c:pt idx="3754" formatCode="0.00E+00">
                  <c:v>1.0009809613421099E-5</c:v>
                </c:pt>
                <c:pt idx="3755" formatCode="0.00E+00">
                  <c:v>2.00196192268423E-5</c:v>
                </c:pt>
                <c:pt idx="3756" formatCode="0.00E+00">
                  <c:v>2.00196192268423E-5</c:v>
                </c:pt>
                <c:pt idx="3757" formatCode="0.00E+00">
                  <c:v>2.00196192268423E-5</c:v>
                </c:pt>
                <c:pt idx="3758" formatCode="0.00E+00">
                  <c:v>4.0039238453684601E-5</c:v>
                </c:pt>
                <c:pt idx="3759" formatCode="0.00E+00">
                  <c:v>3.00294288402634E-5</c:v>
                </c:pt>
                <c:pt idx="3760" formatCode="0.00E+00">
                  <c:v>2.00196192268423E-5</c:v>
                </c:pt>
                <c:pt idx="3761" formatCode="0.00E+00">
                  <c:v>2.00196192268423E-5</c:v>
                </c:pt>
                <c:pt idx="3762" formatCode="0.00E+00">
                  <c:v>4.0039238453684601E-5</c:v>
                </c:pt>
                <c:pt idx="3763" formatCode="0.00E+00">
                  <c:v>2.00196192268423E-5</c:v>
                </c:pt>
                <c:pt idx="3764" formatCode="0.00E+00">
                  <c:v>2.00196192268423E-5</c:v>
                </c:pt>
                <c:pt idx="3765" formatCode="0.00E+00">
                  <c:v>2.00196192268423E-5</c:v>
                </c:pt>
                <c:pt idx="3766" formatCode="0.00E+00">
                  <c:v>5.0049048067105697E-5</c:v>
                </c:pt>
                <c:pt idx="3767" formatCode="0.00E+00">
                  <c:v>1.0009809613421099E-5</c:v>
                </c:pt>
                <c:pt idx="3768" formatCode="0.00E+00">
                  <c:v>6.0058857680526901E-5</c:v>
                </c:pt>
                <c:pt idx="3769" formatCode="0.00E+00">
                  <c:v>6.0058857680526901E-5</c:v>
                </c:pt>
                <c:pt idx="3770" formatCode="0.00E+00">
                  <c:v>3.00294288402634E-5</c:v>
                </c:pt>
                <c:pt idx="3771" formatCode="0.00E+00">
                  <c:v>1.0009809613421099E-5</c:v>
                </c:pt>
                <c:pt idx="3772" formatCode="0.00E+00">
                  <c:v>1.0009809613421099E-5</c:v>
                </c:pt>
                <c:pt idx="3773" formatCode="0.00E+00">
                  <c:v>3.00294288402634E-5</c:v>
                </c:pt>
                <c:pt idx="3774" formatCode="0.00E+00">
                  <c:v>5.0049048067105697E-5</c:v>
                </c:pt>
                <c:pt idx="3775" formatCode="0.00E+00">
                  <c:v>1.0009809613421099E-5</c:v>
                </c:pt>
                <c:pt idx="3776" formatCode="0.00E+00">
                  <c:v>1.0009809613421099E-5</c:v>
                </c:pt>
                <c:pt idx="3777" formatCode="0.00E+00">
                  <c:v>4.0039238453684601E-5</c:v>
                </c:pt>
                <c:pt idx="3778" formatCode="0.00E+00">
                  <c:v>1.0009809613421099E-5</c:v>
                </c:pt>
                <c:pt idx="3779" formatCode="0.00E+00">
                  <c:v>2.00196192268423E-5</c:v>
                </c:pt>
                <c:pt idx="3780" formatCode="0.00E+00">
                  <c:v>2.00196192268423E-5</c:v>
                </c:pt>
                <c:pt idx="3781" formatCode="0.00E+00">
                  <c:v>5.0049048067105697E-5</c:v>
                </c:pt>
                <c:pt idx="3782" formatCode="0.00E+00">
                  <c:v>2.00196192268423E-5</c:v>
                </c:pt>
                <c:pt idx="3783" formatCode="0.00E+00">
                  <c:v>1.0009809613421099E-5</c:v>
                </c:pt>
                <c:pt idx="3784" formatCode="0.00E+00">
                  <c:v>1.0009809613421099E-5</c:v>
                </c:pt>
                <c:pt idx="3785" formatCode="0.00E+00">
                  <c:v>1.0009809613421099E-5</c:v>
                </c:pt>
                <c:pt idx="3786" formatCode="0.00E+00">
                  <c:v>3.00294288402634E-5</c:v>
                </c:pt>
                <c:pt idx="3787" formatCode="0.00E+00">
                  <c:v>2.00196192268423E-5</c:v>
                </c:pt>
                <c:pt idx="3788" formatCode="0.00E+00">
                  <c:v>2.00196192268423E-5</c:v>
                </c:pt>
                <c:pt idx="3789" formatCode="0.00E+00">
                  <c:v>6.0058857680526901E-5</c:v>
                </c:pt>
                <c:pt idx="3790" formatCode="0.00E+00">
                  <c:v>2.00196192268423E-5</c:v>
                </c:pt>
                <c:pt idx="3791" formatCode="0.00E+00">
                  <c:v>2.00196192268423E-5</c:v>
                </c:pt>
                <c:pt idx="3792" formatCode="0.00E+00">
                  <c:v>2.00196192268423E-5</c:v>
                </c:pt>
                <c:pt idx="3793" formatCode="0.00E+00">
                  <c:v>3.00294288402634E-5</c:v>
                </c:pt>
                <c:pt idx="3794" formatCode="0.00E+00">
                  <c:v>5.0049048067105697E-5</c:v>
                </c:pt>
                <c:pt idx="3795" formatCode="0.00E+00">
                  <c:v>2.00196192268423E-5</c:v>
                </c:pt>
                <c:pt idx="3796" formatCode="0.00E+00">
                  <c:v>5.0049048067105697E-5</c:v>
                </c:pt>
                <c:pt idx="3797" formatCode="0.00E+00">
                  <c:v>2.00196192268423E-5</c:v>
                </c:pt>
                <c:pt idx="3798" formatCode="0.00E+00">
                  <c:v>1.0009809613421099E-5</c:v>
                </c:pt>
                <c:pt idx="3799" formatCode="0.00E+00">
                  <c:v>4.0039238453684601E-5</c:v>
                </c:pt>
                <c:pt idx="3800" formatCode="0.00E+00">
                  <c:v>3.00294288402634E-5</c:v>
                </c:pt>
                <c:pt idx="3801" formatCode="0.00E+00">
                  <c:v>2.00196192268423E-5</c:v>
                </c:pt>
                <c:pt idx="3802" formatCode="0.00E+00">
                  <c:v>2.00196192268423E-5</c:v>
                </c:pt>
                <c:pt idx="3803" formatCode="0.00E+00">
                  <c:v>4.0039238453684601E-5</c:v>
                </c:pt>
                <c:pt idx="3804" formatCode="0.00E+00">
                  <c:v>3.00294288402634E-5</c:v>
                </c:pt>
                <c:pt idx="3805" formatCode="0.00E+00">
                  <c:v>2.00196192268423E-5</c:v>
                </c:pt>
                <c:pt idx="3806" formatCode="0.00E+00">
                  <c:v>3.00294288402634E-5</c:v>
                </c:pt>
                <c:pt idx="3807" formatCode="0.00E+00">
                  <c:v>4.0039238453684601E-5</c:v>
                </c:pt>
                <c:pt idx="3808" formatCode="0.00E+00">
                  <c:v>1.0009809613421099E-5</c:v>
                </c:pt>
                <c:pt idx="3809" formatCode="0.00E+00">
                  <c:v>2.00196192268423E-5</c:v>
                </c:pt>
                <c:pt idx="3810" formatCode="0.00E+00">
                  <c:v>1.0009809613421099E-5</c:v>
                </c:pt>
                <c:pt idx="3811" formatCode="0.00E+00">
                  <c:v>1.0009809613421099E-5</c:v>
                </c:pt>
                <c:pt idx="3812" formatCode="0.00E+00">
                  <c:v>1.0009809613421099E-5</c:v>
                </c:pt>
                <c:pt idx="3813" formatCode="0.00E+00">
                  <c:v>3.00294288402634E-5</c:v>
                </c:pt>
                <c:pt idx="3814" formatCode="0.00E+00">
                  <c:v>2.00196192268423E-5</c:v>
                </c:pt>
                <c:pt idx="3815" formatCode="0.00E+00">
                  <c:v>1.0009809613421099E-5</c:v>
                </c:pt>
                <c:pt idx="3816" formatCode="0.00E+00">
                  <c:v>6.0058857680526901E-5</c:v>
                </c:pt>
                <c:pt idx="3817" formatCode="0.00E+00">
                  <c:v>1.0009809613421099E-5</c:v>
                </c:pt>
                <c:pt idx="3818" formatCode="0.00E+00">
                  <c:v>1.0009809613421099E-5</c:v>
                </c:pt>
                <c:pt idx="3819" formatCode="0.00E+00">
                  <c:v>5.0049048067105697E-5</c:v>
                </c:pt>
                <c:pt idx="3820" formatCode="0.00E+00">
                  <c:v>3.00294288402634E-5</c:v>
                </c:pt>
                <c:pt idx="3821" formatCode="0.00E+00">
                  <c:v>6.0058857680526901E-5</c:v>
                </c:pt>
                <c:pt idx="3822" formatCode="0.00E+00">
                  <c:v>1.0009809613421099E-5</c:v>
                </c:pt>
                <c:pt idx="3823" formatCode="0.00E+00">
                  <c:v>3.00294288402634E-5</c:v>
                </c:pt>
                <c:pt idx="3824" formatCode="0.00E+00">
                  <c:v>1.0009809613421099E-5</c:v>
                </c:pt>
                <c:pt idx="3825" formatCode="0.00E+00">
                  <c:v>2.00196192268423E-5</c:v>
                </c:pt>
                <c:pt idx="3826" formatCode="0.00E+00">
                  <c:v>3.00294288402634E-5</c:v>
                </c:pt>
                <c:pt idx="3827" formatCode="0.00E+00">
                  <c:v>2.00196192268423E-5</c:v>
                </c:pt>
                <c:pt idx="3828" formatCode="0.00E+00">
                  <c:v>5.0049048067105697E-5</c:v>
                </c:pt>
                <c:pt idx="3829" formatCode="0.00E+00">
                  <c:v>3.00294288402634E-5</c:v>
                </c:pt>
                <c:pt idx="3830" formatCode="0.00E+00">
                  <c:v>3.00294288402634E-5</c:v>
                </c:pt>
                <c:pt idx="3831" formatCode="0.00E+00">
                  <c:v>2.00196192268423E-5</c:v>
                </c:pt>
                <c:pt idx="3832" formatCode="0.00E+00">
                  <c:v>1.0009809613421099E-5</c:v>
                </c:pt>
                <c:pt idx="3833" formatCode="0.00E+00">
                  <c:v>1.0009809613421099E-5</c:v>
                </c:pt>
                <c:pt idx="3834" formatCode="0.00E+00">
                  <c:v>2.00196192268423E-5</c:v>
                </c:pt>
                <c:pt idx="3835" formatCode="0.00E+00">
                  <c:v>1.0009809613421099E-5</c:v>
                </c:pt>
                <c:pt idx="3836" formatCode="0.00E+00">
                  <c:v>5.0049048067105697E-5</c:v>
                </c:pt>
                <c:pt idx="3837" formatCode="0.00E+00">
                  <c:v>3.00294288402634E-5</c:v>
                </c:pt>
                <c:pt idx="3838" formatCode="0.00E+00">
                  <c:v>4.0039238453684601E-5</c:v>
                </c:pt>
                <c:pt idx="3839" formatCode="0.00E+00">
                  <c:v>1.0009809613421099E-5</c:v>
                </c:pt>
                <c:pt idx="3840" formatCode="0.00E+00">
                  <c:v>2.00196192268423E-5</c:v>
                </c:pt>
                <c:pt idx="3841" formatCode="0.00E+00">
                  <c:v>3.00294288402634E-5</c:v>
                </c:pt>
                <c:pt idx="3842" formatCode="0.00E+00">
                  <c:v>1.0009809613421099E-5</c:v>
                </c:pt>
                <c:pt idx="3843" formatCode="0.00E+00">
                  <c:v>7.0068667293947997E-5</c:v>
                </c:pt>
                <c:pt idx="3844" formatCode="0.00E+00">
                  <c:v>2.00196192268423E-5</c:v>
                </c:pt>
                <c:pt idx="3845" formatCode="0.00E+00">
                  <c:v>3.00294288402634E-5</c:v>
                </c:pt>
                <c:pt idx="3846" formatCode="0.00E+00">
                  <c:v>1.0009809613421099E-5</c:v>
                </c:pt>
                <c:pt idx="3847" formatCode="0.00E+00">
                  <c:v>1.0009809613421099E-5</c:v>
                </c:pt>
                <c:pt idx="3848" formatCode="0.00E+00">
                  <c:v>1.0009809613421099E-5</c:v>
                </c:pt>
                <c:pt idx="3849" formatCode="0.00E+00">
                  <c:v>3.00294288402634E-5</c:v>
                </c:pt>
                <c:pt idx="3850" formatCode="0.00E+00">
                  <c:v>2.00196192268423E-5</c:v>
                </c:pt>
                <c:pt idx="3851" formatCode="0.00E+00">
                  <c:v>1.0009809613421099E-5</c:v>
                </c:pt>
                <c:pt idx="3852" formatCode="0.00E+00">
                  <c:v>2.00196192268423E-5</c:v>
                </c:pt>
                <c:pt idx="3853" formatCode="0.00E+00">
                  <c:v>2.00196192268423E-5</c:v>
                </c:pt>
                <c:pt idx="3854" formatCode="0.00E+00">
                  <c:v>4.0039238453684601E-5</c:v>
                </c:pt>
                <c:pt idx="3855" formatCode="0.00E+00">
                  <c:v>1.0009809613421099E-5</c:v>
                </c:pt>
                <c:pt idx="3856" formatCode="0.00E+00">
                  <c:v>1.0009809613421099E-5</c:v>
                </c:pt>
                <c:pt idx="3857" formatCode="0.00E+00">
                  <c:v>1.0009809613421099E-5</c:v>
                </c:pt>
                <c:pt idx="3858" formatCode="0.00E+00">
                  <c:v>1.0009809613421099E-5</c:v>
                </c:pt>
                <c:pt idx="3859" formatCode="0.00E+00">
                  <c:v>2.00196192268423E-5</c:v>
                </c:pt>
                <c:pt idx="3860" formatCode="0.00E+00">
                  <c:v>4.0039238453684601E-5</c:v>
                </c:pt>
                <c:pt idx="3861" formatCode="0.00E+00">
                  <c:v>1.0009809613421099E-5</c:v>
                </c:pt>
                <c:pt idx="3862" formatCode="0.00E+00">
                  <c:v>6.0058857680526901E-5</c:v>
                </c:pt>
                <c:pt idx="3863" formatCode="0.00E+00">
                  <c:v>1.0009809613421099E-5</c:v>
                </c:pt>
                <c:pt idx="3864" formatCode="0.00E+00">
                  <c:v>3.00294288402634E-5</c:v>
                </c:pt>
                <c:pt idx="3865" formatCode="0.00E+00">
                  <c:v>2.00196192268423E-5</c:v>
                </c:pt>
                <c:pt idx="3866" formatCode="0.00E+00">
                  <c:v>5.0049048067105697E-5</c:v>
                </c:pt>
                <c:pt idx="3867" formatCode="0.00E+00">
                  <c:v>1.0009809613421099E-5</c:v>
                </c:pt>
                <c:pt idx="3868" formatCode="0.00E+00">
                  <c:v>5.0049048067105697E-5</c:v>
                </c:pt>
                <c:pt idx="3869" formatCode="0.00E+00">
                  <c:v>1.0009809613421099E-5</c:v>
                </c:pt>
                <c:pt idx="3870" formatCode="0.00E+00">
                  <c:v>2.00196192268423E-5</c:v>
                </c:pt>
                <c:pt idx="3871" formatCode="0.00E+00">
                  <c:v>2.00196192268423E-5</c:v>
                </c:pt>
                <c:pt idx="3872" formatCode="0.00E+00">
                  <c:v>3.00294288402634E-5</c:v>
                </c:pt>
                <c:pt idx="3873" formatCode="0.00E+00">
                  <c:v>2.00196192268423E-5</c:v>
                </c:pt>
                <c:pt idx="3874" formatCode="0.00E+00">
                  <c:v>1.0009809613421099E-5</c:v>
                </c:pt>
                <c:pt idx="3875" formatCode="0.00E+00">
                  <c:v>1.0009809613421099E-5</c:v>
                </c:pt>
                <c:pt idx="3876" formatCode="0.00E+00">
                  <c:v>3.00294288402634E-5</c:v>
                </c:pt>
                <c:pt idx="3877" formatCode="0.00E+00">
                  <c:v>2.00196192268423E-5</c:v>
                </c:pt>
                <c:pt idx="3878" formatCode="0.00E+00">
                  <c:v>1.0009809613421099E-5</c:v>
                </c:pt>
                <c:pt idx="3879" formatCode="0.00E+00">
                  <c:v>1.0009809613421099E-5</c:v>
                </c:pt>
                <c:pt idx="3880" formatCode="0.00E+00">
                  <c:v>2.00196192268423E-5</c:v>
                </c:pt>
                <c:pt idx="3881" formatCode="0.00E+00">
                  <c:v>1.0009809613421099E-5</c:v>
                </c:pt>
                <c:pt idx="3882" formatCode="0.00E+00">
                  <c:v>3.00294288402634E-5</c:v>
                </c:pt>
                <c:pt idx="3883" formatCode="0.00E+00">
                  <c:v>1.0009809613421099E-5</c:v>
                </c:pt>
                <c:pt idx="3884" formatCode="0.00E+00">
                  <c:v>3.00294288402634E-5</c:v>
                </c:pt>
                <c:pt idx="3885" formatCode="0.00E+00">
                  <c:v>2.00196192268423E-5</c:v>
                </c:pt>
                <c:pt idx="3886" formatCode="0.00E+00">
                  <c:v>5.0049048067105697E-5</c:v>
                </c:pt>
                <c:pt idx="3887" formatCode="0.00E+00">
                  <c:v>4.0039238453684601E-5</c:v>
                </c:pt>
                <c:pt idx="3888" formatCode="0.00E+00">
                  <c:v>4.0039238453684601E-5</c:v>
                </c:pt>
                <c:pt idx="3889" formatCode="0.00E+00">
                  <c:v>3.00294288402634E-5</c:v>
                </c:pt>
                <c:pt idx="3890" formatCode="0.00E+00">
                  <c:v>3.00294288402634E-5</c:v>
                </c:pt>
                <c:pt idx="3891" formatCode="0.00E+00">
                  <c:v>3.00294288402634E-5</c:v>
                </c:pt>
                <c:pt idx="3892" formatCode="0.00E+00">
                  <c:v>2.00196192268423E-5</c:v>
                </c:pt>
                <c:pt idx="3893" formatCode="0.00E+00">
                  <c:v>1.0009809613421099E-5</c:v>
                </c:pt>
                <c:pt idx="3894" formatCode="0.00E+00">
                  <c:v>2.00196192268423E-5</c:v>
                </c:pt>
                <c:pt idx="3895" formatCode="0.00E+00">
                  <c:v>3.00294288402634E-5</c:v>
                </c:pt>
                <c:pt idx="3896" formatCode="0.00E+00">
                  <c:v>1.0009809613421099E-5</c:v>
                </c:pt>
                <c:pt idx="3897" formatCode="0.00E+00">
                  <c:v>2.00196192268423E-5</c:v>
                </c:pt>
                <c:pt idx="3898" formatCode="0.00E+00">
                  <c:v>2.00196192268423E-5</c:v>
                </c:pt>
                <c:pt idx="3899" formatCode="0.00E+00">
                  <c:v>5.0049048067105697E-5</c:v>
                </c:pt>
                <c:pt idx="3900" formatCode="0.00E+00">
                  <c:v>4.0039238453684601E-5</c:v>
                </c:pt>
                <c:pt idx="3901" formatCode="0.00E+00">
                  <c:v>1.0009809613421099E-5</c:v>
                </c:pt>
                <c:pt idx="3902" formatCode="0.00E+00">
                  <c:v>4.0039238453684601E-5</c:v>
                </c:pt>
                <c:pt idx="3903" formatCode="0.00E+00">
                  <c:v>1.0009809613421099E-5</c:v>
                </c:pt>
                <c:pt idx="3904" formatCode="0.00E+00">
                  <c:v>1.0009809613421099E-5</c:v>
                </c:pt>
                <c:pt idx="3905" formatCode="0.00E+00">
                  <c:v>1.0009809613421099E-5</c:v>
                </c:pt>
                <c:pt idx="3906" formatCode="0.00E+00">
                  <c:v>1.0009809613421099E-5</c:v>
                </c:pt>
                <c:pt idx="3907" formatCode="0.00E+00">
                  <c:v>3.00294288402634E-5</c:v>
                </c:pt>
                <c:pt idx="3908" formatCode="0.00E+00">
                  <c:v>2.00196192268423E-5</c:v>
                </c:pt>
                <c:pt idx="3909" formatCode="0.00E+00">
                  <c:v>2.00196192268423E-5</c:v>
                </c:pt>
                <c:pt idx="3910" formatCode="0.00E+00">
                  <c:v>1.0009809613421099E-5</c:v>
                </c:pt>
                <c:pt idx="3911" formatCode="0.00E+00">
                  <c:v>1.0009809613421099E-5</c:v>
                </c:pt>
                <c:pt idx="3912" formatCode="0.00E+00">
                  <c:v>1.0009809613421099E-5</c:v>
                </c:pt>
                <c:pt idx="3913" formatCode="0.00E+00">
                  <c:v>1.0009809613421099E-5</c:v>
                </c:pt>
                <c:pt idx="3914" formatCode="0.00E+00">
                  <c:v>1.0009809613421099E-5</c:v>
                </c:pt>
                <c:pt idx="3915" formatCode="0.00E+00">
                  <c:v>4.0039238453684601E-5</c:v>
                </c:pt>
                <c:pt idx="3916" formatCode="0.00E+00">
                  <c:v>2.00196192268423E-5</c:v>
                </c:pt>
                <c:pt idx="3917" formatCode="0.00E+00">
                  <c:v>1.0009809613421099E-5</c:v>
                </c:pt>
                <c:pt idx="3918" formatCode="0.00E+00">
                  <c:v>3.00294288402634E-5</c:v>
                </c:pt>
                <c:pt idx="3919" formatCode="0.00E+00">
                  <c:v>4.0039238453684601E-5</c:v>
                </c:pt>
                <c:pt idx="3920" formatCode="0.00E+00">
                  <c:v>2.00196192268423E-5</c:v>
                </c:pt>
                <c:pt idx="3921" formatCode="0.00E+00">
                  <c:v>3.00294288402634E-5</c:v>
                </c:pt>
                <c:pt idx="3922" formatCode="0.00E+00">
                  <c:v>2.00196192268423E-5</c:v>
                </c:pt>
                <c:pt idx="3923" formatCode="0.00E+00">
                  <c:v>1.0009809613421099E-5</c:v>
                </c:pt>
                <c:pt idx="3924" formatCode="0.00E+00">
                  <c:v>2.00196192268423E-5</c:v>
                </c:pt>
                <c:pt idx="3925" formatCode="0.00E+00">
                  <c:v>4.0039238453684601E-5</c:v>
                </c:pt>
                <c:pt idx="3926" formatCode="0.00E+00">
                  <c:v>3.00294288402634E-5</c:v>
                </c:pt>
                <c:pt idx="3927" formatCode="0.00E+00">
                  <c:v>3.00294288402634E-5</c:v>
                </c:pt>
                <c:pt idx="3928" formatCode="0.00E+00">
                  <c:v>1.0009809613421099E-5</c:v>
                </c:pt>
                <c:pt idx="3929" formatCode="0.00E+00">
                  <c:v>1.0009809613421099E-5</c:v>
                </c:pt>
                <c:pt idx="3930" formatCode="0.00E+00">
                  <c:v>2.00196192268423E-5</c:v>
                </c:pt>
                <c:pt idx="3931" formatCode="0.00E+00">
                  <c:v>2.00196192268423E-5</c:v>
                </c:pt>
                <c:pt idx="3932" formatCode="0.00E+00">
                  <c:v>2.00196192268423E-5</c:v>
                </c:pt>
                <c:pt idx="3933" formatCode="0.00E+00">
                  <c:v>3.00294288402634E-5</c:v>
                </c:pt>
                <c:pt idx="3934" formatCode="0.00E+00">
                  <c:v>2.00196192268423E-5</c:v>
                </c:pt>
                <c:pt idx="3935" formatCode="0.00E+00">
                  <c:v>2.00196192268423E-5</c:v>
                </c:pt>
                <c:pt idx="3936" formatCode="0.00E+00">
                  <c:v>1.0009809613421099E-5</c:v>
                </c:pt>
                <c:pt idx="3937" formatCode="0.00E+00">
                  <c:v>2.00196192268423E-5</c:v>
                </c:pt>
                <c:pt idx="3938" formatCode="0.00E+00">
                  <c:v>2.00196192268423E-5</c:v>
                </c:pt>
                <c:pt idx="3939" formatCode="0.00E+00">
                  <c:v>4.0039238453684601E-5</c:v>
                </c:pt>
                <c:pt idx="3940" formatCode="0.00E+00">
                  <c:v>3.00294288402634E-5</c:v>
                </c:pt>
                <c:pt idx="3941" formatCode="0.00E+00">
                  <c:v>5.0049048067105697E-5</c:v>
                </c:pt>
                <c:pt idx="3942" formatCode="0.00E+00">
                  <c:v>1.0009809613421099E-5</c:v>
                </c:pt>
                <c:pt idx="3943" formatCode="0.00E+00">
                  <c:v>4.0039238453684601E-5</c:v>
                </c:pt>
                <c:pt idx="3944" formatCode="0.00E+00">
                  <c:v>2.00196192268423E-5</c:v>
                </c:pt>
                <c:pt idx="3945" formatCode="0.00E+00">
                  <c:v>1.0009809613421099E-5</c:v>
                </c:pt>
                <c:pt idx="3946" formatCode="0.00E+00">
                  <c:v>2.00196192268423E-5</c:v>
                </c:pt>
                <c:pt idx="3947" formatCode="0.00E+00">
                  <c:v>2.00196192268423E-5</c:v>
                </c:pt>
                <c:pt idx="3948" formatCode="0.00E+00">
                  <c:v>1.0009809613421099E-5</c:v>
                </c:pt>
                <c:pt idx="3949" formatCode="0.00E+00">
                  <c:v>2.00196192268423E-5</c:v>
                </c:pt>
                <c:pt idx="3950" formatCode="0.00E+00">
                  <c:v>3.00294288402634E-5</c:v>
                </c:pt>
                <c:pt idx="3951" formatCode="0.00E+00">
                  <c:v>1.0009809613421099E-5</c:v>
                </c:pt>
                <c:pt idx="3952" formatCode="0.00E+00">
                  <c:v>2.00196192268423E-5</c:v>
                </c:pt>
                <c:pt idx="3953" formatCode="0.00E+00">
                  <c:v>2.00196192268423E-5</c:v>
                </c:pt>
                <c:pt idx="3954" formatCode="0.00E+00">
                  <c:v>1.0009809613421099E-5</c:v>
                </c:pt>
                <c:pt idx="3955" formatCode="0.00E+00">
                  <c:v>2.00196192268423E-5</c:v>
                </c:pt>
                <c:pt idx="3956" formatCode="0.00E+00">
                  <c:v>2.00196192268423E-5</c:v>
                </c:pt>
                <c:pt idx="3957" formatCode="0.00E+00">
                  <c:v>2.00196192268423E-5</c:v>
                </c:pt>
                <c:pt idx="3958" formatCode="0.00E+00">
                  <c:v>4.0039238453684601E-5</c:v>
                </c:pt>
                <c:pt idx="3959" formatCode="0.00E+00">
                  <c:v>3.00294288402634E-5</c:v>
                </c:pt>
                <c:pt idx="3960" formatCode="0.00E+00">
                  <c:v>2.00196192268423E-5</c:v>
                </c:pt>
                <c:pt idx="3961" formatCode="0.00E+00">
                  <c:v>2.00196192268423E-5</c:v>
                </c:pt>
                <c:pt idx="3962" formatCode="0.00E+00">
                  <c:v>1.0009809613421099E-5</c:v>
                </c:pt>
                <c:pt idx="3963" formatCode="0.00E+00">
                  <c:v>1.0009809613421099E-5</c:v>
                </c:pt>
                <c:pt idx="3964" formatCode="0.00E+00">
                  <c:v>1.0009809613421099E-5</c:v>
                </c:pt>
                <c:pt idx="3965" formatCode="0.00E+00">
                  <c:v>2.00196192268423E-5</c:v>
                </c:pt>
                <c:pt idx="3966" formatCode="0.00E+00">
                  <c:v>3.00294288402634E-5</c:v>
                </c:pt>
                <c:pt idx="3967" formatCode="0.00E+00">
                  <c:v>1.0009809613421099E-5</c:v>
                </c:pt>
                <c:pt idx="3968" formatCode="0.00E+00">
                  <c:v>3.00294288402634E-5</c:v>
                </c:pt>
                <c:pt idx="3969" formatCode="0.00E+00">
                  <c:v>4.0039238453684601E-5</c:v>
                </c:pt>
                <c:pt idx="3970" formatCode="0.00E+00">
                  <c:v>2.00196192268423E-5</c:v>
                </c:pt>
                <c:pt idx="3971" formatCode="0.00E+00">
                  <c:v>1.0009809613421099E-5</c:v>
                </c:pt>
                <c:pt idx="3972" formatCode="0.00E+00">
                  <c:v>1.0009809613421099E-5</c:v>
                </c:pt>
                <c:pt idx="3973" formatCode="0.00E+00">
                  <c:v>1.0009809613421099E-5</c:v>
                </c:pt>
                <c:pt idx="3974" formatCode="0.00E+00">
                  <c:v>3.00294288402634E-5</c:v>
                </c:pt>
                <c:pt idx="3975" formatCode="0.00E+00">
                  <c:v>1.0009809613421099E-5</c:v>
                </c:pt>
                <c:pt idx="3976" formatCode="0.00E+00">
                  <c:v>3.00294288402634E-5</c:v>
                </c:pt>
                <c:pt idx="3977" formatCode="0.00E+00">
                  <c:v>1.0009809613421099E-5</c:v>
                </c:pt>
                <c:pt idx="3978" formatCode="0.00E+00">
                  <c:v>1.0009809613421099E-5</c:v>
                </c:pt>
                <c:pt idx="3979" formatCode="0.00E+00">
                  <c:v>2.00196192268423E-5</c:v>
                </c:pt>
                <c:pt idx="3980" formatCode="0.00E+00">
                  <c:v>1.0009809613421099E-5</c:v>
                </c:pt>
                <c:pt idx="3981" formatCode="0.00E+00">
                  <c:v>3.00294288402634E-5</c:v>
                </c:pt>
                <c:pt idx="3982" formatCode="0.00E+00">
                  <c:v>4.0039238453684601E-5</c:v>
                </c:pt>
                <c:pt idx="3983" formatCode="0.00E+00">
                  <c:v>1.0009809613421099E-5</c:v>
                </c:pt>
                <c:pt idx="3984" formatCode="0.00E+00">
                  <c:v>2.00196192268423E-5</c:v>
                </c:pt>
                <c:pt idx="3985" formatCode="0.00E+00">
                  <c:v>1.0009809613421099E-5</c:v>
                </c:pt>
                <c:pt idx="3986" formatCode="0.00E+00">
                  <c:v>2.00196192268423E-5</c:v>
                </c:pt>
                <c:pt idx="3987" formatCode="0.00E+00">
                  <c:v>1.0009809613421099E-5</c:v>
                </c:pt>
                <c:pt idx="3988" formatCode="0.00E+00">
                  <c:v>1.0009809613421099E-5</c:v>
                </c:pt>
                <c:pt idx="3989" formatCode="0.00E+00">
                  <c:v>2.00196192268423E-5</c:v>
                </c:pt>
                <c:pt idx="3990" formatCode="0.00E+00">
                  <c:v>2.00196192268423E-5</c:v>
                </c:pt>
                <c:pt idx="3991" formatCode="0.00E+00">
                  <c:v>1.0009809613421099E-5</c:v>
                </c:pt>
                <c:pt idx="3992" formatCode="0.00E+00">
                  <c:v>5.0049048067105697E-5</c:v>
                </c:pt>
                <c:pt idx="3993" formatCode="0.00E+00">
                  <c:v>3.00294288402634E-5</c:v>
                </c:pt>
                <c:pt idx="3994" formatCode="0.00E+00">
                  <c:v>1.0009809613421099E-5</c:v>
                </c:pt>
                <c:pt idx="3995" formatCode="0.00E+00">
                  <c:v>4.0039238453684601E-5</c:v>
                </c:pt>
                <c:pt idx="3996" formatCode="0.00E+00">
                  <c:v>2.00196192268423E-5</c:v>
                </c:pt>
                <c:pt idx="3997" formatCode="0.00E+00">
                  <c:v>2.00196192268423E-5</c:v>
                </c:pt>
                <c:pt idx="3998" formatCode="0.00E+00">
                  <c:v>4.0039238453684601E-5</c:v>
                </c:pt>
                <c:pt idx="3999" formatCode="0.00E+00">
                  <c:v>3.00294288402634E-5</c:v>
                </c:pt>
                <c:pt idx="4000" formatCode="0.00E+00">
                  <c:v>1.0009809613421099E-5</c:v>
                </c:pt>
                <c:pt idx="4001" formatCode="0.00E+00">
                  <c:v>4.0039238453684601E-5</c:v>
                </c:pt>
                <c:pt idx="4002" formatCode="0.00E+00">
                  <c:v>2.00196192268423E-5</c:v>
                </c:pt>
                <c:pt idx="4003" formatCode="0.00E+00">
                  <c:v>1.0009809613421099E-5</c:v>
                </c:pt>
                <c:pt idx="4004" formatCode="0.00E+00">
                  <c:v>2.00196192268423E-5</c:v>
                </c:pt>
                <c:pt idx="4005" formatCode="0.00E+00">
                  <c:v>3.00294288402634E-5</c:v>
                </c:pt>
                <c:pt idx="4006" formatCode="0.00E+00">
                  <c:v>4.0039238453684601E-5</c:v>
                </c:pt>
                <c:pt idx="4007" formatCode="0.00E+00">
                  <c:v>1.0009809613421099E-5</c:v>
                </c:pt>
                <c:pt idx="4008" formatCode="0.00E+00">
                  <c:v>4.0039238453684601E-5</c:v>
                </c:pt>
                <c:pt idx="4009" formatCode="0.00E+00">
                  <c:v>1.0009809613421099E-5</c:v>
                </c:pt>
                <c:pt idx="4010" formatCode="0.00E+00">
                  <c:v>2.00196192268423E-5</c:v>
                </c:pt>
                <c:pt idx="4011" formatCode="0.00E+00">
                  <c:v>1.0009809613421099E-5</c:v>
                </c:pt>
                <c:pt idx="4012" formatCode="0.00E+00">
                  <c:v>1.0009809613421099E-5</c:v>
                </c:pt>
                <c:pt idx="4013" formatCode="0.00E+00">
                  <c:v>2.00196192268423E-5</c:v>
                </c:pt>
                <c:pt idx="4014" formatCode="0.00E+00">
                  <c:v>5.0049048067105697E-5</c:v>
                </c:pt>
                <c:pt idx="4015" formatCode="0.00E+00">
                  <c:v>2.00196192268423E-5</c:v>
                </c:pt>
                <c:pt idx="4016" formatCode="0.00E+00">
                  <c:v>2.00196192268423E-5</c:v>
                </c:pt>
                <c:pt idx="4017" formatCode="0.00E+00">
                  <c:v>1.0009809613421099E-5</c:v>
                </c:pt>
                <c:pt idx="4018" formatCode="0.00E+00">
                  <c:v>1.0009809613421099E-5</c:v>
                </c:pt>
                <c:pt idx="4019" formatCode="0.00E+00">
                  <c:v>3.00294288402634E-5</c:v>
                </c:pt>
                <c:pt idx="4020" formatCode="0.00E+00">
                  <c:v>1.0009809613421099E-5</c:v>
                </c:pt>
                <c:pt idx="4021" formatCode="0.00E+00">
                  <c:v>1.0009809613421099E-5</c:v>
                </c:pt>
                <c:pt idx="4022" formatCode="0.00E+00">
                  <c:v>1.0009809613421099E-5</c:v>
                </c:pt>
                <c:pt idx="4023" formatCode="0.00E+00">
                  <c:v>2.00196192268423E-5</c:v>
                </c:pt>
                <c:pt idx="4024" formatCode="0.00E+00">
                  <c:v>2.00196192268423E-5</c:v>
                </c:pt>
                <c:pt idx="4025" formatCode="0.00E+00">
                  <c:v>2.00196192268423E-5</c:v>
                </c:pt>
                <c:pt idx="4026" formatCode="0.00E+00">
                  <c:v>2.00196192268423E-5</c:v>
                </c:pt>
                <c:pt idx="4027" formatCode="0.00E+00">
                  <c:v>1.0009809613421099E-5</c:v>
                </c:pt>
                <c:pt idx="4028" formatCode="0.00E+00">
                  <c:v>2.00196192268423E-5</c:v>
                </c:pt>
                <c:pt idx="4029" formatCode="0.00E+00">
                  <c:v>2.00196192268423E-5</c:v>
                </c:pt>
                <c:pt idx="4030" formatCode="0.00E+00">
                  <c:v>1.0009809613421099E-5</c:v>
                </c:pt>
                <c:pt idx="4031" formatCode="0.00E+00">
                  <c:v>3.00294288402634E-5</c:v>
                </c:pt>
                <c:pt idx="4032" formatCode="0.00E+00">
                  <c:v>4.0039238453684601E-5</c:v>
                </c:pt>
                <c:pt idx="4033" formatCode="0.00E+00">
                  <c:v>2.00196192268423E-5</c:v>
                </c:pt>
                <c:pt idx="4034" formatCode="0.00E+00">
                  <c:v>1.0009809613421099E-5</c:v>
                </c:pt>
                <c:pt idx="4035" formatCode="0.00E+00">
                  <c:v>4.0039238453684601E-5</c:v>
                </c:pt>
                <c:pt idx="4036" formatCode="0.00E+00">
                  <c:v>3.00294288402634E-5</c:v>
                </c:pt>
                <c:pt idx="4037" formatCode="0.00E+00">
                  <c:v>3.00294288402634E-5</c:v>
                </c:pt>
                <c:pt idx="4038" formatCode="0.00E+00">
                  <c:v>1.0009809613421099E-5</c:v>
                </c:pt>
                <c:pt idx="4039" formatCode="0.00E+00">
                  <c:v>2.00196192268423E-5</c:v>
                </c:pt>
                <c:pt idx="4040" formatCode="0.00E+00">
                  <c:v>2.00196192268423E-5</c:v>
                </c:pt>
                <c:pt idx="4041" formatCode="0.00E+00">
                  <c:v>1.0009809613421099E-5</c:v>
                </c:pt>
                <c:pt idx="4042" formatCode="0.00E+00">
                  <c:v>1.0009809613421099E-5</c:v>
                </c:pt>
                <c:pt idx="4043" formatCode="0.00E+00">
                  <c:v>1.0009809613421099E-5</c:v>
                </c:pt>
                <c:pt idx="4044" formatCode="0.00E+00">
                  <c:v>1.0009809613421099E-5</c:v>
                </c:pt>
                <c:pt idx="4045" formatCode="0.00E+00">
                  <c:v>1.0009809613421099E-5</c:v>
                </c:pt>
                <c:pt idx="4046" formatCode="0.00E+00">
                  <c:v>1.0009809613421099E-5</c:v>
                </c:pt>
                <c:pt idx="4047" formatCode="0.00E+00">
                  <c:v>1.0009809613421099E-5</c:v>
                </c:pt>
                <c:pt idx="4048" formatCode="0.00E+00">
                  <c:v>3.00294288402634E-5</c:v>
                </c:pt>
                <c:pt idx="4049" formatCode="0.00E+00">
                  <c:v>2.00196192268423E-5</c:v>
                </c:pt>
                <c:pt idx="4050" formatCode="0.00E+00">
                  <c:v>5.0049048067105697E-5</c:v>
                </c:pt>
                <c:pt idx="4051" formatCode="0.00E+00">
                  <c:v>2.00196192268423E-5</c:v>
                </c:pt>
                <c:pt idx="4052" formatCode="0.00E+00">
                  <c:v>3.00294288402634E-5</c:v>
                </c:pt>
                <c:pt idx="4053" formatCode="0.00E+00">
                  <c:v>2.00196192268423E-5</c:v>
                </c:pt>
                <c:pt idx="4054" formatCode="0.00E+00">
                  <c:v>1.0009809613421099E-5</c:v>
                </c:pt>
                <c:pt idx="4055" formatCode="0.00E+00">
                  <c:v>2.00196192268423E-5</c:v>
                </c:pt>
                <c:pt idx="4056" formatCode="0.00E+00">
                  <c:v>1.0009809613421099E-5</c:v>
                </c:pt>
                <c:pt idx="4057" formatCode="0.00E+00">
                  <c:v>2.00196192268423E-5</c:v>
                </c:pt>
                <c:pt idx="4058" formatCode="0.00E+00">
                  <c:v>1.0009809613421099E-5</c:v>
                </c:pt>
                <c:pt idx="4059" formatCode="0.00E+00">
                  <c:v>1.0009809613421099E-5</c:v>
                </c:pt>
                <c:pt idx="4060" formatCode="0.00E+00">
                  <c:v>1.0009809613421099E-5</c:v>
                </c:pt>
                <c:pt idx="4061" formatCode="0.00E+00">
                  <c:v>5.0049048067105697E-5</c:v>
                </c:pt>
                <c:pt idx="4062" formatCode="0.00E+00">
                  <c:v>3.00294288402634E-5</c:v>
                </c:pt>
                <c:pt idx="4063" formatCode="0.00E+00">
                  <c:v>1.0009809613421099E-5</c:v>
                </c:pt>
                <c:pt idx="4064" formatCode="0.00E+00">
                  <c:v>3.00294288402634E-5</c:v>
                </c:pt>
                <c:pt idx="4065" formatCode="0.00E+00">
                  <c:v>4.0039238453684601E-5</c:v>
                </c:pt>
                <c:pt idx="4066" formatCode="0.00E+00">
                  <c:v>2.00196192268423E-5</c:v>
                </c:pt>
                <c:pt idx="4067" formatCode="0.00E+00">
                  <c:v>1.0009809613421099E-5</c:v>
                </c:pt>
                <c:pt idx="4068" formatCode="0.00E+00">
                  <c:v>2.00196192268423E-5</c:v>
                </c:pt>
                <c:pt idx="4069" formatCode="0.00E+00">
                  <c:v>1.0009809613421099E-5</c:v>
                </c:pt>
                <c:pt idx="4070" formatCode="0.00E+00">
                  <c:v>2.00196192268423E-5</c:v>
                </c:pt>
                <c:pt idx="4071" formatCode="0.00E+00">
                  <c:v>3.00294288402634E-5</c:v>
                </c:pt>
                <c:pt idx="4072" formatCode="0.00E+00">
                  <c:v>2.00196192268423E-5</c:v>
                </c:pt>
                <c:pt idx="4073" formatCode="0.00E+00">
                  <c:v>1.0009809613421099E-5</c:v>
                </c:pt>
                <c:pt idx="4074" formatCode="0.00E+00">
                  <c:v>1.0009809613421099E-5</c:v>
                </c:pt>
                <c:pt idx="4075" formatCode="0.00E+00">
                  <c:v>2.00196192268423E-5</c:v>
                </c:pt>
                <c:pt idx="4076" formatCode="0.00E+00">
                  <c:v>1.0009809613421099E-5</c:v>
                </c:pt>
                <c:pt idx="4077" formatCode="0.00E+00">
                  <c:v>4.0039238453684601E-5</c:v>
                </c:pt>
                <c:pt idx="4078" formatCode="0.00E+00">
                  <c:v>3.00294288402634E-5</c:v>
                </c:pt>
                <c:pt idx="4079" formatCode="0.00E+00">
                  <c:v>1.0009809613421099E-5</c:v>
                </c:pt>
                <c:pt idx="4080" formatCode="0.00E+00">
                  <c:v>1.0009809613421099E-5</c:v>
                </c:pt>
                <c:pt idx="4081" formatCode="0.00E+00">
                  <c:v>1.0009809613421099E-5</c:v>
                </c:pt>
                <c:pt idx="4082" formatCode="0.00E+00">
                  <c:v>1.0009809613421099E-5</c:v>
                </c:pt>
                <c:pt idx="4083" formatCode="0.00E+00">
                  <c:v>2.00196192268423E-5</c:v>
                </c:pt>
                <c:pt idx="4084" formatCode="0.00E+00">
                  <c:v>5.0049048067105697E-5</c:v>
                </c:pt>
                <c:pt idx="4085" formatCode="0.00E+00">
                  <c:v>1.0009809613421099E-5</c:v>
                </c:pt>
                <c:pt idx="4086" formatCode="0.00E+00">
                  <c:v>1.0009809613421099E-5</c:v>
                </c:pt>
                <c:pt idx="4087" formatCode="0.00E+00">
                  <c:v>3.00294288402634E-5</c:v>
                </c:pt>
                <c:pt idx="4088" formatCode="0.00E+00">
                  <c:v>2.00196192268423E-5</c:v>
                </c:pt>
                <c:pt idx="4089" formatCode="0.00E+00">
                  <c:v>2.00196192268423E-5</c:v>
                </c:pt>
                <c:pt idx="4090" formatCode="0.00E+00">
                  <c:v>1.0009809613421099E-5</c:v>
                </c:pt>
                <c:pt idx="4091" formatCode="0.00E+00">
                  <c:v>3.00294288402634E-5</c:v>
                </c:pt>
                <c:pt idx="4092" formatCode="0.00E+00">
                  <c:v>1.0009809613421099E-5</c:v>
                </c:pt>
                <c:pt idx="4093" formatCode="0.00E+00">
                  <c:v>2.00196192268423E-5</c:v>
                </c:pt>
                <c:pt idx="4094" formatCode="0.00E+00">
                  <c:v>2.00196192268423E-5</c:v>
                </c:pt>
                <c:pt idx="4095" formatCode="0.00E+00">
                  <c:v>4.0039238453684601E-5</c:v>
                </c:pt>
                <c:pt idx="4096" formatCode="0.00E+00">
                  <c:v>1.0009809613421099E-5</c:v>
                </c:pt>
                <c:pt idx="4097" formatCode="0.00E+00">
                  <c:v>3.00294288402634E-5</c:v>
                </c:pt>
                <c:pt idx="4098" formatCode="0.00E+00">
                  <c:v>3.00294288402634E-5</c:v>
                </c:pt>
                <c:pt idx="4099" formatCode="0.00E+00">
                  <c:v>1.0009809613421099E-5</c:v>
                </c:pt>
                <c:pt idx="4100" formatCode="0.00E+00">
                  <c:v>3.00294288402634E-5</c:v>
                </c:pt>
                <c:pt idx="4101" formatCode="0.00E+00">
                  <c:v>1.0009809613421099E-5</c:v>
                </c:pt>
                <c:pt idx="4102" formatCode="0.00E+00">
                  <c:v>1.0009809613421099E-5</c:v>
                </c:pt>
                <c:pt idx="4103" formatCode="0.00E+00">
                  <c:v>2.00196192268423E-5</c:v>
                </c:pt>
                <c:pt idx="4104" formatCode="0.00E+00">
                  <c:v>1.0009809613421099E-5</c:v>
                </c:pt>
                <c:pt idx="4105" formatCode="0.00E+00">
                  <c:v>1.0009809613421099E-5</c:v>
                </c:pt>
                <c:pt idx="4106" formatCode="0.00E+00">
                  <c:v>2.00196192268423E-5</c:v>
                </c:pt>
                <c:pt idx="4107" formatCode="0.00E+00">
                  <c:v>1.0009809613421099E-5</c:v>
                </c:pt>
                <c:pt idx="4108" formatCode="0.00E+00">
                  <c:v>1.0009809613421099E-5</c:v>
                </c:pt>
                <c:pt idx="4109" formatCode="0.00E+00">
                  <c:v>2.00196192268423E-5</c:v>
                </c:pt>
                <c:pt idx="4110" formatCode="0.00E+00">
                  <c:v>3.00294288402634E-5</c:v>
                </c:pt>
                <c:pt idx="4111" formatCode="0.00E+00">
                  <c:v>1.0009809613421099E-5</c:v>
                </c:pt>
                <c:pt idx="4112" formatCode="0.00E+00">
                  <c:v>1.0009809613421099E-5</c:v>
                </c:pt>
                <c:pt idx="4113" formatCode="0.00E+00">
                  <c:v>3.00294288402634E-5</c:v>
                </c:pt>
                <c:pt idx="4114" formatCode="0.00E+00">
                  <c:v>1.0009809613421099E-5</c:v>
                </c:pt>
                <c:pt idx="4115" formatCode="0.00E+00">
                  <c:v>3.00294288402634E-5</c:v>
                </c:pt>
                <c:pt idx="4116" formatCode="0.00E+00">
                  <c:v>2.00196192268423E-5</c:v>
                </c:pt>
                <c:pt idx="4117" formatCode="0.00E+00">
                  <c:v>1.0009809613421099E-5</c:v>
                </c:pt>
                <c:pt idx="4118" formatCode="0.00E+00">
                  <c:v>3.00294288402634E-5</c:v>
                </c:pt>
                <c:pt idx="4119" formatCode="0.00E+00">
                  <c:v>2.00196192268423E-5</c:v>
                </c:pt>
                <c:pt idx="4120" formatCode="0.00E+00">
                  <c:v>2.00196192268423E-5</c:v>
                </c:pt>
                <c:pt idx="4121" formatCode="0.00E+00">
                  <c:v>2.00196192268423E-5</c:v>
                </c:pt>
                <c:pt idx="4122" formatCode="0.00E+00">
                  <c:v>2.00196192268423E-5</c:v>
                </c:pt>
                <c:pt idx="4123" formatCode="0.00E+00">
                  <c:v>2.00196192268423E-5</c:v>
                </c:pt>
                <c:pt idx="4124" formatCode="0.00E+00">
                  <c:v>1.0009809613421099E-5</c:v>
                </c:pt>
                <c:pt idx="4125" formatCode="0.00E+00">
                  <c:v>1.0009809613421099E-5</c:v>
                </c:pt>
                <c:pt idx="4126" formatCode="0.00E+00">
                  <c:v>1.0009809613421099E-5</c:v>
                </c:pt>
                <c:pt idx="4127" formatCode="0.00E+00">
                  <c:v>2.00196192268423E-5</c:v>
                </c:pt>
                <c:pt idx="4128" formatCode="0.00E+00">
                  <c:v>2.00196192268423E-5</c:v>
                </c:pt>
                <c:pt idx="4129" formatCode="0.00E+00">
                  <c:v>2.00196192268423E-5</c:v>
                </c:pt>
                <c:pt idx="4130" formatCode="0.00E+00">
                  <c:v>1.0009809613421099E-5</c:v>
                </c:pt>
                <c:pt idx="4131" formatCode="0.00E+00">
                  <c:v>2.00196192268423E-5</c:v>
                </c:pt>
                <c:pt idx="4132" formatCode="0.00E+00">
                  <c:v>1.0009809613421099E-5</c:v>
                </c:pt>
                <c:pt idx="4133" formatCode="0.00E+00">
                  <c:v>2.00196192268423E-5</c:v>
                </c:pt>
                <c:pt idx="4134" formatCode="0.00E+00">
                  <c:v>2.00196192268423E-5</c:v>
                </c:pt>
                <c:pt idx="4135" formatCode="0.00E+00">
                  <c:v>1.0009809613421099E-5</c:v>
                </c:pt>
                <c:pt idx="4136" formatCode="0.00E+00">
                  <c:v>2.00196192268423E-5</c:v>
                </c:pt>
                <c:pt idx="4137" formatCode="0.00E+00">
                  <c:v>2.00196192268423E-5</c:v>
                </c:pt>
                <c:pt idx="4138" formatCode="0.00E+00">
                  <c:v>2.00196192268423E-5</c:v>
                </c:pt>
                <c:pt idx="4139" formatCode="0.00E+00">
                  <c:v>1.0009809613421099E-5</c:v>
                </c:pt>
                <c:pt idx="4140" formatCode="0.00E+00">
                  <c:v>1.0009809613421099E-5</c:v>
                </c:pt>
                <c:pt idx="4141" formatCode="0.00E+00">
                  <c:v>3.00294288402634E-5</c:v>
                </c:pt>
                <c:pt idx="4142" formatCode="0.00E+00">
                  <c:v>2.00196192268423E-5</c:v>
                </c:pt>
                <c:pt idx="4143" formatCode="0.00E+00">
                  <c:v>1.0009809613421099E-5</c:v>
                </c:pt>
                <c:pt idx="4144" formatCode="0.00E+00">
                  <c:v>1.0009809613421099E-5</c:v>
                </c:pt>
                <c:pt idx="4145" formatCode="0.00E+00">
                  <c:v>1.0009809613421099E-5</c:v>
                </c:pt>
                <c:pt idx="4146" formatCode="0.00E+00">
                  <c:v>2.00196192268423E-5</c:v>
                </c:pt>
                <c:pt idx="4147" formatCode="0.00E+00">
                  <c:v>3.00294288402634E-5</c:v>
                </c:pt>
                <c:pt idx="4148" formatCode="0.00E+00">
                  <c:v>3.00294288402634E-5</c:v>
                </c:pt>
                <c:pt idx="4149" formatCode="0.00E+00">
                  <c:v>1.0009809613421099E-5</c:v>
                </c:pt>
                <c:pt idx="4150" formatCode="0.00E+00">
                  <c:v>3.00294288402634E-5</c:v>
                </c:pt>
                <c:pt idx="4151" formatCode="0.00E+00">
                  <c:v>2.00196192268423E-5</c:v>
                </c:pt>
                <c:pt idx="4152" formatCode="0.00E+00">
                  <c:v>2.00196192268423E-5</c:v>
                </c:pt>
                <c:pt idx="4153" formatCode="0.00E+00">
                  <c:v>1.0009809613421099E-5</c:v>
                </c:pt>
                <c:pt idx="4154" formatCode="0.00E+00">
                  <c:v>3.00294288402634E-5</c:v>
                </c:pt>
                <c:pt idx="4155" formatCode="0.00E+00">
                  <c:v>1.0009809613421099E-5</c:v>
                </c:pt>
                <c:pt idx="4156" formatCode="0.00E+00">
                  <c:v>1.0009809613421099E-5</c:v>
                </c:pt>
                <c:pt idx="4157" formatCode="0.00E+00">
                  <c:v>1.0009809613421099E-5</c:v>
                </c:pt>
                <c:pt idx="4158" formatCode="0.00E+00">
                  <c:v>2.00196192268423E-5</c:v>
                </c:pt>
                <c:pt idx="4159" formatCode="0.00E+00">
                  <c:v>2.00196192268423E-5</c:v>
                </c:pt>
                <c:pt idx="4160" formatCode="0.00E+00">
                  <c:v>2.00196192268423E-5</c:v>
                </c:pt>
                <c:pt idx="4161" formatCode="0.00E+00">
                  <c:v>2.00196192268423E-5</c:v>
                </c:pt>
                <c:pt idx="4162" formatCode="0.00E+00">
                  <c:v>2.00196192268423E-5</c:v>
                </c:pt>
                <c:pt idx="4163" formatCode="0.00E+00">
                  <c:v>4.0039238453684601E-5</c:v>
                </c:pt>
                <c:pt idx="4164" formatCode="0.00E+00">
                  <c:v>3.00294288402634E-5</c:v>
                </c:pt>
                <c:pt idx="4165" formatCode="0.00E+00">
                  <c:v>1.0009809613421099E-5</c:v>
                </c:pt>
                <c:pt idx="4166" formatCode="0.00E+00">
                  <c:v>3.00294288402634E-5</c:v>
                </c:pt>
                <c:pt idx="4167" formatCode="0.00E+00">
                  <c:v>1.0009809613421099E-5</c:v>
                </c:pt>
                <c:pt idx="4168" formatCode="0.00E+00">
                  <c:v>1.0009809613421099E-5</c:v>
                </c:pt>
                <c:pt idx="4169" formatCode="0.00E+00">
                  <c:v>3.00294288402634E-5</c:v>
                </c:pt>
                <c:pt idx="4170" formatCode="0.00E+00">
                  <c:v>4.0039238453684601E-5</c:v>
                </c:pt>
                <c:pt idx="4171" formatCode="0.00E+00">
                  <c:v>1.0009809613421099E-5</c:v>
                </c:pt>
                <c:pt idx="4172" formatCode="0.00E+00">
                  <c:v>1.0009809613421099E-5</c:v>
                </c:pt>
                <c:pt idx="4173" formatCode="0.00E+00">
                  <c:v>1.0009809613421099E-5</c:v>
                </c:pt>
                <c:pt idx="4174" formatCode="0.00E+00">
                  <c:v>3.00294288402634E-5</c:v>
                </c:pt>
                <c:pt idx="4175" formatCode="0.00E+00">
                  <c:v>1.0009809613421099E-5</c:v>
                </c:pt>
                <c:pt idx="4176" formatCode="0.00E+00">
                  <c:v>2.00196192268423E-5</c:v>
                </c:pt>
                <c:pt idx="4177" formatCode="0.00E+00">
                  <c:v>3.00294288402634E-5</c:v>
                </c:pt>
                <c:pt idx="4178" formatCode="0.00E+00">
                  <c:v>1.0009809613421099E-5</c:v>
                </c:pt>
                <c:pt idx="4179" formatCode="0.00E+00">
                  <c:v>3.00294288402634E-5</c:v>
                </c:pt>
                <c:pt idx="4180" formatCode="0.00E+00">
                  <c:v>1.0009809613421099E-5</c:v>
                </c:pt>
                <c:pt idx="4181" formatCode="0.00E+00">
                  <c:v>1.0009809613421099E-5</c:v>
                </c:pt>
                <c:pt idx="4182" formatCode="0.00E+00">
                  <c:v>2.00196192268423E-5</c:v>
                </c:pt>
                <c:pt idx="4183" formatCode="0.00E+00">
                  <c:v>1.0009809613421099E-5</c:v>
                </c:pt>
                <c:pt idx="4184" formatCode="0.00E+00">
                  <c:v>1.0009809613421099E-5</c:v>
                </c:pt>
                <c:pt idx="4185" formatCode="0.00E+00">
                  <c:v>5.0049048067105697E-5</c:v>
                </c:pt>
                <c:pt idx="4186" formatCode="0.00E+00">
                  <c:v>2.00196192268423E-5</c:v>
                </c:pt>
                <c:pt idx="4187" formatCode="0.00E+00">
                  <c:v>2.00196192268423E-5</c:v>
                </c:pt>
                <c:pt idx="4188" formatCode="0.00E+00">
                  <c:v>2.00196192268423E-5</c:v>
                </c:pt>
                <c:pt idx="4189" formatCode="0.00E+00">
                  <c:v>2.00196192268423E-5</c:v>
                </c:pt>
                <c:pt idx="4190" formatCode="0.00E+00">
                  <c:v>2.00196192268423E-5</c:v>
                </c:pt>
                <c:pt idx="4191" formatCode="0.00E+00">
                  <c:v>1.0009809613421099E-5</c:v>
                </c:pt>
                <c:pt idx="4192" formatCode="0.00E+00">
                  <c:v>3.00294288402634E-5</c:v>
                </c:pt>
                <c:pt idx="4193" formatCode="0.00E+00">
                  <c:v>1.0009809613421099E-5</c:v>
                </c:pt>
                <c:pt idx="4194" formatCode="0.00E+00">
                  <c:v>2.00196192268423E-5</c:v>
                </c:pt>
                <c:pt idx="4195" formatCode="0.00E+00">
                  <c:v>2.00196192268423E-5</c:v>
                </c:pt>
                <c:pt idx="4196" formatCode="0.00E+00">
                  <c:v>1.0009809613421099E-5</c:v>
                </c:pt>
                <c:pt idx="4197" formatCode="0.00E+00">
                  <c:v>1.0009809613421099E-5</c:v>
                </c:pt>
                <c:pt idx="4198" formatCode="0.00E+00">
                  <c:v>2.00196192268423E-5</c:v>
                </c:pt>
                <c:pt idx="4199" formatCode="0.00E+00">
                  <c:v>1.0009809613421099E-5</c:v>
                </c:pt>
                <c:pt idx="4200" formatCode="0.00E+00">
                  <c:v>1.0009809613421099E-5</c:v>
                </c:pt>
                <c:pt idx="4201" formatCode="0.00E+00">
                  <c:v>1.0009809613421099E-5</c:v>
                </c:pt>
                <c:pt idx="4202" formatCode="0.00E+00">
                  <c:v>2.00196192268423E-5</c:v>
                </c:pt>
                <c:pt idx="4203" formatCode="0.00E+00">
                  <c:v>1.0009809613421099E-5</c:v>
                </c:pt>
                <c:pt idx="4204" formatCode="0.00E+00">
                  <c:v>1.0009809613421099E-5</c:v>
                </c:pt>
                <c:pt idx="4205" formatCode="0.00E+00">
                  <c:v>1.0009809613421099E-5</c:v>
                </c:pt>
                <c:pt idx="4206" formatCode="0.00E+00">
                  <c:v>2.00196192268423E-5</c:v>
                </c:pt>
                <c:pt idx="4207" formatCode="0.00E+00">
                  <c:v>1.0009809613421099E-5</c:v>
                </c:pt>
                <c:pt idx="4208" formatCode="0.00E+00">
                  <c:v>1.0009809613421099E-5</c:v>
                </c:pt>
                <c:pt idx="4209" formatCode="0.00E+00">
                  <c:v>2.00196192268423E-5</c:v>
                </c:pt>
                <c:pt idx="4210" formatCode="0.00E+00">
                  <c:v>6.0058857680526901E-5</c:v>
                </c:pt>
                <c:pt idx="4211" formatCode="0.00E+00">
                  <c:v>1.0009809613421099E-5</c:v>
                </c:pt>
                <c:pt idx="4212" formatCode="0.00E+00">
                  <c:v>1.0009809613421099E-5</c:v>
                </c:pt>
                <c:pt idx="4213" formatCode="0.00E+00">
                  <c:v>1.0009809613421099E-5</c:v>
                </c:pt>
                <c:pt idx="4214" formatCode="0.00E+00">
                  <c:v>1.0009809613421099E-5</c:v>
                </c:pt>
                <c:pt idx="4215" formatCode="0.00E+00">
                  <c:v>2.00196192268423E-5</c:v>
                </c:pt>
                <c:pt idx="4216" formatCode="0.00E+00">
                  <c:v>1.0009809613421099E-5</c:v>
                </c:pt>
                <c:pt idx="4217" formatCode="0.00E+00">
                  <c:v>5.0049048067105697E-5</c:v>
                </c:pt>
                <c:pt idx="4218" formatCode="0.00E+00">
                  <c:v>1.0009809613421099E-5</c:v>
                </c:pt>
                <c:pt idx="4219" formatCode="0.00E+00">
                  <c:v>2.00196192268423E-5</c:v>
                </c:pt>
                <c:pt idx="4220" formatCode="0.00E+00">
                  <c:v>2.00196192268423E-5</c:v>
                </c:pt>
                <c:pt idx="4221" formatCode="0.00E+00">
                  <c:v>2.00196192268423E-5</c:v>
                </c:pt>
                <c:pt idx="4222" formatCode="0.00E+00">
                  <c:v>2.00196192268423E-5</c:v>
                </c:pt>
                <c:pt idx="4223" formatCode="0.00E+00">
                  <c:v>1.0009809613421099E-5</c:v>
                </c:pt>
                <c:pt idx="4224" formatCode="0.00E+00">
                  <c:v>1.0009809613421099E-5</c:v>
                </c:pt>
                <c:pt idx="4225" formatCode="0.00E+00">
                  <c:v>2.00196192268423E-5</c:v>
                </c:pt>
                <c:pt idx="4226" formatCode="0.00E+00">
                  <c:v>6.0058857680526901E-5</c:v>
                </c:pt>
                <c:pt idx="4227" formatCode="0.00E+00">
                  <c:v>3.00294288402634E-5</c:v>
                </c:pt>
                <c:pt idx="4228" formatCode="0.00E+00">
                  <c:v>1.0009809613421099E-5</c:v>
                </c:pt>
                <c:pt idx="4229" formatCode="0.00E+00">
                  <c:v>1.0009809613421099E-5</c:v>
                </c:pt>
                <c:pt idx="4230" formatCode="0.00E+00">
                  <c:v>1.0009809613421099E-5</c:v>
                </c:pt>
                <c:pt idx="4231" formatCode="0.00E+00">
                  <c:v>1.0009809613421099E-5</c:v>
                </c:pt>
                <c:pt idx="4232" formatCode="0.00E+00">
                  <c:v>2.00196192268423E-5</c:v>
                </c:pt>
                <c:pt idx="4233" formatCode="0.00E+00">
                  <c:v>2.00196192268423E-5</c:v>
                </c:pt>
                <c:pt idx="4234" formatCode="0.00E+00">
                  <c:v>2.00196192268423E-5</c:v>
                </c:pt>
                <c:pt idx="4235" formatCode="0.00E+00">
                  <c:v>3.00294288402634E-5</c:v>
                </c:pt>
                <c:pt idx="4236" formatCode="0.00E+00">
                  <c:v>1.0009809613421099E-5</c:v>
                </c:pt>
                <c:pt idx="4237" formatCode="0.00E+00">
                  <c:v>1.0009809613421099E-5</c:v>
                </c:pt>
                <c:pt idx="4238" formatCode="0.00E+00">
                  <c:v>1.0009809613421099E-5</c:v>
                </c:pt>
                <c:pt idx="4239" formatCode="0.00E+00">
                  <c:v>3.00294288402634E-5</c:v>
                </c:pt>
                <c:pt idx="4240" formatCode="0.00E+00">
                  <c:v>1.0009809613421099E-5</c:v>
                </c:pt>
                <c:pt idx="4241" formatCode="0.00E+00">
                  <c:v>1.0009809613421099E-5</c:v>
                </c:pt>
                <c:pt idx="4242" formatCode="0.00E+00">
                  <c:v>1.0009809613421099E-5</c:v>
                </c:pt>
                <c:pt idx="4243" formatCode="0.00E+00">
                  <c:v>1.0009809613421099E-5</c:v>
                </c:pt>
                <c:pt idx="4244" formatCode="0.00E+00">
                  <c:v>2.00196192268423E-5</c:v>
                </c:pt>
                <c:pt idx="4245" formatCode="0.00E+00">
                  <c:v>3.00294288402634E-5</c:v>
                </c:pt>
                <c:pt idx="4246" formatCode="0.00E+00">
                  <c:v>2.00196192268423E-5</c:v>
                </c:pt>
                <c:pt idx="4247" formatCode="0.00E+00">
                  <c:v>3.00294288402634E-5</c:v>
                </c:pt>
                <c:pt idx="4248" formatCode="0.00E+00">
                  <c:v>3.00294288402634E-5</c:v>
                </c:pt>
                <c:pt idx="4249" formatCode="0.00E+00">
                  <c:v>1.0009809613421099E-5</c:v>
                </c:pt>
                <c:pt idx="4250" formatCode="0.00E+00">
                  <c:v>2.00196192268423E-5</c:v>
                </c:pt>
                <c:pt idx="4251" formatCode="0.00E+00">
                  <c:v>1.0009809613421099E-5</c:v>
                </c:pt>
                <c:pt idx="4252" formatCode="0.00E+00">
                  <c:v>1.0009809613421099E-5</c:v>
                </c:pt>
                <c:pt idx="4253" formatCode="0.00E+00">
                  <c:v>2.00196192268423E-5</c:v>
                </c:pt>
                <c:pt idx="4254" formatCode="0.00E+00">
                  <c:v>2.00196192268423E-5</c:v>
                </c:pt>
                <c:pt idx="4255" formatCode="0.00E+00">
                  <c:v>1.0009809613421099E-5</c:v>
                </c:pt>
                <c:pt idx="4256" formatCode="0.00E+00">
                  <c:v>2.00196192268423E-5</c:v>
                </c:pt>
                <c:pt idx="4257" formatCode="0.00E+00">
                  <c:v>4.0039238453684601E-5</c:v>
                </c:pt>
                <c:pt idx="4258" formatCode="0.00E+00">
                  <c:v>1.0009809613421099E-5</c:v>
                </c:pt>
                <c:pt idx="4259" formatCode="0.00E+00">
                  <c:v>1.0009809613421099E-5</c:v>
                </c:pt>
                <c:pt idx="4260" formatCode="0.00E+00">
                  <c:v>1.0009809613421099E-5</c:v>
                </c:pt>
                <c:pt idx="4261" formatCode="0.00E+00">
                  <c:v>2.00196192268423E-5</c:v>
                </c:pt>
                <c:pt idx="4262" formatCode="0.00E+00">
                  <c:v>2.00196192268423E-5</c:v>
                </c:pt>
                <c:pt idx="4263" formatCode="0.00E+00">
                  <c:v>3.00294288402634E-5</c:v>
                </c:pt>
                <c:pt idx="4264" formatCode="0.00E+00">
                  <c:v>2.00196192268423E-5</c:v>
                </c:pt>
                <c:pt idx="4265" formatCode="0.00E+00">
                  <c:v>1.0009809613421099E-5</c:v>
                </c:pt>
                <c:pt idx="4266" formatCode="0.00E+00">
                  <c:v>2.00196192268423E-5</c:v>
                </c:pt>
                <c:pt idx="4267" formatCode="0.00E+00">
                  <c:v>1.0009809613421099E-5</c:v>
                </c:pt>
                <c:pt idx="4268" formatCode="0.00E+00">
                  <c:v>1.0009809613421099E-5</c:v>
                </c:pt>
                <c:pt idx="4269" formatCode="0.00E+00">
                  <c:v>1.0009809613421099E-5</c:v>
                </c:pt>
                <c:pt idx="4270" formatCode="0.00E+00">
                  <c:v>3.00294288402634E-5</c:v>
                </c:pt>
                <c:pt idx="4271" formatCode="0.00E+00">
                  <c:v>1.0009809613421099E-5</c:v>
                </c:pt>
                <c:pt idx="4272" formatCode="0.00E+00">
                  <c:v>2.00196192268423E-5</c:v>
                </c:pt>
                <c:pt idx="4273" formatCode="0.00E+00">
                  <c:v>1.0009809613421099E-5</c:v>
                </c:pt>
                <c:pt idx="4274" formatCode="0.00E+00">
                  <c:v>1.0009809613421099E-5</c:v>
                </c:pt>
                <c:pt idx="4275" formatCode="0.00E+00">
                  <c:v>3.00294288402634E-5</c:v>
                </c:pt>
                <c:pt idx="4276" formatCode="0.00E+00">
                  <c:v>3.00294288402634E-5</c:v>
                </c:pt>
                <c:pt idx="4277" formatCode="0.00E+00">
                  <c:v>2.00196192268423E-5</c:v>
                </c:pt>
                <c:pt idx="4278" formatCode="0.00E+00">
                  <c:v>1.0009809613421099E-5</c:v>
                </c:pt>
                <c:pt idx="4279" formatCode="0.00E+00">
                  <c:v>2.00196192268423E-5</c:v>
                </c:pt>
                <c:pt idx="4280" formatCode="0.00E+00">
                  <c:v>3.00294288402634E-5</c:v>
                </c:pt>
                <c:pt idx="4281" formatCode="0.00E+00">
                  <c:v>1.0009809613421099E-5</c:v>
                </c:pt>
                <c:pt idx="4282" formatCode="0.00E+00">
                  <c:v>2.00196192268423E-5</c:v>
                </c:pt>
                <c:pt idx="4283" formatCode="0.00E+00">
                  <c:v>3.00294288402634E-5</c:v>
                </c:pt>
                <c:pt idx="4284" formatCode="0.00E+00">
                  <c:v>1.0009809613421099E-5</c:v>
                </c:pt>
                <c:pt idx="4285" formatCode="0.00E+00">
                  <c:v>1.0009809613421099E-5</c:v>
                </c:pt>
                <c:pt idx="4286" formatCode="0.00E+00">
                  <c:v>1.0009809613421099E-5</c:v>
                </c:pt>
                <c:pt idx="4287" formatCode="0.00E+00">
                  <c:v>1.0009809613421099E-5</c:v>
                </c:pt>
                <c:pt idx="4288" formatCode="0.00E+00">
                  <c:v>2.00196192268423E-5</c:v>
                </c:pt>
                <c:pt idx="4289" formatCode="0.00E+00">
                  <c:v>1.0009809613421099E-5</c:v>
                </c:pt>
                <c:pt idx="4290" formatCode="0.00E+00">
                  <c:v>1.0009809613421099E-5</c:v>
                </c:pt>
                <c:pt idx="4291" formatCode="0.00E+00">
                  <c:v>2.00196192268423E-5</c:v>
                </c:pt>
                <c:pt idx="4292" formatCode="0.00E+00">
                  <c:v>1.0009809613421099E-5</c:v>
                </c:pt>
                <c:pt idx="4293" formatCode="0.00E+00">
                  <c:v>1.0009809613421099E-5</c:v>
                </c:pt>
                <c:pt idx="4294" formatCode="0.00E+00">
                  <c:v>2.00196192268423E-5</c:v>
                </c:pt>
                <c:pt idx="4295" formatCode="0.00E+00">
                  <c:v>1.0009809613421099E-5</c:v>
                </c:pt>
                <c:pt idx="4296" formatCode="0.00E+00">
                  <c:v>2.00196192268423E-5</c:v>
                </c:pt>
                <c:pt idx="4297" formatCode="0.00E+00">
                  <c:v>1.0009809613421099E-5</c:v>
                </c:pt>
                <c:pt idx="4298" formatCode="0.00E+00">
                  <c:v>2.00196192268423E-5</c:v>
                </c:pt>
                <c:pt idx="4299" formatCode="0.00E+00">
                  <c:v>3.00294288402634E-5</c:v>
                </c:pt>
                <c:pt idx="4300" formatCode="0.00E+00">
                  <c:v>4.0039238453684601E-5</c:v>
                </c:pt>
                <c:pt idx="4301" formatCode="0.00E+00">
                  <c:v>1.0009809613421099E-5</c:v>
                </c:pt>
                <c:pt idx="4302" formatCode="0.00E+00">
                  <c:v>1.0009809613421099E-5</c:v>
                </c:pt>
                <c:pt idx="4303" formatCode="0.00E+00">
                  <c:v>1.0009809613421099E-5</c:v>
                </c:pt>
                <c:pt idx="4304" formatCode="0.00E+00">
                  <c:v>1.0009809613421099E-5</c:v>
                </c:pt>
                <c:pt idx="4305" formatCode="0.00E+00">
                  <c:v>3.00294288402634E-5</c:v>
                </c:pt>
                <c:pt idx="4306" formatCode="0.00E+00">
                  <c:v>2.00196192268423E-5</c:v>
                </c:pt>
                <c:pt idx="4307" formatCode="0.00E+00">
                  <c:v>1.0009809613421099E-5</c:v>
                </c:pt>
                <c:pt idx="4308" formatCode="0.00E+00">
                  <c:v>1.0009809613421099E-5</c:v>
                </c:pt>
                <c:pt idx="4309" formatCode="0.00E+00">
                  <c:v>3.00294288402634E-5</c:v>
                </c:pt>
                <c:pt idx="4310" formatCode="0.00E+00">
                  <c:v>2.00196192268423E-5</c:v>
                </c:pt>
                <c:pt idx="4311" formatCode="0.00E+00">
                  <c:v>2.00196192268423E-5</c:v>
                </c:pt>
                <c:pt idx="4312" formatCode="0.00E+00">
                  <c:v>1.0009809613421099E-5</c:v>
                </c:pt>
                <c:pt idx="4313" formatCode="0.00E+00">
                  <c:v>1.0009809613421099E-5</c:v>
                </c:pt>
                <c:pt idx="4314" formatCode="0.00E+00">
                  <c:v>2.00196192268423E-5</c:v>
                </c:pt>
                <c:pt idx="4315" formatCode="0.00E+00">
                  <c:v>1.0009809613421099E-5</c:v>
                </c:pt>
                <c:pt idx="4316" formatCode="0.00E+00">
                  <c:v>1.0009809613421099E-5</c:v>
                </c:pt>
                <c:pt idx="4317" formatCode="0.00E+00">
                  <c:v>2.00196192268423E-5</c:v>
                </c:pt>
                <c:pt idx="4318" formatCode="0.00E+00">
                  <c:v>1.0009809613421099E-5</c:v>
                </c:pt>
                <c:pt idx="4319" formatCode="0.00E+00">
                  <c:v>2.00196192268423E-5</c:v>
                </c:pt>
                <c:pt idx="4320" formatCode="0.00E+00">
                  <c:v>5.0049048067105697E-5</c:v>
                </c:pt>
                <c:pt idx="4321" formatCode="0.00E+00">
                  <c:v>2.00196192268423E-5</c:v>
                </c:pt>
                <c:pt idx="4322" formatCode="0.00E+00">
                  <c:v>1.0009809613421099E-5</c:v>
                </c:pt>
                <c:pt idx="4323" formatCode="0.00E+00">
                  <c:v>2.00196192268423E-5</c:v>
                </c:pt>
                <c:pt idx="4324" formatCode="0.00E+00">
                  <c:v>1.0009809613421099E-5</c:v>
                </c:pt>
                <c:pt idx="4325" formatCode="0.00E+00">
                  <c:v>1.0009809613421099E-5</c:v>
                </c:pt>
                <c:pt idx="4326" formatCode="0.00E+00">
                  <c:v>1.0009809613421099E-5</c:v>
                </c:pt>
                <c:pt idx="4327" formatCode="0.00E+00">
                  <c:v>1.0009809613421099E-5</c:v>
                </c:pt>
                <c:pt idx="4328" formatCode="0.00E+00">
                  <c:v>1.0009809613421099E-5</c:v>
                </c:pt>
                <c:pt idx="4329" formatCode="0.00E+00">
                  <c:v>1.0009809613421099E-5</c:v>
                </c:pt>
                <c:pt idx="4330" formatCode="0.00E+00">
                  <c:v>1.0009809613421099E-5</c:v>
                </c:pt>
                <c:pt idx="4331" formatCode="0.00E+00">
                  <c:v>2.00196192268423E-5</c:v>
                </c:pt>
                <c:pt idx="4332" formatCode="0.00E+00">
                  <c:v>1.0009809613421099E-5</c:v>
                </c:pt>
                <c:pt idx="4333" formatCode="0.00E+00">
                  <c:v>1.0009809613421099E-5</c:v>
                </c:pt>
                <c:pt idx="4334" formatCode="0.00E+00">
                  <c:v>1.0009809613421099E-5</c:v>
                </c:pt>
                <c:pt idx="4335" formatCode="0.00E+00">
                  <c:v>1.0009809613421099E-5</c:v>
                </c:pt>
                <c:pt idx="4336" formatCode="0.00E+00">
                  <c:v>2.00196192268423E-5</c:v>
                </c:pt>
                <c:pt idx="4337" formatCode="0.00E+00">
                  <c:v>2.00196192268423E-5</c:v>
                </c:pt>
                <c:pt idx="4338" formatCode="0.00E+00">
                  <c:v>2.00196192268423E-5</c:v>
                </c:pt>
                <c:pt idx="4339" formatCode="0.00E+00">
                  <c:v>1.0009809613421099E-5</c:v>
                </c:pt>
                <c:pt idx="4340" formatCode="0.00E+00">
                  <c:v>1.0009809613421099E-5</c:v>
                </c:pt>
                <c:pt idx="4341" formatCode="0.00E+00">
                  <c:v>2.00196192268423E-5</c:v>
                </c:pt>
                <c:pt idx="4342" formatCode="0.00E+00">
                  <c:v>1.0009809613421099E-5</c:v>
                </c:pt>
                <c:pt idx="4343" formatCode="0.00E+00">
                  <c:v>5.0049048067105697E-5</c:v>
                </c:pt>
                <c:pt idx="4344" formatCode="0.00E+00">
                  <c:v>1.0009809613421099E-5</c:v>
                </c:pt>
                <c:pt idx="4345" formatCode="0.00E+00">
                  <c:v>1.0009809613421099E-5</c:v>
                </c:pt>
                <c:pt idx="4346" formatCode="0.00E+00">
                  <c:v>3.00294288402634E-5</c:v>
                </c:pt>
                <c:pt idx="4347" formatCode="0.00E+00">
                  <c:v>1.0009809613421099E-5</c:v>
                </c:pt>
                <c:pt idx="4348" formatCode="0.00E+00">
                  <c:v>2.00196192268423E-5</c:v>
                </c:pt>
                <c:pt idx="4349" formatCode="0.00E+00">
                  <c:v>2.00196192268423E-5</c:v>
                </c:pt>
                <c:pt idx="4350" formatCode="0.00E+00">
                  <c:v>1.0009809613421099E-5</c:v>
                </c:pt>
                <c:pt idx="4351" formatCode="0.00E+00">
                  <c:v>1.0009809613421099E-5</c:v>
                </c:pt>
                <c:pt idx="4352" formatCode="0.00E+00">
                  <c:v>1.0009809613421099E-5</c:v>
                </c:pt>
                <c:pt idx="4353" formatCode="0.00E+00">
                  <c:v>1.0009809613421099E-5</c:v>
                </c:pt>
                <c:pt idx="4354" formatCode="0.00E+00">
                  <c:v>1.0009809613421099E-5</c:v>
                </c:pt>
                <c:pt idx="4355" formatCode="0.00E+00">
                  <c:v>1.0009809613421099E-5</c:v>
                </c:pt>
                <c:pt idx="4356" formatCode="0.00E+00">
                  <c:v>1.0009809613421099E-5</c:v>
                </c:pt>
                <c:pt idx="4357" formatCode="0.00E+00">
                  <c:v>3.00294288402634E-5</c:v>
                </c:pt>
                <c:pt idx="4358" formatCode="0.00E+00">
                  <c:v>1.0009809613421099E-5</c:v>
                </c:pt>
                <c:pt idx="4359" formatCode="0.00E+00">
                  <c:v>3.00294288402634E-5</c:v>
                </c:pt>
                <c:pt idx="4360" formatCode="0.00E+00">
                  <c:v>1.0009809613421099E-5</c:v>
                </c:pt>
                <c:pt idx="4361" formatCode="0.00E+00">
                  <c:v>1.0009809613421099E-5</c:v>
                </c:pt>
                <c:pt idx="4362" formatCode="0.00E+00">
                  <c:v>2.00196192268423E-5</c:v>
                </c:pt>
                <c:pt idx="4363" formatCode="0.00E+00">
                  <c:v>1.0009809613421099E-5</c:v>
                </c:pt>
                <c:pt idx="4364" formatCode="0.00E+00">
                  <c:v>2.00196192268423E-5</c:v>
                </c:pt>
                <c:pt idx="4365" formatCode="0.00E+00">
                  <c:v>1.0009809613421099E-5</c:v>
                </c:pt>
                <c:pt idx="4366" formatCode="0.00E+00">
                  <c:v>2.00196192268423E-5</c:v>
                </c:pt>
                <c:pt idx="4367" formatCode="0.00E+00">
                  <c:v>2.00196192268423E-5</c:v>
                </c:pt>
                <c:pt idx="4368" formatCode="0.00E+00">
                  <c:v>1.0009809613421099E-5</c:v>
                </c:pt>
                <c:pt idx="4369" formatCode="0.00E+00">
                  <c:v>1.0009809613421099E-5</c:v>
                </c:pt>
                <c:pt idx="4370" formatCode="0.00E+00">
                  <c:v>1.0009809613421099E-5</c:v>
                </c:pt>
                <c:pt idx="4371" formatCode="0.00E+00">
                  <c:v>1.0009809613421099E-5</c:v>
                </c:pt>
                <c:pt idx="4372" formatCode="0.00E+00">
                  <c:v>2.00196192268423E-5</c:v>
                </c:pt>
                <c:pt idx="4373" formatCode="0.00E+00">
                  <c:v>1.0009809613421099E-5</c:v>
                </c:pt>
                <c:pt idx="4374" formatCode="0.00E+00">
                  <c:v>1.0009809613421099E-5</c:v>
                </c:pt>
                <c:pt idx="4375" formatCode="0.00E+00">
                  <c:v>2.00196192268423E-5</c:v>
                </c:pt>
                <c:pt idx="4376" formatCode="0.00E+00">
                  <c:v>1.0009809613421099E-5</c:v>
                </c:pt>
                <c:pt idx="4377" formatCode="0.00E+00">
                  <c:v>1.0009809613421099E-5</c:v>
                </c:pt>
                <c:pt idx="4378" formatCode="0.00E+00">
                  <c:v>1.0009809613421099E-5</c:v>
                </c:pt>
                <c:pt idx="4379" formatCode="0.00E+00">
                  <c:v>2.00196192268423E-5</c:v>
                </c:pt>
                <c:pt idx="4380" formatCode="0.00E+00">
                  <c:v>1.0009809613421099E-5</c:v>
                </c:pt>
                <c:pt idx="4381" formatCode="0.00E+00">
                  <c:v>4.0039238453684601E-5</c:v>
                </c:pt>
                <c:pt idx="4382" formatCode="0.00E+00">
                  <c:v>2.00196192268423E-5</c:v>
                </c:pt>
                <c:pt idx="4383" formatCode="0.00E+00">
                  <c:v>1.0009809613421099E-5</c:v>
                </c:pt>
                <c:pt idx="4384" formatCode="0.00E+00">
                  <c:v>1.0009809613421099E-5</c:v>
                </c:pt>
                <c:pt idx="4385" formatCode="0.00E+00">
                  <c:v>2.00196192268423E-5</c:v>
                </c:pt>
                <c:pt idx="4386" formatCode="0.00E+00">
                  <c:v>1.0009809613421099E-5</c:v>
                </c:pt>
                <c:pt idx="4387" formatCode="0.00E+00">
                  <c:v>1.0009809613421099E-5</c:v>
                </c:pt>
                <c:pt idx="4388" formatCode="0.00E+00">
                  <c:v>1.0009809613421099E-5</c:v>
                </c:pt>
                <c:pt idx="4389" formatCode="0.00E+00">
                  <c:v>1.0009809613421099E-5</c:v>
                </c:pt>
                <c:pt idx="4390" formatCode="0.00E+00">
                  <c:v>1.0009809613421099E-5</c:v>
                </c:pt>
                <c:pt idx="4391" formatCode="0.00E+00">
                  <c:v>1.0009809613421099E-5</c:v>
                </c:pt>
                <c:pt idx="4392" formatCode="0.00E+00">
                  <c:v>3.00294288402634E-5</c:v>
                </c:pt>
                <c:pt idx="4393" formatCode="0.00E+00">
                  <c:v>2.00196192268423E-5</c:v>
                </c:pt>
                <c:pt idx="4394" formatCode="0.00E+00">
                  <c:v>2.00196192268423E-5</c:v>
                </c:pt>
                <c:pt idx="4395" formatCode="0.00E+00">
                  <c:v>1.0009809613421099E-5</c:v>
                </c:pt>
                <c:pt idx="4396" formatCode="0.00E+00">
                  <c:v>2.00196192268423E-5</c:v>
                </c:pt>
                <c:pt idx="4397" formatCode="0.00E+00">
                  <c:v>2.00196192268423E-5</c:v>
                </c:pt>
                <c:pt idx="4398" formatCode="0.00E+00">
                  <c:v>1.0009809613421099E-5</c:v>
                </c:pt>
                <c:pt idx="4399" formatCode="0.00E+00">
                  <c:v>2.00196192268423E-5</c:v>
                </c:pt>
                <c:pt idx="4400" formatCode="0.00E+00">
                  <c:v>1.0009809613421099E-5</c:v>
                </c:pt>
                <c:pt idx="4401" formatCode="0.00E+00">
                  <c:v>1.0009809613421099E-5</c:v>
                </c:pt>
                <c:pt idx="4402" formatCode="0.00E+00">
                  <c:v>1.0009809613421099E-5</c:v>
                </c:pt>
                <c:pt idx="4403" formatCode="0.00E+00">
                  <c:v>3.00294288402634E-5</c:v>
                </c:pt>
                <c:pt idx="4404" formatCode="0.00E+00">
                  <c:v>1.0009809613421099E-5</c:v>
                </c:pt>
                <c:pt idx="4405" formatCode="0.00E+00">
                  <c:v>1.0009809613421099E-5</c:v>
                </c:pt>
                <c:pt idx="4406" formatCode="0.00E+00">
                  <c:v>2.00196192268423E-5</c:v>
                </c:pt>
                <c:pt idx="4407" formatCode="0.00E+00">
                  <c:v>2.00196192268423E-5</c:v>
                </c:pt>
                <c:pt idx="4408" formatCode="0.00E+00">
                  <c:v>3.00294288402634E-5</c:v>
                </c:pt>
                <c:pt idx="4409" formatCode="0.00E+00">
                  <c:v>1.0009809613421099E-5</c:v>
                </c:pt>
                <c:pt idx="4410" formatCode="0.00E+00">
                  <c:v>1.0009809613421099E-5</c:v>
                </c:pt>
                <c:pt idx="4411" formatCode="0.00E+00">
                  <c:v>3.00294288402634E-5</c:v>
                </c:pt>
                <c:pt idx="4412" formatCode="0.00E+00">
                  <c:v>3.00294288402634E-5</c:v>
                </c:pt>
                <c:pt idx="4413" formatCode="0.00E+00">
                  <c:v>1.0009809613421099E-5</c:v>
                </c:pt>
                <c:pt idx="4414" formatCode="0.00E+00">
                  <c:v>3.00294288402634E-5</c:v>
                </c:pt>
                <c:pt idx="4415" formatCode="0.00E+00">
                  <c:v>2.00196192268423E-5</c:v>
                </c:pt>
                <c:pt idx="4416" formatCode="0.00E+00">
                  <c:v>2.00196192268423E-5</c:v>
                </c:pt>
                <c:pt idx="4417" formatCode="0.00E+00">
                  <c:v>2.00196192268423E-5</c:v>
                </c:pt>
                <c:pt idx="4418" formatCode="0.00E+00">
                  <c:v>1.0009809613421099E-5</c:v>
                </c:pt>
                <c:pt idx="4419" formatCode="0.00E+00">
                  <c:v>1.0009809613421099E-5</c:v>
                </c:pt>
                <c:pt idx="4420" formatCode="0.00E+00">
                  <c:v>4.0039238453684601E-5</c:v>
                </c:pt>
                <c:pt idx="4421" formatCode="0.00E+00">
                  <c:v>1.0009809613421099E-5</c:v>
                </c:pt>
                <c:pt idx="4422" formatCode="0.00E+00">
                  <c:v>3.00294288402634E-5</c:v>
                </c:pt>
                <c:pt idx="4423" formatCode="0.00E+00">
                  <c:v>1.0009809613421099E-5</c:v>
                </c:pt>
                <c:pt idx="4424" formatCode="0.00E+00">
                  <c:v>1.0009809613421099E-5</c:v>
                </c:pt>
                <c:pt idx="4425" formatCode="0.00E+00">
                  <c:v>1.0009809613421099E-5</c:v>
                </c:pt>
                <c:pt idx="4426" formatCode="0.00E+00">
                  <c:v>1.0009809613421099E-5</c:v>
                </c:pt>
                <c:pt idx="4427" formatCode="0.00E+00">
                  <c:v>2.00196192268423E-5</c:v>
                </c:pt>
                <c:pt idx="4428" formatCode="0.00E+00">
                  <c:v>2.00196192268423E-5</c:v>
                </c:pt>
                <c:pt idx="4429" formatCode="0.00E+00">
                  <c:v>2.00196192268423E-5</c:v>
                </c:pt>
                <c:pt idx="4430" formatCode="0.00E+00">
                  <c:v>2.00196192268423E-5</c:v>
                </c:pt>
                <c:pt idx="4431" formatCode="0.00E+00">
                  <c:v>1.0009809613421099E-5</c:v>
                </c:pt>
                <c:pt idx="4432" formatCode="0.00E+00">
                  <c:v>2.00196192268423E-5</c:v>
                </c:pt>
                <c:pt idx="4433" formatCode="0.00E+00">
                  <c:v>1.0009809613421099E-5</c:v>
                </c:pt>
                <c:pt idx="4434" formatCode="0.00E+00">
                  <c:v>1.0009809613421099E-5</c:v>
                </c:pt>
                <c:pt idx="4435" formatCode="0.00E+00">
                  <c:v>1.0009809613421099E-5</c:v>
                </c:pt>
                <c:pt idx="4436" formatCode="0.00E+00">
                  <c:v>1.0009809613421099E-5</c:v>
                </c:pt>
                <c:pt idx="4437" formatCode="0.00E+00">
                  <c:v>1.0009809613421099E-5</c:v>
                </c:pt>
                <c:pt idx="4438" formatCode="0.00E+00">
                  <c:v>2.00196192268423E-5</c:v>
                </c:pt>
                <c:pt idx="4439" formatCode="0.00E+00">
                  <c:v>2.00196192268423E-5</c:v>
                </c:pt>
                <c:pt idx="4440" formatCode="0.00E+00">
                  <c:v>2.00196192268423E-5</c:v>
                </c:pt>
                <c:pt idx="4441" formatCode="0.00E+00">
                  <c:v>1.0009809613421099E-5</c:v>
                </c:pt>
                <c:pt idx="4442" formatCode="0.00E+00">
                  <c:v>1.0009809613421099E-5</c:v>
                </c:pt>
                <c:pt idx="4443" formatCode="0.00E+00">
                  <c:v>1.0009809613421099E-5</c:v>
                </c:pt>
                <c:pt idx="4444" formatCode="0.00E+00">
                  <c:v>1.0009809613421099E-5</c:v>
                </c:pt>
                <c:pt idx="4445" formatCode="0.00E+00">
                  <c:v>1.0009809613421099E-5</c:v>
                </c:pt>
                <c:pt idx="4446" formatCode="0.00E+00">
                  <c:v>1.0009809613421099E-5</c:v>
                </c:pt>
                <c:pt idx="4447" formatCode="0.00E+00">
                  <c:v>3.00294288402634E-5</c:v>
                </c:pt>
                <c:pt idx="4448" formatCode="0.00E+00">
                  <c:v>1.0009809613421099E-5</c:v>
                </c:pt>
                <c:pt idx="4449" formatCode="0.00E+00">
                  <c:v>2.00196192268423E-5</c:v>
                </c:pt>
                <c:pt idx="4450" formatCode="0.00E+00">
                  <c:v>1.0009809613421099E-5</c:v>
                </c:pt>
                <c:pt idx="4451" formatCode="0.00E+00">
                  <c:v>1.0009809613421099E-5</c:v>
                </c:pt>
                <c:pt idx="4452" formatCode="0.00E+00">
                  <c:v>1.0009809613421099E-5</c:v>
                </c:pt>
                <c:pt idx="4453" formatCode="0.00E+00">
                  <c:v>2.00196192268423E-5</c:v>
                </c:pt>
                <c:pt idx="4454" formatCode="0.00E+00">
                  <c:v>2.00196192268423E-5</c:v>
                </c:pt>
                <c:pt idx="4455" formatCode="0.00E+00">
                  <c:v>2.00196192268423E-5</c:v>
                </c:pt>
                <c:pt idx="4456" formatCode="0.00E+00">
                  <c:v>1.0009809613421099E-5</c:v>
                </c:pt>
                <c:pt idx="4457" formatCode="0.00E+00">
                  <c:v>3.00294288402634E-5</c:v>
                </c:pt>
                <c:pt idx="4458" formatCode="0.00E+00">
                  <c:v>2.00196192268423E-5</c:v>
                </c:pt>
                <c:pt idx="4459" formatCode="0.00E+00">
                  <c:v>1.0009809613421099E-5</c:v>
                </c:pt>
                <c:pt idx="4460" formatCode="0.00E+00">
                  <c:v>1.0009809613421099E-5</c:v>
                </c:pt>
                <c:pt idx="4461" formatCode="0.00E+00">
                  <c:v>3.00294288402634E-5</c:v>
                </c:pt>
                <c:pt idx="4462" formatCode="0.00E+00">
                  <c:v>1.0009809613421099E-5</c:v>
                </c:pt>
                <c:pt idx="4463" formatCode="0.00E+00">
                  <c:v>1.0009809613421099E-5</c:v>
                </c:pt>
                <c:pt idx="4464" formatCode="0.00E+00">
                  <c:v>1.0009809613421099E-5</c:v>
                </c:pt>
                <c:pt idx="4465" formatCode="0.00E+00">
                  <c:v>2.00196192268423E-5</c:v>
                </c:pt>
                <c:pt idx="4466" formatCode="0.00E+00">
                  <c:v>3.00294288402634E-5</c:v>
                </c:pt>
                <c:pt idx="4467" formatCode="0.00E+00">
                  <c:v>1.0009809613421099E-5</c:v>
                </c:pt>
                <c:pt idx="4468" formatCode="0.00E+00">
                  <c:v>2.00196192268423E-5</c:v>
                </c:pt>
                <c:pt idx="4469" formatCode="0.00E+00">
                  <c:v>1.0009809613421099E-5</c:v>
                </c:pt>
                <c:pt idx="4470" formatCode="0.00E+00">
                  <c:v>1.0009809613421099E-5</c:v>
                </c:pt>
                <c:pt idx="4471" formatCode="0.00E+00">
                  <c:v>2.00196192268423E-5</c:v>
                </c:pt>
                <c:pt idx="4472" formatCode="0.00E+00">
                  <c:v>1.0009809613421099E-5</c:v>
                </c:pt>
                <c:pt idx="4473" formatCode="0.00E+00">
                  <c:v>2.00196192268423E-5</c:v>
                </c:pt>
                <c:pt idx="4474" formatCode="0.00E+00">
                  <c:v>1.0009809613421099E-5</c:v>
                </c:pt>
                <c:pt idx="4475" formatCode="0.00E+00">
                  <c:v>2.00196192268423E-5</c:v>
                </c:pt>
                <c:pt idx="4476" formatCode="0.00E+00">
                  <c:v>1.0009809613421099E-5</c:v>
                </c:pt>
                <c:pt idx="4477" formatCode="0.00E+00">
                  <c:v>1.0009809613421099E-5</c:v>
                </c:pt>
                <c:pt idx="4478" formatCode="0.00E+00">
                  <c:v>2.00196192268423E-5</c:v>
                </c:pt>
                <c:pt idx="4479" formatCode="0.00E+00">
                  <c:v>2.00196192268423E-5</c:v>
                </c:pt>
                <c:pt idx="4480" formatCode="0.00E+00">
                  <c:v>2.00196192268423E-5</c:v>
                </c:pt>
                <c:pt idx="4481" formatCode="0.00E+00">
                  <c:v>2.00196192268423E-5</c:v>
                </c:pt>
                <c:pt idx="4482" formatCode="0.00E+00">
                  <c:v>2.00196192268423E-5</c:v>
                </c:pt>
                <c:pt idx="4483" formatCode="0.00E+00">
                  <c:v>1.0009809613421099E-5</c:v>
                </c:pt>
                <c:pt idx="4484" formatCode="0.00E+00">
                  <c:v>2.00196192268423E-5</c:v>
                </c:pt>
                <c:pt idx="4485" formatCode="0.00E+00">
                  <c:v>1.0009809613421099E-5</c:v>
                </c:pt>
                <c:pt idx="4486" formatCode="0.00E+00">
                  <c:v>1.0009809613421099E-5</c:v>
                </c:pt>
                <c:pt idx="4487" formatCode="0.00E+00">
                  <c:v>1.0009809613421099E-5</c:v>
                </c:pt>
                <c:pt idx="4488" formatCode="0.00E+00">
                  <c:v>1.0009809613421099E-5</c:v>
                </c:pt>
                <c:pt idx="4489" formatCode="0.00E+00">
                  <c:v>1.0009809613421099E-5</c:v>
                </c:pt>
                <c:pt idx="4490" formatCode="0.00E+00">
                  <c:v>2.00196192268423E-5</c:v>
                </c:pt>
                <c:pt idx="4491" formatCode="0.00E+00">
                  <c:v>1.0009809613421099E-5</c:v>
                </c:pt>
                <c:pt idx="4492" formatCode="0.00E+00">
                  <c:v>1.0009809613421099E-5</c:v>
                </c:pt>
                <c:pt idx="4493" formatCode="0.00E+00">
                  <c:v>2.00196192268423E-5</c:v>
                </c:pt>
                <c:pt idx="4494" formatCode="0.00E+00">
                  <c:v>1.0009809613421099E-5</c:v>
                </c:pt>
                <c:pt idx="4495" formatCode="0.00E+00">
                  <c:v>1.0009809613421099E-5</c:v>
                </c:pt>
                <c:pt idx="4496" formatCode="0.00E+00">
                  <c:v>1.0009809613421099E-5</c:v>
                </c:pt>
                <c:pt idx="4497" formatCode="0.00E+00">
                  <c:v>2.00196192268423E-5</c:v>
                </c:pt>
                <c:pt idx="4498" formatCode="0.00E+00">
                  <c:v>2.00196192268423E-5</c:v>
                </c:pt>
                <c:pt idx="4499" formatCode="0.00E+00">
                  <c:v>3.00294288402634E-5</c:v>
                </c:pt>
                <c:pt idx="4500" formatCode="0.00E+00">
                  <c:v>1.0009809613421099E-5</c:v>
                </c:pt>
                <c:pt idx="4501" formatCode="0.00E+00">
                  <c:v>3.00294288402634E-5</c:v>
                </c:pt>
                <c:pt idx="4502" formatCode="0.00E+00">
                  <c:v>1.0009809613421099E-5</c:v>
                </c:pt>
                <c:pt idx="4503" formatCode="0.00E+00">
                  <c:v>3.00294288402634E-5</c:v>
                </c:pt>
                <c:pt idx="4504" formatCode="0.00E+00">
                  <c:v>2.00196192268423E-5</c:v>
                </c:pt>
                <c:pt idx="4505" formatCode="0.00E+00">
                  <c:v>1.0009809613421099E-5</c:v>
                </c:pt>
                <c:pt idx="4506" formatCode="0.00E+00">
                  <c:v>1.0009809613421099E-5</c:v>
                </c:pt>
                <c:pt idx="4507" formatCode="0.00E+00">
                  <c:v>1.0009809613421099E-5</c:v>
                </c:pt>
                <c:pt idx="4508" formatCode="0.00E+00">
                  <c:v>1.0009809613421099E-5</c:v>
                </c:pt>
                <c:pt idx="4509" formatCode="0.00E+00">
                  <c:v>1.0009809613421099E-5</c:v>
                </c:pt>
                <c:pt idx="4510" formatCode="0.00E+00">
                  <c:v>1.0009809613421099E-5</c:v>
                </c:pt>
                <c:pt idx="4511" formatCode="0.00E+00">
                  <c:v>1.0009809613421099E-5</c:v>
                </c:pt>
                <c:pt idx="4512" formatCode="0.00E+00">
                  <c:v>2.00196192268423E-5</c:v>
                </c:pt>
                <c:pt idx="4513" formatCode="0.00E+00">
                  <c:v>1.0009809613421099E-5</c:v>
                </c:pt>
                <c:pt idx="4514" formatCode="0.00E+00">
                  <c:v>3.00294288402634E-5</c:v>
                </c:pt>
                <c:pt idx="4515" formatCode="0.00E+00">
                  <c:v>1.0009809613421099E-5</c:v>
                </c:pt>
                <c:pt idx="4516" formatCode="0.00E+00">
                  <c:v>1.0009809613421099E-5</c:v>
                </c:pt>
                <c:pt idx="4517" formatCode="0.00E+00">
                  <c:v>1.0009809613421099E-5</c:v>
                </c:pt>
                <c:pt idx="4518" formatCode="0.00E+00">
                  <c:v>2.00196192268423E-5</c:v>
                </c:pt>
                <c:pt idx="4519" formatCode="0.00E+00">
                  <c:v>1.0009809613421099E-5</c:v>
                </c:pt>
                <c:pt idx="4520" formatCode="0.00E+00">
                  <c:v>2.00196192268423E-5</c:v>
                </c:pt>
                <c:pt idx="4521" formatCode="0.00E+00">
                  <c:v>1.0009809613421099E-5</c:v>
                </c:pt>
                <c:pt idx="4522" formatCode="0.00E+00">
                  <c:v>1.0009809613421099E-5</c:v>
                </c:pt>
                <c:pt idx="4523" formatCode="0.00E+00">
                  <c:v>1.0009809613421099E-5</c:v>
                </c:pt>
                <c:pt idx="4524" formatCode="0.00E+00">
                  <c:v>1.0009809613421099E-5</c:v>
                </c:pt>
                <c:pt idx="4525" formatCode="0.00E+00">
                  <c:v>1.0009809613421099E-5</c:v>
                </c:pt>
                <c:pt idx="4526" formatCode="0.00E+00">
                  <c:v>1.0009809613421099E-5</c:v>
                </c:pt>
                <c:pt idx="4527" formatCode="0.00E+00">
                  <c:v>1.0009809613421099E-5</c:v>
                </c:pt>
                <c:pt idx="4528" formatCode="0.00E+00">
                  <c:v>2.00196192268423E-5</c:v>
                </c:pt>
                <c:pt idx="4529" formatCode="0.00E+00">
                  <c:v>1.0009809613421099E-5</c:v>
                </c:pt>
                <c:pt idx="4530" formatCode="0.00E+00">
                  <c:v>1.0009809613421099E-5</c:v>
                </c:pt>
                <c:pt idx="4531" formatCode="0.00E+00">
                  <c:v>4.0039238453684601E-5</c:v>
                </c:pt>
                <c:pt idx="4532" formatCode="0.00E+00">
                  <c:v>2.00196192268423E-5</c:v>
                </c:pt>
                <c:pt idx="4533" formatCode="0.00E+00">
                  <c:v>1.0009809613421099E-5</c:v>
                </c:pt>
                <c:pt idx="4534" formatCode="0.00E+00">
                  <c:v>3.00294288402634E-5</c:v>
                </c:pt>
                <c:pt idx="4535" formatCode="0.00E+00">
                  <c:v>1.0009809613421099E-5</c:v>
                </c:pt>
                <c:pt idx="4536" formatCode="0.00E+00">
                  <c:v>2.00196192268423E-5</c:v>
                </c:pt>
                <c:pt idx="4537" formatCode="0.00E+00">
                  <c:v>1.0009809613421099E-5</c:v>
                </c:pt>
                <c:pt idx="4538" formatCode="0.00E+00">
                  <c:v>2.00196192268423E-5</c:v>
                </c:pt>
                <c:pt idx="4539" formatCode="0.00E+00">
                  <c:v>1.0009809613421099E-5</c:v>
                </c:pt>
                <c:pt idx="4540" formatCode="0.00E+00">
                  <c:v>1.0009809613421099E-5</c:v>
                </c:pt>
                <c:pt idx="4541" formatCode="0.00E+00">
                  <c:v>3.00294288402634E-5</c:v>
                </c:pt>
                <c:pt idx="4542" formatCode="0.00E+00">
                  <c:v>1.0009809613421099E-5</c:v>
                </c:pt>
                <c:pt idx="4543" formatCode="0.00E+00">
                  <c:v>1.0009809613421099E-5</c:v>
                </c:pt>
                <c:pt idx="4544" formatCode="0.00E+00">
                  <c:v>1.0009809613421099E-5</c:v>
                </c:pt>
                <c:pt idx="4545" formatCode="0.00E+00">
                  <c:v>1.0009809613421099E-5</c:v>
                </c:pt>
                <c:pt idx="4546" formatCode="0.00E+00">
                  <c:v>1.0009809613421099E-5</c:v>
                </c:pt>
                <c:pt idx="4547" formatCode="0.00E+00">
                  <c:v>1.0009809613421099E-5</c:v>
                </c:pt>
                <c:pt idx="4548" formatCode="0.00E+00">
                  <c:v>4.0039238453684601E-5</c:v>
                </c:pt>
                <c:pt idx="4549" formatCode="0.00E+00">
                  <c:v>1.0009809613421099E-5</c:v>
                </c:pt>
                <c:pt idx="4550" formatCode="0.00E+00">
                  <c:v>1.0009809613421099E-5</c:v>
                </c:pt>
                <c:pt idx="4551" formatCode="0.00E+00">
                  <c:v>4.0039238453684601E-5</c:v>
                </c:pt>
                <c:pt idx="4552" formatCode="0.00E+00">
                  <c:v>1.0009809613421099E-5</c:v>
                </c:pt>
                <c:pt idx="4553" formatCode="0.00E+00">
                  <c:v>3.00294288402634E-5</c:v>
                </c:pt>
                <c:pt idx="4554" formatCode="0.00E+00">
                  <c:v>1.0009809613421099E-5</c:v>
                </c:pt>
                <c:pt idx="4555" formatCode="0.00E+00">
                  <c:v>1.0009809613421099E-5</c:v>
                </c:pt>
                <c:pt idx="4556" formatCode="0.00E+00">
                  <c:v>2.00196192268423E-5</c:v>
                </c:pt>
                <c:pt idx="4557" formatCode="0.00E+00">
                  <c:v>2.00196192268423E-5</c:v>
                </c:pt>
                <c:pt idx="4558" formatCode="0.00E+00">
                  <c:v>1.0009809613421099E-5</c:v>
                </c:pt>
                <c:pt idx="4559" formatCode="0.00E+00">
                  <c:v>1.0009809613421099E-5</c:v>
                </c:pt>
                <c:pt idx="4560" formatCode="0.00E+00">
                  <c:v>1.0009809613421099E-5</c:v>
                </c:pt>
                <c:pt idx="4561" formatCode="0.00E+00">
                  <c:v>2.00196192268423E-5</c:v>
                </c:pt>
                <c:pt idx="4562" formatCode="0.00E+00">
                  <c:v>1.0009809613421099E-5</c:v>
                </c:pt>
                <c:pt idx="4563" formatCode="0.00E+00">
                  <c:v>1.0009809613421099E-5</c:v>
                </c:pt>
                <c:pt idx="4564" formatCode="0.00E+00">
                  <c:v>1.0009809613421099E-5</c:v>
                </c:pt>
                <c:pt idx="4565" formatCode="0.00E+00">
                  <c:v>1.0009809613421099E-5</c:v>
                </c:pt>
                <c:pt idx="4566" formatCode="0.00E+00">
                  <c:v>2.00196192268423E-5</c:v>
                </c:pt>
                <c:pt idx="4567" formatCode="0.00E+00">
                  <c:v>1.0009809613421099E-5</c:v>
                </c:pt>
                <c:pt idx="4568" formatCode="0.00E+00">
                  <c:v>1.0009809613421099E-5</c:v>
                </c:pt>
                <c:pt idx="4569" formatCode="0.00E+00">
                  <c:v>1.0009809613421099E-5</c:v>
                </c:pt>
                <c:pt idx="4570" formatCode="0.00E+00">
                  <c:v>3.00294288402634E-5</c:v>
                </c:pt>
                <c:pt idx="4571" formatCode="0.00E+00">
                  <c:v>1.0009809613421099E-5</c:v>
                </c:pt>
                <c:pt idx="4572" formatCode="0.00E+00">
                  <c:v>1.0009809613421099E-5</c:v>
                </c:pt>
                <c:pt idx="4573" formatCode="0.00E+00">
                  <c:v>1.0009809613421099E-5</c:v>
                </c:pt>
                <c:pt idx="4574" formatCode="0.00E+00">
                  <c:v>1.0009809613421099E-5</c:v>
                </c:pt>
                <c:pt idx="4575" formatCode="0.00E+00">
                  <c:v>1.0009809613421099E-5</c:v>
                </c:pt>
                <c:pt idx="4576" formatCode="0.00E+00">
                  <c:v>1.0009809613421099E-5</c:v>
                </c:pt>
                <c:pt idx="4577" formatCode="0.00E+00">
                  <c:v>1.0009809613421099E-5</c:v>
                </c:pt>
                <c:pt idx="4578" formatCode="0.00E+00">
                  <c:v>2.00196192268423E-5</c:v>
                </c:pt>
                <c:pt idx="4579" formatCode="0.00E+00">
                  <c:v>2.00196192268423E-5</c:v>
                </c:pt>
                <c:pt idx="4580" formatCode="0.00E+00">
                  <c:v>1.0009809613421099E-5</c:v>
                </c:pt>
                <c:pt idx="4581" formatCode="0.00E+00">
                  <c:v>1.0009809613421099E-5</c:v>
                </c:pt>
                <c:pt idx="4582" formatCode="0.00E+00">
                  <c:v>2.00196192268423E-5</c:v>
                </c:pt>
                <c:pt idx="4583" formatCode="0.00E+00">
                  <c:v>2.00196192268423E-5</c:v>
                </c:pt>
                <c:pt idx="4584" formatCode="0.00E+00">
                  <c:v>1.0009809613421099E-5</c:v>
                </c:pt>
                <c:pt idx="4585" formatCode="0.00E+00">
                  <c:v>2.00196192268423E-5</c:v>
                </c:pt>
                <c:pt idx="4586" formatCode="0.00E+00">
                  <c:v>1.0009809613421099E-5</c:v>
                </c:pt>
                <c:pt idx="4587" formatCode="0.00E+00">
                  <c:v>1.0009809613421099E-5</c:v>
                </c:pt>
                <c:pt idx="4588" formatCode="0.00E+00">
                  <c:v>2.00196192268423E-5</c:v>
                </c:pt>
                <c:pt idx="4589" formatCode="0.00E+00">
                  <c:v>1.0009809613421099E-5</c:v>
                </c:pt>
                <c:pt idx="4590" formatCode="0.00E+00">
                  <c:v>2.00196192268423E-5</c:v>
                </c:pt>
                <c:pt idx="4591" formatCode="0.00E+00">
                  <c:v>1.0009809613421099E-5</c:v>
                </c:pt>
                <c:pt idx="4592" formatCode="0.00E+00">
                  <c:v>2.00196192268423E-5</c:v>
                </c:pt>
                <c:pt idx="4593" formatCode="0.00E+00">
                  <c:v>1.0009809613421099E-5</c:v>
                </c:pt>
                <c:pt idx="4594" formatCode="0.00E+00">
                  <c:v>1.0009809613421099E-5</c:v>
                </c:pt>
                <c:pt idx="4595" formatCode="0.00E+00">
                  <c:v>1.0009809613421099E-5</c:v>
                </c:pt>
                <c:pt idx="4596" formatCode="0.00E+00">
                  <c:v>1.0009809613421099E-5</c:v>
                </c:pt>
                <c:pt idx="4597" formatCode="0.00E+00">
                  <c:v>1.0009809613421099E-5</c:v>
                </c:pt>
                <c:pt idx="4598" formatCode="0.00E+00">
                  <c:v>2.00196192268423E-5</c:v>
                </c:pt>
                <c:pt idx="4599" formatCode="0.00E+00">
                  <c:v>1.0009809613421099E-5</c:v>
                </c:pt>
                <c:pt idx="4600" formatCode="0.00E+00">
                  <c:v>1.0009809613421099E-5</c:v>
                </c:pt>
                <c:pt idx="4601" formatCode="0.00E+00">
                  <c:v>3.00294288402634E-5</c:v>
                </c:pt>
                <c:pt idx="4602" formatCode="0.00E+00">
                  <c:v>1.0009809613421099E-5</c:v>
                </c:pt>
                <c:pt idx="4603" formatCode="0.00E+00">
                  <c:v>1.0009809613421099E-5</c:v>
                </c:pt>
                <c:pt idx="4604" formatCode="0.00E+00">
                  <c:v>1.0009809613421099E-5</c:v>
                </c:pt>
                <c:pt idx="4605" formatCode="0.00E+00">
                  <c:v>2.00196192268423E-5</c:v>
                </c:pt>
                <c:pt idx="4606" formatCode="0.00E+00">
                  <c:v>1.0009809613421099E-5</c:v>
                </c:pt>
                <c:pt idx="4607" formatCode="0.00E+00">
                  <c:v>3.00294288402634E-5</c:v>
                </c:pt>
                <c:pt idx="4608" formatCode="0.00E+00">
                  <c:v>1.0009809613421099E-5</c:v>
                </c:pt>
                <c:pt idx="4609" formatCode="0.00E+00">
                  <c:v>1.0009809613421099E-5</c:v>
                </c:pt>
                <c:pt idx="4610" formatCode="0.00E+00">
                  <c:v>1.0009809613421099E-5</c:v>
                </c:pt>
                <c:pt idx="4611" formatCode="0.00E+00">
                  <c:v>1.0009809613421099E-5</c:v>
                </c:pt>
                <c:pt idx="4612" formatCode="0.00E+00">
                  <c:v>1.0009809613421099E-5</c:v>
                </c:pt>
                <c:pt idx="4613" formatCode="0.00E+00">
                  <c:v>1.0009809613421099E-5</c:v>
                </c:pt>
                <c:pt idx="4614" formatCode="0.00E+00">
                  <c:v>1.0009809613421099E-5</c:v>
                </c:pt>
                <c:pt idx="4615" formatCode="0.00E+00">
                  <c:v>1.0009809613421099E-5</c:v>
                </c:pt>
                <c:pt idx="4616" formatCode="0.00E+00">
                  <c:v>1.0009809613421099E-5</c:v>
                </c:pt>
                <c:pt idx="4617" formatCode="0.00E+00">
                  <c:v>1.0009809613421099E-5</c:v>
                </c:pt>
                <c:pt idx="4618" formatCode="0.00E+00">
                  <c:v>1.0009809613421099E-5</c:v>
                </c:pt>
                <c:pt idx="4619" formatCode="0.00E+00">
                  <c:v>1.0009809613421099E-5</c:v>
                </c:pt>
                <c:pt idx="4620" formatCode="0.00E+00">
                  <c:v>1.0009809613421099E-5</c:v>
                </c:pt>
                <c:pt idx="4621" formatCode="0.00E+00">
                  <c:v>1.0009809613421099E-5</c:v>
                </c:pt>
                <c:pt idx="4622" formatCode="0.00E+00">
                  <c:v>2.00196192268423E-5</c:v>
                </c:pt>
                <c:pt idx="4623" formatCode="0.00E+00">
                  <c:v>1.0009809613421099E-5</c:v>
                </c:pt>
                <c:pt idx="4624" formatCode="0.00E+00">
                  <c:v>1.0009809613421099E-5</c:v>
                </c:pt>
                <c:pt idx="4625" formatCode="0.00E+00">
                  <c:v>1.0009809613421099E-5</c:v>
                </c:pt>
                <c:pt idx="4626" formatCode="0.00E+00">
                  <c:v>1.0009809613421099E-5</c:v>
                </c:pt>
                <c:pt idx="4627" formatCode="0.00E+00">
                  <c:v>3.00294288402634E-5</c:v>
                </c:pt>
                <c:pt idx="4628" formatCode="0.00E+00">
                  <c:v>1.0009809613421099E-5</c:v>
                </c:pt>
                <c:pt idx="4629" formatCode="0.00E+00">
                  <c:v>1.0009809613421099E-5</c:v>
                </c:pt>
                <c:pt idx="4630" formatCode="0.00E+00">
                  <c:v>1.0009809613421099E-5</c:v>
                </c:pt>
                <c:pt idx="4631" formatCode="0.00E+00">
                  <c:v>1.0009809613421099E-5</c:v>
                </c:pt>
                <c:pt idx="4632" formatCode="0.00E+00">
                  <c:v>1.0009809613421099E-5</c:v>
                </c:pt>
                <c:pt idx="4633" formatCode="0.00E+00">
                  <c:v>1.0009809613421099E-5</c:v>
                </c:pt>
                <c:pt idx="4634" formatCode="0.00E+00">
                  <c:v>4.0039238453684601E-5</c:v>
                </c:pt>
                <c:pt idx="4635" formatCode="0.00E+00">
                  <c:v>1.0009809613421099E-5</c:v>
                </c:pt>
                <c:pt idx="4636" formatCode="0.00E+00">
                  <c:v>2.00196192268423E-5</c:v>
                </c:pt>
                <c:pt idx="4637" formatCode="0.00E+00">
                  <c:v>1.0009809613421099E-5</c:v>
                </c:pt>
                <c:pt idx="4638" formatCode="0.00E+00">
                  <c:v>1.0009809613421099E-5</c:v>
                </c:pt>
                <c:pt idx="4639" formatCode="0.00E+00">
                  <c:v>2.00196192268423E-5</c:v>
                </c:pt>
                <c:pt idx="4640" formatCode="0.00E+00">
                  <c:v>1.0009809613421099E-5</c:v>
                </c:pt>
                <c:pt idx="4641" formatCode="0.00E+00">
                  <c:v>1.0009809613421099E-5</c:v>
                </c:pt>
                <c:pt idx="4642" formatCode="0.00E+00">
                  <c:v>2.00196192268423E-5</c:v>
                </c:pt>
                <c:pt idx="4643" formatCode="0.00E+00">
                  <c:v>1.0009809613421099E-5</c:v>
                </c:pt>
                <c:pt idx="4644" formatCode="0.00E+00">
                  <c:v>1.0009809613421099E-5</c:v>
                </c:pt>
                <c:pt idx="4645" formatCode="0.00E+00">
                  <c:v>1.0009809613421099E-5</c:v>
                </c:pt>
                <c:pt idx="4646" formatCode="0.00E+00">
                  <c:v>1.0009809613421099E-5</c:v>
                </c:pt>
                <c:pt idx="4647" formatCode="0.00E+00">
                  <c:v>1.0009809613421099E-5</c:v>
                </c:pt>
                <c:pt idx="4648" formatCode="0.00E+00">
                  <c:v>1.0009809613421099E-5</c:v>
                </c:pt>
                <c:pt idx="4649" formatCode="0.00E+00">
                  <c:v>1.0009809613421099E-5</c:v>
                </c:pt>
                <c:pt idx="4650" formatCode="0.00E+00">
                  <c:v>1.0009809613421099E-5</c:v>
                </c:pt>
                <c:pt idx="4651" formatCode="0.00E+00">
                  <c:v>2.00196192268423E-5</c:v>
                </c:pt>
                <c:pt idx="4652" formatCode="0.00E+00">
                  <c:v>3.00294288402634E-5</c:v>
                </c:pt>
                <c:pt idx="4653" formatCode="0.00E+00">
                  <c:v>1.0009809613421099E-5</c:v>
                </c:pt>
                <c:pt idx="4654" formatCode="0.00E+00">
                  <c:v>2.00196192268423E-5</c:v>
                </c:pt>
                <c:pt idx="4655" formatCode="0.00E+00">
                  <c:v>2.00196192268423E-5</c:v>
                </c:pt>
                <c:pt idx="4656" formatCode="0.00E+00">
                  <c:v>1.0009809613421099E-5</c:v>
                </c:pt>
                <c:pt idx="4657" formatCode="0.00E+00">
                  <c:v>1.0009809613421099E-5</c:v>
                </c:pt>
                <c:pt idx="4658" formatCode="0.00E+00">
                  <c:v>1.0009809613421099E-5</c:v>
                </c:pt>
                <c:pt idx="4659" formatCode="0.00E+00">
                  <c:v>1.0009809613421099E-5</c:v>
                </c:pt>
                <c:pt idx="4660" formatCode="0.00E+00">
                  <c:v>1.0009809613421099E-5</c:v>
                </c:pt>
                <c:pt idx="4661" formatCode="0.00E+00">
                  <c:v>1.0009809613421099E-5</c:v>
                </c:pt>
                <c:pt idx="4662" formatCode="0.00E+00">
                  <c:v>1.0009809613421099E-5</c:v>
                </c:pt>
                <c:pt idx="4663" formatCode="0.00E+00">
                  <c:v>1.0009809613421099E-5</c:v>
                </c:pt>
                <c:pt idx="4664" formatCode="0.00E+00">
                  <c:v>1.0009809613421099E-5</c:v>
                </c:pt>
                <c:pt idx="4665" formatCode="0.00E+00">
                  <c:v>1.0009809613421099E-5</c:v>
                </c:pt>
                <c:pt idx="4666" formatCode="0.00E+00">
                  <c:v>1.0009809613421099E-5</c:v>
                </c:pt>
                <c:pt idx="4667" formatCode="0.00E+00">
                  <c:v>1.0009809613421099E-5</c:v>
                </c:pt>
                <c:pt idx="4668" formatCode="0.00E+00">
                  <c:v>1.0009809613421099E-5</c:v>
                </c:pt>
                <c:pt idx="4669" formatCode="0.00E+00">
                  <c:v>1.0009809613421099E-5</c:v>
                </c:pt>
                <c:pt idx="4670" formatCode="0.00E+00">
                  <c:v>1.0009809613421099E-5</c:v>
                </c:pt>
                <c:pt idx="4671" formatCode="0.00E+00">
                  <c:v>1.0009809613421099E-5</c:v>
                </c:pt>
                <c:pt idx="4672" formatCode="0.00E+00">
                  <c:v>2.00196192268423E-5</c:v>
                </c:pt>
                <c:pt idx="4673" formatCode="0.00E+00">
                  <c:v>1.0009809613421099E-5</c:v>
                </c:pt>
                <c:pt idx="4674" formatCode="0.00E+00">
                  <c:v>1.0009809613421099E-5</c:v>
                </c:pt>
                <c:pt idx="4675" formatCode="0.00E+00">
                  <c:v>2.00196192268423E-5</c:v>
                </c:pt>
                <c:pt idx="4676" formatCode="0.00E+00">
                  <c:v>1.0009809613421099E-5</c:v>
                </c:pt>
                <c:pt idx="4677" formatCode="0.00E+00">
                  <c:v>2.00196192268423E-5</c:v>
                </c:pt>
                <c:pt idx="4678" formatCode="0.00E+00">
                  <c:v>2.00196192268423E-5</c:v>
                </c:pt>
                <c:pt idx="4679" formatCode="0.00E+00">
                  <c:v>1.0009809613421099E-5</c:v>
                </c:pt>
                <c:pt idx="4680" formatCode="0.00E+00">
                  <c:v>3.00294288402634E-5</c:v>
                </c:pt>
                <c:pt idx="4681" formatCode="0.00E+00">
                  <c:v>2.00196192268423E-5</c:v>
                </c:pt>
                <c:pt idx="4682" formatCode="0.00E+00">
                  <c:v>1.0009809613421099E-5</c:v>
                </c:pt>
                <c:pt idx="4683" formatCode="0.00E+00">
                  <c:v>2.00196192268423E-5</c:v>
                </c:pt>
                <c:pt idx="4684" formatCode="0.00E+00">
                  <c:v>1.0009809613421099E-5</c:v>
                </c:pt>
                <c:pt idx="4685" formatCode="0.00E+00">
                  <c:v>1.0009809613421099E-5</c:v>
                </c:pt>
                <c:pt idx="4686" formatCode="0.00E+00">
                  <c:v>1.0009809613421099E-5</c:v>
                </c:pt>
                <c:pt idx="4687" formatCode="0.00E+00">
                  <c:v>2.00196192268423E-5</c:v>
                </c:pt>
                <c:pt idx="4688" formatCode="0.00E+00">
                  <c:v>1.0009809613421099E-5</c:v>
                </c:pt>
                <c:pt idx="4689" formatCode="0.00E+00">
                  <c:v>1.0009809613421099E-5</c:v>
                </c:pt>
                <c:pt idx="4690" formatCode="0.00E+00">
                  <c:v>1.0009809613421099E-5</c:v>
                </c:pt>
                <c:pt idx="4691" formatCode="0.00E+00">
                  <c:v>2.00196192268423E-5</c:v>
                </c:pt>
                <c:pt idx="4692" formatCode="0.00E+00">
                  <c:v>1.0009809613421099E-5</c:v>
                </c:pt>
                <c:pt idx="4693" formatCode="0.00E+00">
                  <c:v>1.0009809613421099E-5</c:v>
                </c:pt>
                <c:pt idx="4694" formatCode="0.00E+00">
                  <c:v>1.0009809613421099E-5</c:v>
                </c:pt>
                <c:pt idx="4695" formatCode="0.00E+00">
                  <c:v>1.0009809613421099E-5</c:v>
                </c:pt>
                <c:pt idx="4696" formatCode="0.00E+00">
                  <c:v>1.0009809613421099E-5</c:v>
                </c:pt>
                <c:pt idx="4697" formatCode="0.00E+00">
                  <c:v>1.0009809613421099E-5</c:v>
                </c:pt>
                <c:pt idx="4698" formatCode="0.00E+00">
                  <c:v>1.0009809613421099E-5</c:v>
                </c:pt>
                <c:pt idx="4699" formatCode="0.00E+00">
                  <c:v>1.0009809613421099E-5</c:v>
                </c:pt>
                <c:pt idx="4700" formatCode="0.00E+00">
                  <c:v>1.0009809613421099E-5</c:v>
                </c:pt>
                <c:pt idx="4701" formatCode="0.00E+00">
                  <c:v>2.00196192268423E-5</c:v>
                </c:pt>
                <c:pt idx="4702" formatCode="0.00E+00">
                  <c:v>2.00196192268423E-5</c:v>
                </c:pt>
                <c:pt idx="4703" formatCode="0.00E+00">
                  <c:v>1.0009809613421099E-5</c:v>
                </c:pt>
                <c:pt idx="4704" formatCode="0.00E+00">
                  <c:v>1.0009809613421099E-5</c:v>
                </c:pt>
                <c:pt idx="4705" formatCode="0.00E+00">
                  <c:v>2.00196192268423E-5</c:v>
                </c:pt>
                <c:pt idx="4706" formatCode="0.00E+00">
                  <c:v>1.0009809613421099E-5</c:v>
                </c:pt>
                <c:pt idx="4707" formatCode="0.00E+00">
                  <c:v>1.0009809613421099E-5</c:v>
                </c:pt>
                <c:pt idx="4708" formatCode="0.00E+00">
                  <c:v>1.0009809613421099E-5</c:v>
                </c:pt>
                <c:pt idx="4709" formatCode="0.00E+00">
                  <c:v>1.0009809613421099E-5</c:v>
                </c:pt>
                <c:pt idx="4710" formatCode="0.00E+00">
                  <c:v>1.0009809613421099E-5</c:v>
                </c:pt>
                <c:pt idx="4711" formatCode="0.00E+00">
                  <c:v>1.0009809613421099E-5</c:v>
                </c:pt>
                <c:pt idx="4712" formatCode="0.00E+00">
                  <c:v>1.0009809613421099E-5</c:v>
                </c:pt>
                <c:pt idx="4713" formatCode="0.00E+00">
                  <c:v>1.0009809613421099E-5</c:v>
                </c:pt>
                <c:pt idx="4714" formatCode="0.00E+00">
                  <c:v>1.0009809613421099E-5</c:v>
                </c:pt>
                <c:pt idx="4715" formatCode="0.00E+00">
                  <c:v>2.00196192268423E-5</c:v>
                </c:pt>
                <c:pt idx="4716" formatCode="0.00E+00">
                  <c:v>2.00196192268423E-5</c:v>
                </c:pt>
                <c:pt idx="4717" formatCode="0.00E+00">
                  <c:v>1.0009809613421099E-5</c:v>
                </c:pt>
                <c:pt idx="4718" formatCode="0.00E+00">
                  <c:v>1.0009809613421099E-5</c:v>
                </c:pt>
                <c:pt idx="4719" formatCode="0.00E+00">
                  <c:v>1.0009809613421099E-5</c:v>
                </c:pt>
                <c:pt idx="4720" formatCode="0.00E+00">
                  <c:v>1.0009809613421099E-5</c:v>
                </c:pt>
                <c:pt idx="4721" formatCode="0.00E+00">
                  <c:v>3.00294288402634E-5</c:v>
                </c:pt>
                <c:pt idx="4722" formatCode="0.00E+00">
                  <c:v>1.0009809613421099E-5</c:v>
                </c:pt>
                <c:pt idx="4723" formatCode="0.00E+00">
                  <c:v>2.00196192268423E-5</c:v>
                </c:pt>
                <c:pt idx="4724" formatCode="0.00E+00">
                  <c:v>1.0009809613421099E-5</c:v>
                </c:pt>
                <c:pt idx="4725" formatCode="0.00E+00">
                  <c:v>2.00196192268423E-5</c:v>
                </c:pt>
                <c:pt idx="4726" formatCode="0.00E+00">
                  <c:v>1.0009809613421099E-5</c:v>
                </c:pt>
                <c:pt idx="4727" formatCode="0.00E+00">
                  <c:v>1.0009809613421099E-5</c:v>
                </c:pt>
                <c:pt idx="4728" formatCode="0.00E+00">
                  <c:v>1.0009809613421099E-5</c:v>
                </c:pt>
                <c:pt idx="4729" formatCode="0.00E+00">
                  <c:v>1.0009809613421099E-5</c:v>
                </c:pt>
                <c:pt idx="4730" formatCode="0.00E+00">
                  <c:v>2.00196192268423E-5</c:v>
                </c:pt>
                <c:pt idx="4731" formatCode="0.00E+00">
                  <c:v>1.0009809613421099E-5</c:v>
                </c:pt>
                <c:pt idx="4732" formatCode="0.00E+00">
                  <c:v>1.0009809613421099E-5</c:v>
                </c:pt>
                <c:pt idx="4733" formatCode="0.00E+00">
                  <c:v>1.0009809613421099E-5</c:v>
                </c:pt>
                <c:pt idx="4734" formatCode="0.00E+00">
                  <c:v>3.00294288402634E-5</c:v>
                </c:pt>
                <c:pt idx="4735" formatCode="0.00E+00">
                  <c:v>2.00196192268423E-5</c:v>
                </c:pt>
                <c:pt idx="4736" formatCode="0.00E+00">
                  <c:v>1.0009809613421099E-5</c:v>
                </c:pt>
                <c:pt idx="4737" formatCode="0.00E+00">
                  <c:v>1.0009809613421099E-5</c:v>
                </c:pt>
                <c:pt idx="4738" formatCode="0.00E+00">
                  <c:v>1.0009809613421099E-5</c:v>
                </c:pt>
                <c:pt idx="4739" formatCode="0.00E+00">
                  <c:v>1.0009809613421099E-5</c:v>
                </c:pt>
                <c:pt idx="4740" formatCode="0.00E+00">
                  <c:v>1.0009809613421099E-5</c:v>
                </c:pt>
                <c:pt idx="4741" formatCode="0.00E+00">
                  <c:v>1.0009809613421099E-5</c:v>
                </c:pt>
                <c:pt idx="4742" formatCode="0.00E+00">
                  <c:v>1.0009809613421099E-5</c:v>
                </c:pt>
                <c:pt idx="4743" formatCode="0.00E+00">
                  <c:v>1.0009809613421099E-5</c:v>
                </c:pt>
                <c:pt idx="4744" formatCode="0.00E+00">
                  <c:v>2.00196192268423E-5</c:v>
                </c:pt>
                <c:pt idx="4745" formatCode="0.00E+00">
                  <c:v>1.0009809613421099E-5</c:v>
                </c:pt>
                <c:pt idx="4746" formatCode="0.00E+00">
                  <c:v>1.0009809613421099E-5</c:v>
                </c:pt>
                <c:pt idx="4747" formatCode="0.00E+00">
                  <c:v>1.0009809613421099E-5</c:v>
                </c:pt>
                <c:pt idx="4748" formatCode="0.00E+00">
                  <c:v>2.00196192268423E-5</c:v>
                </c:pt>
                <c:pt idx="4749" formatCode="0.00E+00">
                  <c:v>1.0009809613421099E-5</c:v>
                </c:pt>
                <c:pt idx="4750" formatCode="0.00E+00">
                  <c:v>1.0009809613421099E-5</c:v>
                </c:pt>
                <c:pt idx="4751" formatCode="0.00E+00">
                  <c:v>1.0009809613421099E-5</c:v>
                </c:pt>
                <c:pt idx="4752" formatCode="0.00E+00">
                  <c:v>1.0009809613421099E-5</c:v>
                </c:pt>
                <c:pt idx="4753" formatCode="0.00E+00">
                  <c:v>1.0009809613421099E-5</c:v>
                </c:pt>
                <c:pt idx="4754" formatCode="0.00E+00">
                  <c:v>2.00196192268423E-5</c:v>
                </c:pt>
                <c:pt idx="4755" formatCode="0.00E+00">
                  <c:v>1.0009809613421099E-5</c:v>
                </c:pt>
                <c:pt idx="4756" formatCode="0.00E+00">
                  <c:v>1.0009809613421099E-5</c:v>
                </c:pt>
                <c:pt idx="4757" formatCode="0.00E+00">
                  <c:v>1.0009809613421099E-5</c:v>
                </c:pt>
                <c:pt idx="4758" formatCode="0.00E+00">
                  <c:v>1.0009809613421099E-5</c:v>
                </c:pt>
                <c:pt idx="4759" formatCode="0.00E+00">
                  <c:v>1.0009809613421099E-5</c:v>
                </c:pt>
                <c:pt idx="4760" formatCode="0.00E+00">
                  <c:v>1.0009809613421099E-5</c:v>
                </c:pt>
                <c:pt idx="4761" formatCode="0.00E+00">
                  <c:v>1.0009809613421099E-5</c:v>
                </c:pt>
                <c:pt idx="4762" formatCode="0.00E+00">
                  <c:v>1.0009809613421099E-5</c:v>
                </c:pt>
                <c:pt idx="4763" formatCode="0.00E+00">
                  <c:v>1.0009809613421099E-5</c:v>
                </c:pt>
                <c:pt idx="4764" formatCode="0.00E+00">
                  <c:v>1.0009809613421099E-5</c:v>
                </c:pt>
                <c:pt idx="4765" formatCode="0.00E+00">
                  <c:v>2.00196192268423E-5</c:v>
                </c:pt>
                <c:pt idx="4766" formatCode="0.00E+00">
                  <c:v>1.0009809613421099E-5</c:v>
                </c:pt>
                <c:pt idx="4767" formatCode="0.00E+00">
                  <c:v>1.0009809613421099E-5</c:v>
                </c:pt>
                <c:pt idx="4768" formatCode="0.00E+00">
                  <c:v>2.00196192268423E-5</c:v>
                </c:pt>
                <c:pt idx="4769" formatCode="0.00E+00">
                  <c:v>1.0009809613421099E-5</c:v>
                </c:pt>
                <c:pt idx="4770" formatCode="0.00E+00">
                  <c:v>1.0009809613421099E-5</c:v>
                </c:pt>
                <c:pt idx="4771" formatCode="0.00E+00">
                  <c:v>1.0009809613421099E-5</c:v>
                </c:pt>
                <c:pt idx="4772" formatCode="0.00E+00">
                  <c:v>1.0009809613421099E-5</c:v>
                </c:pt>
                <c:pt idx="4773" formatCode="0.00E+00">
                  <c:v>1.0009809613421099E-5</c:v>
                </c:pt>
                <c:pt idx="4774" formatCode="0.00E+00">
                  <c:v>1.0009809613421099E-5</c:v>
                </c:pt>
                <c:pt idx="4775" formatCode="0.00E+00">
                  <c:v>1.0009809613421099E-5</c:v>
                </c:pt>
                <c:pt idx="4776" formatCode="0.00E+00">
                  <c:v>1.0009809613421099E-5</c:v>
                </c:pt>
                <c:pt idx="4777" formatCode="0.00E+00">
                  <c:v>2.00196192268423E-5</c:v>
                </c:pt>
                <c:pt idx="4778" formatCode="0.00E+00">
                  <c:v>1.0009809613421099E-5</c:v>
                </c:pt>
                <c:pt idx="4779" formatCode="0.00E+00">
                  <c:v>1.0009809613421099E-5</c:v>
                </c:pt>
                <c:pt idx="4780" formatCode="0.00E+00">
                  <c:v>1.0009809613421099E-5</c:v>
                </c:pt>
                <c:pt idx="4781" formatCode="0.00E+00">
                  <c:v>1.0009809613421099E-5</c:v>
                </c:pt>
                <c:pt idx="4782" formatCode="0.00E+00">
                  <c:v>1.0009809613421099E-5</c:v>
                </c:pt>
                <c:pt idx="4783" formatCode="0.00E+00">
                  <c:v>1.0009809613421099E-5</c:v>
                </c:pt>
                <c:pt idx="4784" formatCode="0.00E+00">
                  <c:v>1.0009809613421099E-5</c:v>
                </c:pt>
                <c:pt idx="4785" formatCode="0.00E+00">
                  <c:v>1.0009809613421099E-5</c:v>
                </c:pt>
                <c:pt idx="4786" formatCode="0.00E+00">
                  <c:v>1.0009809613421099E-5</c:v>
                </c:pt>
                <c:pt idx="4787" formatCode="0.00E+00">
                  <c:v>1.0009809613421099E-5</c:v>
                </c:pt>
                <c:pt idx="4788" formatCode="0.00E+00">
                  <c:v>1.0009809613421099E-5</c:v>
                </c:pt>
                <c:pt idx="4789" formatCode="0.00E+00">
                  <c:v>1.0009809613421099E-5</c:v>
                </c:pt>
                <c:pt idx="4790" formatCode="0.00E+00">
                  <c:v>2.00196192268423E-5</c:v>
                </c:pt>
                <c:pt idx="4791" formatCode="0.00E+00">
                  <c:v>1.0009809613421099E-5</c:v>
                </c:pt>
                <c:pt idx="4792" formatCode="0.00E+00">
                  <c:v>1.0009809613421099E-5</c:v>
                </c:pt>
                <c:pt idx="4793" formatCode="0.00E+00">
                  <c:v>1.0009809613421099E-5</c:v>
                </c:pt>
                <c:pt idx="4794" formatCode="0.00E+00">
                  <c:v>1.0009809613421099E-5</c:v>
                </c:pt>
                <c:pt idx="4795" formatCode="0.00E+00">
                  <c:v>1.0009809613421099E-5</c:v>
                </c:pt>
                <c:pt idx="4796" formatCode="0.00E+00">
                  <c:v>1.0009809613421099E-5</c:v>
                </c:pt>
                <c:pt idx="4797" formatCode="0.00E+00">
                  <c:v>1.0009809613421099E-5</c:v>
                </c:pt>
                <c:pt idx="4798" formatCode="0.00E+00">
                  <c:v>1.0009809613421099E-5</c:v>
                </c:pt>
                <c:pt idx="4799" formatCode="0.00E+00">
                  <c:v>1.0009809613421099E-5</c:v>
                </c:pt>
                <c:pt idx="4800" formatCode="0.00E+00">
                  <c:v>1.0009809613421099E-5</c:v>
                </c:pt>
                <c:pt idx="4801" formatCode="0.00E+00">
                  <c:v>1.0009809613421099E-5</c:v>
                </c:pt>
                <c:pt idx="4802" formatCode="0.00E+00">
                  <c:v>1.0009809613421099E-5</c:v>
                </c:pt>
                <c:pt idx="4803" formatCode="0.00E+00">
                  <c:v>1.0009809613421099E-5</c:v>
                </c:pt>
                <c:pt idx="4804" formatCode="0.00E+00">
                  <c:v>1.0009809613421099E-5</c:v>
                </c:pt>
                <c:pt idx="4805" formatCode="0.00E+00">
                  <c:v>1.0009809613421099E-5</c:v>
                </c:pt>
                <c:pt idx="4806" formatCode="0.00E+00">
                  <c:v>1.0009809613421099E-5</c:v>
                </c:pt>
                <c:pt idx="4807" formatCode="0.00E+00">
                  <c:v>1.0009809613421099E-5</c:v>
                </c:pt>
                <c:pt idx="4808" formatCode="0.00E+00">
                  <c:v>1.0009809613421099E-5</c:v>
                </c:pt>
                <c:pt idx="4809" formatCode="0.00E+00">
                  <c:v>1.0009809613421099E-5</c:v>
                </c:pt>
                <c:pt idx="4810" formatCode="0.00E+00">
                  <c:v>2.00196192268423E-5</c:v>
                </c:pt>
                <c:pt idx="4811" formatCode="0.00E+00">
                  <c:v>1.0009809613421099E-5</c:v>
                </c:pt>
                <c:pt idx="4812" formatCode="0.00E+00">
                  <c:v>2.00196192268423E-5</c:v>
                </c:pt>
                <c:pt idx="4813" formatCode="0.00E+00">
                  <c:v>3.00294288402634E-5</c:v>
                </c:pt>
                <c:pt idx="4814" formatCode="0.00E+00">
                  <c:v>1.0009809613421099E-5</c:v>
                </c:pt>
                <c:pt idx="4815" formatCode="0.00E+00">
                  <c:v>1.0009809613421099E-5</c:v>
                </c:pt>
                <c:pt idx="4816" formatCode="0.00E+00">
                  <c:v>1.0009809613421099E-5</c:v>
                </c:pt>
                <c:pt idx="4817" formatCode="0.00E+00">
                  <c:v>1.0009809613421099E-5</c:v>
                </c:pt>
                <c:pt idx="4818" formatCode="0.00E+00">
                  <c:v>1.0009809613421099E-5</c:v>
                </c:pt>
                <c:pt idx="4819" formatCode="0.00E+00">
                  <c:v>1.0009809613421099E-5</c:v>
                </c:pt>
                <c:pt idx="4820" formatCode="0.00E+00">
                  <c:v>1.0009809613421099E-5</c:v>
                </c:pt>
                <c:pt idx="4821" formatCode="0.00E+00">
                  <c:v>1.0009809613421099E-5</c:v>
                </c:pt>
                <c:pt idx="4822" formatCode="0.00E+00">
                  <c:v>1.0009809613421099E-5</c:v>
                </c:pt>
                <c:pt idx="4823" formatCode="0.00E+00">
                  <c:v>2.00196192268423E-5</c:v>
                </c:pt>
                <c:pt idx="4824" formatCode="0.00E+00">
                  <c:v>1.0009809613421099E-5</c:v>
                </c:pt>
                <c:pt idx="4825" formatCode="0.00E+00">
                  <c:v>1.0009809613421099E-5</c:v>
                </c:pt>
                <c:pt idx="4826" formatCode="0.00E+00">
                  <c:v>1.0009809613421099E-5</c:v>
                </c:pt>
                <c:pt idx="4827" formatCode="0.00E+00">
                  <c:v>1.0009809613421099E-5</c:v>
                </c:pt>
                <c:pt idx="4828" formatCode="0.00E+00">
                  <c:v>1.0009809613421099E-5</c:v>
                </c:pt>
                <c:pt idx="4829" formatCode="0.00E+00">
                  <c:v>1.0009809613421099E-5</c:v>
                </c:pt>
                <c:pt idx="4830" formatCode="0.00E+00">
                  <c:v>1.0009809613421099E-5</c:v>
                </c:pt>
                <c:pt idx="4831" formatCode="0.00E+00">
                  <c:v>1.0009809613421099E-5</c:v>
                </c:pt>
                <c:pt idx="4832" formatCode="0.00E+00">
                  <c:v>1.0009809613421099E-5</c:v>
                </c:pt>
                <c:pt idx="4833" formatCode="0.00E+00">
                  <c:v>1.0009809613421099E-5</c:v>
                </c:pt>
                <c:pt idx="4834" formatCode="0.00E+00">
                  <c:v>2.00196192268423E-5</c:v>
                </c:pt>
                <c:pt idx="4835" formatCode="0.00E+00">
                  <c:v>1.0009809613421099E-5</c:v>
                </c:pt>
                <c:pt idx="4836" formatCode="0.00E+00">
                  <c:v>1.0009809613421099E-5</c:v>
                </c:pt>
                <c:pt idx="4837" formatCode="0.00E+00">
                  <c:v>1.0009809613421099E-5</c:v>
                </c:pt>
                <c:pt idx="4838" formatCode="0.00E+00">
                  <c:v>2.00196192268423E-5</c:v>
                </c:pt>
                <c:pt idx="4839" formatCode="0.00E+00">
                  <c:v>1.0009809613421099E-5</c:v>
                </c:pt>
                <c:pt idx="4840" formatCode="0.00E+00">
                  <c:v>2.00196192268423E-5</c:v>
                </c:pt>
                <c:pt idx="4841" formatCode="0.00E+00">
                  <c:v>2.00196192268423E-5</c:v>
                </c:pt>
                <c:pt idx="4842" formatCode="0.00E+00">
                  <c:v>2.00196192268423E-5</c:v>
                </c:pt>
                <c:pt idx="4843" formatCode="0.00E+00">
                  <c:v>2.00196192268423E-5</c:v>
                </c:pt>
                <c:pt idx="4844" formatCode="0.00E+00">
                  <c:v>1.0009809613421099E-5</c:v>
                </c:pt>
                <c:pt idx="4845" formatCode="0.00E+00">
                  <c:v>1.0009809613421099E-5</c:v>
                </c:pt>
                <c:pt idx="4846" formatCode="0.00E+00">
                  <c:v>1.0009809613421099E-5</c:v>
                </c:pt>
                <c:pt idx="4847" formatCode="0.00E+00">
                  <c:v>1.0009809613421099E-5</c:v>
                </c:pt>
                <c:pt idx="4848" formatCode="0.00E+00">
                  <c:v>2.00196192268423E-5</c:v>
                </c:pt>
                <c:pt idx="4849" formatCode="0.00E+00">
                  <c:v>1.0009809613421099E-5</c:v>
                </c:pt>
                <c:pt idx="4850" formatCode="0.00E+00">
                  <c:v>2.00196192268423E-5</c:v>
                </c:pt>
                <c:pt idx="4851" formatCode="0.00E+00">
                  <c:v>1.0009809613421099E-5</c:v>
                </c:pt>
                <c:pt idx="4852" formatCode="0.00E+00">
                  <c:v>1.0009809613421099E-5</c:v>
                </c:pt>
                <c:pt idx="4853" formatCode="0.00E+00">
                  <c:v>1.0009809613421099E-5</c:v>
                </c:pt>
                <c:pt idx="4854" formatCode="0.00E+00">
                  <c:v>2.00196192268423E-5</c:v>
                </c:pt>
                <c:pt idx="4855" formatCode="0.00E+00">
                  <c:v>2.00196192268423E-5</c:v>
                </c:pt>
                <c:pt idx="4856" formatCode="0.00E+00">
                  <c:v>1.0009809613421099E-5</c:v>
                </c:pt>
                <c:pt idx="4857" formatCode="0.00E+00">
                  <c:v>1.0009809613421099E-5</c:v>
                </c:pt>
                <c:pt idx="4858" formatCode="0.00E+00">
                  <c:v>1.0009809613421099E-5</c:v>
                </c:pt>
                <c:pt idx="4859" formatCode="0.00E+00">
                  <c:v>2.00196192268423E-5</c:v>
                </c:pt>
                <c:pt idx="4860" formatCode="0.00E+00">
                  <c:v>1.0009809613421099E-5</c:v>
                </c:pt>
                <c:pt idx="4861" formatCode="0.00E+00">
                  <c:v>1.0009809613421099E-5</c:v>
                </c:pt>
                <c:pt idx="4862" formatCode="0.00E+00">
                  <c:v>2.00196192268423E-5</c:v>
                </c:pt>
                <c:pt idx="4863" formatCode="0.00E+00">
                  <c:v>3.00294288402634E-5</c:v>
                </c:pt>
                <c:pt idx="4864" formatCode="0.00E+00">
                  <c:v>1.0009809613421099E-5</c:v>
                </c:pt>
                <c:pt idx="4865" formatCode="0.00E+00">
                  <c:v>1.0009809613421099E-5</c:v>
                </c:pt>
                <c:pt idx="4866" formatCode="0.00E+00">
                  <c:v>1.0009809613421099E-5</c:v>
                </c:pt>
                <c:pt idx="4867" formatCode="0.00E+00">
                  <c:v>1.0009809613421099E-5</c:v>
                </c:pt>
                <c:pt idx="4868" formatCode="0.00E+00">
                  <c:v>1.0009809613421099E-5</c:v>
                </c:pt>
                <c:pt idx="4869" formatCode="0.00E+00">
                  <c:v>1.0009809613421099E-5</c:v>
                </c:pt>
                <c:pt idx="4870" formatCode="0.00E+00">
                  <c:v>2.00196192268423E-5</c:v>
                </c:pt>
                <c:pt idx="4871" formatCode="0.00E+00">
                  <c:v>1.0009809613421099E-5</c:v>
                </c:pt>
                <c:pt idx="4872" formatCode="0.00E+00">
                  <c:v>1.0009809613421099E-5</c:v>
                </c:pt>
                <c:pt idx="4873" formatCode="0.00E+00">
                  <c:v>1.0009809613421099E-5</c:v>
                </c:pt>
                <c:pt idx="4874" formatCode="0.00E+00">
                  <c:v>2.00196192268423E-5</c:v>
                </c:pt>
                <c:pt idx="4875" formatCode="0.00E+00">
                  <c:v>1.0009809613421099E-5</c:v>
                </c:pt>
                <c:pt idx="4876" formatCode="0.00E+00">
                  <c:v>1.0009809613421099E-5</c:v>
                </c:pt>
                <c:pt idx="4877" formatCode="0.00E+00">
                  <c:v>3.00294288402634E-5</c:v>
                </c:pt>
                <c:pt idx="4878" formatCode="0.00E+00">
                  <c:v>1.0009809613421099E-5</c:v>
                </c:pt>
                <c:pt idx="4879" formatCode="0.00E+00">
                  <c:v>1.0009809613421099E-5</c:v>
                </c:pt>
                <c:pt idx="4880" formatCode="0.00E+00">
                  <c:v>2.00196192268423E-5</c:v>
                </c:pt>
                <c:pt idx="4881" formatCode="0.00E+00">
                  <c:v>1.0009809613421099E-5</c:v>
                </c:pt>
                <c:pt idx="4882" formatCode="0.00E+00">
                  <c:v>1.0009809613421099E-5</c:v>
                </c:pt>
                <c:pt idx="4883" formatCode="0.00E+00">
                  <c:v>1.0009809613421099E-5</c:v>
                </c:pt>
                <c:pt idx="4884" formatCode="0.00E+00">
                  <c:v>1.0009809613421099E-5</c:v>
                </c:pt>
                <c:pt idx="4885" formatCode="0.00E+00">
                  <c:v>1.0009809613421099E-5</c:v>
                </c:pt>
                <c:pt idx="4886" formatCode="0.00E+00">
                  <c:v>2.00196192268423E-5</c:v>
                </c:pt>
                <c:pt idx="4887" formatCode="0.00E+00">
                  <c:v>1.0009809613421099E-5</c:v>
                </c:pt>
                <c:pt idx="4888" formatCode="0.00E+00">
                  <c:v>1.0009809613421099E-5</c:v>
                </c:pt>
                <c:pt idx="4889" formatCode="0.00E+00">
                  <c:v>1.0009809613421099E-5</c:v>
                </c:pt>
                <c:pt idx="4890" formatCode="0.00E+00">
                  <c:v>1.0009809613421099E-5</c:v>
                </c:pt>
                <c:pt idx="4891" formatCode="0.00E+00">
                  <c:v>1.0009809613421099E-5</c:v>
                </c:pt>
                <c:pt idx="4892" formatCode="0.00E+00">
                  <c:v>1.0009809613421099E-5</c:v>
                </c:pt>
                <c:pt idx="4893" formatCode="0.00E+00">
                  <c:v>1.0009809613421099E-5</c:v>
                </c:pt>
                <c:pt idx="4894" formatCode="0.00E+00">
                  <c:v>1.0009809613421099E-5</c:v>
                </c:pt>
                <c:pt idx="4895" formatCode="0.00E+00">
                  <c:v>1.0009809613421099E-5</c:v>
                </c:pt>
                <c:pt idx="4896" formatCode="0.00E+00">
                  <c:v>1.0009809613421099E-5</c:v>
                </c:pt>
                <c:pt idx="4897" formatCode="0.00E+00">
                  <c:v>1.0009809613421099E-5</c:v>
                </c:pt>
                <c:pt idx="4898" formatCode="0.00E+00">
                  <c:v>1.0009809613421099E-5</c:v>
                </c:pt>
                <c:pt idx="4899" formatCode="0.00E+00">
                  <c:v>1.0009809613421099E-5</c:v>
                </c:pt>
                <c:pt idx="4900" formatCode="0.00E+00">
                  <c:v>1.0009809613421099E-5</c:v>
                </c:pt>
                <c:pt idx="4901" formatCode="0.00E+00">
                  <c:v>1.0009809613421099E-5</c:v>
                </c:pt>
                <c:pt idx="4902" formatCode="0.00E+00">
                  <c:v>1.0009809613421099E-5</c:v>
                </c:pt>
                <c:pt idx="4903" formatCode="0.00E+00">
                  <c:v>1.0009809613421099E-5</c:v>
                </c:pt>
                <c:pt idx="4904" formatCode="0.00E+00">
                  <c:v>1.0009809613421099E-5</c:v>
                </c:pt>
                <c:pt idx="4905" formatCode="0.00E+00">
                  <c:v>1.0009809613421099E-5</c:v>
                </c:pt>
                <c:pt idx="4906" formatCode="0.00E+00">
                  <c:v>1.0009809613421099E-5</c:v>
                </c:pt>
                <c:pt idx="4907" formatCode="0.00E+00">
                  <c:v>1.0009809613421099E-5</c:v>
                </c:pt>
                <c:pt idx="4908" formatCode="0.00E+00">
                  <c:v>1.0009809613421099E-5</c:v>
                </c:pt>
                <c:pt idx="4909" formatCode="0.00E+00">
                  <c:v>1.0009809613421099E-5</c:v>
                </c:pt>
                <c:pt idx="4910" formatCode="0.00E+00">
                  <c:v>1.0009809613421099E-5</c:v>
                </c:pt>
                <c:pt idx="4911" formatCode="0.00E+00">
                  <c:v>1.0009809613421099E-5</c:v>
                </c:pt>
                <c:pt idx="4912" formatCode="0.00E+00">
                  <c:v>2.00196192268423E-5</c:v>
                </c:pt>
                <c:pt idx="4913" formatCode="0.00E+00">
                  <c:v>2.00196192268423E-5</c:v>
                </c:pt>
                <c:pt idx="4914" formatCode="0.00E+00">
                  <c:v>2.00196192268423E-5</c:v>
                </c:pt>
                <c:pt idx="4915" formatCode="0.00E+00">
                  <c:v>1.0009809613421099E-5</c:v>
                </c:pt>
                <c:pt idx="4916" formatCode="0.00E+00">
                  <c:v>1.0009809613421099E-5</c:v>
                </c:pt>
                <c:pt idx="4917" formatCode="0.00E+00">
                  <c:v>1.0009809613421099E-5</c:v>
                </c:pt>
                <c:pt idx="4918" formatCode="0.00E+00">
                  <c:v>1.0009809613421099E-5</c:v>
                </c:pt>
                <c:pt idx="4919" formatCode="0.00E+00">
                  <c:v>2.00196192268423E-5</c:v>
                </c:pt>
                <c:pt idx="4920" formatCode="0.00E+00">
                  <c:v>1.0009809613421099E-5</c:v>
                </c:pt>
                <c:pt idx="4921" formatCode="0.00E+00">
                  <c:v>1.0009809613421099E-5</c:v>
                </c:pt>
                <c:pt idx="4922" formatCode="0.00E+00">
                  <c:v>1.0009809613421099E-5</c:v>
                </c:pt>
                <c:pt idx="4923" formatCode="0.00E+00">
                  <c:v>1.0009809613421099E-5</c:v>
                </c:pt>
                <c:pt idx="4924" formatCode="0.00E+00">
                  <c:v>1.0009809613421099E-5</c:v>
                </c:pt>
                <c:pt idx="4925" formatCode="0.00E+00">
                  <c:v>1.0009809613421099E-5</c:v>
                </c:pt>
                <c:pt idx="4926" formatCode="0.00E+00">
                  <c:v>1.0009809613421099E-5</c:v>
                </c:pt>
                <c:pt idx="4927" formatCode="0.00E+00">
                  <c:v>1.0009809613421099E-5</c:v>
                </c:pt>
                <c:pt idx="4928" formatCode="0.00E+00">
                  <c:v>1.0009809613421099E-5</c:v>
                </c:pt>
                <c:pt idx="4929" formatCode="0.00E+00">
                  <c:v>2.00196192268423E-5</c:v>
                </c:pt>
                <c:pt idx="4930" formatCode="0.00E+00">
                  <c:v>1.0009809613421099E-5</c:v>
                </c:pt>
                <c:pt idx="4931" formatCode="0.00E+00">
                  <c:v>2.00196192268423E-5</c:v>
                </c:pt>
                <c:pt idx="4932" formatCode="0.00E+00">
                  <c:v>1.0009809613421099E-5</c:v>
                </c:pt>
                <c:pt idx="4933" formatCode="0.00E+00">
                  <c:v>2.00196192268423E-5</c:v>
                </c:pt>
                <c:pt idx="4934" formatCode="0.00E+00">
                  <c:v>2.00196192268423E-5</c:v>
                </c:pt>
                <c:pt idx="4935" formatCode="0.00E+00">
                  <c:v>1.0009809613421099E-5</c:v>
                </c:pt>
                <c:pt idx="4936" formatCode="0.00E+00">
                  <c:v>1.0009809613421099E-5</c:v>
                </c:pt>
                <c:pt idx="4937" formatCode="0.00E+00">
                  <c:v>1.0009809613421099E-5</c:v>
                </c:pt>
                <c:pt idx="4938" formatCode="0.00E+00">
                  <c:v>1.0009809613421099E-5</c:v>
                </c:pt>
                <c:pt idx="4939" formatCode="0.00E+00">
                  <c:v>2.00196192268423E-5</c:v>
                </c:pt>
                <c:pt idx="4940" formatCode="0.00E+00">
                  <c:v>1.0009809613421099E-5</c:v>
                </c:pt>
                <c:pt idx="4941" formatCode="0.00E+00">
                  <c:v>2.00196192268423E-5</c:v>
                </c:pt>
                <c:pt idx="4942" formatCode="0.00E+00">
                  <c:v>1.0009809613421099E-5</c:v>
                </c:pt>
                <c:pt idx="4943" formatCode="0.00E+00">
                  <c:v>1.0009809613421099E-5</c:v>
                </c:pt>
                <c:pt idx="4944" formatCode="0.00E+00">
                  <c:v>1.0009809613421099E-5</c:v>
                </c:pt>
                <c:pt idx="4945" formatCode="0.00E+00">
                  <c:v>1.0009809613421099E-5</c:v>
                </c:pt>
                <c:pt idx="4946" formatCode="0.00E+00">
                  <c:v>1.0009809613421099E-5</c:v>
                </c:pt>
                <c:pt idx="4947" formatCode="0.00E+00">
                  <c:v>3.00294288402634E-5</c:v>
                </c:pt>
                <c:pt idx="4948" formatCode="0.00E+00">
                  <c:v>1.0009809613421099E-5</c:v>
                </c:pt>
                <c:pt idx="4949" formatCode="0.00E+00">
                  <c:v>1.0009809613421099E-5</c:v>
                </c:pt>
                <c:pt idx="4950" formatCode="0.00E+00">
                  <c:v>1.0009809613421099E-5</c:v>
                </c:pt>
                <c:pt idx="4951" formatCode="0.00E+00">
                  <c:v>1.0009809613421099E-5</c:v>
                </c:pt>
                <c:pt idx="4952" formatCode="0.00E+00">
                  <c:v>1.0009809613421099E-5</c:v>
                </c:pt>
                <c:pt idx="4953" formatCode="0.00E+00">
                  <c:v>1.0009809613421099E-5</c:v>
                </c:pt>
                <c:pt idx="4954" formatCode="0.00E+00">
                  <c:v>1.0009809613421099E-5</c:v>
                </c:pt>
                <c:pt idx="4955" formatCode="0.00E+00">
                  <c:v>1.0009809613421099E-5</c:v>
                </c:pt>
                <c:pt idx="4956" formatCode="0.00E+00">
                  <c:v>1.0009809613421099E-5</c:v>
                </c:pt>
                <c:pt idx="4957" formatCode="0.00E+00">
                  <c:v>1.0009809613421099E-5</c:v>
                </c:pt>
                <c:pt idx="4958" formatCode="0.00E+00">
                  <c:v>1.0009809613421099E-5</c:v>
                </c:pt>
                <c:pt idx="4959" formatCode="0.00E+00">
                  <c:v>1.0009809613421099E-5</c:v>
                </c:pt>
                <c:pt idx="4960" formatCode="0.00E+00">
                  <c:v>1.0009809613421099E-5</c:v>
                </c:pt>
                <c:pt idx="4961" formatCode="0.00E+00">
                  <c:v>1.0009809613421099E-5</c:v>
                </c:pt>
                <c:pt idx="4962" formatCode="0.00E+00">
                  <c:v>1.0009809613421099E-5</c:v>
                </c:pt>
                <c:pt idx="4963" formatCode="0.00E+00">
                  <c:v>1.0009809613421099E-5</c:v>
                </c:pt>
                <c:pt idx="4964" formatCode="0.00E+00">
                  <c:v>2.00196192268423E-5</c:v>
                </c:pt>
                <c:pt idx="4965" formatCode="0.00E+00">
                  <c:v>1.0009809613421099E-5</c:v>
                </c:pt>
                <c:pt idx="4966" formatCode="0.00E+00">
                  <c:v>1.0009809613421099E-5</c:v>
                </c:pt>
                <c:pt idx="4967" formatCode="0.00E+00">
                  <c:v>2.00196192268423E-5</c:v>
                </c:pt>
                <c:pt idx="4968" formatCode="0.00E+00">
                  <c:v>1.0009809613421099E-5</c:v>
                </c:pt>
                <c:pt idx="4969" formatCode="0.00E+00">
                  <c:v>2.00196192268423E-5</c:v>
                </c:pt>
                <c:pt idx="4970" formatCode="0.00E+00">
                  <c:v>1.0009809613421099E-5</c:v>
                </c:pt>
                <c:pt idx="4971" formatCode="0.00E+00">
                  <c:v>1.0009809613421099E-5</c:v>
                </c:pt>
                <c:pt idx="4972" formatCode="0.00E+00">
                  <c:v>1.0009809613421099E-5</c:v>
                </c:pt>
                <c:pt idx="4973" formatCode="0.00E+00">
                  <c:v>1.0009809613421099E-5</c:v>
                </c:pt>
                <c:pt idx="4974" formatCode="0.00E+00">
                  <c:v>1.0009809613421099E-5</c:v>
                </c:pt>
                <c:pt idx="4975" formatCode="0.00E+00">
                  <c:v>1.0009809613421099E-5</c:v>
                </c:pt>
                <c:pt idx="4976" formatCode="0.00E+00">
                  <c:v>1.0009809613421099E-5</c:v>
                </c:pt>
                <c:pt idx="4977" formatCode="0.00E+00">
                  <c:v>1.0009809613421099E-5</c:v>
                </c:pt>
                <c:pt idx="4978" formatCode="0.00E+00">
                  <c:v>1.0009809613421099E-5</c:v>
                </c:pt>
                <c:pt idx="4979" formatCode="0.00E+00">
                  <c:v>1.0009809613421099E-5</c:v>
                </c:pt>
                <c:pt idx="4980" formatCode="0.00E+00">
                  <c:v>1.0009809613421099E-5</c:v>
                </c:pt>
                <c:pt idx="4981" formatCode="0.00E+00">
                  <c:v>1.0009809613421099E-5</c:v>
                </c:pt>
                <c:pt idx="4982" formatCode="0.00E+00">
                  <c:v>2.00196192268423E-5</c:v>
                </c:pt>
                <c:pt idx="4983" formatCode="0.00E+00">
                  <c:v>1.0009809613421099E-5</c:v>
                </c:pt>
                <c:pt idx="4984" formatCode="0.00E+00">
                  <c:v>1.0009809613421099E-5</c:v>
                </c:pt>
                <c:pt idx="4985" formatCode="0.00E+00">
                  <c:v>1.0009809613421099E-5</c:v>
                </c:pt>
                <c:pt idx="4986" formatCode="0.00E+00">
                  <c:v>1.0009809613421099E-5</c:v>
                </c:pt>
                <c:pt idx="4987" formatCode="0.00E+00">
                  <c:v>2.00196192268423E-5</c:v>
                </c:pt>
                <c:pt idx="4988" formatCode="0.00E+00">
                  <c:v>1.0009809613421099E-5</c:v>
                </c:pt>
                <c:pt idx="4989" formatCode="0.00E+00">
                  <c:v>1.0009809613421099E-5</c:v>
                </c:pt>
                <c:pt idx="4990" formatCode="0.00E+00">
                  <c:v>1.0009809613421099E-5</c:v>
                </c:pt>
                <c:pt idx="4991" formatCode="0.00E+00">
                  <c:v>1.0009809613421099E-5</c:v>
                </c:pt>
                <c:pt idx="4992" formatCode="0.00E+00">
                  <c:v>1.0009809613421099E-5</c:v>
                </c:pt>
                <c:pt idx="4993" formatCode="0.00E+00">
                  <c:v>1.0009809613421099E-5</c:v>
                </c:pt>
                <c:pt idx="4994" formatCode="0.00E+00">
                  <c:v>1.0009809613421099E-5</c:v>
                </c:pt>
                <c:pt idx="4995" formatCode="0.00E+00">
                  <c:v>1.0009809613421099E-5</c:v>
                </c:pt>
                <c:pt idx="4996" formatCode="0.00E+00">
                  <c:v>1.0009809613421099E-5</c:v>
                </c:pt>
                <c:pt idx="4997" formatCode="0.00E+00">
                  <c:v>1.0009809613421099E-5</c:v>
                </c:pt>
                <c:pt idx="4998" formatCode="0.00E+00">
                  <c:v>1.0009809613421099E-5</c:v>
                </c:pt>
                <c:pt idx="4999" formatCode="0.00E+00">
                  <c:v>1.0009809613421099E-5</c:v>
                </c:pt>
                <c:pt idx="5000" formatCode="0.00E+00">
                  <c:v>2.00196192268423E-5</c:v>
                </c:pt>
                <c:pt idx="5001" formatCode="0.00E+00">
                  <c:v>1.0009809613421099E-5</c:v>
                </c:pt>
                <c:pt idx="5002" formatCode="0.00E+00">
                  <c:v>1.0009809613421099E-5</c:v>
                </c:pt>
                <c:pt idx="5003" formatCode="0.00E+00">
                  <c:v>1.0009809613421099E-5</c:v>
                </c:pt>
                <c:pt idx="5004" formatCode="0.00E+00">
                  <c:v>1.0009809613421099E-5</c:v>
                </c:pt>
                <c:pt idx="5005" formatCode="0.00E+00">
                  <c:v>1.0009809613421099E-5</c:v>
                </c:pt>
                <c:pt idx="5006" formatCode="0.00E+00">
                  <c:v>1.0009809613421099E-5</c:v>
                </c:pt>
                <c:pt idx="5007" formatCode="0.00E+00">
                  <c:v>1.0009809613421099E-5</c:v>
                </c:pt>
                <c:pt idx="5008" formatCode="0.00E+00">
                  <c:v>1.0009809613421099E-5</c:v>
                </c:pt>
                <c:pt idx="5009" formatCode="0.00E+00">
                  <c:v>1.0009809613421099E-5</c:v>
                </c:pt>
                <c:pt idx="5010" formatCode="0.00E+00">
                  <c:v>1.0009809613421099E-5</c:v>
                </c:pt>
                <c:pt idx="5011" formatCode="0.00E+00">
                  <c:v>1.0009809613421099E-5</c:v>
                </c:pt>
                <c:pt idx="5012" formatCode="0.00E+00">
                  <c:v>2.00196192268423E-5</c:v>
                </c:pt>
                <c:pt idx="5013" formatCode="0.00E+00">
                  <c:v>1.0009809613421099E-5</c:v>
                </c:pt>
                <c:pt idx="5014" formatCode="0.00E+00">
                  <c:v>1.0009809613421099E-5</c:v>
                </c:pt>
                <c:pt idx="5015" formatCode="0.00E+00">
                  <c:v>1.0009809613421099E-5</c:v>
                </c:pt>
                <c:pt idx="5016" formatCode="0.00E+00">
                  <c:v>1.0009809613421099E-5</c:v>
                </c:pt>
                <c:pt idx="5017" formatCode="0.00E+00">
                  <c:v>1.0009809613421099E-5</c:v>
                </c:pt>
                <c:pt idx="5018" formatCode="0.00E+00">
                  <c:v>1.0009809613421099E-5</c:v>
                </c:pt>
                <c:pt idx="5019" formatCode="0.00E+00">
                  <c:v>1.0009809613421099E-5</c:v>
                </c:pt>
                <c:pt idx="5020" formatCode="0.00E+00">
                  <c:v>2.00196192268423E-5</c:v>
                </c:pt>
                <c:pt idx="5021" formatCode="0.00E+00">
                  <c:v>2.00196192268423E-5</c:v>
                </c:pt>
                <c:pt idx="5022" formatCode="0.00E+00">
                  <c:v>1.0009809613421099E-5</c:v>
                </c:pt>
                <c:pt idx="5023" formatCode="0.00E+00">
                  <c:v>1.0009809613421099E-5</c:v>
                </c:pt>
                <c:pt idx="5024" formatCode="0.00E+00">
                  <c:v>1.0009809613421099E-5</c:v>
                </c:pt>
                <c:pt idx="5025" formatCode="0.00E+00">
                  <c:v>1.0009809613421099E-5</c:v>
                </c:pt>
                <c:pt idx="5026" formatCode="0.00E+00">
                  <c:v>1.0009809613421099E-5</c:v>
                </c:pt>
                <c:pt idx="5027" formatCode="0.00E+00">
                  <c:v>1.0009809613421099E-5</c:v>
                </c:pt>
                <c:pt idx="5028" formatCode="0.00E+00">
                  <c:v>1.0009809613421099E-5</c:v>
                </c:pt>
                <c:pt idx="5029" formatCode="0.00E+00">
                  <c:v>1.0009809613421099E-5</c:v>
                </c:pt>
                <c:pt idx="5030" formatCode="0.00E+00">
                  <c:v>1.0009809613421099E-5</c:v>
                </c:pt>
                <c:pt idx="5031" formatCode="0.00E+00">
                  <c:v>2.00196192268423E-5</c:v>
                </c:pt>
                <c:pt idx="5032" formatCode="0.00E+00">
                  <c:v>1.0009809613421099E-5</c:v>
                </c:pt>
                <c:pt idx="5033" formatCode="0.00E+00">
                  <c:v>1.0009809613421099E-5</c:v>
                </c:pt>
                <c:pt idx="5034" formatCode="0.00E+00">
                  <c:v>1.0009809613421099E-5</c:v>
                </c:pt>
                <c:pt idx="5035" formatCode="0.00E+00">
                  <c:v>1.0009809613421099E-5</c:v>
                </c:pt>
                <c:pt idx="5036" formatCode="0.00E+00">
                  <c:v>1.0009809613421099E-5</c:v>
                </c:pt>
                <c:pt idx="5037" formatCode="0.00E+00">
                  <c:v>1.0009809613421099E-5</c:v>
                </c:pt>
                <c:pt idx="5038" formatCode="0.00E+00">
                  <c:v>2.00196192268423E-5</c:v>
                </c:pt>
                <c:pt idx="5039" formatCode="0.00E+00">
                  <c:v>1.0009809613421099E-5</c:v>
                </c:pt>
                <c:pt idx="5040" formatCode="0.00E+00">
                  <c:v>1.0009809613421099E-5</c:v>
                </c:pt>
                <c:pt idx="5041" formatCode="0.00E+00">
                  <c:v>1.0009809613421099E-5</c:v>
                </c:pt>
                <c:pt idx="5042" formatCode="0.00E+00">
                  <c:v>1.0009809613421099E-5</c:v>
                </c:pt>
                <c:pt idx="5043" formatCode="0.00E+00">
                  <c:v>1.0009809613421099E-5</c:v>
                </c:pt>
                <c:pt idx="5044" formatCode="0.00E+00">
                  <c:v>1.0009809613421099E-5</c:v>
                </c:pt>
                <c:pt idx="5045" formatCode="0.00E+00">
                  <c:v>1.0009809613421099E-5</c:v>
                </c:pt>
                <c:pt idx="5046" formatCode="0.00E+00">
                  <c:v>1.0009809613421099E-5</c:v>
                </c:pt>
                <c:pt idx="5047" formatCode="0.00E+00">
                  <c:v>1.0009809613421099E-5</c:v>
                </c:pt>
                <c:pt idx="5048" formatCode="0.00E+00">
                  <c:v>1.0009809613421099E-5</c:v>
                </c:pt>
                <c:pt idx="5049" formatCode="0.00E+00">
                  <c:v>1.0009809613421099E-5</c:v>
                </c:pt>
                <c:pt idx="5050" formatCode="0.00E+00">
                  <c:v>1.0009809613421099E-5</c:v>
                </c:pt>
                <c:pt idx="5051" formatCode="0.00E+00">
                  <c:v>1.0009809613421099E-5</c:v>
                </c:pt>
                <c:pt idx="5052" formatCode="0.00E+00">
                  <c:v>1.0009809613421099E-5</c:v>
                </c:pt>
                <c:pt idx="5053" formatCode="0.00E+00">
                  <c:v>1.0009809613421099E-5</c:v>
                </c:pt>
                <c:pt idx="5054" formatCode="0.00E+00">
                  <c:v>1.0009809613421099E-5</c:v>
                </c:pt>
                <c:pt idx="5055" formatCode="0.00E+00">
                  <c:v>1.0009809613421099E-5</c:v>
                </c:pt>
                <c:pt idx="5056" formatCode="0.00E+00">
                  <c:v>1.0009809613421099E-5</c:v>
                </c:pt>
                <c:pt idx="5057" formatCode="0.00E+00">
                  <c:v>1.0009809613421099E-5</c:v>
                </c:pt>
                <c:pt idx="5058" formatCode="0.00E+00">
                  <c:v>1.0009809613421099E-5</c:v>
                </c:pt>
                <c:pt idx="5059" formatCode="0.00E+00">
                  <c:v>1.0009809613421099E-5</c:v>
                </c:pt>
                <c:pt idx="5060" formatCode="0.00E+00">
                  <c:v>1.0009809613421099E-5</c:v>
                </c:pt>
                <c:pt idx="5061" formatCode="0.00E+00">
                  <c:v>1.0009809613421099E-5</c:v>
                </c:pt>
                <c:pt idx="5062" formatCode="0.00E+00">
                  <c:v>1.0009809613421099E-5</c:v>
                </c:pt>
                <c:pt idx="5063" formatCode="0.00E+00">
                  <c:v>1.0009809613421099E-5</c:v>
                </c:pt>
                <c:pt idx="5064" formatCode="0.00E+00">
                  <c:v>1.0009809613421099E-5</c:v>
                </c:pt>
                <c:pt idx="5065" formatCode="0.00E+00">
                  <c:v>1.0009809613421099E-5</c:v>
                </c:pt>
                <c:pt idx="5066" formatCode="0.00E+00">
                  <c:v>1.0009809613421099E-5</c:v>
                </c:pt>
                <c:pt idx="5067" formatCode="0.00E+00">
                  <c:v>1.0009809613421099E-5</c:v>
                </c:pt>
                <c:pt idx="5068" formatCode="0.00E+00">
                  <c:v>1.0009809613421099E-5</c:v>
                </c:pt>
                <c:pt idx="5069" formatCode="0.00E+00">
                  <c:v>1.0009809613421099E-5</c:v>
                </c:pt>
                <c:pt idx="5070" formatCode="0.00E+00">
                  <c:v>1.0009809613421099E-5</c:v>
                </c:pt>
                <c:pt idx="5071" formatCode="0.00E+00">
                  <c:v>1.0009809613421099E-5</c:v>
                </c:pt>
                <c:pt idx="5072" formatCode="0.00E+00">
                  <c:v>1.0009809613421099E-5</c:v>
                </c:pt>
                <c:pt idx="5073" formatCode="0.00E+00">
                  <c:v>1.0009809613421099E-5</c:v>
                </c:pt>
                <c:pt idx="5074" formatCode="0.00E+00">
                  <c:v>2.00196192268423E-5</c:v>
                </c:pt>
                <c:pt idx="5075" formatCode="0.00E+00">
                  <c:v>1.0009809613421099E-5</c:v>
                </c:pt>
                <c:pt idx="5076" formatCode="0.00E+00">
                  <c:v>1.0009809613421099E-5</c:v>
                </c:pt>
                <c:pt idx="5077" formatCode="0.00E+00">
                  <c:v>1.0009809613421099E-5</c:v>
                </c:pt>
                <c:pt idx="5078" formatCode="0.00E+00">
                  <c:v>1.0009809613421099E-5</c:v>
                </c:pt>
                <c:pt idx="5079" formatCode="0.00E+00">
                  <c:v>1.0009809613421099E-5</c:v>
                </c:pt>
                <c:pt idx="5080" formatCode="0.00E+00">
                  <c:v>2.00196192268423E-5</c:v>
                </c:pt>
                <c:pt idx="5081" formatCode="0.00E+00">
                  <c:v>2.00196192268423E-5</c:v>
                </c:pt>
                <c:pt idx="5082" formatCode="0.00E+00">
                  <c:v>1.0009809613421099E-5</c:v>
                </c:pt>
                <c:pt idx="5083" formatCode="0.00E+00">
                  <c:v>1.0009809613421099E-5</c:v>
                </c:pt>
                <c:pt idx="5084" formatCode="0.00E+00">
                  <c:v>1.0009809613421099E-5</c:v>
                </c:pt>
                <c:pt idx="5085" formatCode="0.00E+00">
                  <c:v>1.0009809613421099E-5</c:v>
                </c:pt>
                <c:pt idx="5086" formatCode="0.00E+00">
                  <c:v>1.0009809613421099E-5</c:v>
                </c:pt>
                <c:pt idx="5087" formatCode="0.00E+00">
                  <c:v>1.0009809613421099E-5</c:v>
                </c:pt>
                <c:pt idx="5088" formatCode="0.00E+00">
                  <c:v>1.0009809613421099E-5</c:v>
                </c:pt>
                <c:pt idx="5089" formatCode="0.00E+00">
                  <c:v>1.0009809613421099E-5</c:v>
                </c:pt>
                <c:pt idx="5090" formatCode="0.00E+00">
                  <c:v>1.0009809613421099E-5</c:v>
                </c:pt>
                <c:pt idx="5091" formatCode="0.00E+00">
                  <c:v>1.0009809613421099E-5</c:v>
                </c:pt>
                <c:pt idx="5092" formatCode="0.00E+00">
                  <c:v>1.0009809613421099E-5</c:v>
                </c:pt>
                <c:pt idx="5093" formatCode="0.00E+00">
                  <c:v>1.0009809613421099E-5</c:v>
                </c:pt>
                <c:pt idx="5094" formatCode="0.00E+00">
                  <c:v>1.0009809613421099E-5</c:v>
                </c:pt>
                <c:pt idx="5095" formatCode="0.00E+00">
                  <c:v>1.0009809613421099E-5</c:v>
                </c:pt>
                <c:pt idx="5096" formatCode="0.00E+00">
                  <c:v>1.0009809613421099E-5</c:v>
                </c:pt>
                <c:pt idx="5097" formatCode="0.00E+00">
                  <c:v>1.0009809613421099E-5</c:v>
                </c:pt>
                <c:pt idx="5098" formatCode="0.00E+00">
                  <c:v>1.0009809613421099E-5</c:v>
                </c:pt>
                <c:pt idx="5099" formatCode="0.00E+00">
                  <c:v>1.0009809613421099E-5</c:v>
                </c:pt>
                <c:pt idx="5100" formatCode="0.00E+00">
                  <c:v>1.0009809613421099E-5</c:v>
                </c:pt>
                <c:pt idx="5101" formatCode="0.00E+00">
                  <c:v>1.0009809613421099E-5</c:v>
                </c:pt>
                <c:pt idx="5102" formatCode="0.00E+00">
                  <c:v>1.0009809613421099E-5</c:v>
                </c:pt>
                <c:pt idx="5103" formatCode="0.00E+00">
                  <c:v>1.0009809613421099E-5</c:v>
                </c:pt>
                <c:pt idx="5104" formatCode="0.00E+00">
                  <c:v>2.00196192268423E-5</c:v>
                </c:pt>
                <c:pt idx="5105" formatCode="0.00E+00">
                  <c:v>1.0009809613421099E-5</c:v>
                </c:pt>
                <c:pt idx="5106" formatCode="0.00E+00">
                  <c:v>1.0009809613421099E-5</c:v>
                </c:pt>
                <c:pt idx="5107" formatCode="0.00E+00">
                  <c:v>1.0009809613421099E-5</c:v>
                </c:pt>
                <c:pt idx="5108" formatCode="0.00E+00">
                  <c:v>1.0009809613421099E-5</c:v>
                </c:pt>
                <c:pt idx="5109" formatCode="0.00E+00">
                  <c:v>1.0009809613421099E-5</c:v>
                </c:pt>
                <c:pt idx="5110" formatCode="0.00E+00">
                  <c:v>1.0009809613421099E-5</c:v>
                </c:pt>
                <c:pt idx="5111" formatCode="0.00E+00">
                  <c:v>1.0009809613421099E-5</c:v>
                </c:pt>
                <c:pt idx="5112" formatCode="0.00E+00">
                  <c:v>1.0009809613421099E-5</c:v>
                </c:pt>
                <c:pt idx="5113" formatCode="0.00E+00">
                  <c:v>1.0009809613421099E-5</c:v>
                </c:pt>
                <c:pt idx="5114" formatCode="0.00E+00">
                  <c:v>1.0009809613421099E-5</c:v>
                </c:pt>
                <c:pt idx="5115" formatCode="0.00E+00">
                  <c:v>1.0009809613421099E-5</c:v>
                </c:pt>
                <c:pt idx="5116" formatCode="0.00E+00">
                  <c:v>1.0009809613421099E-5</c:v>
                </c:pt>
                <c:pt idx="5117" formatCode="0.00E+00">
                  <c:v>1.0009809613421099E-5</c:v>
                </c:pt>
                <c:pt idx="5118" formatCode="0.00E+00">
                  <c:v>1.0009809613421099E-5</c:v>
                </c:pt>
                <c:pt idx="5119" formatCode="0.00E+00">
                  <c:v>1.0009809613421099E-5</c:v>
                </c:pt>
                <c:pt idx="5120" formatCode="0.00E+00">
                  <c:v>2.00196192268423E-5</c:v>
                </c:pt>
                <c:pt idx="5121" formatCode="0.00E+00">
                  <c:v>1.0009809613421099E-5</c:v>
                </c:pt>
                <c:pt idx="5122" formatCode="0.00E+00">
                  <c:v>1.0009809613421099E-5</c:v>
                </c:pt>
                <c:pt idx="5123" formatCode="0.00E+00">
                  <c:v>1.0009809613421099E-5</c:v>
                </c:pt>
                <c:pt idx="5124" formatCode="0.00E+00">
                  <c:v>1.0009809613421099E-5</c:v>
                </c:pt>
                <c:pt idx="5125" formatCode="0.00E+00">
                  <c:v>1.0009809613421099E-5</c:v>
                </c:pt>
                <c:pt idx="5126" formatCode="0.00E+00">
                  <c:v>1.0009809613421099E-5</c:v>
                </c:pt>
                <c:pt idx="5127" formatCode="0.00E+00">
                  <c:v>1.0009809613421099E-5</c:v>
                </c:pt>
                <c:pt idx="5128" formatCode="0.00E+00">
                  <c:v>1.0009809613421099E-5</c:v>
                </c:pt>
                <c:pt idx="5129" formatCode="0.00E+00">
                  <c:v>1.0009809613421099E-5</c:v>
                </c:pt>
                <c:pt idx="5130" formatCode="0.00E+00">
                  <c:v>1.0009809613421099E-5</c:v>
                </c:pt>
                <c:pt idx="5131" formatCode="0.00E+00">
                  <c:v>1.0009809613421099E-5</c:v>
                </c:pt>
                <c:pt idx="5132" formatCode="0.00E+00">
                  <c:v>1.0009809613421099E-5</c:v>
                </c:pt>
                <c:pt idx="5133" formatCode="0.00E+00">
                  <c:v>1.0009809613421099E-5</c:v>
                </c:pt>
                <c:pt idx="5134" formatCode="0.00E+00">
                  <c:v>1.0009809613421099E-5</c:v>
                </c:pt>
                <c:pt idx="5135" formatCode="0.00E+00">
                  <c:v>1.0009809613421099E-5</c:v>
                </c:pt>
                <c:pt idx="5136" formatCode="0.00E+00">
                  <c:v>1.0009809613421099E-5</c:v>
                </c:pt>
                <c:pt idx="5137" formatCode="0.00E+00">
                  <c:v>1.0009809613421099E-5</c:v>
                </c:pt>
                <c:pt idx="5138" formatCode="0.00E+00">
                  <c:v>1.0009809613421099E-5</c:v>
                </c:pt>
                <c:pt idx="5139" formatCode="0.00E+00">
                  <c:v>1.0009809613421099E-5</c:v>
                </c:pt>
                <c:pt idx="5140" formatCode="0.00E+00">
                  <c:v>1.0009809613421099E-5</c:v>
                </c:pt>
                <c:pt idx="5141" formatCode="0.00E+00">
                  <c:v>1.0009809613421099E-5</c:v>
                </c:pt>
                <c:pt idx="5142" formatCode="0.00E+00">
                  <c:v>1.0009809613421099E-5</c:v>
                </c:pt>
                <c:pt idx="5143" formatCode="0.00E+00">
                  <c:v>1.0009809613421099E-5</c:v>
                </c:pt>
                <c:pt idx="5144" formatCode="0.00E+00">
                  <c:v>1.0009809613421099E-5</c:v>
                </c:pt>
                <c:pt idx="5145" formatCode="0.00E+00">
                  <c:v>1.0009809613421099E-5</c:v>
                </c:pt>
                <c:pt idx="5146" formatCode="0.00E+00">
                  <c:v>1.0009809613421099E-5</c:v>
                </c:pt>
                <c:pt idx="5147" formatCode="0.00E+00">
                  <c:v>1.0009809613421099E-5</c:v>
                </c:pt>
                <c:pt idx="5148" formatCode="0.00E+00">
                  <c:v>1.0009809613421099E-5</c:v>
                </c:pt>
                <c:pt idx="5149" formatCode="0.00E+00">
                  <c:v>1.0009809613421099E-5</c:v>
                </c:pt>
                <c:pt idx="5150" formatCode="0.00E+00">
                  <c:v>1.0009809613421099E-5</c:v>
                </c:pt>
                <c:pt idx="5151" formatCode="0.00E+00">
                  <c:v>1.0009809613421099E-5</c:v>
                </c:pt>
                <c:pt idx="5152" formatCode="0.00E+00">
                  <c:v>1.0009809613421099E-5</c:v>
                </c:pt>
                <c:pt idx="5153" formatCode="0.00E+00">
                  <c:v>1.0009809613421099E-5</c:v>
                </c:pt>
                <c:pt idx="5154" formatCode="0.00E+00">
                  <c:v>1.0009809613421099E-5</c:v>
                </c:pt>
                <c:pt idx="5155" formatCode="0.00E+00">
                  <c:v>1.0009809613421099E-5</c:v>
                </c:pt>
                <c:pt idx="5156" formatCode="0.00E+00">
                  <c:v>1.0009809613421099E-5</c:v>
                </c:pt>
                <c:pt idx="5157" formatCode="0.00E+00">
                  <c:v>1.0009809613421099E-5</c:v>
                </c:pt>
                <c:pt idx="5158" formatCode="0.00E+00">
                  <c:v>1.0009809613421099E-5</c:v>
                </c:pt>
                <c:pt idx="5159" formatCode="0.00E+00">
                  <c:v>1.0009809613421099E-5</c:v>
                </c:pt>
                <c:pt idx="5160" formatCode="0.00E+00">
                  <c:v>1.0009809613421099E-5</c:v>
                </c:pt>
                <c:pt idx="5161" formatCode="0.00E+00">
                  <c:v>1.0009809613421099E-5</c:v>
                </c:pt>
                <c:pt idx="5162" formatCode="0.00E+00">
                  <c:v>1.0009809613421099E-5</c:v>
                </c:pt>
                <c:pt idx="5163" formatCode="0.00E+00">
                  <c:v>1.0009809613421099E-5</c:v>
                </c:pt>
                <c:pt idx="5164" formatCode="0.00E+00">
                  <c:v>1.0009809613421099E-5</c:v>
                </c:pt>
                <c:pt idx="5165" formatCode="0.00E+00">
                  <c:v>1.0009809613421099E-5</c:v>
                </c:pt>
                <c:pt idx="5166" formatCode="0.00E+00">
                  <c:v>1.0009809613421099E-5</c:v>
                </c:pt>
                <c:pt idx="5167" formatCode="0.00E+00">
                  <c:v>1.0009809613421099E-5</c:v>
                </c:pt>
                <c:pt idx="5168" formatCode="0.00E+00">
                  <c:v>1.0009809613421099E-5</c:v>
                </c:pt>
                <c:pt idx="5169" formatCode="0.00E+00">
                  <c:v>1.0009809613421099E-5</c:v>
                </c:pt>
                <c:pt idx="5170" formatCode="0.00E+00">
                  <c:v>1.0009809613421099E-5</c:v>
                </c:pt>
                <c:pt idx="5171" formatCode="0.00E+00">
                  <c:v>1.0009809613421099E-5</c:v>
                </c:pt>
                <c:pt idx="5172" formatCode="0.00E+00">
                  <c:v>1.0009809613421099E-5</c:v>
                </c:pt>
                <c:pt idx="5173" formatCode="0.00E+00">
                  <c:v>1.0009809613421099E-5</c:v>
                </c:pt>
                <c:pt idx="5174" formatCode="0.00E+00">
                  <c:v>1.0009809613421099E-5</c:v>
                </c:pt>
                <c:pt idx="5175" formatCode="0.00E+00">
                  <c:v>1.0009809613421099E-5</c:v>
                </c:pt>
                <c:pt idx="5176" formatCode="0.00E+00">
                  <c:v>1.0009809613421099E-5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1284296"/>
        <c:axId val="281284688"/>
      </c:scatterChart>
      <c:valAx>
        <c:axId val="281284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4688"/>
        <c:crosses val="autoZero"/>
        <c:crossBetween val="midCat"/>
      </c:valAx>
      <c:valAx>
        <c:axId val="281284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284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2minT - 1000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2minT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'2minc-dist'!$A:$A</c:f>
              <c:numCache>
                <c:formatCode>General</c:formatCode>
                <c:ptCount val="1048576"/>
                <c:pt idx="0">
                  <c:v>8588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4059</c:v>
                </c:pt>
                <c:pt idx="2061">
                  <c:v>4060</c:v>
                </c:pt>
                <c:pt idx="2062">
                  <c:v>4061</c:v>
                </c:pt>
                <c:pt idx="2063">
                  <c:v>4062</c:v>
                </c:pt>
                <c:pt idx="2064">
                  <c:v>4063</c:v>
                </c:pt>
                <c:pt idx="2065">
                  <c:v>4064</c:v>
                </c:pt>
                <c:pt idx="2066">
                  <c:v>4065</c:v>
                </c:pt>
                <c:pt idx="2067">
                  <c:v>4066</c:v>
                </c:pt>
                <c:pt idx="2068">
                  <c:v>4067</c:v>
                </c:pt>
                <c:pt idx="2069">
                  <c:v>4068</c:v>
                </c:pt>
                <c:pt idx="2070">
                  <c:v>4069</c:v>
                </c:pt>
                <c:pt idx="2071">
                  <c:v>4070</c:v>
                </c:pt>
                <c:pt idx="2072">
                  <c:v>4071</c:v>
                </c:pt>
                <c:pt idx="2073">
                  <c:v>4072</c:v>
                </c:pt>
                <c:pt idx="2074">
                  <c:v>4073</c:v>
                </c:pt>
                <c:pt idx="2075">
                  <c:v>4074</c:v>
                </c:pt>
                <c:pt idx="2076">
                  <c:v>4075</c:v>
                </c:pt>
                <c:pt idx="2077">
                  <c:v>4076</c:v>
                </c:pt>
                <c:pt idx="2078">
                  <c:v>4077</c:v>
                </c:pt>
                <c:pt idx="2079">
                  <c:v>4078</c:v>
                </c:pt>
                <c:pt idx="2080">
                  <c:v>4079</c:v>
                </c:pt>
                <c:pt idx="2081">
                  <c:v>4080</c:v>
                </c:pt>
                <c:pt idx="2082">
                  <c:v>4081</c:v>
                </c:pt>
                <c:pt idx="2083">
                  <c:v>4082</c:v>
                </c:pt>
                <c:pt idx="2084">
                  <c:v>4083</c:v>
                </c:pt>
                <c:pt idx="2085">
                  <c:v>4084</c:v>
                </c:pt>
                <c:pt idx="2086">
                  <c:v>4085</c:v>
                </c:pt>
                <c:pt idx="2087">
                  <c:v>4086</c:v>
                </c:pt>
                <c:pt idx="2088">
                  <c:v>4087</c:v>
                </c:pt>
                <c:pt idx="2089">
                  <c:v>4088</c:v>
                </c:pt>
                <c:pt idx="2090">
                  <c:v>4089</c:v>
                </c:pt>
                <c:pt idx="2091">
                  <c:v>4090</c:v>
                </c:pt>
                <c:pt idx="2092">
                  <c:v>4091</c:v>
                </c:pt>
                <c:pt idx="2093">
                  <c:v>4092</c:v>
                </c:pt>
                <c:pt idx="2094">
                  <c:v>4093</c:v>
                </c:pt>
                <c:pt idx="2095">
                  <c:v>4094</c:v>
                </c:pt>
                <c:pt idx="2096">
                  <c:v>4095</c:v>
                </c:pt>
                <c:pt idx="2097">
                  <c:v>4096</c:v>
                </c:pt>
                <c:pt idx="2098">
                  <c:v>4097</c:v>
                </c:pt>
                <c:pt idx="2099">
                  <c:v>4098</c:v>
                </c:pt>
                <c:pt idx="2100">
                  <c:v>4099</c:v>
                </c:pt>
                <c:pt idx="2101">
                  <c:v>4100</c:v>
                </c:pt>
                <c:pt idx="2102">
                  <c:v>4101</c:v>
                </c:pt>
                <c:pt idx="2103">
                  <c:v>4102</c:v>
                </c:pt>
                <c:pt idx="2104">
                  <c:v>4103</c:v>
                </c:pt>
                <c:pt idx="2105">
                  <c:v>4104</c:v>
                </c:pt>
                <c:pt idx="2106">
                  <c:v>4105</c:v>
                </c:pt>
                <c:pt idx="2107">
                  <c:v>4106</c:v>
                </c:pt>
                <c:pt idx="2108">
                  <c:v>4107</c:v>
                </c:pt>
                <c:pt idx="2109">
                  <c:v>4108</c:v>
                </c:pt>
                <c:pt idx="2110">
                  <c:v>4109</c:v>
                </c:pt>
                <c:pt idx="2111">
                  <c:v>4110</c:v>
                </c:pt>
                <c:pt idx="2112">
                  <c:v>4111</c:v>
                </c:pt>
                <c:pt idx="2113">
                  <c:v>4112</c:v>
                </c:pt>
                <c:pt idx="2114">
                  <c:v>4113</c:v>
                </c:pt>
                <c:pt idx="2115">
                  <c:v>4114</c:v>
                </c:pt>
                <c:pt idx="2116">
                  <c:v>4115</c:v>
                </c:pt>
                <c:pt idx="2117">
                  <c:v>4116</c:v>
                </c:pt>
                <c:pt idx="2118">
                  <c:v>4117</c:v>
                </c:pt>
                <c:pt idx="2119">
                  <c:v>4118</c:v>
                </c:pt>
                <c:pt idx="2120">
                  <c:v>4119</c:v>
                </c:pt>
                <c:pt idx="2121">
                  <c:v>4120</c:v>
                </c:pt>
                <c:pt idx="2122">
                  <c:v>4121</c:v>
                </c:pt>
                <c:pt idx="2123">
                  <c:v>4122</c:v>
                </c:pt>
                <c:pt idx="2124">
                  <c:v>4123</c:v>
                </c:pt>
                <c:pt idx="2125">
                  <c:v>4124</c:v>
                </c:pt>
                <c:pt idx="2126">
                  <c:v>4125</c:v>
                </c:pt>
                <c:pt idx="2127">
                  <c:v>4126</c:v>
                </c:pt>
                <c:pt idx="2128">
                  <c:v>4127</c:v>
                </c:pt>
                <c:pt idx="2129">
                  <c:v>4128</c:v>
                </c:pt>
                <c:pt idx="2130">
                  <c:v>4129</c:v>
                </c:pt>
                <c:pt idx="2131">
                  <c:v>4130</c:v>
                </c:pt>
                <c:pt idx="2132">
                  <c:v>4131</c:v>
                </c:pt>
                <c:pt idx="2133">
                  <c:v>4132</c:v>
                </c:pt>
                <c:pt idx="2134">
                  <c:v>4133</c:v>
                </c:pt>
                <c:pt idx="2135">
                  <c:v>4134</c:v>
                </c:pt>
                <c:pt idx="2136">
                  <c:v>4135</c:v>
                </c:pt>
                <c:pt idx="2137">
                  <c:v>4136</c:v>
                </c:pt>
                <c:pt idx="2138">
                  <c:v>4137</c:v>
                </c:pt>
                <c:pt idx="2139">
                  <c:v>4138</c:v>
                </c:pt>
                <c:pt idx="2140">
                  <c:v>4139</c:v>
                </c:pt>
                <c:pt idx="2141">
                  <c:v>4140</c:v>
                </c:pt>
                <c:pt idx="2142">
                  <c:v>4141</c:v>
                </c:pt>
                <c:pt idx="2143">
                  <c:v>4142</c:v>
                </c:pt>
                <c:pt idx="2144">
                  <c:v>4143</c:v>
                </c:pt>
                <c:pt idx="2145">
                  <c:v>4144</c:v>
                </c:pt>
                <c:pt idx="2146">
                  <c:v>4145</c:v>
                </c:pt>
                <c:pt idx="2147">
                  <c:v>4146</c:v>
                </c:pt>
                <c:pt idx="2148">
                  <c:v>4147</c:v>
                </c:pt>
                <c:pt idx="2149">
                  <c:v>4148</c:v>
                </c:pt>
                <c:pt idx="2150">
                  <c:v>4149</c:v>
                </c:pt>
                <c:pt idx="2151">
                  <c:v>4150</c:v>
                </c:pt>
                <c:pt idx="2152">
                  <c:v>4151</c:v>
                </c:pt>
                <c:pt idx="2153">
                  <c:v>4152</c:v>
                </c:pt>
                <c:pt idx="2154">
                  <c:v>4153</c:v>
                </c:pt>
                <c:pt idx="2155">
                  <c:v>4154</c:v>
                </c:pt>
                <c:pt idx="2156">
                  <c:v>4155</c:v>
                </c:pt>
                <c:pt idx="2157">
                  <c:v>4156</c:v>
                </c:pt>
                <c:pt idx="2158">
                  <c:v>4157</c:v>
                </c:pt>
                <c:pt idx="2159">
                  <c:v>4158</c:v>
                </c:pt>
                <c:pt idx="2160">
                  <c:v>4159</c:v>
                </c:pt>
                <c:pt idx="2161">
                  <c:v>4160</c:v>
                </c:pt>
                <c:pt idx="2162">
                  <c:v>4161</c:v>
                </c:pt>
                <c:pt idx="2163">
                  <c:v>4162</c:v>
                </c:pt>
                <c:pt idx="2164">
                  <c:v>4163</c:v>
                </c:pt>
                <c:pt idx="2165">
                  <c:v>4164</c:v>
                </c:pt>
                <c:pt idx="2166">
                  <c:v>4165</c:v>
                </c:pt>
                <c:pt idx="2167">
                  <c:v>4166</c:v>
                </c:pt>
                <c:pt idx="2168">
                  <c:v>4167</c:v>
                </c:pt>
                <c:pt idx="2169">
                  <c:v>4168</c:v>
                </c:pt>
                <c:pt idx="2170">
                  <c:v>4169</c:v>
                </c:pt>
                <c:pt idx="2171">
                  <c:v>4170</c:v>
                </c:pt>
                <c:pt idx="2172">
                  <c:v>4171</c:v>
                </c:pt>
                <c:pt idx="2173">
                  <c:v>4172</c:v>
                </c:pt>
                <c:pt idx="2174">
                  <c:v>4173</c:v>
                </c:pt>
                <c:pt idx="2175">
                  <c:v>4174</c:v>
                </c:pt>
                <c:pt idx="2176">
                  <c:v>4175</c:v>
                </c:pt>
                <c:pt idx="2177">
                  <c:v>4176</c:v>
                </c:pt>
                <c:pt idx="2178">
                  <c:v>4177</c:v>
                </c:pt>
                <c:pt idx="2179">
                  <c:v>4178</c:v>
                </c:pt>
                <c:pt idx="2180">
                  <c:v>4179</c:v>
                </c:pt>
                <c:pt idx="2181">
                  <c:v>4180</c:v>
                </c:pt>
                <c:pt idx="2182">
                  <c:v>4181</c:v>
                </c:pt>
                <c:pt idx="2183">
                  <c:v>4182</c:v>
                </c:pt>
                <c:pt idx="2184">
                  <c:v>4183</c:v>
                </c:pt>
                <c:pt idx="2185">
                  <c:v>4184</c:v>
                </c:pt>
                <c:pt idx="2186">
                  <c:v>4185</c:v>
                </c:pt>
                <c:pt idx="2187">
                  <c:v>4186</c:v>
                </c:pt>
                <c:pt idx="2188">
                  <c:v>4187</c:v>
                </c:pt>
                <c:pt idx="2189">
                  <c:v>4188</c:v>
                </c:pt>
                <c:pt idx="2190">
                  <c:v>4189</c:v>
                </c:pt>
                <c:pt idx="2191">
                  <c:v>4190</c:v>
                </c:pt>
                <c:pt idx="2192">
                  <c:v>4191</c:v>
                </c:pt>
                <c:pt idx="2193">
                  <c:v>4192</c:v>
                </c:pt>
                <c:pt idx="2194">
                  <c:v>4193</c:v>
                </c:pt>
                <c:pt idx="2195">
                  <c:v>4194</c:v>
                </c:pt>
                <c:pt idx="2196">
                  <c:v>4195</c:v>
                </c:pt>
                <c:pt idx="2197">
                  <c:v>4196</c:v>
                </c:pt>
                <c:pt idx="2198">
                  <c:v>4197</c:v>
                </c:pt>
                <c:pt idx="2199">
                  <c:v>4198</c:v>
                </c:pt>
                <c:pt idx="2200">
                  <c:v>4199</c:v>
                </c:pt>
                <c:pt idx="2201">
                  <c:v>4200</c:v>
                </c:pt>
                <c:pt idx="2202">
                  <c:v>4201</c:v>
                </c:pt>
                <c:pt idx="2203">
                  <c:v>4202</c:v>
                </c:pt>
                <c:pt idx="2204">
                  <c:v>4203</c:v>
                </c:pt>
                <c:pt idx="2205">
                  <c:v>4204</c:v>
                </c:pt>
                <c:pt idx="2206">
                  <c:v>4205</c:v>
                </c:pt>
                <c:pt idx="2207">
                  <c:v>4206</c:v>
                </c:pt>
                <c:pt idx="2208">
                  <c:v>4207</c:v>
                </c:pt>
                <c:pt idx="2209">
                  <c:v>4208</c:v>
                </c:pt>
                <c:pt idx="2210">
                  <c:v>4209</c:v>
                </c:pt>
                <c:pt idx="2211">
                  <c:v>4210</c:v>
                </c:pt>
                <c:pt idx="2212">
                  <c:v>4211</c:v>
                </c:pt>
                <c:pt idx="2213">
                  <c:v>4212</c:v>
                </c:pt>
                <c:pt idx="2214">
                  <c:v>4213</c:v>
                </c:pt>
                <c:pt idx="2215">
                  <c:v>4214</c:v>
                </c:pt>
                <c:pt idx="2216">
                  <c:v>4215</c:v>
                </c:pt>
                <c:pt idx="2217">
                  <c:v>4216</c:v>
                </c:pt>
                <c:pt idx="2218">
                  <c:v>4217</c:v>
                </c:pt>
                <c:pt idx="2219">
                  <c:v>4218</c:v>
                </c:pt>
                <c:pt idx="2220">
                  <c:v>4219</c:v>
                </c:pt>
                <c:pt idx="2221">
                  <c:v>4220</c:v>
                </c:pt>
                <c:pt idx="2222">
                  <c:v>4221</c:v>
                </c:pt>
                <c:pt idx="2223">
                  <c:v>4222</c:v>
                </c:pt>
                <c:pt idx="2224">
                  <c:v>4223</c:v>
                </c:pt>
                <c:pt idx="2225">
                  <c:v>4224</c:v>
                </c:pt>
                <c:pt idx="2226">
                  <c:v>4225</c:v>
                </c:pt>
                <c:pt idx="2227">
                  <c:v>4226</c:v>
                </c:pt>
                <c:pt idx="2228">
                  <c:v>4227</c:v>
                </c:pt>
                <c:pt idx="2229">
                  <c:v>4228</c:v>
                </c:pt>
                <c:pt idx="2230">
                  <c:v>4229</c:v>
                </c:pt>
                <c:pt idx="2231">
                  <c:v>4230</c:v>
                </c:pt>
                <c:pt idx="2232">
                  <c:v>4231</c:v>
                </c:pt>
                <c:pt idx="2233">
                  <c:v>4232</c:v>
                </c:pt>
                <c:pt idx="2234">
                  <c:v>4233</c:v>
                </c:pt>
                <c:pt idx="2235">
                  <c:v>4234</c:v>
                </c:pt>
                <c:pt idx="2236">
                  <c:v>4235</c:v>
                </c:pt>
                <c:pt idx="2237">
                  <c:v>4236</c:v>
                </c:pt>
                <c:pt idx="2238">
                  <c:v>4237</c:v>
                </c:pt>
                <c:pt idx="2239">
                  <c:v>4238</c:v>
                </c:pt>
                <c:pt idx="2240">
                  <c:v>4239</c:v>
                </c:pt>
                <c:pt idx="2241">
                  <c:v>4240</c:v>
                </c:pt>
                <c:pt idx="2242">
                  <c:v>4241</c:v>
                </c:pt>
                <c:pt idx="2243">
                  <c:v>4242</c:v>
                </c:pt>
                <c:pt idx="2244">
                  <c:v>4243</c:v>
                </c:pt>
                <c:pt idx="2245">
                  <c:v>4244</c:v>
                </c:pt>
                <c:pt idx="2246">
                  <c:v>4245</c:v>
                </c:pt>
                <c:pt idx="2247">
                  <c:v>4246</c:v>
                </c:pt>
                <c:pt idx="2248">
                  <c:v>4247</c:v>
                </c:pt>
                <c:pt idx="2249">
                  <c:v>4248</c:v>
                </c:pt>
                <c:pt idx="2250">
                  <c:v>4249</c:v>
                </c:pt>
                <c:pt idx="2251">
                  <c:v>4250</c:v>
                </c:pt>
                <c:pt idx="2252">
                  <c:v>4251</c:v>
                </c:pt>
                <c:pt idx="2253">
                  <c:v>4252</c:v>
                </c:pt>
                <c:pt idx="2254">
                  <c:v>4253</c:v>
                </c:pt>
                <c:pt idx="2255">
                  <c:v>4254</c:v>
                </c:pt>
                <c:pt idx="2256">
                  <c:v>4255</c:v>
                </c:pt>
                <c:pt idx="2257">
                  <c:v>4256</c:v>
                </c:pt>
                <c:pt idx="2258">
                  <c:v>4257</c:v>
                </c:pt>
                <c:pt idx="2259">
                  <c:v>4258</c:v>
                </c:pt>
                <c:pt idx="2260">
                  <c:v>4259</c:v>
                </c:pt>
                <c:pt idx="2261">
                  <c:v>4260</c:v>
                </c:pt>
                <c:pt idx="2262">
                  <c:v>4261</c:v>
                </c:pt>
                <c:pt idx="2263">
                  <c:v>4262</c:v>
                </c:pt>
                <c:pt idx="2264">
                  <c:v>4263</c:v>
                </c:pt>
                <c:pt idx="2265">
                  <c:v>4264</c:v>
                </c:pt>
                <c:pt idx="2266">
                  <c:v>4265</c:v>
                </c:pt>
                <c:pt idx="2267">
                  <c:v>4266</c:v>
                </c:pt>
                <c:pt idx="2268">
                  <c:v>4267</c:v>
                </c:pt>
                <c:pt idx="2269">
                  <c:v>4268</c:v>
                </c:pt>
                <c:pt idx="2270">
                  <c:v>4269</c:v>
                </c:pt>
                <c:pt idx="2271">
                  <c:v>4270</c:v>
                </c:pt>
                <c:pt idx="2272">
                  <c:v>4271</c:v>
                </c:pt>
                <c:pt idx="2273">
                  <c:v>4272</c:v>
                </c:pt>
                <c:pt idx="2274">
                  <c:v>4273</c:v>
                </c:pt>
                <c:pt idx="2275">
                  <c:v>4274</c:v>
                </c:pt>
                <c:pt idx="2276">
                  <c:v>4275</c:v>
                </c:pt>
                <c:pt idx="2277">
                  <c:v>4276</c:v>
                </c:pt>
                <c:pt idx="2278">
                  <c:v>4277</c:v>
                </c:pt>
                <c:pt idx="2279">
                  <c:v>4278</c:v>
                </c:pt>
                <c:pt idx="2280">
                  <c:v>4279</c:v>
                </c:pt>
                <c:pt idx="2281">
                  <c:v>4280</c:v>
                </c:pt>
                <c:pt idx="2282">
                  <c:v>4281</c:v>
                </c:pt>
                <c:pt idx="2283">
                  <c:v>4282</c:v>
                </c:pt>
                <c:pt idx="2284">
                  <c:v>4283</c:v>
                </c:pt>
                <c:pt idx="2285">
                  <c:v>4284</c:v>
                </c:pt>
                <c:pt idx="2286">
                  <c:v>4285</c:v>
                </c:pt>
                <c:pt idx="2287">
                  <c:v>4286</c:v>
                </c:pt>
                <c:pt idx="2288">
                  <c:v>4287</c:v>
                </c:pt>
                <c:pt idx="2289">
                  <c:v>4288</c:v>
                </c:pt>
                <c:pt idx="2290">
                  <c:v>4289</c:v>
                </c:pt>
                <c:pt idx="2291">
                  <c:v>4290</c:v>
                </c:pt>
                <c:pt idx="2292">
                  <c:v>4291</c:v>
                </c:pt>
                <c:pt idx="2293">
                  <c:v>4292</c:v>
                </c:pt>
                <c:pt idx="2294">
                  <c:v>4293</c:v>
                </c:pt>
                <c:pt idx="2295">
                  <c:v>4294</c:v>
                </c:pt>
                <c:pt idx="2296">
                  <c:v>4295</c:v>
                </c:pt>
                <c:pt idx="2297">
                  <c:v>4296</c:v>
                </c:pt>
                <c:pt idx="2298">
                  <c:v>4297</c:v>
                </c:pt>
                <c:pt idx="2299">
                  <c:v>4298</c:v>
                </c:pt>
                <c:pt idx="2300">
                  <c:v>4299</c:v>
                </c:pt>
                <c:pt idx="2301">
                  <c:v>4300</c:v>
                </c:pt>
                <c:pt idx="2302">
                  <c:v>4301</c:v>
                </c:pt>
                <c:pt idx="2303">
                  <c:v>4302</c:v>
                </c:pt>
                <c:pt idx="2304">
                  <c:v>4303</c:v>
                </c:pt>
                <c:pt idx="2305">
                  <c:v>4304</c:v>
                </c:pt>
                <c:pt idx="2306">
                  <c:v>4305</c:v>
                </c:pt>
                <c:pt idx="2307">
                  <c:v>4306</c:v>
                </c:pt>
                <c:pt idx="2308">
                  <c:v>4307</c:v>
                </c:pt>
                <c:pt idx="2309">
                  <c:v>4308</c:v>
                </c:pt>
                <c:pt idx="2310">
                  <c:v>4309</c:v>
                </c:pt>
                <c:pt idx="2311">
                  <c:v>4310</c:v>
                </c:pt>
                <c:pt idx="2312">
                  <c:v>4311</c:v>
                </c:pt>
                <c:pt idx="2313">
                  <c:v>4312</c:v>
                </c:pt>
                <c:pt idx="2314">
                  <c:v>4313</c:v>
                </c:pt>
                <c:pt idx="2315">
                  <c:v>4314</c:v>
                </c:pt>
                <c:pt idx="2316">
                  <c:v>4315</c:v>
                </c:pt>
                <c:pt idx="2317">
                  <c:v>4316</c:v>
                </c:pt>
                <c:pt idx="2318">
                  <c:v>4317</c:v>
                </c:pt>
                <c:pt idx="2319">
                  <c:v>4318</c:v>
                </c:pt>
                <c:pt idx="2320">
                  <c:v>4319</c:v>
                </c:pt>
                <c:pt idx="2321">
                  <c:v>4320</c:v>
                </c:pt>
                <c:pt idx="2322">
                  <c:v>4321</c:v>
                </c:pt>
                <c:pt idx="2323">
                  <c:v>4322</c:v>
                </c:pt>
                <c:pt idx="2324">
                  <c:v>4323</c:v>
                </c:pt>
                <c:pt idx="2325">
                  <c:v>4324</c:v>
                </c:pt>
                <c:pt idx="2326">
                  <c:v>4325</c:v>
                </c:pt>
                <c:pt idx="2327">
                  <c:v>4326</c:v>
                </c:pt>
                <c:pt idx="2328">
                  <c:v>4327</c:v>
                </c:pt>
                <c:pt idx="2329">
                  <c:v>4328</c:v>
                </c:pt>
                <c:pt idx="2330">
                  <c:v>4329</c:v>
                </c:pt>
                <c:pt idx="2331">
                  <c:v>4330</c:v>
                </c:pt>
                <c:pt idx="2332">
                  <c:v>4331</c:v>
                </c:pt>
                <c:pt idx="2333">
                  <c:v>4332</c:v>
                </c:pt>
                <c:pt idx="2334">
                  <c:v>4333</c:v>
                </c:pt>
                <c:pt idx="2335">
                  <c:v>4334</c:v>
                </c:pt>
                <c:pt idx="2336">
                  <c:v>4335</c:v>
                </c:pt>
                <c:pt idx="2337">
                  <c:v>4336</c:v>
                </c:pt>
                <c:pt idx="2338">
                  <c:v>4337</c:v>
                </c:pt>
                <c:pt idx="2339">
                  <c:v>4338</c:v>
                </c:pt>
                <c:pt idx="2340">
                  <c:v>4339</c:v>
                </c:pt>
                <c:pt idx="2341">
                  <c:v>4340</c:v>
                </c:pt>
                <c:pt idx="2342">
                  <c:v>4341</c:v>
                </c:pt>
                <c:pt idx="2343">
                  <c:v>4342</c:v>
                </c:pt>
                <c:pt idx="2344">
                  <c:v>4343</c:v>
                </c:pt>
                <c:pt idx="2345">
                  <c:v>4344</c:v>
                </c:pt>
                <c:pt idx="2346">
                  <c:v>4345</c:v>
                </c:pt>
                <c:pt idx="2347">
                  <c:v>4346</c:v>
                </c:pt>
                <c:pt idx="2348">
                  <c:v>4347</c:v>
                </c:pt>
                <c:pt idx="2349">
                  <c:v>4348</c:v>
                </c:pt>
                <c:pt idx="2350">
                  <c:v>4349</c:v>
                </c:pt>
                <c:pt idx="2351">
                  <c:v>4350</c:v>
                </c:pt>
                <c:pt idx="2352">
                  <c:v>4351</c:v>
                </c:pt>
                <c:pt idx="2353">
                  <c:v>4352</c:v>
                </c:pt>
                <c:pt idx="2354">
                  <c:v>4353</c:v>
                </c:pt>
                <c:pt idx="2355">
                  <c:v>4354</c:v>
                </c:pt>
                <c:pt idx="2356">
                  <c:v>4355</c:v>
                </c:pt>
                <c:pt idx="2357">
                  <c:v>4356</c:v>
                </c:pt>
                <c:pt idx="2358">
                  <c:v>4357</c:v>
                </c:pt>
                <c:pt idx="2359">
                  <c:v>4358</c:v>
                </c:pt>
                <c:pt idx="2360">
                  <c:v>4359</c:v>
                </c:pt>
                <c:pt idx="2361">
                  <c:v>4360</c:v>
                </c:pt>
                <c:pt idx="2362">
                  <c:v>4361</c:v>
                </c:pt>
                <c:pt idx="2363">
                  <c:v>4362</c:v>
                </c:pt>
                <c:pt idx="2364">
                  <c:v>4363</c:v>
                </c:pt>
                <c:pt idx="2365">
                  <c:v>4364</c:v>
                </c:pt>
                <c:pt idx="2366">
                  <c:v>4365</c:v>
                </c:pt>
                <c:pt idx="2367">
                  <c:v>4366</c:v>
                </c:pt>
                <c:pt idx="2368">
                  <c:v>4367</c:v>
                </c:pt>
                <c:pt idx="2369">
                  <c:v>4368</c:v>
                </c:pt>
                <c:pt idx="2370">
                  <c:v>4369</c:v>
                </c:pt>
                <c:pt idx="2371">
                  <c:v>4370</c:v>
                </c:pt>
                <c:pt idx="2372">
                  <c:v>4371</c:v>
                </c:pt>
                <c:pt idx="2373">
                  <c:v>4372</c:v>
                </c:pt>
                <c:pt idx="2374">
                  <c:v>4373</c:v>
                </c:pt>
                <c:pt idx="2375">
                  <c:v>4374</c:v>
                </c:pt>
                <c:pt idx="2376">
                  <c:v>4375</c:v>
                </c:pt>
                <c:pt idx="2377">
                  <c:v>4376</c:v>
                </c:pt>
                <c:pt idx="2378">
                  <c:v>4377</c:v>
                </c:pt>
                <c:pt idx="2379">
                  <c:v>4378</c:v>
                </c:pt>
                <c:pt idx="2380">
                  <c:v>4379</c:v>
                </c:pt>
                <c:pt idx="2381">
                  <c:v>4380</c:v>
                </c:pt>
                <c:pt idx="2382">
                  <c:v>4381</c:v>
                </c:pt>
                <c:pt idx="2383">
                  <c:v>4382</c:v>
                </c:pt>
                <c:pt idx="2384">
                  <c:v>4383</c:v>
                </c:pt>
                <c:pt idx="2385">
                  <c:v>4384</c:v>
                </c:pt>
                <c:pt idx="2386">
                  <c:v>4385</c:v>
                </c:pt>
                <c:pt idx="2387">
                  <c:v>4386</c:v>
                </c:pt>
                <c:pt idx="2388">
                  <c:v>4387</c:v>
                </c:pt>
                <c:pt idx="2389">
                  <c:v>4388</c:v>
                </c:pt>
                <c:pt idx="2390">
                  <c:v>4389</c:v>
                </c:pt>
                <c:pt idx="2391">
                  <c:v>4390</c:v>
                </c:pt>
                <c:pt idx="2392">
                  <c:v>4391</c:v>
                </c:pt>
                <c:pt idx="2393">
                  <c:v>4392</c:v>
                </c:pt>
                <c:pt idx="2394">
                  <c:v>4393</c:v>
                </c:pt>
                <c:pt idx="2395">
                  <c:v>4394</c:v>
                </c:pt>
                <c:pt idx="2396">
                  <c:v>4395</c:v>
                </c:pt>
                <c:pt idx="2397">
                  <c:v>4396</c:v>
                </c:pt>
                <c:pt idx="2398">
                  <c:v>4397</c:v>
                </c:pt>
                <c:pt idx="2399">
                  <c:v>4399</c:v>
                </c:pt>
                <c:pt idx="2400">
                  <c:v>4400</c:v>
                </c:pt>
                <c:pt idx="2401">
                  <c:v>4401</c:v>
                </c:pt>
                <c:pt idx="2402">
                  <c:v>4402</c:v>
                </c:pt>
                <c:pt idx="2403">
                  <c:v>4403</c:v>
                </c:pt>
                <c:pt idx="2404">
                  <c:v>4404</c:v>
                </c:pt>
                <c:pt idx="2405">
                  <c:v>4405</c:v>
                </c:pt>
                <c:pt idx="2406">
                  <c:v>4406</c:v>
                </c:pt>
                <c:pt idx="2407">
                  <c:v>4408</c:v>
                </c:pt>
                <c:pt idx="2408">
                  <c:v>4409</c:v>
                </c:pt>
                <c:pt idx="2409">
                  <c:v>4410</c:v>
                </c:pt>
                <c:pt idx="2410">
                  <c:v>4411</c:v>
                </c:pt>
                <c:pt idx="2411">
                  <c:v>4412</c:v>
                </c:pt>
                <c:pt idx="2412">
                  <c:v>4413</c:v>
                </c:pt>
                <c:pt idx="2413">
                  <c:v>4414</c:v>
                </c:pt>
                <c:pt idx="2414">
                  <c:v>4415</c:v>
                </c:pt>
                <c:pt idx="2415">
                  <c:v>4416</c:v>
                </c:pt>
                <c:pt idx="2416">
                  <c:v>4417</c:v>
                </c:pt>
                <c:pt idx="2417">
                  <c:v>4418</c:v>
                </c:pt>
                <c:pt idx="2418">
                  <c:v>4419</c:v>
                </c:pt>
                <c:pt idx="2419">
                  <c:v>4420</c:v>
                </c:pt>
                <c:pt idx="2420">
                  <c:v>4421</c:v>
                </c:pt>
                <c:pt idx="2421">
                  <c:v>4422</c:v>
                </c:pt>
                <c:pt idx="2422">
                  <c:v>4423</c:v>
                </c:pt>
                <c:pt idx="2423">
                  <c:v>4424</c:v>
                </c:pt>
                <c:pt idx="2424">
                  <c:v>4425</c:v>
                </c:pt>
                <c:pt idx="2425">
                  <c:v>4426</c:v>
                </c:pt>
                <c:pt idx="2426">
                  <c:v>4427</c:v>
                </c:pt>
                <c:pt idx="2427">
                  <c:v>4428</c:v>
                </c:pt>
                <c:pt idx="2428">
                  <c:v>4429</c:v>
                </c:pt>
                <c:pt idx="2429">
                  <c:v>4430</c:v>
                </c:pt>
                <c:pt idx="2430">
                  <c:v>4431</c:v>
                </c:pt>
                <c:pt idx="2431">
                  <c:v>4432</c:v>
                </c:pt>
                <c:pt idx="2432">
                  <c:v>4433</c:v>
                </c:pt>
                <c:pt idx="2433">
                  <c:v>4434</c:v>
                </c:pt>
                <c:pt idx="2434">
                  <c:v>4435</c:v>
                </c:pt>
                <c:pt idx="2435">
                  <c:v>4436</c:v>
                </c:pt>
                <c:pt idx="2436">
                  <c:v>4437</c:v>
                </c:pt>
                <c:pt idx="2437">
                  <c:v>4438</c:v>
                </c:pt>
                <c:pt idx="2438">
                  <c:v>4440</c:v>
                </c:pt>
                <c:pt idx="2439">
                  <c:v>4441</c:v>
                </c:pt>
                <c:pt idx="2440">
                  <c:v>4442</c:v>
                </c:pt>
                <c:pt idx="2441">
                  <c:v>4443</c:v>
                </c:pt>
                <c:pt idx="2442">
                  <c:v>4444</c:v>
                </c:pt>
                <c:pt idx="2443">
                  <c:v>4445</c:v>
                </c:pt>
                <c:pt idx="2444">
                  <c:v>4446</c:v>
                </c:pt>
                <c:pt idx="2445">
                  <c:v>4447</c:v>
                </c:pt>
                <c:pt idx="2446">
                  <c:v>4448</c:v>
                </c:pt>
                <c:pt idx="2447">
                  <c:v>4449</c:v>
                </c:pt>
                <c:pt idx="2448">
                  <c:v>4450</c:v>
                </c:pt>
                <c:pt idx="2449">
                  <c:v>4451</c:v>
                </c:pt>
                <c:pt idx="2450">
                  <c:v>4452</c:v>
                </c:pt>
                <c:pt idx="2451">
                  <c:v>4453</c:v>
                </c:pt>
                <c:pt idx="2452">
                  <c:v>4454</c:v>
                </c:pt>
                <c:pt idx="2453">
                  <c:v>4455</c:v>
                </c:pt>
                <c:pt idx="2454">
                  <c:v>4456</c:v>
                </c:pt>
                <c:pt idx="2455">
                  <c:v>4457</c:v>
                </c:pt>
                <c:pt idx="2456">
                  <c:v>4458</c:v>
                </c:pt>
                <c:pt idx="2457">
                  <c:v>4459</c:v>
                </c:pt>
                <c:pt idx="2458">
                  <c:v>4460</c:v>
                </c:pt>
                <c:pt idx="2459">
                  <c:v>4461</c:v>
                </c:pt>
                <c:pt idx="2460">
                  <c:v>4462</c:v>
                </c:pt>
                <c:pt idx="2461">
                  <c:v>4463</c:v>
                </c:pt>
                <c:pt idx="2462">
                  <c:v>4464</c:v>
                </c:pt>
                <c:pt idx="2463">
                  <c:v>4465</c:v>
                </c:pt>
                <c:pt idx="2464">
                  <c:v>4466</c:v>
                </c:pt>
                <c:pt idx="2465">
                  <c:v>4467</c:v>
                </c:pt>
                <c:pt idx="2466">
                  <c:v>4468</c:v>
                </c:pt>
                <c:pt idx="2467">
                  <c:v>4469</c:v>
                </c:pt>
                <c:pt idx="2468">
                  <c:v>4470</c:v>
                </c:pt>
                <c:pt idx="2469">
                  <c:v>4471</c:v>
                </c:pt>
                <c:pt idx="2470">
                  <c:v>4472</c:v>
                </c:pt>
                <c:pt idx="2471">
                  <c:v>4473</c:v>
                </c:pt>
                <c:pt idx="2472">
                  <c:v>4474</c:v>
                </c:pt>
                <c:pt idx="2473">
                  <c:v>4475</c:v>
                </c:pt>
                <c:pt idx="2474">
                  <c:v>4476</c:v>
                </c:pt>
                <c:pt idx="2475">
                  <c:v>4477</c:v>
                </c:pt>
                <c:pt idx="2476">
                  <c:v>4478</c:v>
                </c:pt>
                <c:pt idx="2477">
                  <c:v>4479</c:v>
                </c:pt>
                <c:pt idx="2478">
                  <c:v>4480</c:v>
                </c:pt>
                <c:pt idx="2479">
                  <c:v>4481</c:v>
                </c:pt>
                <c:pt idx="2480">
                  <c:v>4482</c:v>
                </c:pt>
                <c:pt idx="2481">
                  <c:v>4483</c:v>
                </c:pt>
                <c:pt idx="2482">
                  <c:v>4484</c:v>
                </c:pt>
                <c:pt idx="2483">
                  <c:v>4485</c:v>
                </c:pt>
                <c:pt idx="2484">
                  <c:v>4486</c:v>
                </c:pt>
                <c:pt idx="2485">
                  <c:v>4487</c:v>
                </c:pt>
                <c:pt idx="2486">
                  <c:v>4488</c:v>
                </c:pt>
                <c:pt idx="2487">
                  <c:v>4489</c:v>
                </c:pt>
                <c:pt idx="2488">
                  <c:v>4490</c:v>
                </c:pt>
                <c:pt idx="2489">
                  <c:v>4491</c:v>
                </c:pt>
                <c:pt idx="2490">
                  <c:v>4492</c:v>
                </c:pt>
                <c:pt idx="2491">
                  <c:v>4493</c:v>
                </c:pt>
                <c:pt idx="2492">
                  <c:v>4494</c:v>
                </c:pt>
                <c:pt idx="2493">
                  <c:v>4495</c:v>
                </c:pt>
                <c:pt idx="2494">
                  <c:v>4496</c:v>
                </c:pt>
                <c:pt idx="2495">
                  <c:v>4497</c:v>
                </c:pt>
                <c:pt idx="2496">
                  <c:v>4498</c:v>
                </c:pt>
                <c:pt idx="2497">
                  <c:v>4499</c:v>
                </c:pt>
                <c:pt idx="2498">
                  <c:v>4500</c:v>
                </c:pt>
                <c:pt idx="2499">
                  <c:v>4502</c:v>
                </c:pt>
                <c:pt idx="2500">
                  <c:v>4503</c:v>
                </c:pt>
                <c:pt idx="2501">
                  <c:v>4504</c:v>
                </c:pt>
                <c:pt idx="2502">
                  <c:v>4505</c:v>
                </c:pt>
                <c:pt idx="2503">
                  <c:v>4506</c:v>
                </c:pt>
                <c:pt idx="2504">
                  <c:v>4507</c:v>
                </c:pt>
                <c:pt idx="2505">
                  <c:v>4508</c:v>
                </c:pt>
                <c:pt idx="2506">
                  <c:v>4509</c:v>
                </c:pt>
                <c:pt idx="2507">
                  <c:v>4510</c:v>
                </c:pt>
                <c:pt idx="2508">
                  <c:v>4511</c:v>
                </c:pt>
                <c:pt idx="2509">
                  <c:v>4512</c:v>
                </c:pt>
                <c:pt idx="2510">
                  <c:v>4513</c:v>
                </c:pt>
                <c:pt idx="2511">
                  <c:v>4514</c:v>
                </c:pt>
                <c:pt idx="2512">
                  <c:v>4515</c:v>
                </c:pt>
                <c:pt idx="2513">
                  <c:v>4516</c:v>
                </c:pt>
                <c:pt idx="2514">
                  <c:v>4517</c:v>
                </c:pt>
                <c:pt idx="2515">
                  <c:v>4518</c:v>
                </c:pt>
                <c:pt idx="2516">
                  <c:v>4519</c:v>
                </c:pt>
                <c:pt idx="2517">
                  <c:v>4520</c:v>
                </c:pt>
                <c:pt idx="2518">
                  <c:v>4521</c:v>
                </c:pt>
                <c:pt idx="2519">
                  <c:v>4522</c:v>
                </c:pt>
                <c:pt idx="2520">
                  <c:v>4523</c:v>
                </c:pt>
                <c:pt idx="2521">
                  <c:v>4524</c:v>
                </c:pt>
                <c:pt idx="2522">
                  <c:v>4525</c:v>
                </c:pt>
                <c:pt idx="2523">
                  <c:v>4526</c:v>
                </c:pt>
                <c:pt idx="2524">
                  <c:v>4527</c:v>
                </c:pt>
                <c:pt idx="2525">
                  <c:v>4529</c:v>
                </c:pt>
                <c:pt idx="2526">
                  <c:v>4530</c:v>
                </c:pt>
                <c:pt idx="2527">
                  <c:v>4531</c:v>
                </c:pt>
                <c:pt idx="2528">
                  <c:v>4532</c:v>
                </c:pt>
                <c:pt idx="2529">
                  <c:v>4533</c:v>
                </c:pt>
                <c:pt idx="2530">
                  <c:v>4534</c:v>
                </c:pt>
                <c:pt idx="2531">
                  <c:v>4535</c:v>
                </c:pt>
                <c:pt idx="2532">
                  <c:v>4536</c:v>
                </c:pt>
                <c:pt idx="2533">
                  <c:v>4537</c:v>
                </c:pt>
                <c:pt idx="2534">
                  <c:v>4538</c:v>
                </c:pt>
                <c:pt idx="2535">
                  <c:v>4539</c:v>
                </c:pt>
                <c:pt idx="2536">
                  <c:v>4540</c:v>
                </c:pt>
                <c:pt idx="2537">
                  <c:v>4541</c:v>
                </c:pt>
                <c:pt idx="2538">
                  <c:v>4542</c:v>
                </c:pt>
                <c:pt idx="2539">
                  <c:v>4543</c:v>
                </c:pt>
                <c:pt idx="2540">
                  <c:v>4544</c:v>
                </c:pt>
                <c:pt idx="2541">
                  <c:v>4545</c:v>
                </c:pt>
                <c:pt idx="2542">
                  <c:v>4546</c:v>
                </c:pt>
                <c:pt idx="2543">
                  <c:v>4547</c:v>
                </c:pt>
                <c:pt idx="2544">
                  <c:v>4548</c:v>
                </c:pt>
                <c:pt idx="2545">
                  <c:v>4549</c:v>
                </c:pt>
                <c:pt idx="2546">
                  <c:v>4550</c:v>
                </c:pt>
                <c:pt idx="2547">
                  <c:v>4551</c:v>
                </c:pt>
                <c:pt idx="2548">
                  <c:v>4552</c:v>
                </c:pt>
                <c:pt idx="2549">
                  <c:v>4553</c:v>
                </c:pt>
                <c:pt idx="2550">
                  <c:v>4554</c:v>
                </c:pt>
                <c:pt idx="2551">
                  <c:v>4555</c:v>
                </c:pt>
                <c:pt idx="2552">
                  <c:v>4556</c:v>
                </c:pt>
                <c:pt idx="2553">
                  <c:v>4557</c:v>
                </c:pt>
                <c:pt idx="2554">
                  <c:v>4558</c:v>
                </c:pt>
                <c:pt idx="2555">
                  <c:v>4559</c:v>
                </c:pt>
                <c:pt idx="2556">
                  <c:v>4560</c:v>
                </c:pt>
                <c:pt idx="2557">
                  <c:v>4561</c:v>
                </c:pt>
                <c:pt idx="2558">
                  <c:v>4562</c:v>
                </c:pt>
                <c:pt idx="2559">
                  <c:v>4563</c:v>
                </c:pt>
                <c:pt idx="2560">
                  <c:v>4564</c:v>
                </c:pt>
                <c:pt idx="2561">
                  <c:v>4565</c:v>
                </c:pt>
                <c:pt idx="2562">
                  <c:v>4566</c:v>
                </c:pt>
                <c:pt idx="2563">
                  <c:v>4568</c:v>
                </c:pt>
                <c:pt idx="2564">
                  <c:v>4569</c:v>
                </c:pt>
                <c:pt idx="2565">
                  <c:v>4570</c:v>
                </c:pt>
                <c:pt idx="2566">
                  <c:v>4571</c:v>
                </c:pt>
                <c:pt idx="2567">
                  <c:v>4572</c:v>
                </c:pt>
                <c:pt idx="2568">
                  <c:v>4573</c:v>
                </c:pt>
                <c:pt idx="2569">
                  <c:v>4574</c:v>
                </c:pt>
                <c:pt idx="2570">
                  <c:v>4575</c:v>
                </c:pt>
                <c:pt idx="2571">
                  <c:v>4576</c:v>
                </c:pt>
                <c:pt idx="2572">
                  <c:v>4577</c:v>
                </c:pt>
                <c:pt idx="2573">
                  <c:v>4578</c:v>
                </c:pt>
                <c:pt idx="2574">
                  <c:v>4579</c:v>
                </c:pt>
                <c:pt idx="2575">
                  <c:v>4580</c:v>
                </c:pt>
                <c:pt idx="2576">
                  <c:v>4581</c:v>
                </c:pt>
                <c:pt idx="2577">
                  <c:v>4582</c:v>
                </c:pt>
                <c:pt idx="2578">
                  <c:v>4583</c:v>
                </c:pt>
                <c:pt idx="2579">
                  <c:v>4584</c:v>
                </c:pt>
                <c:pt idx="2580">
                  <c:v>4585</c:v>
                </c:pt>
                <c:pt idx="2581">
                  <c:v>4586</c:v>
                </c:pt>
                <c:pt idx="2582">
                  <c:v>4587</c:v>
                </c:pt>
                <c:pt idx="2583">
                  <c:v>4588</c:v>
                </c:pt>
                <c:pt idx="2584">
                  <c:v>4589</c:v>
                </c:pt>
                <c:pt idx="2585">
                  <c:v>4590</c:v>
                </c:pt>
                <c:pt idx="2586">
                  <c:v>4592</c:v>
                </c:pt>
                <c:pt idx="2587">
                  <c:v>4593</c:v>
                </c:pt>
                <c:pt idx="2588">
                  <c:v>4594</c:v>
                </c:pt>
                <c:pt idx="2589">
                  <c:v>4595</c:v>
                </c:pt>
                <c:pt idx="2590">
                  <c:v>4596</c:v>
                </c:pt>
                <c:pt idx="2591">
                  <c:v>4597</c:v>
                </c:pt>
                <c:pt idx="2592">
                  <c:v>4598</c:v>
                </c:pt>
                <c:pt idx="2593">
                  <c:v>4599</c:v>
                </c:pt>
                <c:pt idx="2594">
                  <c:v>4600</c:v>
                </c:pt>
                <c:pt idx="2595">
                  <c:v>4601</c:v>
                </c:pt>
                <c:pt idx="2596">
                  <c:v>4602</c:v>
                </c:pt>
                <c:pt idx="2597">
                  <c:v>4603</c:v>
                </c:pt>
                <c:pt idx="2598">
                  <c:v>4604</c:v>
                </c:pt>
                <c:pt idx="2599">
                  <c:v>4605</c:v>
                </c:pt>
                <c:pt idx="2600">
                  <c:v>4606</c:v>
                </c:pt>
                <c:pt idx="2601">
                  <c:v>4607</c:v>
                </c:pt>
                <c:pt idx="2602">
                  <c:v>4608</c:v>
                </c:pt>
                <c:pt idx="2603">
                  <c:v>4609</c:v>
                </c:pt>
                <c:pt idx="2604">
                  <c:v>4610</c:v>
                </c:pt>
                <c:pt idx="2605">
                  <c:v>4611</c:v>
                </c:pt>
                <c:pt idx="2606">
                  <c:v>4612</c:v>
                </c:pt>
                <c:pt idx="2607">
                  <c:v>4613</c:v>
                </c:pt>
                <c:pt idx="2608">
                  <c:v>4614</c:v>
                </c:pt>
                <c:pt idx="2609">
                  <c:v>4615</c:v>
                </c:pt>
                <c:pt idx="2610">
                  <c:v>4616</c:v>
                </c:pt>
                <c:pt idx="2611">
                  <c:v>4617</c:v>
                </c:pt>
                <c:pt idx="2612">
                  <c:v>4618</c:v>
                </c:pt>
                <c:pt idx="2613">
                  <c:v>4619</c:v>
                </c:pt>
                <c:pt idx="2614">
                  <c:v>4620</c:v>
                </c:pt>
                <c:pt idx="2615">
                  <c:v>4621</c:v>
                </c:pt>
                <c:pt idx="2616">
                  <c:v>4622</c:v>
                </c:pt>
                <c:pt idx="2617">
                  <c:v>4623</c:v>
                </c:pt>
                <c:pt idx="2618">
                  <c:v>4624</c:v>
                </c:pt>
                <c:pt idx="2619">
                  <c:v>4625</c:v>
                </c:pt>
                <c:pt idx="2620">
                  <c:v>4626</c:v>
                </c:pt>
                <c:pt idx="2621">
                  <c:v>4627</c:v>
                </c:pt>
                <c:pt idx="2622">
                  <c:v>4628</c:v>
                </c:pt>
                <c:pt idx="2623">
                  <c:v>4629</c:v>
                </c:pt>
                <c:pt idx="2624">
                  <c:v>4630</c:v>
                </c:pt>
                <c:pt idx="2625">
                  <c:v>4631</c:v>
                </c:pt>
                <c:pt idx="2626">
                  <c:v>4632</c:v>
                </c:pt>
                <c:pt idx="2627">
                  <c:v>4633</c:v>
                </c:pt>
                <c:pt idx="2628">
                  <c:v>4634</c:v>
                </c:pt>
                <c:pt idx="2629">
                  <c:v>4635</c:v>
                </c:pt>
                <c:pt idx="2630">
                  <c:v>4636</c:v>
                </c:pt>
                <c:pt idx="2631">
                  <c:v>4637</c:v>
                </c:pt>
                <c:pt idx="2632">
                  <c:v>4638</c:v>
                </c:pt>
                <c:pt idx="2633">
                  <c:v>4639</c:v>
                </c:pt>
                <c:pt idx="2634">
                  <c:v>4640</c:v>
                </c:pt>
                <c:pt idx="2635">
                  <c:v>4641</c:v>
                </c:pt>
                <c:pt idx="2636">
                  <c:v>4642</c:v>
                </c:pt>
                <c:pt idx="2637">
                  <c:v>4643</c:v>
                </c:pt>
                <c:pt idx="2638">
                  <c:v>4644</c:v>
                </c:pt>
                <c:pt idx="2639">
                  <c:v>4645</c:v>
                </c:pt>
                <c:pt idx="2640">
                  <c:v>4646</c:v>
                </c:pt>
                <c:pt idx="2641">
                  <c:v>4647</c:v>
                </c:pt>
                <c:pt idx="2642">
                  <c:v>4648</c:v>
                </c:pt>
                <c:pt idx="2643">
                  <c:v>4649</c:v>
                </c:pt>
                <c:pt idx="2644">
                  <c:v>4650</c:v>
                </c:pt>
                <c:pt idx="2645">
                  <c:v>4651</c:v>
                </c:pt>
                <c:pt idx="2646">
                  <c:v>4653</c:v>
                </c:pt>
                <c:pt idx="2647">
                  <c:v>4654</c:v>
                </c:pt>
                <c:pt idx="2648">
                  <c:v>4655</c:v>
                </c:pt>
                <c:pt idx="2649">
                  <c:v>4656</c:v>
                </c:pt>
                <c:pt idx="2650">
                  <c:v>4657</c:v>
                </c:pt>
                <c:pt idx="2651">
                  <c:v>4658</c:v>
                </c:pt>
                <c:pt idx="2652">
                  <c:v>4659</c:v>
                </c:pt>
                <c:pt idx="2653">
                  <c:v>4660</c:v>
                </c:pt>
                <c:pt idx="2654">
                  <c:v>4661</c:v>
                </c:pt>
                <c:pt idx="2655">
                  <c:v>4662</c:v>
                </c:pt>
                <c:pt idx="2656">
                  <c:v>4664</c:v>
                </c:pt>
                <c:pt idx="2657">
                  <c:v>4665</c:v>
                </c:pt>
                <c:pt idx="2658">
                  <c:v>4666</c:v>
                </c:pt>
                <c:pt idx="2659">
                  <c:v>4667</c:v>
                </c:pt>
                <c:pt idx="2660">
                  <c:v>4668</c:v>
                </c:pt>
                <c:pt idx="2661">
                  <c:v>4669</c:v>
                </c:pt>
                <c:pt idx="2662">
                  <c:v>4670</c:v>
                </c:pt>
                <c:pt idx="2663">
                  <c:v>4671</c:v>
                </c:pt>
                <c:pt idx="2664">
                  <c:v>4672</c:v>
                </c:pt>
                <c:pt idx="2665">
                  <c:v>4673</c:v>
                </c:pt>
                <c:pt idx="2666">
                  <c:v>4674</c:v>
                </c:pt>
                <c:pt idx="2667">
                  <c:v>4675</c:v>
                </c:pt>
                <c:pt idx="2668">
                  <c:v>4676</c:v>
                </c:pt>
                <c:pt idx="2669">
                  <c:v>4677</c:v>
                </c:pt>
                <c:pt idx="2670">
                  <c:v>4679</c:v>
                </c:pt>
                <c:pt idx="2671">
                  <c:v>4680</c:v>
                </c:pt>
                <c:pt idx="2672">
                  <c:v>4681</c:v>
                </c:pt>
                <c:pt idx="2673">
                  <c:v>4682</c:v>
                </c:pt>
                <c:pt idx="2674">
                  <c:v>4683</c:v>
                </c:pt>
                <c:pt idx="2675">
                  <c:v>4684</c:v>
                </c:pt>
                <c:pt idx="2676">
                  <c:v>4685</c:v>
                </c:pt>
                <c:pt idx="2677">
                  <c:v>4686</c:v>
                </c:pt>
                <c:pt idx="2678">
                  <c:v>4687</c:v>
                </c:pt>
                <c:pt idx="2679">
                  <c:v>4688</c:v>
                </c:pt>
                <c:pt idx="2680">
                  <c:v>4689</c:v>
                </c:pt>
                <c:pt idx="2681">
                  <c:v>4690</c:v>
                </c:pt>
                <c:pt idx="2682">
                  <c:v>4691</c:v>
                </c:pt>
                <c:pt idx="2683">
                  <c:v>4692</c:v>
                </c:pt>
                <c:pt idx="2684">
                  <c:v>4693</c:v>
                </c:pt>
                <c:pt idx="2685">
                  <c:v>4694</c:v>
                </c:pt>
                <c:pt idx="2686">
                  <c:v>4695</c:v>
                </c:pt>
                <c:pt idx="2687">
                  <c:v>4696</c:v>
                </c:pt>
                <c:pt idx="2688">
                  <c:v>4697</c:v>
                </c:pt>
                <c:pt idx="2689">
                  <c:v>4698</c:v>
                </c:pt>
                <c:pt idx="2690">
                  <c:v>4699</c:v>
                </c:pt>
                <c:pt idx="2691">
                  <c:v>4700</c:v>
                </c:pt>
                <c:pt idx="2692">
                  <c:v>4701</c:v>
                </c:pt>
                <c:pt idx="2693">
                  <c:v>4702</c:v>
                </c:pt>
                <c:pt idx="2694">
                  <c:v>4703</c:v>
                </c:pt>
                <c:pt idx="2695">
                  <c:v>4704</c:v>
                </c:pt>
                <c:pt idx="2696">
                  <c:v>4705</c:v>
                </c:pt>
                <c:pt idx="2697">
                  <c:v>4706</c:v>
                </c:pt>
                <c:pt idx="2698">
                  <c:v>4707</c:v>
                </c:pt>
                <c:pt idx="2699">
                  <c:v>4708</c:v>
                </c:pt>
                <c:pt idx="2700">
                  <c:v>4709</c:v>
                </c:pt>
                <c:pt idx="2701">
                  <c:v>4710</c:v>
                </c:pt>
                <c:pt idx="2702">
                  <c:v>4711</c:v>
                </c:pt>
                <c:pt idx="2703">
                  <c:v>4713</c:v>
                </c:pt>
                <c:pt idx="2704">
                  <c:v>4714</c:v>
                </c:pt>
                <c:pt idx="2705">
                  <c:v>4715</c:v>
                </c:pt>
                <c:pt idx="2706">
                  <c:v>4716</c:v>
                </c:pt>
                <c:pt idx="2707">
                  <c:v>4717</c:v>
                </c:pt>
                <c:pt idx="2708">
                  <c:v>4718</c:v>
                </c:pt>
                <c:pt idx="2709">
                  <c:v>4719</c:v>
                </c:pt>
                <c:pt idx="2710">
                  <c:v>4720</c:v>
                </c:pt>
                <c:pt idx="2711">
                  <c:v>4722</c:v>
                </c:pt>
                <c:pt idx="2712">
                  <c:v>4723</c:v>
                </c:pt>
                <c:pt idx="2713">
                  <c:v>4724</c:v>
                </c:pt>
                <c:pt idx="2714">
                  <c:v>4725</c:v>
                </c:pt>
                <c:pt idx="2715">
                  <c:v>4726</c:v>
                </c:pt>
                <c:pt idx="2716">
                  <c:v>4727</c:v>
                </c:pt>
                <c:pt idx="2717">
                  <c:v>4728</c:v>
                </c:pt>
                <c:pt idx="2718">
                  <c:v>4729</c:v>
                </c:pt>
                <c:pt idx="2719">
                  <c:v>4730</c:v>
                </c:pt>
                <c:pt idx="2720">
                  <c:v>4731</c:v>
                </c:pt>
                <c:pt idx="2721">
                  <c:v>4733</c:v>
                </c:pt>
                <c:pt idx="2722">
                  <c:v>4734</c:v>
                </c:pt>
                <c:pt idx="2723">
                  <c:v>4735</c:v>
                </c:pt>
                <c:pt idx="2724">
                  <c:v>4736</c:v>
                </c:pt>
                <c:pt idx="2725">
                  <c:v>4737</c:v>
                </c:pt>
                <c:pt idx="2726">
                  <c:v>4738</c:v>
                </c:pt>
                <c:pt idx="2727">
                  <c:v>4739</c:v>
                </c:pt>
                <c:pt idx="2728">
                  <c:v>4740</c:v>
                </c:pt>
                <c:pt idx="2729">
                  <c:v>4741</c:v>
                </c:pt>
                <c:pt idx="2730">
                  <c:v>4742</c:v>
                </c:pt>
                <c:pt idx="2731">
                  <c:v>4743</c:v>
                </c:pt>
                <c:pt idx="2732">
                  <c:v>4744</c:v>
                </c:pt>
                <c:pt idx="2733">
                  <c:v>4745</c:v>
                </c:pt>
                <c:pt idx="2734">
                  <c:v>4746</c:v>
                </c:pt>
                <c:pt idx="2735">
                  <c:v>4747</c:v>
                </c:pt>
                <c:pt idx="2736">
                  <c:v>4748</c:v>
                </c:pt>
                <c:pt idx="2737">
                  <c:v>4749</c:v>
                </c:pt>
                <c:pt idx="2738">
                  <c:v>4750</c:v>
                </c:pt>
                <c:pt idx="2739">
                  <c:v>4751</c:v>
                </c:pt>
                <c:pt idx="2740">
                  <c:v>4752</c:v>
                </c:pt>
                <c:pt idx="2741">
                  <c:v>4753</c:v>
                </c:pt>
                <c:pt idx="2742">
                  <c:v>4754</c:v>
                </c:pt>
                <c:pt idx="2743">
                  <c:v>4755</c:v>
                </c:pt>
                <c:pt idx="2744">
                  <c:v>4756</c:v>
                </c:pt>
                <c:pt idx="2745">
                  <c:v>4757</c:v>
                </c:pt>
                <c:pt idx="2746">
                  <c:v>4759</c:v>
                </c:pt>
                <c:pt idx="2747">
                  <c:v>4760</c:v>
                </c:pt>
                <c:pt idx="2748">
                  <c:v>4761</c:v>
                </c:pt>
                <c:pt idx="2749">
                  <c:v>4762</c:v>
                </c:pt>
                <c:pt idx="2750">
                  <c:v>4763</c:v>
                </c:pt>
                <c:pt idx="2751">
                  <c:v>4764</c:v>
                </c:pt>
                <c:pt idx="2752">
                  <c:v>4765</c:v>
                </c:pt>
                <c:pt idx="2753">
                  <c:v>4766</c:v>
                </c:pt>
                <c:pt idx="2754">
                  <c:v>4767</c:v>
                </c:pt>
                <c:pt idx="2755">
                  <c:v>4768</c:v>
                </c:pt>
                <c:pt idx="2756">
                  <c:v>4769</c:v>
                </c:pt>
                <c:pt idx="2757">
                  <c:v>4771</c:v>
                </c:pt>
                <c:pt idx="2758">
                  <c:v>4772</c:v>
                </c:pt>
                <c:pt idx="2759">
                  <c:v>4773</c:v>
                </c:pt>
                <c:pt idx="2760">
                  <c:v>4774</c:v>
                </c:pt>
                <c:pt idx="2761">
                  <c:v>4775</c:v>
                </c:pt>
                <c:pt idx="2762">
                  <c:v>4776</c:v>
                </c:pt>
                <c:pt idx="2763">
                  <c:v>4777</c:v>
                </c:pt>
                <c:pt idx="2764">
                  <c:v>4778</c:v>
                </c:pt>
                <c:pt idx="2765">
                  <c:v>4779</c:v>
                </c:pt>
                <c:pt idx="2766">
                  <c:v>4781</c:v>
                </c:pt>
                <c:pt idx="2767">
                  <c:v>4782</c:v>
                </c:pt>
                <c:pt idx="2768">
                  <c:v>4783</c:v>
                </c:pt>
                <c:pt idx="2769">
                  <c:v>4784</c:v>
                </c:pt>
                <c:pt idx="2770">
                  <c:v>4785</c:v>
                </c:pt>
                <c:pt idx="2771">
                  <c:v>4786</c:v>
                </c:pt>
                <c:pt idx="2772">
                  <c:v>4787</c:v>
                </c:pt>
                <c:pt idx="2773">
                  <c:v>4788</c:v>
                </c:pt>
                <c:pt idx="2774">
                  <c:v>4789</c:v>
                </c:pt>
                <c:pt idx="2775">
                  <c:v>4791</c:v>
                </c:pt>
                <c:pt idx="2776">
                  <c:v>4792</c:v>
                </c:pt>
                <c:pt idx="2777">
                  <c:v>4793</c:v>
                </c:pt>
                <c:pt idx="2778">
                  <c:v>4794</c:v>
                </c:pt>
                <c:pt idx="2779">
                  <c:v>4795</c:v>
                </c:pt>
                <c:pt idx="2780">
                  <c:v>4796</c:v>
                </c:pt>
                <c:pt idx="2781">
                  <c:v>4797</c:v>
                </c:pt>
                <c:pt idx="2782">
                  <c:v>4799</c:v>
                </c:pt>
                <c:pt idx="2783">
                  <c:v>4800</c:v>
                </c:pt>
                <c:pt idx="2784">
                  <c:v>4801</c:v>
                </c:pt>
                <c:pt idx="2785">
                  <c:v>4802</c:v>
                </c:pt>
                <c:pt idx="2786">
                  <c:v>4803</c:v>
                </c:pt>
                <c:pt idx="2787">
                  <c:v>4804</c:v>
                </c:pt>
                <c:pt idx="2788">
                  <c:v>4805</c:v>
                </c:pt>
                <c:pt idx="2789">
                  <c:v>4806</c:v>
                </c:pt>
                <c:pt idx="2790">
                  <c:v>4808</c:v>
                </c:pt>
                <c:pt idx="2791">
                  <c:v>4809</c:v>
                </c:pt>
                <c:pt idx="2792">
                  <c:v>4811</c:v>
                </c:pt>
                <c:pt idx="2793">
                  <c:v>4812</c:v>
                </c:pt>
                <c:pt idx="2794">
                  <c:v>4813</c:v>
                </c:pt>
                <c:pt idx="2795">
                  <c:v>4814</c:v>
                </c:pt>
                <c:pt idx="2796">
                  <c:v>4815</c:v>
                </c:pt>
                <c:pt idx="2797">
                  <c:v>4816</c:v>
                </c:pt>
                <c:pt idx="2798">
                  <c:v>4817</c:v>
                </c:pt>
                <c:pt idx="2799">
                  <c:v>4818</c:v>
                </c:pt>
                <c:pt idx="2800">
                  <c:v>4819</c:v>
                </c:pt>
                <c:pt idx="2801">
                  <c:v>4820</c:v>
                </c:pt>
                <c:pt idx="2802">
                  <c:v>4821</c:v>
                </c:pt>
                <c:pt idx="2803">
                  <c:v>4822</c:v>
                </c:pt>
                <c:pt idx="2804">
                  <c:v>4823</c:v>
                </c:pt>
                <c:pt idx="2805">
                  <c:v>4824</c:v>
                </c:pt>
                <c:pt idx="2806">
                  <c:v>4825</c:v>
                </c:pt>
                <c:pt idx="2807">
                  <c:v>4826</c:v>
                </c:pt>
                <c:pt idx="2808">
                  <c:v>4827</c:v>
                </c:pt>
                <c:pt idx="2809">
                  <c:v>4828</c:v>
                </c:pt>
                <c:pt idx="2810">
                  <c:v>4829</c:v>
                </c:pt>
                <c:pt idx="2811">
                  <c:v>4830</c:v>
                </c:pt>
                <c:pt idx="2812">
                  <c:v>4832</c:v>
                </c:pt>
                <c:pt idx="2813">
                  <c:v>4833</c:v>
                </c:pt>
                <c:pt idx="2814">
                  <c:v>4834</c:v>
                </c:pt>
                <c:pt idx="2815">
                  <c:v>4835</c:v>
                </c:pt>
                <c:pt idx="2816">
                  <c:v>4836</c:v>
                </c:pt>
                <c:pt idx="2817">
                  <c:v>4837</c:v>
                </c:pt>
                <c:pt idx="2818">
                  <c:v>4838</c:v>
                </c:pt>
                <c:pt idx="2819">
                  <c:v>4839</c:v>
                </c:pt>
                <c:pt idx="2820">
                  <c:v>4840</c:v>
                </c:pt>
                <c:pt idx="2821">
                  <c:v>4841</c:v>
                </c:pt>
                <c:pt idx="2822">
                  <c:v>4842</c:v>
                </c:pt>
                <c:pt idx="2823">
                  <c:v>4844</c:v>
                </c:pt>
                <c:pt idx="2824">
                  <c:v>4845</c:v>
                </c:pt>
                <c:pt idx="2825">
                  <c:v>4846</c:v>
                </c:pt>
                <c:pt idx="2826">
                  <c:v>4847</c:v>
                </c:pt>
                <c:pt idx="2827">
                  <c:v>4849</c:v>
                </c:pt>
                <c:pt idx="2828">
                  <c:v>4850</c:v>
                </c:pt>
                <c:pt idx="2829">
                  <c:v>4851</c:v>
                </c:pt>
                <c:pt idx="2830">
                  <c:v>4852</c:v>
                </c:pt>
                <c:pt idx="2831">
                  <c:v>4853</c:v>
                </c:pt>
                <c:pt idx="2832">
                  <c:v>4854</c:v>
                </c:pt>
                <c:pt idx="2833">
                  <c:v>4855</c:v>
                </c:pt>
                <c:pt idx="2834">
                  <c:v>4856</c:v>
                </c:pt>
                <c:pt idx="2835">
                  <c:v>4857</c:v>
                </c:pt>
                <c:pt idx="2836">
                  <c:v>4858</c:v>
                </c:pt>
                <c:pt idx="2837">
                  <c:v>4859</c:v>
                </c:pt>
                <c:pt idx="2838">
                  <c:v>4860</c:v>
                </c:pt>
                <c:pt idx="2839">
                  <c:v>4861</c:v>
                </c:pt>
                <c:pt idx="2840">
                  <c:v>4862</c:v>
                </c:pt>
                <c:pt idx="2841">
                  <c:v>4863</c:v>
                </c:pt>
                <c:pt idx="2842">
                  <c:v>4864</c:v>
                </c:pt>
                <c:pt idx="2843">
                  <c:v>4865</c:v>
                </c:pt>
                <c:pt idx="2844">
                  <c:v>4866</c:v>
                </c:pt>
                <c:pt idx="2845">
                  <c:v>4867</c:v>
                </c:pt>
                <c:pt idx="2846">
                  <c:v>4868</c:v>
                </c:pt>
                <c:pt idx="2847">
                  <c:v>4869</c:v>
                </c:pt>
                <c:pt idx="2848">
                  <c:v>4870</c:v>
                </c:pt>
                <c:pt idx="2849">
                  <c:v>4871</c:v>
                </c:pt>
                <c:pt idx="2850">
                  <c:v>4872</c:v>
                </c:pt>
                <c:pt idx="2851">
                  <c:v>4873</c:v>
                </c:pt>
                <c:pt idx="2852">
                  <c:v>4874</c:v>
                </c:pt>
                <c:pt idx="2853">
                  <c:v>4875</c:v>
                </c:pt>
                <c:pt idx="2854">
                  <c:v>4876</c:v>
                </c:pt>
                <c:pt idx="2855">
                  <c:v>4878</c:v>
                </c:pt>
                <c:pt idx="2856">
                  <c:v>4879</c:v>
                </c:pt>
                <c:pt idx="2857">
                  <c:v>4880</c:v>
                </c:pt>
                <c:pt idx="2858">
                  <c:v>4881</c:v>
                </c:pt>
                <c:pt idx="2859">
                  <c:v>4882</c:v>
                </c:pt>
                <c:pt idx="2860">
                  <c:v>4883</c:v>
                </c:pt>
                <c:pt idx="2861">
                  <c:v>4885</c:v>
                </c:pt>
                <c:pt idx="2862">
                  <c:v>4886</c:v>
                </c:pt>
                <c:pt idx="2863">
                  <c:v>4887</c:v>
                </c:pt>
                <c:pt idx="2864">
                  <c:v>4888</c:v>
                </c:pt>
                <c:pt idx="2865">
                  <c:v>4889</c:v>
                </c:pt>
                <c:pt idx="2866">
                  <c:v>4890</c:v>
                </c:pt>
                <c:pt idx="2867">
                  <c:v>4891</c:v>
                </c:pt>
                <c:pt idx="2868">
                  <c:v>4892</c:v>
                </c:pt>
                <c:pt idx="2869">
                  <c:v>4893</c:v>
                </c:pt>
                <c:pt idx="2870">
                  <c:v>4895</c:v>
                </c:pt>
                <c:pt idx="2871">
                  <c:v>4896</c:v>
                </c:pt>
                <c:pt idx="2872">
                  <c:v>4897</c:v>
                </c:pt>
                <c:pt idx="2873">
                  <c:v>4898</c:v>
                </c:pt>
                <c:pt idx="2874">
                  <c:v>4899</c:v>
                </c:pt>
                <c:pt idx="2875">
                  <c:v>4900</c:v>
                </c:pt>
                <c:pt idx="2876">
                  <c:v>4901</c:v>
                </c:pt>
                <c:pt idx="2877">
                  <c:v>4902</c:v>
                </c:pt>
                <c:pt idx="2878">
                  <c:v>4903</c:v>
                </c:pt>
                <c:pt idx="2879">
                  <c:v>4904</c:v>
                </c:pt>
                <c:pt idx="2880">
                  <c:v>4905</c:v>
                </c:pt>
                <c:pt idx="2881">
                  <c:v>4906</c:v>
                </c:pt>
                <c:pt idx="2882">
                  <c:v>4907</c:v>
                </c:pt>
                <c:pt idx="2883">
                  <c:v>4908</c:v>
                </c:pt>
                <c:pt idx="2884">
                  <c:v>4909</c:v>
                </c:pt>
                <c:pt idx="2885">
                  <c:v>4910</c:v>
                </c:pt>
                <c:pt idx="2886">
                  <c:v>4912</c:v>
                </c:pt>
                <c:pt idx="2887">
                  <c:v>4913</c:v>
                </c:pt>
                <c:pt idx="2888">
                  <c:v>4914</c:v>
                </c:pt>
                <c:pt idx="2889">
                  <c:v>4917</c:v>
                </c:pt>
                <c:pt idx="2890">
                  <c:v>4918</c:v>
                </c:pt>
                <c:pt idx="2891">
                  <c:v>4919</c:v>
                </c:pt>
                <c:pt idx="2892">
                  <c:v>4920</c:v>
                </c:pt>
                <c:pt idx="2893">
                  <c:v>4921</c:v>
                </c:pt>
                <c:pt idx="2894">
                  <c:v>4922</c:v>
                </c:pt>
                <c:pt idx="2895">
                  <c:v>4923</c:v>
                </c:pt>
                <c:pt idx="2896">
                  <c:v>4924</c:v>
                </c:pt>
                <c:pt idx="2897">
                  <c:v>4925</c:v>
                </c:pt>
                <c:pt idx="2898">
                  <c:v>4926</c:v>
                </c:pt>
                <c:pt idx="2899">
                  <c:v>4927</c:v>
                </c:pt>
                <c:pt idx="2900">
                  <c:v>4928</c:v>
                </c:pt>
                <c:pt idx="2901">
                  <c:v>4929</c:v>
                </c:pt>
                <c:pt idx="2902">
                  <c:v>4930</c:v>
                </c:pt>
                <c:pt idx="2903">
                  <c:v>4931</c:v>
                </c:pt>
                <c:pt idx="2904">
                  <c:v>4932</c:v>
                </c:pt>
                <c:pt idx="2905">
                  <c:v>4934</c:v>
                </c:pt>
                <c:pt idx="2906">
                  <c:v>4935</c:v>
                </c:pt>
                <c:pt idx="2907">
                  <c:v>4936</c:v>
                </c:pt>
                <c:pt idx="2908">
                  <c:v>4938</c:v>
                </c:pt>
                <c:pt idx="2909">
                  <c:v>4939</c:v>
                </c:pt>
                <c:pt idx="2910">
                  <c:v>4940</c:v>
                </c:pt>
                <c:pt idx="2911">
                  <c:v>4941</c:v>
                </c:pt>
                <c:pt idx="2912">
                  <c:v>4943</c:v>
                </c:pt>
                <c:pt idx="2913">
                  <c:v>4944</c:v>
                </c:pt>
                <c:pt idx="2914">
                  <c:v>4945</c:v>
                </c:pt>
                <c:pt idx="2915">
                  <c:v>4946</c:v>
                </c:pt>
                <c:pt idx="2916">
                  <c:v>4947</c:v>
                </c:pt>
                <c:pt idx="2917">
                  <c:v>4949</c:v>
                </c:pt>
                <c:pt idx="2918">
                  <c:v>4950</c:v>
                </c:pt>
                <c:pt idx="2919">
                  <c:v>4952</c:v>
                </c:pt>
                <c:pt idx="2920">
                  <c:v>4953</c:v>
                </c:pt>
                <c:pt idx="2921">
                  <c:v>4954</c:v>
                </c:pt>
                <c:pt idx="2922">
                  <c:v>4955</c:v>
                </c:pt>
                <c:pt idx="2923">
                  <c:v>4956</c:v>
                </c:pt>
                <c:pt idx="2924">
                  <c:v>4957</c:v>
                </c:pt>
                <c:pt idx="2925">
                  <c:v>4959</c:v>
                </c:pt>
                <c:pt idx="2926">
                  <c:v>4961</c:v>
                </c:pt>
                <c:pt idx="2927">
                  <c:v>4962</c:v>
                </c:pt>
                <c:pt idx="2928">
                  <c:v>4964</c:v>
                </c:pt>
                <c:pt idx="2929">
                  <c:v>4965</c:v>
                </c:pt>
                <c:pt idx="2930">
                  <c:v>4966</c:v>
                </c:pt>
                <c:pt idx="2931">
                  <c:v>4968</c:v>
                </c:pt>
                <c:pt idx="2932">
                  <c:v>4969</c:v>
                </c:pt>
                <c:pt idx="2933">
                  <c:v>4970</c:v>
                </c:pt>
                <c:pt idx="2934">
                  <c:v>4971</c:v>
                </c:pt>
                <c:pt idx="2935">
                  <c:v>4973</c:v>
                </c:pt>
                <c:pt idx="2936">
                  <c:v>4974</c:v>
                </c:pt>
                <c:pt idx="2937">
                  <c:v>4976</c:v>
                </c:pt>
                <c:pt idx="2938">
                  <c:v>4977</c:v>
                </c:pt>
                <c:pt idx="2939">
                  <c:v>4979</c:v>
                </c:pt>
                <c:pt idx="2940">
                  <c:v>4981</c:v>
                </c:pt>
                <c:pt idx="2941">
                  <c:v>4982</c:v>
                </c:pt>
                <c:pt idx="2942">
                  <c:v>4983</c:v>
                </c:pt>
                <c:pt idx="2943">
                  <c:v>4984</c:v>
                </c:pt>
                <c:pt idx="2944">
                  <c:v>4985</c:v>
                </c:pt>
                <c:pt idx="2945">
                  <c:v>4987</c:v>
                </c:pt>
                <c:pt idx="2946">
                  <c:v>4988</c:v>
                </c:pt>
                <c:pt idx="2947">
                  <c:v>4989</c:v>
                </c:pt>
                <c:pt idx="2948">
                  <c:v>4991</c:v>
                </c:pt>
                <c:pt idx="2949">
                  <c:v>4992</c:v>
                </c:pt>
                <c:pt idx="2950">
                  <c:v>4993</c:v>
                </c:pt>
                <c:pt idx="2951">
                  <c:v>4995</c:v>
                </c:pt>
                <c:pt idx="2952">
                  <c:v>4997</c:v>
                </c:pt>
                <c:pt idx="2953">
                  <c:v>4998</c:v>
                </c:pt>
                <c:pt idx="2954">
                  <c:v>4999</c:v>
                </c:pt>
                <c:pt idx="2955">
                  <c:v>5000</c:v>
                </c:pt>
                <c:pt idx="2956">
                  <c:v>5001</c:v>
                </c:pt>
                <c:pt idx="2957">
                  <c:v>5002</c:v>
                </c:pt>
                <c:pt idx="2958">
                  <c:v>5003</c:v>
                </c:pt>
                <c:pt idx="2959">
                  <c:v>5004</c:v>
                </c:pt>
                <c:pt idx="2960">
                  <c:v>5006</c:v>
                </c:pt>
                <c:pt idx="2961">
                  <c:v>5007</c:v>
                </c:pt>
                <c:pt idx="2962">
                  <c:v>5008</c:v>
                </c:pt>
                <c:pt idx="2963">
                  <c:v>5009</c:v>
                </c:pt>
                <c:pt idx="2964">
                  <c:v>5010</c:v>
                </c:pt>
                <c:pt idx="2965">
                  <c:v>5011</c:v>
                </c:pt>
                <c:pt idx="2966">
                  <c:v>5012</c:v>
                </c:pt>
                <c:pt idx="2967">
                  <c:v>5013</c:v>
                </c:pt>
                <c:pt idx="2968">
                  <c:v>5014</c:v>
                </c:pt>
                <c:pt idx="2969">
                  <c:v>5016</c:v>
                </c:pt>
                <c:pt idx="2970">
                  <c:v>5017</c:v>
                </c:pt>
                <c:pt idx="2971">
                  <c:v>5018</c:v>
                </c:pt>
                <c:pt idx="2972">
                  <c:v>5019</c:v>
                </c:pt>
                <c:pt idx="2973">
                  <c:v>5022</c:v>
                </c:pt>
                <c:pt idx="2974">
                  <c:v>5023</c:v>
                </c:pt>
                <c:pt idx="2975">
                  <c:v>5024</c:v>
                </c:pt>
                <c:pt idx="2976">
                  <c:v>5025</c:v>
                </c:pt>
                <c:pt idx="2977">
                  <c:v>5026</c:v>
                </c:pt>
                <c:pt idx="2978">
                  <c:v>5028</c:v>
                </c:pt>
                <c:pt idx="2979">
                  <c:v>5029</c:v>
                </c:pt>
                <c:pt idx="2980">
                  <c:v>5030</c:v>
                </c:pt>
                <c:pt idx="2981">
                  <c:v>5031</c:v>
                </c:pt>
                <c:pt idx="2982">
                  <c:v>5032</c:v>
                </c:pt>
                <c:pt idx="2983">
                  <c:v>5034</c:v>
                </c:pt>
                <c:pt idx="2984">
                  <c:v>5035</c:v>
                </c:pt>
                <c:pt idx="2985">
                  <c:v>5036</c:v>
                </c:pt>
                <c:pt idx="2986">
                  <c:v>5037</c:v>
                </c:pt>
                <c:pt idx="2987">
                  <c:v>5038</c:v>
                </c:pt>
                <c:pt idx="2988">
                  <c:v>5039</c:v>
                </c:pt>
                <c:pt idx="2989">
                  <c:v>5040</c:v>
                </c:pt>
                <c:pt idx="2990">
                  <c:v>5042</c:v>
                </c:pt>
                <c:pt idx="2991">
                  <c:v>5043</c:v>
                </c:pt>
                <c:pt idx="2992">
                  <c:v>5044</c:v>
                </c:pt>
                <c:pt idx="2993">
                  <c:v>5046</c:v>
                </c:pt>
                <c:pt idx="2994">
                  <c:v>5047</c:v>
                </c:pt>
                <c:pt idx="2995">
                  <c:v>5048</c:v>
                </c:pt>
                <c:pt idx="2996">
                  <c:v>5049</c:v>
                </c:pt>
                <c:pt idx="2997">
                  <c:v>5050</c:v>
                </c:pt>
                <c:pt idx="2998">
                  <c:v>5051</c:v>
                </c:pt>
                <c:pt idx="2999">
                  <c:v>5053</c:v>
                </c:pt>
                <c:pt idx="3000">
                  <c:v>5054</c:v>
                </c:pt>
                <c:pt idx="3001">
                  <c:v>5055</c:v>
                </c:pt>
                <c:pt idx="3002">
                  <c:v>5057</c:v>
                </c:pt>
                <c:pt idx="3003">
                  <c:v>5059</c:v>
                </c:pt>
                <c:pt idx="3004">
                  <c:v>5060</c:v>
                </c:pt>
                <c:pt idx="3005">
                  <c:v>5062</c:v>
                </c:pt>
                <c:pt idx="3006">
                  <c:v>5063</c:v>
                </c:pt>
                <c:pt idx="3007">
                  <c:v>5064</c:v>
                </c:pt>
                <c:pt idx="3008">
                  <c:v>5065</c:v>
                </c:pt>
                <c:pt idx="3009">
                  <c:v>5066</c:v>
                </c:pt>
                <c:pt idx="3010">
                  <c:v>5068</c:v>
                </c:pt>
                <c:pt idx="3011">
                  <c:v>5069</c:v>
                </c:pt>
                <c:pt idx="3012">
                  <c:v>5071</c:v>
                </c:pt>
                <c:pt idx="3013">
                  <c:v>5074</c:v>
                </c:pt>
                <c:pt idx="3014">
                  <c:v>5075</c:v>
                </c:pt>
                <c:pt idx="3015">
                  <c:v>5076</c:v>
                </c:pt>
                <c:pt idx="3016">
                  <c:v>5078</c:v>
                </c:pt>
                <c:pt idx="3017">
                  <c:v>5080</c:v>
                </c:pt>
                <c:pt idx="3018">
                  <c:v>5081</c:v>
                </c:pt>
                <c:pt idx="3019">
                  <c:v>5083</c:v>
                </c:pt>
                <c:pt idx="3020">
                  <c:v>5084</c:v>
                </c:pt>
                <c:pt idx="3021">
                  <c:v>5085</c:v>
                </c:pt>
                <c:pt idx="3022">
                  <c:v>5087</c:v>
                </c:pt>
                <c:pt idx="3023">
                  <c:v>5088</c:v>
                </c:pt>
                <c:pt idx="3024">
                  <c:v>5089</c:v>
                </c:pt>
                <c:pt idx="3025">
                  <c:v>5090</c:v>
                </c:pt>
                <c:pt idx="3026">
                  <c:v>5092</c:v>
                </c:pt>
                <c:pt idx="3027">
                  <c:v>5095</c:v>
                </c:pt>
                <c:pt idx="3028">
                  <c:v>5096</c:v>
                </c:pt>
                <c:pt idx="3029">
                  <c:v>5097</c:v>
                </c:pt>
                <c:pt idx="3030">
                  <c:v>5098</c:v>
                </c:pt>
                <c:pt idx="3031">
                  <c:v>5099</c:v>
                </c:pt>
                <c:pt idx="3032">
                  <c:v>5100</c:v>
                </c:pt>
                <c:pt idx="3033">
                  <c:v>5101</c:v>
                </c:pt>
                <c:pt idx="3034">
                  <c:v>5102</c:v>
                </c:pt>
                <c:pt idx="3035">
                  <c:v>5105</c:v>
                </c:pt>
                <c:pt idx="3036">
                  <c:v>5106</c:v>
                </c:pt>
                <c:pt idx="3037">
                  <c:v>5107</c:v>
                </c:pt>
                <c:pt idx="3038">
                  <c:v>5108</c:v>
                </c:pt>
                <c:pt idx="3039">
                  <c:v>5109</c:v>
                </c:pt>
                <c:pt idx="3040">
                  <c:v>5110</c:v>
                </c:pt>
                <c:pt idx="3041">
                  <c:v>5112</c:v>
                </c:pt>
                <c:pt idx="3042">
                  <c:v>5113</c:v>
                </c:pt>
                <c:pt idx="3043">
                  <c:v>5114</c:v>
                </c:pt>
                <c:pt idx="3044">
                  <c:v>5115</c:v>
                </c:pt>
                <c:pt idx="3045">
                  <c:v>5116</c:v>
                </c:pt>
                <c:pt idx="3046">
                  <c:v>5117</c:v>
                </c:pt>
                <c:pt idx="3047">
                  <c:v>5119</c:v>
                </c:pt>
                <c:pt idx="3048">
                  <c:v>5120</c:v>
                </c:pt>
                <c:pt idx="3049">
                  <c:v>5121</c:v>
                </c:pt>
                <c:pt idx="3050">
                  <c:v>5122</c:v>
                </c:pt>
                <c:pt idx="3051">
                  <c:v>5124</c:v>
                </c:pt>
                <c:pt idx="3052">
                  <c:v>5126</c:v>
                </c:pt>
                <c:pt idx="3053">
                  <c:v>5127</c:v>
                </c:pt>
                <c:pt idx="3054">
                  <c:v>5128</c:v>
                </c:pt>
                <c:pt idx="3055">
                  <c:v>5129</c:v>
                </c:pt>
                <c:pt idx="3056">
                  <c:v>5130</c:v>
                </c:pt>
                <c:pt idx="3057">
                  <c:v>5132</c:v>
                </c:pt>
                <c:pt idx="3058">
                  <c:v>5133</c:v>
                </c:pt>
                <c:pt idx="3059">
                  <c:v>5134</c:v>
                </c:pt>
                <c:pt idx="3060">
                  <c:v>5135</c:v>
                </c:pt>
                <c:pt idx="3061">
                  <c:v>5137</c:v>
                </c:pt>
                <c:pt idx="3062">
                  <c:v>5138</c:v>
                </c:pt>
                <c:pt idx="3063">
                  <c:v>5142</c:v>
                </c:pt>
                <c:pt idx="3064">
                  <c:v>5143</c:v>
                </c:pt>
                <c:pt idx="3065">
                  <c:v>5144</c:v>
                </c:pt>
                <c:pt idx="3066">
                  <c:v>5145</c:v>
                </c:pt>
                <c:pt idx="3067">
                  <c:v>5146</c:v>
                </c:pt>
                <c:pt idx="3068">
                  <c:v>5150</c:v>
                </c:pt>
                <c:pt idx="3069">
                  <c:v>5151</c:v>
                </c:pt>
                <c:pt idx="3070">
                  <c:v>5152</c:v>
                </c:pt>
                <c:pt idx="3071">
                  <c:v>5153</c:v>
                </c:pt>
                <c:pt idx="3072">
                  <c:v>5154</c:v>
                </c:pt>
                <c:pt idx="3073">
                  <c:v>5155</c:v>
                </c:pt>
                <c:pt idx="3074">
                  <c:v>5156</c:v>
                </c:pt>
                <c:pt idx="3075">
                  <c:v>5157</c:v>
                </c:pt>
                <c:pt idx="3076">
                  <c:v>5158</c:v>
                </c:pt>
                <c:pt idx="3077">
                  <c:v>5159</c:v>
                </c:pt>
                <c:pt idx="3078">
                  <c:v>5160</c:v>
                </c:pt>
                <c:pt idx="3079">
                  <c:v>5161</c:v>
                </c:pt>
                <c:pt idx="3080">
                  <c:v>5162</c:v>
                </c:pt>
                <c:pt idx="3081">
                  <c:v>5163</c:v>
                </c:pt>
                <c:pt idx="3082">
                  <c:v>5165</c:v>
                </c:pt>
                <c:pt idx="3083">
                  <c:v>5167</c:v>
                </c:pt>
                <c:pt idx="3084">
                  <c:v>5168</c:v>
                </c:pt>
                <c:pt idx="3085">
                  <c:v>5169</c:v>
                </c:pt>
                <c:pt idx="3086">
                  <c:v>5170</c:v>
                </c:pt>
                <c:pt idx="3087">
                  <c:v>5171</c:v>
                </c:pt>
                <c:pt idx="3088">
                  <c:v>5172</c:v>
                </c:pt>
                <c:pt idx="3089">
                  <c:v>5173</c:v>
                </c:pt>
                <c:pt idx="3090">
                  <c:v>5174</c:v>
                </c:pt>
                <c:pt idx="3091">
                  <c:v>5175</c:v>
                </c:pt>
                <c:pt idx="3092">
                  <c:v>5176</c:v>
                </c:pt>
                <c:pt idx="3093">
                  <c:v>5177</c:v>
                </c:pt>
                <c:pt idx="3094">
                  <c:v>5179</c:v>
                </c:pt>
                <c:pt idx="3095">
                  <c:v>5182</c:v>
                </c:pt>
                <c:pt idx="3096">
                  <c:v>5184</c:v>
                </c:pt>
                <c:pt idx="3097">
                  <c:v>5185</c:v>
                </c:pt>
                <c:pt idx="3098">
                  <c:v>5190</c:v>
                </c:pt>
                <c:pt idx="3099">
                  <c:v>5191</c:v>
                </c:pt>
                <c:pt idx="3100">
                  <c:v>5192</c:v>
                </c:pt>
                <c:pt idx="3101">
                  <c:v>5194</c:v>
                </c:pt>
                <c:pt idx="3102">
                  <c:v>5195</c:v>
                </c:pt>
                <c:pt idx="3103">
                  <c:v>5197</c:v>
                </c:pt>
                <c:pt idx="3104">
                  <c:v>5198</c:v>
                </c:pt>
                <c:pt idx="3105">
                  <c:v>5199</c:v>
                </c:pt>
                <c:pt idx="3106">
                  <c:v>5201</c:v>
                </c:pt>
                <c:pt idx="3107">
                  <c:v>5202</c:v>
                </c:pt>
                <c:pt idx="3108">
                  <c:v>5203</c:v>
                </c:pt>
                <c:pt idx="3109">
                  <c:v>5204</c:v>
                </c:pt>
                <c:pt idx="3110">
                  <c:v>5205</c:v>
                </c:pt>
                <c:pt idx="3111">
                  <c:v>5206</c:v>
                </c:pt>
                <c:pt idx="3112">
                  <c:v>5207</c:v>
                </c:pt>
                <c:pt idx="3113">
                  <c:v>5209</c:v>
                </c:pt>
                <c:pt idx="3114">
                  <c:v>5211</c:v>
                </c:pt>
                <c:pt idx="3115">
                  <c:v>5212</c:v>
                </c:pt>
                <c:pt idx="3116">
                  <c:v>5214</c:v>
                </c:pt>
                <c:pt idx="3117">
                  <c:v>5215</c:v>
                </c:pt>
                <c:pt idx="3118">
                  <c:v>5216</c:v>
                </c:pt>
                <c:pt idx="3119">
                  <c:v>5219</c:v>
                </c:pt>
                <c:pt idx="3120">
                  <c:v>5221</c:v>
                </c:pt>
                <c:pt idx="3121">
                  <c:v>5222</c:v>
                </c:pt>
                <c:pt idx="3122">
                  <c:v>5225</c:v>
                </c:pt>
                <c:pt idx="3123">
                  <c:v>5226</c:v>
                </c:pt>
                <c:pt idx="3124">
                  <c:v>5227</c:v>
                </c:pt>
                <c:pt idx="3125">
                  <c:v>5228</c:v>
                </c:pt>
                <c:pt idx="3126">
                  <c:v>5231</c:v>
                </c:pt>
                <c:pt idx="3127">
                  <c:v>5232</c:v>
                </c:pt>
                <c:pt idx="3128">
                  <c:v>5233</c:v>
                </c:pt>
                <c:pt idx="3129">
                  <c:v>5234</c:v>
                </c:pt>
                <c:pt idx="3130">
                  <c:v>5237</c:v>
                </c:pt>
                <c:pt idx="3131">
                  <c:v>5238</c:v>
                </c:pt>
                <c:pt idx="3132">
                  <c:v>5240</c:v>
                </c:pt>
                <c:pt idx="3133">
                  <c:v>5241</c:v>
                </c:pt>
                <c:pt idx="3134">
                  <c:v>5242</c:v>
                </c:pt>
                <c:pt idx="3135">
                  <c:v>5243</c:v>
                </c:pt>
                <c:pt idx="3136">
                  <c:v>5244</c:v>
                </c:pt>
                <c:pt idx="3137">
                  <c:v>5245</c:v>
                </c:pt>
                <c:pt idx="3138">
                  <c:v>5247</c:v>
                </c:pt>
                <c:pt idx="3139">
                  <c:v>5248</c:v>
                </c:pt>
                <c:pt idx="3140">
                  <c:v>5249</c:v>
                </c:pt>
                <c:pt idx="3141">
                  <c:v>5250</c:v>
                </c:pt>
                <c:pt idx="3142">
                  <c:v>5253</c:v>
                </c:pt>
                <c:pt idx="3143">
                  <c:v>5256</c:v>
                </c:pt>
                <c:pt idx="3144">
                  <c:v>5257</c:v>
                </c:pt>
                <c:pt idx="3145">
                  <c:v>5258</c:v>
                </c:pt>
                <c:pt idx="3146">
                  <c:v>5262</c:v>
                </c:pt>
                <c:pt idx="3147">
                  <c:v>5263</c:v>
                </c:pt>
                <c:pt idx="3148">
                  <c:v>5264</c:v>
                </c:pt>
                <c:pt idx="3149">
                  <c:v>5266</c:v>
                </c:pt>
                <c:pt idx="3150">
                  <c:v>5267</c:v>
                </c:pt>
                <c:pt idx="3151">
                  <c:v>5268</c:v>
                </c:pt>
                <c:pt idx="3152">
                  <c:v>5270</c:v>
                </c:pt>
                <c:pt idx="3153">
                  <c:v>5271</c:v>
                </c:pt>
                <c:pt idx="3154">
                  <c:v>5272</c:v>
                </c:pt>
                <c:pt idx="3155">
                  <c:v>5273</c:v>
                </c:pt>
                <c:pt idx="3156">
                  <c:v>5274</c:v>
                </c:pt>
                <c:pt idx="3157">
                  <c:v>5276</c:v>
                </c:pt>
                <c:pt idx="3158">
                  <c:v>5277</c:v>
                </c:pt>
                <c:pt idx="3159">
                  <c:v>5279</c:v>
                </c:pt>
                <c:pt idx="3160">
                  <c:v>5280</c:v>
                </c:pt>
                <c:pt idx="3161">
                  <c:v>5281</c:v>
                </c:pt>
                <c:pt idx="3162">
                  <c:v>5282</c:v>
                </c:pt>
                <c:pt idx="3163">
                  <c:v>5283</c:v>
                </c:pt>
                <c:pt idx="3164">
                  <c:v>5284</c:v>
                </c:pt>
                <c:pt idx="3165">
                  <c:v>5285</c:v>
                </c:pt>
                <c:pt idx="3166">
                  <c:v>5287</c:v>
                </c:pt>
                <c:pt idx="3167">
                  <c:v>5288</c:v>
                </c:pt>
                <c:pt idx="3168">
                  <c:v>5290</c:v>
                </c:pt>
                <c:pt idx="3169">
                  <c:v>5292</c:v>
                </c:pt>
                <c:pt idx="3170">
                  <c:v>5294</c:v>
                </c:pt>
                <c:pt idx="3171">
                  <c:v>5296</c:v>
                </c:pt>
                <c:pt idx="3172">
                  <c:v>5298</c:v>
                </c:pt>
                <c:pt idx="3173">
                  <c:v>5299</c:v>
                </c:pt>
                <c:pt idx="3174">
                  <c:v>5300</c:v>
                </c:pt>
                <c:pt idx="3175">
                  <c:v>5301</c:v>
                </c:pt>
                <c:pt idx="3176">
                  <c:v>5302</c:v>
                </c:pt>
                <c:pt idx="3177">
                  <c:v>5303</c:v>
                </c:pt>
                <c:pt idx="3178">
                  <c:v>5305</c:v>
                </c:pt>
                <c:pt idx="3179">
                  <c:v>5306</c:v>
                </c:pt>
                <c:pt idx="3180">
                  <c:v>5307</c:v>
                </c:pt>
                <c:pt idx="3181">
                  <c:v>5308</c:v>
                </c:pt>
                <c:pt idx="3182">
                  <c:v>5309</c:v>
                </c:pt>
                <c:pt idx="3183">
                  <c:v>5310</c:v>
                </c:pt>
                <c:pt idx="3184">
                  <c:v>5311</c:v>
                </c:pt>
                <c:pt idx="3185">
                  <c:v>5313</c:v>
                </c:pt>
                <c:pt idx="3186">
                  <c:v>5314</c:v>
                </c:pt>
                <c:pt idx="3187">
                  <c:v>5315</c:v>
                </c:pt>
                <c:pt idx="3188">
                  <c:v>5316</c:v>
                </c:pt>
                <c:pt idx="3189">
                  <c:v>5317</c:v>
                </c:pt>
                <c:pt idx="3190">
                  <c:v>5319</c:v>
                </c:pt>
                <c:pt idx="3191">
                  <c:v>5320</c:v>
                </c:pt>
                <c:pt idx="3192">
                  <c:v>5321</c:v>
                </c:pt>
                <c:pt idx="3193">
                  <c:v>5322</c:v>
                </c:pt>
                <c:pt idx="3194">
                  <c:v>5323</c:v>
                </c:pt>
                <c:pt idx="3195">
                  <c:v>5324</c:v>
                </c:pt>
                <c:pt idx="3196">
                  <c:v>5325</c:v>
                </c:pt>
                <c:pt idx="3197">
                  <c:v>5327</c:v>
                </c:pt>
                <c:pt idx="3198">
                  <c:v>5328</c:v>
                </c:pt>
                <c:pt idx="3199">
                  <c:v>5330</c:v>
                </c:pt>
                <c:pt idx="3200">
                  <c:v>5331</c:v>
                </c:pt>
                <c:pt idx="3201">
                  <c:v>5334</c:v>
                </c:pt>
                <c:pt idx="3202">
                  <c:v>5335</c:v>
                </c:pt>
                <c:pt idx="3203">
                  <c:v>5336</c:v>
                </c:pt>
                <c:pt idx="3204">
                  <c:v>5337</c:v>
                </c:pt>
                <c:pt idx="3205">
                  <c:v>5341</c:v>
                </c:pt>
                <c:pt idx="3206">
                  <c:v>5342</c:v>
                </c:pt>
                <c:pt idx="3207">
                  <c:v>5343</c:v>
                </c:pt>
                <c:pt idx="3208">
                  <c:v>5344</c:v>
                </c:pt>
                <c:pt idx="3209">
                  <c:v>5346</c:v>
                </c:pt>
                <c:pt idx="3210">
                  <c:v>5347</c:v>
                </c:pt>
                <c:pt idx="3211">
                  <c:v>5350</c:v>
                </c:pt>
                <c:pt idx="3212">
                  <c:v>5351</c:v>
                </c:pt>
                <c:pt idx="3213">
                  <c:v>5353</c:v>
                </c:pt>
                <c:pt idx="3214">
                  <c:v>5355</c:v>
                </c:pt>
                <c:pt idx="3215">
                  <c:v>5356</c:v>
                </c:pt>
                <c:pt idx="3216">
                  <c:v>5357</c:v>
                </c:pt>
                <c:pt idx="3217">
                  <c:v>5358</c:v>
                </c:pt>
                <c:pt idx="3218">
                  <c:v>5359</c:v>
                </c:pt>
                <c:pt idx="3219">
                  <c:v>5360</c:v>
                </c:pt>
                <c:pt idx="3220">
                  <c:v>5361</c:v>
                </c:pt>
                <c:pt idx="3221">
                  <c:v>5364</c:v>
                </c:pt>
                <c:pt idx="3222">
                  <c:v>5367</c:v>
                </c:pt>
                <c:pt idx="3223">
                  <c:v>5368</c:v>
                </c:pt>
                <c:pt idx="3224">
                  <c:v>5369</c:v>
                </c:pt>
                <c:pt idx="3225">
                  <c:v>5371</c:v>
                </c:pt>
                <c:pt idx="3226">
                  <c:v>5373</c:v>
                </c:pt>
                <c:pt idx="3227">
                  <c:v>5374</c:v>
                </c:pt>
                <c:pt idx="3228">
                  <c:v>5376</c:v>
                </c:pt>
                <c:pt idx="3229">
                  <c:v>5378</c:v>
                </c:pt>
                <c:pt idx="3230">
                  <c:v>5380</c:v>
                </c:pt>
                <c:pt idx="3231">
                  <c:v>5381</c:v>
                </c:pt>
                <c:pt idx="3232">
                  <c:v>5382</c:v>
                </c:pt>
                <c:pt idx="3233">
                  <c:v>5386</c:v>
                </c:pt>
                <c:pt idx="3234">
                  <c:v>5387</c:v>
                </c:pt>
                <c:pt idx="3235">
                  <c:v>5389</c:v>
                </c:pt>
                <c:pt idx="3236">
                  <c:v>5390</c:v>
                </c:pt>
                <c:pt idx="3237">
                  <c:v>5394</c:v>
                </c:pt>
                <c:pt idx="3238">
                  <c:v>5395</c:v>
                </c:pt>
                <c:pt idx="3239">
                  <c:v>5397</c:v>
                </c:pt>
                <c:pt idx="3240">
                  <c:v>5400</c:v>
                </c:pt>
                <c:pt idx="3241">
                  <c:v>5401</c:v>
                </c:pt>
                <c:pt idx="3242">
                  <c:v>5402</c:v>
                </c:pt>
                <c:pt idx="3243">
                  <c:v>5405</c:v>
                </c:pt>
                <c:pt idx="3244">
                  <c:v>5406</c:v>
                </c:pt>
                <c:pt idx="3245">
                  <c:v>5407</c:v>
                </c:pt>
                <c:pt idx="3246">
                  <c:v>5409</c:v>
                </c:pt>
                <c:pt idx="3247">
                  <c:v>5412</c:v>
                </c:pt>
                <c:pt idx="3248">
                  <c:v>5413</c:v>
                </c:pt>
                <c:pt idx="3249">
                  <c:v>5414</c:v>
                </c:pt>
                <c:pt idx="3250">
                  <c:v>5420</c:v>
                </c:pt>
                <c:pt idx="3251">
                  <c:v>5421</c:v>
                </c:pt>
                <c:pt idx="3252">
                  <c:v>5423</c:v>
                </c:pt>
                <c:pt idx="3253">
                  <c:v>5424</c:v>
                </c:pt>
                <c:pt idx="3254">
                  <c:v>5425</c:v>
                </c:pt>
                <c:pt idx="3255">
                  <c:v>5427</c:v>
                </c:pt>
                <c:pt idx="3256">
                  <c:v>5429</c:v>
                </c:pt>
                <c:pt idx="3257">
                  <c:v>5430</c:v>
                </c:pt>
                <c:pt idx="3258">
                  <c:v>5432</c:v>
                </c:pt>
                <c:pt idx="3259">
                  <c:v>5433</c:v>
                </c:pt>
                <c:pt idx="3260">
                  <c:v>5434</c:v>
                </c:pt>
                <c:pt idx="3261">
                  <c:v>5439</c:v>
                </c:pt>
                <c:pt idx="3262">
                  <c:v>5440</c:v>
                </c:pt>
                <c:pt idx="3263">
                  <c:v>5441</c:v>
                </c:pt>
                <c:pt idx="3264">
                  <c:v>5444</c:v>
                </c:pt>
                <c:pt idx="3265">
                  <c:v>5447</c:v>
                </c:pt>
                <c:pt idx="3266">
                  <c:v>5451</c:v>
                </c:pt>
                <c:pt idx="3267">
                  <c:v>5452</c:v>
                </c:pt>
                <c:pt idx="3268">
                  <c:v>5456</c:v>
                </c:pt>
                <c:pt idx="3269">
                  <c:v>5457</c:v>
                </c:pt>
                <c:pt idx="3270">
                  <c:v>5459</c:v>
                </c:pt>
                <c:pt idx="3271">
                  <c:v>5460</c:v>
                </c:pt>
                <c:pt idx="3272">
                  <c:v>5463</c:v>
                </c:pt>
                <c:pt idx="3273">
                  <c:v>5464</c:v>
                </c:pt>
                <c:pt idx="3274">
                  <c:v>5466</c:v>
                </c:pt>
                <c:pt idx="3275">
                  <c:v>5467</c:v>
                </c:pt>
                <c:pt idx="3276">
                  <c:v>5468</c:v>
                </c:pt>
                <c:pt idx="3277">
                  <c:v>5469</c:v>
                </c:pt>
                <c:pt idx="3278">
                  <c:v>5470</c:v>
                </c:pt>
                <c:pt idx="3279">
                  <c:v>5472</c:v>
                </c:pt>
                <c:pt idx="3280">
                  <c:v>5473</c:v>
                </c:pt>
                <c:pt idx="3281">
                  <c:v>5475</c:v>
                </c:pt>
                <c:pt idx="3282">
                  <c:v>5476</c:v>
                </c:pt>
                <c:pt idx="3283">
                  <c:v>5478</c:v>
                </c:pt>
                <c:pt idx="3284">
                  <c:v>5480</c:v>
                </c:pt>
                <c:pt idx="3285">
                  <c:v>5482</c:v>
                </c:pt>
                <c:pt idx="3286">
                  <c:v>5484</c:v>
                </c:pt>
                <c:pt idx="3287">
                  <c:v>5485</c:v>
                </c:pt>
                <c:pt idx="3288">
                  <c:v>5488</c:v>
                </c:pt>
                <c:pt idx="3289">
                  <c:v>5489</c:v>
                </c:pt>
                <c:pt idx="3290">
                  <c:v>5494</c:v>
                </c:pt>
                <c:pt idx="3291">
                  <c:v>5497</c:v>
                </c:pt>
                <c:pt idx="3292">
                  <c:v>5498</c:v>
                </c:pt>
                <c:pt idx="3293">
                  <c:v>5499</c:v>
                </c:pt>
                <c:pt idx="3294">
                  <c:v>5512</c:v>
                </c:pt>
                <c:pt idx="3295">
                  <c:v>5515</c:v>
                </c:pt>
                <c:pt idx="3296">
                  <c:v>5517</c:v>
                </c:pt>
                <c:pt idx="3297">
                  <c:v>5520</c:v>
                </c:pt>
                <c:pt idx="3298">
                  <c:v>5522</c:v>
                </c:pt>
                <c:pt idx="3299">
                  <c:v>5523</c:v>
                </c:pt>
                <c:pt idx="3300">
                  <c:v>5525</c:v>
                </c:pt>
                <c:pt idx="3301">
                  <c:v>5526</c:v>
                </c:pt>
                <c:pt idx="3302">
                  <c:v>5531</c:v>
                </c:pt>
                <c:pt idx="3303">
                  <c:v>5533</c:v>
                </c:pt>
                <c:pt idx="3304">
                  <c:v>5534</c:v>
                </c:pt>
                <c:pt idx="3305">
                  <c:v>5537</c:v>
                </c:pt>
                <c:pt idx="3306">
                  <c:v>5538</c:v>
                </c:pt>
                <c:pt idx="3307">
                  <c:v>5539</c:v>
                </c:pt>
                <c:pt idx="3308">
                  <c:v>5540</c:v>
                </c:pt>
                <c:pt idx="3309">
                  <c:v>5544</c:v>
                </c:pt>
                <c:pt idx="3310">
                  <c:v>5545</c:v>
                </c:pt>
                <c:pt idx="3311">
                  <c:v>5548</c:v>
                </c:pt>
                <c:pt idx="3312">
                  <c:v>5550</c:v>
                </c:pt>
                <c:pt idx="3313">
                  <c:v>5551</c:v>
                </c:pt>
                <c:pt idx="3314">
                  <c:v>5552</c:v>
                </c:pt>
                <c:pt idx="3315">
                  <c:v>5554</c:v>
                </c:pt>
                <c:pt idx="3316">
                  <c:v>5557</c:v>
                </c:pt>
                <c:pt idx="3317">
                  <c:v>5558</c:v>
                </c:pt>
                <c:pt idx="3318">
                  <c:v>5560</c:v>
                </c:pt>
                <c:pt idx="3319">
                  <c:v>5561</c:v>
                </c:pt>
                <c:pt idx="3320">
                  <c:v>5564</c:v>
                </c:pt>
                <c:pt idx="3321">
                  <c:v>5566</c:v>
                </c:pt>
                <c:pt idx="3322">
                  <c:v>5567</c:v>
                </c:pt>
                <c:pt idx="3323">
                  <c:v>5569</c:v>
                </c:pt>
                <c:pt idx="3324">
                  <c:v>5570</c:v>
                </c:pt>
                <c:pt idx="3325">
                  <c:v>5571</c:v>
                </c:pt>
                <c:pt idx="3326">
                  <c:v>5574</c:v>
                </c:pt>
                <c:pt idx="3327">
                  <c:v>5575</c:v>
                </c:pt>
                <c:pt idx="3328">
                  <c:v>5576</c:v>
                </c:pt>
                <c:pt idx="3329">
                  <c:v>5578</c:v>
                </c:pt>
                <c:pt idx="3330">
                  <c:v>5579</c:v>
                </c:pt>
                <c:pt idx="3331">
                  <c:v>5581</c:v>
                </c:pt>
                <c:pt idx="3332">
                  <c:v>5582</c:v>
                </c:pt>
                <c:pt idx="3333">
                  <c:v>5583</c:v>
                </c:pt>
                <c:pt idx="3334">
                  <c:v>5584</c:v>
                </c:pt>
                <c:pt idx="3335">
                  <c:v>5590</c:v>
                </c:pt>
                <c:pt idx="3336">
                  <c:v>5591</c:v>
                </c:pt>
                <c:pt idx="3337">
                  <c:v>5592</c:v>
                </c:pt>
                <c:pt idx="3338">
                  <c:v>5593</c:v>
                </c:pt>
                <c:pt idx="3339">
                  <c:v>5599</c:v>
                </c:pt>
                <c:pt idx="3340">
                  <c:v>5600</c:v>
                </c:pt>
                <c:pt idx="3341">
                  <c:v>5602</c:v>
                </c:pt>
                <c:pt idx="3342">
                  <c:v>5604</c:v>
                </c:pt>
                <c:pt idx="3343">
                  <c:v>5605</c:v>
                </c:pt>
                <c:pt idx="3344">
                  <c:v>5607</c:v>
                </c:pt>
                <c:pt idx="3345">
                  <c:v>5608</c:v>
                </c:pt>
                <c:pt idx="3346">
                  <c:v>5611</c:v>
                </c:pt>
                <c:pt idx="3347">
                  <c:v>5614</c:v>
                </c:pt>
                <c:pt idx="3348">
                  <c:v>5615</c:v>
                </c:pt>
                <c:pt idx="3349">
                  <c:v>5617</c:v>
                </c:pt>
                <c:pt idx="3350">
                  <c:v>5620</c:v>
                </c:pt>
                <c:pt idx="3351">
                  <c:v>5622</c:v>
                </c:pt>
                <c:pt idx="3352">
                  <c:v>5625</c:v>
                </c:pt>
                <c:pt idx="3353">
                  <c:v>5629</c:v>
                </c:pt>
                <c:pt idx="3354">
                  <c:v>5634</c:v>
                </c:pt>
                <c:pt idx="3355">
                  <c:v>5635</c:v>
                </c:pt>
                <c:pt idx="3356">
                  <c:v>5638</c:v>
                </c:pt>
                <c:pt idx="3357">
                  <c:v>5640</c:v>
                </c:pt>
                <c:pt idx="3358">
                  <c:v>5641</c:v>
                </c:pt>
                <c:pt idx="3359">
                  <c:v>5642</c:v>
                </c:pt>
                <c:pt idx="3360">
                  <c:v>5643</c:v>
                </c:pt>
                <c:pt idx="3361">
                  <c:v>5645</c:v>
                </c:pt>
                <c:pt idx="3362">
                  <c:v>5648</c:v>
                </c:pt>
                <c:pt idx="3363">
                  <c:v>5649</c:v>
                </c:pt>
                <c:pt idx="3364">
                  <c:v>5650</c:v>
                </c:pt>
                <c:pt idx="3365">
                  <c:v>5652</c:v>
                </c:pt>
                <c:pt idx="3366">
                  <c:v>5653</c:v>
                </c:pt>
                <c:pt idx="3367">
                  <c:v>5654</c:v>
                </c:pt>
                <c:pt idx="3368">
                  <c:v>5655</c:v>
                </c:pt>
                <c:pt idx="3369">
                  <c:v>5658</c:v>
                </c:pt>
                <c:pt idx="3370">
                  <c:v>5662</c:v>
                </c:pt>
                <c:pt idx="3371">
                  <c:v>5663</c:v>
                </c:pt>
                <c:pt idx="3372">
                  <c:v>5664</c:v>
                </c:pt>
                <c:pt idx="3373">
                  <c:v>5667</c:v>
                </c:pt>
                <c:pt idx="3374">
                  <c:v>5668</c:v>
                </c:pt>
                <c:pt idx="3375">
                  <c:v>5669</c:v>
                </c:pt>
                <c:pt idx="3376">
                  <c:v>5670</c:v>
                </c:pt>
                <c:pt idx="3377">
                  <c:v>5687</c:v>
                </c:pt>
                <c:pt idx="3378">
                  <c:v>5693</c:v>
                </c:pt>
                <c:pt idx="3379">
                  <c:v>5696</c:v>
                </c:pt>
                <c:pt idx="3380">
                  <c:v>5697</c:v>
                </c:pt>
                <c:pt idx="3381">
                  <c:v>5699</c:v>
                </c:pt>
                <c:pt idx="3382">
                  <c:v>5703</c:v>
                </c:pt>
                <c:pt idx="3383">
                  <c:v>5704</c:v>
                </c:pt>
                <c:pt idx="3384">
                  <c:v>5708</c:v>
                </c:pt>
                <c:pt idx="3385">
                  <c:v>5709</c:v>
                </c:pt>
                <c:pt idx="3386">
                  <c:v>5710</c:v>
                </c:pt>
                <c:pt idx="3387">
                  <c:v>5711</c:v>
                </c:pt>
                <c:pt idx="3388">
                  <c:v>5712</c:v>
                </c:pt>
                <c:pt idx="3389">
                  <c:v>5713</c:v>
                </c:pt>
                <c:pt idx="3390">
                  <c:v>5715</c:v>
                </c:pt>
                <c:pt idx="3391">
                  <c:v>5716</c:v>
                </c:pt>
                <c:pt idx="3392">
                  <c:v>5723</c:v>
                </c:pt>
                <c:pt idx="3393">
                  <c:v>5725</c:v>
                </c:pt>
                <c:pt idx="3394">
                  <c:v>5726</c:v>
                </c:pt>
                <c:pt idx="3395">
                  <c:v>5727</c:v>
                </c:pt>
                <c:pt idx="3396">
                  <c:v>5729</c:v>
                </c:pt>
                <c:pt idx="3397">
                  <c:v>5731</c:v>
                </c:pt>
                <c:pt idx="3398">
                  <c:v>5734</c:v>
                </c:pt>
                <c:pt idx="3399">
                  <c:v>5735</c:v>
                </c:pt>
                <c:pt idx="3400">
                  <c:v>5739</c:v>
                </c:pt>
                <c:pt idx="3401">
                  <c:v>5740</c:v>
                </c:pt>
                <c:pt idx="3402">
                  <c:v>5741</c:v>
                </c:pt>
                <c:pt idx="3403">
                  <c:v>5742</c:v>
                </c:pt>
                <c:pt idx="3404">
                  <c:v>5743</c:v>
                </c:pt>
                <c:pt idx="3405">
                  <c:v>5745</c:v>
                </c:pt>
                <c:pt idx="3406">
                  <c:v>5750</c:v>
                </c:pt>
                <c:pt idx="3407">
                  <c:v>5754</c:v>
                </c:pt>
                <c:pt idx="3408">
                  <c:v>5759</c:v>
                </c:pt>
                <c:pt idx="3409">
                  <c:v>5761</c:v>
                </c:pt>
                <c:pt idx="3410">
                  <c:v>5762</c:v>
                </c:pt>
                <c:pt idx="3411">
                  <c:v>5763</c:v>
                </c:pt>
                <c:pt idx="3412">
                  <c:v>5764</c:v>
                </c:pt>
                <c:pt idx="3413">
                  <c:v>5769</c:v>
                </c:pt>
                <c:pt idx="3414">
                  <c:v>5770</c:v>
                </c:pt>
                <c:pt idx="3415">
                  <c:v>5771</c:v>
                </c:pt>
                <c:pt idx="3416">
                  <c:v>5772</c:v>
                </c:pt>
                <c:pt idx="3417">
                  <c:v>5776</c:v>
                </c:pt>
                <c:pt idx="3418">
                  <c:v>5778</c:v>
                </c:pt>
                <c:pt idx="3419">
                  <c:v>5782</c:v>
                </c:pt>
                <c:pt idx="3420">
                  <c:v>5786</c:v>
                </c:pt>
                <c:pt idx="3421">
                  <c:v>5788</c:v>
                </c:pt>
                <c:pt idx="3422">
                  <c:v>5791</c:v>
                </c:pt>
                <c:pt idx="3423">
                  <c:v>5797</c:v>
                </c:pt>
                <c:pt idx="3424">
                  <c:v>5800</c:v>
                </c:pt>
                <c:pt idx="3425">
                  <c:v>5803</c:v>
                </c:pt>
                <c:pt idx="3426">
                  <c:v>5804</c:v>
                </c:pt>
                <c:pt idx="3427">
                  <c:v>5808</c:v>
                </c:pt>
                <c:pt idx="3428">
                  <c:v>5809</c:v>
                </c:pt>
                <c:pt idx="3429">
                  <c:v>5811</c:v>
                </c:pt>
                <c:pt idx="3430">
                  <c:v>5815</c:v>
                </c:pt>
                <c:pt idx="3431">
                  <c:v>5817</c:v>
                </c:pt>
                <c:pt idx="3432">
                  <c:v>5818</c:v>
                </c:pt>
                <c:pt idx="3433">
                  <c:v>5819</c:v>
                </c:pt>
                <c:pt idx="3434">
                  <c:v>5822</c:v>
                </c:pt>
                <c:pt idx="3435">
                  <c:v>5823</c:v>
                </c:pt>
                <c:pt idx="3436">
                  <c:v>5829</c:v>
                </c:pt>
                <c:pt idx="3437">
                  <c:v>5833</c:v>
                </c:pt>
                <c:pt idx="3438">
                  <c:v>5839</c:v>
                </c:pt>
                <c:pt idx="3439">
                  <c:v>5842</c:v>
                </c:pt>
                <c:pt idx="3440">
                  <c:v>5845</c:v>
                </c:pt>
                <c:pt idx="3441">
                  <c:v>5849</c:v>
                </c:pt>
                <c:pt idx="3442">
                  <c:v>5851</c:v>
                </c:pt>
                <c:pt idx="3443">
                  <c:v>5852</c:v>
                </c:pt>
                <c:pt idx="3444">
                  <c:v>5854</c:v>
                </c:pt>
                <c:pt idx="3445">
                  <c:v>5855</c:v>
                </c:pt>
                <c:pt idx="3446">
                  <c:v>5858</c:v>
                </c:pt>
                <c:pt idx="3447">
                  <c:v>5859</c:v>
                </c:pt>
                <c:pt idx="3448">
                  <c:v>5863</c:v>
                </c:pt>
                <c:pt idx="3449">
                  <c:v>5864</c:v>
                </c:pt>
                <c:pt idx="3450">
                  <c:v>5877</c:v>
                </c:pt>
                <c:pt idx="3451">
                  <c:v>5882</c:v>
                </c:pt>
                <c:pt idx="3452">
                  <c:v>5886</c:v>
                </c:pt>
                <c:pt idx="3453">
                  <c:v>5887</c:v>
                </c:pt>
                <c:pt idx="3454">
                  <c:v>5891</c:v>
                </c:pt>
                <c:pt idx="3455">
                  <c:v>5892</c:v>
                </c:pt>
                <c:pt idx="3456">
                  <c:v>5894</c:v>
                </c:pt>
                <c:pt idx="3457">
                  <c:v>5911</c:v>
                </c:pt>
                <c:pt idx="3458">
                  <c:v>5915</c:v>
                </c:pt>
                <c:pt idx="3459">
                  <c:v>5917</c:v>
                </c:pt>
                <c:pt idx="3460">
                  <c:v>5918</c:v>
                </c:pt>
                <c:pt idx="3461">
                  <c:v>5923</c:v>
                </c:pt>
                <c:pt idx="3462">
                  <c:v>5925</c:v>
                </c:pt>
                <c:pt idx="3463">
                  <c:v>5926</c:v>
                </c:pt>
                <c:pt idx="3464">
                  <c:v>5928</c:v>
                </c:pt>
                <c:pt idx="3465">
                  <c:v>5932</c:v>
                </c:pt>
                <c:pt idx="3466">
                  <c:v>5933</c:v>
                </c:pt>
                <c:pt idx="3467">
                  <c:v>5935</c:v>
                </c:pt>
                <c:pt idx="3468">
                  <c:v>5936</c:v>
                </c:pt>
                <c:pt idx="3469">
                  <c:v>5937</c:v>
                </c:pt>
                <c:pt idx="3470">
                  <c:v>5938</c:v>
                </c:pt>
                <c:pt idx="3471">
                  <c:v>5944</c:v>
                </c:pt>
                <c:pt idx="3472">
                  <c:v>5947</c:v>
                </c:pt>
                <c:pt idx="3473">
                  <c:v>5948</c:v>
                </c:pt>
                <c:pt idx="3474">
                  <c:v>5949</c:v>
                </c:pt>
                <c:pt idx="3475">
                  <c:v>5952</c:v>
                </c:pt>
                <c:pt idx="3476">
                  <c:v>5955</c:v>
                </c:pt>
                <c:pt idx="3477">
                  <c:v>5958</c:v>
                </c:pt>
                <c:pt idx="3478">
                  <c:v>5964</c:v>
                </c:pt>
                <c:pt idx="3479">
                  <c:v>5965</c:v>
                </c:pt>
                <c:pt idx="3480">
                  <c:v>5969</c:v>
                </c:pt>
                <c:pt idx="3481">
                  <c:v>5971</c:v>
                </c:pt>
                <c:pt idx="3482">
                  <c:v>5976</c:v>
                </c:pt>
                <c:pt idx="3483">
                  <c:v>5978</c:v>
                </c:pt>
                <c:pt idx="3484">
                  <c:v>5979</c:v>
                </c:pt>
                <c:pt idx="3485">
                  <c:v>5987</c:v>
                </c:pt>
                <c:pt idx="3486">
                  <c:v>5989</c:v>
                </c:pt>
                <c:pt idx="3487">
                  <c:v>6000</c:v>
                </c:pt>
                <c:pt idx="3488">
                  <c:v>6006</c:v>
                </c:pt>
                <c:pt idx="3489">
                  <c:v>6013</c:v>
                </c:pt>
                <c:pt idx="3490">
                  <c:v>6014</c:v>
                </c:pt>
                <c:pt idx="3491">
                  <c:v>6015</c:v>
                </c:pt>
                <c:pt idx="3492">
                  <c:v>6016</c:v>
                </c:pt>
                <c:pt idx="3493">
                  <c:v>6019</c:v>
                </c:pt>
                <c:pt idx="3494">
                  <c:v>6022</c:v>
                </c:pt>
                <c:pt idx="3495">
                  <c:v>6030</c:v>
                </c:pt>
                <c:pt idx="3496">
                  <c:v>6031</c:v>
                </c:pt>
                <c:pt idx="3497">
                  <c:v>6034</c:v>
                </c:pt>
                <c:pt idx="3498">
                  <c:v>6036</c:v>
                </c:pt>
                <c:pt idx="3499">
                  <c:v>6038</c:v>
                </c:pt>
                <c:pt idx="3500">
                  <c:v>6063</c:v>
                </c:pt>
                <c:pt idx="3501">
                  <c:v>6065</c:v>
                </c:pt>
                <c:pt idx="3502">
                  <c:v>6066</c:v>
                </c:pt>
                <c:pt idx="3503">
                  <c:v>6067</c:v>
                </c:pt>
                <c:pt idx="3504">
                  <c:v>6070</c:v>
                </c:pt>
                <c:pt idx="3505">
                  <c:v>6079</c:v>
                </c:pt>
                <c:pt idx="3506">
                  <c:v>6081</c:v>
                </c:pt>
                <c:pt idx="3507">
                  <c:v>6086</c:v>
                </c:pt>
                <c:pt idx="3508">
                  <c:v>6091</c:v>
                </c:pt>
                <c:pt idx="3509">
                  <c:v>6097</c:v>
                </c:pt>
                <c:pt idx="3510">
                  <c:v>6101</c:v>
                </c:pt>
                <c:pt idx="3511">
                  <c:v>6107</c:v>
                </c:pt>
                <c:pt idx="3512">
                  <c:v>6108</c:v>
                </c:pt>
                <c:pt idx="3513">
                  <c:v>6109</c:v>
                </c:pt>
                <c:pt idx="3514">
                  <c:v>6116</c:v>
                </c:pt>
                <c:pt idx="3515">
                  <c:v>6122</c:v>
                </c:pt>
                <c:pt idx="3516">
                  <c:v>6124</c:v>
                </c:pt>
                <c:pt idx="3517">
                  <c:v>6134</c:v>
                </c:pt>
                <c:pt idx="3518">
                  <c:v>6135</c:v>
                </c:pt>
                <c:pt idx="3519">
                  <c:v>6139</c:v>
                </c:pt>
                <c:pt idx="3520">
                  <c:v>6142</c:v>
                </c:pt>
                <c:pt idx="3521">
                  <c:v>6147</c:v>
                </c:pt>
                <c:pt idx="3522">
                  <c:v>6149</c:v>
                </c:pt>
                <c:pt idx="3523">
                  <c:v>6151</c:v>
                </c:pt>
                <c:pt idx="3524">
                  <c:v>6155</c:v>
                </c:pt>
                <c:pt idx="3525">
                  <c:v>6156</c:v>
                </c:pt>
                <c:pt idx="3526">
                  <c:v>6158</c:v>
                </c:pt>
                <c:pt idx="3527">
                  <c:v>6159</c:v>
                </c:pt>
                <c:pt idx="3528">
                  <c:v>6164</c:v>
                </c:pt>
                <c:pt idx="3529">
                  <c:v>6165</c:v>
                </c:pt>
                <c:pt idx="3530">
                  <c:v>6170</c:v>
                </c:pt>
                <c:pt idx="3531">
                  <c:v>6179</c:v>
                </c:pt>
                <c:pt idx="3532">
                  <c:v>6181</c:v>
                </c:pt>
                <c:pt idx="3533">
                  <c:v>6189</c:v>
                </c:pt>
                <c:pt idx="3534">
                  <c:v>6201</c:v>
                </c:pt>
                <c:pt idx="3535">
                  <c:v>6202</c:v>
                </c:pt>
                <c:pt idx="3536">
                  <c:v>6208</c:v>
                </c:pt>
                <c:pt idx="3537">
                  <c:v>6221</c:v>
                </c:pt>
                <c:pt idx="3538">
                  <c:v>6223</c:v>
                </c:pt>
                <c:pt idx="3539">
                  <c:v>6225</c:v>
                </c:pt>
                <c:pt idx="3540">
                  <c:v>6234</c:v>
                </c:pt>
                <c:pt idx="3541">
                  <c:v>6237</c:v>
                </c:pt>
                <c:pt idx="3542">
                  <c:v>6241</c:v>
                </c:pt>
                <c:pt idx="3543">
                  <c:v>6245</c:v>
                </c:pt>
                <c:pt idx="3544">
                  <c:v>6251</c:v>
                </c:pt>
                <c:pt idx="3545">
                  <c:v>6262</c:v>
                </c:pt>
                <c:pt idx="3546">
                  <c:v>6276</c:v>
                </c:pt>
                <c:pt idx="3547">
                  <c:v>6280</c:v>
                </c:pt>
                <c:pt idx="3548">
                  <c:v>6289</c:v>
                </c:pt>
                <c:pt idx="3549">
                  <c:v>6290</c:v>
                </c:pt>
                <c:pt idx="3550">
                  <c:v>6296</c:v>
                </c:pt>
                <c:pt idx="3551">
                  <c:v>6297</c:v>
                </c:pt>
                <c:pt idx="3552">
                  <c:v>6301</c:v>
                </c:pt>
                <c:pt idx="3553">
                  <c:v>6311</c:v>
                </c:pt>
                <c:pt idx="3554">
                  <c:v>6315</c:v>
                </c:pt>
                <c:pt idx="3555">
                  <c:v>6319</c:v>
                </c:pt>
                <c:pt idx="3556">
                  <c:v>6325</c:v>
                </c:pt>
                <c:pt idx="3557">
                  <c:v>6330</c:v>
                </c:pt>
                <c:pt idx="3558">
                  <c:v>6375</c:v>
                </c:pt>
                <c:pt idx="3559">
                  <c:v>6379</c:v>
                </c:pt>
                <c:pt idx="3560">
                  <c:v>6385</c:v>
                </c:pt>
                <c:pt idx="3561">
                  <c:v>6394</c:v>
                </c:pt>
                <c:pt idx="3562">
                  <c:v>6398</c:v>
                </c:pt>
                <c:pt idx="3563">
                  <c:v>6418</c:v>
                </c:pt>
                <c:pt idx="3564">
                  <c:v>6423</c:v>
                </c:pt>
                <c:pt idx="3565">
                  <c:v>6424</c:v>
                </c:pt>
                <c:pt idx="3566">
                  <c:v>6430</c:v>
                </c:pt>
                <c:pt idx="3567">
                  <c:v>6437</c:v>
                </c:pt>
                <c:pt idx="3568">
                  <c:v>6455</c:v>
                </c:pt>
                <c:pt idx="3569">
                  <c:v>6476</c:v>
                </c:pt>
                <c:pt idx="3570">
                  <c:v>6481</c:v>
                </c:pt>
                <c:pt idx="3571">
                  <c:v>6492</c:v>
                </c:pt>
                <c:pt idx="3572">
                  <c:v>6498</c:v>
                </c:pt>
                <c:pt idx="3573">
                  <c:v>6509</c:v>
                </c:pt>
                <c:pt idx="3574">
                  <c:v>6523</c:v>
                </c:pt>
                <c:pt idx="3575">
                  <c:v>6524</c:v>
                </c:pt>
                <c:pt idx="3576">
                  <c:v>6532</c:v>
                </c:pt>
                <c:pt idx="3577">
                  <c:v>6536</c:v>
                </c:pt>
                <c:pt idx="3578">
                  <c:v>6545</c:v>
                </c:pt>
                <c:pt idx="3579">
                  <c:v>6557</c:v>
                </c:pt>
                <c:pt idx="3580">
                  <c:v>6569</c:v>
                </c:pt>
                <c:pt idx="3581">
                  <c:v>6584</c:v>
                </c:pt>
                <c:pt idx="3582">
                  <c:v>6604</c:v>
                </c:pt>
                <c:pt idx="3583">
                  <c:v>6605</c:v>
                </c:pt>
                <c:pt idx="3584">
                  <c:v>6612</c:v>
                </c:pt>
                <c:pt idx="3585">
                  <c:v>6629</c:v>
                </c:pt>
                <c:pt idx="3586">
                  <c:v>6636</c:v>
                </c:pt>
                <c:pt idx="3587">
                  <c:v>6638</c:v>
                </c:pt>
                <c:pt idx="3588">
                  <c:v>6641</c:v>
                </c:pt>
                <c:pt idx="3589">
                  <c:v>6646</c:v>
                </c:pt>
                <c:pt idx="3590">
                  <c:v>6662</c:v>
                </c:pt>
                <c:pt idx="3591">
                  <c:v>6665</c:v>
                </c:pt>
                <c:pt idx="3592">
                  <c:v>6676</c:v>
                </c:pt>
                <c:pt idx="3593">
                  <c:v>6680</c:v>
                </c:pt>
                <c:pt idx="3594">
                  <c:v>6681</c:v>
                </c:pt>
                <c:pt idx="3595">
                  <c:v>6710</c:v>
                </c:pt>
                <c:pt idx="3596">
                  <c:v>6717</c:v>
                </c:pt>
                <c:pt idx="3597">
                  <c:v>6730</c:v>
                </c:pt>
                <c:pt idx="3598">
                  <c:v>6784</c:v>
                </c:pt>
                <c:pt idx="3599">
                  <c:v>6798</c:v>
                </c:pt>
                <c:pt idx="3600">
                  <c:v>6814</c:v>
                </c:pt>
                <c:pt idx="3601">
                  <c:v>6834</c:v>
                </c:pt>
                <c:pt idx="3602">
                  <c:v>6856</c:v>
                </c:pt>
                <c:pt idx="3603">
                  <c:v>6860</c:v>
                </c:pt>
                <c:pt idx="3604">
                  <c:v>6894</c:v>
                </c:pt>
                <c:pt idx="3605">
                  <c:v>6898</c:v>
                </c:pt>
                <c:pt idx="3606">
                  <c:v>6901</c:v>
                </c:pt>
                <c:pt idx="3607">
                  <c:v>6903</c:v>
                </c:pt>
                <c:pt idx="3608">
                  <c:v>6910</c:v>
                </c:pt>
                <c:pt idx="3609">
                  <c:v>6913</c:v>
                </c:pt>
                <c:pt idx="3610">
                  <c:v>6955</c:v>
                </c:pt>
                <c:pt idx="3611">
                  <c:v>6956</c:v>
                </c:pt>
                <c:pt idx="3612">
                  <c:v>7023</c:v>
                </c:pt>
                <c:pt idx="3613">
                  <c:v>7064</c:v>
                </c:pt>
                <c:pt idx="3614">
                  <c:v>7075</c:v>
                </c:pt>
                <c:pt idx="3615">
                  <c:v>7080</c:v>
                </c:pt>
                <c:pt idx="3616">
                  <c:v>7115</c:v>
                </c:pt>
                <c:pt idx="3617">
                  <c:v>7120</c:v>
                </c:pt>
                <c:pt idx="3618">
                  <c:v>7155</c:v>
                </c:pt>
                <c:pt idx="3619">
                  <c:v>7167</c:v>
                </c:pt>
                <c:pt idx="3620">
                  <c:v>7186</c:v>
                </c:pt>
                <c:pt idx="3621">
                  <c:v>7189</c:v>
                </c:pt>
                <c:pt idx="3622">
                  <c:v>7193</c:v>
                </c:pt>
                <c:pt idx="3623">
                  <c:v>7303</c:v>
                </c:pt>
                <c:pt idx="3624">
                  <c:v>7322</c:v>
                </c:pt>
                <c:pt idx="3625">
                  <c:v>7352</c:v>
                </c:pt>
                <c:pt idx="3626">
                  <c:v>7367</c:v>
                </c:pt>
                <c:pt idx="3627">
                  <c:v>7392</c:v>
                </c:pt>
                <c:pt idx="3628">
                  <c:v>7493</c:v>
                </c:pt>
                <c:pt idx="3629">
                  <c:v>7498</c:v>
                </c:pt>
                <c:pt idx="3630">
                  <c:v>7508</c:v>
                </c:pt>
                <c:pt idx="3631">
                  <c:v>7824</c:v>
                </c:pt>
                <c:pt idx="3632">
                  <c:v>8041</c:v>
                </c:pt>
              </c:numCache>
            </c:numRef>
          </c:xVal>
          <c:yVal>
            <c:numRef>
              <c:f>'2minc-dist'!$C:$C</c:f>
              <c:numCache>
                <c:formatCode>0.00E+00</c:formatCode>
                <c:ptCount val="1048576"/>
                <c:pt idx="0">
                  <c:v>3.1541761291950502E-5</c:v>
                </c:pt>
                <c:pt idx="1">
                  <c:v>4.10042896795357E-4</c:v>
                </c:pt>
                <c:pt idx="2">
                  <c:v>3.1541761291950499E-4</c:v>
                </c:pt>
                <c:pt idx="3">
                  <c:v>5.9929346454705998E-4</c:v>
                </c:pt>
                <c:pt idx="4">
                  <c:v>5.3620994196315901E-4</c:v>
                </c:pt>
                <c:pt idx="5">
                  <c:v>5.0466818067120803E-4</c:v>
                </c:pt>
                <c:pt idx="6">
                  <c:v>5.6775170325510901E-4</c:v>
                </c:pt>
                <c:pt idx="7">
                  <c:v>4.10042896795357E-4</c:v>
                </c:pt>
                <c:pt idx="8">
                  <c:v>4.7312641937925797E-4</c:v>
                </c:pt>
                <c:pt idx="9">
                  <c:v>4.7312641937925797E-4</c:v>
                </c:pt>
                <c:pt idx="10">
                  <c:v>5.9929346454705998E-4</c:v>
                </c:pt>
                <c:pt idx="11">
                  <c:v>6.3083522583900998E-4</c:v>
                </c:pt>
                <c:pt idx="12">
                  <c:v>5.6775170325510901E-4</c:v>
                </c:pt>
                <c:pt idx="13">
                  <c:v>4.7312641937925797E-4</c:v>
                </c:pt>
                <c:pt idx="14">
                  <c:v>4.10042896795357E-4</c:v>
                </c:pt>
                <c:pt idx="15">
                  <c:v>4.10042896795357E-4</c:v>
                </c:pt>
                <c:pt idx="16">
                  <c:v>5.0466818067120803E-4</c:v>
                </c:pt>
                <c:pt idx="17">
                  <c:v>6.3083522583900998E-4</c:v>
                </c:pt>
                <c:pt idx="18">
                  <c:v>4.10042896795357E-4</c:v>
                </c:pt>
                <c:pt idx="19">
                  <c:v>3.7850113550340602E-4</c:v>
                </c:pt>
                <c:pt idx="20">
                  <c:v>5.0466818067120803E-4</c:v>
                </c:pt>
                <c:pt idx="21">
                  <c:v>4.7312641937925797E-4</c:v>
                </c:pt>
                <c:pt idx="22">
                  <c:v>5.0466818067120803E-4</c:v>
                </c:pt>
                <c:pt idx="23">
                  <c:v>4.10042896795357E-4</c:v>
                </c:pt>
                <c:pt idx="24">
                  <c:v>5.0466818067120803E-4</c:v>
                </c:pt>
                <c:pt idx="25">
                  <c:v>5.0466818067120803E-4</c:v>
                </c:pt>
                <c:pt idx="26">
                  <c:v>5.0466818067120803E-4</c:v>
                </c:pt>
                <c:pt idx="27">
                  <c:v>4.10042896795357E-4</c:v>
                </c:pt>
                <c:pt idx="28">
                  <c:v>3.4695937421145499E-4</c:v>
                </c:pt>
                <c:pt idx="29">
                  <c:v>5.6775170325510901E-4</c:v>
                </c:pt>
                <c:pt idx="30">
                  <c:v>2.2079232904365301E-4</c:v>
                </c:pt>
                <c:pt idx="31">
                  <c:v>5.0466818067120803E-4</c:v>
                </c:pt>
                <c:pt idx="32">
                  <c:v>4.10042896795357E-4</c:v>
                </c:pt>
                <c:pt idx="33">
                  <c:v>4.7312641937925797E-4</c:v>
                </c:pt>
                <c:pt idx="34">
                  <c:v>5.6775170325510901E-4</c:v>
                </c:pt>
                <c:pt idx="35">
                  <c:v>4.10042896795357E-4</c:v>
                </c:pt>
                <c:pt idx="36">
                  <c:v>6.3083522583900998E-4</c:v>
                </c:pt>
                <c:pt idx="37">
                  <c:v>5.9929346454705998E-4</c:v>
                </c:pt>
                <c:pt idx="38">
                  <c:v>5.3620994196315901E-4</c:v>
                </c:pt>
                <c:pt idx="39">
                  <c:v>4.41584658087307E-4</c:v>
                </c:pt>
                <c:pt idx="40">
                  <c:v>4.7312641937925797E-4</c:v>
                </c:pt>
                <c:pt idx="41">
                  <c:v>4.7312641937925797E-4</c:v>
                </c:pt>
                <c:pt idx="42">
                  <c:v>4.41584658087307E-4</c:v>
                </c:pt>
                <c:pt idx="43">
                  <c:v>3.4695937421145499E-4</c:v>
                </c:pt>
                <c:pt idx="44">
                  <c:v>5.6775170325510901E-4</c:v>
                </c:pt>
                <c:pt idx="45">
                  <c:v>5.6775170325510901E-4</c:v>
                </c:pt>
                <c:pt idx="46">
                  <c:v>5.3620994196315901E-4</c:v>
                </c:pt>
                <c:pt idx="47">
                  <c:v>4.7312641937925797E-4</c:v>
                </c:pt>
                <c:pt idx="48">
                  <c:v>4.7312641937925797E-4</c:v>
                </c:pt>
                <c:pt idx="49">
                  <c:v>4.7312641937925797E-4</c:v>
                </c:pt>
                <c:pt idx="50">
                  <c:v>8.51627554882664E-4</c:v>
                </c:pt>
                <c:pt idx="51">
                  <c:v>4.7312641937925797E-4</c:v>
                </c:pt>
                <c:pt idx="52">
                  <c:v>4.7312641937925797E-4</c:v>
                </c:pt>
                <c:pt idx="53">
                  <c:v>8.8316931617461497E-4</c:v>
                </c:pt>
                <c:pt idx="54">
                  <c:v>8.8316931617461497E-4</c:v>
                </c:pt>
                <c:pt idx="55">
                  <c:v>4.10042896795357E-4</c:v>
                </c:pt>
                <c:pt idx="56">
                  <c:v>3.7850113550340602E-4</c:v>
                </c:pt>
                <c:pt idx="57">
                  <c:v>3.4695937421145499E-4</c:v>
                </c:pt>
                <c:pt idx="58">
                  <c:v>4.41584658087307E-4</c:v>
                </c:pt>
                <c:pt idx="59">
                  <c:v>4.10042896795357E-4</c:v>
                </c:pt>
                <c:pt idx="60">
                  <c:v>1.8925056775170301E-4</c:v>
                </c:pt>
                <c:pt idx="61">
                  <c:v>3.1541761291950499E-4</c:v>
                </c:pt>
                <c:pt idx="62">
                  <c:v>5.3620994196315901E-4</c:v>
                </c:pt>
                <c:pt idx="63">
                  <c:v>5.0466818067120803E-4</c:v>
                </c:pt>
                <c:pt idx="64">
                  <c:v>5.9929346454705998E-4</c:v>
                </c:pt>
                <c:pt idx="65">
                  <c:v>4.7312641937925797E-4</c:v>
                </c:pt>
                <c:pt idx="66">
                  <c:v>4.10042896795357E-4</c:v>
                </c:pt>
                <c:pt idx="67">
                  <c:v>8.20085793590714E-4</c:v>
                </c:pt>
                <c:pt idx="68">
                  <c:v>5.9929346454705998E-4</c:v>
                </c:pt>
                <c:pt idx="69">
                  <c:v>5.3620994196315901E-4</c:v>
                </c:pt>
                <c:pt idx="70">
                  <c:v>5.6775170325510901E-4</c:v>
                </c:pt>
                <c:pt idx="71">
                  <c:v>4.10042896795357E-4</c:v>
                </c:pt>
                <c:pt idx="72">
                  <c:v>3.1541761291950499E-4</c:v>
                </c:pt>
                <c:pt idx="73">
                  <c:v>4.7312641937925797E-4</c:v>
                </c:pt>
                <c:pt idx="74">
                  <c:v>4.7312641937925797E-4</c:v>
                </c:pt>
                <c:pt idx="75">
                  <c:v>6.3083522583900998E-4</c:v>
                </c:pt>
                <c:pt idx="76">
                  <c:v>5.0466818067120803E-4</c:v>
                </c:pt>
                <c:pt idx="77">
                  <c:v>4.7312641937925797E-4</c:v>
                </c:pt>
                <c:pt idx="78">
                  <c:v>4.7312641937925797E-4</c:v>
                </c:pt>
                <c:pt idx="79">
                  <c:v>5.0466818067120803E-4</c:v>
                </c:pt>
                <c:pt idx="80">
                  <c:v>7.5700227100681302E-4</c:v>
                </c:pt>
                <c:pt idx="81">
                  <c:v>3.7850113550340602E-4</c:v>
                </c:pt>
                <c:pt idx="82">
                  <c:v>5.0466818067120803E-4</c:v>
                </c:pt>
                <c:pt idx="83">
                  <c:v>4.7312641937925797E-4</c:v>
                </c:pt>
                <c:pt idx="84">
                  <c:v>5.3620994196315901E-4</c:v>
                </c:pt>
                <c:pt idx="85">
                  <c:v>4.7312641937925797E-4</c:v>
                </c:pt>
                <c:pt idx="86">
                  <c:v>5.9929346454705998E-4</c:v>
                </c:pt>
                <c:pt idx="87">
                  <c:v>6.6237698713096096E-4</c:v>
                </c:pt>
                <c:pt idx="88">
                  <c:v>8.20085793590714E-4</c:v>
                </c:pt>
                <c:pt idx="89">
                  <c:v>6.3083522583900998E-4</c:v>
                </c:pt>
                <c:pt idx="90">
                  <c:v>4.10042896795357E-4</c:v>
                </c:pt>
                <c:pt idx="91">
                  <c:v>3.7850113550340602E-4</c:v>
                </c:pt>
                <c:pt idx="92">
                  <c:v>5.6775170325510901E-4</c:v>
                </c:pt>
                <c:pt idx="93">
                  <c:v>3.1541761291950499E-4</c:v>
                </c:pt>
                <c:pt idx="94">
                  <c:v>3.1541761291950499E-4</c:v>
                </c:pt>
                <c:pt idx="95">
                  <c:v>3.7850113550340602E-4</c:v>
                </c:pt>
                <c:pt idx="96">
                  <c:v>6.3083522583900998E-4</c:v>
                </c:pt>
                <c:pt idx="97">
                  <c:v>3.4695937421145499E-4</c:v>
                </c:pt>
                <c:pt idx="98">
                  <c:v>4.10042896795357E-4</c:v>
                </c:pt>
                <c:pt idx="99">
                  <c:v>3.7850113550340602E-4</c:v>
                </c:pt>
                <c:pt idx="100">
                  <c:v>4.41584658087307E-4</c:v>
                </c:pt>
                <c:pt idx="101">
                  <c:v>5.6775170325510901E-4</c:v>
                </c:pt>
                <c:pt idx="102">
                  <c:v>4.7312641937925797E-4</c:v>
                </c:pt>
                <c:pt idx="103">
                  <c:v>3.1541761291950499E-4</c:v>
                </c:pt>
                <c:pt idx="104">
                  <c:v>5.3620994196315901E-4</c:v>
                </c:pt>
                <c:pt idx="105">
                  <c:v>4.7312641937925797E-4</c:v>
                </c:pt>
                <c:pt idx="106">
                  <c:v>3.7850113550340602E-4</c:v>
                </c:pt>
                <c:pt idx="107">
                  <c:v>1.5770880645975201E-4</c:v>
                </c:pt>
                <c:pt idx="108">
                  <c:v>4.41584658087307E-4</c:v>
                </c:pt>
                <c:pt idx="109">
                  <c:v>6.6237698713096096E-4</c:v>
                </c:pt>
                <c:pt idx="110">
                  <c:v>5.0466818067120803E-4</c:v>
                </c:pt>
                <c:pt idx="111">
                  <c:v>5.9929346454705998E-4</c:v>
                </c:pt>
                <c:pt idx="112">
                  <c:v>4.41584658087307E-4</c:v>
                </c:pt>
                <c:pt idx="113">
                  <c:v>4.10042896795357E-4</c:v>
                </c:pt>
                <c:pt idx="114">
                  <c:v>5.0466818067120803E-4</c:v>
                </c:pt>
                <c:pt idx="115">
                  <c:v>5.6775170325510901E-4</c:v>
                </c:pt>
                <c:pt idx="116">
                  <c:v>5.0466818067120803E-4</c:v>
                </c:pt>
                <c:pt idx="117">
                  <c:v>5.3620994196315901E-4</c:v>
                </c:pt>
                <c:pt idx="118">
                  <c:v>6.3083522583900998E-4</c:v>
                </c:pt>
                <c:pt idx="119">
                  <c:v>5.6775170325510901E-4</c:v>
                </c:pt>
                <c:pt idx="120">
                  <c:v>4.41584658087307E-4</c:v>
                </c:pt>
                <c:pt idx="121">
                  <c:v>5.0466818067120803E-4</c:v>
                </c:pt>
                <c:pt idx="122">
                  <c:v>6.6237698713096096E-4</c:v>
                </c:pt>
                <c:pt idx="123">
                  <c:v>3.7850113550340602E-4</c:v>
                </c:pt>
                <c:pt idx="124">
                  <c:v>4.41584658087307E-4</c:v>
                </c:pt>
                <c:pt idx="125">
                  <c:v>4.10042896795357E-4</c:v>
                </c:pt>
                <c:pt idx="126">
                  <c:v>4.10042896795357E-4</c:v>
                </c:pt>
                <c:pt idx="127">
                  <c:v>2.2079232904365301E-4</c:v>
                </c:pt>
                <c:pt idx="128">
                  <c:v>4.41584658087307E-4</c:v>
                </c:pt>
                <c:pt idx="129">
                  <c:v>6.3083522583900998E-4</c:v>
                </c:pt>
                <c:pt idx="130">
                  <c:v>6.6237698713096096E-4</c:v>
                </c:pt>
                <c:pt idx="131">
                  <c:v>5.0466818067120803E-4</c:v>
                </c:pt>
                <c:pt idx="132">
                  <c:v>4.41584658087307E-4</c:v>
                </c:pt>
                <c:pt idx="133">
                  <c:v>6.3083522583900998E-4</c:v>
                </c:pt>
                <c:pt idx="134">
                  <c:v>3.1541761291950499E-4</c:v>
                </c:pt>
                <c:pt idx="135">
                  <c:v>3.7850113550340602E-4</c:v>
                </c:pt>
                <c:pt idx="136">
                  <c:v>4.7312641937925797E-4</c:v>
                </c:pt>
                <c:pt idx="137">
                  <c:v>5.9929346454705998E-4</c:v>
                </c:pt>
                <c:pt idx="138">
                  <c:v>4.41584658087307E-4</c:v>
                </c:pt>
                <c:pt idx="139">
                  <c:v>4.7312641937925797E-4</c:v>
                </c:pt>
                <c:pt idx="140">
                  <c:v>3.4695937421145499E-4</c:v>
                </c:pt>
                <c:pt idx="141">
                  <c:v>6.9391874842291096E-4</c:v>
                </c:pt>
                <c:pt idx="142">
                  <c:v>4.10042896795357E-4</c:v>
                </c:pt>
                <c:pt idx="143">
                  <c:v>5.6775170325510901E-4</c:v>
                </c:pt>
                <c:pt idx="144">
                  <c:v>3.4695937421145499E-4</c:v>
                </c:pt>
                <c:pt idx="145">
                  <c:v>5.9929346454705998E-4</c:v>
                </c:pt>
                <c:pt idx="146">
                  <c:v>5.0466818067120803E-4</c:v>
                </c:pt>
                <c:pt idx="147">
                  <c:v>6.9391874842291096E-4</c:v>
                </c:pt>
                <c:pt idx="148">
                  <c:v>4.41584658087307E-4</c:v>
                </c:pt>
                <c:pt idx="149">
                  <c:v>6.3083522583900998E-4</c:v>
                </c:pt>
                <c:pt idx="150">
                  <c:v>3.7850113550340602E-4</c:v>
                </c:pt>
                <c:pt idx="151">
                  <c:v>5.9929346454705998E-4</c:v>
                </c:pt>
                <c:pt idx="152">
                  <c:v>6.6237698713096096E-4</c:v>
                </c:pt>
                <c:pt idx="153">
                  <c:v>3.7850113550340602E-4</c:v>
                </c:pt>
                <c:pt idx="154">
                  <c:v>4.10042896795357E-4</c:v>
                </c:pt>
                <c:pt idx="155">
                  <c:v>5.0466818067120803E-4</c:v>
                </c:pt>
                <c:pt idx="156">
                  <c:v>5.9929346454705998E-4</c:v>
                </c:pt>
                <c:pt idx="157">
                  <c:v>4.10042896795357E-4</c:v>
                </c:pt>
                <c:pt idx="158">
                  <c:v>3.7850113550340602E-4</c:v>
                </c:pt>
                <c:pt idx="159">
                  <c:v>3.7850113550340602E-4</c:v>
                </c:pt>
                <c:pt idx="160">
                  <c:v>5.0466818067120803E-4</c:v>
                </c:pt>
                <c:pt idx="161">
                  <c:v>4.41584658087307E-4</c:v>
                </c:pt>
                <c:pt idx="162">
                  <c:v>5.0466818067120803E-4</c:v>
                </c:pt>
                <c:pt idx="163">
                  <c:v>3.7850113550340602E-4</c:v>
                </c:pt>
                <c:pt idx="164">
                  <c:v>5.6775170325510901E-4</c:v>
                </c:pt>
                <c:pt idx="165">
                  <c:v>6.6237698713096096E-4</c:v>
                </c:pt>
                <c:pt idx="166">
                  <c:v>3.7850113550340602E-4</c:v>
                </c:pt>
                <c:pt idx="167">
                  <c:v>5.0466818067120803E-4</c:v>
                </c:pt>
                <c:pt idx="168">
                  <c:v>4.7312641937925797E-4</c:v>
                </c:pt>
                <c:pt idx="169">
                  <c:v>6.6237698713096096E-4</c:v>
                </c:pt>
                <c:pt idx="170">
                  <c:v>2.5233409033560401E-4</c:v>
                </c:pt>
                <c:pt idx="171">
                  <c:v>4.7312641937925797E-4</c:v>
                </c:pt>
                <c:pt idx="172">
                  <c:v>5.9929346454705998E-4</c:v>
                </c:pt>
                <c:pt idx="173">
                  <c:v>5.6775170325510901E-4</c:v>
                </c:pt>
                <c:pt idx="174">
                  <c:v>2.5233409033560401E-4</c:v>
                </c:pt>
                <c:pt idx="175">
                  <c:v>5.9929346454705998E-4</c:v>
                </c:pt>
                <c:pt idx="176">
                  <c:v>4.10042896795357E-4</c:v>
                </c:pt>
                <c:pt idx="177">
                  <c:v>4.10042896795357E-4</c:v>
                </c:pt>
                <c:pt idx="178">
                  <c:v>4.41584658087307E-4</c:v>
                </c:pt>
                <c:pt idx="179">
                  <c:v>3.7850113550340602E-4</c:v>
                </c:pt>
                <c:pt idx="180">
                  <c:v>5.9929346454705998E-4</c:v>
                </c:pt>
                <c:pt idx="181">
                  <c:v>3.4695937421145499E-4</c:v>
                </c:pt>
                <c:pt idx="182">
                  <c:v>4.41584658087307E-4</c:v>
                </c:pt>
                <c:pt idx="183">
                  <c:v>3.1541761291950499E-4</c:v>
                </c:pt>
                <c:pt idx="184">
                  <c:v>5.9929346454705998E-4</c:v>
                </c:pt>
                <c:pt idx="185">
                  <c:v>5.9929346454705998E-4</c:v>
                </c:pt>
                <c:pt idx="186">
                  <c:v>7.8854403229876302E-4</c:v>
                </c:pt>
                <c:pt idx="187">
                  <c:v>4.7312641937925797E-4</c:v>
                </c:pt>
                <c:pt idx="188">
                  <c:v>5.6775170325510901E-4</c:v>
                </c:pt>
                <c:pt idx="189">
                  <c:v>5.9929346454705998E-4</c:v>
                </c:pt>
                <c:pt idx="190">
                  <c:v>4.7312641937925797E-4</c:v>
                </c:pt>
                <c:pt idx="191">
                  <c:v>4.10042896795357E-4</c:v>
                </c:pt>
                <c:pt idx="192">
                  <c:v>5.3620994196315901E-4</c:v>
                </c:pt>
                <c:pt idx="193">
                  <c:v>3.1541761291950499E-4</c:v>
                </c:pt>
                <c:pt idx="194">
                  <c:v>7.2546050971486204E-4</c:v>
                </c:pt>
                <c:pt idx="195">
                  <c:v>7.2546050971486204E-4</c:v>
                </c:pt>
                <c:pt idx="196">
                  <c:v>3.7850113550340602E-4</c:v>
                </c:pt>
                <c:pt idx="197">
                  <c:v>6.9391874842291096E-4</c:v>
                </c:pt>
                <c:pt idx="198">
                  <c:v>6.6237698713096096E-4</c:v>
                </c:pt>
                <c:pt idx="199">
                  <c:v>4.10042896795357E-4</c:v>
                </c:pt>
                <c:pt idx="200">
                  <c:v>2.2079232904365301E-4</c:v>
                </c:pt>
                <c:pt idx="201">
                  <c:v>5.3620994196315901E-4</c:v>
                </c:pt>
                <c:pt idx="202">
                  <c:v>5.3620994196315901E-4</c:v>
                </c:pt>
                <c:pt idx="203">
                  <c:v>6.3083522583900998E-4</c:v>
                </c:pt>
                <c:pt idx="204">
                  <c:v>4.10042896795357E-4</c:v>
                </c:pt>
                <c:pt idx="205">
                  <c:v>6.6237698713096096E-4</c:v>
                </c:pt>
                <c:pt idx="206">
                  <c:v>4.41584658087307E-4</c:v>
                </c:pt>
                <c:pt idx="207">
                  <c:v>3.1541761291950499E-4</c:v>
                </c:pt>
                <c:pt idx="208">
                  <c:v>5.0466818067120803E-4</c:v>
                </c:pt>
                <c:pt idx="209">
                  <c:v>4.7312641937925797E-4</c:v>
                </c:pt>
                <c:pt idx="210">
                  <c:v>5.9929346454705998E-4</c:v>
                </c:pt>
                <c:pt idx="211">
                  <c:v>5.9929346454705998E-4</c:v>
                </c:pt>
                <c:pt idx="212">
                  <c:v>5.3620994196315901E-4</c:v>
                </c:pt>
                <c:pt idx="213">
                  <c:v>3.1541761291950499E-4</c:v>
                </c:pt>
                <c:pt idx="214">
                  <c:v>2.8387585162755402E-4</c:v>
                </c:pt>
                <c:pt idx="215">
                  <c:v>7.5700227100681302E-4</c:v>
                </c:pt>
                <c:pt idx="216">
                  <c:v>4.41584658087307E-4</c:v>
                </c:pt>
                <c:pt idx="217">
                  <c:v>6.6237698713096096E-4</c:v>
                </c:pt>
                <c:pt idx="218">
                  <c:v>3.7850113550340602E-4</c:v>
                </c:pt>
                <c:pt idx="219">
                  <c:v>5.6775170325510901E-4</c:v>
                </c:pt>
                <c:pt idx="220">
                  <c:v>6.9391874842291096E-4</c:v>
                </c:pt>
                <c:pt idx="221">
                  <c:v>5.9929346454705998E-4</c:v>
                </c:pt>
                <c:pt idx="222">
                  <c:v>5.0466818067120803E-4</c:v>
                </c:pt>
                <c:pt idx="223">
                  <c:v>5.9929346454705998E-4</c:v>
                </c:pt>
                <c:pt idx="224">
                  <c:v>5.0466818067120803E-4</c:v>
                </c:pt>
                <c:pt idx="225">
                  <c:v>5.3620994196315901E-4</c:v>
                </c:pt>
                <c:pt idx="226">
                  <c:v>4.7312641937925797E-4</c:v>
                </c:pt>
                <c:pt idx="227">
                  <c:v>5.3620994196315901E-4</c:v>
                </c:pt>
                <c:pt idx="228">
                  <c:v>2.8387585162755402E-4</c:v>
                </c:pt>
                <c:pt idx="229">
                  <c:v>5.0466818067120803E-4</c:v>
                </c:pt>
                <c:pt idx="230">
                  <c:v>3.1541761291950499E-4</c:v>
                </c:pt>
                <c:pt idx="231">
                  <c:v>4.7312641937925797E-4</c:v>
                </c:pt>
                <c:pt idx="232">
                  <c:v>5.9929346454705998E-4</c:v>
                </c:pt>
                <c:pt idx="233">
                  <c:v>2.8387585162755402E-4</c:v>
                </c:pt>
                <c:pt idx="234">
                  <c:v>6.3083522583900998E-4</c:v>
                </c:pt>
                <c:pt idx="235">
                  <c:v>5.0466818067120803E-4</c:v>
                </c:pt>
                <c:pt idx="236">
                  <c:v>4.7312641937925797E-4</c:v>
                </c:pt>
                <c:pt idx="237">
                  <c:v>6.3083522583900998E-4</c:v>
                </c:pt>
                <c:pt idx="238">
                  <c:v>5.3620994196315901E-4</c:v>
                </c:pt>
                <c:pt idx="239">
                  <c:v>3.1541761291950499E-4</c:v>
                </c:pt>
                <c:pt idx="240">
                  <c:v>4.41584658087307E-4</c:v>
                </c:pt>
                <c:pt idx="241">
                  <c:v>3.7850113550340602E-4</c:v>
                </c:pt>
                <c:pt idx="242">
                  <c:v>3.7850113550340602E-4</c:v>
                </c:pt>
                <c:pt idx="243">
                  <c:v>5.6775170325510901E-4</c:v>
                </c:pt>
                <c:pt idx="244">
                  <c:v>5.9929346454705998E-4</c:v>
                </c:pt>
                <c:pt idx="245">
                  <c:v>5.9929346454705998E-4</c:v>
                </c:pt>
                <c:pt idx="246">
                  <c:v>4.10042896795357E-4</c:v>
                </c:pt>
                <c:pt idx="247">
                  <c:v>5.0466818067120803E-4</c:v>
                </c:pt>
                <c:pt idx="248">
                  <c:v>6.3083522583900998E-4</c:v>
                </c:pt>
                <c:pt idx="249">
                  <c:v>4.41584658087307E-4</c:v>
                </c:pt>
                <c:pt idx="250">
                  <c:v>5.3620994196315901E-4</c:v>
                </c:pt>
                <c:pt idx="251">
                  <c:v>4.10042896795357E-4</c:v>
                </c:pt>
                <c:pt idx="252">
                  <c:v>3.7850113550340602E-4</c:v>
                </c:pt>
                <c:pt idx="253">
                  <c:v>7.8854403229876302E-4</c:v>
                </c:pt>
                <c:pt idx="254">
                  <c:v>5.3620994196315901E-4</c:v>
                </c:pt>
                <c:pt idx="255">
                  <c:v>5.0466818067120803E-4</c:v>
                </c:pt>
                <c:pt idx="256">
                  <c:v>4.41584658087307E-4</c:v>
                </c:pt>
                <c:pt idx="257">
                  <c:v>4.41584658087307E-4</c:v>
                </c:pt>
                <c:pt idx="258">
                  <c:v>4.7312641937925797E-4</c:v>
                </c:pt>
                <c:pt idx="259">
                  <c:v>5.6775170325510901E-4</c:v>
                </c:pt>
                <c:pt idx="260">
                  <c:v>5.0466818067120803E-4</c:v>
                </c:pt>
                <c:pt idx="261">
                  <c:v>5.6775170325510901E-4</c:v>
                </c:pt>
                <c:pt idx="262">
                  <c:v>4.10042896795357E-4</c:v>
                </c:pt>
                <c:pt idx="263">
                  <c:v>4.7312641937925797E-4</c:v>
                </c:pt>
                <c:pt idx="264">
                  <c:v>3.7850113550340602E-4</c:v>
                </c:pt>
                <c:pt idx="265">
                  <c:v>7.5700227100681302E-4</c:v>
                </c:pt>
                <c:pt idx="266">
                  <c:v>5.0466818067120803E-4</c:v>
                </c:pt>
                <c:pt idx="267">
                  <c:v>5.9929346454705998E-4</c:v>
                </c:pt>
                <c:pt idx="268">
                  <c:v>4.41584658087307E-4</c:v>
                </c:pt>
                <c:pt idx="269">
                  <c:v>4.10042896795357E-4</c:v>
                </c:pt>
                <c:pt idx="270">
                  <c:v>5.6775170325510901E-4</c:v>
                </c:pt>
                <c:pt idx="271">
                  <c:v>5.0466818067120803E-4</c:v>
                </c:pt>
                <c:pt idx="272">
                  <c:v>4.41584658087307E-4</c:v>
                </c:pt>
                <c:pt idx="273">
                  <c:v>7.2546050971486204E-4</c:v>
                </c:pt>
                <c:pt idx="274">
                  <c:v>4.10042896795357E-4</c:v>
                </c:pt>
                <c:pt idx="275">
                  <c:v>5.0466818067120803E-4</c:v>
                </c:pt>
                <c:pt idx="276">
                  <c:v>3.4695937421145499E-4</c:v>
                </c:pt>
                <c:pt idx="277">
                  <c:v>7.2546050971486204E-4</c:v>
                </c:pt>
                <c:pt idx="278">
                  <c:v>5.6775170325510901E-4</c:v>
                </c:pt>
                <c:pt idx="279">
                  <c:v>5.9929346454705998E-4</c:v>
                </c:pt>
                <c:pt idx="280">
                  <c:v>4.7312641937925797E-4</c:v>
                </c:pt>
                <c:pt idx="281">
                  <c:v>5.6775170325510901E-4</c:v>
                </c:pt>
                <c:pt idx="282">
                  <c:v>4.41584658087307E-4</c:v>
                </c:pt>
                <c:pt idx="283">
                  <c:v>4.41584658087307E-4</c:v>
                </c:pt>
                <c:pt idx="284">
                  <c:v>4.7312641937925797E-4</c:v>
                </c:pt>
                <c:pt idx="285">
                  <c:v>4.7312641937925797E-4</c:v>
                </c:pt>
                <c:pt idx="286">
                  <c:v>6.6237698713096096E-4</c:v>
                </c:pt>
                <c:pt idx="287">
                  <c:v>4.10042896795357E-4</c:v>
                </c:pt>
                <c:pt idx="288">
                  <c:v>6.9391874842291096E-4</c:v>
                </c:pt>
                <c:pt idx="289">
                  <c:v>5.3620994196315901E-4</c:v>
                </c:pt>
                <c:pt idx="290">
                  <c:v>6.3083522583900998E-4</c:v>
                </c:pt>
                <c:pt idx="291">
                  <c:v>4.41584658087307E-4</c:v>
                </c:pt>
                <c:pt idx="292">
                  <c:v>5.0466818067120803E-4</c:v>
                </c:pt>
                <c:pt idx="293">
                  <c:v>6.3083522583900998E-4</c:v>
                </c:pt>
                <c:pt idx="294">
                  <c:v>3.4695937421145499E-4</c:v>
                </c:pt>
                <c:pt idx="295">
                  <c:v>5.3620994196315901E-4</c:v>
                </c:pt>
                <c:pt idx="296">
                  <c:v>3.7850113550340602E-4</c:v>
                </c:pt>
                <c:pt idx="297">
                  <c:v>2.8387585162755402E-4</c:v>
                </c:pt>
                <c:pt idx="298">
                  <c:v>3.7850113550340602E-4</c:v>
                </c:pt>
                <c:pt idx="299">
                  <c:v>3.1541761291950499E-4</c:v>
                </c:pt>
                <c:pt idx="300">
                  <c:v>4.7312641937925797E-4</c:v>
                </c:pt>
                <c:pt idx="301">
                  <c:v>5.6775170325510901E-4</c:v>
                </c:pt>
                <c:pt idx="302">
                  <c:v>5.0466818067120803E-4</c:v>
                </c:pt>
                <c:pt idx="303">
                  <c:v>3.4695937421145499E-4</c:v>
                </c:pt>
                <c:pt idx="304">
                  <c:v>5.0466818067120803E-4</c:v>
                </c:pt>
                <c:pt idx="305">
                  <c:v>4.41584658087307E-4</c:v>
                </c:pt>
                <c:pt idx="306">
                  <c:v>3.4695937421145499E-4</c:v>
                </c:pt>
                <c:pt idx="307">
                  <c:v>7.5700227100681302E-4</c:v>
                </c:pt>
                <c:pt idx="308">
                  <c:v>4.7312641937925797E-4</c:v>
                </c:pt>
                <c:pt idx="309">
                  <c:v>3.7850113550340602E-4</c:v>
                </c:pt>
                <c:pt idx="310">
                  <c:v>3.7850113550340602E-4</c:v>
                </c:pt>
                <c:pt idx="311">
                  <c:v>5.6775170325510901E-4</c:v>
                </c:pt>
                <c:pt idx="312">
                  <c:v>4.41584658087307E-4</c:v>
                </c:pt>
                <c:pt idx="313">
                  <c:v>5.6775170325510901E-4</c:v>
                </c:pt>
                <c:pt idx="314">
                  <c:v>4.10042896795357E-4</c:v>
                </c:pt>
                <c:pt idx="315">
                  <c:v>3.7850113550340602E-4</c:v>
                </c:pt>
                <c:pt idx="316">
                  <c:v>5.6775170325510901E-4</c:v>
                </c:pt>
                <c:pt idx="317">
                  <c:v>4.41584658087307E-4</c:v>
                </c:pt>
                <c:pt idx="318">
                  <c:v>5.3620994196315901E-4</c:v>
                </c:pt>
                <c:pt idx="319">
                  <c:v>7.8854403229876302E-4</c:v>
                </c:pt>
                <c:pt idx="320">
                  <c:v>5.6775170325510901E-4</c:v>
                </c:pt>
                <c:pt idx="321">
                  <c:v>3.7850113550340602E-4</c:v>
                </c:pt>
                <c:pt idx="322">
                  <c:v>3.7850113550340602E-4</c:v>
                </c:pt>
                <c:pt idx="323">
                  <c:v>7.8854403229876302E-4</c:v>
                </c:pt>
                <c:pt idx="324">
                  <c:v>5.9929346454705998E-4</c:v>
                </c:pt>
                <c:pt idx="325">
                  <c:v>5.3620994196315901E-4</c:v>
                </c:pt>
                <c:pt idx="326">
                  <c:v>4.10042896795357E-4</c:v>
                </c:pt>
                <c:pt idx="327">
                  <c:v>4.7312641937925797E-4</c:v>
                </c:pt>
                <c:pt idx="328">
                  <c:v>2.5233409033560401E-4</c:v>
                </c:pt>
                <c:pt idx="329">
                  <c:v>4.41584658087307E-4</c:v>
                </c:pt>
                <c:pt idx="330">
                  <c:v>6.3083522583900998E-4</c:v>
                </c:pt>
                <c:pt idx="331">
                  <c:v>4.7312641937925797E-4</c:v>
                </c:pt>
                <c:pt idx="332">
                  <c:v>8.20085793590714E-4</c:v>
                </c:pt>
                <c:pt idx="333">
                  <c:v>5.3620994196315901E-4</c:v>
                </c:pt>
                <c:pt idx="334">
                  <c:v>3.1541761291950499E-4</c:v>
                </c:pt>
                <c:pt idx="335">
                  <c:v>4.7312641937925797E-4</c:v>
                </c:pt>
                <c:pt idx="336">
                  <c:v>6.6237698713096096E-4</c:v>
                </c:pt>
                <c:pt idx="337">
                  <c:v>5.0466818067120803E-4</c:v>
                </c:pt>
                <c:pt idx="338">
                  <c:v>4.41584658087307E-4</c:v>
                </c:pt>
                <c:pt idx="339">
                  <c:v>5.9929346454705998E-4</c:v>
                </c:pt>
                <c:pt idx="340">
                  <c:v>5.6775170325510901E-4</c:v>
                </c:pt>
                <c:pt idx="341">
                  <c:v>5.0466818067120803E-4</c:v>
                </c:pt>
                <c:pt idx="342">
                  <c:v>4.7312641937925797E-4</c:v>
                </c:pt>
                <c:pt idx="343">
                  <c:v>3.4695937421145499E-4</c:v>
                </c:pt>
                <c:pt idx="344">
                  <c:v>5.9929346454705998E-4</c:v>
                </c:pt>
                <c:pt idx="345">
                  <c:v>5.0466818067120803E-4</c:v>
                </c:pt>
                <c:pt idx="346">
                  <c:v>3.7850113550340602E-4</c:v>
                </c:pt>
                <c:pt idx="347">
                  <c:v>5.0466818067120803E-4</c:v>
                </c:pt>
                <c:pt idx="348">
                  <c:v>5.9929346454705998E-4</c:v>
                </c:pt>
                <c:pt idx="349">
                  <c:v>6.6237698713096096E-4</c:v>
                </c:pt>
                <c:pt idx="350">
                  <c:v>5.9929346454705998E-4</c:v>
                </c:pt>
                <c:pt idx="351">
                  <c:v>3.1541761291950499E-4</c:v>
                </c:pt>
                <c:pt idx="352">
                  <c:v>5.0466818067120803E-4</c:v>
                </c:pt>
                <c:pt idx="353">
                  <c:v>4.7312641937925797E-4</c:v>
                </c:pt>
                <c:pt idx="354">
                  <c:v>3.7850113550340602E-4</c:v>
                </c:pt>
                <c:pt idx="355">
                  <c:v>4.41584658087307E-4</c:v>
                </c:pt>
                <c:pt idx="356">
                  <c:v>5.6775170325510901E-4</c:v>
                </c:pt>
                <c:pt idx="357">
                  <c:v>4.7312641937925797E-4</c:v>
                </c:pt>
                <c:pt idx="358">
                  <c:v>3.7850113550340602E-4</c:v>
                </c:pt>
                <c:pt idx="359">
                  <c:v>3.7850113550340602E-4</c:v>
                </c:pt>
                <c:pt idx="360">
                  <c:v>6.3083522583900998E-4</c:v>
                </c:pt>
                <c:pt idx="361">
                  <c:v>5.6775170325510901E-4</c:v>
                </c:pt>
                <c:pt idx="362">
                  <c:v>4.10042896795357E-4</c:v>
                </c:pt>
                <c:pt idx="363">
                  <c:v>4.10042896795357E-4</c:v>
                </c:pt>
                <c:pt idx="364">
                  <c:v>4.7312641937925797E-4</c:v>
                </c:pt>
                <c:pt idx="365">
                  <c:v>6.3083522583900998E-4</c:v>
                </c:pt>
                <c:pt idx="366">
                  <c:v>4.10042896795357E-4</c:v>
                </c:pt>
                <c:pt idx="367">
                  <c:v>2.8387585162755402E-4</c:v>
                </c:pt>
                <c:pt idx="368">
                  <c:v>5.6775170325510901E-4</c:v>
                </c:pt>
                <c:pt idx="369">
                  <c:v>6.9391874842291096E-4</c:v>
                </c:pt>
                <c:pt idx="370">
                  <c:v>3.7850113550340602E-4</c:v>
                </c:pt>
                <c:pt idx="371">
                  <c:v>6.6237698713096096E-4</c:v>
                </c:pt>
                <c:pt idx="372">
                  <c:v>2.8387585162755402E-4</c:v>
                </c:pt>
                <c:pt idx="373">
                  <c:v>5.3620994196315901E-4</c:v>
                </c:pt>
                <c:pt idx="374">
                  <c:v>4.41584658087307E-4</c:v>
                </c:pt>
                <c:pt idx="375">
                  <c:v>4.41584658087307E-4</c:v>
                </c:pt>
                <c:pt idx="376">
                  <c:v>6.6237698713096096E-4</c:v>
                </c:pt>
                <c:pt idx="377">
                  <c:v>5.9929346454705998E-4</c:v>
                </c:pt>
                <c:pt idx="378">
                  <c:v>5.6775170325510901E-4</c:v>
                </c:pt>
                <c:pt idx="379">
                  <c:v>5.9929346454705998E-4</c:v>
                </c:pt>
                <c:pt idx="380">
                  <c:v>3.7850113550340602E-4</c:v>
                </c:pt>
                <c:pt idx="381">
                  <c:v>4.7312641937925797E-4</c:v>
                </c:pt>
                <c:pt idx="382">
                  <c:v>4.10042896795357E-4</c:v>
                </c:pt>
                <c:pt idx="383">
                  <c:v>5.6775170325510901E-4</c:v>
                </c:pt>
                <c:pt idx="384">
                  <c:v>4.7312641937925797E-4</c:v>
                </c:pt>
                <c:pt idx="385">
                  <c:v>5.9929346454705998E-4</c:v>
                </c:pt>
                <c:pt idx="386">
                  <c:v>6.6237698713096096E-4</c:v>
                </c:pt>
                <c:pt idx="387">
                  <c:v>2.8387585162755402E-4</c:v>
                </c:pt>
                <c:pt idx="388">
                  <c:v>2.5233409033560401E-4</c:v>
                </c:pt>
                <c:pt idx="389">
                  <c:v>6.3083522583900998E-4</c:v>
                </c:pt>
                <c:pt idx="390">
                  <c:v>4.41584658087307E-4</c:v>
                </c:pt>
                <c:pt idx="391">
                  <c:v>4.10042896795357E-4</c:v>
                </c:pt>
                <c:pt idx="392">
                  <c:v>3.7850113550340602E-4</c:v>
                </c:pt>
                <c:pt idx="393">
                  <c:v>5.9929346454705998E-4</c:v>
                </c:pt>
                <c:pt idx="394">
                  <c:v>5.6775170325510901E-4</c:v>
                </c:pt>
                <c:pt idx="395">
                  <c:v>4.7312641937925797E-4</c:v>
                </c:pt>
                <c:pt idx="396">
                  <c:v>4.41584658087307E-4</c:v>
                </c:pt>
                <c:pt idx="397">
                  <c:v>2.8387585162755402E-4</c:v>
                </c:pt>
                <c:pt idx="398">
                  <c:v>7.2546050971486204E-4</c:v>
                </c:pt>
                <c:pt idx="399">
                  <c:v>4.41584658087307E-4</c:v>
                </c:pt>
                <c:pt idx="400">
                  <c:v>3.1541761291950499E-4</c:v>
                </c:pt>
                <c:pt idx="401">
                  <c:v>3.4695937421145499E-4</c:v>
                </c:pt>
                <c:pt idx="402">
                  <c:v>4.41584658087307E-4</c:v>
                </c:pt>
                <c:pt idx="403">
                  <c:v>6.9391874842291096E-4</c:v>
                </c:pt>
                <c:pt idx="404">
                  <c:v>4.10042896795357E-4</c:v>
                </c:pt>
                <c:pt idx="405">
                  <c:v>4.7312641937925797E-4</c:v>
                </c:pt>
                <c:pt idx="406">
                  <c:v>4.7312641937925797E-4</c:v>
                </c:pt>
                <c:pt idx="407">
                  <c:v>5.0466818067120803E-4</c:v>
                </c:pt>
                <c:pt idx="408">
                  <c:v>4.41584658087307E-4</c:v>
                </c:pt>
                <c:pt idx="409">
                  <c:v>4.41584658087307E-4</c:v>
                </c:pt>
                <c:pt idx="410">
                  <c:v>5.6775170325510901E-4</c:v>
                </c:pt>
                <c:pt idx="411">
                  <c:v>5.3620994196315901E-4</c:v>
                </c:pt>
                <c:pt idx="412">
                  <c:v>6.6237698713096096E-4</c:v>
                </c:pt>
                <c:pt idx="413">
                  <c:v>4.41584658087307E-4</c:v>
                </c:pt>
                <c:pt idx="414">
                  <c:v>2.5233409033560401E-4</c:v>
                </c:pt>
                <c:pt idx="415">
                  <c:v>5.9929346454705998E-4</c:v>
                </c:pt>
                <c:pt idx="416">
                  <c:v>2.8387585162755402E-4</c:v>
                </c:pt>
                <c:pt idx="417">
                  <c:v>4.10042896795357E-4</c:v>
                </c:pt>
                <c:pt idx="418">
                  <c:v>5.0466818067120803E-4</c:v>
                </c:pt>
                <c:pt idx="419">
                  <c:v>3.1541761291950499E-4</c:v>
                </c:pt>
                <c:pt idx="420">
                  <c:v>5.3620994196315901E-4</c:v>
                </c:pt>
                <c:pt idx="421">
                  <c:v>4.10042896795357E-4</c:v>
                </c:pt>
                <c:pt idx="422">
                  <c:v>6.3083522583900998E-4</c:v>
                </c:pt>
                <c:pt idx="423">
                  <c:v>3.4695937421145499E-4</c:v>
                </c:pt>
                <c:pt idx="424">
                  <c:v>7.5700227100681302E-4</c:v>
                </c:pt>
                <c:pt idx="425">
                  <c:v>4.41584658087307E-4</c:v>
                </c:pt>
                <c:pt idx="426">
                  <c:v>5.3620994196315901E-4</c:v>
                </c:pt>
                <c:pt idx="427">
                  <c:v>3.7850113550340602E-4</c:v>
                </c:pt>
                <c:pt idx="428">
                  <c:v>5.0466818067120803E-4</c:v>
                </c:pt>
                <c:pt idx="429">
                  <c:v>5.0466818067120803E-4</c:v>
                </c:pt>
                <c:pt idx="430">
                  <c:v>4.41584658087307E-4</c:v>
                </c:pt>
                <c:pt idx="431">
                  <c:v>4.41584658087307E-4</c:v>
                </c:pt>
                <c:pt idx="432">
                  <c:v>5.9929346454705998E-4</c:v>
                </c:pt>
                <c:pt idx="433">
                  <c:v>3.4695937421145499E-4</c:v>
                </c:pt>
                <c:pt idx="434">
                  <c:v>5.6775170325510901E-4</c:v>
                </c:pt>
                <c:pt idx="435">
                  <c:v>3.7850113550340602E-4</c:v>
                </c:pt>
                <c:pt idx="436">
                  <c:v>4.10042896795357E-4</c:v>
                </c:pt>
                <c:pt idx="437">
                  <c:v>5.9929346454705998E-4</c:v>
                </c:pt>
                <c:pt idx="438">
                  <c:v>5.6775170325510901E-4</c:v>
                </c:pt>
                <c:pt idx="439">
                  <c:v>6.9391874842291096E-4</c:v>
                </c:pt>
                <c:pt idx="440">
                  <c:v>5.0466818067120803E-4</c:v>
                </c:pt>
                <c:pt idx="441">
                  <c:v>3.7850113550340602E-4</c:v>
                </c:pt>
                <c:pt idx="442">
                  <c:v>3.7850113550340602E-4</c:v>
                </c:pt>
                <c:pt idx="443">
                  <c:v>4.10042896795357E-4</c:v>
                </c:pt>
                <c:pt idx="444">
                  <c:v>5.6775170325510901E-4</c:v>
                </c:pt>
                <c:pt idx="445">
                  <c:v>3.1541761291950499E-4</c:v>
                </c:pt>
                <c:pt idx="446">
                  <c:v>6.9391874842291096E-4</c:v>
                </c:pt>
                <c:pt idx="447">
                  <c:v>3.4695937421145499E-4</c:v>
                </c:pt>
                <c:pt idx="448">
                  <c:v>4.10042896795357E-4</c:v>
                </c:pt>
                <c:pt idx="449">
                  <c:v>2.5233409033560401E-4</c:v>
                </c:pt>
                <c:pt idx="450">
                  <c:v>5.6775170325510901E-4</c:v>
                </c:pt>
                <c:pt idx="451">
                  <c:v>3.1541761291950499E-4</c:v>
                </c:pt>
                <c:pt idx="452">
                  <c:v>5.3620994196315901E-4</c:v>
                </c:pt>
                <c:pt idx="453">
                  <c:v>5.3620994196315901E-4</c:v>
                </c:pt>
                <c:pt idx="454">
                  <c:v>5.6775170325510901E-4</c:v>
                </c:pt>
                <c:pt idx="455">
                  <c:v>4.10042896795357E-4</c:v>
                </c:pt>
                <c:pt idx="456">
                  <c:v>5.0466818067120803E-4</c:v>
                </c:pt>
                <c:pt idx="457">
                  <c:v>4.41584658087307E-4</c:v>
                </c:pt>
                <c:pt idx="458">
                  <c:v>5.9929346454705998E-4</c:v>
                </c:pt>
                <c:pt idx="459">
                  <c:v>8.20085793590714E-4</c:v>
                </c:pt>
                <c:pt idx="460">
                  <c:v>2.8387585162755402E-4</c:v>
                </c:pt>
                <c:pt idx="461">
                  <c:v>5.0466818067120803E-4</c:v>
                </c:pt>
                <c:pt idx="462">
                  <c:v>6.3083522583900998E-4</c:v>
                </c:pt>
                <c:pt idx="463">
                  <c:v>6.3083522583900998E-4</c:v>
                </c:pt>
                <c:pt idx="464">
                  <c:v>5.9929346454705998E-4</c:v>
                </c:pt>
                <c:pt idx="465">
                  <c:v>5.3620994196315901E-4</c:v>
                </c:pt>
                <c:pt idx="466">
                  <c:v>4.7312641937925797E-4</c:v>
                </c:pt>
                <c:pt idx="467">
                  <c:v>5.3620994196315901E-4</c:v>
                </c:pt>
                <c:pt idx="468">
                  <c:v>5.6775170325510901E-4</c:v>
                </c:pt>
                <c:pt idx="469">
                  <c:v>4.41584658087307E-4</c:v>
                </c:pt>
                <c:pt idx="470">
                  <c:v>4.41584658087307E-4</c:v>
                </c:pt>
                <c:pt idx="471">
                  <c:v>5.3620994196315901E-4</c:v>
                </c:pt>
                <c:pt idx="472">
                  <c:v>4.7312641937925797E-4</c:v>
                </c:pt>
                <c:pt idx="473">
                  <c:v>3.4695937421145499E-4</c:v>
                </c:pt>
                <c:pt idx="474">
                  <c:v>5.3620994196315901E-4</c:v>
                </c:pt>
                <c:pt idx="475">
                  <c:v>4.41584658087307E-4</c:v>
                </c:pt>
                <c:pt idx="476">
                  <c:v>3.7850113550340602E-4</c:v>
                </c:pt>
                <c:pt idx="477">
                  <c:v>4.7312641937925797E-4</c:v>
                </c:pt>
                <c:pt idx="478">
                  <c:v>5.3620994196315901E-4</c:v>
                </c:pt>
                <c:pt idx="479">
                  <c:v>5.0466818067120803E-4</c:v>
                </c:pt>
                <c:pt idx="480">
                  <c:v>4.41584658087307E-4</c:v>
                </c:pt>
                <c:pt idx="481">
                  <c:v>4.41584658087307E-4</c:v>
                </c:pt>
                <c:pt idx="482">
                  <c:v>7.2546050971486204E-4</c:v>
                </c:pt>
                <c:pt idx="483">
                  <c:v>2.8387585162755402E-4</c:v>
                </c:pt>
                <c:pt idx="484">
                  <c:v>3.4695937421145499E-4</c:v>
                </c:pt>
                <c:pt idx="485">
                  <c:v>5.9929346454705998E-4</c:v>
                </c:pt>
                <c:pt idx="486">
                  <c:v>5.6775170325510901E-4</c:v>
                </c:pt>
                <c:pt idx="487">
                  <c:v>5.9929346454705998E-4</c:v>
                </c:pt>
                <c:pt idx="488">
                  <c:v>5.3620994196315901E-4</c:v>
                </c:pt>
                <c:pt idx="489">
                  <c:v>8.20085793590714E-4</c:v>
                </c:pt>
                <c:pt idx="490">
                  <c:v>5.6775170325510901E-4</c:v>
                </c:pt>
                <c:pt idx="491">
                  <c:v>5.9929346454705998E-4</c:v>
                </c:pt>
                <c:pt idx="492">
                  <c:v>4.10042896795357E-4</c:v>
                </c:pt>
                <c:pt idx="493">
                  <c:v>5.0466818067120803E-4</c:v>
                </c:pt>
                <c:pt idx="494">
                  <c:v>6.3083522583900998E-4</c:v>
                </c:pt>
                <c:pt idx="495">
                  <c:v>5.0466818067120803E-4</c:v>
                </c:pt>
                <c:pt idx="496">
                  <c:v>5.0466818067120803E-4</c:v>
                </c:pt>
                <c:pt idx="497">
                  <c:v>2.5233409033560401E-4</c:v>
                </c:pt>
                <c:pt idx="498">
                  <c:v>2.5233409033560401E-4</c:v>
                </c:pt>
                <c:pt idx="499">
                  <c:v>5.3620994196315901E-4</c:v>
                </c:pt>
                <c:pt idx="500">
                  <c:v>5.3620994196315901E-4</c:v>
                </c:pt>
                <c:pt idx="501">
                  <c:v>5.3620994196315901E-4</c:v>
                </c:pt>
                <c:pt idx="502">
                  <c:v>6.6237698713096096E-4</c:v>
                </c:pt>
                <c:pt idx="503">
                  <c:v>5.0466818067120803E-4</c:v>
                </c:pt>
                <c:pt idx="504">
                  <c:v>3.1541761291950499E-4</c:v>
                </c:pt>
                <c:pt idx="505">
                  <c:v>5.3620994196315901E-4</c:v>
                </c:pt>
                <c:pt idx="506">
                  <c:v>4.41584658087307E-4</c:v>
                </c:pt>
                <c:pt idx="507">
                  <c:v>4.41584658087307E-4</c:v>
                </c:pt>
                <c:pt idx="508">
                  <c:v>5.3620994196315901E-4</c:v>
                </c:pt>
                <c:pt idx="509">
                  <c:v>4.41584658087307E-4</c:v>
                </c:pt>
                <c:pt idx="510">
                  <c:v>4.7312641937925797E-4</c:v>
                </c:pt>
                <c:pt idx="511">
                  <c:v>4.41584658087307E-4</c:v>
                </c:pt>
                <c:pt idx="512">
                  <c:v>3.4695937421145499E-4</c:v>
                </c:pt>
                <c:pt idx="513">
                  <c:v>4.41584658087307E-4</c:v>
                </c:pt>
                <c:pt idx="514">
                  <c:v>4.41584658087307E-4</c:v>
                </c:pt>
                <c:pt idx="515">
                  <c:v>5.0466818067120803E-4</c:v>
                </c:pt>
                <c:pt idx="516">
                  <c:v>3.4695937421145499E-4</c:v>
                </c:pt>
                <c:pt idx="517">
                  <c:v>6.6237698713096096E-4</c:v>
                </c:pt>
                <c:pt idx="518">
                  <c:v>6.9391874842291096E-4</c:v>
                </c:pt>
                <c:pt idx="519">
                  <c:v>2.5233409033560401E-4</c:v>
                </c:pt>
                <c:pt idx="520">
                  <c:v>6.3083522583900998E-4</c:v>
                </c:pt>
                <c:pt idx="521">
                  <c:v>4.10042896795357E-4</c:v>
                </c:pt>
                <c:pt idx="522">
                  <c:v>5.9929346454705998E-4</c:v>
                </c:pt>
                <c:pt idx="523">
                  <c:v>4.41584658087307E-4</c:v>
                </c:pt>
                <c:pt idx="524">
                  <c:v>4.7312641937925797E-4</c:v>
                </c:pt>
                <c:pt idx="525">
                  <c:v>4.41584658087307E-4</c:v>
                </c:pt>
                <c:pt idx="526">
                  <c:v>2.5233409033560401E-4</c:v>
                </c:pt>
                <c:pt idx="527">
                  <c:v>4.10042896795357E-4</c:v>
                </c:pt>
                <c:pt idx="528">
                  <c:v>3.4695937421145499E-4</c:v>
                </c:pt>
                <c:pt idx="529">
                  <c:v>3.7850113550340602E-4</c:v>
                </c:pt>
                <c:pt idx="530">
                  <c:v>3.1541761291950499E-4</c:v>
                </c:pt>
                <c:pt idx="531">
                  <c:v>4.10042896795357E-4</c:v>
                </c:pt>
                <c:pt idx="532">
                  <c:v>5.9929346454705998E-4</c:v>
                </c:pt>
                <c:pt idx="533">
                  <c:v>5.9929346454705998E-4</c:v>
                </c:pt>
                <c:pt idx="534">
                  <c:v>3.7850113550340602E-4</c:v>
                </c:pt>
                <c:pt idx="535">
                  <c:v>5.3620994196315901E-4</c:v>
                </c:pt>
                <c:pt idx="536">
                  <c:v>5.3620994196315901E-4</c:v>
                </c:pt>
                <c:pt idx="537">
                  <c:v>5.0466818067120803E-4</c:v>
                </c:pt>
                <c:pt idx="538">
                  <c:v>3.4695937421145499E-4</c:v>
                </c:pt>
                <c:pt idx="539">
                  <c:v>4.7312641937925797E-4</c:v>
                </c:pt>
                <c:pt idx="540">
                  <c:v>3.7850113550340602E-4</c:v>
                </c:pt>
                <c:pt idx="541">
                  <c:v>3.1541761291950499E-4</c:v>
                </c:pt>
                <c:pt idx="542">
                  <c:v>4.41584658087307E-4</c:v>
                </c:pt>
                <c:pt idx="543">
                  <c:v>5.0466818067120803E-4</c:v>
                </c:pt>
                <c:pt idx="544">
                  <c:v>4.10042896795357E-4</c:v>
                </c:pt>
                <c:pt idx="545">
                  <c:v>3.4695937421145499E-4</c:v>
                </c:pt>
                <c:pt idx="546">
                  <c:v>4.10042896795357E-4</c:v>
                </c:pt>
                <c:pt idx="547">
                  <c:v>5.3620994196315901E-4</c:v>
                </c:pt>
                <c:pt idx="548">
                  <c:v>4.10042896795357E-4</c:v>
                </c:pt>
                <c:pt idx="549">
                  <c:v>4.41584658087307E-4</c:v>
                </c:pt>
                <c:pt idx="550">
                  <c:v>4.10042896795357E-4</c:v>
                </c:pt>
                <c:pt idx="551">
                  <c:v>5.3620994196315901E-4</c:v>
                </c:pt>
                <c:pt idx="552">
                  <c:v>5.0466818067120803E-4</c:v>
                </c:pt>
                <c:pt idx="553">
                  <c:v>4.10042896795357E-4</c:v>
                </c:pt>
                <c:pt idx="554">
                  <c:v>5.9929346454705998E-4</c:v>
                </c:pt>
                <c:pt idx="555">
                  <c:v>3.4695937421145499E-4</c:v>
                </c:pt>
                <c:pt idx="556">
                  <c:v>5.3620994196315901E-4</c:v>
                </c:pt>
                <c:pt idx="557">
                  <c:v>3.7850113550340602E-4</c:v>
                </c:pt>
                <c:pt idx="558">
                  <c:v>5.6775170325510901E-4</c:v>
                </c:pt>
                <c:pt idx="559">
                  <c:v>5.0466818067120803E-4</c:v>
                </c:pt>
                <c:pt idx="560">
                  <c:v>4.7312641937925797E-4</c:v>
                </c:pt>
                <c:pt idx="561">
                  <c:v>3.7850113550340602E-4</c:v>
                </c:pt>
                <c:pt idx="562">
                  <c:v>8.20085793590714E-4</c:v>
                </c:pt>
                <c:pt idx="563">
                  <c:v>4.10042896795357E-4</c:v>
                </c:pt>
                <c:pt idx="564">
                  <c:v>7.2546050971486204E-4</c:v>
                </c:pt>
                <c:pt idx="565">
                  <c:v>6.9391874842291096E-4</c:v>
                </c:pt>
                <c:pt idx="566">
                  <c:v>5.9929346454705998E-4</c:v>
                </c:pt>
                <c:pt idx="567">
                  <c:v>2.8387585162755402E-4</c:v>
                </c:pt>
                <c:pt idx="568">
                  <c:v>5.3620994196315901E-4</c:v>
                </c:pt>
                <c:pt idx="569">
                  <c:v>6.3083522583900998E-4</c:v>
                </c:pt>
                <c:pt idx="570">
                  <c:v>4.10042896795357E-4</c:v>
                </c:pt>
                <c:pt idx="571">
                  <c:v>5.6775170325510901E-4</c:v>
                </c:pt>
                <c:pt idx="572">
                  <c:v>5.9929346454705998E-4</c:v>
                </c:pt>
                <c:pt idx="573">
                  <c:v>6.3083522583900998E-4</c:v>
                </c:pt>
                <c:pt idx="574">
                  <c:v>4.7312641937925797E-4</c:v>
                </c:pt>
                <c:pt idx="575">
                  <c:v>7.5700227100681302E-4</c:v>
                </c:pt>
                <c:pt idx="576">
                  <c:v>3.4695937421145499E-4</c:v>
                </c:pt>
                <c:pt idx="577">
                  <c:v>4.7312641937925797E-4</c:v>
                </c:pt>
                <c:pt idx="578">
                  <c:v>4.41584658087307E-4</c:v>
                </c:pt>
                <c:pt idx="579">
                  <c:v>4.41584658087307E-4</c:v>
                </c:pt>
                <c:pt idx="580">
                  <c:v>5.3620994196315901E-4</c:v>
                </c:pt>
                <c:pt idx="581">
                  <c:v>4.10042896795357E-4</c:v>
                </c:pt>
                <c:pt idx="582">
                  <c:v>3.7850113550340602E-4</c:v>
                </c:pt>
                <c:pt idx="583">
                  <c:v>5.0466818067120803E-4</c:v>
                </c:pt>
                <c:pt idx="584">
                  <c:v>6.6237698713096096E-4</c:v>
                </c:pt>
                <c:pt idx="585">
                  <c:v>4.10042896795357E-4</c:v>
                </c:pt>
                <c:pt idx="586">
                  <c:v>3.7850113550340602E-4</c:v>
                </c:pt>
                <c:pt idx="587">
                  <c:v>3.1541761291950499E-4</c:v>
                </c:pt>
                <c:pt idx="588">
                  <c:v>5.0466818067120803E-4</c:v>
                </c:pt>
                <c:pt idx="589">
                  <c:v>6.6237698713096096E-4</c:v>
                </c:pt>
                <c:pt idx="590">
                  <c:v>5.3620994196315901E-4</c:v>
                </c:pt>
                <c:pt idx="591">
                  <c:v>3.7850113550340602E-4</c:v>
                </c:pt>
                <c:pt idx="592">
                  <c:v>3.1541761291950499E-4</c:v>
                </c:pt>
                <c:pt idx="593">
                  <c:v>6.3083522583900998E-4</c:v>
                </c:pt>
                <c:pt idx="594">
                  <c:v>5.0466818067120803E-4</c:v>
                </c:pt>
                <c:pt idx="595">
                  <c:v>6.6237698713096096E-4</c:v>
                </c:pt>
                <c:pt idx="596">
                  <c:v>4.41584658087307E-4</c:v>
                </c:pt>
                <c:pt idx="597">
                  <c:v>3.4695937421145499E-4</c:v>
                </c:pt>
                <c:pt idx="598">
                  <c:v>3.1541761291950499E-4</c:v>
                </c:pt>
                <c:pt idx="599">
                  <c:v>3.4695937421145499E-4</c:v>
                </c:pt>
                <c:pt idx="600">
                  <c:v>5.6775170325510901E-4</c:v>
                </c:pt>
                <c:pt idx="601">
                  <c:v>3.7850113550340602E-4</c:v>
                </c:pt>
                <c:pt idx="602">
                  <c:v>4.41584658087307E-4</c:v>
                </c:pt>
                <c:pt idx="603">
                  <c:v>4.7312641937925797E-4</c:v>
                </c:pt>
                <c:pt idx="604">
                  <c:v>5.9929346454705998E-4</c:v>
                </c:pt>
                <c:pt idx="605">
                  <c:v>6.3083522583900998E-4</c:v>
                </c:pt>
                <c:pt idx="606">
                  <c:v>5.3620994196315901E-4</c:v>
                </c:pt>
                <c:pt idx="607">
                  <c:v>4.7312641937925797E-4</c:v>
                </c:pt>
                <c:pt idx="608">
                  <c:v>6.6237698713096096E-4</c:v>
                </c:pt>
                <c:pt idx="609">
                  <c:v>3.7850113550340602E-4</c:v>
                </c:pt>
                <c:pt idx="610">
                  <c:v>6.3083522583900998E-4</c:v>
                </c:pt>
                <c:pt idx="611">
                  <c:v>3.1541761291950499E-4</c:v>
                </c:pt>
                <c:pt idx="612">
                  <c:v>3.7850113550340602E-4</c:v>
                </c:pt>
                <c:pt idx="613">
                  <c:v>6.6237698713096096E-4</c:v>
                </c:pt>
                <c:pt idx="614">
                  <c:v>3.7850113550340602E-4</c:v>
                </c:pt>
                <c:pt idx="615">
                  <c:v>4.41584658087307E-4</c:v>
                </c:pt>
                <c:pt idx="616">
                  <c:v>6.3083522583900998E-4</c:v>
                </c:pt>
                <c:pt idx="617">
                  <c:v>4.7312641937925797E-4</c:v>
                </c:pt>
                <c:pt idx="618">
                  <c:v>4.41584658087307E-4</c:v>
                </c:pt>
                <c:pt idx="619">
                  <c:v>3.4695937421145499E-4</c:v>
                </c:pt>
                <c:pt idx="620">
                  <c:v>4.7312641937925797E-4</c:v>
                </c:pt>
                <c:pt idx="621">
                  <c:v>6.3083522583900998E-4</c:v>
                </c:pt>
                <c:pt idx="622">
                  <c:v>5.6775170325510901E-4</c:v>
                </c:pt>
                <c:pt idx="623">
                  <c:v>5.6775170325510901E-4</c:v>
                </c:pt>
                <c:pt idx="624">
                  <c:v>4.7312641937925797E-4</c:v>
                </c:pt>
                <c:pt idx="625">
                  <c:v>4.41584658087307E-4</c:v>
                </c:pt>
                <c:pt idx="626">
                  <c:v>3.4695937421145499E-4</c:v>
                </c:pt>
                <c:pt idx="627">
                  <c:v>5.9929346454705998E-4</c:v>
                </c:pt>
                <c:pt idx="628">
                  <c:v>5.3620994196315901E-4</c:v>
                </c:pt>
                <c:pt idx="629">
                  <c:v>4.10042896795357E-4</c:v>
                </c:pt>
                <c:pt idx="630">
                  <c:v>6.6237698713096096E-4</c:v>
                </c:pt>
                <c:pt idx="631">
                  <c:v>3.4695937421145499E-4</c:v>
                </c:pt>
                <c:pt idx="632">
                  <c:v>6.9391874842291096E-4</c:v>
                </c:pt>
                <c:pt idx="633">
                  <c:v>5.0466818067120803E-4</c:v>
                </c:pt>
                <c:pt idx="634">
                  <c:v>4.41584658087307E-4</c:v>
                </c:pt>
                <c:pt idx="635">
                  <c:v>4.10042896795357E-4</c:v>
                </c:pt>
                <c:pt idx="636">
                  <c:v>5.0466818067120803E-4</c:v>
                </c:pt>
                <c:pt idx="637">
                  <c:v>4.41584658087307E-4</c:v>
                </c:pt>
                <c:pt idx="638">
                  <c:v>3.4695937421145499E-4</c:v>
                </c:pt>
                <c:pt idx="639">
                  <c:v>3.7850113550340602E-4</c:v>
                </c:pt>
                <c:pt idx="640">
                  <c:v>6.9391874842291096E-4</c:v>
                </c:pt>
                <c:pt idx="641">
                  <c:v>5.0466818067120803E-4</c:v>
                </c:pt>
                <c:pt idx="642">
                  <c:v>4.10042896795357E-4</c:v>
                </c:pt>
                <c:pt idx="643">
                  <c:v>2.5233409033560401E-4</c:v>
                </c:pt>
                <c:pt idx="644">
                  <c:v>3.1541761291950499E-4</c:v>
                </c:pt>
                <c:pt idx="645">
                  <c:v>6.3083522583900998E-4</c:v>
                </c:pt>
                <c:pt idx="646">
                  <c:v>5.3620994196315901E-4</c:v>
                </c:pt>
                <c:pt idx="647">
                  <c:v>3.4695937421145499E-4</c:v>
                </c:pt>
                <c:pt idx="648">
                  <c:v>3.7850113550340602E-4</c:v>
                </c:pt>
                <c:pt idx="649">
                  <c:v>3.4695937421145499E-4</c:v>
                </c:pt>
                <c:pt idx="650">
                  <c:v>5.0466818067120803E-4</c:v>
                </c:pt>
                <c:pt idx="651">
                  <c:v>4.41584658087307E-4</c:v>
                </c:pt>
                <c:pt idx="652">
                  <c:v>2.5233409033560401E-4</c:v>
                </c:pt>
                <c:pt idx="653">
                  <c:v>5.0466818067120803E-4</c:v>
                </c:pt>
                <c:pt idx="654">
                  <c:v>4.7312641937925797E-4</c:v>
                </c:pt>
                <c:pt idx="655">
                  <c:v>5.6775170325510901E-4</c:v>
                </c:pt>
                <c:pt idx="656">
                  <c:v>3.7850113550340602E-4</c:v>
                </c:pt>
                <c:pt idx="657">
                  <c:v>3.4695937421145499E-4</c:v>
                </c:pt>
                <c:pt idx="658">
                  <c:v>1.8925056775170301E-4</c:v>
                </c:pt>
                <c:pt idx="659">
                  <c:v>5.6775170325510901E-4</c:v>
                </c:pt>
                <c:pt idx="660">
                  <c:v>3.7850113550340602E-4</c:v>
                </c:pt>
                <c:pt idx="661">
                  <c:v>4.7312641937925797E-4</c:v>
                </c:pt>
                <c:pt idx="662">
                  <c:v>6.6237698713096096E-4</c:v>
                </c:pt>
                <c:pt idx="663">
                  <c:v>5.3620994196315901E-4</c:v>
                </c:pt>
                <c:pt idx="664">
                  <c:v>5.3620994196315901E-4</c:v>
                </c:pt>
                <c:pt idx="665">
                  <c:v>4.10042896795357E-4</c:v>
                </c:pt>
                <c:pt idx="666">
                  <c:v>3.1541761291950499E-4</c:v>
                </c:pt>
                <c:pt idx="667">
                  <c:v>3.1541761291950499E-4</c:v>
                </c:pt>
                <c:pt idx="668">
                  <c:v>5.6775170325510901E-4</c:v>
                </c:pt>
                <c:pt idx="669">
                  <c:v>3.7850113550340602E-4</c:v>
                </c:pt>
                <c:pt idx="670">
                  <c:v>2.2079232904365301E-4</c:v>
                </c:pt>
                <c:pt idx="671">
                  <c:v>5.0466818067120803E-4</c:v>
                </c:pt>
                <c:pt idx="672">
                  <c:v>4.7312641937925797E-4</c:v>
                </c:pt>
                <c:pt idx="673">
                  <c:v>5.0466818067120803E-4</c:v>
                </c:pt>
                <c:pt idx="674">
                  <c:v>5.3620994196315901E-4</c:v>
                </c:pt>
                <c:pt idx="675">
                  <c:v>5.3620994196315901E-4</c:v>
                </c:pt>
                <c:pt idx="676">
                  <c:v>6.3083522583900998E-4</c:v>
                </c:pt>
                <c:pt idx="677">
                  <c:v>5.6775170325510901E-4</c:v>
                </c:pt>
                <c:pt idx="678">
                  <c:v>5.0466818067120803E-4</c:v>
                </c:pt>
                <c:pt idx="679">
                  <c:v>5.9929346454705998E-4</c:v>
                </c:pt>
                <c:pt idx="680">
                  <c:v>4.41584658087307E-4</c:v>
                </c:pt>
                <c:pt idx="681">
                  <c:v>5.0466818067120803E-4</c:v>
                </c:pt>
                <c:pt idx="682">
                  <c:v>5.0466818067120803E-4</c:v>
                </c:pt>
                <c:pt idx="683">
                  <c:v>7.5700227100681302E-4</c:v>
                </c:pt>
                <c:pt idx="684">
                  <c:v>5.9929346454705998E-4</c:v>
                </c:pt>
                <c:pt idx="685">
                  <c:v>4.41584658087307E-4</c:v>
                </c:pt>
                <c:pt idx="686">
                  <c:v>5.3620994196315901E-4</c:v>
                </c:pt>
                <c:pt idx="687">
                  <c:v>4.10042896795357E-4</c:v>
                </c:pt>
                <c:pt idx="688">
                  <c:v>7.5700227100681302E-4</c:v>
                </c:pt>
                <c:pt idx="689">
                  <c:v>4.41584658087307E-4</c:v>
                </c:pt>
                <c:pt idx="690">
                  <c:v>5.3620994196315901E-4</c:v>
                </c:pt>
                <c:pt idx="691">
                  <c:v>5.0466818067120803E-4</c:v>
                </c:pt>
                <c:pt idx="692">
                  <c:v>5.6775170325510901E-4</c:v>
                </c:pt>
                <c:pt idx="693">
                  <c:v>5.9929346454705998E-4</c:v>
                </c:pt>
                <c:pt idx="694">
                  <c:v>1.8925056775170301E-4</c:v>
                </c:pt>
                <c:pt idx="695">
                  <c:v>5.9929346454705998E-4</c:v>
                </c:pt>
                <c:pt idx="696">
                  <c:v>3.4695937421145499E-4</c:v>
                </c:pt>
                <c:pt idx="697">
                  <c:v>4.41584658087307E-4</c:v>
                </c:pt>
                <c:pt idx="698">
                  <c:v>4.41584658087307E-4</c:v>
                </c:pt>
                <c:pt idx="699">
                  <c:v>5.6775170325510901E-4</c:v>
                </c:pt>
                <c:pt idx="700">
                  <c:v>6.6237698713096096E-4</c:v>
                </c:pt>
                <c:pt idx="701">
                  <c:v>6.3083522583900998E-4</c:v>
                </c:pt>
                <c:pt idx="702">
                  <c:v>4.10042896795357E-4</c:v>
                </c:pt>
                <c:pt idx="703">
                  <c:v>5.0466818067120803E-4</c:v>
                </c:pt>
                <c:pt idx="704">
                  <c:v>5.6775170325510901E-4</c:v>
                </c:pt>
                <c:pt idx="705">
                  <c:v>5.6775170325510901E-4</c:v>
                </c:pt>
                <c:pt idx="706">
                  <c:v>5.0466818067120803E-4</c:v>
                </c:pt>
                <c:pt idx="707">
                  <c:v>7.5700227100681302E-4</c:v>
                </c:pt>
                <c:pt idx="708">
                  <c:v>4.10042896795357E-4</c:v>
                </c:pt>
                <c:pt idx="709">
                  <c:v>4.41584658087307E-4</c:v>
                </c:pt>
                <c:pt idx="710">
                  <c:v>5.0466818067120803E-4</c:v>
                </c:pt>
                <c:pt idx="711">
                  <c:v>3.1541761291950499E-4</c:v>
                </c:pt>
                <c:pt idx="712">
                  <c:v>4.41584658087307E-4</c:v>
                </c:pt>
                <c:pt idx="713">
                  <c:v>5.6775170325510901E-4</c:v>
                </c:pt>
                <c:pt idx="714">
                  <c:v>6.6237698713096096E-4</c:v>
                </c:pt>
                <c:pt idx="715">
                  <c:v>5.9929346454705998E-4</c:v>
                </c:pt>
                <c:pt idx="716">
                  <c:v>5.3620994196315901E-4</c:v>
                </c:pt>
                <c:pt idx="717">
                  <c:v>5.6775170325510901E-4</c:v>
                </c:pt>
                <c:pt idx="718">
                  <c:v>6.3083522583900998E-4</c:v>
                </c:pt>
                <c:pt idx="719">
                  <c:v>5.3620994196315901E-4</c:v>
                </c:pt>
                <c:pt idx="720">
                  <c:v>3.1541761291950499E-4</c:v>
                </c:pt>
                <c:pt idx="721">
                  <c:v>3.4695937421145499E-4</c:v>
                </c:pt>
                <c:pt idx="722">
                  <c:v>4.41584658087307E-4</c:v>
                </c:pt>
                <c:pt idx="723">
                  <c:v>4.41584658087307E-4</c:v>
                </c:pt>
                <c:pt idx="724">
                  <c:v>7.2546050971486204E-4</c:v>
                </c:pt>
                <c:pt idx="725">
                  <c:v>5.3620994196315901E-4</c:v>
                </c:pt>
                <c:pt idx="726">
                  <c:v>6.9391874842291096E-4</c:v>
                </c:pt>
                <c:pt idx="727">
                  <c:v>5.3620994196315901E-4</c:v>
                </c:pt>
                <c:pt idx="728">
                  <c:v>4.10042896795357E-4</c:v>
                </c:pt>
                <c:pt idx="729">
                  <c:v>4.10042896795357E-4</c:v>
                </c:pt>
                <c:pt idx="730">
                  <c:v>3.4695937421145499E-4</c:v>
                </c:pt>
                <c:pt idx="731">
                  <c:v>3.4695937421145499E-4</c:v>
                </c:pt>
                <c:pt idx="732">
                  <c:v>5.6775170325510901E-4</c:v>
                </c:pt>
                <c:pt idx="733">
                  <c:v>5.0466818067120803E-4</c:v>
                </c:pt>
                <c:pt idx="734">
                  <c:v>5.0466818067120803E-4</c:v>
                </c:pt>
                <c:pt idx="735">
                  <c:v>5.9929346454705998E-4</c:v>
                </c:pt>
                <c:pt idx="736">
                  <c:v>6.9391874842291096E-4</c:v>
                </c:pt>
                <c:pt idx="737">
                  <c:v>4.7312641937925797E-4</c:v>
                </c:pt>
                <c:pt idx="738">
                  <c:v>6.3083522583900998E-4</c:v>
                </c:pt>
                <c:pt idx="739">
                  <c:v>3.7850113550340602E-4</c:v>
                </c:pt>
                <c:pt idx="740">
                  <c:v>5.6775170325510901E-4</c:v>
                </c:pt>
                <c:pt idx="741">
                  <c:v>7.2546050971486204E-4</c:v>
                </c:pt>
                <c:pt idx="742">
                  <c:v>5.0466818067120803E-4</c:v>
                </c:pt>
                <c:pt idx="743">
                  <c:v>5.6775170325510901E-4</c:v>
                </c:pt>
                <c:pt idx="744">
                  <c:v>2.8387585162755402E-4</c:v>
                </c:pt>
                <c:pt idx="745">
                  <c:v>4.41584658087307E-4</c:v>
                </c:pt>
                <c:pt idx="746">
                  <c:v>5.0466818067120803E-4</c:v>
                </c:pt>
                <c:pt idx="747">
                  <c:v>3.4695937421145499E-4</c:v>
                </c:pt>
                <c:pt idx="748">
                  <c:v>3.1541761291950499E-4</c:v>
                </c:pt>
                <c:pt idx="749">
                  <c:v>5.0466818067120803E-4</c:v>
                </c:pt>
                <c:pt idx="750">
                  <c:v>5.3620994196315901E-4</c:v>
                </c:pt>
                <c:pt idx="751">
                  <c:v>4.10042896795357E-4</c:v>
                </c:pt>
                <c:pt idx="752">
                  <c:v>7.2546050971486204E-4</c:v>
                </c:pt>
                <c:pt idx="753">
                  <c:v>5.6775170325510901E-4</c:v>
                </c:pt>
                <c:pt idx="754">
                  <c:v>6.3083522583900998E-4</c:v>
                </c:pt>
                <c:pt idx="755">
                  <c:v>4.10042896795357E-4</c:v>
                </c:pt>
                <c:pt idx="756">
                  <c:v>5.3620994196315901E-4</c:v>
                </c:pt>
                <c:pt idx="757">
                  <c:v>4.7312641937925797E-4</c:v>
                </c:pt>
                <c:pt idx="758">
                  <c:v>6.3083522583900998E-4</c:v>
                </c:pt>
                <c:pt idx="759">
                  <c:v>4.7312641937925797E-4</c:v>
                </c:pt>
                <c:pt idx="760">
                  <c:v>4.41584658087307E-4</c:v>
                </c:pt>
                <c:pt idx="761">
                  <c:v>4.7312641937925797E-4</c:v>
                </c:pt>
                <c:pt idx="762">
                  <c:v>6.6237698713096096E-4</c:v>
                </c:pt>
                <c:pt idx="763">
                  <c:v>4.10042896795357E-4</c:v>
                </c:pt>
                <c:pt idx="764">
                  <c:v>6.3083522583900998E-4</c:v>
                </c:pt>
                <c:pt idx="765">
                  <c:v>6.3083522583900998E-4</c:v>
                </c:pt>
                <c:pt idx="766">
                  <c:v>5.0466818067120803E-4</c:v>
                </c:pt>
                <c:pt idx="767">
                  <c:v>4.41584658087307E-4</c:v>
                </c:pt>
                <c:pt idx="768">
                  <c:v>7.5700227100681302E-4</c:v>
                </c:pt>
                <c:pt idx="769">
                  <c:v>4.41584658087307E-4</c:v>
                </c:pt>
                <c:pt idx="770">
                  <c:v>3.7850113550340602E-4</c:v>
                </c:pt>
                <c:pt idx="771">
                  <c:v>8.51627554882664E-4</c:v>
                </c:pt>
                <c:pt idx="772">
                  <c:v>5.6775170325510901E-4</c:v>
                </c:pt>
                <c:pt idx="773">
                  <c:v>5.6775170325510901E-4</c:v>
                </c:pt>
                <c:pt idx="774">
                  <c:v>3.7850113550340602E-4</c:v>
                </c:pt>
                <c:pt idx="775">
                  <c:v>2.8387585162755402E-4</c:v>
                </c:pt>
                <c:pt idx="776">
                  <c:v>6.6237698713096096E-4</c:v>
                </c:pt>
                <c:pt idx="777">
                  <c:v>5.9929346454705998E-4</c:v>
                </c:pt>
                <c:pt idx="778">
                  <c:v>4.41584658087307E-4</c:v>
                </c:pt>
                <c:pt idx="779">
                  <c:v>4.7312641937925797E-4</c:v>
                </c:pt>
                <c:pt idx="780">
                  <c:v>4.7312641937925797E-4</c:v>
                </c:pt>
                <c:pt idx="781">
                  <c:v>5.0466818067120803E-4</c:v>
                </c:pt>
                <c:pt idx="782">
                  <c:v>5.9929346454705998E-4</c:v>
                </c:pt>
                <c:pt idx="783">
                  <c:v>4.41584658087307E-4</c:v>
                </c:pt>
                <c:pt idx="784">
                  <c:v>3.4695937421145499E-4</c:v>
                </c:pt>
                <c:pt idx="785">
                  <c:v>4.10042896795357E-4</c:v>
                </c:pt>
                <c:pt idx="786">
                  <c:v>6.3083522583900998E-4</c:v>
                </c:pt>
                <c:pt idx="787">
                  <c:v>6.9391874842291096E-4</c:v>
                </c:pt>
                <c:pt idx="788">
                  <c:v>5.0466818067120803E-4</c:v>
                </c:pt>
                <c:pt idx="789">
                  <c:v>4.41584658087307E-4</c:v>
                </c:pt>
                <c:pt idx="790">
                  <c:v>5.6775170325510901E-4</c:v>
                </c:pt>
                <c:pt idx="791">
                  <c:v>4.10042896795357E-4</c:v>
                </c:pt>
                <c:pt idx="792">
                  <c:v>4.41584658087307E-4</c:v>
                </c:pt>
                <c:pt idx="793">
                  <c:v>5.0466818067120803E-4</c:v>
                </c:pt>
                <c:pt idx="794">
                  <c:v>3.7850113550340602E-4</c:v>
                </c:pt>
                <c:pt idx="795">
                  <c:v>2.5233409033560401E-4</c:v>
                </c:pt>
                <c:pt idx="796">
                  <c:v>5.6775170325510901E-4</c:v>
                </c:pt>
                <c:pt idx="797">
                  <c:v>7.8854403229876302E-4</c:v>
                </c:pt>
                <c:pt idx="798">
                  <c:v>5.6775170325510901E-4</c:v>
                </c:pt>
                <c:pt idx="799">
                  <c:v>5.6775170325510901E-4</c:v>
                </c:pt>
                <c:pt idx="800">
                  <c:v>5.6775170325510901E-4</c:v>
                </c:pt>
                <c:pt idx="801">
                  <c:v>6.3083522583900998E-4</c:v>
                </c:pt>
                <c:pt idx="802">
                  <c:v>4.10042896795357E-4</c:v>
                </c:pt>
                <c:pt idx="803">
                  <c:v>5.0466818067120803E-4</c:v>
                </c:pt>
                <c:pt idx="804">
                  <c:v>5.0466818067120803E-4</c:v>
                </c:pt>
                <c:pt idx="805">
                  <c:v>5.0466818067120803E-4</c:v>
                </c:pt>
                <c:pt idx="806">
                  <c:v>5.9929346454705998E-4</c:v>
                </c:pt>
                <c:pt idx="807">
                  <c:v>3.1541761291950499E-4</c:v>
                </c:pt>
                <c:pt idx="808">
                  <c:v>6.6237698713096096E-4</c:v>
                </c:pt>
                <c:pt idx="809">
                  <c:v>5.0466818067120803E-4</c:v>
                </c:pt>
                <c:pt idx="810">
                  <c:v>4.7312641937925797E-4</c:v>
                </c:pt>
                <c:pt idx="811">
                  <c:v>4.7312641937925797E-4</c:v>
                </c:pt>
                <c:pt idx="812">
                  <c:v>4.10042896795357E-4</c:v>
                </c:pt>
                <c:pt idx="813">
                  <c:v>5.9929346454705998E-4</c:v>
                </c:pt>
                <c:pt idx="814">
                  <c:v>6.9391874842291096E-4</c:v>
                </c:pt>
                <c:pt idx="815">
                  <c:v>4.7312641937925797E-4</c:v>
                </c:pt>
                <c:pt idx="816">
                  <c:v>5.3620994196315901E-4</c:v>
                </c:pt>
                <c:pt idx="817">
                  <c:v>5.0466818067120803E-4</c:v>
                </c:pt>
                <c:pt idx="818">
                  <c:v>6.6237698713096096E-4</c:v>
                </c:pt>
                <c:pt idx="819">
                  <c:v>4.41584658087307E-4</c:v>
                </c:pt>
                <c:pt idx="820">
                  <c:v>6.9391874842291096E-4</c:v>
                </c:pt>
                <c:pt idx="821">
                  <c:v>5.0466818067120803E-4</c:v>
                </c:pt>
                <c:pt idx="822">
                  <c:v>3.7850113550340602E-4</c:v>
                </c:pt>
                <c:pt idx="823">
                  <c:v>5.3620994196315901E-4</c:v>
                </c:pt>
                <c:pt idx="824">
                  <c:v>6.9391874842291096E-4</c:v>
                </c:pt>
                <c:pt idx="825">
                  <c:v>4.10042896795357E-4</c:v>
                </c:pt>
                <c:pt idx="826">
                  <c:v>5.6775170325510901E-4</c:v>
                </c:pt>
                <c:pt idx="827">
                  <c:v>5.0466818067120803E-4</c:v>
                </c:pt>
                <c:pt idx="828">
                  <c:v>4.10042896795357E-4</c:v>
                </c:pt>
                <c:pt idx="829">
                  <c:v>5.9929346454705998E-4</c:v>
                </c:pt>
                <c:pt idx="830">
                  <c:v>5.6775170325510901E-4</c:v>
                </c:pt>
                <c:pt idx="831">
                  <c:v>6.6237698713096096E-4</c:v>
                </c:pt>
                <c:pt idx="832">
                  <c:v>4.7312641937925797E-4</c:v>
                </c:pt>
                <c:pt idx="833">
                  <c:v>7.2546050971486204E-4</c:v>
                </c:pt>
                <c:pt idx="834">
                  <c:v>4.7312641937925797E-4</c:v>
                </c:pt>
                <c:pt idx="835">
                  <c:v>4.7312641937925797E-4</c:v>
                </c:pt>
                <c:pt idx="836">
                  <c:v>5.0466818067120803E-4</c:v>
                </c:pt>
                <c:pt idx="837">
                  <c:v>2.8387585162755402E-4</c:v>
                </c:pt>
                <c:pt idx="838">
                  <c:v>2.8387585162755402E-4</c:v>
                </c:pt>
                <c:pt idx="839">
                  <c:v>3.7850113550340602E-4</c:v>
                </c:pt>
                <c:pt idx="840">
                  <c:v>6.6237698713096096E-4</c:v>
                </c:pt>
                <c:pt idx="841">
                  <c:v>6.3083522583900998E-4</c:v>
                </c:pt>
                <c:pt idx="842">
                  <c:v>4.10042896795357E-4</c:v>
                </c:pt>
                <c:pt idx="843">
                  <c:v>3.4695937421145499E-4</c:v>
                </c:pt>
                <c:pt idx="844">
                  <c:v>5.0466818067120803E-4</c:v>
                </c:pt>
                <c:pt idx="845">
                  <c:v>5.0466818067120803E-4</c:v>
                </c:pt>
                <c:pt idx="846">
                  <c:v>6.6237698713096096E-4</c:v>
                </c:pt>
                <c:pt idx="847">
                  <c:v>3.1541761291950499E-4</c:v>
                </c:pt>
                <c:pt idx="848">
                  <c:v>3.4695937421145499E-4</c:v>
                </c:pt>
                <c:pt idx="849">
                  <c:v>5.6775170325510901E-4</c:v>
                </c:pt>
                <c:pt idx="850">
                  <c:v>4.7312641937925797E-4</c:v>
                </c:pt>
                <c:pt idx="851">
                  <c:v>4.7312641937925797E-4</c:v>
                </c:pt>
                <c:pt idx="852">
                  <c:v>4.41584658087307E-4</c:v>
                </c:pt>
                <c:pt idx="853">
                  <c:v>7.2546050971486204E-4</c:v>
                </c:pt>
                <c:pt idx="854">
                  <c:v>6.9391874842291096E-4</c:v>
                </c:pt>
                <c:pt idx="855">
                  <c:v>5.3620994196315901E-4</c:v>
                </c:pt>
                <c:pt idx="856">
                  <c:v>5.9929346454705998E-4</c:v>
                </c:pt>
                <c:pt idx="857">
                  <c:v>3.7850113550340602E-4</c:v>
                </c:pt>
                <c:pt idx="858">
                  <c:v>6.3083522583900998E-4</c:v>
                </c:pt>
                <c:pt idx="859">
                  <c:v>6.3083522583900998E-4</c:v>
                </c:pt>
                <c:pt idx="860">
                  <c:v>5.9929346454705998E-4</c:v>
                </c:pt>
                <c:pt idx="861">
                  <c:v>5.3620994196315901E-4</c:v>
                </c:pt>
                <c:pt idx="862">
                  <c:v>6.3083522583900998E-4</c:v>
                </c:pt>
                <c:pt idx="863">
                  <c:v>4.7312641937925797E-4</c:v>
                </c:pt>
                <c:pt idx="864">
                  <c:v>5.9929346454705998E-4</c:v>
                </c:pt>
                <c:pt idx="865">
                  <c:v>6.6237698713096096E-4</c:v>
                </c:pt>
                <c:pt idx="866">
                  <c:v>4.10042896795357E-4</c:v>
                </c:pt>
                <c:pt idx="867">
                  <c:v>4.7312641937925797E-4</c:v>
                </c:pt>
                <c:pt idx="868">
                  <c:v>3.1541761291950499E-4</c:v>
                </c:pt>
                <c:pt idx="869">
                  <c:v>6.9391874842291096E-4</c:v>
                </c:pt>
                <c:pt idx="870">
                  <c:v>3.7850113550340602E-4</c:v>
                </c:pt>
                <c:pt idx="871">
                  <c:v>6.3083522583900998E-4</c:v>
                </c:pt>
                <c:pt idx="872">
                  <c:v>4.41584658087307E-4</c:v>
                </c:pt>
                <c:pt idx="873">
                  <c:v>6.3083522583900998E-4</c:v>
                </c:pt>
                <c:pt idx="874">
                  <c:v>4.7312641937925797E-4</c:v>
                </c:pt>
                <c:pt idx="875">
                  <c:v>3.7850113550340602E-4</c:v>
                </c:pt>
                <c:pt idx="876">
                  <c:v>3.7850113550340602E-4</c:v>
                </c:pt>
                <c:pt idx="877">
                  <c:v>5.3620994196315901E-4</c:v>
                </c:pt>
                <c:pt idx="878">
                  <c:v>3.7850113550340602E-4</c:v>
                </c:pt>
                <c:pt idx="879">
                  <c:v>4.10042896795357E-4</c:v>
                </c:pt>
                <c:pt idx="880">
                  <c:v>7.5700227100681302E-4</c:v>
                </c:pt>
                <c:pt idx="881">
                  <c:v>3.4695937421145499E-4</c:v>
                </c:pt>
                <c:pt idx="882">
                  <c:v>8.20085793590714E-4</c:v>
                </c:pt>
                <c:pt idx="883">
                  <c:v>4.7312641937925797E-4</c:v>
                </c:pt>
                <c:pt idx="884">
                  <c:v>5.0466818067120803E-4</c:v>
                </c:pt>
                <c:pt idx="885">
                  <c:v>5.0466818067120803E-4</c:v>
                </c:pt>
                <c:pt idx="886">
                  <c:v>5.0466818067120803E-4</c:v>
                </c:pt>
                <c:pt idx="887">
                  <c:v>4.7312641937925797E-4</c:v>
                </c:pt>
                <c:pt idx="888">
                  <c:v>3.4695937421145499E-4</c:v>
                </c:pt>
                <c:pt idx="889">
                  <c:v>5.3620994196315901E-4</c:v>
                </c:pt>
                <c:pt idx="890">
                  <c:v>4.41584658087307E-4</c:v>
                </c:pt>
                <c:pt idx="891">
                  <c:v>3.7850113550340602E-4</c:v>
                </c:pt>
                <c:pt idx="892">
                  <c:v>5.0466818067120803E-4</c:v>
                </c:pt>
                <c:pt idx="893">
                  <c:v>5.9929346454705998E-4</c:v>
                </c:pt>
                <c:pt idx="894">
                  <c:v>5.0466818067120803E-4</c:v>
                </c:pt>
                <c:pt idx="895">
                  <c:v>5.9929346454705998E-4</c:v>
                </c:pt>
                <c:pt idx="896">
                  <c:v>5.3620994196315901E-4</c:v>
                </c:pt>
                <c:pt idx="897">
                  <c:v>5.3620994196315901E-4</c:v>
                </c:pt>
                <c:pt idx="898">
                  <c:v>3.7850113550340602E-4</c:v>
                </c:pt>
                <c:pt idx="899">
                  <c:v>3.4695937421145499E-4</c:v>
                </c:pt>
                <c:pt idx="900">
                  <c:v>5.6775170325510901E-4</c:v>
                </c:pt>
                <c:pt idx="901">
                  <c:v>3.7850113550340602E-4</c:v>
                </c:pt>
                <c:pt idx="902">
                  <c:v>4.7312641937925797E-4</c:v>
                </c:pt>
                <c:pt idx="903">
                  <c:v>5.9929346454705998E-4</c:v>
                </c:pt>
                <c:pt idx="904">
                  <c:v>4.7312641937925797E-4</c:v>
                </c:pt>
                <c:pt idx="905">
                  <c:v>5.0466818067120803E-4</c:v>
                </c:pt>
                <c:pt idx="906">
                  <c:v>5.0466818067120803E-4</c:v>
                </c:pt>
                <c:pt idx="907">
                  <c:v>5.3620994196315901E-4</c:v>
                </c:pt>
                <c:pt idx="908">
                  <c:v>6.3083522583900998E-4</c:v>
                </c:pt>
                <c:pt idx="909">
                  <c:v>5.0466818067120803E-4</c:v>
                </c:pt>
                <c:pt idx="910">
                  <c:v>4.7312641937925797E-4</c:v>
                </c:pt>
                <c:pt idx="911">
                  <c:v>4.7312641937925797E-4</c:v>
                </c:pt>
                <c:pt idx="912">
                  <c:v>4.41584658087307E-4</c:v>
                </c:pt>
                <c:pt idx="913">
                  <c:v>5.9929346454705998E-4</c:v>
                </c:pt>
                <c:pt idx="914">
                  <c:v>5.0466818067120803E-4</c:v>
                </c:pt>
                <c:pt idx="915">
                  <c:v>6.3083522583900998E-4</c:v>
                </c:pt>
                <c:pt idx="916">
                  <c:v>6.3083522583900998E-4</c:v>
                </c:pt>
                <c:pt idx="917">
                  <c:v>6.3083522583900998E-4</c:v>
                </c:pt>
                <c:pt idx="918">
                  <c:v>6.3083522583900998E-4</c:v>
                </c:pt>
                <c:pt idx="919">
                  <c:v>4.7312641937925797E-4</c:v>
                </c:pt>
                <c:pt idx="920">
                  <c:v>2.2079232904365301E-4</c:v>
                </c:pt>
                <c:pt idx="921">
                  <c:v>6.3083522583900998E-4</c:v>
                </c:pt>
                <c:pt idx="922">
                  <c:v>7.2546050971486204E-4</c:v>
                </c:pt>
                <c:pt idx="923">
                  <c:v>7.5700227100681302E-4</c:v>
                </c:pt>
                <c:pt idx="924">
                  <c:v>5.0466818067120803E-4</c:v>
                </c:pt>
                <c:pt idx="925">
                  <c:v>3.7850113550340602E-4</c:v>
                </c:pt>
                <c:pt idx="926">
                  <c:v>5.9929346454705998E-4</c:v>
                </c:pt>
                <c:pt idx="927">
                  <c:v>6.9391874842291096E-4</c:v>
                </c:pt>
                <c:pt idx="928">
                  <c:v>2.5233409033560401E-4</c:v>
                </c:pt>
                <c:pt idx="929">
                  <c:v>4.7312641937925797E-4</c:v>
                </c:pt>
                <c:pt idx="930">
                  <c:v>5.9929346454705998E-4</c:v>
                </c:pt>
                <c:pt idx="931">
                  <c:v>3.4695937421145499E-4</c:v>
                </c:pt>
                <c:pt idx="932">
                  <c:v>3.7850113550340602E-4</c:v>
                </c:pt>
                <c:pt idx="933">
                  <c:v>5.9929346454705998E-4</c:v>
                </c:pt>
                <c:pt idx="934">
                  <c:v>6.3083522583900998E-4</c:v>
                </c:pt>
                <c:pt idx="935">
                  <c:v>5.9929346454705998E-4</c:v>
                </c:pt>
                <c:pt idx="936">
                  <c:v>2.2079232904365301E-4</c:v>
                </c:pt>
                <c:pt idx="937">
                  <c:v>3.1541761291950499E-4</c:v>
                </c:pt>
                <c:pt idx="938">
                  <c:v>6.3083522583900998E-4</c:v>
                </c:pt>
                <c:pt idx="939">
                  <c:v>6.3083522583900998E-4</c:v>
                </c:pt>
                <c:pt idx="940">
                  <c:v>4.41584658087307E-4</c:v>
                </c:pt>
                <c:pt idx="941">
                  <c:v>5.0466818067120803E-4</c:v>
                </c:pt>
                <c:pt idx="942">
                  <c:v>4.10042896795357E-4</c:v>
                </c:pt>
                <c:pt idx="943">
                  <c:v>4.10042896795357E-4</c:v>
                </c:pt>
                <c:pt idx="944">
                  <c:v>4.41584658087307E-4</c:v>
                </c:pt>
                <c:pt idx="945">
                  <c:v>6.9391874842291096E-4</c:v>
                </c:pt>
                <c:pt idx="946">
                  <c:v>7.5700227100681302E-4</c:v>
                </c:pt>
                <c:pt idx="947">
                  <c:v>5.0466818067120803E-4</c:v>
                </c:pt>
                <c:pt idx="948">
                  <c:v>3.4695937421145499E-4</c:v>
                </c:pt>
                <c:pt idx="949">
                  <c:v>3.1541761291950499E-4</c:v>
                </c:pt>
                <c:pt idx="950">
                  <c:v>5.0466818067120803E-4</c:v>
                </c:pt>
                <c:pt idx="951">
                  <c:v>5.0466818067120803E-4</c:v>
                </c:pt>
                <c:pt idx="952">
                  <c:v>6.3083522583900998E-4</c:v>
                </c:pt>
                <c:pt idx="953">
                  <c:v>4.7312641937925797E-4</c:v>
                </c:pt>
                <c:pt idx="954">
                  <c:v>6.9391874842291096E-4</c:v>
                </c:pt>
                <c:pt idx="955">
                  <c:v>3.4695937421145499E-4</c:v>
                </c:pt>
                <c:pt idx="956">
                  <c:v>3.4695937421145499E-4</c:v>
                </c:pt>
                <c:pt idx="957">
                  <c:v>4.41584658087307E-4</c:v>
                </c:pt>
                <c:pt idx="958">
                  <c:v>4.41584658087307E-4</c:v>
                </c:pt>
                <c:pt idx="959">
                  <c:v>5.6775170325510901E-4</c:v>
                </c:pt>
                <c:pt idx="960">
                  <c:v>4.10042896795357E-4</c:v>
                </c:pt>
                <c:pt idx="961">
                  <c:v>5.3620994196315901E-4</c:v>
                </c:pt>
                <c:pt idx="962">
                  <c:v>5.3620994196315901E-4</c:v>
                </c:pt>
                <c:pt idx="963">
                  <c:v>4.41584658087307E-4</c:v>
                </c:pt>
                <c:pt idx="964">
                  <c:v>5.9929346454705998E-4</c:v>
                </c:pt>
                <c:pt idx="965">
                  <c:v>2.2079232904365301E-4</c:v>
                </c:pt>
                <c:pt idx="966">
                  <c:v>3.4695937421145499E-4</c:v>
                </c:pt>
                <c:pt idx="967">
                  <c:v>5.9929346454705998E-4</c:v>
                </c:pt>
                <c:pt idx="968">
                  <c:v>5.0466818067120803E-4</c:v>
                </c:pt>
                <c:pt idx="969">
                  <c:v>4.10042896795357E-4</c:v>
                </c:pt>
                <c:pt idx="970">
                  <c:v>5.9929346454705998E-4</c:v>
                </c:pt>
                <c:pt idx="971">
                  <c:v>6.6237698713096096E-4</c:v>
                </c:pt>
                <c:pt idx="972">
                  <c:v>3.4695937421145499E-4</c:v>
                </c:pt>
                <c:pt idx="973">
                  <c:v>4.7312641937925797E-4</c:v>
                </c:pt>
                <c:pt idx="974">
                  <c:v>3.4695937421145499E-4</c:v>
                </c:pt>
                <c:pt idx="975">
                  <c:v>5.6775170325510901E-4</c:v>
                </c:pt>
                <c:pt idx="976">
                  <c:v>3.7850113550340602E-4</c:v>
                </c:pt>
                <c:pt idx="977">
                  <c:v>5.0466818067120803E-4</c:v>
                </c:pt>
                <c:pt idx="978">
                  <c:v>5.3620994196315901E-4</c:v>
                </c:pt>
                <c:pt idx="979">
                  <c:v>5.0466818067120803E-4</c:v>
                </c:pt>
                <c:pt idx="980">
                  <c:v>6.6237698713096096E-4</c:v>
                </c:pt>
                <c:pt idx="981">
                  <c:v>4.7312641937925797E-4</c:v>
                </c:pt>
                <c:pt idx="982">
                  <c:v>6.6237698713096096E-4</c:v>
                </c:pt>
                <c:pt idx="983">
                  <c:v>6.3083522583900998E-4</c:v>
                </c:pt>
                <c:pt idx="984">
                  <c:v>3.7850113550340602E-4</c:v>
                </c:pt>
                <c:pt idx="985">
                  <c:v>7.5700227100681302E-4</c:v>
                </c:pt>
                <c:pt idx="986">
                  <c:v>5.0466818067120803E-4</c:v>
                </c:pt>
                <c:pt idx="987">
                  <c:v>6.3083522583900998E-4</c:v>
                </c:pt>
                <c:pt idx="988">
                  <c:v>5.0466818067120803E-4</c:v>
                </c:pt>
                <c:pt idx="989">
                  <c:v>5.3620994196315901E-4</c:v>
                </c:pt>
                <c:pt idx="990">
                  <c:v>2.5233409033560401E-4</c:v>
                </c:pt>
                <c:pt idx="991">
                  <c:v>6.9391874842291096E-4</c:v>
                </c:pt>
                <c:pt idx="992">
                  <c:v>3.4695937421145499E-4</c:v>
                </c:pt>
                <c:pt idx="993">
                  <c:v>6.9391874842291096E-4</c:v>
                </c:pt>
                <c:pt idx="994">
                  <c:v>5.9929346454705998E-4</c:v>
                </c:pt>
                <c:pt idx="995">
                  <c:v>7.5700227100681302E-4</c:v>
                </c:pt>
                <c:pt idx="996">
                  <c:v>4.41584658087307E-4</c:v>
                </c:pt>
                <c:pt idx="997">
                  <c:v>5.0466818067120803E-4</c:v>
                </c:pt>
                <c:pt idx="998">
                  <c:v>4.41584658087307E-4</c:v>
                </c:pt>
                <c:pt idx="999">
                  <c:v>4.7312641937925797E-4</c:v>
                </c:pt>
                <c:pt idx="1000">
                  <c:v>4.7312641937925797E-4</c:v>
                </c:pt>
                <c:pt idx="1001">
                  <c:v>3.7850113550340602E-4</c:v>
                </c:pt>
                <c:pt idx="1002">
                  <c:v>3.4695937421145499E-4</c:v>
                </c:pt>
                <c:pt idx="1003">
                  <c:v>5.6775170325510901E-4</c:v>
                </c:pt>
                <c:pt idx="1004">
                  <c:v>5.3620994196315901E-4</c:v>
                </c:pt>
                <c:pt idx="1005">
                  <c:v>3.1541761291950499E-4</c:v>
                </c:pt>
                <c:pt idx="1006">
                  <c:v>4.10042896795357E-4</c:v>
                </c:pt>
                <c:pt idx="1007">
                  <c:v>4.7312641937925797E-4</c:v>
                </c:pt>
                <c:pt idx="1008">
                  <c:v>5.6775170325510901E-4</c:v>
                </c:pt>
                <c:pt idx="1009">
                  <c:v>5.9929346454705998E-4</c:v>
                </c:pt>
                <c:pt idx="1010">
                  <c:v>5.0466818067120803E-4</c:v>
                </c:pt>
                <c:pt idx="1011">
                  <c:v>5.0466818067120803E-4</c:v>
                </c:pt>
                <c:pt idx="1012">
                  <c:v>3.7850113550340602E-4</c:v>
                </c:pt>
                <c:pt idx="1013">
                  <c:v>6.3083522583900998E-4</c:v>
                </c:pt>
                <c:pt idx="1014">
                  <c:v>5.0466818067120803E-4</c:v>
                </c:pt>
                <c:pt idx="1015">
                  <c:v>4.7312641937925797E-4</c:v>
                </c:pt>
                <c:pt idx="1016">
                  <c:v>5.9929346454705998E-4</c:v>
                </c:pt>
                <c:pt idx="1017">
                  <c:v>5.0466818067120803E-4</c:v>
                </c:pt>
                <c:pt idx="1018">
                  <c:v>7.2546050971486204E-4</c:v>
                </c:pt>
                <c:pt idx="1019">
                  <c:v>4.10042896795357E-4</c:v>
                </c:pt>
                <c:pt idx="1020">
                  <c:v>5.0466818067120803E-4</c:v>
                </c:pt>
                <c:pt idx="1021">
                  <c:v>5.3620994196315901E-4</c:v>
                </c:pt>
                <c:pt idx="1022">
                  <c:v>6.3083522583900998E-4</c:v>
                </c:pt>
                <c:pt idx="1023">
                  <c:v>3.7850113550340602E-4</c:v>
                </c:pt>
                <c:pt idx="1024">
                  <c:v>4.41584658087307E-4</c:v>
                </c:pt>
                <c:pt idx="1025">
                  <c:v>3.1541761291950499E-4</c:v>
                </c:pt>
                <c:pt idx="1026">
                  <c:v>3.1541761291950499E-4</c:v>
                </c:pt>
                <c:pt idx="1027">
                  <c:v>4.10042896795357E-4</c:v>
                </c:pt>
                <c:pt idx="1028">
                  <c:v>3.1541761291950499E-4</c:v>
                </c:pt>
                <c:pt idx="1029">
                  <c:v>3.7850113550340602E-4</c:v>
                </c:pt>
                <c:pt idx="1030">
                  <c:v>4.41584658087307E-4</c:v>
                </c:pt>
                <c:pt idx="1031">
                  <c:v>6.3083522583900998E-4</c:v>
                </c:pt>
                <c:pt idx="1032">
                  <c:v>4.41584658087307E-4</c:v>
                </c:pt>
                <c:pt idx="1033">
                  <c:v>5.6775170325510901E-4</c:v>
                </c:pt>
                <c:pt idx="1034">
                  <c:v>6.3083522583900998E-4</c:v>
                </c:pt>
                <c:pt idx="1035">
                  <c:v>5.0466818067120803E-4</c:v>
                </c:pt>
                <c:pt idx="1036">
                  <c:v>5.3620994196315901E-4</c:v>
                </c:pt>
                <c:pt idx="1037">
                  <c:v>5.0466818067120803E-4</c:v>
                </c:pt>
                <c:pt idx="1038">
                  <c:v>4.7312641937925797E-4</c:v>
                </c:pt>
                <c:pt idx="1039">
                  <c:v>5.6775170325510901E-4</c:v>
                </c:pt>
                <c:pt idx="1040">
                  <c:v>3.1541761291950499E-4</c:v>
                </c:pt>
                <c:pt idx="1041">
                  <c:v>2.8387585162755402E-4</c:v>
                </c:pt>
                <c:pt idx="1042">
                  <c:v>8.20085793590714E-4</c:v>
                </c:pt>
                <c:pt idx="1043">
                  <c:v>4.41584658087307E-4</c:v>
                </c:pt>
                <c:pt idx="1044">
                  <c:v>5.9929346454705998E-4</c:v>
                </c:pt>
                <c:pt idx="1045">
                  <c:v>4.41584658087307E-4</c:v>
                </c:pt>
                <c:pt idx="1046">
                  <c:v>5.3620994196315901E-4</c:v>
                </c:pt>
                <c:pt idx="1047">
                  <c:v>4.41584658087307E-4</c:v>
                </c:pt>
                <c:pt idx="1048">
                  <c:v>5.6775170325510901E-4</c:v>
                </c:pt>
                <c:pt idx="1049">
                  <c:v>3.7850113550340602E-4</c:v>
                </c:pt>
                <c:pt idx="1050">
                  <c:v>4.41584658087307E-4</c:v>
                </c:pt>
                <c:pt idx="1051">
                  <c:v>5.3620994196315901E-4</c:v>
                </c:pt>
                <c:pt idx="1052">
                  <c:v>5.0466818067120803E-4</c:v>
                </c:pt>
                <c:pt idx="1053">
                  <c:v>6.6237698713096096E-4</c:v>
                </c:pt>
                <c:pt idx="1054">
                  <c:v>2.8387585162755402E-4</c:v>
                </c:pt>
                <c:pt idx="1055">
                  <c:v>3.7850113550340602E-4</c:v>
                </c:pt>
                <c:pt idx="1056">
                  <c:v>4.7312641937925797E-4</c:v>
                </c:pt>
                <c:pt idx="1057">
                  <c:v>5.0466818067120803E-4</c:v>
                </c:pt>
                <c:pt idx="1058">
                  <c:v>2.8387585162755402E-4</c:v>
                </c:pt>
                <c:pt idx="1059">
                  <c:v>5.0466818067120803E-4</c:v>
                </c:pt>
                <c:pt idx="1060">
                  <c:v>3.7850113550340602E-4</c:v>
                </c:pt>
                <c:pt idx="1061">
                  <c:v>5.9929346454705998E-4</c:v>
                </c:pt>
                <c:pt idx="1062">
                  <c:v>5.3620994196315901E-4</c:v>
                </c:pt>
                <c:pt idx="1063">
                  <c:v>5.0466818067120803E-4</c:v>
                </c:pt>
                <c:pt idx="1064">
                  <c:v>5.0466818067120803E-4</c:v>
                </c:pt>
                <c:pt idx="1065">
                  <c:v>5.9929346454705998E-4</c:v>
                </c:pt>
                <c:pt idx="1066">
                  <c:v>5.6775170325510901E-4</c:v>
                </c:pt>
                <c:pt idx="1067">
                  <c:v>4.10042896795357E-4</c:v>
                </c:pt>
                <c:pt idx="1068">
                  <c:v>3.7850113550340602E-4</c:v>
                </c:pt>
                <c:pt idx="1069">
                  <c:v>4.10042896795357E-4</c:v>
                </c:pt>
                <c:pt idx="1070">
                  <c:v>2.5233409033560401E-4</c:v>
                </c:pt>
                <c:pt idx="1071">
                  <c:v>5.6775170325510901E-4</c:v>
                </c:pt>
                <c:pt idx="1072">
                  <c:v>2.8387585162755402E-4</c:v>
                </c:pt>
                <c:pt idx="1073">
                  <c:v>5.0466818067120803E-4</c:v>
                </c:pt>
                <c:pt idx="1074">
                  <c:v>5.9929346454705998E-4</c:v>
                </c:pt>
                <c:pt idx="1075">
                  <c:v>4.7312641937925797E-4</c:v>
                </c:pt>
                <c:pt idx="1076">
                  <c:v>5.0466818067120803E-4</c:v>
                </c:pt>
                <c:pt idx="1077">
                  <c:v>3.7850113550340602E-4</c:v>
                </c:pt>
                <c:pt idx="1078">
                  <c:v>5.3620994196315901E-4</c:v>
                </c:pt>
                <c:pt idx="1079">
                  <c:v>4.7312641937925797E-4</c:v>
                </c:pt>
                <c:pt idx="1080">
                  <c:v>4.7312641937925797E-4</c:v>
                </c:pt>
                <c:pt idx="1081">
                  <c:v>4.7312641937925797E-4</c:v>
                </c:pt>
                <c:pt idx="1082">
                  <c:v>4.41584658087307E-4</c:v>
                </c:pt>
                <c:pt idx="1083">
                  <c:v>3.7850113550340602E-4</c:v>
                </c:pt>
                <c:pt idx="1084">
                  <c:v>5.9929346454705998E-4</c:v>
                </c:pt>
                <c:pt idx="1085">
                  <c:v>4.10042896795357E-4</c:v>
                </c:pt>
                <c:pt idx="1086">
                  <c:v>6.3083522583900998E-4</c:v>
                </c:pt>
                <c:pt idx="1087">
                  <c:v>4.41584658087307E-4</c:v>
                </c:pt>
                <c:pt idx="1088">
                  <c:v>5.0466818067120803E-4</c:v>
                </c:pt>
                <c:pt idx="1089">
                  <c:v>3.4695937421145499E-4</c:v>
                </c:pt>
                <c:pt idx="1090">
                  <c:v>3.4695937421145499E-4</c:v>
                </c:pt>
                <c:pt idx="1091">
                  <c:v>4.7312641937925797E-4</c:v>
                </c:pt>
                <c:pt idx="1092">
                  <c:v>3.1541761291950499E-4</c:v>
                </c:pt>
                <c:pt idx="1093">
                  <c:v>3.7850113550340602E-4</c:v>
                </c:pt>
                <c:pt idx="1094">
                  <c:v>4.7312641937925797E-4</c:v>
                </c:pt>
                <c:pt idx="1095">
                  <c:v>3.4695937421145499E-4</c:v>
                </c:pt>
                <c:pt idx="1096">
                  <c:v>4.7312641937925797E-4</c:v>
                </c:pt>
                <c:pt idx="1097">
                  <c:v>5.3620994196315901E-4</c:v>
                </c:pt>
                <c:pt idx="1098">
                  <c:v>4.10042896795357E-4</c:v>
                </c:pt>
                <c:pt idx="1099">
                  <c:v>3.7850113550340602E-4</c:v>
                </c:pt>
                <c:pt idx="1100">
                  <c:v>3.7850113550340602E-4</c:v>
                </c:pt>
                <c:pt idx="1101">
                  <c:v>3.1541761291950499E-4</c:v>
                </c:pt>
                <c:pt idx="1102">
                  <c:v>3.1541761291950499E-4</c:v>
                </c:pt>
                <c:pt idx="1103">
                  <c:v>5.0466818067120803E-4</c:v>
                </c:pt>
                <c:pt idx="1104">
                  <c:v>8.20085793590714E-4</c:v>
                </c:pt>
                <c:pt idx="1105">
                  <c:v>5.9929346454705998E-4</c:v>
                </c:pt>
                <c:pt idx="1106">
                  <c:v>5.3620994196315901E-4</c:v>
                </c:pt>
                <c:pt idx="1107">
                  <c:v>3.7850113550340602E-4</c:v>
                </c:pt>
                <c:pt idx="1108">
                  <c:v>4.10042896795357E-4</c:v>
                </c:pt>
                <c:pt idx="1109">
                  <c:v>4.41584658087307E-4</c:v>
                </c:pt>
                <c:pt idx="1110">
                  <c:v>5.6775170325510901E-4</c:v>
                </c:pt>
                <c:pt idx="1111">
                  <c:v>4.10042896795357E-4</c:v>
                </c:pt>
                <c:pt idx="1112">
                  <c:v>3.4695937421145499E-4</c:v>
                </c:pt>
                <c:pt idx="1113">
                  <c:v>6.6237698713096096E-4</c:v>
                </c:pt>
                <c:pt idx="1114">
                  <c:v>3.4695937421145499E-4</c:v>
                </c:pt>
                <c:pt idx="1115">
                  <c:v>5.6775170325510901E-4</c:v>
                </c:pt>
                <c:pt idx="1116">
                  <c:v>7.2546050971486204E-4</c:v>
                </c:pt>
                <c:pt idx="1117">
                  <c:v>3.7850113550340602E-4</c:v>
                </c:pt>
                <c:pt idx="1118">
                  <c:v>4.7312641937925797E-4</c:v>
                </c:pt>
                <c:pt idx="1119">
                  <c:v>4.41584658087307E-4</c:v>
                </c:pt>
                <c:pt idx="1120">
                  <c:v>4.7312641937925797E-4</c:v>
                </c:pt>
                <c:pt idx="1121">
                  <c:v>3.1541761291950499E-4</c:v>
                </c:pt>
                <c:pt idx="1122">
                  <c:v>4.7312641937925797E-4</c:v>
                </c:pt>
                <c:pt idx="1123">
                  <c:v>3.7850113550340602E-4</c:v>
                </c:pt>
                <c:pt idx="1124">
                  <c:v>3.7850113550340602E-4</c:v>
                </c:pt>
                <c:pt idx="1125">
                  <c:v>1.8925056775170301E-4</c:v>
                </c:pt>
                <c:pt idx="1126">
                  <c:v>5.3620994196315901E-4</c:v>
                </c:pt>
                <c:pt idx="1127">
                  <c:v>4.10042896795357E-4</c:v>
                </c:pt>
                <c:pt idx="1128">
                  <c:v>5.0466818067120803E-4</c:v>
                </c:pt>
                <c:pt idx="1129">
                  <c:v>5.3620994196315901E-4</c:v>
                </c:pt>
                <c:pt idx="1130">
                  <c:v>4.10042896795357E-4</c:v>
                </c:pt>
                <c:pt idx="1131">
                  <c:v>4.10042896795357E-4</c:v>
                </c:pt>
                <c:pt idx="1132">
                  <c:v>6.3083522583900998E-4</c:v>
                </c:pt>
                <c:pt idx="1133">
                  <c:v>3.7850113550340602E-4</c:v>
                </c:pt>
                <c:pt idx="1134">
                  <c:v>5.6775170325510901E-4</c:v>
                </c:pt>
                <c:pt idx="1135">
                  <c:v>5.3620994196315901E-4</c:v>
                </c:pt>
                <c:pt idx="1136">
                  <c:v>5.0466818067120803E-4</c:v>
                </c:pt>
                <c:pt idx="1137">
                  <c:v>6.6237698713096096E-4</c:v>
                </c:pt>
                <c:pt idx="1138">
                  <c:v>5.3620994196315901E-4</c:v>
                </c:pt>
                <c:pt idx="1139">
                  <c:v>3.4695937421145499E-4</c:v>
                </c:pt>
                <c:pt idx="1140">
                  <c:v>3.7850113550340602E-4</c:v>
                </c:pt>
                <c:pt idx="1141">
                  <c:v>4.7312641937925797E-4</c:v>
                </c:pt>
                <c:pt idx="1142">
                  <c:v>4.7312641937925797E-4</c:v>
                </c:pt>
                <c:pt idx="1143">
                  <c:v>2.5233409033560401E-4</c:v>
                </c:pt>
                <c:pt idx="1144">
                  <c:v>5.3620994196315901E-4</c:v>
                </c:pt>
                <c:pt idx="1145">
                  <c:v>3.7850113550340602E-4</c:v>
                </c:pt>
                <c:pt idx="1146">
                  <c:v>4.7312641937925797E-4</c:v>
                </c:pt>
                <c:pt idx="1147">
                  <c:v>4.7312641937925797E-4</c:v>
                </c:pt>
                <c:pt idx="1148">
                  <c:v>4.7312641937925797E-4</c:v>
                </c:pt>
                <c:pt idx="1149">
                  <c:v>5.0466818067120803E-4</c:v>
                </c:pt>
                <c:pt idx="1150">
                  <c:v>4.10042896795357E-4</c:v>
                </c:pt>
                <c:pt idx="1151">
                  <c:v>3.7850113550340602E-4</c:v>
                </c:pt>
                <c:pt idx="1152">
                  <c:v>2.5233409033560401E-4</c:v>
                </c:pt>
                <c:pt idx="1153">
                  <c:v>5.0466818067120803E-4</c:v>
                </c:pt>
                <c:pt idx="1154">
                  <c:v>5.6775170325510901E-4</c:v>
                </c:pt>
                <c:pt idx="1155">
                  <c:v>4.10042896795357E-4</c:v>
                </c:pt>
                <c:pt idx="1156">
                  <c:v>4.41584658087307E-4</c:v>
                </c:pt>
                <c:pt idx="1157">
                  <c:v>3.7850113550340602E-4</c:v>
                </c:pt>
                <c:pt idx="1158">
                  <c:v>3.4695937421145499E-4</c:v>
                </c:pt>
                <c:pt idx="1159">
                  <c:v>6.9391874842291096E-4</c:v>
                </c:pt>
                <c:pt idx="1160">
                  <c:v>4.7312641937925797E-4</c:v>
                </c:pt>
                <c:pt idx="1161">
                  <c:v>4.10042896795357E-4</c:v>
                </c:pt>
                <c:pt idx="1162">
                  <c:v>6.6237698713096096E-4</c:v>
                </c:pt>
                <c:pt idx="1163">
                  <c:v>3.7850113550340602E-4</c:v>
                </c:pt>
                <c:pt idx="1164">
                  <c:v>4.7312641937925797E-4</c:v>
                </c:pt>
                <c:pt idx="1165">
                  <c:v>2.8387585162755402E-4</c:v>
                </c:pt>
                <c:pt idx="1166">
                  <c:v>4.41584658087307E-4</c:v>
                </c:pt>
                <c:pt idx="1167">
                  <c:v>5.0466818067120803E-4</c:v>
                </c:pt>
                <c:pt idx="1168">
                  <c:v>3.4695937421145499E-4</c:v>
                </c:pt>
                <c:pt idx="1169">
                  <c:v>4.7312641937925797E-4</c:v>
                </c:pt>
                <c:pt idx="1170">
                  <c:v>4.10042896795357E-4</c:v>
                </c:pt>
                <c:pt idx="1171">
                  <c:v>4.10042896795357E-4</c:v>
                </c:pt>
                <c:pt idx="1172">
                  <c:v>5.0466818067120803E-4</c:v>
                </c:pt>
                <c:pt idx="1173">
                  <c:v>5.3620994196315901E-4</c:v>
                </c:pt>
                <c:pt idx="1174">
                  <c:v>5.6775170325510901E-4</c:v>
                </c:pt>
                <c:pt idx="1175">
                  <c:v>3.7850113550340602E-4</c:v>
                </c:pt>
                <c:pt idx="1176">
                  <c:v>4.10042896795357E-4</c:v>
                </c:pt>
                <c:pt idx="1177">
                  <c:v>5.6775170325510901E-4</c:v>
                </c:pt>
                <c:pt idx="1178">
                  <c:v>5.6775170325510901E-4</c:v>
                </c:pt>
                <c:pt idx="1179">
                  <c:v>5.0466818067120803E-4</c:v>
                </c:pt>
                <c:pt idx="1180">
                  <c:v>4.7312641937925797E-4</c:v>
                </c:pt>
                <c:pt idx="1181">
                  <c:v>2.8387585162755402E-4</c:v>
                </c:pt>
                <c:pt idx="1182">
                  <c:v>5.3620994196315901E-4</c:v>
                </c:pt>
                <c:pt idx="1183">
                  <c:v>4.10042896795357E-4</c:v>
                </c:pt>
                <c:pt idx="1184">
                  <c:v>2.2079232904365301E-4</c:v>
                </c:pt>
                <c:pt idx="1185">
                  <c:v>4.10042896795357E-4</c:v>
                </c:pt>
                <c:pt idx="1186">
                  <c:v>4.7312641937925797E-4</c:v>
                </c:pt>
                <c:pt idx="1187">
                  <c:v>4.41584658087307E-4</c:v>
                </c:pt>
                <c:pt idx="1188">
                  <c:v>3.1541761291950499E-4</c:v>
                </c:pt>
                <c:pt idx="1189">
                  <c:v>4.41584658087307E-4</c:v>
                </c:pt>
                <c:pt idx="1190">
                  <c:v>2.5233409033560401E-4</c:v>
                </c:pt>
                <c:pt idx="1191">
                  <c:v>3.7850113550340602E-4</c:v>
                </c:pt>
                <c:pt idx="1192">
                  <c:v>6.9391874842291096E-4</c:v>
                </c:pt>
                <c:pt idx="1193">
                  <c:v>4.10042896795357E-4</c:v>
                </c:pt>
                <c:pt idx="1194">
                  <c:v>3.7850113550340602E-4</c:v>
                </c:pt>
                <c:pt idx="1195">
                  <c:v>4.10042896795357E-4</c:v>
                </c:pt>
                <c:pt idx="1196">
                  <c:v>6.3083522583900998E-4</c:v>
                </c:pt>
                <c:pt idx="1197">
                  <c:v>4.10042896795357E-4</c:v>
                </c:pt>
                <c:pt idx="1198">
                  <c:v>7.5700227100681302E-4</c:v>
                </c:pt>
                <c:pt idx="1199">
                  <c:v>3.7850113550340602E-4</c:v>
                </c:pt>
                <c:pt idx="1200">
                  <c:v>4.10042896795357E-4</c:v>
                </c:pt>
                <c:pt idx="1201">
                  <c:v>4.41584658087307E-4</c:v>
                </c:pt>
                <c:pt idx="1202">
                  <c:v>3.7850113550340602E-4</c:v>
                </c:pt>
                <c:pt idx="1203">
                  <c:v>4.41584658087307E-4</c:v>
                </c:pt>
                <c:pt idx="1204">
                  <c:v>4.7312641937925797E-4</c:v>
                </c:pt>
                <c:pt idx="1205">
                  <c:v>3.4695937421145499E-4</c:v>
                </c:pt>
                <c:pt idx="1206">
                  <c:v>4.41584658087307E-4</c:v>
                </c:pt>
                <c:pt idx="1207">
                  <c:v>5.9929346454705998E-4</c:v>
                </c:pt>
                <c:pt idx="1208">
                  <c:v>4.7312641937925797E-4</c:v>
                </c:pt>
                <c:pt idx="1209">
                  <c:v>2.8387585162755402E-4</c:v>
                </c:pt>
                <c:pt idx="1210">
                  <c:v>5.0466818067120803E-4</c:v>
                </c:pt>
                <c:pt idx="1211">
                  <c:v>5.9929346454705998E-4</c:v>
                </c:pt>
                <c:pt idx="1212">
                  <c:v>3.4695937421145499E-4</c:v>
                </c:pt>
                <c:pt idx="1213">
                  <c:v>4.41584658087307E-4</c:v>
                </c:pt>
                <c:pt idx="1214">
                  <c:v>3.1541761291950499E-4</c:v>
                </c:pt>
                <c:pt idx="1215">
                  <c:v>6.3083522583900998E-4</c:v>
                </c:pt>
                <c:pt idx="1216">
                  <c:v>5.3620994196315901E-4</c:v>
                </c:pt>
                <c:pt idx="1217">
                  <c:v>4.7312641937925797E-4</c:v>
                </c:pt>
                <c:pt idx="1218">
                  <c:v>4.10042896795357E-4</c:v>
                </c:pt>
                <c:pt idx="1219">
                  <c:v>3.4695937421145499E-4</c:v>
                </c:pt>
                <c:pt idx="1220">
                  <c:v>2.8387585162755402E-4</c:v>
                </c:pt>
                <c:pt idx="1221">
                  <c:v>5.3620994196315901E-4</c:v>
                </c:pt>
                <c:pt idx="1222">
                  <c:v>4.7312641937925797E-4</c:v>
                </c:pt>
                <c:pt idx="1223">
                  <c:v>3.1541761291950499E-4</c:v>
                </c:pt>
                <c:pt idx="1224">
                  <c:v>4.10042896795357E-4</c:v>
                </c:pt>
                <c:pt idx="1225">
                  <c:v>5.3620994196315901E-4</c:v>
                </c:pt>
                <c:pt idx="1226">
                  <c:v>3.4695937421145499E-4</c:v>
                </c:pt>
                <c:pt idx="1227">
                  <c:v>3.1541761291950499E-4</c:v>
                </c:pt>
                <c:pt idx="1228">
                  <c:v>2.5233409033560401E-4</c:v>
                </c:pt>
                <c:pt idx="1229">
                  <c:v>4.10042896795357E-4</c:v>
                </c:pt>
                <c:pt idx="1230">
                  <c:v>5.3620994196315901E-4</c:v>
                </c:pt>
                <c:pt idx="1231">
                  <c:v>3.7850113550340602E-4</c:v>
                </c:pt>
                <c:pt idx="1232">
                  <c:v>4.41584658087307E-4</c:v>
                </c:pt>
                <c:pt idx="1233">
                  <c:v>3.4695937421145499E-4</c:v>
                </c:pt>
                <c:pt idx="1234">
                  <c:v>3.1541761291950499E-4</c:v>
                </c:pt>
                <c:pt idx="1235">
                  <c:v>5.0466818067120803E-4</c:v>
                </c:pt>
                <c:pt idx="1236">
                  <c:v>2.5233409033560401E-4</c:v>
                </c:pt>
                <c:pt idx="1237">
                  <c:v>4.7312641937925797E-4</c:v>
                </c:pt>
                <c:pt idx="1238">
                  <c:v>5.3620994196315901E-4</c:v>
                </c:pt>
                <c:pt idx="1239">
                  <c:v>6.3083522583900998E-4</c:v>
                </c:pt>
                <c:pt idx="1240">
                  <c:v>2.2079232904365301E-4</c:v>
                </c:pt>
                <c:pt idx="1241">
                  <c:v>3.1541761291950499E-4</c:v>
                </c:pt>
                <c:pt idx="1242">
                  <c:v>3.1541761291950499E-4</c:v>
                </c:pt>
                <c:pt idx="1243">
                  <c:v>5.3620994196315901E-4</c:v>
                </c:pt>
                <c:pt idx="1244">
                  <c:v>5.0466818067120803E-4</c:v>
                </c:pt>
                <c:pt idx="1245">
                  <c:v>5.9929346454705998E-4</c:v>
                </c:pt>
                <c:pt idx="1246">
                  <c:v>2.8387585162755402E-4</c:v>
                </c:pt>
                <c:pt idx="1247">
                  <c:v>5.0466818067120803E-4</c:v>
                </c:pt>
                <c:pt idx="1248">
                  <c:v>4.7312641937925797E-4</c:v>
                </c:pt>
                <c:pt idx="1249">
                  <c:v>5.9929346454705998E-4</c:v>
                </c:pt>
                <c:pt idx="1250">
                  <c:v>4.10042896795357E-4</c:v>
                </c:pt>
                <c:pt idx="1251">
                  <c:v>3.4695937421145499E-4</c:v>
                </c:pt>
                <c:pt idx="1252">
                  <c:v>5.0466818067120803E-4</c:v>
                </c:pt>
                <c:pt idx="1253">
                  <c:v>4.10042896795357E-4</c:v>
                </c:pt>
                <c:pt idx="1254">
                  <c:v>5.3620994196315901E-4</c:v>
                </c:pt>
                <c:pt idx="1255">
                  <c:v>6.6237698713096096E-4</c:v>
                </c:pt>
                <c:pt idx="1256">
                  <c:v>4.41584658087307E-4</c:v>
                </c:pt>
                <c:pt idx="1257">
                  <c:v>5.3620994196315901E-4</c:v>
                </c:pt>
                <c:pt idx="1258">
                  <c:v>3.4695937421145499E-4</c:v>
                </c:pt>
                <c:pt idx="1259">
                  <c:v>7.2546050971486204E-4</c:v>
                </c:pt>
                <c:pt idx="1260">
                  <c:v>2.8387585162755402E-4</c:v>
                </c:pt>
                <c:pt idx="1261">
                  <c:v>5.0466818067120803E-4</c:v>
                </c:pt>
                <c:pt idx="1262">
                  <c:v>3.1541761291950499E-4</c:v>
                </c:pt>
                <c:pt idx="1263">
                  <c:v>3.4695937421145499E-4</c:v>
                </c:pt>
                <c:pt idx="1264">
                  <c:v>5.3620994196315901E-4</c:v>
                </c:pt>
                <c:pt idx="1265">
                  <c:v>3.7850113550340602E-4</c:v>
                </c:pt>
                <c:pt idx="1266">
                  <c:v>3.7850113550340602E-4</c:v>
                </c:pt>
                <c:pt idx="1267">
                  <c:v>3.7850113550340602E-4</c:v>
                </c:pt>
                <c:pt idx="1268">
                  <c:v>5.6775170325510901E-4</c:v>
                </c:pt>
                <c:pt idx="1269">
                  <c:v>5.9929346454705998E-4</c:v>
                </c:pt>
                <c:pt idx="1270">
                  <c:v>3.7850113550340602E-4</c:v>
                </c:pt>
                <c:pt idx="1271">
                  <c:v>3.7850113550340602E-4</c:v>
                </c:pt>
                <c:pt idx="1272">
                  <c:v>5.0466818067120803E-4</c:v>
                </c:pt>
                <c:pt idx="1273">
                  <c:v>2.8387585162755402E-4</c:v>
                </c:pt>
                <c:pt idx="1274">
                  <c:v>5.6775170325510901E-4</c:v>
                </c:pt>
                <c:pt idx="1275">
                  <c:v>4.10042896795357E-4</c:v>
                </c:pt>
                <c:pt idx="1276">
                  <c:v>4.41584658087307E-4</c:v>
                </c:pt>
                <c:pt idx="1277">
                  <c:v>4.41584658087307E-4</c:v>
                </c:pt>
                <c:pt idx="1278">
                  <c:v>4.10042896795357E-4</c:v>
                </c:pt>
                <c:pt idx="1279">
                  <c:v>3.1541761291950499E-4</c:v>
                </c:pt>
                <c:pt idx="1280">
                  <c:v>2.5233409033560401E-4</c:v>
                </c:pt>
                <c:pt idx="1281">
                  <c:v>4.7312641937925797E-4</c:v>
                </c:pt>
                <c:pt idx="1282">
                  <c:v>2.5233409033560401E-4</c:v>
                </c:pt>
                <c:pt idx="1283">
                  <c:v>4.7312641937925797E-4</c:v>
                </c:pt>
                <c:pt idx="1284">
                  <c:v>4.7312641937925797E-4</c:v>
                </c:pt>
                <c:pt idx="1285">
                  <c:v>5.9929346454705998E-4</c:v>
                </c:pt>
                <c:pt idx="1286">
                  <c:v>5.0466818067120803E-4</c:v>
                </c:pt>
                <c:pt idx="1287">
                  <c:v>3.7850113550340602E-4</c:v>
                </c:pt>
                <c:pt idx="1288">
                  <c:v>5.9929346454705998E-4</c:v>
                </c:pt>
                <c:pt idx="1289">
                  <c:v>4.7312641937925797E-4</c:v>
                </c:pt>
                <c:pt idx="1290">
                  <c:v>4.10042896795357E-4</c:v>
                </c:pt>
                <c:pt idx="1291">
                  <c:v>2.8387585162755402E-4</c:v>
                </c:pt>
                <c:pt idx="1292">
                  <c:v>3.4695937421145499E-4</c:v>
                </c:pt>
                <c:pt idx="1293">
                  <c:v>4.10042896795357E-4</c:v>
                </c:pt>
                <c:pt idx="1294">
                  <c:v>3.7850113550340602E-4</c:v>
                </c:pt>
                <c:pt idx="1295">
                  <c:v>4.41584658087307E-4</c:v>
                </c:pt>
                <c:pt idx="1296">
                  <c:v>3.4695937421145499E-4</c:v>
                </c:pt>
                <c:pt idx="1297">
                  <c:v>4.10042896795357E-4</c:v>
                </c:pt>
                <c:pt idx="1298">
                  <c:v>3.4695937421145499E-4</c:v>
                </c:pt>
                <c:pt idx="1299">
                  <c:v>3.1541761291950499E-4</c:v>
                </c:pt>
                <c:pt idx="1300">
                  <c:v>2.2079232904365301E-4</c:v>
                </c:pt>
                <c:pt idx="1301">
                  <c:v>3.1541761291950499E-4</c:v>
                </c:pt>
                <c:pt idx="1302">
                  <c:v>4.10042896795357E-4</c:v>
                </c:pt>
                <c:pt idx="1303">
                  <c:v>4.10042896795357E-4</c:v>
                </c:pt>
                <c:pt idx="1304">
                  <c:v>4.41584658087307E-4</c:v>
                </c:pt>
                <c:pt idx="1305">
                  <c:v>4.41584658087307E-4</c:v>
                </c:pt>
                <c:pt idx="1306">
                  <c:v>4.7312641937925797E-4</c:v>
                </c:pt>
                <c:pt idx="1307">
                  <c:v>5.0466818067120803E-4</c:v>
                </c:pt>
                <c:pt idx="1308">
                  <c:v>5.0466818067120803E-4</c:v>
                </c:pt>
                <c:pt idx="1309">
                  <c:v>2.8387585162755402E-4</c:v>
                </c:pt>
                <c:pt idx="1310">
                  <c:v>3.1541761291950499E-4</c:v>
                </c:pt>
                <c:pt idx="1311">
                  <c:v>3.4695937421145499E-4</c:v>
                </c:pt>
                <c:pt idx="1312">
                  <c:v>4.41584658087307E-4</c:v>
                </c:pt>
                <c:pt idx="1313">
                  <c:v>2.5233409033560401E-4</c:v>
                </c:pt>
                <c:pt idx="1314">
                  <c:v>3.1541761291950499E-4</c:v>
                </c:pt>
                <c:pt idx="1315">
                  <c:v>3.1541761291950499E-4</c:v>
                </c:pt>
                <c:pt idx="1316">
                  <c:v>5.0466818067120803E-4</c:v>
                </c:pt>
                <c:pt idx="1317">
                  <c:v>4.10042896795357E-4</c:v>
                </c:pt>
                <c:pt idx="1318">
                  <c:v>2.5233409033560401E-4</c:v>
                </c:pt>
                <c:pt idx="1319">
                  <c:v>5.0466818067120803E-4</c:v>
                </c:pt>
                <c:pt idx="1320">
                  <c:v>2.8387585162755402E-4</c:v>
                </c:pt>
                <c:pt idx="1321">
                  <c:v>3.7850113550340602E-4</c:v>
                </c:pt>
                <c:pt idx="1322">
                  <c:v>3.4695937421145499E-4</c:v>
                </c:pt>
                <c:pt idx="1323">
                  <c:v>3.7850113550340602E-4</c:v>
                </c:pt>
                <c:pt idx="1324">
                  <c:v>4.7312641937925797E-4</c:v>
                </c:pt>
                <c:pt idx="1325">
                  <c:v>3.4695937421145499E-4</c:v>
                </c:pt>
                <c:pt idx="1326">
                  <c:v>4.7312641937925797E-4</c:v>
                </c:pt>
                <c:pt idx="1327">
                  <c:v>4.41584658087307E-4</c:v>
                </c:pt>
                <c:pt idx="1328">
                  <c:v>4.10042896795357E-4</c:v>
                </c:pt>
                <c:pt idx="1329">
                  <c:v>5.0466818067120803E-4</c:v>
                </c:pt>
                <c:pt idx="1330">
                  <c:v>5.3620994196315901E-4</c:v>
                </c:pt>
                <c:pt idx="1331">
                  <c:v>2.5233409033560401E-4</c:v>
                </c:pt>
                <c:pt idx="1332">
                  <c:v>1.8925056775170301E-4</c:v>
                </c:pt>
                <c:pt idx="1333">
                  <c:v>4.7312641937925797E-4</c:v>
                </c:pt>
                <c:pt idx="1334">
                  <c:v>2.5233409033560401E-4</c:v>
                </c:pt>
                <c:pt idx="1335">
                  <c:v>6.6237698713096096E-4</c:v>
                </c:pt>
                <c:pt idx="1336">
                  <c:v>4.41584658087307E-4</c:v>
                </c:pt>
                <c:pt idx="1337">
                  <c:v>5.0466818067120803E-4</c:v>
                </c:pt>
                <c:pt idx="1338">
                  <c:v>4.10042896795357E-4</c:v>
                </c:pt>
                <c:pt idx="1339">
                  <c:v>3.7850113550340602E-4</c:v>
                </c:pt>
                <c:pt idx="1340">
                  <c:v>2.8387585162755402E-4</c:v>
                </c:pt>
                <c:pt idx="1341">
                  <c:v>6.6237698713096096E-4</c:v>
                </c:pt>
                <c:pt idx="1342">
                  <c:v>4.41584658087307E-4</c:v>
                </c:pt>
                <c:pt idx="1343">
                  <c:v>4.7312641937925797E-4</c:v>
                </c:pt>
                <c:pt idx="1344">
                  <c:v>3.4695937421145499E-4</c:v>
                </c:pt>
                <c:pt idx="1345">
                  <c:v>1.8925056775170301E-4</c:v>
                </c:pt>
                <c:pt idx="1346">
                  <c:v>3.7850113550340602E-4</c:v>
                </c:pt>
                <c:pt idx="1347">
                  <c:v>3.7850113550340602E-4</c:v>
                </c:pt>
                <c:pt idx="1348">
                  <c:v>3.4695937421145499E-4</c:v>
                </c:pt>
                <c:pt idx="1349">
                  <c:v>5.6775170325510901E-4</c:v>
                </c:pt>
                <c:pt idx="1350">
                  <c:v>3.4695937421145499E-4</c:v>
                </c:pt>
                <c:pt idx="1351">
                  <c:v>5.6775170325510901E-4</c:v>
                </c:pt>
                <c:pt idx="1352">
                  <c:v>3.1541761291950499E-4</c:v>
                </c:pt>
                <c:pt idx="1353">
                  <c:v>5.6775170325510901E-4</c:v>
                </c:pt>
                <c:pt idx="1354">
                  <c:v>2.8387585162755402E-4</c:v>
                </c:pt>
                <c:pt idx="1355">
                  <c:v>2.5233409033560401E-4</c:v>
                </c:pt>
                <c:pt idx="1356">
                  <c:v>2.5233409033560401E-4</c:v>
                </c:pt>
                <c:pt idx="1357">
                  <c:v>3.7850113550340602E-4</c:v>
                </c:pt>
                <c:pt idx="1358">
                  <c:v>4.7312641937925797E-4</c:v>
                </c:pt>
                <c:pt idx="1359">
                  <c:v>3.4695937421145499E-4</c:v>
                </c:pt>
                <c:pt idx="1360">
                  <c:v>3.7850113550340602E-4</c:v>
                </c:pt>
                <c:pt idx="1361">
                  <c:v>3.7850113550340602E-4</c:v>
                </c:pt>
                <c:pt idx="1362">
                  <c:v>2.5233409033560401E-4</c:v>
                </c:pt>
                <c:pt idx="1363">
                  <c:v>3.1541761291950499E-4</c:v>
                </c:pt>
                <c:pt idx="1364">
                  <c:v>4.10042896795357E-4</c:v>
                </c:pt>
                <c:pt idx="1365">
                  <c:v>2.8387585162755402E-4</c:v>
                </c:pt>
                <c:pt idx="1366">
                  <c:v>3.1541761291950499E-4</c:v>
                </c:pt>
                <c:pt idx="1367">
                  <c:v>5.3620994196315901E-4</c:v>
                </c:pt>
                <c:pt idx="1368">
                  <c:v>6.6237698713096096E-4</c:v>
                </c:pt>
                <c:pt idx="1369">
                  <c:v>4.7312641937925797E-4</c:v>
                </c:pt>
                <c:pt idx="1370">
                  <c:v>2.5233409033560401E-4</c:v>
                </c:pt>
                <c:pt idx="1371">
                  <c:v>2.2079232904365301E-4</c:v>
                </c:pt>
                <c:pt idx="1372">
                  <c:v>4.41584658087307E-4</c:v>
                </c:pt>
                <c:pt idx="1373">
                  <c:v>2.8387585162755402E-4</c:v>
                </c:pt>
                <c:pt idx="1374">
                  <c:v>3.7850113550340602E-4</c:v>
                </c:pt>
                <c:pt idx="1375">
                  <c:v>3.7850113550340602E-4</c:v>
                </c:pt>
                <c:pt idx="1376">
                  <c:v>5.0466818067120803E-4</c:v>
                </c:pt>
                <c:pt idx="1377">
                  <c:v>4.7312641937925797E-4</c:v>
                </c:pt>
                <c:pt idx="1378">
                  <c:v>4.41584658087307E-4</c:v>
                </c:pt>
                <c:pt idx="1379">
                  <c:v>2.5233409033560401E-4</c:v>
                </c:pt>
                <c:pt idx="1380">
                  <c:v>3.1541761291950499E-4</c:v>
                </c:pt>
                <c:pt idx="1381">
                  <c:v>3.1541761291950499E-4</c:v>
                </c:pt>
                <c:pt idx="1382">
                  <c:v>1.8925056775170301E-4</c:v>
                </c:pt>
                <c:pt idx="1383">
                  <c:v>3.7850113550340602E-4</c:v>
                </c:pt>
                <c:pt idx="1384">
                  <c:v>2.5233409033560401E-4</c:v>
                </c:pt>
                <c:pt idx="1385">
                  <c:v>3.1541761291950499E-4</c:v>
                </c:pt>
                <c:pt idx="1386">
                  <c:v>4.41584658087307E-4</c:v>
                </c:pt>
                <c:pt idx="1387">
                  <c:v>4.41584658087307E-4</c:v>
                </c:pt>
                <c:pt idx="1388">
                  <c:v>6.6237698713096096E-4</c:v>
                </c:pt>
                <c:pt idx="1389">
                  <c:v>3.4695937421145499E-4</c:v>
                </c:pt>
                <c:pt idx="1390">
                  <c:v>3.7850113550340602E-4</c:v>
                </c:pt>
                <c:pt idx="1391">
                  <c:v>4.7312641937925797E-4</c:v>
                </c:pt>
                <c:pt idx="1392">
                  <c:v>4.41584658087307E-4</c:v>
                </c:pt>
                <c:pt idx="1393">
                  <c:v>5.3620994196315901E-4</c:v>
                </c:pt>
                <c:pt idx="1394">
                  <c:v>4.10042896795357E-4</c:v>
                </c:pt>
                <c:pt idx="1395">
                  <c:v>4.10042896795357E-4</c:v>
                </c:pt>
                <c:pt idx="1396">
                  <c:v>4.10042896795357E-4</c:v>
                </c:pt>
                <c:pt idx="1397">
                  <c:v>4.41584658087307E-4</c:v>
                </c:pt>
                <c:pt idx="1398">
                  <c:v>3.7850113550340602E-4</c:v>
                </c:pt>
                <c:pt idx="1399">
                  <c:v>3.7850113550340602E-4</c:v>
                </c:pt>
                <c:pt idx="1400">
                  <c:v>4.10042896795357E-4</c:v>
                </c:pt>
                <c:pt idx="1401">
                  <c:v>1.8925056775170301E-4</c:v>
                </c:pt>
                <c:pt idx="1402">
                  <c:v>3.4695937421145499E-4</c:v>
                </c:pt>
                <c:pt idx="1403">
                  <c:v>5.6775170325510901E-4</c:v>
                </c:pt>
                <c:pt idx="1404">
                  <c:v>2.8387585162755402E-4</c:v>
                </c:pt>
                <c:pt idx="1405">
                  <c:v>3.4695937421145499E-4</c:v>
                </c:pt>
                <c:pt idx="1406">
                  <c:v>3.1541761291950499E-4</c:v>
                </c:pt>
                <c:pt idx="1407">
                  <c:v>4.41584658087307E-4</c:v>
                </c:pt>
                <c:pt idx="1408">
                  <c:v>5.3620994196315901E-4</c:v>
                </c:pt>
                <c:pt idx="1409">
                  <c:v>3.1541761291950499E-4</c:v>
                </c:pt>
                <c:pt idx="1410">
                  <c:v>4.10042896795357E-4</c:v>
                </c:pt>
                <c:pt idx="1411">
                  <c:v>2.8387585162755402E-4</c:v>
                </c:pt>
                <c:pt idx="1412">
                  <c:v>2.5233409033560401E-4</c:v>
                </c:pt>
                <c:pt idx="1413">
                  <c:v>1.2616704516780201E-4</c:v>
                </c:pt>
                <c:pt idx="1414">
                  <c:v>5.6775170325510901E-4</c:v>
                </c:pt>
                <c:pt idx="1415">
                  <c:v>4.7312641937925797E-4</c:v>
                </c:pt>
                <c:pt idx="1416">
                  <c:v>3.7850113550340602E-4</c:v>
                </c:pt>
                <c:pt idx="1417">
                  <c:v>3.7850113550340602E-4</c:v>
                </c:pt>
                <c:pt idx="1418">
                  <c:v>4.10042896795357E-4</c:v>
                </c:pt>
                <c:pt idx="1419">
                  <c:v>3.7850113550340602E-4</c:v>
                </c:pt>
                <c:pt idx="1420">
                  <c:v>3.1541761291950499E-4</c:v>
                </c:pt>
                <c:pt idx="1421">
                  <c:v>3.1541761291950499E-4</c:v>
                </c:pt>
                <c:pt idx="1422">
                  <c:v>2.2079232904365301E-4</c:v>
                </c:pt>
                <c:pt idx="1423">
                  <c:v>4.41584658087307E-4</c:v>
                </c:pt>
                <c:pt idx="1424">
                  <c:v>4.10042896795357E-4</c:v>
                </c:pt>
                <c:pt idx="1425">
                  <c:v>4.10042896795357E-4</c:v>
                </c:pt>
                <c:pt idx="1426">
                  <c:v>6.9391874842291096E-4</c:v>
                </c:pt>
                <c:pt idx="1427">
                  <c:v>3.1541761291950499E-4</c:v>
                </c:pt>
                <c:pt idx="1428">
                  <c:v>3.7850113550340602E-4</c:v>
                </c:pt>
                <c:pt idx="1429">
                  <c:v>3.7850113550340602E-4</c:v>
                </c:pt>
                <c:pt idx="1430">
                  <c:v>5.0466818067120803E-4</c:v>
                </c:pt>
                <c:pt idx="1431">
                  <c:v>3.1541761291950499E-4</c:v>
                </c:pt>
                <c:pt idx="1432">
                  <c:v>4.41584658087307E-4</c:v>
                </c:pt>
                <c:pt idx="1433">
                  <c:v>3.7850113550340602E-4</c:v>
                </c:pt>
                <c:pt idx="1434">
                  <c:v>3.4695937421145499E-4</c:v>
                </c:pt>
                <c:pt idx="1435">
                  <c:v>4.10042896795357E-4</c:v>
                </c:pt>
                <c:pt idx="1436">
                  <c:v>4.41584658087307E-4</c:v>
                </c:pt>
                <c:pt idx="1437">
                  <c:v>2.8387585162755402E-4</c:v>
                </c:pt>
                <c:pt idx="1438">
                  <c:v>3.4695937421145499E-4</c:v>
                </c:pt>
                <c:pt idx="1439">
                  <c:v>3.7850113550340602E-4</c:v>
                </c:pt>
                <c:pt idx="1440">
                  <c:v>5.3620994196315901E-4</c:v>
                </c:pt>
                <c:pt idx="1441">
                  <c:v>4.41584658087307E-4</c:v>
                </c:pt>
                <c:pt idx="1442">
                  <c:v>1.2616704516780201E-4</c:v>
                </c:pt>
                <c:pt idx="1443">
                  <c:v>2.8387585162755402E-4</c:v>
                </c:pt>
                <c:pt idx="1444">
                  <c:v>1.8925056775170301E-4</c:v>
                </c:pt>
                <c:pt idx="1445">
                  <c:v>4.7312641937925797E-4</c:v>
                </c:pt>
                <c:pt idx="1446">
                  <c:v>5.9929346454705998E-4</c:v>
                </c:pt>
                <c:pt idx="1447">
                  <c:v>5.0466818067120803E-4</c:v>
                </c:pt>
                <c:pt idx="1448">
                  <c:v>3.7850113550340602E-4</c:v>
                </c:pt>
                <c:pt idx="1449">
                  <c:v>5.0466818067120803E-4</c:v>
                </c:pt>
                <c:pt idx="1450">
                  <c:v>2.2079232904365301E-4</c:v>
                </c:pt>
                <c:pt idx="1451">
                  <c:v>3.4695937421145499E-4</c:v>
                </c:pt>
                <c:pt idx="1452">
                  <c:v>4.7312641937925797E-4</c:v>
                </c:pt>
                <c:pt idx="1453">
                  <c:v>3.4695937421145499E-4</c:v>
                </c:pt>
                <c:pt idx="1454">
                  <c:v>3.7850113550340602E-4</c:v>
                </c:pt>
                <c:pt idx="1455">
                  <c:v>3.7850113550340602E-4</c:v>
                </c:pt>
                <c:pt idx="1456">
                  <c:v>3.1541761291950499E-4</c:v>
                </c:pt>
                <c:pt idx="1457">
                  <c:v>1.8925056775170301E-4</c:v>
                </c:pt>
                <c:pt idx="1458">
                  <c:v>4.10042896795357E-4</c:v>
                </c:pt>
                <c:pt idx="1459">
                  <c:v>2.5233409033560401E-4</c:v>
                </c:pt>
                <c:pt idx="1460">
                  <c:v>3.7850113550340602E-4</c:v>
                </c:pt>
                <c:pt idx="1461">
                  <c:v>4.10042896795357E-4</c:v>
                </c:pt>
                <c:pt idx="1462">
                  <c:v>6.3083522583900998E-4</c:v>
                </c:pt>
                <c:pt idx="1463">
                  <c:v>3.4695937421145499E-4</c:v>
                </c:pt>
                <c:pt idx="1464">
                  <c:v>3.7850113550340602E-4</c:v>
                </c:pt>
                <c:pt idx="1465">
                  <c:v>3.4695937421145499E-4</c:v>
                </c:pt>
                <c:pt idx="1466">
                  <c:v>1.5770880645975201E-4</c:v>
                </c:pt>
                <c:pt idx="1467">
                  <c:v>3.7850113550340602E-4</c:v>
                </c:pt>
                <c:pt idx="1468">
                  <c:v>3.1541761291950499E-4</c:v>
                </c:pt>
                <c:pt idx="1469">
                  <c:v>4.7312641937925797E-4</c:v>
                </c:pt>
                <c:pt idx="1470">
                  <c:v>3.4695937421145499E-4</c:v>
                </c:pt>
                <c:pt idx="1471">
                  <c:v>2.2079232904365301E-4</c:v>
                </c:pt>
                <c:pt idx="1472">
                  <c:v>5.9929346454705998E-4</c:v>
                </c:pt>
                <c:pt idx="1473">
                  <c:v>4.41584658087307E-4</c:v>
                </c:pt>
                <c:pt idx="1474">
                  <c:v>1.5770880645975201E-4</c:v>
                </c:pt>
                <c:pt idx="1475">
                  <c:v>3.1541761291950499E-4</c:v>
                </c:pt>
                <c:pt idx="1476">
                  <c:v>2.2079232904365301E-4</c:v>
                </c:pt>
                <c:pt idx="1477">
                  <c:v>2.2079232904365301E-4</c:v>
                </c:pt>
                <c:pt idx="1478">
                  <c:v>3.4695937421145499E-4</c:v>
                </c:pt>
                <c:pt idx="1479">
                  <c:v>3.1541761291950499E-4</c:v>
                </c:pt>
                <c:pt idx="1480">
                  <c:v>2.5233409033560401E-4</c:v>
                </c:pt>
                <c:pt idx="1481">
                  <c:v>3.1541761291950499E-4</c:v>
                </c:pt>
                <c:pt idx="1482">
                  <c:v>4.7312641937925797E-4</c:v>
                </c:pt>
                <c:pt idx="1483">
                  <c:v>2.8387585162755402E-4</c:v>
                </c:pt>
                <c:pt idx="1484">
                  <c:v>3.4695937421145499E-4</c:v>
                </c:pt>
                <c:pt idx="1485">
                  <c:v>3.1541761291950499E-4</c:v>
                </c:pt>
                <c:pt idx="1486">
                  <c:v>5.0466818067120803E-4</c:v>
                </c:pt>
                <c:pt idx="1487">
                  <c:v>5.3620994196315901E-4</c:v>
                </c:pt>
                <c:pt idx="1488">
                  <c:v>3.7850113550340602E-4</c:v>
                </c:pt>
                <c:pt idx="1489">
                  <c:v>2.8387585162755402E-4</c:v>
                </c:pt>
                <c:pt idx="1490">
                  <c:v>2.8387585162755402E-4</c:v>
                </c:pt>
                <c:pt idx="1491">
                  <c:v>3.7850113550340602E-4</c:v>
                </c:pt>
                <c:pt idx="1492">
                  <c:v>2.2079232904365301E-4</c:v>
                </c:pt>
                <c:pt idx="1493">
                  <c:v>3.7850113550340602E-4</c:v>
                </c:pt>
                <c:pt idx="1494">
                  <c:v>5.0466818067120803E-4</c:v>
                </c:pt>
                <c:pt idx="1495">
                  <c:v>3.1541761291950499E-4</c:v>
                </c:pt>
                <c:pt idx="1496">
                  <c:v>3.7850113550340602E-4</c:v>
                </c:pt>
                <c:pt idx="1497">
                  <c:v>3.7850113550340602E-4</c:v>
                </c:pt>
                <c:pt idx="1498">
                  <c:v>1.8925056775170301E-4</c:v>
                </c:pt>
                <c:pt idx="1499">
                  <c:v>2.8387585162755402E-4</c:v>
                </c:pt>
                <c:pt idx="1500">
                  <c:v>3.4695937421145499E-4</c:v>
                </c:pt>
                <c:pt idx="1501">
                  <c:v>3.1541761291950499E-4</c:v>
                </c:pt>
                <c:pt idx="1502">
                  <c:v>2.8387585162755402E-4</c:v>
                </c:pt>
                <c:pt idx="1503">
                  <c:v>3.4695937421145499E-4</c:v>
                </c:pt>
                <c:pt idx="1504">
                  <c:v>3.4695937421145499E-4</c:v>
                </c:pt>
                <c:pt idx="1505">
                  <c:v>2.2079232904365301E-4</c:v>
                </c:pt>
                <c:pt idx="1506">
                  <c:v>3.7850113550340602E-4</c:v>
                </c:pt>
                <c:pt idx="1507">
                  <c:v>3.1541761291950499E-4</c:v>
                </c:pt>
                <c:pt idx="1508">
                  <c:v>2.8387585162755402E-4</c:v>
                </c:pt>
                <c:pt idx="1509">
                  <c:v>4.41584658087307E-4</c:v>
                </c:pt>
                <c:pt idx="1510">
                  <c:v>4.10042896795357E-4</c:v>
                </c:pt>
                <c:pt idx="1511">
                  <c:v>3.4695937421145499E-4</c:v>
                </c:pt>
                <c:pt idx="1512">
                  <c:v>4.7312641937925797E-4</c:v>
                </c:pt>
                <c:pt idx="1513">
                  <c:v>4.7312641937925797E-4</c:v>
                </c:pt>
                <c:pt idx="1514">
                  <c:v>3.4695937421145499E-4</c:v>
                </c:pt>
                <c:pt idx="1515">
                  <c:v>2.8387585162755402E-4</c:v>
                </c:pt>
                <c:pt idx="1516">
                  <c:v>3.7850113550340602E-4</c:v>
                </c:pt>
                <c:pt idx="1517">
                  <c:v>5.6775170325510901E-4</c:v>
                </c:pt>
                <c:pt idx="1518">
                  <c:v>2.8387585162755402E-4</c:v>
                </c:pt>
                <c:pt idx="1519">
                  <c:v>4.7312641937925797E-4</c:v>
                </c:pt>
                <c:pt idx="1520">
                  <c:v>3.4695937421145499E-4</c:v>
                </c:pt>
                <c:pt idx="1521">
                  <c:v>2.2079232904365301E-4</c:v>
                </c:pt>
                <c:pt idx="1522">
                  <c:v>3.7850113550340602E-4</c:v>
                </c:pt>
                <c:pt idx="1523">
                  <c:v>3.7850113550340602E-4</c:v>
                </c:pt>
                <c:pt idx="1524">
                  <c:v>2.8387585162755402E-4</c:v>
                </c:pt>
                <c:pt idx="1525">
                  <c:v>1.8925056775170301E-4</c:v>
                </c:pt>
                <c:pt idx="1526">
                  <c:v>2.8387585162755402E-4</c:v>
                </c:pt>
                <c:pt idx="1527">
                  <c:v>5.6775170325510901E-4</c:v>
                </c:pt>
                <c:pt idx="1528">
                  <c:v>5.0466818067120803E-4</c:v>
                </c:pt>
                <c:pt idx="1529">
                  <c:v>3.4695937421145499E-4</c:v>
                </c:pt>
                <c:pt idx="1530">
                  <c:v>2.2079232904365301E-4</c:v>
                </c:pt>
                <c:pt idx="1531">
                  <c:v>2.8387585162755402E-4</c:v>
                </c:pt>
                <c:pt idx="1532">
                  <c:v>3.1541761291950499E-4</c:v>
                </c:pt>
                <c:pt idx="1533">
                  <c:v>1.5770880645975201E-4</c:v>
                </c:pt>
                <c:pt idx="1534">
                  <c:v>2.2079232904365301E-4</c:v>
                </c:pt>
                <c:pt idx="1535">
                  <c:v>3.4695937421145499E-4</c:v>
                </c:pt>
                <c:pt idx="1536">
                  <c:v>3.4695937421145499E-4</c:v>
                </c:pt>
                <c:pt idx="1537">
                  <c:v>3.1541761291950499E-4</c:v>
                </c:pt>
                <c:pt idx="1538">
                  <c:v>5.0466818067120803E-4</c:v>
                </c:pt>
                <c:pt idx="1539">
                  <c:v>3.1541761291950499E-4</c:v>
                </c:pt>
                <c:pt idx="1540">
                  <c:v>2.8387585162755402E-4</c:v>
                </c:pt>
                <c:pt idx="1541">
                  <c:v>5.0466818067120803E-4</c:v>
                </c:pt>
                <c:pt idx="1542">
                  <c:v>4.7312641937925797E-4</c:v>
                </c:pt>
                <c:pt idx="1543">
                  <c:v>2.8387585162755402E-4</c:v>
                </c:pt>
                <c:pt idx="1544">
                  <c:v>2.2079232904365301E-4</c:v>
                </c:pt>
                <c:pt idx="1545">
                  <c:v>2.8387585162755402E-4</c:v>
                </c:pt>
                <c:pt idx="1546">
                  <c:v>3.7850113550340602E-4</c:v>
                </c:pt>
                <c:pt idx="1547">
                  <c:v>2.2079232904365301E-4</c:v>
                </c:pt>
                <c:pt idx="1548">
                  <c:v>1.8925056775170301E-4</c:v>
                </c:pt>
                <c:pt idx="1549">
                  <c:v>3.4695937421145499E-4</c:v>
                </c:pt>
                <c:pt idx="1550">
                  <c:v>1.8925056775170301E-4</c:v>
                </c:pt>
                <c:pt idx="1551">
                  <c:v>3.4695937421145499E-4</c:v>
                </c:pt>
                <c:pt idx="1552">
                  <c:v>3.1541761291950499E-4</c:v>
                </c:pt>
                <c:pt idx="1553">
                  <c:v>3.7850113550340602E-4</c:v>
                </c:pt>
                <c:pt idx="1554">
                  <c:v>3.4695937421145499E-4</c:v>
                </c:pt>
                <c:pt idx="1555">
                  <c:v>1.8925056775170301E-4</c:v>
                </c:pt>
                <c:pt idx="1556">
                  <c:v>4.10042896795357E-4</c:v>
                </c:pt>
                <c:pt idx="1557">
                  <c:v>4.7312641937925797E-4</c:v>
                </c:pt>
                <c:pt idx="1558">
                  <c:v>3.1541761291950499E-4</c:v>
                </c:pt>
                <c:pt idx="1559">
                  <c:v>2.8387585162755402E-4</c:v>
                </c:pt>
                <c:pt idx="1560">
                  <c:v>2.2079232904365301E-4</c:v>
                </c:pt>
                <c:pt idx="1561">
                  <c:v>2.8387585162755402E-4</c:v>
                </c:pt>
                <c:pt idx="1562">
                  <c:v>5.0466818067120803E-4</c:v>
                </c:pt>
                <c:pt idx="1563">
                  <c:v>2.5233409033560401E-4</c:v>
                </c:pt>
                <c:pt idx="1564">
                  <c:v>3.1541761291950499E-4</c:v>
                </c:pt>
                <c:pt idx="1565">
                  <c:v>1.8925056775170301E-4</c:v>
                </c:pt>
                <c:pt idx="1566">
                  <c:v>2.5233409033560401E-4</c:v>
                </c:pt>
                <c:pt idx="1567">
                  <c:v>3.4695937421145499E-4</c:v>
                </c:pt>
                <c:pt idx="1568">
                  <c:v>3.7850113550340602E-4</c:v>
                </c:pt>
                <c:pt idx="1569">
                  <c:v>2.8387585162755402E-4</c:v>
                </c:pt>
                <c:pt idx="1570">
                  <c:v>2.2079232904365301E-4</c:v>
                </c:pt>
                <c:pt idx="1571">
                  <c:v>2.8387585162755402E-4</c:v>
                </c:pt>
                <c:pt idx="1572">
                  <c:v>5.9929346454705998E-4</c:v>
                </c:pt>
                <c:pt idx="1573">
                  <c:v>3.1541761291950499E-4</c:v>
                </c:pt>
                <c:pt idx="1574">
                  <c:v>2.2079232904365301E-4</c:v>
                </c:pt>
                <c:pt idx="1575">
                  <c:v>3.1541761291950499E-4</c:v>
                </c:pt>
                <c:pt idx="1576">
                  <c:v>4.41584658087307E-4</c:v>
                </c:pt>
                <c:pt idx="1577">
                  <c:v>2.5233409033560401E-4</c:v>
                </c:pt>
                <c:pt idx="1578">
                  <c:v>2.8387585162755402E-4</c:v>
                </c:pt>
                <c:pt idx="1579">
                  <c:v>5.3620994196315901E-4</c:v>
                </c:pt>
                <c:pt idx="1580">
                  <c:v>4.41584658087307E-4</c:v>
                </c:pt>
                <c:pt idx="1581">
                  <c:v>4.7312641937925797E-4</c:v>
                </c:pt>
                <c:pt idx="1582">
                  <c:v>2.8387585162755402E-4</c:v>
                </c:pt>
                <c:pt idx="1583">
                  <c:v>2.5233409033560401E-4</c:v>
                </c:pt>
                <c:pt idx="1584">
                  <c:v>3.1541761291950499E-4</c:v>
                </c:pt>
                <c:pt idx="1585">
                  <c:v>3.1541761291950499E-4</c:v>
                </c:pt>
                <c:pt idx="1586">
                  <c:v>4.7312641937925797E-4</c:v>
                </c:pt>
                <c:pt idx="1587">
                  <c:v>2.8387585162755402E-4</c:v>
                </c:pt>
                <c:pt idx="1588">
                  <c:v>2.8387585162755402E-4</c:v>
                </c:pt>
                <c:pt idx="1589">
                  <c:v>3.7850113550340602E-4</c:v>
                </c:pt>
                <c:pt idx="1590">
                  <c:v>3.4695937421145499E-4</c:v>
                </c:pt>
                <c:pt idx="1591">
                  <c:v>2.2079232904365301E-4</c:v>
                </c:pt>
                <c:pt idx="1592">
                  <c:v>2.8387585162755402E-4</c:v>
                </c:pt>
                <c:pt idx="1593">
                  <c:v>3.1541761291950499E-4</c:v>
                </c:pt>
                <c:pt idx="1594">
                  <c:v>4.41584658087307E-4</c:v>
                </c:pt>
                <c:pt idx="1595">
                  <c:v>3.4695937421145499E-4</c:v>
                </c:pt>
                <c:pt idx="1596">
                  <c:v>3.4695937421145499E-4</c:v>
                </c:pt>
                <c:pt idx="1597">
                  <c:v>2.8387585162755402E-4</c:v>
                </c:pt>
                <c:pt idx="1598">
                  <c:v>4.10042896795357E-4</c:v>
                </c:pt>
                <c:pt idx="1599">
                  <c:v>2.2079232904365301E-4</c:v>
                </c:pt>
                <c:pt idx="1600">
                  <c:v>3.1541761291950499E-4</c:v>
                </c:pt>
                <c:pt idx="1601">
                  <c:v>3.1541761291950499E-4</c:v>
                </c:pt>
                <c:pt idx="1602">
                  <c:v>2.5233409033560401E-4</c:v>
                </c:pt>
                <c:pt idx="1603">
                  <c:v>3.1541761291950499E-4</c:v>
                </c:pt>
                <c:pt idx="1604">
                  <c:v>3.4695937421145499E-4</c:v>
                </c:pt>
                <c:pt idx="1605">
                  <c:v>2.2079232904365301E-4</c:v>
                </c:pt>
                <c:pt idx="1606">
                  <c:v>3.7850113550340602E-4</c:v>
                </c:pt>
                <c:pt idx="1607">
                  <c:v>4.10042896795357E-4</c:v>
                </c:pt>
                <c:pt idx="1608">
                  <c:v>2.8387585162755402E-4</c:v>
                </c:pt>
                <c:pt idx="1609">
                  <c:v>2.2079232904365301E-4</c:v>
                </c:pt>
                <c:pt idx="1610">
                  <c:v>2.5233409033560401E-4</c:v>
                </c:pt>
                <c:pt idx="1611">
                  <c:v>2.2079232904365301E-4</c:v>
                </c:pt>
                <c:pt idx="1612">
                  <c:v>4.41584658087307E-4</c:v>
                </c:pt>
                <c:pt idx="1613">
                  <c:v>4.10042896795357E-4</c:v>
                </c:pt>
                <c:pt idx="1614">
                  <c:v>1.8925056775170301E-4</c:v>
                </c:pt>
                <c:pt idx="1615">
                  <c:v>3.1541761291950499E-4</c:v>
                </c:pt>
                <c:pt idx="1616">
                  <c:v>1.5770880645975201E-4</c:v>
                </c:pt>
                <c:pt idx="1617">
                  <c:v>3.1541761291950499E-4</c:v>
                </c:pt>
                <c:pt idx="1618">
                  <c:v>3.7850113550340602E-4</c:v>
                </c:pt>
                <c:pt idx="1619">
                  <c:v>1.5770880645975201E-4</c:v>
                </c:pt>
                <c:pt idx="1620">
                  <c:v>1.8925056775170301E-4</c:v>
                </c:pt>
                <c:pt idx="1621">
                  <c:v>2.2079232904365301E-4</c:v>
                </c:pt>
                <c:pt idx="1622">
                  <c:v>3.1541761291950499E-4</c:v>
                </c:pt>
                <c:pt idx="1623">
                  <c:v>1.2616704516780201E-4</c:v>
                </c:pt>
                <c:pt idx="1624">
                  <c:v>2.2079232904365301E-4</c:v>
                </c:pt>
                <c:pt idx="1625">
                  <c:v>1.5770880645975201E-4</c:v>
                </c:pt>
                <c:pt idx="1626">
                  <c:v>2.8387585162755402E-4</c:v>
                </c:pt>
                <c:pt idx="1627">
                  <c:v>2.2079232904365301E-4</c:v>
                </c:pt>
                <c:pt idx="1628">
                  <c:v>3.1541761291950499E-4</c:v>
                </c:pt>
                <c:pt idx="1629">
                  <c:v>2.5233409033560401E-4</c:v>
                </c:pt>
                <c:pt idx="1630">
                  <c:v>2.2079232904365301E-4</c:v>
                </c:pt>
                <c:pt idx="1631">
                  <c:v>4.7312641937925797E-4</c:v>
                </c:pt>
                <c:pt idx="1632">
                  <c:v>3.1541761291950499E-4</c:v>
                </c:pt>
                <c:pt idx="1633">
                  <c:v>3.4695937421145499E-4</c:v>
                </c:pt>
                <c:pt idx="1634">
                  <c:v>6.3083522583901004E-5</c:v>
                </c:pt>
                <c:pt idx="1635">
                  <c:v>4.10042896795357E-4</c:v>
                </c:pt>
                <c:pt idx="1636">
                  <c:v>4.41584658087307E-4</c:v>
                </c:pt>
                <c:pt idx="1637">
                  <c:v>2.5233409033560401E-4</c:v>
                </c:pt>
                <c:pt idx="1638">
                  <c:v>3.1541761291950499E-4</c:v>
                </c:pt>
                <c:pt idx="1639">
                  <c:v>3.1541761291950499E-4</c:v>
                </c:pt>
                <c:pt idx="1640">
                  <c:v>4.41584658087307E-4</c:v>
                </c:pt>
                <c:pt idx="1641">
                  <c:v>2.8387585162755402E-4</c:v>
                </c:pt>
                <c:pt idx="1642">
                  <c:v>2.5233409033560401E-4</c:v>
                </c:pt>
                <c:pt idx="1643">
                  <c:v>3.1541761291950499E-4</c:v>
                </c:pt>
                <c:pt idx="1644">
                  <c:v>3.4695937421145499E-4</c:v>
                </c:pt>
                <c:pt idx="1645">
                  <c:v>1.8925056775170301E-4</c:v>
                </c:pt>
                <c:pt idx="1646">
                  <c:v>4.7312641937925797E-4</c:v>
                </c:pt>
                <c:pt idx="1647">
                  <c:v>1.8925056775170301E-4</c:v>
                </c:pt>
                <c:pt idx="1648">
                  <c:v>3.7850113550340602E-4</c:v>
                </c:pt>
                <c:pt idx="1649">
                  <c:v>3.1541761291950499E-4</c:v>
                </c:pt>
                <c:pt idx="1650">
                  <c:v>1.5770880645975201E-4</c:v>
                </c:pt>
                <c:pt idx="1651">
                  <c:v>3.1541761291950499E-4</c:v>
                </c:pt>
                <c:pt idx="1652">
                  <c:v>5.0466818067120803E-4</c:v>
                </c:pt>
                <c:pt idx="1653">
                  <c:v>3.4695937421145499E-4</c:v>
                </c:pt>
                <c:pt idx="1654">
                  <c:v>2.8387585162755402E-4</c:v>
                </c:pt>
                <c:pt idx="1655">
                  <c:v>4.41584658087307E-4</c:v>
                </c:pt>
                <c:pt idx="1656">
                  <c:v>3.1541761291950499E-4</c:v>
                </c:pt>
                <c:pt idx="1657">
                  <c:v>2.5233409033560401E-4</c:v>
                </c:pt>
                <c:pt idx="1658">
                  <c:v>3.7850113550340602E-4</c:v>
                </c:pt>
                <c:pt idx="1659">
                  <c:v>3.4695937421145499E-4</c:v>
                </c:pt>
                <c:pt idx="1660">
                  <c:v>3.7850113550340602E-4</c:v>
                </c:pt>
                <c:pt idx="1661">
                  <c:v>1.8925056775170301E-4</c:v>
                </c:pt>
                <c:pt idx="1662">
                  <c:v>4.41584658087307E-4</c:v>
                </c:pt>
                <c:pt idx="1663">
                  <c:v>3.1541761291950499E-4</c:v>
                </c:pt>
                <c:pt idx="1664">
                  <c:v>4.10042896795357E-4</c:v>
                </c:pt>
                <c:pt idx="1665">
                  <c:v>1.5770880645975201E-4</c:v>
                </c:pt>
                <c:pt idx="1666">
                  <c:v>2.2079232904365301E-4</c:v>
                </c:pt>
                <c:pt idx="1667">
                  <c:v>1.8925056775170301E-4</c:v>
                </c:pt>
                <c:pt idx="1668">
                  <c:v>3.4695937421145499E-4</c:v>
                </c:pt>
                <c:pt idx="1669">
                  <c:v>1.8925056775170301E-4</c:v>
                </c:pt>
                <c:pt idx="1670">
                  <c:v>4.41584658087307E-4</c:v>
                </c:pt>
                <c:pt idx="1671">
                  <c:v>1.5770880645975201E-4</c:v>
                </c:pt>
                <c:pt idx="1672">
                  <c:v>1.5770880645975201E-4</c:v>
                </c:pt>
                <c:pt idx="1673">
                  <c:v>2.2079232904365301E-4</c:v>
                </c:pt>
                <c:pt idx="1674">
                  <c:v>2.2079232904365301E-4</c:v>
                </c:pt>
                <c:pt idx="1675">
                  <c:v>1.5770880645975201E-4</c:v>
                </c:pt>
                <c:pt idx="1676">
                  <c:v>3.1541761291950499E-4</c:v>
                </c:pt>
                <c:pt idx="1677">
                  <c:v>4.7312641937925797E-4</c:v>
                </c:pt>
                <c:pt idx="1678">
                  <c:v>3.4695937421145499E-4</c:v>
                </c:pt>
                <c:pt idx="1679">
                  <c:v>1.5770880645975201E-4</c:v>
                </c:pt>
                <c:pt idx="1680">
                  <c:v>2.5233409033560401E-4</c:v>
                </c:pt>
                <c:pt idx="1681">
                  <c:v>2.5233409033560401E-4</c:v>
                </c:pt>
                <c:pt idx="1682">
                  <c:v>2.2079232904365301E-4</c:v>
                </c:pt>
                <c:pt idx="1683">
                  <c:v>9.46252838758516E-5</c:v>
                </c:pt>
                <c:pt idx="1684">
                  <c:v>3.1541761291950499E-4</c:v>
                </c:pt>
                <c:pt idx="1685">
                  <c:v>4.10042896795357E-4</c:v>
                </c:pt>
                <c:pt idx="1686">
                  <c:v>2.8387585162755402E-4</c:v>
                </c:pt>
                <c:pt idx="1687">
                  <c:v>3.1541761291950499E-4</c:v>
                </c:pt>
                <c:pt idx="1688">
                  <c:v>3.1541761291950499E-4</c:v>
                </c:pt>
                <c:pt idx="1689">
                  <c:v>3.7850113550340602E-4</c:v>
                </c:pt>
                <c:pt idx="1690">
                  <c:v>2.8387585162755402E-4</c:v>
                </c:pt>
                <c:pt idx="1691">
                  <c:v>3.1541761291950499E-4</c:v>
                </c:pt>
                <c:pt idx="1692">
                  <c:v>1.8925056775170301E-4</c:v>
                </c:pt>
                <c:pt idx="1693">
                  <c:v>2.5233409033560401E-4</c:v>
                </c:pt>
                <c:pt idx="1694">
                  <c:v>2.2079232904365301E-4</c:v>
                </c:pt>
                <c:pt idx="1695">
                  <c:v>2.2079232904365301E-4</c:v>
                </c:pt>
                <c:pt idx="1696">
                  <c:v>3.4695937421145499E-4</c:v>
                </c:pt>
                <c:pt idx="1697">
                  <c:v>2.5233409033560401E-4</c:v>
                </c:pt>
                <c:pt idx="1698">
                  <c:v>3.1541761291950499E-4</c:v>
                </c:pt>
                <c:pt idx="1699">
                  <c:v>2.2079232904365301E-4</c:v>
                </c:pt>
                <c:pt idx="1700">
                  <c:v>3.1541761291950499E-4</c:v>
                </c:pt>
                <c:pt idx="1701">
                  <c:v>2.8387585162755402E-4</c:v>
                </c:pt>
                <c:pt idx="1702">
                  <c:v>1.5770880645975201E-4</c:v>
                </c:pt>
                <c:pt idx="1703">
                  <c:v>2.8387585162755402E-4</c:v>
                </c:pt>
                <c:pt idx="1704">
                  <c:v>1.2616704516780201E-4</c:v>
                </c:pt>
                <c:pt idx="1705">
                  <c:v>2.2079232904365301E-4</c:v>
                </c:pt>
                <c:pt idx="1706">
                  <c:v>3.4695937421145499E-4</c:v>
                </c:pt>
                <c:pt idx="1707">
                  <c:v>5.0466818067120803E-4</c:v>
                </c:pt>
                <c:pt idx="1708">
                  <c:v>2.5233409033560401E-4</c:v>
                </c:pt>
                <c:pt idx="1709">
                  <c:v>1.8925056775170301E-4</c:v>
                </c:pt>
                <c:pt idx="1710">
                  <c:v>3.4695937421145499E-4</c:v>
                </c:pt>
                <c:pt idx="1711">
                  <c:v>2.8387585162755402E-4</c:v>
                </c:pt>
                <c:pt idx="1712">
                  <c:v>2.8387585162755402E-4</c:v>
                </c:pt>
                <c:pt idx="1713">
                  <c:v>9.46252838758516E-5</c:v>
                </c:pt>
                <c:pt idx="1714">
                  <c:v>2.2079232904365301E-4</c:v>
                </c:pt>
                <c:pt idx="1715">
                  <c:v>3.1541761291950499E-4</c:v>
                </c:pt>
                <c:pt idx="1716">
                  <c:v>2.8387585162755402E-4</c:v>
                </c:pt>
                <c:pt idx="1717">
                  <c:v>2.2079232904365301E-4</c:v>
                </c:pt>
                <c:pt idx="1718">
                  <c:v>1.8925056775170301E-4</c:v>
                </c:pt>
                <c:pt idx="1719">
                  <c:v>2.8387585162755402E-4</c:v>
                </c:pt>
                <c:pt idx="1720">
                  <c:v>1.5770880645975201E-4</c:v>
                </c:pt>
                <c:pt idx="1721">
                  <c:v>3.4695937421145499E-4</c:v>
                </c:pt>
                <c:pt idx="1722">
                  <c:v>3.1541761291950499E-4</c:v>
                </c:pt>
                <c:pt idx="1723">
                  <c:v>4.10042896795357E-4</c:v>
                </c:pt>
                <c:pt idx="1724">
                  <c:v>3.4695937421145499E-4</c:v>
                </c:pt>
                <c:pt idx="1725">
                  <c:v>2.5233409033560401E-4</c:v>
                </c:pt>
                <c:pt idx="1726">
                  <c:v>2.2079232904365301E-4</c:v>
                </c:pt>
                <c:pt idx="1727">
                  <c:v>2.2079232904365301E-4</c:v>
                </c:pt>
                <c:pt idx="1728">
                  <c:v>4.7312641937925797E-4</c:v>
                </c:pt>
                <c:pt idx="1729">
                  <c:v>2.5233409033560401E-4</c:v>
                </c:pt>
                <c:pt idx="1730">
                  <c:v>3.4695937421145499E-4</c:v>
                </c:pt>
                <c:pt idx="1731">
                  <c:v>4.7312641937925797E-4</c:v>
                </c:pt>
                <c:pt idx="1732">
                  <c:v>3.1541761291950499E-4</c:v>
                </c:pt>
                <c:pt idx="1733">
                  <c:v>1.8925056775170301E-4</c:v>
                </c:pt>
                <c:pt idx="1734">
                  <c:v>3.7850113550340602E-4</c:v>
                </c:pt>
                <c:pt idx="1735">
                  <c:v>1.2616704516780201E-4</c:v>
                </c:pt>
                <c:pt idx="1736">
                  <c:v>3.1541761291950502E-5</c:v>
                </c:pt>
                <c:pt idx="1737">
                  <c:v>2.2079232904365301E-4</c:v>
                </c:pt>
                <c:pt idx="1738">
                  <c:v>2.5233409033560401E-4</c:v>
                </c:pt>
                <c:pt idx="1739">
                  <c:v>9.46252838758516E-5</c:v>
                </c:pt>
                <c:pt idx="1740">
                  <c:v>3.4695937421145499E-4</c:v>
                </c:pt>
                <c:pt idx="1741">
                  <c:v>2.5233409033560401E-4</c:v>
                </c:pt>
                <c:pt idx="1742">
                  <c:v>3.7850113550340602E-4</c:v>
                </c:pt>
                <c:pt idx="1743">
                  <c:v>2.5233409033560401E-4</c:v>
                </c:pt>
                <c:pt idx="1744">
                  <c:v>4.7312641937925797E-4</c:v>
                </c:pt>
                <c:pt idx="1745">
                  <c:v>4.41584658087307E-4</c:v>
                </c:pt>
                <c:pt idx="1746">
                  <c:v>4.7312641937925797E-4</c:v>
                </c:pt>
                <c:pt idx="1747">
                  <c:v>3.4695937421145499E-4</c:v>
                </c:pt>
                <c:pt idx="1748">
                  <c:v>1.8925056775170301E-4</c:v>
                </c:pt>
                <c:pt idx="1749">
                  <c:v>3.1541761291950499E-4</c:v>
                </c:pt>
                <c:pt idx="1750">
                  <c:v>1.8925056775170301E-4</c:v>
                </c:pt>
                <c:pt idx="1751">
                  <c:v>9.46252838758516E-5</c:v>
                </c:pt>
                <c:pt idx="1752">
                  <c:v>4.7312641937925797E-4</c:v>
                </c:pt>
                <c:pt idx="1753">
                  <c:v>2.2079232904365301E-4</c:v>
                </c:pt>
                <c:pt idx="1754">
                  <c:v>2.5233409033560401E-4</c:v>
                </c:pt>
                <c:pt idx="1755">
                  <c:v>3.7850113550340602E-4</c:v>
                </c:pt>
                <c:pt idx="1756">
                  <c:v>2.2079232904365301E-4</c:v>
                </c:pt>
                <c:pt idx="1757">
                  <c:v>1.5770880645975201E-4</c:v>
                </c:pt>
                <c:pt idx="1758">
                  <c:v>2.5233409033560401E-4</c:v>
                </c:pt>
                <c:pt idx="1759">
                  <c:v>1.8925056775170301E-4</c:v>
                </c:pt>
                <c:pt idx="1760">
                  <c:v>3.4695937421145499E-4</c:v>
                </c:pt>
                <c:pt idx="1761">
                  <c:v>2.8387585162755402E-4</c:v>
                </c:pt>
                <c:pt idx="1762">
                  <c:v>1.8925056775170301E-4</c:v>
                </c:pt>
                <c:pt idx="1763">
                  <c:v>3.1541761291950499E-4</c:v>
                </c:pt>
                <c:pt idx="1764">
                  <c:v>2.8387585162755402E-4</c:v>
                </c:pt>
                <c:pt idx="1765">
                  <c:v>3.1541761291950499E-4</c:v>
                </c:pt>
                <c:pt idx="1766">
                  <c:v>2.5233409033560401E-4</c:v>
                </c:pt>
                <c:pt idx="1767">
                  <c:v>1.5770880645975201E-4</c:v>
                </c:pt>
                <c:pt idx="1768">
                  <c:v>2.2079232904365301E-4</c:v>
                </c:pt>
                <c:pt idx="1769">
                  <c:v>3.7850113550340602E-4</c:v>
                </c:pt>
                <c:pt idx="1770">
                  <c:v>3.7850113550340602E-4</c:v>
                </c:pt>
                <c:pt idx="1771">
                  <c:v>4.41584658087307E-4</c:v>
                </c:pt>
                <c:pt idx="1772">
                  <c:v>2.5233409033560401E-4</c:v>
                </c:pt>
                <c:pt idx="1773">
                  <c:v>3.4695937421145499E-4</c:v>
                </c:pt>
                <c:pt idx="1774">
                  <c:v>4.10042896795357E-4</c:v>
                </c:pt>
                <c:pt idx="1775">
                  <c:v>3.4695937421145499E-4</c:v>
                </c:pt>
                <c:pt idx="1776">
                  <c:v>2.5233409033560401E-4</c:v>
                </c:pt>
                <c:pt idx="1777">
                  <c:v>2.5233409033560401E-4</c:v>
                </c:pt>
                <c:pt idx="1778">
                  <c:v>4.41584658087307E-4</c:v>
                </c:pt>
                <c:pt idx="1779">
                  <c:v>1.8925056775170301E-4</c:v>
                </c:pt>
                <c:pt idx="1780">
                  <c:v>3.1541761291950502E-5</c:v>
                </c:pt>
                <c:pt idx="1781">
                  <c:v>5.6775170325510901E-4</c:v>
                </c:pt>
                <c:pt idx="1782">
                  <c:v>3.4695937421145499E-4</c:v>
                </c:pt>
                <c:pt idx="1783">
                  <c:v>1.8925056775170301E-4</c:v>
                </c:pt>
                <c:pt idx="1784">
                  <c:v>3.7850113550340602E-4</c:v>
                </c:pt>
                <c:pt idx="1785">
                  <c:v>3.7850113550340602E-4</c:v>
                </c:pt>
                <c:pt idx="1786">
                  <c:v>2.2079232904365301E-4</c:v>
                </c:pt>
                <c:pt idx="1787">
                  <c:v>1.5770880645975201E-4</c:v>
                </c:pt>
                <c:pt idx="1788">
                  <c:v>2.5233409033560401E-4</c:v>
                </c:pt>
                <c:pt idx="1789">
                  <c:v>3.4695937421145499E-4</c:v>
                </c:pt>
                <c:pt idx="1790">
                  <c:v>1.8925056775170301E-4</c:v>
                </c:pt>
                <c:pt idx="1791">
                  <c:v>1.8925056775170301E-4</c:v>
                </c:pt>
                <c:pt idx="1792">
                  <c:v>2.2079232904365301E-4</c:v>
                </c:pt>
                <c:pt idx="1793">
                  <c:v>2.8387585162755402E-4</c:v>
                </c:pt>
                <c:pt idx="1794">
                  <c:v>3.4695937421145499E-4</c:v>
                </c:pt>
                <c:pt idx="1795">
                  <c:v>2.8387585162755402E-4</c:v>
                </c:pt>
                <c:pt idx="1796">
                  <c:v>1.5770880645975201E-4</c:v>
                </c:pt>
                <c:pt idx="1797">
                  <c:v>3.4695937421145499E-4</c:v>
                </c:pt>
                <c:pt idx="1798">
                  <c:v>4.10042896795357E-4</c:v>
                </c:pt>
                <c:pt idx="1799">
                  <c:v>1.8925056775170301E-4</c:v>
                </c:pt>
                <c:pt idx="1800">
                  <c:v>3.4695937421145499E-4</c:v>
                </c:pt>
                <c:pt idx="1801">
                  <c:v>1.2616704516780201E-4</c:v>
                </c:pt>
                <c:pt idx="1802">
                  <c:v>4.41584658087307E-4</c:v>
                </c:pt>
                <c:pt idx="1803">
                  <c:v>2.2079232904365301E-4</c:v>
                </c:pt>
                <c:pt idx="1804">
                  <c:v>2.5233409033560401E-4</c:v>
                </c:pt>
                <c:pt idx="1805">
                  <c:v>1.8925056775170301E-4</c:v>
                </c:pt>
                <c:pt idx="1806">
                  <c:v>2.2079232904365301E-4</c:v>
                </c:pt>
                <c:pt idx="1807">
                  <c:v>3.4695937421145499E-4</c:v>
                </c:pt>
                <c:pt idx="1808">
                  <c:v>3.1541761291950499E-4</c:v>
                </c:pt>
                <c:pt idx="1809">
                  <c:v>1.8925056775170301E-4</c:v>
                </c:pt>
                <c:pt idx="1810">
                  <c:v>2.5233409033560401E-4</c:v>
                </c:pt>
                <c:pt idx="1811">
                  <c:v>3.4695937421145499E-4</c:v>
                </c:pt>
                <c:pt idx="1812">
                  <c:v>2.8387585162755402E-4</c:v>
                </c:pt>
                <c:pt idx="1813">
                  <c:v>3.1541761291950499E-4</c:v>
                </c:pt>
                <c:pt idx="1814">
                  <c:v>2.2079232904365301E-4</c:v>
                </c:pt>
                <c:pt idx="1815">
                  <c:v>1.8925056775170301E-4</c:v>
                </c:pt>
                <c:pt idx="1816">
                  <c:v>2.2079232904365301E-4</c:v>
                </c:pt>
                <c:pt idx="1817">
                  <c:v>9.46252838758516E-5</c:v>
                </c:pt>
                <c:pt idx="1818">
                  <c:v>2.2079232904365301E-4</c:v>
                </c:pt>
                <c:pt idx="1819">
                  <c:v>5.3620994196315901E-4</c:v>
                </c:pt>
                <c:pt idx="1820">
                  <c:v>2.2079232904365301E-4</c:v>
                </c:pt>
                <c:pt idx="1821">
                  <c:v>2.2079232904365301E-4</c:v>
                </c:pt>
                <c:pt idx="1822">
                  <c:v>2.2079232904365301E-4</c:v>
                </c:pt>
                <c:pt idx="1823">
                  <c:v>2.5233409033560401E-4</c:v>
                </c:pt>
                <c:pt idx="1824">
                  <c:v>2.8387585162755402E-4</c:v>
                </c:pt>
                <c:pt idx="1825">
                  <c:v>3.7850113550340602E-4</c:v>
                </c:pt>
                <c:pt idx="1826">
                  <c:v>1.2616704516780201E-4</c:v>
                </c:pt>
                <c:pt idx="1827">
                  <c:v>2.8387585162755402E-4</c:v>
                </c:pt>
                <c:pt idx="1828">
                  <c:v>2.8387585162755402E-4</c:v>
                </c:pt>
                <c:pt idx="1829">
                  <c:v>2.2079232904365301E-4</c:v>
                </c:pt>
                <c:pt idx="1830">
                  <c:v>3.7850113550340602E-4</c:v>
                </c:pt>
                <c:pt idx="1831">
                  <c:v>2.8387585162755402E-4</c:v>
                </c:pt>
                <c:pt idx="1832">
                  <c:v>9.46252838758516E-5</c:v>
                </c:pt>
                <c:pt idx="1833">
                  <c:v>2.2079232904365301E-4</c:v>
                </c:pt>
                <c:pt idx="1834">
                  <c:v>2.8387585162755402E-4</c:v>
                </c:pt>
                <c:pt idx="1835">
                  <c:v>4.10042896795357E-4</c:v>
                </c:pt>
                <c:pt idx="1836">
                  <c:v>2.5233409033560401E-4</c:v>
                </c:pt>
                <c:pt idx="1837">
                  <c:v>2.2079232904365301E-4</c:v>
                </c:pt>
                <c:pt idx="1838">
                  <c:v>3.4695937421145499E-4</c:v>
                </c:pt>
                <c:pt idx="1839">
                  <c:v>3.1541761291950499E-4</c:v>
                </c:pt>
                <c:pt idx="1840">
                  <c:v>3.1541761291950499E-4</c:v>
                </c:pt>
                <c:pt idx="1841">
                  <c:v>2.2079232904365301E-4</c:v>
                </c:pt>
                <c:pt idx="1842">
                  <c:v>3.4695937421145499E-4</c:v>
                </c:pt>
                <c:pt idx="1843">
                  <c:v>1.5770880645975201E-4</c:v>
                </c:pt>
                <c:pt idx="1844">
                  <c:v>1.8925056775170301E-4</c:v>
                </c:pt>
                <c:pt idx="1845">
                  <c:v>4.41584658087307E-4</c:v>
                </c:pt>
                <c:pt idx="1846">
                  <c:v>3.7850113550340602E-4</c:v>
                </c:pt>
                <c:pt idx="1847">
                  <c:v>4.10042896795357E-4</c:v>
                </c:pt>
                <c:pt idx="1848">
                  <c:v>2.2079232904365301E-4</c:v>
                </c:pt>
                <c:pt idx="1849">
                  <c:v>2.2079232904365301E-4</c:v>
                </c:pt>
                <c:pt idx="1850">
                  <c:v>3.1541761291950499E-4</c:v>
                </c:pt>
                <c:pt idx="1851">
                  <c:v>2.5233409033560401E-4</c:v>
                </c:pt>
                <c:pt idx="1852">
                  <c:v>4.41584658087307E-4</c:v>
                </c:pt>
                <c:pt idx="1853">
                  <c:v>3.7850113550340602E-4</c:v>
                </c:pt>
                <c:pt idx="1854">
                  <c:v>2.2079232904365301E-4</c:v>
                </c:pt>
                <c:pt idx="1855">
                  <c:v>1.2616704516780201E-4</c:v>
                </c:pt>
                <c:pt idx="1856">
                  <c:v>1.8925056775170301E-4</c:v>
                </c:pt>
                <c:pt idx="1857">
                  <c:v>3.7850113550340602E-4</c:v>
                </c:pt>
                <c:pt idx="1858">
                  <c:v>3.1541761291950499E-4</c:v>
                </c:pt>
                <c:pt idx="1859">
                  <c:v>2.5233409033560401E-4</c:v>
                </c:pt>
                <c:pt idx="1860">
                  <c:v>3.1541761291950499E-4</c:v>
                </c:pt>
                <c:pt idx="1861">
                  <c:v>1.5770880645975201E-4</c:v>
                </c:pt>
                <c:pt idx="1862">
                  <c:v>1.5770880645975201E-4</c:v>
                </c:pt>
                <c:pt idx="1863">
                  <c:v>2.5233409033560401E-4</c:v>
                </c:pt>
                <c:pt idx="1864">
                  <c:v>1.8925056775170301E-4</c:v>
                </c:pt>
                <c:pt idx="1865">
                  <c:v>3.7850113550340602E-4</c:v>
                </c:pt>
                <c:pt idx="1866">
                  <c:v>2.5233409033560401E-4</c:v>
                </c:pt>
                <c:pt idx="1867">
                  <c:v>2.2079232904365301E-4</c:v>
                </c:pt>
                <c:pt idx="1868">
                  <c:v>1.8925056775170301E-4</c:v>
                </c:pt>
                <c:pt idx="1869">
                  <c:v>3.1541761291950499E-4</c:v>
                </c:pt>
                <c:pt idx="1870">
                  <c:v>3.7850113550340602E-4</c:v>
                </c:pt>
                <c:pt idx="1871">
                  <c:v>4.10042896795357E-4</c:v>
                </c:pt>
                <c:pt idx="1872">
                  <c:v>1.8925056775170301E-4</c:v>
                </c:pt>
                <c:pt idx="1873">
                  <c:v>3.1541761291950499E-4</c:v>
                </c:pt>
                <c:pt idx="1874">
                  <c:v>2.2079232904365301E-4</c:v>
                </c:pt>
                <c:pt idx="1875">
                  <c:v>2.5233409033560401E-4</c:v>
                </c:pt>
                <c:pt idx="1876">
                  <c:v>4.10042896795357E-4</c:v>
                </c:pt>
                <c:pt idx="1877">
                  <c:v>1.8925056775170301E-4</c:v>
                </c:pt>
                <c:pt idx="1878">
                  <c:v>1.5770880645975201E-4</c:v>
                </c:pt>
                <c:pt idx="1879">
                  <c:v>1.8925056775170301E-4</c:v>
                </c:pt>
                <c:pt idx="1880">
                  <c:v>2.2079232904365301E-4</c:v>
                </c:pt>
                <c:pt idx="1881">
                  <c:v>9.46252838758516E-5</c:v>
                </c:pt>
                <c:pt idx="1882">
                  <c:v>1.8925056775170301E-4</c:v>
                </c:pt>
                <c:pt idx="1883">
                  <c:v>1.8925056775170301E-4</c:v>
                </c:pt>
                <c:pt idx="1884">
                  <c:v>1.8925056775170301E-4</c:v>
                </c:pt>
                <c:pt idx="1885">
                  <c:v>3.1541761291950499E-4</c:v>
                </c:pt>
                <c:pt idx="1886">
                  <c:v>2.8387585162755402E-4</c:v>
                </c:pt>
                <c:pt idx="1887">
                  <c:v>1.5770880645975201E-4</c:v>
                </c:pt>
                <c:pt idx="1888">
                  <c:v>2.2079232904365301E-4</c:v>
                </c:pt>
                <c:pt idx="1889">
                  <c:v>2.5233409033560401E-4</c:v>
                </c:pt>
                <c:pt idx="1890">
                  <c:v>1.2616704516780201E-4</c:v>
                </c:pt>
                <c:pt idx="1891">
                  <c:v>2.8387585162755402E-4</c:v>
                </c:pt>
                <c:pt idx="1892">
                  <c:v>2.2079232904365301E-4</c:v>
                </c:pt>
                <c:pt idx="1893">
                  <c:v>2.2079232904365301E-4</c:v>
                </c:pt>
                <c:pt idx="1894">
                  <c:v>1.5770880645975201E-4</c:v>
                </c:pt>
                <c:pt idx="1895">
                  <c:v>2.2079232904365301E-4</c:v>
                </c:pt>
                <c:pt idx="1896">
                  <c:v>4.7312641937925797E-4</c:v>
                </c:pt>
                <c:pt idx="1897">
                  <c:v>2.8387585162755402E-4</c:v>
                </c:pt>
                <c:pt idx="1898">
                  <c:v>1.2616704516780201E-4</c:v>
                </c:pt>
                <c:pt idx="1899">
                  <c:v>2.5233409033560401E-4</c:v>
                </c:pt>
                <c:pt idx="1900">
                  <c:v>3.1541761291950499E-4</c:v>
                </c:pt>
                <c:pt idx="1901">
                  <c:v>3.4695937421145499E-4</c:v>
                </c:pt>
                <c:pt idx="1902">
                  <c:v>2.5233409033560401E-4</c:v>
                </c:pt>
                <c:pt idx="1903">
                  <c:v>2.2079232904365301E-4</c:v>
                </c:pt>
                <c:pt idx="1904">
                  <c:v>6.3083522583901004E-5</c:v>
                </c:pt>
                <c:pt idx="1905">
                  <c:v>2.2079232904365301E-4</c:v>
                </c:pt>
                <c:pt idx="1906">
                  <c:v>2.5233409033560401E-4</c:v>
                </c:pt>
                <c:pt idx="1907">
                  <c:v>3.4695937421145499E-4</c:v>
                </c:pt>
                <c:pt idx="1908">
                  <c:v>1.5770880645975201E-4</c:v>
                </c:pt>
                <c:pt idx="1909">
                  <c:v>3.7850113550340602E-4</c:v>
                </c:pt>
                <c:pt idx="1910">
                  <c:v>9.46252838758516E-5</c:v>
                </c:pt>
                <c:pt idx="1911">
                  <c:v>2.2079232904365301E-4</c:v>
                </c:pt>
                <c:pt idx="1912">
                  <c:v>3.4695937421145499E-4</c:v>
                </c:pt>
                <c:pt idx="1913">
                  <c:v>3.4695937421145499E-4</c:v>
                </c:pt>
                <c:pt idx="1914">
                  <c:v>3.1541761291950499E-4</c:v>
                </c:pt>
                <c:pt idx="1915">
                  <c:v>1.2616704516780201E-4</c:v>
                </c:pt>
                <c:pt idx="1916">
                  <c:v>2.5233409033560401E-4</c:v>
                </c:pt>
                <c:pt idx="1917">
                  <c:v>3.1541761291950499E-4</c:v>
                </c:pt>
                <c:pt idx="1918">
                  <c:v>1.5770880645975201E-4</c:v>
                </c:pt>
                <c:pt idx="1919">
                  <c:v>2.5233409033560401E-4</c:v>
                </c:pt>
                <c:pt idx="1920">
                  <c:v>2.5233409033560401E-4</c:v>
                </c:pt>
                <c:pt idx="1921">
                  <c:v>9.46252838758516E-5</c:v>
                </c:pt>
                <c:pt idx="1922">
                  <c:v>2.2079232904365301E-4</c:v>
                </c:pt>
                <c:pt idx="1923">
                  <c:v>2.8387585162755402E-4</c:v>
                </c:pt>
                <c:pt idx="1924">
                  <c:v>1.8925056775170301E-4</c:v>
                </c:pt>
                <c:pt idx="1925">
                  <c:v>9.46252838758516E-5</c:v>
                </c:pt>
                <c:pt idx="1926">
                  <c:v>2.8387585162755402E-4</c:v>
                </c:pt>
                <c:pt idx="1927">
                  <c:v>1.8925056775170301E-4</c:v>
                </c:pt>
                <c:pt idx="1928">
                  <c:v>3.4695937421145499E-4</c:v>
                </c:pt>
                <c:pt idx="1929">
                  <c:v>2.8387585162755402E-4</c:v>
                </c:pt>
                <c:pt idx="1930">
                  <c:v>2.2079232904365301E-4</c:v>
                </c:pt>
                <c:pt idx="1931">
                  <c:v>2.8387585162755402E-4</c:v>
                </c:pt>
                <c:pt idx="1932">
                  <c:v>2.5233409033560401E-4</c:v>
                </c:pt>
                <c:pt idx="1933">
                  <c:v>3.4695937421145499E-4</c:v>
                </c:pt>
                <c:pt idx="1934">
                  <c:v>2.2079232904365301E-4</c:v>
                </c:pt>
                <c:pt idx="1935">
                  <c:v>2.2079232904365301E-4</c:v>
                </c:pt>
                <c:pt idx="1936">
                  <c:v>3.1541761291950499E-4</c:v>
                </c:pt>
                <c:pt idx="1937">
                  <c:v>2.8387585162755402E-4</c:v>
                </c:pt>
                <c:pt idx="1938">
                  <c:v>1.8925056775170301E-4</c:v>
                </c:pt>
                <c:pt idx="1939">
                  <c:v>1.2616704516780201E-4</c:v>
                </c:pt>
                <c:pt idx="1940">
                  <c:v>1.8925056775170301E-4</c:v>
                </c:pt>
                <c:pt idx="1941">
                  <c:v>1.5770880645975201E-4</c:v>
                </c:pt>
                <c:pt idx="1942">
                  <c:v>9.46252838758516E-5</c:v>
                </c:pt>
                <c:pt idx="1943">
                  <c:v>1.8925056775170301E-4</c:v>
                </c:pt>
                <c:pt idx="1944">
                  <c:v>2.2079232904365301E-4</c:v>
                </c:pt>
                <c:pt idx="1945">
                  <c:v>3.1541761291950499E-4</c:v>
                </c:pt>
                <c:pt idx="1946">
                  <c:v>1.8925056775170301E-4</c:v>
                </c:pt>
                <c:pt idx="1947">
                  <c:v>6.3083522583901004E-5</c:v>
                </c:pt>
                <c:pt idx="1948">
                  <c:v>1.5770880645975201E-4</c:v>
                </c:pt>
                <c:pt idx="1949">
                  <c:v>1.5770880645975201E-4</c:v>
                </c:pt>
                <c:pt idx="1950">
                  <c:v>3.4695937421145499E-4</c:v>
                </c:pt>
                <c:pt idx="1951">
                  <c:v>1.8925056775170301E-4</c:v>
                </c:pt>
                <c:pt idx="1952">
                  <c:v>2.8387585162755402E-4</c:v>
                </c:pt>
                <c:pt idx="1953">
                  <c:v>4.10042896795357E-4</c:v>
                </c:pt>
                <c:pt idx="1954">
                  <c:v>2.5233409033560401E-4</c:v>
                </c:pt>
                <c:pt idx="1955">
                  <c:v>2.8387585162755402E-4</c:v>
                </c:pt>
                <c:pt idx="1956">
                  <c:v>2.2079232904365301E-4</c:v>
                </c:pt>
                <c:pt idx="1957">
                  <c:v>3.1541761291950499E-4</c:v>
                </c:pt>
                <c:pt idx="1958">
                  <c:v>4.10042896795357E-4</c:v>
                </c:pt>
                <c:pt idx="1959">
                  <c:v>1.5770880645975201E-4</c:v>
                </c:pt>
                <c:pt idx="1960">
                  <c:v>2.5233409033560401E-4</c:v>
                </c:pt>
                <c:pt idx="1961">
                  <c:v>1.2616704516780201E-4</c:v>
                </c:pt>
                <c:pt idx="1962">
                  <c:v>2.5233409033560401E-4</c:v>
                </c:pt>
                <c:pt idx="1963">
                  <c:v>2.2079232904365301E-4</c:v>
                </c:pt>
                <c:pt idx="1964">
                  <c:v>1.8925056775170301E-4</c:v>
                </c:pt>
                <c:pt idx="1965">
                  <c:v>1.8925056775170301E-4</c:v>
                </c:pt>
                <c:pt idx="1966">
                  <c:v>3.4695937421145499E-4</c:v>
                </c:pt>
                <c:pt idx="1967">
                  <c:v>2.2079232904365301E-4</c:v>
                </c:pt>
                <c:pt idx="1968">
                  <c:v>3.1541761291950499E-4</c:v>
                </c:pt>
                <c:pt idx="1969">
                  <c:v>1.2616704516780201E-4</c:v>
                </c:pt>
                <c:pt idx="1970">
                  <c:v>3.1541761291950499E-4</c:v>
                </c:pt>
                <c:pt idx="1971">
                  <c:v>6.3083522583901004E-5</c:v>
                </c:pt>
                <c:pt idx="1972">
                  <c:v>1.5770880645975201E-4</c:v>
                </c:pt>
                <c:pt idx="1973">
                  <c:v>1.5770880645975201E-4</c:v>
                </c:pt>
                <c:pt idx="1974">
                  <c:v>1.8925056775170301E-4</c:v>
                </c:pt>
                <c:pt idx="1975">
                  <c:v>2.5233409033560401E-4</c:v>
                </c:pt>
                <c:pt idx="1976">
                  <c:v>2.5233409033560401E-4</c:v>
                </c:pt>
                <c:pt idx="1977">
                  <c:v>3.1541761291950499E-4</c:v>
                </c:pt>
                <c:pt idx="1978">
                  <c:v>1.2616704516780201E-4</c:v>
                </c:pt>
                <c:pt idx="1979">
                  <c:v>2.2079232904365301E-4</c:v>
                </c:pt>
                <c:pt idx="1980">
                  <c:v>1.5770880645975201E-4</c:v>
                </c:pt>
                <c:pt idx="1981">
                  <c:v>9.46252838758516E-5</c:v>
                </c:pt>
                <c:pt idx="1982">
                  <c:v>1.5770880645975201E-4</c:v>
                </c:pt>
                <c:pt idx="1983">
                  <c:v>1.2616704516780201E-4</c:v>
                </c:pt>
                <c:pt idx="1984">
                  <c:v>3.7850113550340602E-4</c:v>
                </c:pt>
                <c:pt idx="1985">
                  <c:v>1.8925056775170301E-4</c:v>
                </c:pt>
                <c:pt idx="1986">
                  <c:v>1.5770880645975201E-4</c:v>
                </c:pt>
                <c:pt idx="1987">
                  <c:v>4.41584658087307E-4</c:v>
                </c:pt>
                <c:pt idx="1988">
                  <c:v>1.2616704516780201E-4</c:v>
                </c:pt>
                <c:pt idx="1989">
                  <c:v>2.8387585162755402E-4</c:v>
                </c:pt>
                <c:pt idx="1990">
                  <c:v>2.5233409033560401E-4</c:v>
                </c:pt>
                <c:pt idx="1991">
                  <c:v>1.5770880645975201E-4</c:v>
                </c:pt>
                <c:pt idx="1992">
                  <c:v>1.2616704516780201E-4</c:v>
                </c:pt>
                <c:pt idx="1993">
                  <c:v>1.8925056775170301E-4</c:v>
                </c:pt>
                <c:pt idx="1994">
                  <c:v>3.4695937421145499E-4</c:v>
                </c:pt>
                <c:pt idx="1995">
                  <c:v>2.8387585162755402E-4</c:v>
                </c:pt>
                <c:pt idx="1996">
                  <c:v>1.5770880645975201E-4</c:v>
                </c:pt>
                <c:pt idx="1997">
                  <c:v>3.4695937421145499E-4</c:v>
                </c:pt>
                <c:pt idx="1998">
                  <c:v>2.2079232904365301E-4</c:v>
                </c:pt>
                <c:pt idx="1999">
                  <c:v>1.5770880645975201E-4</c:v>
                </c:pt>
                <c:pt idx="2000">
                  <c:v>2.5233409033560401E-4</c:v>
                </c:pt>
                <c:pt idx="2001">
                  <c:v>1.2616704516780201E-4</c:v>
                </c:pt>
                <c:pt idx="2002">
                  <c:v>1.5770880645975201E-4</c:v>
                </c:pt>
                <c:pt idx="2003">
                  <c:v>1.2616704516780201E-4</c:v>
                </c:pt>
                <c:pt idx="2004">
                  <c:v>2.5233409033560401E-4</c:v>
                </c:pt>
                <c:pt idx="2005">
                  <c:v>1.5770880645975201E-4</c:v>
                </c:pt>
                <c:pt idx="2006">
                  <c:v>2.5233409033560401E-4</c:v>
                </c:pt>
                <c:pt idx="2007">
                  <c:v>1.8925056775170301E-4</c:v>
                </c:pt>
                <c:pt idx="2008">
                  <c:v>1.8925056775170301E-4</c:v>
                </c:pt>
                <c:pt idx="2009">
                  <c:v>3.4695937421145499E-4</c:v>
                </c:pt>
                <c:pt idx="2010">
                  <c:v>2.2079232904365301E-4</c:v>
                </c:pt>
                <c:pt idx="2011">
                  <c:v>1.8925056775170301E-4</c:v>
                </c:pt>
                <c:pt idx="2012">
                  <c:v>1.5770880645975201E-4</c:v>
                </c:pt>
                <c:pt idx="2013">
                  <c:v>1.5770880645975201E-4</c:v>
                </c:pt>
                <c:pt idx="2014">
                  <c:v>9.46252838758516E-5</c:v>
                </c:pt>
                <c:pt idx="2015">
                  <c:v>6.3083522583901004E-5</c:v>
                </c:pt>
                <c:pt idx="2016">
                  <c:v>6.3083522583901004E-5</c:v>
                </c:pt>
                <c:pt idx="2017">
                  <c:v>1.2616704516780201E-4</c:v>
                </c:pt>
                <c:pt idx="2018">
                  <c:v>3.1541761291950499E-4</c:v>
                </c:pt>
                <c:pt idx="2019">
                  <c:v>2.2079232904365301E-4</c:v>
                </c:pt>
                <c:pt idx="2020">
                  <c:v>1.5770880645975201E-4</c:v>
                </c:pt>
                <c:pt idx="2021">
                  <c:v>2.5233409033560401E-4</c:v>
                </c:pt>
                <c:pt idx="2022">
                  <c:v>1.5770880645975201E-4</c:v>
                </c:pt>
                <c:pt idx="2023">
                  <c:v>2.8387585162755402E-4</c:v>
                </c:pt>
                <c:pt idx="2024">
                  <c:v>2.2079232904365301E-4</c:v>
                </c:pt>
                <c:pt idx="2025">
                  <c:v>2.2079232904365301E-4</c:v>
                </c:pt>
                <c:pt idx="2026">
                  <c:v>1.8925056775170301E-4</c:v>
                </c:pt>
                <c:pt idx="2027">
                  <c:v>2.2079232904365301E-4</c:v>
                </c:pt>
                <c:pt idx="2028">
                  <c:v>1.5770880645975201E-4</c:v>
                </c:pt>
                <c:pt idx="2029">
                  <c:v>9.46252838758516E-5</c:v>
                </c:pt>
                <c:pt idx="2030">
                  <c:v>1.8925056775170301E-4</c:v>
                </c:pt>
                <c:pt idx="2031">
                  <c:v>1.8925056775170301E-4</c:v>
                </c:pt>
                <c:pt idx="2032">
                  <c:v>1.5770880645975201E-4</c:v>
                </c:pt>
                <c:pt idx="2033">
                  <c:v>2.5233409033560401E-4</c:v>
                </c:pt>
                <c:pt idx="2034">
                  <c:v>1.8925056775170301E-4</c:v>
                </c:pt>
                <c:pt idx="2035">
                  <c:v>2.8387585162755402E-4</c:v>
                </c:pt>
                <c:pt idx="2036">
                  <c:v>2.2079232904365301E-4</c:v>
                </c:pt>
                <c:pt idx="2037">
                  <c:v>2.2079232904365301E-4</c:v>
                </c:pt>
                <c:pt idx="2038">
                  <c:v>9.46252838758516E-5</c:v>
                </c:pt>
                <c:pt idx="2039">
                  <c:v>2.2079232904365301E-4</c:v>
                </c:pt>
                <c:pt idx="2040">
                  <c:v>2.2079232904365301E-4</c:v>
                </c:pt>
                <c:pt idx="2041">
                  <c:v>2.5233409033560401E-4</c:v>
                </c:pt>
                <c:pt idx="2042">
                  <c:v>1.2616704516780201E-4</c:v>
                </c:pt>
                <c:pt idx="2043">
                  <c:v>1.8925056775170301E-4</c:v>
                </c:pt>
                <c:pt idx="2044">
                  <c:v>1.5770880645975201E-4</c:v>
                </c:pt>
                <c:pt idx="2045">
                  <c:v>3.1541761291950499E-4</c:v>
                </c:pt>
                <c:pt idx="2046">
                  <c:v>2.2079232904365301E-4</c:v>
                </c:pt>
                <c:pt idx="2047">
                  <c:v>2.8387585162755402E-4</c:v>
                </c:pt>
                <c:pt idx="2048">
                  <c:v>1.5770880645975201E-4</c:v>
                </c:pt>
                <c:pt idx="2049">
                  <c:v>1.8925056775170301E-4</c:v>
                </c:pt>
                <c:pt idx="2050">
                  <c:v>9.46252838758516E-5</c:v>
                </c:pt>
                <c:pt idx="2051">
                  <c:v>1.2616704516780201E-4</c:v>
                </c:pt>
                <c:pt idx="2052">
                  <c:v>3.1541761291950499E-4</c:v>
                </c:pt>
                <c:pt idx="2053">
                  <c:v>1.5770880645975201E-4</c:v>
                </c:pt>
                <c:pt idx="2054">
                  <c:v>2.2079232904365301E-4</c:v>
                </c:pt>
                <c:pt idx="2055">
                  <c:v>2.2079232904365301E-4</c:v>
                </c:pt>
                <c:pt idx="2056">
                  <c:v>1.8925056775170301E-4</c:v>
                </c:pt>
                <c:pt idx="2057">
                  <c:v>2.2079232904365301E-4</c:v>
                </c:pt>
                <c:pt idx="2058">
                  <c:v>3.7850113550340602E-4</c:v>
                </c:pt>
                <c:pt idx="2059">
                  <c:v>2.8387585162755402E-4</c:v>
                </c:pt>
                <c:pt idx="2060">
                  <c:v>1.5770880645975201E-4</c:v>
                </c:pt>
                <c:pt idx="2061">
                  <c:v>1.5770880645975201E-4</c:v>
                </c:pt>
                <c:pt idx="2062">
                  <c:v>1.5770880645975201E-4</c:v>
                </c:pt>
                <c:pt idx="2063">
                  <c:v>2.5233409033560401E-4</c:v>
                </c:pt>
                <c:pt idx="2064">
                  <c:v>1.8925056775170301E-4</c:v>
                </c:pt>
                <c:pt idx="2065">
                  <c:v>1.8925056775170301E-4</c:v>
                </c:pt>
                <c:pt idx="2066">
                  <c:v>3.7850113550340602E-4</c:v>
                </c:pt>
                <c:pt idx="2067">
                  <c:v>2.2079232904365301E-4</c:v>
                </c:pt>
                <c:pt idx="2068">
                  <c:v>1.5770880645975201E-4</c:v>
                </c:pt>
                <c:pt idx="2069">
                  <c:v>1.8925056775170301E-4</c:v>
                </c:pt>
                <c:pt idx="2070">
                  <c:v>1.2616704516780201E-4</c:v>
                </c:pt>
                <c:pt idx="2071">
                  <c:v>1.5770880645975201E-4</c:v>
                </c:pt>
                <c:pt idx="2072">
                  <c:v>6.3083522583901004E-5</c:v>
                </c:pt>
                <c:pt idx="2073">
                  <c:v>1.5770880645975201E-4</c:v>
                </c:pt>
                <c:pt idx="2074">
                  <c:v>2.5233409033560401E-4</c:v>
                </c:pt>
                <c:pt idx="2075">
                  <c:v>3.1541761291950502E-5</c:v>
                </c:pt>
                <c:pt idx="2076">
                  <c:v>2.2079232904365301E-4</c:v>
                </c:pt>
                <c:pt idx="2077">
                  <c:v>2.2079232904365301E-4</c:v>
                </c:pt>
                <c:pt idx="2078">
                  <c:v>1.8925056775170301E-4</c:v>
                </c:pt>
                <c:pt idx="2079">
                  <c:v>1.8925056775170301E-4</c:v>
                </c:pt>
                <c:pt idx="2080">
                  <c:v>9.46252838758516E-5</c:v>
                </c:pt>
                <c:pt idx="2081">
                  <c:v>9.46252838758516E-5</c:v>
                </c:pt>
                <c:pt idx="2082">
                  <c:v>2.2079232904365301E-4</c:v>
                </c:pt>
                <c:pt idx="2083">
                  <c:v>9.46252838758516E-5</c:v>
                </c:pt>
                <c:pt idx="2084">
                  <c:v>1.5770880645975201E-4</c:v>
                </c:pt>
                <c:pt idx="2085">
                  <c:v>1.2616704516780201E-4</c:v>
                </c:pt>
                <c:pt idx="2086">
                  <c:v>3.1541761291950499E-4</c:v>
                </c:pt>
                <c:pt idx="2087">
                  <c:v>9.46252838758516E-5</c:v>
                </c:pt>
                <c:pt idx="2088">
                  <c:v>6.3083522583901004E-5</c:v>
                </c:pt>
                <c:pt idx="2089">
                  <c:v>2.2079232904365301E-4</c:v>
                </c:pt>
                <c:pt idx="2090">
                  <c:v>1.5770880645975201E-4</c:v>
                </c:pt>
                <c:pt idx="2091">
                  <c:v>2.2079232904365301E-4</c:v>
                </c:pt>
                <c:pt idx="2092">
                  <c:v>1.8925056775170301E-4</c:v>
                </c:pt>
                <c:pt idx="2093">
                  <c:v>3.1541761291950499E-4</c:v>
                </c:pt>
                <c:pt idx="2094">
                  <c:v>1.2616704516780201E-4</c:v>
                </c:pt>
                <c:pt idx="2095">
                  <c:v>1.5770880645975201E-4</c:v>
                </c:pt>
                <c:pt idx="2096">
                  <c:v>1.8925056775170301E-4</c:v>
                </c:pt>
                <c:pt idx="2097">
                  <c:v>1.2616704516780201E-4</c:v>
                </c:pt>
                <c:pt idx="2098">
                  <c:v>2.2079232904365301E-4</c:v>
                </c:pt>
                <c:pt idx="2099">
                  <c:v>2.2079232904365301E-4</c:v>
                </c:pt>
                <c:pt idx="2100">
                  <c:v>2.2079232904365301E-4</c:v>
                </c:pt>
                <c:pt idx="2101">
                  <c:v>1.5770880645975201E-4</c:v>
                </c:pt>
                <c:pt idx="2102">
                  <c:v>2.2079232904365301E-4</c:v>
                </c:pt>
                <c:pt idx="2103">
                  <c:v>1.8925056775170301E-4</c:v>
                </c:pt>
                <c:pt idx="2104">
                  <c:v>2.8387585162755402E-4</c:v>
                </c:pt>
                <c:pt idx="2105">
                  <c:v>2.8387585162755402E-4</c:v>
                </c:pt>
                <c:pt idx="2106">
                  <c:v>1.8925056775170301E-4</c:v>
                </c:pt>
                <c:pt idx="2107">
                  <c:v>2.5233409033560401E-4</c:v>
                </c:pt>
                <c:pt idx="2108">
                  <c:v>1.5770880645975201E-4</c:v>
                </c:pt>
                <c:pt idx="2109">
                  <c:v>1.2616704516780201E-4</c:v>
                </c:pt>
                <c:pt idx="2110">
                  <c:v>2.8387585162755402E-4</c:v>
                </c:pt>
                <c:pt idx="2111">
                  <c:v>1.8925056775170301E-4</c:v>
                </c:pt>
                <c:pt idx="2112">
                  <c:v>1.2616704516780201E-4</c:v>
                </c:pt>
                <c:pt idx="2113">
                  <c:v>2.2079232904365301E-4</c:v>
                </c:pt>
                <c:pt idx="2114">
                  <c:v>3.1541761291950499E-4</c:v>
                </c:pt>
                <c:pt idx="2115">
                  <c:v>9.46252838758516E-5</c:v>
                </c:pt>
                <c:pt idx="2116">
                  <c:v>2.8387585162755402E-4</c:v>
                </c:pt>
                <c:pt idx="2117">
                  <c:v>1.5770880645975201E-4</c:v>
                </c:pt>
                <c:pt idx="2118">
                  <c:v>9.46252838758516E-5</c:v>
                </c:pt>
                <c:pt idx="2119">
                  <c:v>2.8387585162755402E-4</c:v>
                </c:pt>
                <c:pt idx="2120">
                  <c:v>2.5233409033560401E-4</c:v>
                </c:pt>
                <c:pt idx="2121">
                  <c:v>2.8387585162755402E-4</c:v>
                </c:pt>
                <c:pt idx="2122">
                  <c:v>9.46252838758516E-5</c:v>
                </c:pt>
                <c:pt idx="2123">
                  <c:v>3.1541761291950499E-4</c:v>
                </c:pt>
                <c:pt idx="2124">
                  <c:v>1.2616704516780201E-4</c:v>
                </c:pt>
                <c:pt idx="2125">
                  <c:v>2.5233409033560401E-4</c:v>
                </c:pt>
                <c:pt idx="2126">
                  <c:v>1.2616704516780201E-4</c:v>
                </c:pt>
                <c:pt idx="2127">
                  <c:v>1.2616704516780201E-4</c:v>
                </c:pt>
                <c:pt idx="2128">
                  <c:v>1.5770880645975201E-4</c:v>
                </c:pt>
                <c:pt idx="2129">
                  <c:v>2.5233409033560401E-4</c:v>
                </c:pt>
                <c:pt idx="2130">
                  <c:v>9.46252838758516E-5</c:v>
                </c:pt>
                <c:pt idx="2131">
                  <c:v>3.1541761291950499E-4</c:v>
                </c:pt>
                <c:pt idx="2132">
                  <c:v>2.5233409033560401E-4</c:v>
                </c:pt>
                <c:pt idx="2133">
                  <c:v>3.1541761291950499E-4</c:v>
                </c:pt>
                <c:pt idx="2134">
                  <c:v>2.2079232904365301E-4</c:v>
                </c:pt>
                <c:pt idx="2135">
                  <c:v>3.1541761291950502E-5</c:v>
                </c:pt>
                <c:pt idx="2136">
                  <c:v>1.8925056775170301E-4</c:v>
                </c:pt>
                <c:pt idx="2137">
                  <c:v>2.8387585162755402E-4</c:v>
                </c:pt>
                <c:pt idx="2138">
                  <c:v>2.2079232904365301E-4</c:v>
                </c:pt>
                <c:pt idx="2139">
                  <c:v>2.2079232904365301E-4</c:v>
                </c:pt>
                <c:pt idx="2140">
                  <c:v>9.46252838758516E-5</c:v>
                </c:pt>
                <c:pt idx="2141">
                  <c:v>1.5770880645975201E-4</c:v>
                </c:pt>
                <c:pt idx="2142">
                  <c:v>2.8387585162755402E-4</c:v>
                </c:pt>
                <c:pt idx="2143">
                  <c:v>3.1541761291950499E-4</c:v>
                </c:pt>
                <c:pt idx="2144">
                  <c:v>1.8925056775170301E-4</c:v>
                </c:pt>
                <c:pt idx="2145">
                  <c:v>1.2616704516780201E-4</c:v>
                </c:pt>
                <c:pt idx="2146">
                  <c:v>6.3083522583901004E-5</c:v>
                </c:pt>
                <c:pt idx="2147">
                  <c:v>9.46252838758516E-5</c:v>
                </c:pt>
                <c:pt idx="2148">
                  <c:v>2.5233409033560401E-4</c:v>
                </c:pt>
                <c:pt idx="2149">
                  <c:v>2.8387585162755402E-4</c:v>
                </c:pt>
                <c:pt idx="2150">
                  <c:v>2.5233409033560401E-4</c:v>
                </c:pt>
                <c:pt idx="2151">
                  <c:v>9.46252838758516E-5</c:v>
                </c:pt>
                <c:pt idx="2152">
                  <c:v>1.2616704516780201E-4</c:v>
                </c:pt>
                <c:pt idx="2153">
                  <c:v>6.3083522583901004E-5</c:v>
                </c:pt>
                <c:pt idx="2154">
                  <c:v>2.5233409033560401E-4</c:v>
                </c:pt>
                <c:pt idx="2155">
                  <c:v>1.8925056775170301E-4</c:v>
                </c:pt>
                <c:pt idx="2156">
                  <c:v>1.8925056775170301E-4</c:v>
                </c:pt>
                <c:pt idx="2157">
                  <c:v>2.5233409033560401E-4</c:v>
                </c:pt>
                <c:pt idx="2158">
                  <c:v>1.8925056775170301E-4</c:v>
                </c:pt>
                <c:pt idx="2159">
                  <c:v>2.5233409033560401E-4</c:v>
                </c:pt>
                <c:pt idx="2160">
                  <c:v>6.3083522583901004E-5</c:v>
                </c:pt>
                <c:pt idx="2161">
                  <c:v>1.2616704516780201E-4</c:v>
                </c:pt>
                <c:pt idx="2162">
                  <c:v>1.5770880645975201E-4</c:v>
                </c:pt>
                <c:pt idx="2163">
                  <c:v>9.46252838758516E-5</c:v>
                </c:pt>
                <c:pt idx="2164">
                  <c:v>1.8925056775170301E-4</c:v>
                </c:pt>
                <c:pt idx="2165">
                  <c:v>6.3083522583901004E-5</c:v>
                </c:pt>
                <c:pt idx="2166">
                  <c:v>1.2616704516780201E-4</c:v>
                </c:pt>
                <c:pt idx="2167">
                  <c:v>2.8387585162755402E-4</c:v>
                </c:pt>
                <c:pt idx="2168">
                  <c:v>2.5233409033560401E-4</c:v>
                </c:pt>
                <c:pt idx="2169">
                  <c:v>1.2616704516780201E-4</c:v>
                </c:pt>
                <c:pt idx="2170">
                  <c:v>1.8925056775170301E-4</c:v>
                </c:pt>
                <c:pt idx="2171">
                  <c:v>1.8925056775170301E-4</c:v>
                </c:pt>
                <c:pt idx="2172">
                  <c:v>1.8925056775170301E-4</c:v>
                </c:pt>
                <c:pt idx="2173">
                  <c:v>1.2616704516780201E-4</c:v>
                </c:pt>
                <c:pt idx="2174">
                  <c:v>1.5770880645975201E-4</c:v>
                </c:pt>
                <c:pt idx="2175">
                  <c:v>1.5770880645975201E-4</c:v>
                </c:pt>
                <c:pt idx="2176">
                  <c:v>9.46252838758516E-5</c:v>
                </c:pt>
                <c:pt idx="2177">
                  <c:v>1.2616704516780201E-4</c:v>
                </c:pt>
                <c:pt idx="2178">
                  <c:v>2.2079232904365301E-4</c:v>
                </c:pt>
                <c:pt idx="2179">
                  <c:v>1.5770880645975201E-4</c:v>
                </c:pt>
                <c:pt idx="2180">
                  <c:v>1.5770880645975201E-4</c:v>
                </c:pt>
                <c:pt idx="2181">
                  <c:v>2.2079232904365301E-4</c:v>
                </c:pt>
                <c:pt idx="2182">
                  <c:v>3.1541761291950502E-5</c:v>
                </c:pt>
                <c:pt idx="2183">
                  <c:v>1.8925056775170301E-4</c:v>
                </c:pt>
                <c:pt idx="2184">
                  <c:v>4.41584658087307E-4</c:v>
                </c:pt>
                <c:pt idx="2185">
                  <c:v>2.2079232904365301E-4</c:v>
                </c:pt>
                <c:pt idx="2186">
                  <c:v>1.8925056775170301E-4</c:v>
                </c:pt>
                <c:pt idx="2187">
                  <c:v>1.5770880645975201E-4</c:v>
                </c:pt>
                <c:pt idx="2188">
                  <c:v>1.5770880645975201E-4</c:v>
                </c:pt>
                <c:pt idx="2189">
                  <c:v>1.8925056775170301E-4</c:v>
                </c:pt>
                <c:pt idx="2190">
                  <c:v>2.2079232904365301E-4</c:v>
                </c:pt>
                <c:pt idx="2191">
                  <c:v>9.46252838758516E-5</c:v>
                </c:pt>
                <c:pt idx="2192">
                  <c:v>6.3083522583901004E-5</c:v>
                </c:pt>
                <c:pt idx="2193">
                  <c:v>1.2616704516780201E-4</c:v>
                </c:pt>
                <c:pt idx="2194">
                  <c:v>9.46252838758516E-5</c:v>
                </c:pt>
                <c:pt idx="2195">
                  <c:v>2.2079232904365301E-4</c:v>
                </c:pt>
                <c:pt idx="2196">
                  <c:v>2.5233409033560401E-4</c:v>
                </c:pt>
                <c:pt idx="2197">
                  <c:v>2.2079232904365301E-4</c:v>
                </c:pt>
                <c:pt idx="2198">
                  <c:v>9.46252838758516E-5</c:v>
                </c:pt>
                <c:pt idx="2199">
                  <c:v>6.3083522583901004E-5</c:v>
                </c:pt>
                <c:pt idx="2200">
                  <c:v>1.8925056775170301E-4</c:v>
                </c:pt>
                <c:pt idx="2201">
                  <c:v>1.5770880645975201E-4</c:v>
                </c:pt>
                <c:pt idx="2202">
                  <c:v>6.3083522583901004E-5</c:v>
                </c:pt>
                <c:pt idx="2203">
                  <c:v>1.8925056775170301E-4</c:v>
                </c:pt>
                <c:pt idx="2204">
                  <c:v>1.5770880645975201E-4</c:v>
                </c:pt>
                <c:pt idx="2205">
                  <c:v>2.2079232904365301E-4</c:v>
                </c:pt>
                <c:pt idx="2206">
                  <c:v>9.46252838758516E-5</c:v>
                </c:pt>
                <c:pt idx="2207">
                  <c:v>9.46252838758516E-5</c:v>
                </c:pt>
                <c:pt idx="2208">
                  <c:v>1.8925056775170301E-4</c:v>
                </c:pt>
                <c:pt idx="2209">
                  <c:v>1.8925056775170301E-4</c:v>
                </c:pt>
                <c:pt idx="2210">
                  <c:v>1.2616704516780201E-4</c:v>
                </c:pt>
                <c:pt idx="2211">
                  <c:v>2.2079232904365301E-4</c:v>
                </c:pt>
                <c:pt idx="2212">
                  <c:v>2.8387585162755402E-4</c:v>
                </c:pt>
                <c:pt idx="2213">
                  <c:v>9.46252838758516E-5</c:v>
                </c:pt>
                <c:pt idx="2214">
                  <c:v>2.8387585162755402E-4</c:v>
                </c:pt>
                <c:pt idx="2215">
                  <c:v>1.5770880645975201E-4</c:v>
                </c:pt>
                <c:pt idx="2216">
                  <c:v>1.8925056775170301E-4</c:v>
                </c:pt>
                <c:pt idx="2217">
                  <c:v>1.8925056775170301E-4</c:v>
                </c:pt>
                <c:pt idx="2218">
                  <c:v>1.8925056775170301E-4</c:v>
                </c:pt>
                <c:pt idx="2219">
                  <c:v>1.8925056775170301E-4</c:v>
                </c:pt>
                <c:pt idx="2220">
                  <c:v>1.2616704516780201E-4</c:v>
                </c:pt>
                <c:pt idx="2221">
                  <c:v>2.2079232904365301E-4</c:v>
                </c:pt>
                <c:pt idx="2222">
                  <c:v>2.5233409033560401E-4</c:v>
                </c:pt>
                <c:pt idx="2223">
                  <c:v>1.2616704516780201E-4</c:v>
                </c:pt>
                <c:pt idx="2224">
                  <c:v>2.2079232904365301E-4</c:v>
                </c:pt>
                <c:pt idx="2225">
                  <c:v>9.46252838758516E-5</c:v>
                </c:pt>
                <c:pt idx="2226">
                  <c:v>1.8925056775170301E-4</c:v>
                </c:pt>
                <c:pt idx="2227">
                  <c:v>2.5233409033560401E-4</c:v>
                </c:pt>
                <c:pt idx="2228">
                  <c:v>1.8925056775170301E-4</c:v>
                </c:pt>
                <c:pt idx="2229">
                  <c:v>9.46252838758516E-5</c:v>
                </c:pt>
                <c:pt idx="2230">
                  <c:v>1.5770880645975201E-4</c:v>
                </c:pt>
                <c:pt idx="2231">
                  <c:v>1.2616704516780201E-4</c:v>
                </c:pt>
                <c:pt idx="2232">
                  <c:v>1.5770880645975201E-4</c:v>
                </c:pt>
                <c:pt idx="2233">
                  <c:v>1.5770880645975201E-4</c:v>
                </c:pt>
                <c:pt idx="2234">
                  <c:v>2.2079232904365301E-4</c:v>
                </c:pt>
                <c:pt idx="2235">
                  <c:v>1.8925056775170301E-4</c:v>
                </c:pt>
                <c:pt idx="2236">
                  <c:v>6.3083522583901004E-5</c:v>
                </c:pt>
                <c:pt idx="2237">
                  <c:v>1.5770880645975201E-4</c:v>
                </c:pt>
                <c:pt idx="2238">
                  <c:v>2.8387585162755402E-4</c:v>
                </c:pt>
                <c:pt idx="2239">
                  <c:v>1.5770880645975201E-4</c:v>
                </c:pt>
                <c:pt idx="2240">
                  <c:v>1.5770880645975201E-4</c:v>
                </c:pt>
                <c:pt idx="2241">
                  <c:v>1.8925056775170301E-4</c:v>
                </c:pt>
                <c:pt idx="2242">
                  <c:v>2.2079232904365301E-4</c:v>
                </c:pt>
                <c:pt idx="2243">
                  <c:v>1.5770880645975201E-4</c:v>
                </c:pt>
                <c:pt idx="2244">
                  <c:v>6.3083522583901004E-5</c:v>
                </c:pt>
                <c:pt idx="2245">
                  <c:v>2.5233409033560401E-4</c:v>
                </c:pt>
                <c:pt idx="2246">
                  <c:v>1.8925056775170301E-4</c:v>
                </c:pt>
                <c:pt idx="2247">
                  <c:v>2.2079232904365301E-4</c:v>
                </c:pt>
                <c:pt idx="2248">
                  <c:v>1.8925056775170301E-4</c:v>
                </c:pt>
                <c:pt idx="2249">
                  <c:v>1.2616704516780201E-4</c:v>
                </c:pt>
                <c:pt idx="2250">
                  <c:v>1.5770880645975201E-4</c:v>
                </c:pt>
                <c:pt idx="2251">
                  <c:v>6.3083522583901004E-5</c:v>
                </c:pt>
                <c:pt idx="2252">
                  <c:v>2.2079232904365301E-4</c:v>
                </c:pt>
                <c:pt idx="2253">
                  <c:v>1.2616704516780201E-4</c:v>
                </c:pt>
                <c:pt idx="2254">
                  <c:v>9.46252838758516E-5</c:v>
                </c:pt>
                <c:pt idx="2255">
                  <c:v>1.5770880645975201E-4</c:v>
                </c:pt>
                <c:pt idx="2256">
                  <c:v>1.5770880645975201E-4</c:v>
                </c:pt>
                <c:pt idx="2257">
                  <c:v>6.3083522583901004E-5</c:v>
                </c:pt>
                <c:pt idx="2258">
                  <c:v>1.2616704516780201E-4</c:v>
                </c:pt>
                <c:pt idx="2259">
                  <c:v>1.8925056775170301E-4</c:v>
                </c:pt>
                <c:pt idx="2260">
                  <c:v>1.8925056775170301E-4</c:v>
                </c:pt>
                <c:pt idx="2261">
                  <c:v>1.5770880645975201E-4</c:v>
                </c:pt>
                <c:pt idx="2262">
                  <c:v>6.3083522583901004E-5</c:v>
                </c:pt>
                <c:pt idx="2263">
                  <c:v>1.8925056775170301E-4</c:v>
                </c:pt>
                <c:pt idx="2264">
                  <c:v>1.2616704516780201E-4</c:v>
                </c:pt>
                <c:pt idx="2265">
                  <c:v>9.46252838758516E-5</c:v>
                </c:pt>
                <c:pt idx="2266">
                  <c:v>6.3083522583901004E-5</c:v>
                </c:pt>
                <c:pt idx="2267">
                  <c:v>1.5770880645975201E-4</c:v>
                </c:pt>
                <c:pt idx="2268">
                  <c:v>9.46252838758516E-5</c:v>
                </c:pt>
                <c:pt idx="2269">
                  <c:v>1.8925056775170301E-4</c:v>
                </c:pt>
                <c:pt idx="2270">
                  <c:v>1.5770880645975201E-4</c:v>
                </c:pt>
                <c:pt idx="2271">
                  <c:v>2.2079232904365301E-4</c:v>
                </c:pt>
                <c:pt idx="2272">
                  <c:v>1.5770880645975201E-4</c:v>
                </c:pt>
                <c:pt idx="2273">
                  <c:v>1.5770880645975201E-4</c:v>
                </c:pt>
                <c:pt idx="2274">
                  <c:v>2.5233409033560401E-4</c:v>
                </c:pt>
                <c:pt idx="2275">
                  <c:v>1.2616704516780201E-4</c:v>
                </c:pt>
                <c:pt idx="2276">
                  <c:v>9.46252838758516E-5</c:v>
                </c:pt>
                <c:pt idx="2277">
                  <c:v>2.2079232904365301E-4</c:v>
                </c:pt>
                <c:pt idx="2278">
                  <c:v>1.2616704516780201E-4</c:v>
                </c:pt>
                <c:pt idx="2279">
                  <c:v>6.3083522583901004E-5</c:v>
                </c:pt>
                <c:pt idx="2280">
                  <c:v>9.46252838758516E-5</c:v>
                </c:pt>
                <c:pt idx="2281">
                  <c:v>1.5770880645975201E-4</c:v>
                </c:pt>
                <c:pt idx="2282">
                  <c:v>1.2616704516780201E-4</c:v>
                </c:pt>
                <c:pt idx="2283">
                  <c:v>1.2616704516780201E-4</c:v>
                </c:pt>
                <c:pt idx="2284">
                  <c:v>1.5770880645975201E-4</c:v>
                </c:pt>
                <c:pt idx="2285">
                  <c:v>1.2616704516780201E-4</c:v>
                </c:pt>
                <c:pt idx="2286">
                  <c:v>2.2079232904365301E-4</c:v>
                </c:pt>
                <c:pt idx="2287">
                  <c:v>1.5770880645975201E-4</c:v>
                </c:pt>
                <c:pt idx="2288">
                  <c:v>1.8925056775170301E-4</c:v>
                </c:pt>
                <c:pt idx="2289">
                  <c:v>9.46252838758516E-5</c:v>
                </c:pt>
                <c:pt idx="2290">
                  <c:v>2.2079232904365301E-4</c:v>
                </c:pt>
                <c:pt idx="2291">
                  <c:v>1.8925056775170301E-4</c:v>
                </c:pt>
                <c:pt idx="2292">
                  <c:v>2.5233409033560401E-4</c:v>
                </c:pt>
                <c:pt idx="2293">
                  <c:v>1.5770880645975201E-4</c:v>
                </c:pt>
                <c:pt idx="2294">
                  <c:v>6.3083522583901004E-5</c:v>
                </c:pt>
                <c:pt idx="2295">
                  <c:v>6.3083522583901004E-5</c:v>
                </c:pt>
                <c:pt idx="2296">
                  <c:v>1.5770880645975201E-4</c:v>
                </c:pt>
                <c:pt idx="2297">
                  <c:v>1.2616704516780201E-4</c:v>
                </c:pt>
                <c:pt idx="2298">
                  <c:v>1.2616704516780201E-4</c:v>
                </c:pt>
                <c:pt idx="2299">
                  <c:v>1.5770880645975201E-4</c:v>
                </c:pt>
                <c:pt idx="2300">
                  <c:v>2.5233409033560401E-4</c:v>
                </c:pt>
                <c:pt idx="2301">
                  <c:v>1.5770880645975201E-4</c:v>
                </c:pt>
                <c:pt idx="2302">
                  <c:v>2.2079232904365301E-4</c:v>
                </c:pt>
                <c:pt idx="2303">
                  <c:v>1.2616704516780201E-4</c:v>
                </c:pt>
                <c:pt idx="2304">
                  <c:v>9.46252838758516E-5</c:v>
                </c:pt>
                <c:pt idx="2305">
                  <c:v>9.46252838758516E-5</c:v>
                </c:pt>
                <c:pt idx="2306">
                  <c:v>1.2616704516780201E-4</c:v>
                </c:pt>
                <c:pt idx="2307">
                  <c:v>1.5770880645975201E-4</c:v>
                </c:pt>
                <c:pt idx="2308">
                  <c:v>6.3083522583901004E-5</c:v>
                </c:pt>
                <c:pt idx="2309">
                  <c:v>1.2616704516780201E-4</c:v>
                </c:pt>
                <c:pt idx="2310">
                  <c:v>1.5770880645975201E-4</c:v>
                </c:pt>
                <c:pt idx="2311">
                  <c:v>6.3083522583901004E-5</c:v>
                </c:pt>
                <c:pt idx="2312">
                  <c:v>1.8925056775170301E-4</c:v>
                </c:pt>
                <c:pt idx="2313">
                  <c:v>1.2616704516780201E-4</c:v>
                </c:pt>
                <c:pt idx="2314">
                  <c:v>1.8925056775170301E-4</c:v>
                </c:pt>
                <c:pt idx="2315">
                  <c:v>9.46252838758516E-5</c:v>
                </c:pt>
                <c:pt idx="2316">
                  <c:v>9.46252838758516E-5</c:v>
                </c:pt>
                <c:pt idx="2317">
                  <c:v>9.46252838758516E-5</c:v>
                </c:pt>
                <c:pt idx="2318">
                  <c:v>1.8925056775170301E-4</c:v>
                </c:pt>
                <c:pt idx="2319">
                  <c:v>9.46252838758516E-5</c:v>
                </c:pt>
                <c:pt idx="2320">
                  <c:v>6.3083522583901004E-5</c:v>
                </c:pt>
                <c:pt idx="2321">
                  <c:v>6.3083522583901004E-5</c:v>
                </c:pt>
                <c:pt idx="2322">
                  <c:v>9.46252838758516E-5</c:v>
                </c:pt>
                <c:pt idx="2323">
                  <c:v>9.46252838758516E-5</c:v>
                </c:pt>
                <c:pt idx="2324">
                  <c:v>6.3083522583901004E-5</c:v>
                </c:pt>
                <c:pt idx="2325">
                  <c:v>1.2616704516780201E-4</c:v>
                </c:pt>
                <c:pt idx="2326">
                  <c:v>2.2079232904365301E-4</c:v>
                </c:pt>
                <c:pt idx="2327">
                  <c:v>9.46252838758516E-5</c:v>
                </c:pt>
                <c:pt idx="2328">
                  <c:v>9.46252838758516E-5</c:v>
                </c:pt>
                <c:pt idx="2329">
                  <c:v>2.5233409033560401E-4</c:v>
                </c:pt>
                <c:pt idx="2330">
                  <c:v>2.8387585162755402E-4</c:v>
                </c:pt>
                <c:pt idx="2331">
                  <c:v>9.46252838758516E-5</c:v>
                </c:pt>
                <c:pt idx="2332">
                  <c:v>1.2616704516780201E-4</c:v>
                </c:pt>
                <c:pt idx="2333">
                  <c:v>1.5770880645975201E-4</c:v>
                </c:pt>
                <c:pt idx="2334">
                  <c:v>1.5770880645975201E-4</c:v>
                </c:pt>
                <c:pt idx="2335">
                  <c:v>1.8925056775170301E-4</c:v>
                </c:pt>
                <c:pt idx="2336">
                  <c:v>1.5770880645975201E-4</c:v>
                </c:pt>
                <c:pt idx="2337">
                  <c:v>2.5233409033560401E-4</c:v>
                </c:pt>
                <c:pt idx="2338">
                  <c:v>1.8925056775170301E-4</c:v>
                </c:pt>
                <c:pt idx="2339">
                  <c:v>9.46252838758516E-5</c:v>
                </c:pt>
                <c:pt idx="2340">
                  <c:v>1.5770880645975201E-4</c:v>
                </c:pt>
                <c:pt idx="2341">
                  <c:v>1.5770880645975201E-4</c:v>
                </c:pt>
                <c:pt idx="2342">
                  <c:v>1.8925056775170301E-4</c:v>
                </c:pt>
                <c:pt idx="2343">
                  <c:v>9.46252838758516E-5</c:v>
                </c:pt>
                <c:pt idx="2344">
                  <c:v>1.2616704516780201E-4</c:v>
                </c:pt>
                <c:pt idx="2345">
                  <c:v>1.2616704516780201E-4</c:v>
                </c:pt>
                <c:pt idx="2346">
                  <c:v>6.3083522583901004E-5</c:v>
                </c:pt>
                <c:pt idx="2347">
                  <c:v>1.2616704516780201E-4</c:v>
                </c:pt>
                <c:pt idx="2348">
                  <c:v>1.2616704516780201E-4</c:v>
                </c:pt>
                <c:pt idx="2349">
                  <c:v>9.46252838758516E-5</c:v>
                </c:pt>
                <c:pt idx="2350">
                  <c:v>2.2079232904365301E-4</c:v>
                </c:pt>
                <c:pt idx="2351">
                  <c:v>2.2079232904365301E-4</c:v>
                </c:pt>
                <c:pt idx="2352">
                  <c:v>9.46252838758516E-5</c:v>
                </c:pt>
                <c:pt idx="2353">
                  <c:v>2.5233409033560401E-4</c:v>
                </c:pt>
                <c:pt idx="2354">
                  <c:v>1.2616704516780201E-4</c:v>
                </c:pt>
                <c:pt idx="2355">
                  <c:v>3.1541761291950502E-5</c:v>
                </c:pt>
                <c:pt idx="2356">
                  <c:v>6.3083522583901004E-5</c:v>
                </c:pt>
                <c:pt idx="2357">
                  <c:v>9.46252838758516E-5</c:v>
                </c:pt>
                <c:pt idx="2358">
                  <c:v>1.2616704516780201E-4</c:v>
                </c:pt>
                <c:pt idx="2359">
                  <c:v>6.3083522583901004E-5</c:v>
                </c:pt>
                <c:pt idx="2360">
                  <c:v>6.3083522583901004E-5</c:v>
                </c:pt>
                <c:pt idx="2361">
                  <c:v>1.2616704516780201E-4</c:v>
                </c:pt>
                <c:pt idx="2362">
                  <c:v>2.8387585162755402E-4</c:v>
                </c:pt>
                <c:pt idx="2363">
                  <c:v>9.46252838758516E-5</c:v>
                </c:pt>
                <c:pt idx="2364">
                  <c:v>1.8925056775170301E-4</c:v>
                </c:pt>
                <c:pt idx="2365">
                  <c:v>3.1541761291950502E-5</c:v>
                </c:pt>
                <c:pt idx="2366">
                  <c:v>9.46252838758516E-5</c:v>
                </c:pt>
                <c:pt idx="2367">
                  <c:v>3.1541761291950499E-4</c:v>
                </c:pt>
                <c:pt idx="2368">
                  <c:v>1.8925056775170301E-4</c:v>
                </c:pt>
                <c:pt idx="2369">
                  <c:v>2.2079232904365301E-4</c:v>
                </c:pt>
                <c:pt idx="2370">
                  <c:v>2.5233409033560401E-4</c:v>
                </c:pt>
                <c:pt idx="2371">
                  <c:v>2.8387585162755402E-4</c:v>
                </c:pt>
                <c:pt idx="2372">
                  <c:v>9.46252838758516E-5</c:v>
                </c:pt>
                <c:pt idx="2373">
                  <c:v>1.2616704516780201E-4</c:v>
                </c:pt>
                <c:pt idx="2374">
                  <c:v>3.1541761291950502E-5</c:v>
                </c:pt>
                <c:pt idx="2375">
                  <c:v>9.46252838758516E-5</c:v>
                </c:pt>
                <c:pt idx="2376">
                  <c:v>6.3083522583901004E-5</c:v>
                </c:pt>
                <c:pt idx="2377">
                  <c:v>9.46252838758516E-5</c:v>
                </c:pt>
                <c:pt idx="2378">
                  <c:v>1.8925056775170301E-4</c:v>
                </c:pt>
                <c:pt idx="2379">
                  <c:v>3.1541761291950502E-5</c:v>
                </c:pt>
                <c:pt idx="2380">
                  <c:v>1.5770880645975201E-4</c:v>
                </c:pt>
                <c:pt idx="2381">
                  <c:v>2.8387585162755402E-4</c:v>
                </c:pt>
                <c:pt idx="2382">
                  <c:v>6.3083522583901004E-5</c:v>
                </c:pt>
                <c:pt idx="2383">
                  <c:v>1.8925056775170301E-4</c:v>
                </c:pt>
                <c:pt idx="2384">
                  <c:v>1.2616704516780201E-4</c:v>
                </c:pt>
                <c:pt idx="2385">
                  <c:v>2.5233409033560401E-4</c:v>
                </c:pt>
                <c:pt idx="2386">
                  <c:v>6.3083522583901004E-5</c:v>
                </c:pt>
                <c:pt idx="2387">
                  <c:v>3.1541761291950502E-5</c:v>
                </c:pt>
                <c:pt idx="2388">
                  <c:v>1.5770880645975201E-4</c:v>
                </c:pt>
                <c:pt idx="2389">
                  <c:v>6.3083522583901004E-5</c:v>
                </c:pt>
                <c:pt idx="2390">
                  <c:v>9.46252838758516E-5</c:v>
                </c:pt>
                <c:pt idx="2391">
                  <c:v>1.2616704516780201E-4</c:v>
                </c:pt>
                <c:pt idx="2392">
                  <c:v>1.8925056775170301E-4</c:v>
                </c:pt>
                <c:pt idx="2393">
                  <c:v>1.8925056775170301E-4</c:v>
                </c:pt>
                <c:pt idx="2394">
                  <c:v>2.2079232904365301E-4</c:v>
                </c:pt>
                <c:pt idx="2395">
                  <c:v>9.46252838758516E-5</c:v>
                </c:pt>
                <c:pt idx="2396">
                  <c:v>3.1541761291950502E-5</c:v>
                </c:pt>
                <c:pt idx="2397">
                  <c:v>2.2079232904365301E-4</c:v>
                </c:pt>
                <c:pt idx="2398">
                  <c:v>9.46252838758516E-5</c:v>
                </c:pt>
                <c:pt idx="2399">
                  <c:v>6.3083522583901004E-5</c:v>
                </c:pt>
                <c:pt idx="2400">
                  <c:v>1.2616704516780201E-4</c:v>
                </c:pt>
                <c:pt idx="2401">
                  <c:v>2.5233409033560401E-4</c:v>
                </c:pt>
                <c:pt idx="2402">
                  <c:v>9.46252838758516E-5</c:v>
                </c:pt>
                <c:pt idx="2403">
                  <c:v>6.3083522583901004E-5</c:v>
                </c:pt>
                <c:pt idx="2404">
                  <c:v>6.3083522583901004E-5</c:v>
                </c:pt>
                <c:pt idx="2405">
                  <c:v>1.5770880645975201E-4</c:v>
                </c:pt>
                <c:pt idx="2406">
                  <c:v>1.8925056775170301E-4</c:v>
                </c:pt>
                <c:pt idx="2407">
                  <c:v>1.2616704516780201E-4</c:v>
                </c:pt>
                <c:pt idx="2408">
                  <c:v>1.2616704516780201E-4</c:v>
                </c:pt>
                <c:pt idx="2409">
                  <c:v>2.2079232904365301E-4</c:v>
                </c:pt>
                <c:pt idx="2410">
                  <c:v>1.2616704516780201E-4</c:v>
                </c:pt>
                <c:pt idx="2411">
                  <c:v>3.1541761291950502E-5</c:v>
                </c:pt>
                <c:pt idx="2412">
                  <c:v>3.1541761291950502E-5</c:v>
                </c:pt>
                <c:pt idx="2413">
                  <c:v>1.5770880645975201E-4</c:v>
                </c:pt>
                <c:pt idx="2414">
                  <c:v>2.5233409033560401E-4</c:v>
                </c:pt>
                <c:pt idx="2415">
                  <c:v>9.46252838758516E-5</c:v>
                </c:pt>
                <c:pt idx="2416">
                  <c:v>9.46252838758516E-5</c:v>
                </c:pt>
                <c:pt idx="2417">
                  <c:v>1.5770880645975201E-4</c:v>
                </c:pt>
                <c:pt idx="2418">
                  <c:v>1.5770880645975201E-4</c:v>
                </c:pt>
                <c:pt idx="2419">
                  <c:v>6.3083522583901004E-5</c:v>
                </c:pt>
                <c:pt idx="2420">
                  <c:v>1.5770880645975201E-4</c:v>
                </c:pt>
                <c:pt idx="2421">
                  <c:v>1.8925056775170301E-4</c:v>
                </c:pt>
                <c:pt idx="2422">
                  <c:v>6.3083522583901004E-5</c:v>
                </c:pt>
                <c:pt idx="2423">
                  <c:v>3.1541761291950502E-5</c:v>
                </c:pt>
                <c:pt idx="2424">
                  <c:v>9.46252838758516E-5</c:v>
                </c:pt>
                <c:pt idx="2425">
                  <c:v>1.8925056775170301E-4</c:v>
                </c:pt>
                <c:pt idx="2426">
                  <c:v>9.46252838758516E-5</c:v>
                </c:pt>
                <c:pt idx="2427">
                  <c:v>9.46252838758516E-5</c:v>
                </c:pt>
                <c:pt idx="2428">
                  <c:v>1.2616704516780201E-4</c:v>
                </c:pt>
                <c:pt idx="2429">
                  <c:v>3.1541761291950502E-5</c:v>
                </c:pt>
                <c:pt idx="2430">
                  <c:v>6.3083522583901004E-5</c:v>
                </c:pt>
                <c:pt idx="2431">
                  <c:v>1.8925056775170301E-4</c:v>
                </c:pt>
                <c:pt idx="2432">
                  <c:v>3.1541761291950502E-5</c:v>
                </c:pt>
                <c:pt idx="2433">
                  <c:v>3.1541761291950502E-5</c:v>
                </c:pt>
                <c:pt idx="2434">
                  <c:v>6.3083522583901004E-5</c:v>
                </c:pt>
                <c:pt idx="2435">
                  <c:v>9.46252838758516E-5</c:v>
                </c:pt>
                <c:pt idx="2436">
                  <c:v>1.2616704516780201E-4</c:v>
                </c:pt>
                <c:pt idx="2437">
                  <c:v>1.5770880645975201E-4</c:v>
                </c:pt>
                <c:pt idx="2438">
                  <c:v>1.8925056775170301E-4</c:v>
                </c:pt>
                <c:pt idx="2439">
                  <c:v>1.8925056775170301E-4</c:v>
                </c:pt>
                <c:pt idx="2440">
                  <c:v>2.5233409033560401E-4</c:v>
                </c:pt>
                <c:pt idx="2441">
                  <c:v>2.2079232904365301E-4</c:v>
                </c:pt>
                <c:pt idx="2442">
                  <c:v>1.5770880645975201E-4</c:v>
                </c:pt>
                <c:pt idx="2443">
                  <c:v>1.5770880645975201E-4</c:v>
                </c:pt>
                <c:pt idx="2444">
                  <c:v>1.5770880645975201E-4</c:v>
                </c:pt>
                <c:pt idx="2445">
                  <c:v>1.2616704516780201E-4</c:v>
                </c:pt>
                <c:pt idx="2446">
                  <c:v>1.2616704516780201E-4</c:v>
                </c:pt>
                <c:pt idx="2447">
                  <c:v>1.2616704516780201E-4</c:v>
                </c:pt>
                <c:pt idx="2448">
                  <c:v>6.3083522583901004E-5</c:v>
                </c:pt>
                <c:pt idx="2449">
                  <c:v>1.5770880645975201E-4</c:v>
                </c:pt>
                <c:pt idx="2450">
                  <c:v>1.5770880645975201E-4</c:v>
                </c:pt>
                <c:pt idx="2451">
                  <c:v>1.2616704516780201E-4</c:v>
                </c:pt>
                <c:pt idx="2452">
                  <c:v>3.1541761291950502E-5</c:v>
                </c:pt>
                <c:pt idx="2453">
                  <c:v>1.5770880645975201E-4</c:v>
                </c:pt>
                <c:pt idx="2454">
                  <c:v>6.3083522583901004E-5</c:v>
                </c:pt>
                <c:pt idx="2455">
                  <c:v>2.2079232904365301E-4</c:v>
                </c:pt>
                <c:pt idx="2456">
                  <c:v>1.5770880645975201E-4</c:v>
                </c:pt>
                <c:pt idx="2457">
                  <c:v>6.3083522583901004E-5</c:v>
                </c:pt>
                <c:pt idx="2458">
                  <c:v>6.3083522583901004E-5</c:v>
                </c:pt>
                <c:pt idx="2459">
                  <c:v>9.46252838758516E-5</c:v>
                </c:pt>
                <c:pt idx="2460">
                  <c:v>3.1541761291950502E-5</c:v>
                </c:pt>
                <c:pt idx="2461">
                  <c:v>6.3083522583901004E-5</c:v>
                </c:pt>
                <c:pt idx="2462">
                  <c:v>1.2616704516780201E-4</c:v>
                </c:pt>
                <c:pt idx="2463">
                  <c:v>1.5770880645975201E-4</c:v>
                </c:pt>
                <c:pt idx="2464">
                  <c:v>6.3083522583901004E-5</c:v>
                </c:pt>
                <c:pt idx="2465">
                  <c:v>6.3083522583901004E-5</c:v>
                </c:pt>
                <c:pt idx="2466">
                  <c:v>1.2616704516780201E-4</c:v>
                </c:pt>
                <c:pt idx="2467">
                  <c:v>1.2616704516780201E-4</c:v>
                </c:pt>
                <c:pt idx="2468">
                  <c:v>1.2616704516780201E-4</c:v>
                </c:pt>
                <c:pt idx="2469">
                  <c:v>1.5770880645975201E-4</c:v>
                </c:pt>
                <c:pt idx="2470">
                  <c:v>9.46252838758516E-5</c:v>
                </c:pt>
                <c:pt idx="2471">
                  <c:v>6.3083522583901004E-5</c:v>
                </c:pt>
                <c:pt idx="2472">
                  <c:v>9.46252838758516E-5</c:v>
                </c:pt>
                <c:pt idx="2473">
                  <c:v>1.2616704516780201E-4</c:v>
                </c:pt>
                <c:pt idx="2474">
                  <c:v>9.46252838758516E-5</c:v>
                </c:pt>
                <c:pt idx="2475">
                  <c:v>9.46252838758516E-5</c:v>
                </c:pt>
                <c:pt idx="2476">
                  <c:v>1.8925056775170301E-4</c:v>
                </c:pt>
                <c:pt idx="2477">
                  <c:v>1.5770880645975201E-4</c:v>
                </c:pt>
                <c:pt idx="2478">
                  <c:v>9.46252838758516E-5</c:v>
                </c:pt>
                <c:pt idx="2479">
                  <c:v>1.2616704516780201E-4</c:v>
                </c:pt>
                <c:pt idx="2480">
                  <c:v>1.2616704516780201E-4</c:v>
                </c:pt>
                <c:pt idx="2481">
                  <c:v>1.2616704516780201E-4</c:v>
                </c:pt>
                <c:pt idx="2482">
                  <c:v>9.46252838758516E-5</c:v>
                </c:pt>
                <c:pt idx="2483">
                  <c:v>1.5770880645975201E-4</c:v>
                </c:pt>
                <c:pt idx="2484">
                  <c:v>1.2616704516780201E-4</c:v>
                </c:pt>
                <c:pt idx="2485">
                  <c:v>1.2616704516780201E-4</c:v>
                </c:pt>
                <c:pt idx="2486">
                  <c:v>9.46252838758516E-5</c:v>
                </c:pt>
                <c:pt idx="2487">
                  <c:v>9.46252838758516E-5</c:v>
                </c:pt>
                <c:pt idx="2488">
                  <c:v>9.46252838758516E-5</c:v>
                </c:pt>
                <c:pt idx="2489">
                  <c:v>2.5233409033560401E-4</c:v>
                </c:pt>
                <c:pt idx="2490">
                  <c:v>1.2616704516780201E-4</c:v>
                </c:pt>
                <c:pt idx="2491">
                  <c:v>6.3083522583901004E-5</c:v>
                </c:pt>
                <c:pt idx="2492">
                  <c:v>1.5770880645975201E-4</c:v>
                </c:pt>
                <c:pt idx="2493">
                  <c:v>2.5233409033560401E-4</c:v>
                </c:pt>
                <c:pt idx="2494">
                  <c:v>1.8925056775170301E-4</c:v>
                </c:pt>
                <c:pt idx="2495">
                  <c:v>1.5770880645975201E-4</c:v>
                </c:pt>
                <c:pt idx="2496">
                  <c:v>1.5770880645975201E-4</c:v>
                </c:pt>
                <c:pt idx="2497">
                  <c:v>6.3083522583901004E-5</c:v>
                </c:pt>
                <c:pt idx="2498">
                  <c:v>9.46252838758516E-5</c:v>
                </c:pt>
                <c:pt idx="2499">
                  <c:v>1.8925056775170301E-4</c:v>
                </c:pt>
                <c:pt idx="2500">
                  <c:v>9.46252838758516E-5</c:v>
                </c:pt>
                <c:pt idx="2501">
                  <c:v>1.2616704516780201E-4</c:v>
                </c:pt>
                <c:pt idx="2502">
                  <c:v>1.5770880645975201E-4</c:v>
                </c:pt>
                <c:pt idx="2503">
                  <c:v>9.46252838758516E-5</c:v>
                </c:pt>
                <c:pt idx="2504">
                  <c:v>1.8925056775170301E-4</c:v>
                </c:pt>
                <c:pt idx="2505">
                  <c:v>3.1541761291950502E-5</c:v>
                </c:pt>
                <c:pt idx="2506">
                  <c:v>1.8925056775170301E-4</c:v>
                </c:pt>
                <c:pt idx="2507">
                  <c:v>9.46252838758516E-5</c:v>
                </c:pt>
                <c:pt idx="2508">
                  <c:v>6.3083522583901004E-5</c:v>
                </c:pt>
                <c:pt idx="2509">
                  <c:v>3.1541761291950502E-5</c:v>
                </c:pt>
                <c:pt idx="2510">
                  <c:v>9.46252838758516E-5</c:v>
                </c:pt>
                <c:pt idx="2511">
                  <c:v>1.2616704516780201E-4</c:v>
                </c:pt>
                <c:pt idx="2512">
                  <c:v>9.46252838758516E-5</c:v>
                </c:pt>
                <c:pt idx="2513">
                  <c:v>9.46252838758516E-5</c:v>
                </c:pt>
                <c:pt idx="2514">
                  <c:v>1.5770880645975201E-4</c:v>
                </c:pt>
                <c:pt idx="2515">
                  <c:v>9.46252838758516E-5</c:v>
                </c:pt>
                <c:pt idx="2516">
                  <c:v>9.46252838758516E-5</c:v>
                </c:pt>
                <c:pt idx="2517">
                  <c:v>1.2616704516780201E-4</c:v>
                </c:pt>
                <c:pt idx="2518">
                  <c:v>1.8925056775170301E-4</c:v>
                </c:pt>
                <c:pt idx="2519">
                  <c:v>1.5770880645975201E-4</c:v>
                </c:pt>
                <c:pt idx="2520">
                  <c:v>1.5770880645975201E-4</c:v>
                </c:pt>
                <c:pt idx="2521">
                  <c:v>1.8925056775170301E-4</c:v>
                </c:pt>
                <c:pt idx="2522">
                  <c:v>3.1541761291950502E-5</c:v>
                </c:pt>
                <c:pt idx="2523">
                  <c:v>9.46252838758516E-5</c:v>
                </c:pt>
                <c:pt idx="2524">
                  <c:v>1.2616704516780201E-4</c:v>
                </c:pt>
                <c:pt idx="2525">
                  <c:v>1.5770880645975201E-4</c:v>
                </c:pt>
                <c:pt idx="2526">
                  <c:v>1.2616704516780201E-4</c:v>
                </c:pt>
                <c:pt idx="2527">
                  <c:v>2.5233409033560401E-4</c:v>
                </c:pt>
                <c:pt idx="2528">
                  <c:v>1.5770880645975201E-4</c:v>
                </c:pt>
                <c:pt idx="2529">
                  <c:v>1.5770880645975201E-4</c:v>
                </c:pt>
                <c:pt idx="2530">
                  <c:v>6.3083522583901004E-5</c:v>
                </c:pt>
                <c:pt idx="2531">
                  <c:v>6.3083522583901004E-5</c:v>
                </c:pt>
                <c:pt idx="2532">
                  <c:v>1.2616704516780201E-4</c:v>
                </c:pt>
                <c:pt idx="2533">
                  <c:v>1.2616704516780201E-4</c:v>
                </c:pt>
                <c:pt idx="2534">
                  <c:v>9.46252838758516E-5</c:v>
                </c:pt>
                <c:pt idx="2535">
                  <c:v>1.2616704516780201E-4</c:v>
                </c:pt>
                <c:pt idx="2536">
                  <c:v>3.1541761291950502E-5</c:v>
                </c:pt>
                <c:pt idx="2537">
                  <c:v>1.5770880645975201E-4</c:v>
                </c:pt>
                <c:pt idx="2538">
                  <c:v>9.46252838758516E-5</c:v>
                </c:pt>
                <c:pt idx="2539">
                  <c:v>9.46252838758516E-5</c:v>
                </c:pt>
                <c:pt idx="2540">
                  <c:v>9.46252838758516E-5</c:v>
                </c:pt>
                <c:pt idx="2541">
                  <c:v>9.46252838758516E-5</c:v>
                </c:pt>
                <c:pt idx="2542">
                  <c:v>6.3083522583901004E-5</c:v>
                </c:pt>
                <c:pt idx="2543">
                  <c:v>9.46252838758516E-5</c:v>
                </c:pt>
                <c:pt idx="2544">
                  <c:v>9.46252838758516E-5</c:v>
                </c:pt>
                <c:pt idx="2545">
                  <c:v>1.5770880645975201E-4</c:v>
                </c:pt>
                <c:pt idx="2546">
                  <c:v>1.2616704516780201E-4</c:v>
                </c:pt>
                <c:pt idx="2547">
                  <c:v>9.46252838758516E-5</c:v>
                </c:pt>
                <c:pt idx="2548">
                  <c:v>6.3083522583901004E-5</c:v>
                </c:pt>
                <c:pt idx="2549">
                  <c:v>9.46252838758516E-5</c:v>
                </c:pt>
                <c:pt idx="2550">
                  <c:v>6.3083522583901004E-5</c:v>
                </c:pt>
                <c:pt idx="2551">
                  <c:v>9.46252838758516E-5</c:v>
                </c:pt>
                <c:pt idx="2552">
                  <c:v>9.46252838758516E-5</c:v>
                </c:pt>
                <c:pt idx="2553">
                  <c:v>1.5770880645975201E-4</c:v>
                </c:pt>
                <c:pt idx="2554">
                  <c:v>6.3083522583901004E-5</c:v>
                </c:pt>
                <c:pt idx="2555">
                  <c:v>1.8925056775170301E-4</c:v>
                </c:pt>
                <c:pt idx="2556">
                  <c:v>1.2616704516780201E-4</c:v>
                </c:pt>
                <c:pt idx="2557">
                  <c:v>1.8925056775170301E-4</c:v>
                </c:pt>
                <c:pt idx="2558">
                  <c:v>1.8925056775170301E-4</c:v>
                </c:pt>
                <c:pt idx="2559">
                  <c:v>9.46252838758516E-5</c:v>
                </c:pt>
                <c:pt idx="2560">
                  <c:v>1.8925056775170301E-4</c:v>
                </c:pt>
                <c:pt idx="2561">
                  <c:v>1.5770880645975201E-4</c:v>
                </c:pt>
                <c:pt idx="2562">
                  <c:v>9.46252838758516E-5</c:v>
                </c:pt>
                <c:pt idx="2563">
                  <c:v>2.5233409033560401E-4</c:v>
                </c:pt>
                <c:pt idx="2564">
                  <c:v>1.2616704516780201E-4</c:v>
                </c:pt>
                <c:pt idx="2565">
                  <c:v>1.8925056775170301E-4</c:v>
                </c:pt>
                <c:pt idx="2566">
                  <c:v>6.3083522583901004E-5</c:v>
                </c:pt>
                <c:pt idx="2567">
                  <c:v>1.5770880645975201E-4</c:v>
                </c:pt>
                <c:pt idx="2568">
                  <c:v>1.5770880645975201E-4</c:v>
                </c:pt>
                <c:pt idx="2569">
                  <c:v>1.5770880645975201E-4</c:v>
                </c:pt>
                <c:pt idx="2570">
                  <c:v>6.3083522583901004E-5</c:v>
                </c:pt>
                <c:pt idx="2571">
                  <c:v>1.2616704516780201E-4</c:v>
                </c:pt>
                <c:pt idx="2572">
                  <c:v>1.2616704516780201E-4</c:v>
                </c:pt>
                <c:pt idx="2573">
                  <c:v>1.8925056775170301E-4</c:v>
                </c:pt>
                <c:pt idx="2574">
                  <c:v>3.1541761291950502E-5</c:v>
                </c:pt>
                <c:pt idx="2575">
                  <c:v>6.3083522583901004E-5</c:v>
                </c:pt>
                <c:pt idx="2576">
                  <c:v>1.2616704516780201E-4</c:v>
                </c:pt>
                <c:pt idx="2577">
                  <c:v>9.46252838758516E-5</c:v>
                </c:pt>
                <c:pt idx="2578">
                  <c:v>9.46252838758516E-5</c:v>
                </c:pt>
                <c:pt idx="2579">
                  <c:v>9.46252838758516E-5</c:v>
                </c:pt>
                <c:pt idx="2580">
                  <c:v>9.46252838758516E-5</c:v>
                </c:pt>
                <c:pt idx="2581">
                  <c:v>3.1541761291950502E-5</c:v>
                </c:pt>
                <c:pt idx="2582">
                  <c:v>3.1541761291950502E-5</c:v>
                </c:pt>
                <c:pt idx="2583">
                  <c:v>9.46252838758516E-5</c:v>
                </c:pt>
                <c:pt idx="2584">
                  <c:v>1.2616704516780201E-4</c:v>
                </c:pt>
                <c:pt idx="2585">
                  <c:v>3.1541761291950502E-5</c:v>
                </c:pt>
                <c:pt idx="2586">
                  <c:v>3.1541761291950502E-5</c:v>
                </c:pt>
                <c:pt idx="2587">
                  <c:v>9.46252838758516E-5</c:v>
                </c:pt>
                <c:pt idx="2588">
                  <c:v>1.8925056775170301E-4</c:v>
                </c:pt>
                <c:pt idx="2589">
                  <c:v>6.3083522583901004E-5</c:v>
                </c:pt>
                <c:pt idx="2590">
                  <c:v>1.2616704516780201E-4</c:v>
                </c:pt>
                <c:pt idx="2591">
                  <c:v>1.5770880645975201E-4</c:v>
                </c:pt>
                <c:pt idx="2592">
                  <c:v>3.1541761291950502E-5</c:v>
                </c:pt>
                <c:pt idx="2593">
                  <c:v>2.2079232904365301E-4</c:v>
                </c:pt>
                <c:pt idx="2594">
                  <c:v>9.46252838758516E-5</c:v>
                </c:pt>
                <c:pt idx="2595">
                  <c:v>1.5770880645975201E-4</c:v>
                </c:pt>
                <c:pt idx="2596">
                  <c:v>1.5770880645975201E-4</c:v>
                </c:pt>
                <c:pt idx="2597">
                  <c:v>1.2616704516780201E-4</c:v>
                </c:pt>
                <c:pt idx="2598">
                  <c:v>1.2616704516780201E-4</c:v>
                </c:pt>
                <c:pt idx="2599">
                  <c:v>1.2616704516780201E-4</c:v>
                </c:pt>
                <c:pt idx="2600">
                  <c:v>1.5770880645975201E-4</c:v>
                </c:pt>
                <c:pt idx="2601">
                  <c:v>1.2616704516780201E-4</c:v>
                </c:pt>
                <c:pt idx="2602">
                  <c:v>3.1541761291950502E-5</c:v>
                </c:pt>
                <c:pt idx="2603">
                  <c:v>6.3083522583901004E-5</c:v>
                </c:pt>
                <c:pt idx="2604">
                  <c:v>1.5770880645975201E-4</c:v>
                </c:pt>
                <c:pt idx="2605">
                  <c:v>2.5233409033560401E-4</c:v>
                </c:pt>
                <c:pt idx="2606">
                  <c:v>6.3083522583901004E-5</c:v>
                </c:pt>
                <c:pt idx="2607">
                  <c:v>6.3083522583901004E-5</c:v>
                </c:pt>
                <c:pt idx="2608">
                  <c:v>1.5770880645975201E-4</c:v>
                </c:pt>
                <c:pt idx="2609">
                  <c:v>6.3083522583901004E-5</c:v>
                </c:pt>
                <c:pt idx="2610">
                  <c:v>1.8925056775170301E-4</c:v>
                </c:pt>
                <c:pt idx="2611">
                  <c:v>1.5770880645975201E-4</c:v>
                </c:pt>
                <c:pt idx="2612">
                  <c:v>9.46252838758516E-5</c:v>
                </c:pt>
                <c:pt idx="2613">
                  <c:v>3.1541761291950502E-5</c:v>
                </c:pt>
                <c:pt idx="2614">
                  <c:v>1.2616704516780201E-4</c:v>
                </c:pt>
                <c:pt idx="2615">
                  <c:v>9.46252838758516E-5</c:v>
                </c:pt>
                <c:pt idx="2616">
                  <c:v>6.3083522583901004E-5</c:v>
                </c:pt>
                <c:pt idx="2617">
                  <c:v>1.8925056775170301E-4</c:v>
                </c:pt>
                <c:pt idx="2618">
                  <c:v>1.2616704516780201E-4</c:v>
                </c:pt>
                <c:pt idx="2619">
                  <c:v>1.2616704516780201E-4</c:v>
                </c:pt>
                <c:pt idx="2620">
                  <c:v>1.2616704516780201E-4</c:v>
                </c:pt>
                <c:pt idx="2621">
                  <c:v>6.3083522583901004E-5</c:v>
                </c:pt>
                <c:pt idx="2622">
                  <c:v>1.2616704516780201E-4</c:v>
                </c:pt>
                <c:pt idx="2623">
                  <c:v>3.1541761291950502E-5</c:v>
                </c:pt>
                <c:pt idx="2624">
                  <c:v>6.3083522583901004E-5</c:v>
                </c:pt>
                <c:pt idx="2625">
                  <c:v>1.5770880645975201E-4</c:v>
                </c:pt>
                <c:pt idx="2626">
                  <c:v>9.46252838758516E-5</c:v>
                </c:pt>
                <c:pt idx="2627">
                  <c:v>1.8925056775170301E-4</c:v>
                </c:pt>
                <c:pt idx="2628">
                  <c:v>9.46252838758516E-5</c:v>
                </c:pt>
                <c:pt idx="2629">
                  <c:v>9.46252838758516E-5</c:v>
                </c:pt>
                <c:pt idx="2630">
                  <c:v>1.2616704516780201E-4</c:v>
                </c:pt>
                <c:pt idx="2631">
                  <c:v>6.3083522583901004E-5</c:v>
                </c:pt>
                <c:pt idx="2632">
                  <c:v>1.2616704516780201E-4</c:v>
                </c:pt>
                <c:pt idx="2633">
                  <c:v>3.1541761291950502E-5</c:v>
                </c:pt>
                <c:pt idx="2634">
                  <c:v>1.2616704516780201E-4</c:v>
                </c:pt>
                <c:pt idx="2635">
                  <c:v>6.3083522583901004E-5</c:v>
                </c:pt>
                <c:pt idx="2636">
                  <c:v>9.46252838758516E-5</c:v>
                </c:pt>
                <c:pt idx="2637">
                  <c:v>1.2616704516780201E-4</c:v>
                </c:pt>
                <c:pt idx="2638">
                  <c:v>6.3083522583901004E-5</c:v>
                </c:pt>
                <c:pt idx="2639">
                  <c:v>9.46252838758516E-5</c:v>
                </c:pt>
                <c:pt idx="2640">
                  <c:v>9.46252838758516E-5</c:v>
                </c:pt>
                <c:pt idx="2641">
                  <c:v>1.2616704516780201E-4</c:v>
                </c:pt>
                <c:pt idx="2642">
                  <c:v>1.2616704516780201E-4</c:v>
                </c:pt>
                <c:pt idx="2643">
                  <c:v>1.5770880645975201E-4</c:v>
                </c:pt>
                <c:pt idx="2644">
                  <c:v>9.46252838758516E-5</c:v>
                </c:pt>
                <c:pt idx="2645">
                  <c:v>1.8925056775170301E-4</c:v>
                </c:pt>
                <c:pt idx="2646">
                  <c:v>3.1541761291950502E-5</c:v>
                </c:pt>
                <c:pt idx="2647">
                  <c:v>1.8925056775170301E-4</c:v>
                </c:pt>
                <c:pt idx="2648">
                  <c:v>6.3083522583901004E-5</c:v>
                </c:pt>
                <c:pt idx="2649">
                  <c:v>6.3083522583901004E-5</c:v>
                </c:pt>
                <c:pt idx="2650">
                  <c:v>6.3083522583901004E-5</c:v>
                </c:pt>
                <c:pt idx="2651">
                  <c:v>9.46252838758516E-5</c:v>
                </c:pt>
                <c:pt idx="2652">
                  <c:v>6.3083522583901004E-5</c:v>
                </c:pt>
                <c:pt idx="2653">
                  <c:v>1.2616704516780201E-4</c:v>
                </c:pt>
                <c:pt idx="2654">
                  <c:v>9.46252838758516E-5</c:v>
                </c:pt>
                <c:pt idx="2655">
                  <c:v>3.1541761291950502E-5</c:v>
                </c:pt>
                <c:pt idx="2656">
                  <c:v>3.1541761291950502E-5</c:v>
                </c:pt>
                <c:pt idx="2657">
                  <c:v>1.2616704516780201E-4</c:v>
                </c:pt>
                <c:pt idx="2658">
                  <c:v>1.5770880645975201E-4</c:v>
                </c:pt>
                <c:pt idx="2659">
                  <c:v>1.2616704516780201E-4</c:v>
                </c:pt>
                <c:pt idx="2660">
                  <c:v>1.5770880645975201E-4</c:v>
                </c:pt>
                <c:pt idx="2661">
                  <c:v>2.2079232904365301E-4</c:v>
                </c:pt>
                <c:pt idx="2662">
                  <c:v>3.1541761291950502E-5</c:v>
                </c:pt>
                <c:pt idx="2663">
                  <c:v>2.5233409033560401E-4</c:v>
                </c:pt>
                <c:pt idx="2664">
                  <c:v>9.46252838758516E-5</c:v>
                </c:pt>
                <c:pt idx="2665">
                  <c:v>1.5770880645975201E-4</c:v>
                </c:pt>
                <c:pt idx="2666">
                  <c:v>6.3083522583901004E-5</c:v>
                </c:pt>
                <c:pt idx="2667">
                  <c:v>3.1541761291950502E-5</c:v>
                </c:pt>
                <c:pt idx="2668">
                  <c:v>1.5770880645975201E-4</c:v>
                </c:pt>
                <c:pt idx="2669">
                  <c:v>9.46252838758516E-5</c:v>
                </c:pt>
                <c:pt idx="2670">
                  <c:v>6.3083522583901004E-5</c:v>
                </c:pt>
                <c:pt idx="2671">
                  <c:v>3.1541761291950502E-5</c:v>
                </c:pt>
                <c:pt idx="2672">
                  <c:v>3.1541761291950502E-5</c:v>
                </c:pt>
                <c:pt idx="2673">
                  <c:v>9.46252838758516E-5</c:v>
                </c:pt>
                <c:pt idx="2674">
                  <c:v>3.1541761291950502E-5</c:v>
                </c:pt>
                <c:pt idx="2675">
                  <c:v>9.46252838758516E-5</c:v>
                </c:pt>
                <c:pt idx="2676">
                  <c:v>6.3083522583901004E-5</c:v>
                </c:pt>
                <c:pt idx="2677">
                  <c:v>1.2616704516780201E-4</c:v>
                </c:pt>
                <c:pt idx="2678">
                  <c:v>1.2616704516780201E-4</c:v>
                </c:pt>
                <c:pt idx="2679">
                  <c:v>3.1541761291950502E-5</c:v>
                </c:pt>
                <c:pt idx="2680">
                  <c:v>9.46252838758516E-5</c:v>
                </c:pt>
                <c:pt idx="2681">
                  <c:v>6.3083522583901004E-5</c:v>
                </c:pt>
                <c:pt idx="2682">
                  <c:v>9.46252838758516E-5</c:v>
                </c:pt>
                <c:pt idx="2683">
                  <c:v>9.46252838758516E-5</c:v>
                </c:pt>
                <c:pt idx="2684">
                  <c:v>1.5770880645975201E-4</c:v>
                </c:pt>
                <c:pt idx="2685">
                  <c:v>3.1541761291950502E-5</c:v>
                </c:pt>
                <c:pt idx="2686">
                  <c:v>1.2616704516780201E-4</c:v>
                </c:pt>
                <c:pt idx="2687">
                  <c:v>6.3083522583901004E-5</c:v>
                </c:pt>
                <c:pt idx="2688">
                  <c:v>6.3083522583901004E-5</c:v>
                </c:pt>
                <c:pt idx="2689">
                  <c:v>1.2616704516780201E-4</c:v>
                </c:pt>
                <c:pt idx="2690">
                  <c:v>6.3083522583901004E-5</c:v>
                </c:pt>
                <c:pt idx="2691">
                  <c:v>6.3083522583901004E-5</c:v>
                </c:pt>
                <c:pt idx="2692">
                  <c:v>3.1541761291950502E-5</c:v>
                </c:pt>
                <c:pt idx="2693">
                  <c:v>9.46252838758516E-5</c:v>
                </c:pt>
                <c:pt idx="2694">
                  <c:v>1.5770880645975201E-4</c:v>
                </c:pt>
                <c:pt idx="2695">
                  <c:v>9.46252838758516E-5</c:v>
                </c:pt>
                <c:pt idx="2696">
                  <c:v>1.5770880645975201E-4</c:v>
                </c:pt>
                <c:pt idx="2697">
                  <c:v>3.1541761291950502E-5</c:v>
                </c:pt>
                <c:pt idx="2698">
                  <c:v>1.2616704516780201E-4</c:v>
                </c:pt>
                <c:pt idx="2699">
                  <c:v>3.1541761291950502E-5</c:v>
                </c:pt>
                <c:pt idx="2700">
                  <c:v>9.46252838758516E-5</c:v>
                </c:pt>
                <c:pt idx="2701">
                  <c:v>3.1541761291950502E-5</c:v>
                </c:pt>
                <c:pt idx="2702">
                  <c:v>9.46252838758516E-5</c:v>
                </c:pt>
                <c:pt idx="2703">
                  <c:v>6.3083522583901004E-5</c:v>
                </c:pt>
                <c:pt idx="2704">
                  <c:v>1.2616704516780201E-4</c:v>
                </c:pt>
                <c:pt idx="2705">
                  <c:v>1.2616704516780201E-4</c:v>
                </c:pt>
                <c:pt idx="2706">
                  <c:v>6.3083522583901004E-5</c:v>
                </c:pt>
                <c:pt idx="2707">
                  <c:v>3.1541761291950502E-5</c:v>
                </c:pt>
                <c:pt idx="2708">
                  <c:v>3.1541761291950502E-5</c:v>
                </c:pt>
                <c:pt idx="2709">
                  <c:v>1.2616704516780201E-4</c:v>
                </c:pt>
                <c:pt idx="2710">
                  <c:v>1.2616704516780201E-4</c:v>
                </c:pt>
                <c:pt idx="2711">
                  <c:v>9.46252838758516E-5</c:v>
                </c:pt>
                <c:pt idx="2712">
                  <c:v>1.5770880645975201E-4</c:v>
                </c:pt>
                <c:pt idx="2713">
                  <c:v>6.3083522583901004E-5</c:v>
                </c:pt>
                <c:pt idx="2714">
                  <c:v>6.3083522583901004E-5</c:v>
                </c:pt>
                <c:pt idx="2715">
                  <c:v>3.1541761291950502E-5</c:v>
                </c:pt>
                <c:pt idx="2716">
                  <c:v>1.2616704516780201E-4</c:v>
                </c:pt>
                <c:pt idx="2717">
                  <c:v>3.1541761291950502E-5</c:v>
                </c:pt>
                <c:pt idx="2718">
                  <c:v>9.46252838758516E-5</c:v>
                </c:pt>
                <c:pt idx="2719">
                  <c:v>9.46252838758516E-5</c:v>
                </c:pt>
                <c:pt idx="2720">
                  <c:v>9.46252838758516E-5</c:v>
                </c:pt>
                <c:pt idx="2721">
                  <c:v>1.8925056775170301E-4</c:v>
                </c:pt>
                <c:pt idx="2722">
                  <c:v>9.46252838758516E-5</c:v>
                </c:pt>
                <c:pt idx="2723">
                  <c:v>3.1541761291950502E-5</c:v>
                </c:pt>
                <c:pt idx="2724">
                  <c:v>1.2616704516780201E-4</c:v>
                </c:pt>
                <c:pt idx="2725">
                  <c:v>9.46252838758516E-5</c:v>
                </c:pt>
                <c:pt idx="2726">
                  <c:v>1.5770880645975201E-4</c:v>
                </c:pt>
                <c:pt idx="2727">
                  <c:v>9.46252838758516E-5</c:v>
                </c:pt>
                <c:pt idx="2728">
                  <c:v>3.1541761291950502E-5</c:v>
                </c:pt>
                <c:pt idx="2729">
                  <c:v>3.1541761291950502E-5</c:v>
                </c:pt>
                <c:pt idx="2730">
                  <c:v>1.2616704516780201E-4</c:v>
                </c:pt>
                <c:pt idx="2731">
                  <c:v>1.5770880645975201E-4</c:v>
                </c:pt>
                <c:pt idx="2732">
                  <c:v>9.46252838758516E-5</c:v>
                </c:pt>
                <c:pt idx="2733">
                  <c:v>1.2616704516780201E-4</c:v>
                </c:pt>
                <c:pt idx="2734">
                  <c:v>9.46252838758516E-5</c:v>
                </c:pt>
                <c:pt idx="2735">
                  <c:v>9.46252838758516E-5</c:v>
                </c:pt>
                <c:pt idx="2736">
                  <c:v>9.46252838758516E-5</c:v>
                </c:pt>
                <c:pt idx="2737">
                  <c:v>6.3083522583901004E-5</c:v>
                </c:pt>
                <c:pt idx="2738">
                  <c:v>9.46252838758516E-5</c:v>
                </c:pt>
                <c:pt idx="2739">
                  <c:v>1.2616704516780201E-4</c:v>
                </c:pt>
                <c:pt idx="2740">
                  <c:v>1.2616704516780201E-4</c:v>
                </c:pt>
                <c:pt idx="2741">
                  <c:v>9.46252838758516E-5</c:v>
                </c:pt>
                <c:pt idx="2742">
                  <c:v>3.1541761291950502E-5</c:v>
                </c:pt>
                <c:pt idx="2743">
                  <c:v>1.8925056775170301E-4</c:v>
                </c:pt>
                <c:pt idx="2744">
                  <c:v>3.1541761291950502E-5</c:v>
                </c:pt>
                <c:pt idx="2745">
                  <c:v>6.3083522583901004E-5</c:v>
                </c:pt>
                <c:pt idx="2746">
                  <c:v>3.1541761291950502E-5</c:v>
                </c:pt>
                <c:pt idx="2747">
                  <c:v>6.3083522583901004E-5</c:v>
                </c:pt>
                <c:pt idx="2748">
                  <c:v>9.46252838758516E-5</c:v>
                </c:pt>
                <c:pt idx="2749">
                  <c:v>1.2616704516780201E-4</c:v>
                </c:pt>
                <c:pt idx="2750">
                  <c:v>1.8925056775170301E-4</c:v>
                </c:pt>
                <c:pt idx="2751">
                  <c:v>3.1541761291950502E-5</c:v>
                </c:pt>
                <c:pt idx="2752">
                  <c:v>9.46252838758516E-5</c:v>
                </c:pt>
                <c:pt idx="2753">
                  <c:v>9.46252838758516E-5</c:v>
                </c:pt>
                <c:pt idx="2754">
                  <c:v>9.46252838758516E-5</c:v>
                </c:pt>
                <c:pt idx="2755">
                  <c:v>1.2616704516780201E-4</c:v>
                </c:pt>
                <c:pt idx="2756">
                  <c:v>3.1541761291950502E-5</c:v>
                </c:pt>
                <c:pt idx="2757">
                  <c:v>3.1541761291950502E-5</c:v>
                </c:pt>
                <c:pt idx="2758">
                  <c:v>3.1541761291950502E-5</c:v>
                </c:pt>
                <c:pt idx="2759">
                  <c:v>1.2616704516780201E-4</c:v>
                </c:pt>
                <c:pt idx="2760">
                  <c:v>6.3083522583901004E-5</c:v>
                </c:pt>
                <c:pt idx="2761">
                  <c:v>1.8925056775170301E-4</c:v>
                </c:pt>
                <c:pt idx="2762">
                  <c:v>3.1541761291950502E-5</c:v>
                </c:pt>
                <c:pt idx="2763">
                  <c:v>9.46252838758516E-5</c:v>
                </c:pt>
                <c:pt idx="2764">
                  <c:v>1.2616704516780201E-4</c:v>
                </c:pt>
                <c:pt idx="2765">
                  <c:v>6.3083522583901004E-5</c:v>
                </c:pt>
                <c:pt idx="2766">
                  <c:v>3.1541761291950502E-5</c:v>
                </c:pt>
                <c:pt idx="2767">
                  <c:v>9.46252838758516E-5</c:v>
                </c:pt>
                <c:pt idx="2768">
                  <c:v>3.1541761291950502E-5</c:v>
                </c:pt>
                <c:pt idx="2769">
                  <c:v>3.1541761291950502E-5</c:v>
                </c:pt>
                <c:pt idx="2770">
                  <c:v>3.1541761291950502E-5</c:v>
                </c:pt>
                <c:pt idx="2771">
                  <c:v>1.2616704516780201E-4</c:v>
                </c:pt>
                <c:pt idx="2772">
                  <c:v>9.46252838758516E-5</c:v>
                </c:pt>
                <c:pt idx="2773">
                  <c:v>6.3083522583901004E-5</c:v>
                </c:pt>
                <c:pt idx="2774">
                  <c:v>6.3083522583901004E-5</c:v>
                </c:pt>
                <c:pt idx="2775">
                  <c:v>6.3083522583901004E-5</c:v>
                </c:pt>
                <c:pt idx="2776">
                  <c:v>3.1541761291950502E-5</c:v>
                </c:pt>
                <c:pt idx="2777">
                  <c:v>1.2616704516780201E-4</c:v>
                </c:pt>
                <c:pt idx="2778">
                  <c:v>9.46252838758516E-5</c:v>
                </c:pt>
                <c:pt idx="2779">
                  <c:v>3.1541761291950502E-5</c:v>
                </c:pt>
                <c:pt idx="2780">
                  <c:v>6.3083522583901004E-5</c:v>
                </c:pt>
                <c:pt idx="2781">
                  <c:v>9.46252838758516E-5</c:v>
                </c:pt>
                <c:pt idx="2782">
                  <c:v>3.1541761291950502E-5</c:v>
                </c:pt>
                <c:pt idx="2783">
                  <c:v>6.3083522583901004E-5</c:v>
                </c:pt>
                <c:pt idx="2784">
                  <c:v>9.46252838758516E-5</c:v>
                </c:pt>
                <c:pt idx="2785">
                  <c:v>3.1541761291950502E-5</c:v>
                </c:pt>
                <c:pt idx="2786">
                  <c:v>6.3083522583901004E-5</c:v>
                </c:pt>
                <c:pt idx="2787">
                  <c:v>3.1541761291950502E-5</c:v>
                </c:pt>
                <c:pt idx="2788">
                  <c:v>6.3083522583901004E-5</c:v>
                </c:pt>
                <c:pt idx="2789">
                  <c:v>1.2616704516780201E-4</c:v>
                </c:pt>
                <c:pt idx="2790">
                  <c:v>2.5233409033560401E-4</c:v>
                </c:pt>
                <c:pt idx="2791">
                  <c:v>6.3083522583901004E-5</c:v>
                </c:pt>
                <c:pt idx="2792">
                  <c:v>1.2616704516780201E-4</c:v>
                </c:pt>
                <c:pt idx="2793">
                  <c:v>9.46252838758516E-5</c:v>
                </c:pt>
                <c:pt idx="2794">
                  <c:v>6.3083522583901004E-5</c:v>
                </c:pt>
                <c:pt idx="2795">
                  <c:v>1.5770880645975201E-4</c:v>
                </c:pt>
                <c:pt idx="2796">
                  <c:v>9.46252838758516E-5</c:v>
                </c:pt>
                <c:pt idx="2797">
                  <c:v>1.2616704516780201E-4</c:v>
                </c:pt>
                <c:pt idx="2798">
                  <c:v>3.1541761291950502E-5</c:v>
                </c:pt>
                <c:pt idx="2799">
                  <c:v>9.46252838758516E-5</c:v>
                </c:pt>
                <c:pt idx="2800">
                  <c:v>3.1541761291950502E-5</c:v>
                </c:pt>
                <c:pt idx="2801">
                  <c:v>6.3083522583901004E-5</c:v>
                </c:pt>
                <c:pt idx="2802">
                  <c:v>9.46252838758516E-5</c:v>
                </c:pt>
                <c:pt idx="2803">
                  <c:v>3.1541761291950502E-5</c:v>
                </c:pt>
                <c:pt idx="2804">
                  <c:v>3.1541761291950502E-5</c:v>
                </c:pt>
                <c:pt idx="2805">
                  <c:v>3.1541761291950502E-5</c:v>
                </c:pt>
                <c:pt idx="2806">
                  <c:v>9.46252838758516E-5</c:v>
                </c:pt>
                <c:pt idx="2807">
                  <c:v>9.46252838758516E-5</c:v>
                </c:pt>
                <c:pt idx="2808">
                  <c:v>1.2616704516780201E-4</c:v>
                </c:pt>
                <c:pt idx="2809">
                  <c:v>3.1541761291950502E-5</c:v>
                </c:pt>
                <c:pt idx="2810">
                  <c:v>9.46252838758516E-5</c:v>
                </c:pt>
                <c:pt idx="2811">
                  <c:v>1.2616704516780201E-4</c:v>
                </c:pt>
                <c:pt idx="2812">
                  <c:v>6.3083522583901004E-5</c:v>
                </c:pt>
                <c:pt idx="2813">
                  <c:v>9.46252838758516E-5</c:v>
                </c:pt>
                <c:pt idx="2814">
                  <c:v>1.5770880645975201E-4</c:v>
                </c:pt>
                <c:pt idx="2815">
                  <c:v>9.46252838758516E-5</c:v>
                </c:pt>
                <c:pt idx="2816">
                  <c:v>3.1541761291950502E-5</c:v>
                </c:pt>
                <c:pt idx="2817">
                  <c:v>6.3083522583901004E-5</c:v>
                </c:pt>
                <c:pt idx="2818">
                  <c:v>9.46252838758516E-5</c:v>
                </c:pt>
                <c:pt idx="2819">
                  <c:v>6.3083522583901004E-5</c:v>
                </c:pt>
                <c:pt idx="2820">
                  <c:v>6.3083522583901004E-5</c:v>
                </c:pt>
                <c:pt idx="2821">
                  <c:v>9.46252838758516E-5</c:v>
                </c:pt>
                <c:pt idx="2822">
                  <c:v>3.1541761291950502E-5</c:v>
                </c:pt>
                <c:pt idx="2823">
                  <c:v>1.2616704516780201E-4</c:v>
                </c:pt>
                <c:pt idx="2824">
                  <c:v>3.1541761291950502E-5</c:v>
                </c:pt>
                <c:pt idx="2825">
                  <c:v>1.2616704516780201E-4</c:v>
                </c:pt>
                <c:pt idx="2826">
                  <c:v>1.2616704516780201E-4</c:v>
                </c:pt>
                <c:pt idx="2827">
                  <c:v>6.3083522583901004E-5</c:v>
                </c:pt>
                <c:pt idx="2828">
                  <c:v>1.5770880645975201E-4</c:v>
                </c:pt>
                <c:pt idx="2829">
                  <c:v>9.46252838758516E-5</c:v>
                </c:pt>
                <c:pt idx="2830">
                  <c:v>1.5770880645975201E-4</c:v>
                </c:pt>
                <c:pt idx="2831">
                  <c:v>3.1541761291950502E-5</c:v>
                </c:pt>
                <c:pt idx="2832">
                  <c:v>1.2616704516780201E-4</c:v>
                </c:pt>
                <c:pt idx="2833">
                  <c:v>9.46252838758516E-5</c:v>
                </c:pt>
                <c:pt idx="2834">
                  <c:v>3.1541761291950502E-5</c:v>
                </c:pt>
                <c:pt idx="2835">
                  <c:v>6.3083522583901004E-5</c:v>
                </c:pt>
                <c:pt idx="2836">
                  <c:v>9.46252838758516E-5</c:v>
                </c:pt>
                <c:pt idx="2837">
                  <c:v>9.46252838758516E-5</c:v>
                </c:pt>
                <c:pt idx="2838">
                  <c:v>3.1541761291950502E-5</c:v>
                </c:pt>
                <c:pt idx="2839">
                  <c:v>6.3083522583901004E-5</c:v>
                </c:pt>
                <c:pt idx="2840">
                  <c:v>3.1541761291950502E-5</c:v>
                </c:pt>
                <c:pt idx="2841">
                  <c:v>3.1541761291950502E-5</c:v>
                </c:pt>
                <c:pt idx="2842">
                  <c:v>3.1541761291950502E-5</c:v>
                </c:pt>
                <c:pt idx="2843">
                  <c:v>1.2616704516780201E-4</c:v>
                </c:pt>
                <c:pt idx="2844">
                  <c:v>6.3083522583901004E-5</c:v>
                </c:pt>
                <c:pt idx="2845">
                  <c:v>1.2616704516780201E-4</c:v>
                </c:pt>
                <c:pt idx="2846">
                  <c:v>9.46252838758516E-5</c:v>
                </c:pt>
                <c:pt idx="2847">
                  <c:v>1.2616704516780201E-4</c:v>
                </c:pt>
                <c:pt idx="2848">
                  <c:v>3.1541761291950502E-5</c:v>
                </c:pt>
                <c:pt idx="2849">
                  <c:v>1.2616704516780201E-4</c:v>
                </c:pt>
                <c:pt idx="2850">
                  <c:v>9.46252838758516E-5</c:v>
                </c:pt>
                <c:pt idx="2851">
                  <c:v>9.46252838758516E-5</c:v>
                </c:pt>
                <c:pt idx="2852">
                  <c:v>9.46252838758516E-5</c:v>
                </c:pt>
                <c:pt idx="2853">
                  <c:v>6.3083522583901004E-5</c:v>
                </c:pt>
                <c:pt idx="2854">
                  <c:v>6.3083522583901004E-5</c:v>
                </c:pt>
                <c:pt idx="2855">
                  <c:v>6.3083522583901004E-5</c:v>
                </c:pt>
                <c:pt idx="2856">
                  <c:v>3.1541761291950502E-5</c:v>
                </c:pt>
                <c:pt idx="2857">
                  <c:v>9.46252838758516E-5</c:v>
                </c:pt>
                <c:pt idx="2858">
                  <c:v>3.1541761291950502E-5</c:v>
                </c:pt>
                <c:pt idx="2859">
                  <c:v>9.46252838758516E-5</c:v>
                </c:pt>
                <c:pt idx="2860">
                  <c:v>1.8925056775170301E-4</c:v>
                </c:pt>
                <c:pt idx="2861">
                  <c:v>6.3083522583901004E-5</c:v>
                </c:pt>
                <c:pt idx="2862">
                  <c:v>9.46252838758516E-5</c:v>
                </c:pt>
                <c:pt idx="2863">
                  <c:v>3.1541761291950502E-5</c:v>
                </c:pt>
                <c:pt idx="2864">
                  <c:v>1.8925056775170301E-4</c:v>
                </c:pt>
                <c:pt idx="2865">
                  <c:v>6.3083522583901004E-5</c:v>
                </c:pt>
                <c:pt idx="2866">
                  <c:v>6.3083522583901004E-5</c:v>
                </c:pt>
                <c:pt idx="2867">
                  <c:v>6.3083522583901004E-5</c:v>
                </c:pt>
                <c:pt idx="2868">
                  <c:v>1.2616704516780201E-4</c:v>
                </c:pt>
                <c:pt idx="2869">
                  <c:v>9.46252838758516E-5</c:v>
                </c:pt>
                <c:pt idx="2870">
                  <c:v>6.3083522583901004E-5</c:v>
                </c:pt>
                <c:pt idx="2871">
                  <c:v>1.2616704516780201E-4</c:v>
                </c:pt>
                <c:pt idx="2872">
                  <c:v>6.3083522583901004E-5</c:v>
                </c:pt>
                <c:pt idx="2873">
                  <c:v>9.46252838758516E-5</c:v>
                </c:pt>
                <c:pt idx="2874">
                  <c:v>6.3083522583901004E-5</c:v>
                </c:pt>
                <c:pt idx="2875">
                  <c:v>2.2079232904365301E-4</c:v>
                </c:pt>
                <c:pt idx="2876">
                  <c:v>1.5770880645975201E-4</c:v>
                </c:pt>
                <c:pt idx="2877">
                  <c:v>1.2616704516780201E-4</c:v>
                </c:pt>
                <c:pt idx="2878">
                  <c:v>3.1541761291950502E-5</c:v>
                </c:pt>
                <c:pt idx="2879">
                  <c:v>6.3083522583901004E-5</c:v>
                </c:pt>
                <c:pt idx="2880">
                  <c:v>9.46252838758516E-5</c:v>
                </c:pt>
                <c:pt idx="2881">
                  <c:v>9.46252838758516E-5</c:v>
                </c:pt>
                <c:pt idx="2882">
                  <c:v>9.46252838758516E-5</c:v>
                </c:pt>
                <c:pt idx="2883">
                  <c:v>1.8925056775170301E-4</c:v>
                </c:pt>
                <c:pt idx="2884">
                  <c:v>6.3083522583901004E-5</c:v>
                </c:pt>
                <c:pt idx="2885">
                  <c:v>9.46252838758516E-5</c:v>
                </c:pt>
                <c:pt idx="2886">
                  <c:v>9.46252838758516E-5</c:v>
                </c:pt>
                <c:pt idx="2887">
                  <c:v>6.3083522583901004E-5</c:v>
                </c:pt>
                <c:pt idx="2888">
                  <c:v>3.1541761291950502E-5</c:v>
                </c:pt>
                <c:pt idx="2889">
                  <c:v>6.3083522583901004E-5</c:v>
                </c:pt>
                <c:pt idx="2890">
                  <c:v>9.46252838758516E-5</c:v>
                </c:pt>
                <c:pt idx="2891">
                  <c:v>1.5770880645975201E-4</c:v>
                </c:pt>
                <c:pt idx="2892">
                  <c:v>1.2616704516780201E-4</c:v>
                </c:pt>
                <c:pt idx="2893">
                  <c:v>6.3083522583901004E-5</c:v>
                </c:pt>
                <c:pt idx="2894">
                  <c:v>6.3083522583901004E-5</c:v>
                </c:pt>
                <c:pt idx="2895">
                  <c:v>3.1541761291950502E-5</c:v>
                </c:pt>
                <c:pt idx="2896">
                  <c:v>6.3083522583901004E-5</c:v>
                </c:pt>
                <c:pt idx="2897">
                  <c:v>6.3083522583901004E-5</c:v>
                </c:pt>
                <c:pt idx="2898">
                  <c:v>1.2616704516780201E-4</c:v>
                </c:pt>
                <c:pt idx="2899">
                  <c:v>6.3083522583901004E-5</c:v>
                </c:pt>
                <c:pt idx="2900">
                  <c:v>3.1541761291950502E-5</c:v>
                </c:pt>
                <c:pt idx="2901">
                  <c:v>9.46252838758516E-5</c:v>
                </c:pt>
                <c:pt idx="2902">
                  <c:v>3.1541761291950502E-5</c:v>
                </c:pt>
                <c:pt idx="2903">
                  <c:v>9.46252838758516E-5</c:v>
                </c:pt>
                <c:pt idx="2904">
                  <c:v>9.46252838758516E-5</c:v>
                </c:pt>
                <c:pt idx="2905">
                  <c:v>3.1541761291950502E-5</c:v>
                </c:pt>
                <c:pt idx="2906">
                  <c:v>3.1541761291950502E-5</c:v>
                </c:pt>
                <c:pt idx="2907">
                  <c:v>3.1541761291950502E-5</c:v>
                </c:pt>
                <c:pt idx="2908">
                  <c:v>3.1541761291950502E-5</c:v>
                </c:pt>
                <c:pt idx="2909">
                  <c:v>3.1541761291950502E-5</c:v>
                </c:pt>
                <c:pt idx="2910">
                  <c:v>6.3083522583901004E-5</c:v>
                </c:pt>
                <c:pt idx="2911">
                  <c:v>9.46252838758516E-5</c:v>
                </c:pt>
                <c:pt idx="2912">
                  <c:v>6.3083522583901004E-5</c:v>
                </c:pt>
                <c:pt idx="2913">
                  <c:v>6.3083522583901004E-5</c:v>
                </c:pt>
                <c:pt idx="2914">
                  <c:v>6.3083522583901004E-5</c:v>
                </c:pt>
                <c:pt idx="2915">
                  <c:v>3.1541761291950502E-5</c:v>
                </c:pt>
                <c:pt idx="2916">
                  <c:v>6.3083522583901004E-5</c:v>
                </c:pt>
                <c:pt idx="2917">
                  <c:v>1.5770880645975201E-4</c:v>
                </c:pt>
                <c:pt idx="2918">
                  <c:v>1.5770880645975201E-4</c:v>
                </c:pt>
                <c:pt idx="2919">
                  <c:v>6.3083522583901004E-5</c:v>
                </c:pt>
                <c:pt idx="2920">
                  <c:v>6.3083522583901004E-5</c:v>
                </c:pt>
                <c:pt idx="2921">
                  <c:v>3.1541761291950502E-5</c:v>
                </c:pt>
                <c:pt idx="2922">
                  <c:v>3.1541761291950502E-5</c:v>
                </c:pt>
                <c:pt idx="2923">
                  <c:v>3.1541761291950502E-5</c:v>
                </c:pt>
                <c:pt idx="2924">
                  <c:v>6.3083522583901004E-5</c:v>
                </c:pt>
                <c:pt idx="2925">
                  <c:v>9.46252838758516E-5</c:v>
                </c:pt>
                <c:pt idx="2926">
                  <c:v>3.1541761291950502E-5</c:v>
                </c:pt>
                <c:pt idx="2927">
                  <c:v>3.1541761291950502E-5</c:v>
                </c:pt>
                <c:pt idx="2928">
                  <c:v>6.3083522583901004E-5</c:v>
                </c:pt>
                <c:pt idx="2929">
                  <c:v>6.3083522583901004E-5</c:v>
                </c:pt>
                <c:pt idx="2930">
                  <c:v>9.46252838758516E-5</c:v>
                </c:pt>
                <c:pt idx="2931">
                  <c:v>6.3083522583901004E-5</c:v>
                </c:pt>
                <c:pt idx="2932">
                  <c:v>6.3083522583901004E-5</c:v>
                </c:pt>
                <c:pt idx="2933">
                  <c:v>6.3083522583901004E-5</c:v>
                </c:pt>
                <c:pt idx="2934">
                  <c:v>6.3083522583901004E-5</c:v>
                </c:pt>
                <c:pt idx="2935">
                  <c:v>3.1541761291950502E-5</c:v>
                </c:pt>
                <c:pt idx="2936">
                  <c:v>6.3083522583901004E-5</c:v>
                </c:pt>
                <c:pt idx="2937">
                  <c:v>6.3083522583901004E-5</c:v>
                </c:pt>
                <c:pt idx="2938">
                  <c:v>6.3083522583901004E-5</c:v>
                </c:pt>
                <c:pt idx="2939">
                  <c:v>3.1541761291950502E-5</c:v>
                </c:pt>
                <c:pt idx="2940">
                  <c:v>3.1541761291950502E-5</c:v>
                </c:pt>
                <c:pt idx="2941">
                  <c:v>1.5770880645975201E-4</c:v>
                </c:pt>
                <c:pt idx="2942">
                  <c:v>9.46252838758516E-5</c:v>
                </c:pt>
                <c:pt idx="2943">
                  <c:v>9.46252838758516E-5</c:v>
                </c:pt>
                <c:pt idx="2944">
                  <c:v>3.1541761291950502E-5</c:v>
                </c:pt>
                <c:pt idx="2945">
                  <c:v>3.1541761291950502E-5</c:v>
                </c:pt>
                <c:pt idx="2946">
                  <c:v>3.1541761291950502E-5</c:v>
                </c:pt>
                <c:pt idx="2947">
                  <c:v>9.46252838758516E-5</c:v>
                </c:pt>
                <c:pt idx="2948">
                  <c:v>9.46252838758516E-5</c:v>
                </c:pt>
                <c:pt idx="2949">
                  <c:v>3.1541761291950502E-5</c:v>
                </c:pt>
                <c:pt idx="2950">
                  <c:v>6.3083522583901004E-5</c:v>
                </c:pt>
                <c:pt idx="2951">
                  <c:v>6.3083522583901004E-5</c:v>
                </c:pt>
                <c:pt idx="2952">
                  <c:v>3.1541761291950502E-5</c:v>
                </c:pt>
                <c:pt idx="2953">
                  <c:v>6.3083522583901004E-5</c:v>
                </c:pt>
                <c:pt idx="2954">
                  <c:v>6.3083522583901004E-5</c:v>
                </c:pt>
                <c:pt idx="2955">
                  <c:v>1.2616704516780201E-4</c:v>
                </c:pt>
                <c:pt idx="2956">
                  <c:v>3.1541761291950502E-5</c:v>
                </c:pt>
                <c:pt idx="2957">
                  <c:v>3.1541761291950502E-5</c:v>
                </c:pt>
                <c:pt idx="2958">
                  <c:v>3.1541761291950502E-5</c:v>
                </c:pt>
                <c:pt idx="2959">
                  <c:v>6.3083522583901004E-5</c:v>
                </c:pt>
                <c:pt idx="2960">
                  <c:v>3.1541761291950502E-5</c:v>
                </c:pt>
                <c:pt idx="2961">
                  <c:v>6.3083522583901004E-5</c:v>
                </c:pt>
                <c:pt idx="2962">
                  <c:v>1.2616704516780201E-4</c:v>
                </c:pt>
                <c:pt idx="2963">
                  <c:v>6.3083522583901004E-5</c:v>
                </c:pt>
                <c:pt idx="2964">
                  <c:v>1.2616704516780201E-4</c:v>
                </c:pt>
                <c:pt idx="2965">
                  <c:v>9.46252838758516E-5</c:v>
                </c:pt>
                <c:pt idx="2966">
                  <c:v>3.1541761291950502E-5</c:v>
                </c:pt>
                <c:pt idx="2967">
                  <c:v>3.1541761291950502E-5</c:v>
                </c:pt>
                <c:pt idx="2968">
                  <c:v>9.46252838758516E-5</c:v>
                </c:pt>
                <c:pt idx="2969">
                  <c:v>9.46252838758516E-5</c:v>
                </c:pt>
                <c:pt idx="2970">
                  <c:v>9.46252838758516E-5</c:v>
                </c:pt>
                <c:pt idx="2971">
                  <c:v>3.1541761291950502E-5</c:v>
                </c:pt>
                <c:pt idx="2972">
                  <c:v>3.1541761291950502E-5</c:v>
                </c:pt>
                <c:pt idx="2973">
                  <c:v>9.46252838758516E-5</c:v>
                </c:pt>
                <c:pt idx="2974">
                  <c:v>6.3083522583901004E-5</c:v>
                </c:pt>
                <c:pt idx="2975">
                  <c:v>3.1541761291950502E-5</c:v>
                </c:pt>
                <c:pt idx="2976">
                  <c:v>3.1541761291950502E-5</c:v>
                </c:pt>
                <c:pt idx="2977">
                  <c:v>3.1541761291950502E-5</c:v>
                </c:pt>
                <c:pt idx="2978">
                  <c:v>9.46252838758516E-5</c:v>
                </c:pt>
                <c:pt idx="2979">
                  <c:v>6.3083522583901004E-5</c:v>
                </c:pt>
                <c:pt idx="2980">
                  <c:v>3.1541761291950502E-5</c:v>
                </c:pt>
                <c:pt idx="2981">
                  <c:v>3.1541761291950502E-5</c:v>
                </c:pt>
                <c:pt idx="2982">
                  <c:v>3.1541761291950502E-5</c:v>
                </c:pt>
                <c:pt idx="2983">
                  <c:v>1.2616704516780201E-4</c:v>
                </c:pt>
                <c:pt idx="2984">
                  <c:v>6.3083522583901004E-5</c:v>
                </c:pt>
                <c:pt idx="2985">
                  <c:v>6.3083522583901004E-5</c:v>
                </c:pt>
                <c:pt idx="2986">
                  <c:v>3.1541761291950502E-5</c:v>
                </c:pt>
                <c:pt idx="2987">
                  <c:v>6.3083522583901004E-5</c:v>
                </c:pt>
                <c:pt idx="2988">
                  <c:v>9.46252838758516E-5</c:v>
                </c:pt>
                <c:pt idx="2989">
                  <c:v>6.3083522583901004E-5</c:v>
                </c:pt>
                <c:pt idx="2990">
                  <c:v>6.3083522583901004E-5</c:v>
                </c:pt>
                <c:pt idx="2991">
                  <c:v>1.2616704516780201E-4</c:v>
                </c:pt>
                <c:pt idx="2992">
                  <c:v>6.3083522583901004E-5</c:v>
                </c:pt>
                <c:pt idx="2993">
                  <c:v>6.3083522583901004E-5</c:v>
                </c:pt>
                <c:pt idx="2994">
                  <c:v>1.2616704516780201E-4</c:v>
                </c:pt>
                <c:pt idx="2995">
                  <c:v>6.3083522583901004E-5</c:v>
                </c:pt>
                <c:pt idx="2996">
                  <c:v>6.3083522583901004E-5</c:v>
                </c:pt>
                <c:pt idx="2997">
                  <c:v>3.1541761291950502E-5</c:v>
                </c:pt>
                <c:pt idx="2998">
                  <c:v>6.3083522583901004E-5</c:v>
                </c:pt>
                <c:pt idx="2999">
                  <c:v>3.1541761291950502E-5</c:v>
                </c:pt>
                <c:pt idx="3000">
                  <c:v>6.3083522583901004E-5</c:v>
                </c:pt>
                <c:pt idx="3001">
                  <c:v>3.1541761291950502E-5</c:v>
                </c:pt>
                <c:pt idx="3002">
                  <c:v>9.46252838758516E-5</c:v>
                </c:pt>
                <c:pt idx="3003">
                  <c:v>6.3083522583901004E-5</c:v>
                </c:pt>
                <c:pt idx="3004">
                  <c:v>3.1541761291950502E-5</c:v>
                </c:pt>
                <c:pt idx="3005">
                  <c:v>3.1541761291950502E-5</c:v>
                </c:pt>
                <c:pt idx="3006">
                  <c:v>6.3083522583901004E-5</c:v>
                </c:pt>
                <c:pt idx="3007">
                  <c:v>3.1541761291950502E-5</c:v>
                </c:pt>
                <c:pt idx="3008">
                  <c:v>3.1541761291950502E-5</c:v>
                </c:pt>
                <c:pt idx="3009">
                  <c:v>3.1541761291950502E-5</c:v>
                </c:pt>
                <c:pt idx="3010">
                  <c:v>3.1541761291950502E-5</c:v>
                </c:pt>
                <c:pt idx="3011">
                  <c:v>6.3083522583901004E-5</c:v>
                </c:pt>
                <c:pt idx="3012">
                  <c:v>3.1541761291950502E-5</c:v>
                </c:pt>
                <c:pt idx="3013">
                  <c:v>6.3083522583901004E-5</c:v>
                </c:pt>
                <c:pt idx="3014">
                  <c:v>1.2616704516780201E-4</c:v>
                </c:pt>
                <c:pt idx="3015">
                  <c:v>3.1541761291950502E-5</c:v>
                </c:pt>
                <c:pt idx="3016">
                  <c:v>1.2616704516780201E-4</c:v>
                </c:pt>
                <c:pt idx="3017">
                  <c:v>3.1541761291950502E-5</c:v>
                </c:pt>
                <c:pt idx="3018">
                  <c:v>6.3083522583901004E-5</c:v>
                </c:pt>
                <c:pt idx="3019">
                  <c:v>1.2616704516780201E-4</c:v>
                </c:pt>
                <c:pt idx="3020">
                  <c:v>3.1541761291950502E-5</c:v>
                </c:pt>
                <c:pt idx="3021">
                  <c:v>1.5770880645975201E-4</c:v>
                </c:pt>
                <c:pt idx="3022">
                  <c:v>1.2616704516780201E-4</c:v>
                </c:pt>
                <c:pt idx="3023">
                  <c:v>1.5770880645975201E-4</c:v>
                </c:pt>
                <c:pt idx="3024">
                  <c:v>3.1541761291950502E-5</c:v>
                </c:pt>
                <c:pt idx="3025">
                  <c:v>3.1541761291950502E-5</c:v>
                </c:pt>
                <c:pt idx="3026">
                  <c:v>6.3083522583901004E-5</c:v>
                </c:pt>
                <c:pt idx="3027">
                  <c:v>6.3083522583901004E-5</c:v>
                </c:pt>
                <c:pt idx="3028">
                  <c:v>3.1541761291950502E-5</c:v>
                </c:pt>
                <c:pt idx="3029">
                  <c:v>9.46252838758516E-5</c:v>
                </c:pt>
                <c:pt idx="3030">
                  <c:v>9.46252838758516E-5</c:v>
                </c:pt>
                <c:pt idx="3031">
                  <c:v>3.1541761291950502E-5</c:v>
                </c:pt>
                <c:pt idx="3032">
                  <c:v>6.3083522583901004E-5</c:v>
                </c:pt>
                <c:pt idx="3033">
                  <c:v>3.1541761291950502E-5</c:v>
                </c:pt>
                <c:pt idx="3034">
                  <c:v>9.46252838758516E-5</c:v>
                </c:pt>
                <c:pt idx="3035">
                  <c:v>3.1541761291950502E-5</c:v>
                </c:pt>
                <c:pt idx="3036">
                  <c:v>6.3083522583901004E-5</c:v>
                </c:pt>
                <c:pt idx="3037">
                  <c:v>3.1541761291950502E-5</c:v>
                </c:pt>
                <c:pt idx="3038">
                  <c:v>3.1541761291950502E-5</c:v>
                </c:pt>
                <c:pt idx="3039">
                  <c:v>3.1541761291950502E-5</c:v>
                </c:pt>
                <c:pt idx="3040">
                  <c:v>6.3083522583901004E-5</c:v>
                </c:pt>
                <c:pt idx="3041">
                  <c:v>3.1541761291950502E-5</c:v>
                </c:pt>
                <c:pt idx="3042">
                  <c:v>1.2616704516780201E-4</c:v>
                </c:pt>
                <c:pt idx="3043">
                  <c:v>3.1541761291950502E-5</c:v>
                </c:pt>
                <c:pt idx="3044">
                  <c:v>3.1541761291950502E-5</c:v>
                </c:pt>
                <c:pt idx="3045">
                  <c:v>3.1541761291950502E-5</c:v>
                </c:pt>
                <c:pt idx="3046">
                  <c:v>9.46252838758516E-5</c:v>
                </c:pt>
                <c:pt idx="3047">
                  <c:v>9.46252838758516E-5</c:v>
                </c:pt>
                <c:pt idx="3048">
                  <c:v>3.1541761291950502E-5</c:v>
                </c:pt>
                <c:pt idx="3049">
                  <c:v>6.3083522583901004E-5</c:v>
                </c:pt>
                <c:pt idx="3050">
                  <c:v>9.46252838758516E-5</c:v>
                </c:pt>
                <c:pt idx="3051">
                  <c:v>9.46252838758516E-5</c:v>
                </c:pt>
                <c:pt idx="3052">
                  <c:v>9.46252838758516E-5</c:v>
                </c:pt>
                <c:pt idx="3053">
                  <c:v>6.3083522583901004E-5</c:v>
                </c:pt>
                <c:pt idx="3054">
                  <c:v>3.1541761291950502E-5</c:v>
                </c:pt>
                <c:pt idx="3055">
                  <c:v>3.1541761291950502E-5</c:v>
                </c:pt>
                <c:pt idx="3056">
                  <c:v>6.3083522583901004E-5</c:v>
                </c:pt>
                <c:pt idx="3057">
                  <c:v>3.1541761291950502E-5</c:v>
                </c:pt>
                <c:pt idx="3058">
                  <c:v>3.1541761291950502E-5</c:v>
                </c:pt>
                <c:pt idx="3059">
                  <c:v>3.1541761291950502E-5</c:v>
                </c:pt>
                <c:pt idx="3060">
                  <c:v>3.1541761291950502E-5</c:v>
                </c:pt>
                <c:pt idx="3061">
                  <c:v>3.1541761291950502E-5</c:v>
                </c:pt>
                <c:pt idx="3062">
                  <c:v>6.3083522583901004E-5</c:v>
                </c:pt>
                <c:pt idx="3063">
                  <c:v>3.1541761291950502E-5</c:v>
                </c:pt>
                <c:pt idx="3064">
                  <c:v>6.3083522583901004E-5</c:v>
                </c:pt>
                <c:pt idx="3065">
                  <c:v>3.1541761291950502E-5</c:v>
                </c:pt>
                <c:pt idx="3066">
                  <c:v>3.1541761291950502E-5</c:v>
                </c:pt>
                <c:pt idx="3067">
                  <c:v>3.1541761291950502E-5</c:v>
                </c:pt>
                <c:pt idx="3068">
                  <c:v>9.46252838758516E-5</c:v>
                </c:pt>
                <c:pt idx="3069">
                  <c:v>3.1541761291950502E-5</c:v>
                </c:pt>
                <c:pt idx="3070">
                  <c:v>3.1541761291950502E-5</c:v>
                </c:pt>
                <c:pt idx="3071">
                  <c:v>3.1541761291950502E-5</c:v>
                </c:pt>
                <c:pt idx="3072">
                  <c:v>3.1541761291950502E-5</c:v>
                </c:pt>
                <c:pt idx="3073">
                  <c:v>9.46252838758516E-5</c:v>
                </c:pt>
                <c:pt idx="3074">
                  <c:v>6.3083522583901004E-5</c:v>
                </c:pt>
                <c:pt idx="3075">
                  <c:v>3.1541761291950502E-5</c:v>
                </c:pt>
                <c:pt idx="3076">
                  <c:v>9.46252838758516E-5</c:v>
                </c:pt>
                <c:pt idx="3077">
                  <c:v>6.3083522583901004E-5</c:v>
                </c:pt>
                <c:pt idx="3078">
                  <c:v>9.46252838758516E-5</c:v>
                </c:pt>
                <c:pt idx="3079">
                  <c:v>9.46252838758516E-5</c:v>
                </c:pt>
                <c:pt idx="3080">
                  <c:v>3.1541761291950502E-5</c:v>
                </c:pt>
                <c:pt idx="3081">
                  <c:v>6.3083522583901004E-5</c:v>
                </c:pt>
                <c:pt idx="3082">
                  <c:v>3.1541761291950502E-5</c:v>
                </c:pt>
                <c:pt idx="3083">
                  <c:v>3.1541761291950502E-5</c:v>
                </c:pt>
                <c:pt idx="3084">
                  <c:v>6.3083522583901004E-5</c:v>
                </c:pt>
                <c:pt idx="3085">
                  <c:v>3.1541761291950502E-5</c:v>
                </c:pt>
                <c:pt idx="3086">
                  <c:v>6.3083522583901004E-5</c:v>
                </c:pt>
                <c:pt idx="3087">
                  <c:v>3.1541761291950502E-5</c:v>
                </c:pt>
                <c:pt idx="3088">
                  <c:v>9.46252838758516E-5</c:v>
                </c:pt>
                <c:pt idx="3089">
                  <c:v>3.1541761291950502E-5</c:v>
                </c:pt>
                <c:pt idx="3090">
                  <c:v>3.1541761291950502E-5</c:v>
                </c:pt>
                <c:pt idx="3091">
                  <c:v>1.2616704516780201E-4</c:v>
                </c:pt>
                <c:pt idx="3092">
                  <c:v>6.3083522583901004E-5</c:v>
                </c:pt>
                <c:pt idx="3093">
                  <c:v>1.5770880645975201E-4</c:v>
                </c:pt>
                <c:pt idx="3094">
                  <c:v>3.1541761291950502E-5</c:v>
                </c:pt>
                <c:pt idx="3095">
                  <c:v>3.1541761291950502E-5</c:v>
                </c:pt>
                <c:pt idx="3096">
                  <c:v>9.46252838758516E-5</c:v>
                </c:pt>
                <c:pt idx="3097">
                  <c:v>1.2616704516780201E-4</c:v>
                </c:pt>
                <c:pt idx="3098">
                  <c:v>1.5770880645975201E-4</c:v>
                </c:pt>
                <c:pt idx="3099">
                  <c:v>3.1541761291950502E-5</c:v>
                </c:pt>
                <c:pt idx="3100">
                  <c:v>3.1541761291950502E-5</c:v>
                </c:pt>
                <c:pt idx="3101">
                  <c:v>3.1541761291950502E-5</c:v>
                </c:pt>
                <c:pt idx="3102">
                  <c:v>3.1541761291950502E-5</c:v>
                </c:pt>
                <c:pt idx="3103">
                  <c:v>3.1541761291950502E-5</c:v>
                </c:pt>
                <c:pt idx="3104">
                  <c:v>9.46252838758516E-5</c:v>
                </c:pt>
                <c:pt idx="3105">
                  <c:v>9.46252838758516E-5</c:v>
                </c:pt>
                <c:pt idx="3106">
                  <c:v>3.1541761291950502E-5</c:v>
                </c:pt>
                <c:pt idx="3107">
                  <c:v>6.3083522583901004E-5</c:v>
                </c:pt>
                <c:pt idx="3108">
                  <c:v>6.3083522583901004E-5</c:v>
                </c:pt>
                <c:pt idx="3109">
                  <c:v>6.3083522583901004E-5</c:v>
                </c:pt>
                <c:pt idx="3110">
                  <c:v>9.46252838758516E-5</c:v>
                </c:pt>
                <c:pt idx="3111">
                  <c:v>3.1541761291950502E-5</c:v>
                </c:pt>
                <c:pt idx="3112">
                  <c:v>3.1541761291950502E-5</c:v>
                </c:pt>
                <c:pt idx="3113">
                  <c:v>3.1541761291950502E-5</c:v>
                </c:pt>
                <c:pt idx="3114">
                  <c:v>9.46252838758516E-5</c:v>
                </c:pt>
                <c:pt idx="3115">
                  <c:v>1.2616704516780201E-4</c:v>
                </c:pt>
                <c:pt idx="3116">
                  <c:v>3.1541761291950502E-5</c:v>
                </c:pt>
                <c:pt idx="3117">
                  <c:v>3.1541761291950502E-5</c:v>
                </c:pt>
                <c:pt idx="3118">
                  <c:v>3.1541761291950502E-5</c:v>
                </c:pt>
                <c:pt idx="3119">
                  <c:v>3.1541761291950502E-5</c:v>
                </c:pt>
                <c:pt idx="3120">
                  <c:v>3.1541761291950502E-5</c:v>
                </c:pt>
                <c:pt idx="3121">
                  <c:v>1.2616704516780201E-4</c:v>
                </c:pt>
                <c:pt idx="3122">
                  <c:v>9.46252838758516E-5</c:v>
                </c:pt>
                <c:pt idx="3123">
                  <c:v>6.3083522583901004E-5</c:v>
                </c:pt>
                <c:pt idx="3124">
                  <c:v>9.46252838758516E-5</c:v>
                </c:pt>
                <c:pt idx="3125">
                  <c:v>3.1541761291950502E-5</c:v>
                </c:pt>
                <c:pt idx="3126">
                  <c:v>6.3083522583901004E-5</c:v>
                </c:pt>
                <c:pt idx="3127">
                  <c:v>6.3083522583901004E-5</c:v>
                </c:pt>
                <c:pt idx="3128">
                  <c:v>3.1541761291950502E-5</c:v>
                </c:pt>
                <c:pt idx="3129">
                  <c:v>6.3083522583901004E-5</c:v>
                </c:pt>
                <c:pt idx="3130">
                  <c:v>3.1541761291950502E-5</c:v>
                </c:pt>
                <c:pt idx="3131">
                  <c:v>3.1541761291950502E-5</c:v>
                </c:pt>
                <c:pt idx="3132">
                  <c:v>3.1541761291950502E-5</c:v>
                </c:pt>
                <c:pt idx="3133">
                  <c:v>6.3083522583901004E-5</c:v>
                </c:pt>
                <c:pt idx="3134">
                  <c:v>6.3083522583901004E-5</c:v>
                </c:pt>
                <c:pt idx="3135">
                  <c:v>3.1541761291950502E-5</c:v>
                </c:pt>
                <c:pt idx="3136">
                  <c:v>3.1541761291950502E-5</c:v>
                </c:pt>
                <c:pt idx="3137">
                  <c:v>3.1541761291950502E-5</c:v>
                </c:pt>
                <c:pt idx="3138">
                  <c:v>3.1541761291950502E-5</c:v>
                </c:pt>
                <c:pt idx="3139">
                  <c:v>9.46252838758516E-5</c:v>
                </c:pt>
                <c:pt idx="3140">
                  <c:v>6.3083522583901004E-5</c:v>
                </c:pt>
                <c:pt idx="3141">
                  <c:v>9.46252838758516E-5</c:v>
                </c:pt>
                <c:pt idx="3142">
                  <c:v>3.1541761291950502E-5</c:v>
                </c:pt>
                <c:pt idx="3143">
                  <c:v>9.46252838758516E-5</c:v>
                </c:pt>
                <c:pt idx="3144">
                  <c:v>3.1541761291950502E-5</c:v>
                </c:pt>
                <c:pt idx="3145">
                  <c:v>3.1541761291950502E-5</c:v>
                </c:pt>
                <c:pt idx="3146">
                  <c:v>9.46252838758516E-5</c:v>
                </c:pt>
                <c:pt idx="3147">
                  <c:v>6.3083522583901004E-5</c:v>
                </c:pt>
                <c:pt idx="3148">
                  <c:v>3.1541761291950502E-5</c:v>
                </c:pt>
                <c:pt idx="3149">
                  <c:v>3.1541761291950502E-5</c:v>
                </c:pt>
                <c:pt idx="3150">
                  <c:v>3.1541761291950502E-5</c:v>
                </c:pt>
                <c:pt idx="3151">
                  <c:v>3.1541761291950502E-5</c:v>
                </c:pt>
                <c:pt idx="3152">
                  <c:v>6.3083522583901004E-5</c:v>
                </c:pt>
                <c:pt idx="3153">
                  <c:v>3.1541761291950502E-5</c:v>
                </c:pt>
                <c:pt idx="3154">
                  <c:v>9.46252838758516E-5</c:v>
                </c:pt>
                <c:pt idx="3155">
                  <c:v>3.1541761291950502E-5</c:v>
                </c:pt>
                <c:pt idx="3156">
                  <c:v>6.3083522583901004E-5</c:v>
                </c:pt>
                <c:pt idx="3157">
                  <c:v>3.1541761291950502E-5</c:v>
                </c:pt>
                <c:pt idx="3158">
                  <c:v>6.3083522583901004E-5</c:v>
                </c:pt>
                <c:pt idx="3159">
                  <c:v>9.46252838758516E-5</c:v>
                </c:pt>
                <c:pt idx="3160">
                  <c:v>1.2616704516780201E-4</c:v>
                </c:pt>
                <c:pt idx="3161">
                  <c:v>9.46252838758516E-5</c:v>
                </c:pt>
                <c:pt idx="3162">
                  <c:v>3.1541761291950502E-5</c:v>
                </c:pt>
                <c:pt idx="3163">
                  <c:v>3.1541761291950502E-5</c:v>
                </c:pt>
                <c:pt idx="3164">
                  <c:v>6.3083522583901004E-5</c:v>
                </c:pt>
                <c:pt idx="3165">
                  <c:v>6.3083522583901004E-5</c:v>
                </c:pt>
                <c:pt idx="3166">
                  <c:v>3.1541761291950502E-5</c:v>
                </c:pt>
                <c:pt idx="3167">
                  <c:v>3.1541761291950502E-5</c:v>
                </c:pt>
                <c:pt idx="3168">
                  <c:v>3.1541761291950502E-5</c:v>
                </c:pt>
                <c:pt idx="3169">
                  <c:v>6.3083522583901004E-5</c:v>
                </c:pt>
                <c:pt idx="3170">
                  <c:v>3.1541761291950502E-5</c:v>
                </c:pt>
                <c:pt idx="3171">
                  <c:v>6.3083522583901004E-5</c:v>
                </c:pt>
                <c:pt idx="3172">
                  <c:v>9.46252838758516E-5</c:v>
                </c:pt>
                <c:pt idx="3173">
                  <c:v>9.46252838758516E-5</c:v>
                </c:pt>
                <c:pt idx="3174">
                  <c:v>3.1541761291950502E-5</c:v>
                </c:pt>
                <c:pt idx="3175">
                  <c:v>1.5770880645975201E-4</c:v>
                </c:pt>
                <c:pt idx="3176">
                  <c:v>6.3083522583901004E-5</c:v>
                </c:pt>
                <c:pt idx="3177">
                  <c:v>6.3083522583901004E-5</c:v>
                </c:pt>
                <c:pt idx="3178">
                  <c:v>3.1541761291950502E-5</c:v>
                </c:pt>
                <c:pt idx="3179">
                  <c:v>3.1541761291950502E-5</c:v>
                </c:pt>
                <c:pt idx="3180">
                  <c:v>3.1541761291950502E-5</c:v>
                </c:pt>
                <c:pt idx="3181">
                  <c:v>6.3083522583901004E-5</c:v>
                </c:pt>
                <c:pt idx="3182">
                  <c:v>3.1541761291950502E-5</c:v>
                </c:pt>
                <c:pt idx="3183">
                  <c:v>3.1541761291950502E-5</c:v>
                </c:pt>
                <c:pt idx="3184">
                  <c:v>6.3083522583901004E-5</c:v>
                </c:pt>
                <c:pt idx="3185">
                  <c:v>6.3083522583901004E-5</c:v>
                </c:pt>
                <c:pt idx="3186">
                  <c:v>6.3083522583901004E-5</c:v>
                </c:pt>
                <c:pt idx="3187">
                  <c:v>9.46252838758516E-5</c:v>
                </c:pt>
                <c:pt idx="3188">
                  <c:v>6.3083522583901004E-5</c:v>
                </c:pt>
                <c:pt idx="3189">
                  <c:v>6.3083522583901004E-5</c:v>
                </c:pt>
                <c:pt idx="3190">
                  <c:v>9.46252838758516E-5</c:v>
                </c:pt>
                <c:pt idx="3191">
                  <c:v>3.1541761291950502E-5</c:v>
                </c:pt>
                <c:pt idx="3192">
                  <c:v>3.1541761291950502E-5</c:v>
                </c:pt>
                <c:pt idx="3193">
                  <c:v>3.1541761291950502E-5</c:v>
                </c:pt>
                <c:pt idx="3194">
                  <c:v>3.1541761291950502E-5</c:v>
                </c:pt>
                <c:pt idx="3195">
                  <c:v>6.3083522583901004E-5</c:v>
                </c:pt>
                <c:pt idx="3196">
                  <c:v>6.3083522583901004E-5</c:v>
                </c:pt>
                <c:pt idx="3197">
                  <c:v>3.1541761291950502E-5</c:v>
                </c:pt>
                <c:pt idx="3198">
                  <c:v>6.3083522583901004E-5</c:v>
                </c:pt>
                <c:pt idx="3199">
                  <c:v>6.3083522583901004E-5</c:v>
                </c:pt>
                <c:pt idx="3200">
                  <c:v>6.3083522583901004E-5</c:v>
                </c:pt>
                <c:pt idx="3201">
                  <c:v>3.1541761291950502E-5</c:v>
                </c:pt>
                <c:pt idx="3202">
                  <c:v>6.3083522583901004E-5</c:v>
                </c:pt>
                <c:pt idx="3203">
                  <c:v>3.1541761291950502E-5</c:v>
                </c:pt>
                <c:pt idx="3204">
                  <c:v>3.1541761291950502E-5</c:v>
                </c:pt>
                <c:pt idx="3205">
                  <c:v>3.1541761291950502E-5</c:v>
                </c:pt>
                <c:pt idx="3206">
                  <c:v>3.1541761291950502E-5</c:v>
                </c:pt>
                <c:pt idx="3207">
                  <c:v>3.1541761291950502E-5</c:v>
                </c:pt>
                <c:pt idx="3208">
                  <c:v>3.1541761291950502E-5</c:v>
                </c:pt>
                <c:pt idx="3209">
                  <c:v>3.1541761291950502E-5</c:v>
                </c:pt>
                <c:pt idx="3210">
                  <c:v>3.1541761291950502E-5</c:v>
                </c:pt>
                <c:pt idx="3211">
                  <c:v>3.1541761291950502E-5</c:v>
                </c:pt>
                <c:pt idx="3212">
                  <c:v>6.3083522583901004E-5</c:v>
                </c:pt>
                <c:pt idx="3213">
                  <c:v>6.3083522583901004E-5</c:v>
                </c:pt>
                <c:pt idx="3214">
                  <c:v>3.1541761291950502E-5</c:v>
                </c:pt>
                <c:pt idx="3215">
                  <c:v>3.1541761291950502E-5</c:v>
                </c:pt>
                <c:pt idx="3216">
                  <c:v>3.1541761291950502E-5</c:v>
                </c:pt>
                <c:pt idx="3217">
                  <c:v>6.3083522583901004E-5</c:v>
                </c:pt>
                <c:pt idx="3218">
                  <c:v>6.3083522583901004E-5</c:v>
                </c:pt>
                <c:pt idx="3219">
                  <c:v>3.1541761291950502E-5</c:v>
                </c:pt>
                <c:pt idx="3220">
                  <c:v>3.1541761291950502E-5</c:v>
                </c:pt>
                <c:pt idx="3221">
                  <c:v>3.1541761291950502E-5</c:v>
                </c:pt>
                <c:pt idx="3222">
                  <c:v>3.1541761291950502E-5</c:v>
                </c:pt>
                <c:pt idx="3223">
                  <c:v>6.3083522583901004E-5</c:v>
                </c:pt>
                <c:pt idx="3224">
                  <c:v>6.3083522583901004E-5</c:v>
                </c:pt>
                <c:pt idx="3225">
                  <c:v>6.3083522583901004E-5</c:v>
                </c:pt>
                <c:pt idx="3226">
                  <c:v>6.3083522583901004E-5</c:v>
                </c:pt>
                <c:pt idx="3227">
                  <c:v>6.3083522583901004E-5</c:v>
                </c:pt>
                <c:pt idx="3228">
                  <c:v>3.1541761291950502E-5</c:v>
                </c:pt>
                <c:pt idx="3229">
                  <c:v>6.3083522583901004E-5</c:v>
                </c:pt>
                <c:pt idx="3230">
                  <c:v>3.1541761291950502E-5</c:v>
                </c:pt>
                <c:pt idx="3231">
                  <c:v>3.1541761291950502E-5</c:v>
                </c:pt>
                <c:pt idx="3232">
                  <c:v>3.1541761291950502E-5</c:v>
                </c:pt>
                <c:pt idx="3233">
                  <c:v>3.1541761291950502E-5</c:v>
                </c:pt>
                <c:pt idx="3234">
                  <c:v>3.1541761291950502E-5</c:v>
                </c:pt>
                <c:pt idx="3235">
                  <c:v>3.1541761291950502E-5</c:v>
                </c:pt>
                <c:pt idx="3236">
                  <c:v>3.1541761291950502E-5</c:v>
                </c:pt>
                <c:pt idx="3237">
                  <c:v>6.3083522583901004E-5</c:v>
                </c:pt>
                <c:pt idx="3238">
                  <c:v>3.1541761291950502E-5</c:v>
                </c:pt>
                <c:pt idx="3239">
                  <c:v>6.3083522583901004E-5</c:v>
                </c:pt>
                <c:pt idx="3240">
                  <c:v>3.1541761291950502E-5</c:v>
                </c:pt>
                <c:pt idx="3241">
                  <c:v>6.3083522583901004E-5</c:v>
                </c:pt>
                <c:pt idx="3242">
                  <c:v>3.1541761291950502E-5</c:v>
                </c:pt>
                <c:pt idx="3243">
                  <c:v>3.1541761291950502E-5</c:v>
                </c:pt>
                <c:pt idx="3244">
                  <c:v>3.1541761291950502E-5</c:v>
                </c:pt>
                <c:pt idx="3245">
                  <c:v>3.1541761291950502E-5</c:v>
                </c:pt>
                <c:pt idx="3246">
                  <c:v>3.1541761291950502E-5</c:v>
                </c:pt>
                <c:pt idx="3247">
                  <c:v>3.1541761291950502E-5</c:v>
                </c:pt>
                <c:pt idx="3248">
                  <c:v>3.1541761291950502E-5</c:v>
                </c:pt>
                <c:pt idx="3249">
                  <c:v>3.1541761291950502E-5</c:v>
                </c:pt>
                <c:pt idx="3250">
                  <c:v>1.2616704516780201E-4</c:v>
                </c:pt>
                <c:pt idx="3251">
                  <c:v>6.3083522583901004E-5</c:v>
                </c:pt>
                <c:pt idx="3252">
                  <c:v>3.1541761291950502E-5</c:v>
                </c:pt>
                <c:pt idx="3253">
                  <c:v>6.3083522583901004E-5</c:v>
                </c:pt>
                <c:pt idx="3254">
                  <c:v>6.3083522583901004E-5</c:v>
                </c:pt>
                <c:pt idx="3255">
                  <c:v>3.1541761291950502E-5</c:v>
                </c:pt>
                <c:pt idx="3256">
                  <c:v>3.1541761291950502E-5</c:v>
                </c:pt>
                <c:pt idx="3257">
                  <c:v>3.1541761291950502E-5</c:v>
                </c:pt>
                <c:pt idx="3258">
                  <c:v>6.3083522583901004E-5</c:v>
                </c:pt>
                <c:pt idx="3259">
                  <c:v>3.1541761291950502E-5</c:v>
                </c:pt>
                <c:pt idx="3260">
                  <c:v>3.1541761291950502E-5</c:v>
                </c:pt>
                <c:pt idx="3261">
                  <c:v>6.3083522583901004E-5</c:v>
                </c:pt>
                <c:pt idx="3262">
                  <c:v>3.1541761291950502E-5</c:v>
                </c:pt>
                <c:pt idx="3263">
                  <c:v>3.1541761291950502E-5</c:v>
                </c:pt>
                <c:pt idx="3264">
                  <c:v>6.3083522583901004E-5</c:v>
                </c:pt>
                <c:pt idx="3265">
                  <c:v>6.3083522583901004E-5</c:v>
                </c:pt>
                <c:pt idx="3266">
                  <c:v>3.1541761291950502E-5</c:v>
                </c:pt>
                <c:pt idx="3267">
                  <c:v>3.1541761291950502E-5</c:v>
                </c:pt>
                <c:pt idx="3268">
                  <c:v>3.1541761291950502E-5</c:v>
                </c:pt>
                <c:pt idx="3269">
                  <c:v>3.1541761291950502E-5</c:v>
                </c:pt>
                <c:pt idx="3270">
                  <c:v>6.3083522583901004E-5</c:v>
                </c:pt>
                <c:pt idx="3271">
                  <c:v>9.46252838758516E-5</c:v>
                </c:pt>
                <c:pt idx="3272">
                  <c:v>6.3083522583901004E-5</c:v>
                </c:pt>
                <c:pt idx="3273">
                  <c:v>3.1541761291950502E-5</c:v>
                </c:pt>
                <c:pt idx="3274">
                  <c:v>3.1541761291950502E-5</c:v>
                </c:pt>
                <c:pt idx="3275">
                  <c:v>3.1541761291950502E-5</c:v>
                </c:pt>
                <c:pt idx="3276">
                  <c:v>6.3083522583901004E-5</c:v>
                </c:pt>
                <c:pt idx="3277">
                  <c:v>3.1541761291950502E-5</c:v>
                </c:pt>
                <c:pt idx="3278">
                  <c:v>3.1541761291950502E-5</c:v>
                </c:pt>
                <c:pt idx="3279">
                  <c:v>3.1541761291950502E-5</c:v>
                </c:pt>
                <c:pt idx="3280">
                  <c:v>6.3083522583901004E-5</c:v>
                </c:pt>
                <c:pt idx="3281">
                  <c:v>3.1541761291950502E-5</c:v>
                </c:pt>
                <c:pt idx="3282">
                  <c:v>6.3083522583901004E-5</c:v>
                </c:pt>
                <c:pt idx="3283">
                  <c:v>3.1541761291950502E-5</c:v>
                </c:pt>
                <c:pt idx="3284">
                  <c:v>3.1541761291950502E-5</c:v>
                </c:pt>
                <c:pt idx="3285">
                  <c:v>6.3083522583901004E-5</c:v>
                </c:pt>
                <c:pt idx="3286">
                  <c:v>3.1541761291950502E-5</c:v>
                </c:pt>
                <c:pt idx="3287">
                  <c:v>3.1541761291950502E-5</c:v>
                </c:pt>
                <c:pt idx="3288">
                  <c:v>3.1541761291950502E-5</c:v>
                </c:pt>
                <c:pt idx="3289">
                  <c:v>3.1541761291950502E-5</c:v>
                </c:pt>
                <c:pt idx="3290">
                  <c:v>3.1541761291950502E-5</c:v>
                </c:pt>
                <c:pt idx="3291">
                  <c:v>3.1541761291950502E-5</c:v>
                </c:pt>
                <c:pt idx="3292">
                  <c:v>6.3083522583901004E-5</c:v>
                </c:pt>
                <c:pt idx="3293">
                  <c:v>3.1541761291950502E-5</c:v>
                </c:pt>
                <c:pt idx="3294">
                  <c:v>3.1541761291950502E-5</c:v>
                </c:pt>
                <c:pt idx="3295">
                  <c:v>6.3083522583901004E-5</c:v>
                </c:pt>
                <c:pt idx="3296">
                  <c:v>6.3083522583901004E-5</c:v>
                </c:pt>
                <c:pt idx="3297">
                  <c:v>3.1541761291950502E-5</c:v>
                </c:pt>
                <c:pt idx="3298">
                  <c:v>6.3083522583901004E-5</c:v>
                </c:pt>
                <c:pt idx="3299">
                  <c:v>3.1541761291950502E-5</c:v>
                </c:pt>
                <c:pt idx="3300">
                  <c:v>3.1541761291950502E-5</c:v>
                </c:pt>
                <c:pt idx="3301">
                  <c:v>3.1541761291950502E-5</c:v>
                </c:pt>
                <c:pt idx="3302">
                  <c:v>3.1541761291950502E-5</c:v>
                </c:pt>
                <c:pt idx="3303">
                  <c:v>3.1541761291950502E-5</c:v>
                </c:pt>
                <c:pt idx="3304">
                  <c:v>3.1541761291950502E-5</c:v>
                </c:pt>
                <c:pt idx="3305">
                  <c:v>3.1541761291950502E-5</c:v>
                </c:pt>
                <c:pt idx="3306">
                  <c:v>9.46252838758516E-5</c:v>
                </c:pt>
                <c:pt idx="3307">
                  <c:v>6.3083522583901004E-5</c:v>
                </c:pt>
                <c:pt idx="3308">
                  <c:v>3.1541761291950502E-5</c:v>
                </c:pt>
                <c:pt idx="3309">
                  <c:v>3.1541761291950502E-5</c:v>
                </c:pt>
                <c:pt idx="3310">
                  <c:v>3.1541761291950502E-5</c:v>
                </c:pt>
                <c:pt idx="3311">
                  <c:v>9.46252838758516E-5</c:v>
                </c:pt>
                <c:pt idx="3312">
                  <c:v>3.1541761291950502E-5</c:v>
                </c:pt>
                <c:pt idx="3313">
                  <c:v>3.1541761291950502E-5</c:v>
                </c:pt>
                <c:pt idx="3314">
                  <c:v>3.1541761291950502E-5</c:v>
                </c:pt>
                <c:pt idx="3315">
                  <c:v>6.3083522583901004E-5</c:v>
                </c:pt>
                <c:pt idx="3316">
                  <c:v>3.1541761291950502E-5</c:v>
                </c:pt>
                <c:pt idx="3317">
                  <c:v>3.1541761291950502E-5</c:v>
                </c:pt>
                <c:pt idx="3318">
                  <c:v>6.3083522583901004E-5</c:v>
                </c:pt>
                <c:pt idx="3319">
                  <c:v>3.1541761291950502E-5</c:v>
                </c:pt>
                <c:pt idx="3320">
                  <c:v>3.1541761291950502E-5</c:v>
                </c:pt>
                <c:pt idx="3321">
                  <c:v>3.1541761291950502E-5</c:v>
                </c:pt>
                <c:pt idx="3322">
                  <c:v>9.46252838758516E-5</c:v>
                </c:pt>
                <c:pt idx="3323">
                  <c:v>6.3083522583901004E-5</c:v>
                </c:pt>
                <c:pt idx="3324">
                  <c:v>3.1541761291950502E-5</c:v>
                </c:pt>
                <c:pt idx="3325">
                  <c:v>6.3083522583901004E-5</c:v>
                </c:pt>
                <c:pt idx="3326">
                  <c:v>3.1541761291950502E-5</c:v>
                </c:pt>
                <c:pt idx="3327">
                  <c:v>3.1541761291950502E-5</c:v>
                </c:pt>
                <c:pt idx="3328">
                  <c:v>6.3083522583901004E-5</c:v>
                </c:pt>
                <c:pt idx="3329">
                  <c:v>9.46252838758516E-5</c:v>
                </c:pt>
                <c:pt idx="3330">
                  <c:v>3.1541761291950502E-5</c:v>
                </c:pt>
                <c:pt idx="3331">
                  <c:v>3.1541761291950502E-5</c:v>
                </c:pt>
                <c:pt idx="3332">
                  <c:v>3.1541761291950502E-5</c:v>
                </c:pt>
                <c:pt idx="3333">
                  <c:v>3.1541761291950502E-5</c:v>
                </c:pt>
                <c:pt idx="3334">
                  <c:v>3.1541761291950502E-5</c:v>
                </c:pt>
                <c:pt idx="3335">
                  <c:v>3.1541761291950502E-5</c:v>
                </c:pt>
                <c:pt idx="3336">
                  <c:v>3.1541761291950502E-5</c:v>
                </c:pt>
                <c:pt idx="3337">
                  <c:v>3.1541761291950502E-5</c:v>
                </c:pt>
                <c:pt idx="3338">
                  <c:v>6.3083522583901004E-5</c:v>
                </c:pt>
                <c:pt idx="3339">
                  <c:v>3.1541761291950502E-5</c:v>
                </c:pt>
                <c:pt idx="3340">
                  <c:v>3.1541761291950502E-5</c:v>
                </c:pt>
                <c:pt idx="3341">
                  <c:v>3.1541761291950502E-5</c:v>
                </c:pt>
                <c:pt idx="3342">
                  <c:v>3.1541761291950502E-5</c:v>
                </c:pt>
                <c:pt idx="3343">
                  <c:v>3.1541761291950502E-5</c:v>
                </c:pt>
                <c:pt idx="3344">
                  <c:v>3.1541761291950502E-5</c:v>
                </c:pt>
                <c:pt idx="3345">
                  <c:v>3.1541761291950502E-5</c:v>
                </c:pt>
                <c:pt idx="3346">
                  <c:v>6.3083522583901004E-5</c:v>
                </c:pt>
                <c:pt idx="3347">
                  <c:v>3.1541761291950502E-5</c:v>
                </c:pt>
                <c:pt idx="3348">
                  <c:v>9.46252838758516E-5</c:v>
                </c:pt>
                <c:pt idx="3349">
                  <c:v>6.3083522583901004E-5</c:v>
                </c:pt>
                <c:pt idx="3350">
                  <c:v>3.1541761291950502E-5</c:v>
                </c:pt>
                <c:pt idx="3351">
                  <c:v>6.3083522583901004E-5</c:v>
                </c:pt>
                <c:pt idx="3352">
                  <c:v>6.3083522583901004E-5</c:v>
                </c:pt>
                <c:pt idx="3353">
                  <c:v>3.1541761291950502E-5</c:v>
                </c:pt>
                <c:pt idx="3354">
                  <c:v>3.1541761291950502E-5</c:v>
                </c:pt>
                <c:pt idx="3355">
                  <c:v>6.3083522583901004E-5</c:v>
                </c:pt>
                <c:pt idx="3356">
                  <c:v>3.1541761291950502E-5</c:v>
                </c:pt>
                <c:pt idx="3357">
                  <c:v>3.1541761291950502E-5</c:v>
                </c:pt>
                <c:pt idx="3358">
                  <c:v>9.46252838758516E-5</c:v>
                </c:pt>
                <c:pt idx="3359">
                  <c:v>3.1541761291950502E-5</c:v>
                </c:pt>
                <c:pt idx="3360">
                  <c:v>3.1541761291950502E-5</c:v>
                </c:pt>
                <c:pt idx="3361">
                  <c:v>3.1541761291950502E-5</c:v>
                </c:pt>
                <c:pt idx="3362">
                  <c:v>3.1541761291950502E-5</c:v>
                </c:pt>
                <c:pt idx="3363">
                  <c:v>3.1541761291950502E-5</c:v>
                </c:pt>
                <c:pt idx="3364">
                  <c:v>3.1541761291950502E-5</c:v>
                </c:pt>
                <c:pt idx="3365">
                  <c:v>6.3083522583901004E-5</c:v>
                </c:pt>
                <c:pt idx="3366">
                  <c:v>6.3083522583901004E-5</c:v>
                </c:pt>
                <c:pt idx="3367">
                  <c:v>6.3083522583901004E-5</c:v>
                </c:pt>
                <c:pt idx="3368">
                  <c:v>3.1541761291950502E-5</c:v>
                </c:pt>
                <c:pt idx="3369">
                  <c:v>3.1541761291950502E-5</c:v>
                </c:pt>
                <c:pt idx="3370">
                  <c:v>3.1541761291950502E-5</c:v>
                </c:pt>
                <c:pt idx="3371">
                  <c:v>3.1541761291950502E-5</c:v>
                </c:pt>
                <c:pt idx="3372">
                  <c:v>3.1541761291950502E-5</c:v>
                </c:pt>
                <c:pt idx="3373">
                  <c:v>3.1541761291950502E-5</c:v>
                </c:pt>
                <c:pt idx="3374">
                  <c:v>3.1541761291950502E-5</c:v>
                </c:pt>
                <c:pt idx="3375">
                  <c:v>3.1541761291950502E-5</c:v>
                </c:pt>
                <c:pt idx="3376">
                  <c:v>3.1541761291950502E-5</c:v>
                </c:pt>
                <c:pt idx="3377">
                  <c:v>3.1541761291950502E-5</c:v>
                </c:pt>
                <c:pt idx="3378">
                  <c:v>3.1541761291950502E-5</c:v>
                </c:pt>
                <c:pt idx="3379">
                  <c:v>3.1541761291950502E-5</c:v>
                </c:pt>
                <c:pt idx="3380">
                  <c:v>3.1541761291950502E-5</c:v>
                </c:pt>
                <c:pt idx="3381">
                  <c:v>3.1541761291950502E-5</c:v>
                </c:pt>
                <c:pt idx="3382">
                  <c:v>6.3083522583901004E-5</c:v>
                </c:pt>
                <c:pt idx="3383">
                  <c:v>3.1541761291950502E-5</c:v>
                </c:pt>
                <c:pt idx="3384">
                  <c:v>3.1541761291950502E-5</c:v>
                </c:pt>
                <c:pt idx="3385">
                  <c:v>6.3083522583901004E-5</c:v>
                </c:pt>
                <c:pt idx="3386">
                  <c:v>3.1541761291950502E-5</c:v>
                </c:pt>
                <c:pt idx="3387">
                  <c:v>3.1541761291950502E-5</c:v>
                </c:pt>
                <c:pt idx="3388">
                  <c:v>3.1541761291950502E-5</c:v>
                </c:pt>
                <c:pt idx="3389">
                  <c:v>6.3083522583901004E-5</c:v>
                </c:pt>
                <c:pt idx="3390">
                  <c:v>3.1541761291950502E-5</c:v>
                </c:pt>
                <c:pt idx="3391">
                  <c:v>3.1541761291950502E-5</c:v>
                </c:pt>
                <c:pt idx="3392">
                  <c:v>6.3083522583901004E-5</c:v>
                </c:pt>
                <c:pt idx="3393">
                  <c:v>3.1541761291950502E-5</c:v>
                </c:pt>
                <c:pt idx="3394">
                  <c:v>3.1541761291950502E-5</c:v>
                </c:pt>
                <c:pt idx="3395">
                  <c:v>6.3083522583901004E-5</c:v>
                </c:pt>
                <c:pt idx="3396">
                  <c:v>3.1541761291950502E-5</c:v>
                </c:pt>
                <c:pt idx="3397">
                  <c:v>6.3083522583901004E-5</c:v>
                </c:pt>
                <c:pt idx="3398">
                  <c:v>3.1541761291950502E-5</c:v>
                </c:pt>
                <c:pt idx="3399">
                  <c:v>3.1541761291950502E-5</c:v>
                </c:pt>
                <c:pt idx="3400">
                  <c:v>3.1541761291950502E-5</c:v>
                </c:pt>
                <c:pt idx="3401">
                  <c:v>3.1541761291950502E-5</c:v>
                </c:pt>
                <c:pt idx="3402">
                  <c:v>3.1541761291950502E-5</c:v>
                </c:pt>
                <c:pt idx="3403">
                  <c:v>3.1541761291950502E-5</c:v>
                </c:pt>
                <c:pt idx="3404">
                  <c:v>6.3083522583901004E-5</c:v>
                </c:pt>
                <c:pt idx="3405">
                  <c:v>6.3083522583901004E-5</c:v>
                </c:pt>
                <c:pt idx="3406">
                  <c:v>3.1541761291950502E-5</c:v>
                </c:pt>
                <c:pt idx="3407">
                  <c:v>6.3083522583901004E-5</c:v>
                </c:pt>
                <c:pt idx="3408">
                  <c:v>3.1541761291950502E-5</c:v>
                </c:pt>
                <c:pt idx="3409">
                  <c:v>6.3083522583901004E-5</c:v>
                </c:pt>
                <c:pt idx="3410">
                  <c:v>3.1541761291950502E-5</c:v>
                </c:pt>
                <c:pt idx="3411">
                  <c:v>3.1541761291950502E-5</c:v>
                </c:pt>
                <c:pt idx="3412">
                  <c:v>6.3083522583901004E-5</c:v>
                </c:pt>
                <c:pt idx="3413">
                  <c:v>3.1541761291950502E-5</c:v>
                </c:pt>
                <c:pt idx="3414">
                  <c:v>6.3083522583901004E-5</c:v>
                </c:pt>
                <c:pt idx="3415">
                  <c:v>3.1541761291950502E-5</c:v>
                </c:pt>
                <c:pt idx="3416">
                  <c:v>3.1541761291950502E-5</c:v>
                </c:pt>
                <c:pt idx="3417">
                  <c:v>3.1541761291950502E-5</c:v>
                </c:pt>
                <c:pt idx="3418">
                  <c:v>3.1541761291950502E-5</c:v>
                </c:pt>
                <c:pt idx="3419">
                  <c:v>3.1541761291950502E-5</c:v>
                </c:pt>
                <c:pt idx="3420">
                  <c:v>3.1541761291950502E-5</c:v>
                </c:pt>
                <c:pt idx="3421">
                  <c:v>3.1541761291950502E-5</c:v>
                </c:pt>
                <c:pt idx="3422">
                  <c:v>3.1541761291950502E-5</c:v>
                </c:pt>
                <c:pt idx="3423">
                  <c:v>3.1541761291950502E-5</c:v>
                </c:pt>
                <c:pt idx="3424">
                  <c:v>1.2616704516780201E-4</c:v>
                </c:pt>
                <c:pt idx="3425">
                  <c:v>6.3083522583901004E-5</c:v>
                </c:pt>
                <c:pt idx="3426">
                  <c:v>3.1541761291950502E-5</c:v>
                </c:pt>
                <c:pt idx="3427">
                  <c:v>3.1541761291950502E-5</c:v>
                </c:pt>
                <c:pt idx="3428">
                  <c:v>3.1541761291950502E-5</c:v>
                </c:pt>
                <c:pt idx="3429">
                  <c:v>3.1541761291950502E-5</c:v>
                </c:pt>
                <c:pt idx="3430">
                  <c:v>6.3083522583901004E-5</c:v>
                </c:pt>
                <c:pt idx="3431">
                  <c:v>3.1541761291950502E-5</c:v>
                </c:pt>
                <c:pt idx="3432">
                  <c:v>3.1541761291950502E-5</c:v>
                </c:pt>
                <c:pt idx="3433">
                  <c:v>3.1541761291950502E-5</c:v>
                </c:pt>
                <c:pt idx="3434">
                  <c:v>3.1541761291950502E-5</c:v>
                </c:pt>
                <c:pt idx="3435">
                  <c:v>3.1541761291950502E-5</c:v>
                </c:pt>
                <c:pt idx="3436">
                  <c:v>6.3083522583901004E-5</c:v>
                </c:pt>
                <c:pt idx="3437">
                  <c:v>3.1541761291950502E-5</c:v>
                </c:pt>
                <c:pt idx="3438">
                  <c:v>3.1541761291950502E-5</c:v>
                </c:pt>
                <c:pt idx="3439">
                  <c:v>3.1541761291950502E-5</c:v>
                </c:pt>
                <c:pt idx="3440">
                  <c:v>3.1541761291950502E-5</c:v>
                </c:pt>
                <c:pt idx="3441">
                  <c:v>3.1541761291950502E-5</c:v>
                </c:pt>
                <c:pt idx="3442">
                  <c:v>3.1541761291950502E-5</c:v>
                </c:pt>
                <c:pt idx="3443">
                  <c:v>3.1541761291950502E-5</c:v>
                </c:pt>
                <c:pt idx="3444">
                  <c:v>3.1541761291950502E-5</c:v>
                </c:pt>
                <c:pt idx="3445">
                  <c:v>3.1541761291950502E-5</c:v>
                </c:pt>
                <c:pt idx="3446">
                  <c:v>3.1541761291950502E-5</c:v>
                </c:pt>
                <c:pt idx="3447">
                  <c:v>3.1541761291950502E-5</c:v>
                </c:pt>
                <c:pt idx="3448">
                  <c:v>3.1541761291950502E-5</c:v>
                </c:pt>
                <c:pt idx="3449">
                  <c:v>3.1541761291950502E-5</c:v>
                </c:pt>
                <c:pt idx="3450">
                  <c:v>3.1541761291950502E-5</c:v>
                </c:pt>
                <c:pt idx="3451">
                  <c:v>3.1541761291950502E-5</c:v>
                </c:pt>
                <c:pt idx="3452">
                  <c:v>6.3083522583901004E-5</c:v>
                </c:pt>
                <c:pt idx="3453">
                  <c:v>3.1541761291950502E-5</c:v>
                </c:pt>
                <c:pt idx="3454">
                  <c:v>3.1541761291950502E-5</c:v>
                </c:pt>
                <c:pt idx="3455">
                  <c:v>3.1541761291950502E-5</c:v>
                </c:pt>
                <c:pt idx="3456">
                  <c:v>3.1541761291950502E-5</c:v>
                </c:pt>
                <c:pt idx="3457">
                  <c:v>3.1541761291950502E-5</c:v>
                </c:pt>
                <c:pt idx="3458">
                  <c:v>3.1541761291950502E-5</c:v>
                </c:pt>
                <c:pt idx="3459">
                  <c:v>3.1541761291950502E-5</c:v>
                </c:pt>
                <c:pt idx="3460">
                  <c:v>6.3083522583901004E-5</c:v>
                </c:pt>
                <c:pt idx="3461">
                  <c:v>6.3083522583901004E-5</c:v>
                </c:pt>
                <c:pt idx="3462">
                  <c:v>3.1541761291950502E-5</c:v>
                </c:pt>
                <c:pt idx="3463">
                  <c:v>9.46252838758516E-5</c:v>
                </c:pt>
                <c:pt idx="3464">
                  <c:v>3.1541761291950502E-5</c:v>
                </c:pt>
                <c:pt idx="3465">
                  <c:v>3.1541761291950502E-5</c:v>
                </c:pt>
                <c:pt idx="3466">
                  <c:v>6.3083522583901004E-5</c:v>
                </c:pt>
                <c:pt idx="3467">
                  <c:v>3.1541761291950502E-5</c:v>
                </c:pt>
                <c:pt idx="3468">
                  <c:v>3.1541761291950502E-5</c:v>
                </c:pt>
                <c:pt idx="3469">
                  <c:v>3.1541761291950502E-5</c:v>
                </c:pt>
                <c:pt idx="3470">
                  <c:v>3.1541761291950502E-5</c:v>
                </c:pt>
                <c:pt idx="3471">
                  <c:v>3.1541761291950502E-5</c:v>
                </c:pt>
                <c:pt idx="3472">
                  <c:v>3.1541761291950502E-5</c:v>
                </c:pt>
                <c:pt idx="3473">
                  <c:v>3.1541761291950502E-5</c:v>
                </c:pt>
                <c:pt idx="3474">
                  <c:v>6.3083522583901004E-5</c:v>
                </c:pt>
                <c:pt idx="3475">
                  <c:v>6.3083522583901004E-5</c:v>
                </c:pt>
                <c:pt idx="3476">
                  <c:v>3.1541761291950502E-5</c:v>
                </c:pt>
                <c:pt idx="3477">
                  <c:v>3.1541761291950502E-5</c:v>
                </c:pt>
                <c:pt idx="3478">
                  <c:v>3.1541761291950502E-5</c:v>
                </c:pt>
                <c:pt idx="3479">
                  <c:v>3.1541761291950502E-5</c:v>
                </c:pt>
                <c:pt idx="3480">
                  <c:v>3.1541761291950502E-5</c:v>
                </c:pt>
                <c:pt idx="3481">
                  <c:v>3.1541761291950502E-5</c:v>
                </c:pt>
                <c:pt idx="3482">
                  <c:v>3.1541761291950502E-5</c:v>
                </c:pt>
                <c:pt idx="3483">
                  <c:v>3.1541761291950502E-5</c:v>
                </c:pt>
                <c:pt idx="3484">
                  <c:v>3.1541761291950502E-5</c:v>
                </c:pt>
                <c:pt idx="3485">
                  <c:v>3.1541761291950502E-5</c:v>
                </c:pt>
                <c:pt idx="3486">
                  <c:v>3.1541761291950502E-5</c:v>
                </c:pt>
                <c:pt idx="3487">
                  <c:v>3.1541761291950502E-5</c:v>
                </c:pt>
                <c:pt idx="3488">
                  <c:v>6.3083522583901004E-5</c:v>
                </c:pt>
                <c:pt idx="3489">
                  <c:v>3.1541761291950502E-5</c:v>
                </c:pt>
                <c:pt idx="3490">
                  <c:v>3.1541761291950502E-5</c:v>
                </c:pt>
                <c:pt idx="3491">
                  <c:v>3.1541761291950502E-5</c:v>
                </c:pt>
                <c:pt idx="3492">
                  <c:v>3.1541761291950502E-5</c:v>
                </c:pt>
                <c:pt idx="3493">
                  <c:v>3.1541761291950502E-5</c:v>
                </c:pt>
                <c:pt idx="3494">
                  <c:v>3.1541761291950502E-5</c:v>
                </c:pt>
                <c:pt idx="3495">
                  <c:v>3.1541761291950502E-5</c:v>
                </c:pt>
                <c:pt idx="3496">
                  <c:v>3.1541761291950502E-5</c:v>
                </c:pt>
                <c:pt idx="3497">
                  <c:v>3.1541761291950502E-5</c:v>
                </c:pt>
                <c:pt idx="3498">
                  <c:v>3.1541761291950502E-5</c:v>
                </c:pt>
                <c:pt idx="3499">
                  <c:v>3.1541761291950502E-5</c:v>
                </c:pt>
                <c:pt idx="3500">
                  <c:v>3.1541761291950502E-5</c:v>
                </c:pt>
                <c:pt idx="3501">
                  <c:v>3.1541761291950502E-5</c:v>
                </c:pt>
                <c:pt idx="3502">
                  <c:v>3.1541761291950502E-5</c:v>
                </c:pt>
                <c:pt idx="3503">
                  <c:v>3.1541761291950502E-5</c:v>
                </c:pt>
                <c:pt idx="3504">
                  <c:v>3.1541761291950502E-5</c:v>
                </c:pt>
                <c:pt idx="3505">
                  <c:v>3.1541761291950502E-5</c:v>
                </c:pt>
                <c:pt idx="3506">
                  <c:v>6.3083522583901004E-5</c:v>
                </c:pt>
                <c:pt idx="3507">
                  <c:v>3.1541761291950502E-5</c:v>
                </c:pt>
                <c:pt idx="3508">
                  <c:v>3.1541761291950502E-5</c:v>
                </c:pt>
                <c:pt idx="3509">
                  <c:v>3.1541761291950502E-5</c:v>
                </c:pt>
                <c:pt idx="3510">
                  <c:v>3.1541761291950502E-5</c:v>
                </c:pt>
                <c:pt idx="3511">
                  <c:v>3.1541761291950502E-5</c:v>
                </c:pt>
                <c:pt idx="3512">
                  <c:v>3.1541761291950502E-5</c:v>
                </c:pt>
                <c:pt idx="3513">
                  <c:v>3.1541761291950502E-5</c:v>
                </c:pt>
                <c:pt idx="3514">
                  <c:v>3.1541761291950502E-5</c:v>
                </c:pt>
                <c:pt idx="3515">
                  <c:v>6.3083522583901004E-5</c:v>
                </c:pt>
                <c:pt idx="3516">
                  <c:v>3.1541761291950502E-5</c:v>
                </c:pt>
                <c:pt idx="3517">
                  <c:v>6.3083522583901004E-5</c:v>
                </c:pt>
                <c:pt idx="3518">
                  <c:v>3.1541761291950502E-5</c:v>
                </c:pt>
                <c:pt idx="3519">
                  <c:v>3.1541761291950502E-5</c:v>
                </c:pt>
                <c:pt idx="3520">
                  <c:v>3.1541761291950502E-5</c:v>
                </c:pt>
                <c:pt idx="3521">
                  <c:v>3.1541761291950502E-5</c:v>
                </c:pt>
                <c:pt idx="3522">
                  <c:v>6.3083522583901004E-5</c:v>
                </c:pt>
                <c:pt idx="3523">
                  <c:v>3.1541761291950502E-5</c:v>
                </c:pt>
                <c:pt idx="3524">
                  <c:v>3.1541761291950502E-5</c:v>
                </c:pt>
                <c:pt idx="3525">
                  <c:v>3.1541761291950502E-5</c:v>
                </c:pt>
                <c:pt idx="3526">
                  <c:v>3.1541761291950502E-5</c:v>
                </c:pt>
                <c:pt idx="3527">
                  <c:v>3.1541761291950502E-5</c:v>
                </c:pt>
                <c:pt idx="3528">
                  <c:v>3.1541761291950502E-5</c:v>
                </c:pt>
                <c:pt idx="3529">
                  <c:v>3.1541761291950502E-5</c:v>
                </c:pt>
                <c:pt idx="3530">
                  <c:v>3.1541761291950502E-5</c:v>
                </c:pt>
                <c:pt idx="3531">
                  <c:v>3.1541761291950502E-5</c:v>
                </c:pt>
                <c:pt idx="3532">
                  <c:v>3.1541761291950502E-5</c:v>
                </c:pt>
                <c:pt idx="3533">
                  <c:v>3.1541761291950502E-5</c:v>
                </c:pt>
                <c:pt idx="3534">
                  <c:v>6.3083522583901004E-5</c:v>
                </c:pt>
                <c:pt idx="3535">
                  <c:v>3.1541761291950502E-5</c:v>
                </c:pt>
                <c:pt idx="3536">
                  <c:v>3.1541761291950502E-5</c:v>
                </c:pt>
                <c:pt idx="3537">
                  <c:v>3.1541761291950502E-5</c:v>
                </c:pt>
                <c:pt idx="3538">
                  <c:v>3.1541761291950502E-5</c:v>
                </c:pt>
                <c:pt idx="3539">
                  <c:v>3.1541761291950502E-5</c:v>
                </c:pt>
                <c:pt idx="3540">
                  <c:v>3.1541761291950502E-5</c:v>
                </c:pt>
                <c:pt idx="3541">
                  <c:v>3.1541761291950502E-5</c:v>
                </c:pt>
                <c:pt idx="3542">
                  <c:v>3.1541761291950502E-5</c:v>
                </c:pt>
                <c:pt idx="3543">
                  <c:v>3.1541761291950502E-5</c:v>
                </c:pt>
                <c:pt idx="3544">
                  <c:v>3.1541761291950502E-5</c:v>
                </c:pt>
                <c:pt idx="3545">
                  <c:v>3.1541761291950502E-5</c:v>
                </c:pt>
                <c:pt idx="3546">
                  <c:v>3.1541761291950502E-5</c:v>
                </c:pt>
                <c:pt idx="3547">
                  <c:v>3.1541761291950502E-5</c:v>
                </c:pt>
                <c:pt idx="3548">
                  <c:v>3.1541761291950502E-5</c:v>
                </c:pt>
                <c:pt idx="3549">
                  <c:v>3.1541761291950502E-5</c:v>
                </c:pt>
                <c:pt idx="3550">
                  <c:v>3.1541761291950502E-5</c:v>
                </c:pt>
                <c:pt idx="3551">
                  <c:v>3.1541761291950502E-5</c:v>
                </c:pt>
                <c:pt idx="3552">
                  <c:v>3.1541761291950502E-5</c:v>
                </c:pt>
                <c:pt idx="3553">
                  <c:v>3.1541761291950502E-5</c:v>
                </c:pt>
                <c:pt idx="3554">
                  <c:v>3.1541761291950502E-5</c:v>
                </c:pt>
                <c:pt idx="3555">
                  <c:v>3.1541761291950502E-5</c:v>
                </c:pt>
                <c:pt idx="3556">
                  <c:v>9.46252838758516E-5</c:v>
                </c:pt>
                <c:pt idx="3557">
                  <c:v>3.1541761291950502E-5</c:v>
                </c:pt>
                <c:pt idx="3558">
                  <c:v>3.1541761291950502E-5</c:v>
                </c:pt>
                <c:pt idx="3559">
                  <c:v>3.1541761291950502E-5</c:v>
                </c:pt>
                <c:pt idx="3560">
                  <c:v>3.1541761291950502E-5</c:v>
                </c:pt>
                <c:pt idx="3561">
                  <c:v>3.1541761291950502E-5</c:v>
                </c:pt>
                <c:pt idx="3562">
                  <c:v>3.1541761291950502E-5</c:v>
                </c:pt>
                <c:pt idx="3563">
                  <c:v>3.1541761291950502E-5</c:v>
                </c:pt>
                <c:pt idx="3564">
                  <c:v>3.1541761291950502E-5</c:v>
                </c:pt>
                <c:pt idx="3565">
                  <c:v>3.1541761291950502E-5</c:v>
                </c:pt>
                <c:pt idx="3566">
                  <c:v>3.1541761291950502E-5</c:v>
                </c:pt>
                <c:pt idx="3567">
                  <c:v>3.1541761291950502E-5</c:v>
                </c:pt>
                <c:pt idx="3568">
                  <c:v>3.1541761291950502E-5</c:v>
                </c:pt>
                <c:pt idx="3569">
                  <c:v>3.1541761291950502E-5</c:v>
                </c:pt>
                <c:pt idx="3570">
                  <c:v>3.1541761291950502E-5</c:v>
                </c:pt>
                <c:pt idx="3571">
                  <c:v>3.1541761291950502E-5</c:v>
                </c:pt>
                <c:pt idx="3572">
                  <c:v>3.1541761291950502E-5</c:v>
                </c:pt>
                <c:pt idx="3573">
                  <c:v>3.1541761291950502E-5</c:v>
                </c:pt>
                <c:pt idx="3574">
                  <c:v>3.1541761291950502E-5</c:v>
                </c:pt>
                <c:pt idx="3575">
                  <c:v>3.1541761291950502E-5</c:v>
                </c:pt>
                <c:pt idx="3576">
                  <c:v>3.1541761291950502E-5</c:v>
                </c:pt>
                <c:pt idx="3577">
                  <c:v>3.1541761291950502E-5</c:v>
                </c:pt>
                <c:pt idx="3578">
                  <c:v>3.1541761291950502E-5</c:v>
                </c:pt>
                <c:pt idx="3579">
                  <c:v>3.1541761291950502E-5</c:v>
                </c:pt>
                <c:pt idx="3580">
                  <c:v>3.1541761291950502E-5</c:v>
                </c:pt>
                <c:pt idx="3581">
                  <c:v>6.3083522583901004E-5</c:v>
                </c:pt>
                <c:pt idx="3582">
                  <c:v>3.1541761291950502E-5</c:v>
                </c:pt>
                <c:pt idx="3583">
                  <c:v>3.1541761291950502E-5</c:v>
                </c:pt>
                <c:pt idx="3584">
                  <c:v>3.1541761291950502E-5</c:v>
                </c:pt>
                <c:pt idx="3585">
                  <c:v>3.1541761291950502E-5</c:v>
                </c:pt>
                <c:pt idx="3586">
                  <c:v>3.1541761291950502E-5</c:v>
                </c:pt>
                <c:pt idx="3587">
                  <c:v>3.1541761291950502E-5</c:v>
                </c:pt>
                <c:pt idx="3588">
                  <c:v>3.1541761291950502E-5</c:v>
                </c:pt>
                <c:pt idx="3589">
                  <c:v>3.1541761291950502E-5</c:v>
                </c:pt>
                <c:pt idx="3590">
                  <c:v>3.1541761291950502E-5</c:v>
                </c:pt>
                <c:pt idx="3591">
                  <c:v>3.1541761291950502E-5</c:v>
                </c:pt>
                <c:pt idx="3592">
                  <c:v>3.1541761291950502E-5</c:v>
                </c:pt>
                <c:pt idx="3593">
                  <c:v>3.1541761291950502E-5</c:v>
                </c:pt>
                <c:pt idx="3594">
                  <c:v>3.1541761291950502E-5</c:v>
                </c:pt>
                <c:pt idx="3595">
                  <c:v>3.1541761291950502E-5</c:v>
                </c:pt>
                <c:pt idx="3596">
                  <c:v>6.3083522583901004E-5</c:v>
                </c:pt>
                <c:pt idx="3597">
                  <c:v>3.1541761291950502E-5</c:v>
                </c:pt>
                <c:pt idx="3598">
                  <c:v>3.1541761291950502E-5</c:v>
                </c:pt>
                <c:pt idx="3599">
                  <c:v>3.1541761291950502E-5</c:v>
                </c:pt>
                <c:pt idx="3600">
                  <c:v>3.1541761291950502E-5</c:v>
                </c:pt>
                <c:pt idx="3601">
                  <c:v>3.1541761291950502E-5</c:v>
                </c:pt>
                <c:pt idx="3602">
                  <c:v>3.1541761291950502E-5</c:v>
                </c:pt>
                <c:pt idx="3603">
                  <c:v>3.1541761291950502E-5</c:v>
                </c:pt>
                <c:pt idx="3604">
                  <c:v>3.1541761291950502E-5</c:v>
                </c:pt>
                <c:pt idx="3605">
                  <c:v>3.1541761291950502E-5</c:v>
                </c:pt>
                <c:pt idx="3606">
                  <c:v>3.1541761291950502E-5</c:v>
                </c:pt>
                <c:pt idx="3607">
                  <c:v>3.1541761291950502E-5</c:v>
                </c:pt>
                <c:pt idx="3608">
                  <c:v>3.1541761291950502E-5</c:v>
                </c:pt>
                <c:pt idx="3609">
                  <c:v>3.1541761291950502E-5</c:v>
                </c:pt>
                <c:pt idx="3610">
                  <c:v>3.1541761291950502E-5</c:v>
                </c:pt>
                <c:pt idx="3611">
                  <c:v>3.1541761291950502E-5</c:v>
                </c:pt>
                <c:pt idx="3612">
                  <c:v>3.1541761291950502E-5</c:v>
                </c:pt>
                <c:pt idx="3613">
                  <c:v>3.1541761291950502E-5</c:v>
                </c:pt>
                <c:pt idx="3614">
                  <c:v>3.1541761291950502E-5</c:v>
                </c:pt>
                <c:pt idx="3615">
                  <c:v>3.1541761291950502E-5</c:v>
                </c:pt>
                <c:pt idx="3616">
                  <c:v>3.1541761291950502E-5</c:v>
                </c:pt>
                <c:pt idx="3617">
                  <c:v>3.1541761291950502E-5</c:v>
                </c:pt>
                <c:pt idx="3618">
                  <c:v>3.1541761291950502E-5</c:v>
                </c:pt>
                <c:pt idx="3619">
                  <c:v>3.1541761291950502E-5</c:v>
                </c:pt>
                <c:pt idx="3620">
                  <c:v>3.1541761291950502E-5</c:v>
                </c:pt>
                <c:pt idx="3621">
                  <c:v>3.1541761291950502E-5</c:v>
                </c:pt>
                <c:pt idx="3622">
                  <c:v>3.1541761291950502E-5</c:v>
                </c:pt>
                <c:pt idx="3623">
                  <c:v>3.1541761291950502E-5</c:v>
                </c:pt>
                <c:pt idx="3624">
                  <c:v>3.1541761291950502E-5</c:v>
                </c:pt>
                <c:pt idx="3625">
                  <c:v>3.1541761291950502E-5</c:v>
                </c:pt>
                <c:pt idx="3626">
                  <c:v>3.1541761291950502E-5</c:v>
                </c:pt>
                <c:pt idx="3627">
                  <c:v>3.1541761291950502E-5</c:v>
                </c:pt>
                <c:pt idx="3628">
                  <c:v>3.1541761291950502E-5</c:v>
                </c:pt>
                <c:pt idx="3629">
                  <c:v>3.1541761291950502E-5</c:v>
                </c:pt>
                <c:pt idx="3630">
                  <c:v>3.1541761291950502E-5</c:v>
                </c:pt>
                <c:pt idx="3631">
                  <c:v>3.1541761291950502E-5</c:v>
                </c:pt>
                <c:pt idx="3632">
                  <c:v>3.1541761291950502E-5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106432"/>
        <c:axId val="282104080"/>
      </c:scatterChart>
      <c:valAx>
        <c:axId val="282106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4080"/>
        <c:crosses val="autoZero"/>
        <c:crossBetween val="midCat"/>
      </c:valAx>
      <c:valAx>
        <c:axId val="28210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6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tddd - 100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[CDC.xlsx]TDDD!$A:$A</c:f>
              <c:numCache>
                <c:formatCode>General</c:formatCode>
                <c:ptCount val="1048576"/>
                <c:pt idx="0">
                  <c:v>205</c:v>
                </c:pt>
                <c:pt idx="1">
                  <c:v>204</c:v>
                </c:pt>
                <c:pt idx="2">
                  <c:v>207</c:v>
                </c:pt>
                <c:pt idx="3">
                  <c:v>206</c:v>
                </c:pt>
                <c:pt idx="4">
                  <c:v>201</c:v>
                </c:pt>
                <c:pt idx="5">
                  <c:v>200</c:v>
                </c:pt>
                <c:pt idx="6">
                  <c:v>203</c:v>
                </c:pt>
                <c:pt idx="7">
                  <c:v>202</c:v>
                </c:pt>
                <c:pt idx="8">
                  <c:v>220</c:v>
                </c:pt>
                <c:pt idx="9">
                  <c:v>221</c:v>
                </c:pt>
                <c:pt idx="10">
                  <c:v>222</c:v>
                </c:pt>
                <c:pt idx="11">
                  <c:v>223</c:v>
                </c:pt>
                <c:pt idx="12">
                  <c:v>216</c:v>
                </c:pt>
                <c:pt idx="13">
                  <c:v>217</c:v>
                </c:pt>
                <c:pt idx="14">
                  <c:v>218</c:v>
                </c:pt>
                <c:pt idx="15">
                  <c:v>219</c:v>
                </c:pt>
                <c:pt idx="16">
                  <c:v>212</c:v>
                </c:pt>
                <c:pt idx="17">
                  <c:v>213</c:v>
                </c:pt>
                <c:pt idx="18">
                  <c:v>214</c:v>
                </c:pt>
                <c:pt idx="19">
                  <c:v>215</c:v>
                </c:pt>
                <c:pt idx="20">
                  <c:v>208</c:v>
                </c:pt>
                <c:pt idx="21">
                  <c:v>209</c:v>
                </c:pt>
                <c:pt idx="22">
                  <c:v>210</c:v>
                </c:pt>
                <c:pt idx="23">
                  <c:v>211</c:v>
                </c:pt>
                <c:pt idx="24">
                  <c:v>239</c:v>
                </c:pt>
                <c:pt idx="25">
                  <c:v>238</c:v>
                </c:pt>
                <c:pt idx="26">
                  <c:v>237</c:v>
                </c:pt>
                <c:pt idx="27">
                  <c:v>236</c:v>
                </c:pt>
                <c:pt idx="28">
                  <c:v>235</c:v>
                </c:pt>
                <c:pt idx="29">
                  <c:v>234</c:v>
                </c:pt>
                <c:pt idx="30">
                  <c:v>233</c:v>
                </c:pt>
                <c:pt idx="31">
                  <c:v>232</c:v>
                </c:pt>
                <c:pt idx="32">
                  <c:v>231</c:v>
                </c:pt>
                <c:pt idx="33">
                  <c:v>230</c:v>
                </c:pt>
                <c:pt idx="34">
                  <c:v>229</c:v>
                </c:pt>
                <c:pt idx="35">
                  <c:v>228</c:v>
                </c:pt>
                <c:pt idx="36">
                  <c:v>227</c:v>
                </c:pt>
                <c:pt idx="37">
                  <c:v>226</c:v>
                </c:pt>
                <c:pt idx="38">
                  <c:v>225</c:v>
                </c:pt>
                <c:pt idx="39">
                  <c:v>224</c:v>
                </c:pt>
                <c:pt idx="40">
                  <c:v>254</c:v>
                </c:pt>
                <c:pt idx="41">
                  <c:v>255</c:v>
                </c:pt>
                <c:pt idx="42">
                  <c:v>252</c:v>
                </c:pt>
                <c:pt idx="43">
                  <c:v>253</c:v>
                </c:pt>
                <c:pt idx="44">
                  <c:v>250</c:v>
                </c:pt>
                <c:pt idx="45">
                  <c:v>251</c:v>
                </c:pt>
                <c:pt idx="46">
                  <c:v>248</c:v>
                </c:pt>
                <c:pt idx="47">
                  <c:v>249</c:v>
                </c:pt>
                <c:pt idx="48">
                  <c:v>246</c:v>
                </c:pt>
                <c:pt idx="49">
                  <c:v>247</c:v>
                </c:pt>
                <c:pt idx="50">
                  <c:v>244</c:v>
                </c:pt>
                <c:pt idx="51">
                  <c:v>245</c:v>
                </c:pt>
                <c:pt idx="52">
                  <c:v>242</c:v>
                </c:pt>
                <c:pt idx="53">
                  <c:v>243</c:v>
                </c:pt>
                <c:pt idx="54">
                  <c:v>240</c:v>
                </c:pt>
                <c:pt idx="55">
                  <c:v>241</c:v>
                </c:pt>
                <c:pt idx="56">
                  <c:v>275</c:v>
                </c:pt>
                <c:pt idx="57">
                  <c:v>274</c:v>
                </c:pt>
                <c:pt idx="58">
                  <c:v>273</c:v>
                </c:pt>
                <c:pt idx="59">
                  <c:v>272</c:v>
                </c:pt>
                <c:pt idx="60">
                  <c:v>279</c:v>
                </c:pt>
                <c:pt idx="61">
                  <c:v>278</c:v>
                </c:pt>
                <c:pt idx="62">
                  <c:v>277</c:v>
                </c:pt>
                <c:pt idx="63">
                  <c:v>276</c:v>
                </c:pt>
                <c:pt idx="64">
                  <c:v>283</c:v>
                </c:pt>
                <c:pt idx="65">
                  <c:v>282</c:v>
                </c:pt>
                <c:pt idx="66">
                  <c:v>281</c:v>
                </c:pt>
                <c:pt idx="67">
                  <c:v>280</c:v>
                </c:pt>
                <c:pt idx="68">
                  <c:v>287</c:v>
                </c:pt>
                <c:pt idx="69">
                  <c:v>286</c:v>
                </c:pt>
                <c:pt idx="70">
                  <c:v>285</c:v>
                </c:pt>
                <c:pt idx="71">
                  <c:v>284</c:v>
                </c:pt>
                <c:pt idx="72">
                  <c:v>258</c:v>
                </c:pt>
                <c:pt idx="73">
                  <c:v>259</c:v>
                </c:pt>
                <c:pt idx="74">
                  <c:v>256</c:v>
                </c:pt>
                <c:pt idx="75">
                  <c:v>257</c:v>
                </c:pt>
                <c:pt idx="76">
                  <c:v>262</c:v>
                </c:pt>
                <c:pt idx="77">
                  <c:v>263</c:v>
                </c:pt>
                <c:pt idx="78">
                  <c:v>260</c:v>
                </c:pt>
                <c:pt idx="79">
                  <c:v>261</c:v>
                </c:pt>
                <c:pt idx="80">
                  <c:v>266</c:v>
                </c:pt>
                <c:pt idx="81">
                  <c:v>267</c:v>
                </c:pt>
                <c:pt idx="82">
                  <c:v>264</c:v>
                </c:pt>
                <c:pt idx="83">
                  <c:v>265</c:v>
                </c:pt>
                <c:pt idx="84">
                  <c:v>270</c:v>
                </c:pt>
                <c:pt idx="85">
                  <c:v>271</c:v>
                </c:pt>
                <c:pt idx="86">
                  <c:v>268</c:v>
                </c:pt>
                <c:pt idx="87">
                  <c:v>269</c:v>
                </c:pt>
                <c:pt idx="88">
                  <c:v>305</c:v>
                </c:pt>
                <c:pt idx="89">
                  <c:v>304</c:v>
                </c:pt>
                <c:pt idx="90">
                  <c:v>307</c:v>
                </c:pt>
                <c:pt idx="91">
                  <c:v>306</c:v>
                </c:pt>
                <c:pt idx="92">
                  <c:v>309</c:v>
                </c:pt>
                <c:pt idx="93">
                  <c:v>308</c:v>
                </c:pt>
                <c:pt idx="94">
                  <c:v>311</c:v>
                </c:pt>
                <c:pt idx="95">
                  <c:v>310</c:v>
                </c:pt>
                <c:pt idx="96">
                  <c:v>313</c:v>
                </c:pt>
                <c:pt idx="97">
                  <c:v>312</c:v>
                </c:pt>
                <c:pt idx="98">
                  <c:v>315</c:v>
                </c:pt>
                <c:pt idx="99">
                  <c:v>314</c:v>
                </c:pt>
                <c:pt idx="100">
                  <c:v>317</c:v>
                </c:pt>
                <c:pt idx="101">
                  <c:v>316</c:v>
                </c:pt>
                <c:pt idx="102">
                  <c:v>319</c:v>
                </c:pt>
                <c:pt idx="103">
                  <c:v>318</c:v>
                </c:pt>
                <c:pt idx="104">
                  <c:v>288</c:v>
                </c:pt>
                <c:pt idx="105">
                  <c:v>289</c:v>
                </c:pt>
                <c:pt idx="106">
                  <c:v>290</c:v>
                </c:pt>
                <c:pt idx="107">
                  <c:v>291</c:v>
                </c:pt>
                <c:pt idx="108">
                  <c:v>292</c:v>
                </c:pt>
                <c:pt idx="109">
                  <c:v>293</c:v>
                </c:pt>
                <c:pt idx="110">
                  <c:v>294</c:v>
                </c:pt>
                <c:pt idx="111">
                  <c:v>295</c:v>
                </c:pt>
                <c:pt idx="112">
                  <c:v>296</c:v>
                </c:pt>
                <c:pt idx="113">
                  <c:v>297</c:v>
                </c:pt>
                <c:pt idx="114">
                  <c:v>298</c:v>
                </c:pt>
                <c:pt idx="115">
                  <c:v>299</c:v>
                </c:pt>
                <c:pt idx="116">
                  <c:v>300</c:v>
                </c:pt>
                <c:pt idx="117">
                  <c:v>301</c:v>
                </c:pt>
                <c:pt idx="118">
                  <c:v>302</c:v>
                </c:pt>
                <c:pt idx="119">
                  <c:v>303</c:v>
                </c:pt>
                <c:pt idx="120">
                  <c:v>343</c:v>
                </c:pt>
                <c:pt idx="121">
                  <c:v>342</c:v>
                </c:pt>
                <c:pt idx="122">
                  <c:v>341</c:v>
                </c:pt>
                <c:pt idx="123">
                  <c:v>340</c:v>
                </c:pt>
                <c:pt idx="124">
                  <c:v>339</c:v>
                </c:pt>
                <c:pt idx="125">
                  <c:v>338</c:v>
                </c:pt>
                <c:pt idx="126">
                  <c:v>337</c:v>
                </c:pt>
                <c:pt idx="127">
                  <c:v>336</c:v>
                </c:pt>
                <c:pt idx="128">
                  <c:v>351</c:v>
                </c:pt>
                <c:pt idx="129">
                  <c:v>350</c:v>
                </c:pt>
                <c:pt idx="130">
                  <c:v>349</c:v>
                </c:pt>
                <c:pt idx="131">
                  <c:v>348</c:v>
                </c:pt>
                <c:pt idx="132">
                  <c:v>347</c:v>
                </c:pt>
                <c:pt idx="133">
                  <c:v>346</c:v>
                </c:pt>
                <c:pt idx="134">
                  <c:v>345</c:v>
                </c:pt>
                <c:pt idx="135">
                  <c:v>344</c:v>
                </c:pt>
                <c:pt idx="136">
                  <c:v>326</c:v>
                </c:pt>
                <c:pt idx="137">
                  <c:v>327</c:v>
                </c:pt>
                <c:pt idx="138">
                  <c:v>324</c:v>
                </c:pt>
                <c:pt idx="139">
                  <c:v>325</c:v>
                </c:pt>
                <c:pt idx="140">
                  <c:v>322</c:v>
                </c:pt>
                <c:pt idx="141">
                  <c:v>323</c:v>
                </c:pt>
                <c:pt idx="142">
                  <c:v>320</c:v>
                </c:pt>
                <c:pt idx="143">
                  <c:v>321</c:v>
                </c:pt>
                <c:pt idx="144">
                  <c:v>334</c:v>
                </c:pt>
                <c:pt idx="145">
                  <c:v>335</c:v>
                </c:pt>
                <c:pt idx="146">
                  <c:v>332</c:v>
                </c:pt>
                <c:pt idx="147">
                  <c:v>333</c:v>
                </c:pt>
                <c:pt idx="148">
                  <c:v>330</c:v>
                </c:pt>
                <c:pt idx="149">
                  <c:v>331</c:v>
                </c:pt>
                <c:pt idx="150">
                  <c:v>328</c:v>
                </c:pt>
                <c:pt idx="151">
                  <c:v>329</c:v>
                </c:pt>
                <c:pt idx="152">
                  <c:v>373</c:v>
                </c:pt>
                <c:pt idx="153">
                  <c:v>372</c:v>
                </c:pt>
                <c:pt idx="154">
                  <c:v>375</c:v>
                </c:pt>
                <c:pt idx="155">
                  <c:v>374</c:v>
                </c:pt>
                <c:pt idx="156">
                  <c:v>369</c:v>
                </c:pt>
                <c:pt idx="157">
                  <c:v>368</c:v>
                </c:pt>
                <c:pt idx="158">
                  <c:v>371</c:v>
                </c:pt>
                <c:pt idx="159">
                  <c:v>370</c:v>
                </c:pt>
                <c:pt idx="160">
                  <c:v>381</c:v>
                </c:pt>
                <c:pt idx="161">
                  <c:v>380</c:v>
                </c:pt>
                <c:pt idx="162">
                  <c:v>383</c:v>
                </c:pt>
                <c:pt idx="163">
                  <c:v>382</c:v>
                </c:pt>
                <c:pt idx="164">
                  <c:v>377</c:v>
                </c:pt>
                <c:pt idx="165">
                  <c:v>376</c:v>
                </c:pt>
                <c:pt idx="166">
                  <c:v>379</c:v>
                </c:pt>
                <c:pt idx="167">
                  <c:v>378</c:v>
                </c:pt>
                <c:pt idx="168">
                  <c:v>356</c:v>
                </c:pt>
                <c:pt idx="169">
                  <c:v>357</c:v>
                </c:pt>
                <c:pt idx="170">
                  <c:v>358</c:v>
                </c:pt>
                <c:pt idx="171">
                  <c:v>359</c:v>
                </c:pt>
                <c:pt idx="172">
                  <c:v>352</c:v>
                </c:pt>
                <c:pt idx="173">
                  <c:v>353</c:v>
                </c:pt>
                <c:pt idx="174">
                  <c:v>354</c:v>
                </c:pt>
                <c:pt idx="175">
                  <c:v>355</c:v>
                </c:pt>
                <c:pt idx="176">
                  <c:v>364</c:v>
                </c:pt>
                <c:pt idx="177">
                  <c:v>365</c:v>
                </c:pt>
                <c:pt idx="178">
                  <c:v>366</c:v>
                </c:pt>
                <c:pt idx="179">
                  <c:v>367</c:v>
                </c:pt>
                <c:pt idx="180">
                  <c:v>360</c:v>
                </c:pt>
                <c:pt idx="181">
                  <c:v>361</c:v>
                </c:pt>
                <c:pt idx="182">
                  <c:v>362</c:v>
                </c:pt>
                <c:pt idx="183">
                  <c:v>363</c:v>
                </c:pt>
                <c:pt idx="184">
                  <c:v>410</c:v>
                </c:pt>
                <c:pt idx="185">
                  <c:v>411</c:v>
                </c:pt>
                <c:pt idx="186">
                  <c:v>408</c:v>
                </c:pt>
                <c:pt idx="187">
                  <c:v>409</c:v>
                </c:pt>
                <c:pt idx="188">
                  <c:v>414</c:v>
                </c:pt>
                <c:pt idx="189">
                  <c:v>415</c:v>
                </c:pt>
                <c:pt idx="190">
                  <c:v>412</c:v>
                </c:pt>
                <c:pt idx="191">
                  <c:v>413</c:v>
                </c:pt>
                <c:pt idx="192">
                  <c:v>402</c:v>
                </c:pt>
                <c:pt idx="193">
                  <c:v>403</c:v>
                </c:pt>
                <c:pt idx="194">
                  <c:v>400</c:v>
                </c:pt>
                <c:pt idx="195">
                  <c:v>401</c:v>
                </c:pt>
                <c:pt idx="196">
                  <c:v>406</c:v>
                </c:pt>
                <c:pt idx="197">
                  <c:v>407</c:v>
                </c:pt>
                <c:pt idx="198">
                  <c:v>404</c:v>
                </c:pt>
                <c:pt idx="199">
                  <c:v>405</c:v>
                </c:pt>
                <c:pt idx="200">
                  <c:v>395</c:v>
                </c:pt>
                <c:pt idx="201">
                  <c:v>394</c:v>
                </c:pt>
                <c:pt idx="202">
                  <c:v>393</c:v>
                </c:pt>
                <c:pt idx="203">
                  <c:v>392</c:v>
                </c:pt>
                <c:pt idx="204">
                  <c:v>399</c:v>
                </c:pt>
                <c:pt idx="205">
                  <c:v>398</c:v>
                </c:pt>
                <c:pt idx="206">
                  <c:v>397</c:v>
                </c:pt>
                <c:pt idx="207">
                  <c:v>396</c:v>
                </c:pt>
                <c:pt idx="208">
                  <c:v>387</c:v>
                </c:pt>
                <c:pt idx="209">
                  <c:v>386</c:v>
                </c:pt>
                <c:pt idx="210">
                  <c:v>385</c:v>
                </c:pt>
                <c:pt idx="211">
                  <c:v>384</c:v>
                </c:pt>
                <c:pt idx="212">
                  <c:v>391</c:v>
                </c:pt>
                <c:pt idx="213">
                  <c:v>390</c:v>
                </c:pt>
                <c:pt idx="214">
                  <c:v>389</c:v>
                </c:pt>
                <c:pt idx="215">
                  <c:v>388</c:v>
                </c:pt>
                <c:pt idx="216">
                  <c:v>440</c:v>
                </c:pt>
                <c:pt idx="217">
                  <c:v>441</c:v>
                </c:pt>
                <c:pt idx="218">
                  <c:v>442</c:v>
                </c:pt>
                <c:pt idx="219">
                  <c:v>443</c:v>
                </c:pt>
                <c:pt idx="220">
                  <c:v>444</c:v>
                </c:pt>
                <c:pt idx="221">
                  <c:v>445</c:v>
                </c:pt>
                <c:pt idx="222">
                  <c:v>446</c:v>
                </c:pt>
                <c:pt idx="223">
                  <c:v>447</c:v>
                </c:pt>
                <c:pt idx="224">
                  <c:v>432</c:v>
                </c:pt>
                <c:pt idx="225">
                  <c:v>433</c:v>
                </c:pt>
                <c:pt idx="226">
                  <c:v>434</c:v>
                </c:pt>
                <c:pt idx="227">
                  <c:v>435</c:v>
                </c:pt>
                <c:pt idx="228">
                  <c:v>436</c:v>
                </c:pt>
                <c:pt idx="229">
                  <c:v>437</c:v>
                </c:pt>
                <c:pt idx="230">
                  <c:v>438</c:v>
                </c:pt>
                <c:pt idx="231">
                  <c:v>439</c:v>
                </c:pt>
                <c:pt idx="232">
                  <c:v>425</c:v>
                </c:pt>
                <c:pt idx="233">
                  <c:v>424</c:v>
                </c:pt>
                <c:pt idx="234">
                  <c:v>427</c:v>
                </c:pt>
                <c:pt idx="235">
                  <c:v>426</c:v>
                </c:pt>
                <c:pt idx="236">
                  <c:v>429</c:v>
                </c:pt>
                <c:pt idx="237">
                  <c:v>428</c:v>
                </c:pt>
                <c:pt idx="238">
                  <c:v>431</c:v>
                </c:pt>
                <c:pt idx="239">
                  <c:v>430</c:v>
                </c:pt>
                <c:pt idx="240">
                  <c:v>417</c:v>
                </c:pt>
                <c:pt idx="241">
                  <c:v>416</c:v>
                </c:pt>
                <c:pt idx="242">
                  <c:v>419</c:v>
                </c:pt>
                <c:pt idx="243">
                  <c:v>418</c:v>
                </c:pt>
                <c:pt idx="244">
                  <c:v>421</c:v>
                </c:pt>
                <c:pt idx="245">
                  <c:v>420</c:v>
                </c:pt>
                <c:pt idx="246">
                  <c:v>423</c:v>
                </c:pt>
                <c:pt idx="247">
                  <c:v>422</c:v>
                </c:pt>
                <c:pt idx="248">
                  <c:v>478</c:v>
                </c:pt>
                <c:pt idx="249">
                  <c:v>479</c:v>
                </c:pt>
                <c:pt idx="250">
                  <c:v>476</c:v>
                </c:pt>
                <c:pt idx="251">
                  <c:v>477</c:v>
                </c:pt>
                <c:pt idx="252">
                  <c:v>474</c:v>
                </c:pt>
                <c:pt idx="253">
                  <c:v>475</c:v>
                </c:pt>
                <c:pt idx="254">
                  <c:v>472</c:v>
                </c:pt>
                <c:pt idx="255">
                  <c:v>473</c:v>
                </c:pt>
                <c:pt idx="256">
                  <c:v>470</c:v>
                </c:pt>
                <c:pt idx="257">
                  <c:v>471</c:v>
                </c:pt>
                <c:pt idx="258">
                  <c:v>468</c:v>
                </c:pt>
                <c:pt idx="259">
                  <c:v>469</c:v>
                </c:pt>
                <c:pt idx="260">
                  <c:v>466</c:v>
                </c:pt>
                <c:pt idx="261">
                  <c:v>467</c:v>
                </c:pt>
                <c:pt idx="262">
                  <c:v>464</c:v>
                </c:pt>
                <c:pt idx="263">
                  <c:v>465</c:v>
                </c:pt>
                <c:pt idx="264">
                  <c:v>463</c:v>
                </c:pt>
                <c:pt idx="265">
                  <c:v>462</c:v>
                </c:pt>
                <c:pt idx="266">
                  <c:v>461</c:v>
                </c:pt>
                <c:pt idx="267">
                  <c:v>460</c:v>
                </c:pt>
                <c:pt idx="268">
                  <c:v>459</c:v>
                </c:pt>
                <c:pt idx="269">
                  <c:v>458</c:v>
                </c:pt>
                <c:pt idx="270">
                  <c:v>457</c:v>
                </c:pt>
                <c:pt idx="271">
                  <c:v>456</c:v>
                </c:pt>
                <c:pt idx="272">
                  <c:v>455</c:v>
                </c:pt>
                <c:pt idx="273">
                  <c:v>454</c:v>
                </c:pt>
                <c:pt idx="274">
                  <c:v>453</c:v>
                </c:pt>
                <c:pt idx="275">
                  <c:v>452</c:v>
                </c:pt>
                <c:pt idx="276">
                  <c:v>451</c:v>
                </c:pt>
                <c:pt idx="277">
                  <c:v>450</c:v>
                </c:pt>
                <c:pt idx="278">
                  <c:v>449</c:v>
                </c:pt>
                <c:pt idx="279">
                  <c:v>448</c:v>
                </c:pt>
                <c:pt idx="280">
                  <c:v>508</c:v>
                </c:pt>
                <c:pt idx="281">
                  <c:v>509</c:v>
                </c:pt>
                <c:pt idx="282">
                  <c:v>510</c:v>
                </c:pt>
                <c:pt idx="283">
                  <c:v>511</c:v>
                </c:pt>
                <c:pt idx="284">
                  <c:v>504</c:v>
                </c:pt>
                <c:pt idx="285">
                  <c:v>505</c:v>
                </c:pt>
                <c:pt idx="286">
                  <c:v>506</c:v>
                </c:pt>
                <c:pt idx="287">
                  <c:v>507</c:v>
                </c:pt>
                <c:pt idx="288">
                  <c:v>500</c:v>
                </c:pt>
                <c:pt idx="289">
                  <c:v>501</c:v>
                </c:pt>
                <c:pt idx="290">
                  <c:v>502</c:v>
                </c:pt>
                <c:pt idx="291">
                  <c:v>503</c:v>
                </c:pt>
                <c:pt idx="292">
                  <c:v>496</c:v>
                </c:pt>
                <c:pt idx="293">
                  <c:v>497</c:v>
                </c:pt>
                <c:pt idx="294">
                  <c:v>498</c:v>
                </c:pt>
                <c:pt idx="295">
                  <c:v>499</c:v>
                </c:pt>
                <c:pt idx="296">
                  <c:v>493</c:v>
                </c:pt>
                <c:pt idx="297">
                  <c:v>492</c:v>
                </c:pt>
                <c:pt idx="298">
                  <c:v>495</c:v>
                </c:pt>
                <c:pt idx="299">
                  <c:v>494</c:v>
                </c:pt>
                <c:pt idx="300">
                  <c:v>489</c:v>
                </c:pt>
                <c:pt idx="301">
                  <c:v>488</c:v>
                </c:pt>
                <c:pt idx="302">
                  <c:v>491</c:v>
                </c:pt>
                <c:pt idx="303">
                  <c:v>490</c:v>
                </c:pt>
                <c:pt idx="304">
                  <c:v>485</c:v>
                </c:pt>
                <c:pt idx="305">
                  <c:v>484</c:v>
                </c:pt>
                <c:pt idx="306">
                  <c:v>487</c:v>
                </c:pt>
                <c:pt idx="307">
                  <c:v>486</c:v>
                </c:pt>
                <c:pt idx="308">
                  <c:v>481</c:v>
                </c:pt>
                <c:pt idx="309">
                  <c:v>480</c:v>
                </c:pt>
                <c:pt idx="310">
                  <c:v>483</c:v>
                </c:pt>
                <c:pt idx="311">
                  <c:v>482</c:v>
                </c:pt>
                <c:pt idx="312">
                  <c:v>550</c:v>
                </c:pt>
                <c:pt idx="313">
                  <c:v>551</c:v>
                </c:pt>
                <c:pt idx="314">
                  <c:v>548</c:v>
                </c:pt>
                <c:pt idx="315">
                  <c:v>549</c:v>
                </c:pt>
                <c:pt idx="316">
                  <c:v>546</c:v>
                </c:pt>
                <c:pt idx="317">
                  <c:v>547</c:v>
                </c:pt>
                <c:pt idx="318">
                  <c:v>544</c:v>
                </c:pt>
                <c:pt idx="319">
                  <c:v>545</c:v>
                </c:pt>
                <c:pt idx="320">
                  <c:v>558</c:v>
                </c:pt>
                <c:pt idx="321">
                  <c:v>559</c:v>
                </c:pt>
                <c:pt idx="322">
                  <c:v>556</c:v>
                </c:pt>
                <c:pt idx="323">
                  <c:v>557</c:v>
                </c:pt>
                <c:pt idx="324">
                  <c:v>554</c:v>
                </c:pt>
                <c:pt idx="325">
                  <c:v>555</c:v>
                </c:pt>
                <c:pt idx="326">
                  <c:v>552</c:v>
                </c:pt>
                <c:pt idx="327">
                  <c:v>553</c:v>
                </c:pt>
                <c:pt idx="328">
                  <c:v>567</c:v>
                </c:pt>
                <c:pt idx="329">
                  <c:v>566</c:v>
                </c:pt>
                <c:pt idx="330">
                  <c:v>565</c:v>
                </c:pt>
                <c:pt idx="331">
                  <c:v>564</c:v>
                </c:pt>
                <c:pt idx="332">
                  <c:v>563</c:v>
                </c:pt>
                <c:pt idx="333">
                  <c:v>562</c:v>
                </c:pt>
                <c:pt idx="334">
                  <c:v>561</c:v>
                </c:pt>
                <c:pt idx="335">
                  <c:v>560</c:v>
                </c:pt>
                <c:pt idx="336">
                  <c:v>575</c:v>
                </c:pt>
                <c:pt idx="337">
                  <c:v>574</c:v>
                </c:pt>
                <c:pt idx="338">
                  <c:v>573</c:v>
                </c:pt>
                <c:pt idx="339">
                  <c:v>572</c:v>
                </c:pt>
                <c:pt idx="340">
                  <c:v>571</c:v>
                </c:pt>
                <c:pt idx="341">
                  <c:v>570</c:v>
                </c:pt>
                <c:pt idx="342">
                  <c:v>569</c:v>
                </c:pt>
                <c:pt idx="343">
                  <c:v>568</c:v>
                </c:pt>
                <c:pt idx="344">
                  <c:v>516</c:v>
                </c:pt>
                <c:pt idx="345">
                  <c:v>517</c:v>
                </c:pt>
                <c:pt idx="346">
                  <c:v>518</c:v>
                </c:pt>
                <c:pt idx="347">
                  <c:v>519</c:v>
                </c:pt>
                <c:pt idx="348">
                  <c:v>512</c:v>
                </c:pt>
                <c:pt idx="349">
                  <c:v>513</c:v>
                </c:pt>
                <c:pt idx="350">
                  <c:v>514</c:v>
                </c:pt>
                <c:pt idx="351">
                  <c:v>515</c:v>
                </c:pt>
                <c:pt idx="352">
                  <c:v>524</c:v>
                </c:pt>
                <c:pt idx="353">
                  <c:v>525</c:v>
                </c:pt>
                <c:pt idx="354">
                  <c:v>526</c:v>
                </c:pt>
                <c:pt idx="355">
                  <c:v>527</c:v>
                </c:pt>
                <c:pt idx="356">
                  <c:v>520</c:v>
                </c:pt>
                <c:pt idx="357">
                  <c:v>521</c:v>
                </c:pt>
                <c:pt idx="358">
                  <c:v>522</c:v>
                </c:pt>
                <c:pt idx="359">
                  <c:v>523</c:v>
                </c:pt>
                <c:pt idx="360">
                  <c:v>533</c:v>
                </c:pt>
                <c:pt idx="361">
                  <c:v>532</c:v>
                </c:pt>
                <c:pt idx="362">
                  <c:v>535</c:v>
                </c:pt>
                <c:pt idx="363">
                  <c:v>534</c:v>
                </c:pt>
                <c:pt idx="364">
                  <c:v>529</c:v>
                </c:pt>
                <c:pt idx="365">
                  <c:v>528</c:v>
                </c:pt>
                <c:pt idx="366">
                  <c:v>531</c:v>
                </c:pt>
                <c:pt idx="367">
                  <c:v>530</c:v>
                </c:pt>
                <c:pt idx="368">
                  <c:v>541</c:v>
                </c:pt>
                <c:pt idx="369">
                  <c:v>540</c:v>
                </c:pt>
                <c:pt idx="370">
                  <c:v>543</c:v>
                </c:pt>
                <c:pt idx="371">
                  <c:v>542</c:v>
                </c:pt>
                <c:pt idx="372">
                  <c:v>537</c:v>
                </c:pt>
                <c:pt idx="373">
                  <c:v>536</c:v>
                </c:pt>
                <c:pt idx="374">
                  <c:v>539</c:v>
                </c:pt>
                <c:pt idx="375">
                  <c:v>538</c:v>
                </c:pt>
                <c:pt idx="376">
                  <c:v>610</c:v>
                </c:pt>
                <c:pt idx="377">
                  <c:v>611</c:v>
                </c:pt>
                <c:pt idx="378">
                  <c:v>608</c:v>
                </c:pt>
                <c:pt idx="379">
                  <c:v>609</c:v>
                </c:pt>
                <c:pt idx="380">
                  <c:v>614</c:v>
                </c:pt>
                <c:pt idx="381">
                  <c:v>615</c:v>
                </c:pt>
                <c:pt idx="382">
                  <c:v>612</c:v>
                </c:pt>
                <c:pt idx="383">
                  <c:v>613</c:v>
                </c:pt>
                <c:pt idx="384">
                  <c:v>618</c:v>
                </c:pt>
                <c:pt idx="385">
                  <c:v>619</c:v>
                </c:pt>
                <c:pt idx="386">
                  <c:v>616</c:v>
                </c:pt>
                <c:pt idx="387">
                  <c:v>617</c:v>
                </c:pt>
                <c:pt idx="388">
                  <c:v>622</c:v>
                </c:pt>
                <c:pt idx="389">
                  <c:v>623</c:v>
                </c:pt>
                <c:pt idx="390">
                  <c:v>620</c:v>
                </c:pt>
                <c:pt idx="391">
                  <c:v>621</c:v>
                </c:pt>
                <c:pt idx="392">
                  <c:v>627</c:v>
                </c:pt>
                <c:pt idx="393">
                  <c:v>626</c:v>
                </c:pt>
                <c:pt idx="394">
                  <c:v>625</c:v>
                </c:pt>
                <c:pt idx="395">
                  <c:v>624</c:v>
                </c:pt>
                <c:pt idx="396">
                  <c:v>631</c:v>
                </c:pt>
                <c:pt idx="397">
                  <c:v>630</c:v>
                </c:pt>
                <c:pt idx="398">
                  <c:v>629</c:v>
                </c:pt>
                <c:pt idx="399">
                  <c:v>628</c:v>
                </c:pt>
                <c:pt idx="400">
                  <c:v>635</c:v>
                </c:pt>
                <c:pt idx="401">
                  <c:v>634</c:v>
                </c:pt>
                <c:pt idx="402">
                  <c:v>633</c:v>
                </c:pt>
                <c:pt idx="403">
                  <c:v>632</c:v>
                </c:pt>
                <c:pt idx="404">
                  <c:v>639</c:v>
                </c:pt>
                <c:pt idx="405">
                  <c:v>638</c:v>
                </c:pt>
                <c:pt idx="406">
                  <c:v>637</c:v>
                </c:pt>
                <c:pt idx="407">
                  <c:v>636</c:v>
                </c:pt>
                <c:pt idx="408">
                  <c:v>576</c:v>
                </c:pt>
                <c:pt idx="409">
                  <c:v>577</c:v>
                </c:pt>
                <c:pt idx="410">
                  <c:v>578</c:v>
                </c:pt>
                <c:pt idx="411">
                  <c:v>579</c:v>
                </c:pt>
                <c:pt idx="412">
                  <c:v>580</c:v>
                </c:pt>
                <c:pt idx="413">
                  <c:v>581</c:v>
                </c:pt>
                <c:pt idx="414">
                  <c:v>582</c:v>
                </c:pt>
                <c:pt idx="415">
                  <c:v>583</c:v>
                </c:pt>
                <c:pt idx="416">
                  <c:v>584</c:v>
                </c:pt>
                <c:pt idx="417">
                  <c:v>585</c:v>
                </c:pt>
                <c:pt idx="418">
                  <c:v>586</c:v>
                </c:pt>
                <c:pt idx="419">
                  <c:v>587</c:v>
                </c:pt>
                <c:pt idx="420">
                  <c:v>588</c:v>
                </c:pt>
                <c:pt idx="421">
                  <c:v>589</c:v>
                </c:pt>
                <c:pt idx="422">
                  <c:v>590</c:v>
                </c:pt>
                <c:pt idx="423">
                  <c:v>591</c:v>
                </c:pt>
                <c:pt idx="424">
                  <c:v>593</c:v>
                </c:pt>
                <c:pt idx="425">
                  <c:v>592</c:v>
                </c:pt>
                <c:pt idx="426">
                  <c:v>595</c:v>
                </c:pt>
                <c:pt idx="427">
                  <c:v>594</c:v>
                </c:pt>
                <c:pt idx="428">
                  <c:v>597</c:v>
                </c:pt>
                <c:pt idx="429">
                  <c:v>596</c:v>
                </c:pt>
                <c:pt idx="430">
                  <c:v>599</c:v>
                </c:pt>
                <c:pt idx="431">
                  <c:v>598</c:v>
                </c:pt>
                <c:pt idx="432">
                  <c:v>601</c:v>
                </c:pt>
                <c:pt idx="433">
                  <c:v>600</c:v>
                </c:pt>
                <c:pt idx="434">
                  <c:v>603</c:v>
                </c:pt>
                <c:pt idx="435">
                  <c:v>602</c:v>
                </c:pt>
                <c:pt idx="436">
                  <c:v>605</c:v>
                </c:pt>
                <c:pt idx="437">
                  <c:v>604</c:v>
                </c:pt>
                <c:pt idx="438">
                  <c:v>607</c:v>
                </c:pt>
                <c:pt idx="439">
                  <c:v>606</c:v>
                </c:pt>
                <c:pt idx="440">
                  <c:v>687</c:v>
                </c:pt>
                <c:pt idx="441">
                  <c:v>686</c:v>
                </c:pt>
                <c:pt idx="442">
                  <c:v>685</c:v>
                </c:pt>
                <c:pt idx="443">
                  <c:v>684</c:v>
                </c:pt>
                <c:pt idx="444">
                  <c:v>683</c:v>
                </c:pt>
                <c:pt idx="445">
                  <c:v>682</c:v>
                </c:pt>
                <c:pt idx="446">
                  <c:v>681</c:v>
                </c:pt>
                <c:pt idx="447">
                  <c:v>680</c:v>
                </c:pt>
                <c:pt idx="448">
                  <c:v>679</c:v>
                </c:pt>
                <c:pt idx="449">
                  <c:v>678</c:v>
                </c:pt>
                <c:pt idx="450">
                  <c:v>677</c:v>
                </c:pt>
                <c:pt idx="451">
                  <c:v>676</c:v>
                </c:pt>
                <c:pt idx="452">
                  <c:v>675</c:v>
                </c:pt>
                <c:pt idx="453">
                  <c:v>674</c:v>
                </c:pt>
                <c:pt idx="454">
                  <c:v>673</c:v>
                </c:pt>
                <c:pt idx="455">
                  <c:v>672</c:v>
                </c:pt>
                <c:pt idx="456">
                  <c:v>702</c:v>
                </c:pt>
                <c:pt idx="457">
                  <c:v>703</c:v>
                </c:pt>
                <c:pt idx="458">
                  <c:v>700</c:v>
                </c:pt>
                <c:pt idx="459">
                  <c:v>701</c:v>
                </c:pt>
                <c:pt idx="460">
                  <c:v>698</c:v>
                </c:pt>
                <c:pt idx="461">
                  <c:v>699</c:v>
                </c:pt>
                <c:pt idx="462">
                  <c:v>696</c:v>
                </c:pt>
                <c:pt idx="463">
                  <c:v>697</c:v>
                </c:pt>
                <c:pt idx="464">
                  <c:v>694</c:v>
                </c:pt>
                <c:pt idx="465">
                  <c:v>695</c:v>
                </c:pt>
                <c:pt idx="466">
                  <c:v>692</c:v>
                </c:pt>
                <c:pt idx="467">
                  <c:v>693</c:v>
                </c:pt>
                <c:pt idx="468">
                  <c:v>690</c:v>
                </c:pt>
                <c:pt idx="469">
                  <c:v>691</c:v>
                </c:pt>
                <c:pt idx="470">
                  <c:v>688</c:v>
                </c:pt>
                <c:pt idx="471">
                  <c:v>689</c:v>
                </c:pt>
                <c:pt idx="472">
                  <c:v>653</c:v>
                </c:pt>
                <c:pt idx="473">
                  <c:v>652</c:v>
                </c:pt>
                <c:pt idx="474">
                  <c:v>655</c:v>
                </c:pt>
                <c:pt idx="475">
                  <c:v>654</c:v>
                </c:pt>
                <c:pt idx="476">
                  <c:v>649</c:v>
                </c:pt>
                <c:pt idx="477">
                  <c:v>648</c:v>
                </c:pt>
                <c:pt idx="478">
                  <c:v>651</c:v>
                </c:pt>
                <c:pt idx="479">
                  <c:v>650</c:v>
                </c:pt>
                <c:pt idx="480">
                  <c:v>645</c:v>
                </c:pt>
                <c:pt idx="481">
                  <c:v>644</c:v>
                </c:pt>
                <c:pt idx="482">
                  <c:v>647</c:v>
                </c:pt>
                <c:pt idx="483">
                  <c:v>646</c:v>
                </c:pt>
                <c:pt idx="484">
                  <c:v>641</c:v>
                </c:pt>
                <c:pt idx="485">
                  <c:v>640</c:v>
                </c:pt>
                <c:pt idx="486">
                  <c:v>643</c:v>
                </c:pt>
                <c:pt idx="487">
                  <c:v>642</c:v>
                </c:pt>
                <c:pt idx="488">
                  <c:v>668</c:v>
                </c:pt>
                <c:pt idx="489">
                  <c:v>669</c:v>
                </c:pt>
                <c:pt idx="490">
                  <c:v>670</c:v>
                </c:pt>
                <c:pt idx="491">
                  <c:v>671</c:v>
                </c:pt>
                <c:pt idx="492">
                  <c:v>664</c:v>
                </c:pt>
                <c:pt idx="493">
                  <c:v>665</c:v>
                </c:pt>
                <c:pt idx="494">
                  <c:v>666</c:v>
                </c:pt>
                <c:pt idx="495">
                  <c:v>667</c:v>
                </c:pt>
                <c:pt idx="496">
                  <c:v>660</c:v>
                </c:pt>
                <c:pt idx="497">
                  <c:v>661</c:v>
                </c:pt>
                <c:pt idx="498">
                  <c:v>662</c:v>
                </c:pt>
                <c:pt idx="499">
                  <c:v>663</c:v>
                </c:pt>
                <c:pt idx="500">
                  <c:v>656</c:v>
                </c:pt>
                <c:pt idx="501">
                  <c:v>657</c:v>
                </c:pt>
                <c:pt idx="502">
                  <c:v>658</c:v>
                </c:pt>
                <c:pt idx="503">
                  <c:v>659</c:v>
                </c:pt>
                <c:pt idx="504">
                  <c:v>747</c:v>
                </c:pt>
                <c:pt idx="505">
                  <c:v>746</c:v>
                </c:pt>
                <c:pt idx="506">
                  <c:v>745</c:v>
                </c:pt>
                <c:pt idx="507">
                  <c:v>744</c:v>
                </c:pt>
                <c:pt idx="508">
                  <c:v>751</c:v>
                </c:pt>
                <c:pt idx="509">
                  <c:v>750</c:v>
                </c:pt>
                <c:pt idx="510">
                  <c:v>749</c:v>
                </c:pt>
                <c:pt idx="511">
                  <c:v>748</c:v>
                </c:pt>
                <c:pt idx="512">
                  <c:v>739</c:v>
                </c:pt>
                <c:pt idx="513">
                  <c:v>738</c:v>
                </c:pt>
                <c:pt idx="514">
                  <c:v>737</c:v>
                </c:pt>
                <c:pt idx="515">
                  <c:v>736</c:v>
                </c:pt>
                <c:pt idx="516">
                  <c:v>743</c:v>
                </c:pt>
                <c:pt idx="517">
                  <c:v>742</c:v>
                </c:pt>
                <c:pt idx="518">
                  <c:v>741</c:v>
                </c:pt>
                <c:pt idx="519">
                  <c:v>740</c:v>
                </c:pt>
                <c:pt idx="520">
                  <c:v>762</c:v>
                </c:pt>
                <c:pt idx="521">
                  <c:v>763</c:v>
                </c:pt>
                <c:pt idx="522">
                  <c:v>760</c:v>
                </c:pt>
                <c:pt idx="523">
                  <c:v>761</c:v>
                </c:pt>
                <c:pt idx="524">
                  <c:v>766</c:v>
                </c:pt>
                <c:pt idx="525">
                  <c:v>767</c:v>
                </c:pt>
                <c:pt idx="526">
                  <c:v>764</c:v>
                </c:pt>
                <c:pt idx="527">
                  <c:v>765</c:v>
                </c:pt>
                <c:pt idx="528">
                  <c:v>754</c:v>
                </c:pt>
                <c:pt idx="529">
                  <c:v>755</c:v>
                </c:pt>
                <c:pt idx="530">
                  <c:v>752</c:v>
                </c:pt>
                <c:pt idx="531">
                  <c:v>753</c:v>
                </c:pt>
                <c:pt idx="532">
                  <c:v>758</c:v>
                </c:pt>
                <c:pt idx="533">
                  <c:v>759</c:v>
                </c:pt>
                <c:pt idx="534">
                  <c:v>756</c:v>
                </c:pt>
                <c:pt idx="535">
                  <c:v>757</c:v>
                </c:pt>
                <c:pt idx="536">
                  <c:v>713</c:v>
                </c:pt>
                <c:pt idx="537">
                  <c:v>712</c:v>
                </c:pt>
                <c:pt idx="538">
                  <c:v>715</c:v>
                </c:pt>
                <c:pt idx="539">
                  <c:v>714</c:v>
                </c:pt>
                <c:pt idx="540">
                  <c:v>717</c:v>
                </c:pt>
                <c:pt idx="541">
                  <c:v>716</c:v>
                </c:pt>
                <c:pt idx="542">
                  <c:v>719</c:v>
                </c:pt>
                <c:pt idx="543">
                  <c:v>718</c:v>
                </c:pt>
                <c:pt idx="544">
                  <c:v>705</c:v>
                </c:pt>
                <c:pt idx="545">
                  <c:v>704</c:v>
                </c:pt>
                <c:pt idx="546">
                  <c:v>707</c:v>
                </c:pt>
                <c:pt idx="547">
                  <c:v>706</c:v>
                </c:pt>
                <c:pt idx="548">
                  <c:v>709</c:v>
                </c:pt>
                <c:pt idx="549">
                  <c:v>708</c:v>
                </c:pt>
                <c:pt idx="550">
                  <c:v>711</c:v>
                </c:pt>
                <c:pt idx="551">
                  <c:v>710</c:v>
                </c:pt>
                <c:pt idx="552">
                  <c:v>728</c:v>
                </c:pt>
                <c:pt idx="553">
                  <c:v>729</c:v>
                </c:pt>
                <c:pt idx="554">
                  <c:v>730</c:v>
                </c:pt>
                <c:pt idx="555">
                  <c:v>731</c:v>
                </c:pt>
                <c:pt idx="556">
                  <c:v>732</c:v>
                </c:pt>
                <c:pt idx="557">
                  <c:v>733</c:v>
                </c:pt>
                <c:pt idx="558">
                  <c:v>734</c:v>
                </c:pt>
                <c:pt idx="559">
                  <c:v>735</c:v>
                </c:pt>
                <c:pt idx="560">
                  <c:v>720</c:v>
                </c:pt>
                <c:pt idx="561">
                  <c:v>721</c:v>
                </c:pt>
                <c:pt idx="562">
                  <c:v>722</c:v>
                </c:pt>
                <c:pt idx="563">
                  <c:v>723</c:v>
                </c:pt>
                <c:pt idx="564">
                  <c:v>724</c:v>
                </c:pt>
                <c:pt idx="565">
                  <c:v>725</c:v>
                </c:pt>
                <c:pt idx="566">
                  <c:v>726</c:v>
                </c:pt>
                <c:pt idx="567">
                  <c:v>727</c:v>
                </c:pt>
                <c:pt idx="568">
                  <c:v>800</c:v>
                </c:pt>
                <c:pt idx="569">
                  <c:v>791</c:v>
                </c:pt>
                <c:pt idx="570">
                  <c:v>790</c:v>
                </c:pt>
                <c:pt idx="571">
                  <c:v>789</c:v>
                </c:pt>
                <c:pt idx="572">
                  <c:v>788</c:v>
                </c:pt>
                <c:pt idx="573">
                  <c:v>787</c:v>
                </c:pt>
                <c:pt idx="574">
                  <c:v>786</c:v>
                </c:pt>
                <c:pt idx="575">
                  <c:v>785</c:v>
                </c:pt>
                <c:pt idx="576">
                  <c:v>784</c:v>
                </c:pt>
                <c:pt idx="577">
                  <c:v>799</c:v>
                </c:pt>
                <c:pt idx="578">
                  <c:v>798</c:v>
                </c:pt>
                <c:pt idx="579">
                  <c:v>797</c:v>
                </c:pt>
                <c:pt idx="580">
                  <c:v>796</c:v>
                </c:pt>
                <c:pt idx="581">
                  <c:v>795</c:v>
                </c:pt>
                <c:pt idx="582">
                  <c:v>794</c:v>
                </c:pt>
                <c:pt idx="583">
                  <c:v>793</c:v>
                </c:pt>
                <c:pt idx="584">
                  <c:v>792</c:v>
                </c:pt>
                <c:pt idx="585">
                  <c:v>774</c:v>
                </c:pt>
                <c:pt idx="586">
                  <c:v>775</c:v>
                </c:pt>
                <c:pt idx="587">
                  <c:v>772</c:v>
                </c:pt>
                <c:pt idx="588">
                  <c:v>773</c:v>
                </c:pt>
                <c:pt idx="589">
                  <c:v>770</c:v>
                </c:pt>
                <c:pt idx="590">
                  <c:v>771</c:v>
                </c:pt>
                <c:pt idx="591">
                  <c:v>768</c:v>
                </c:pt>
                <c:pt idx="592">
                  <c:v>769</c:v>
                </c:pt>
                <c:pt idx="593">
                  <c:v>782</c:v>
                </c:pt>
                <c:pt idx="594">
                  <c:v>783</c:v>
                </c:pt>
                <c:pt idx="595">
                  <c:v>780</c:v>
                </c:pt>
                <c:pt idx="596">
                  <c:v>781</c:v>
                </c:pt>
                <c:pt idx="597">
                  <c:v>778</c:v>
                </c:pt>
                <c:pt idx="598">
                  <c:v>779</c:v>
                </c:pt>
                <c:pt idx="599">
                  <c:v>776</c:v>
                </c:pt>
                <c:pt idx="600">
                  <c:v>777</c:v>
                </c:pt>
              </c:numCache>
            </c:numRef>
          </c:xVal>
          <c:yVal>
            <c:numRef>
              <c:f>[CDC.xlsx]TDDD!$C:$C</c:f>
              <c:numCache>
                <c:formatCode>General</c:formatCode>
                <c:ptCount val="1048576"/>
                <c:pt idx="0">
                  <c:v>9.3910031502411201E-3</c:v>
                </c:pt>
                <c:pt idx="1">
                  <c:v>9.6687021305185208E-3</c:v>
                </c:pt>
                <c:pt idx="2">
                  <c:v>9.4537093715940795E-3</c:v>
                </c:pt>
                <c:pt idx="3">
                  <c:v>9.4775974559190099E-3</c:v>
                </c:pt>
                <c:pt idx="4">
                  <c:v>1.0077785574583E-2</c:v>
                </c:pt>
                <c:pt idx="5">
                  <c:v>9.8000865943056702E-3</c:v>
                </c:pt>
                <c:pt idx="6">
                  <c:v>9.3790591080786506E-3</c:v>
                </c:pt>
                <c:pt idx="7">
                  <c:v>9.3850311291598792E-3</c:v>
                </c:pt>
                <c:pt idx="8">
                  <c:v>7.9696621329073299E-3</c:v>
                </c:pt>
                <c:pt idx="9">
                  <c:v>8.0682004807476893E-3</c:v>
                </c:pt>
                <c:pt idx="10">
                  <c:v>8.1518087758849795E-3</c:v>
                </c:pt>
                <c:pt idx="11">
                  <c:v>7.9427880380417704E-3</c:v>
                </c:pt>
                <c:pt idx="12">
                  <c:v>8.3011093029158392E-3</c:v>
                </c:pt>
                <c:pt idx="13">
                  <c:v>8.7012347153585402E-3</c:v>
                </c:pt>
                <c:pt idx="14">
                  <c:v>8.3160393556189205E-3</c:v>
                </c:pt>
                <c:pt idx="15">
                  <c:v>8.36082951372818E-3</c:v>
                </c:pt>
                <c:pt idx="16">
                  <c:v>9.0894160856387803E-3</c:v>
                </c:pt>
                <c:pt idx="17">
                  <c:v>8.6474865256274298E-3</c:v>
                </c:pt>
                <c:pt idx="18">
                  <c:v>8.5579062094089196E-3</c:v>
                </c:pt>
                <c:pt idx="19">
                  <c:v>8.5041580196778092E-3</c:v>
                </c:pt>
                <c:pt idx="20">
                  <c:v>9.2745487391570399E-3</c:v>
                </c:pt>
                <c:pt idx="21">
                  <c:v>9.1342062437480397E-3</c:v>
                </c:pt>
                <c:pt idx="22">
                  <c:v>8.8744233267143407E-3</c:v>
                </c:pt>
                <c:pt idx="23">
                  <c:v>8.76692694725212E-3</c:v>
                </c:pt>
                <c:pt idx="24">
                  <c:v>6.3870765463802E-3</c:v>
                </c:pt>
                <c:pt idx="25">
                  <c:v>7.02011078099105E-3</c:v>
                </c:pt>
                <c:pt idx="26">
                  <c:v>6.9335164753131498E-3</c:v>
                </c:pt>
                <c:pt idx="27">
                  <c:v>6.9394884963943897E-3</c:v>
                </c:pt>
                <c:pt idx="28">
                  <c:v>7.2410755609967296E-3</c:v>
                </c:pt>
                <c:pt idx="29">
                  <c:v>7.2231594977530201E-3</c:v>
                </c:pt>
                <c:pt idx="30">
                  <c:v>7.3067677928902999E-3</c:v>
                </c:pt>
                <c:pt idx="31">
                  <c:v>7.48294241478672E-3</c:v>
                </c:pt>
                <c:pt idx="32">
                  <c:v>7.1843413607249997E-3</c:v>
                </c:pt>
                <c:pt idx="33">
                  <c:v>7.6292569312769601E-3</c:v>
                </c:pt>
                <c:pt idx="34">
                  <c:v>7.3545439615401798E-3</c:v>
                </c:pt>
                <c:pt idx="35">
                  <c:v>7.5307185834365999E-3</c:v>
                </c:pt>
                <c:pt idx="36">
                  <c:v>7.68599113154869E-3</c:v>
                </c:pt>
                <c:pt idx="37">
                  <c:v>7.9457740485823908E-3</c:v>
                </c:pt>
                <c:pt idx="38">
                  <c:v>7.8770958061481905E-3</c:v>
                </c:pt>
                <c:pt idx="39">
                  <c:v>7.6322429418175797E-3</c:v>
                </c:pt>
                <c:pt idx="40">
                  <c:v>5.6375879006852897E-3</c:v>
                </c:pt>
                <c:pt idx="41">
                  <c:v>5.5659236477104699E-3</c:v>
                </c:pt>
                <c:pt idx="42">
                  <c:v>6.0048671971811999E-3</c:v>
                </c:pt>
                <c:pt idx="43">
                  <c:v>5.8645247017721901E-3</c:v>
                </c:pt>
                <c:pt idx="44">
                  <c:v>6.1183355977246596E-3</c:v>
                </c:pt>
                <c:pt idx="45">
                  <c:v>5.92125890204392E-3</c:v>
                </c:pt>
                <c:pt idx="46">
                  <c:v>6.2318039982681098E-3</c:v>
                </c:pt>
                <c:pt idx="47">
                  <c:v>6.0406993236686102E-3</c:v>
                </c:pt>
                <c:pt idx="48">
                  <c:v>6.3452723988115601E-3</c:v>
                </c:pt>
                <c:pt idx="49">
                  <c:v>6.0317412920467602E-3</c:v>
                </c:pt>
                <c:pt idx="50">
                  <c:v>6.3542304304334196E-3</c:v>
                </c:pt>
                <c:pt idx="51">
                  <c:v>6.15118171367144E-3</c:v>
                </c:pt>
                <c:pt idx="52">
                  <c:v>6.5931112736827904E-3</c:v>
                </c:pt>
                <c:pt idx="53">
                  <c:v>6.2347900088087303E-3</c:v>
                </c:pt>
                <c:pt idx="54">
                  <c:v>6.81706206422908E-3</c:v>
                </c:pt>
                <c:pt idx="55">
                  <c:v>6.5841532420609396E-3</c:v>
                </c:pt>
                <c:pt idx="56">
                  <c:v>4.5506800639006197E-3</c:v>
                </c:pt>
                <c:pt idx="57">
                  <c:v>4.60442825363173E-3</c:v>
                </c:pt>
                <c:pt idx="58">
                  <c:v>4.7537287806625897E-3</c:v>
                </c:pt>
                <c:pt idx="59">
                  <c:v>5.0075396766150497E-3</c:v>
                </c:pt>
                <c:pt idx="60">
                  <c:v>4.6671344749846903E-3</c:v>
                </c:pt>
                <c:pt idx="61">
                  <c:v>4.59547022200988E-3</c:v>
                </c:pt>
                <c:pt idx="62">
                  <c:v>4.4849878320070398E-3</c:v>
                </c:pt>
                <c:pt idx="63">
                  <c:v>4.3655474103823496E-3</c:v>
                </c:pt>
                <c:pt idx="64">
                  <c:v>4.1236805565923601E-3</c:v>
                </c:pt>
                <c:pt idx="65">
                  <c:v>4.5835261798474096E-3</c:v>
                </c:pt>
                <c:pt idx="66">
                  <c:v>4.41929560011346E-3</c:v>
                </c:pt>
                <c:pt idx="67">
                  <c:v>4.5894982009286496E-3</c:v>
                </c:pt>
                <c:pt idx="68">
                  <c:v>4.38346347362606E-3</c:v>
                </c:pt>
                <c:pt idx="69">
                  <c:v>4.3356873049761801E-3</c:v>
                </c:pt>
                <c:pt idx="70">
                  <c:v>4.1923587990265604E-3</c:v>
                </c:pt>
                <c:pt idx="71">
                  <c:v>4.2789531047044598E-3</c:v>
                </c:pt>
                <c:pt idx="72">
                  <c:v>5.7152241747413304E-3</c:v>
                </c:pt>
                <c:pt idx="73">
                  <c:v>5.5748816793323198E-3</c:v>
                </c:pt>
                <c:pt idx="74">
                  <c:v>5.6883500798757796E-3</c:v>
                </c:pt>
                <c:pt idx="75">
                  <c:v>5.6495319428477497E-3</c:v>
                </c:pt>
                <c:pt idx="76">
                  <c:v>5.6047417847384998E-3</c:v>
                </c:pt>
                <c:pt idx="77">
                  <c:v>5.1508681825646798E-3</c:v>
                </c:pt>
                <c:pt idx="78">
                  <c:v>5.28822466743307E-3</c:v>
                </c:pt>
                <c:pt idx="79">
                  <c:v>5.5509935950073903E-3</c:v>
                </c:pt>
                <c:pt idx="80">
                  <c:v>5.1747562668896198E-3</c:v>
                </c:pt>
                <c:pt idx="81">
                  <c:v>5.1239940876991298E-3</c:v>
                </c:pt>
                <c:pt idx="82">
                  <c:v>5.3718329625703498E-3</c:v>
                </c:pt>
                <c:pt idx="83">
                  <c:v>5.1717702563490002E-3</c:v>
                </c:pt>
                <c:pt idx="84">
                  <c:v>4.9717075501276497E-3</c:v>
                </c:pt>
                <c:pt idx="85">
                  <c:v>4.7686588333656797E-3</c:v>
                </c:pt>
                <c:pt idx="86">
                  <c:v>4.9478194658027098E-3</c:v>
                </c:pt>
                <c:pt idx="87">
                  <c:v>5.0971199928335703E-3</c:v>
                </c:pt>
                <c:pt idx="88">
                  <c:v>3.50259036414398E-3</c:v>
                </c:pt>
                <c:pt idx="89">
                  <c:v>3.75640126009644E-3</c:v>
                </c:pt>
                <c:pt idx="90">
                  <c:v>3.1801012257573198E-3</c:v>
                </c:pt>
                <c:pt idx="91">
                  <c:v>3.3712059003568199E-3</c:v>
                </c:pt>
                <c:pt idx="92">
                  <c:v>3.1801012257573198E-3</c:v>
                </c:pt>
                <c:pt idx="93">
                  <c:v>3.29954164738201E-3</c:v>
                </c:pt>
                <c:pt idx="94">
                  <c:v>3.30849967900386E-3</c:v>
                </c:pt>
                <c:pt idx="95">
                  <c:v>3.3771779214380598E-3</c:v>
                </c:pt>
                <c:pt idx="96">
                  <c:v>3.3652338792755899E-3</c:v>
                </c:pt>
                <c:pt idx="97">
                  <c:v>3.1801012257573198E-3</c:v>
                </c:pt>
                <c:pt idx="98">
                  <c:v>3.1472551098105299E-3</c:v>
                </c:pt>
                <c:pt idx="99">
                  <c:v>3.1890592573791698E-3</c:v>
                </c:pt>
                <c:pt idx="100">
                  <c:v>3.1890592573791698E-3</c:v>
                </c:pt>
                <c:pt idx="101">
                  <c:v>3.1323250571074499E-3</c:v>
                </c:pt>
                <c:pt idx="102">
                  <c:v>3.0098986249421401E-3</c:v>
                </c:pt>
                <c:pt idx="103">
                  <c:v>3.1860732468385602E-3</c:v>
                </c:pt>
                <c:pt idx="104">
                  <c:v>4.2699950730826003E-3</c:v>
                </c:pt>
                <c:pt idx="105">
                  <c:v>4.0102121560489099E-3</c:v>
                </c:pt>
                <c:pt idx="106">
                  <c:v>4.1595126830797696E-3</c:v>
                </c:pt>
                <c:pt idx="107">
                  <c:v>4.1027784828080397E-3</c:v>
                </c:pt>
                <c:pt idx="108">
                  <c:v>3.8579256184774302E-3</c:v>
                </c:pt>
                <c:pt idx="109">
                  <c:v>4.0460442825363098E-3</c:v>
                </c:pt>
                <c:pt idx="110">
                  <c:v>3.8997297660460701E-3</c:v>
                </c:pt>
                <c:pt idx="111">
                  <c:v>3.6936950387434801E-3</c:v>
                </c:pt>
                <c:pt idx="112">
                  <c:v>3.8728556711805102E-3</c:v>
                </c:pt>
                <c:pt idx="113">
                  <c:v>3.6160587646874298E-3</c:v>
                </c:pt>
                <c:pt idx="114">
                  <c:v>3.7922333865838499E-3</c:v>
                </c:pt>
                <c:pt idx="115">
                  <c:v>3.6578629122560801E-3</c:v>
                </c:pt>
                <c:pt idx="116">
                  <c:v>3.5473805222532399E-3</c:v>
                </c:pt>
                <c:pt idx="117">
                  <c:v>3.72952716523089E-3</c:v>
                </c:pt>
                <c:pt idx="118">
                  <c:v>3.8489675868555802E-3</c:v>
                </c:pt>
                <c:pt idx="119">
                  <c:v>3.6280028068498998E-3</c:v>
                </c:pt>
                <c:pt idx="120">
                  <c:v>2.4813747592528999E-3</c:v>
                </c:pt>
                <c:pt idx="121">
                  <c:v>2.4664447065498099E-3</c:v>
                </c:pt>
                <c:pt idx="122">
                  <c:v>2.4933188014153599E-3</c:v>
                </c:pt>
                <c:pt idx="123">
                  <c:v>2.4306125800624E-3</c:v>
                </c:pt>
                <c:pt idx="124">
                  <c:v>2.5082488541184498E-3</c:v>
                </c:pt>
                <c:pt idx="125">
                  <c:v>2.5261649173621498E-3</c:v>
                </c:pt>
                <c:pt idx="126">
                  <c:v>2.6217172546619E-3</c:v>
                </c:pt>
                <c:pt idx="127">
                  <c:v>2.62768927574314E-3</c:v>
                </c:pt>
                <c:pt idx="128">
                  <c:v>2.1409695576225301E-3</c:v>
                </c:pt>
                <c:pt idx="129">
                  <c:v>2.3320742322220302E-3</c:v>
                </c:pt>
                <c:pt idx="130">
                  <c:v>2.2484659370847499E-3</c:v>
                </c:pt>
                <c:pt idx="131">
                  <c:v>2.3470042849251201E-3</c:v>
                </c:pt>
                <c:pt idx="132">
                  <c:v>2.3679063587094401E-3</c:v>
                </c:pt>
                <c:pt idx="133">
                  <c:v>2.3798504008719101E-3</c:v>
                </c:pt>
                <c:pt idx="134">
                  <c:v>2.3858224219531401E-3</c:v>
                </c:pt>
                <c:pt idx="135">
                  <c:v>2.2813120530315398E-3</c:v>
                </c:pt>
                <c:pt idx="136">
                  <c:v>2.7531017184490602E-3</c:v>
                </c:pt>
                <c:pt idx="137">
                  <c:v>2.85164006628943E-3</c:v>
                </c:pt>
                <c:pt idx="138">
                  <c:v>2.84865405574881E-3</c:v>
                </c:pt>
                <c:pt idx="139">
                  <c:v>2.85164006628943E-3</c:v>
                </c:pt>
                <c:pt idx="140">
                  <c:v>2.9889965511578202E-3</c:v>
                </c:pt>
                <c:pt idx="141">
                  <c:v>2.8128219292614101E-3</c:v>
                </c:pt>
                <c:pt idx="142">
                  <c:v>3.0069126144015202E-3</c:v>
                </c:pt>
                <c:pt idx="143">
                  <c:v>2.85462607683005E-3</c:v>
                </c:pt>
                <c:pt idx="144">
                  <c:v>2.5261649173621498E-3</c:v>
                </c:pt>
                <c:pt idx="145">
                  <c:v>2.4485286433061099E-3</c:v>
                </c:pt>
                <c:pt idx="146">
                  <c:v>2.6993535287179499E-3</c:v>
                </c:pt>
                <c:pt idx="147">
                  <c:v>2.7321996446647398E-3</c:v>
                </c:pt>
                <c:pt idx="148">
                  <c:v>2.7949058660177001E-3</c:v>
                </c:pt>
                <c:pt idx="149">
                  <c:v>2.63963331790561E-3</c:v>
                </c:pt>
                <c:pt idx="150">
                  <c:v>2.8277519819644901E-3</c:v>
                </c:pt>
                <c:pt idx="151">
                  <c:v>2.7202556025022698E-3</c:v>
                </c:pt>
                <c:pt idx="152">
                  <c:v>1.6930679765299499E-3</c:v>
                </c:pt>
                <c:pt idx="153">
                  <c:v>1.74681616626106E-3</c:v>
                </c:pt>
                <c:pt idx="154">
                  <c:v>1.7050120186924199E-3</c:v>
                </c:pt>
                <c:pt idx="155">
                  <c:v>1.67515191328625E-3</c:v>
                </c:pt>
                <c:pt idx="156">
                  <c:v>1.84834052464205E-3</c:v>
                </c:pt>
                <c:pt idx="157">
                  <c:v>1.97673897788859E-3</c:v>
                </c:pt>
                <c:pt idx="158">
                  <c:v>1.7139700503142701E-3</c:v>
                </c:pt>
                <c:pt idx="159">
                  <c:v>1.9349348303199501E-3</c:v>
                </c:pt>
                <c:pt idx="160">
                  <c:v>1.66320787112378E-3</c:v>
                </c:pt>
                <c:pt idx="161">
                  <c:v>1.65424983950193E-3</c:v>
                </c:pt>
                <c:pt idx="162">
                  <c:v>1.4810612281461299E-3</c:v>
                </c:pt>
                <c:pt idx="163">
                  <c:v>1.63633377625823E-3</c:v>
                </c:pt>
                <c:pt idx="164">
                  <c:v>1.74681616626106E-3</c:v>
                </c:pt>
                <c:pt idx="165">
                  <c:v>1.6870959554487199E-3</c:v>
                </c:pt>
                <c:pt idx="166">
                  <c:v>1.64529180788008E-3</c:v>
                </c:pt>
                <c:pt idx="167">
                  <c:v>1.74383015572044E-3</c:v>
                </c:pt>
                <c:pt idx="168">
                  <c:v>1.88118664058884E-3</c:v>
                </c:pt>
                <c:pt idx="169">
                  <c:v>1.96778094626674E-3</c:v>
                </c:pt>
                <c:pt idx="170">
                  <c:v>1.9349348303199501E-3</c:v>
                </c:pt>
                <c:pt idx="171">
                  <c:v>2.1081234416757402E-3</c:v>
                </c:pt>
                <c:pt idx="172">
                  <c:v>2.19471774735364E-3</c:v>
                </c:pt>
                <c:pt idx="173">
                  <c:v>2.0454172203227799E-3</c:v>
                </c:pt>
                <c:pt idx="174">
                  <c:v>2.0961793995132802E-3</c:v>
                </c:pt>
                <c:pt idx="175">
                  <c:v>2.1349975365413001E-3</c:v>
                </c:pt>
                <c:pt idx="176">
                  <c:v>1.9528508935636501E-3</c:v>
                </c:pt>
                <c:pt idx="177">
                  <c:v>1.99166903059167E-3</c:v>
                </c:pt>
                <c:pt idx="178">
                  <c:v>1.7886203138297E-3</c:v>
                </c:pt>
                <c:pt idx="179">
                  <c:v>1.8453545141014301E-3</c:v>
                </c:pt>
                <c:pt idx="180">
                  <c:v>2.0065990832947599E-3</c:v>
                </c:pt>
                <c:pt idx="181">
                  <c:v>2.0633332835664898E-3</c:v>
                </c:pt>
                <c:pt idx="182">
                  <c:v>2.0185431254572299E-3</c:v>
                </c:pt>
                <c:pt idx="183">
                  <c:v>1.95583690410427E-3</c:v>
                </c:pt>
                <c:pt idx="184">
                  <c:v>1.1705161319219401E-3</c:v>
                </c:pt>
                <c:pt idx="185">
                  <c:v>1.2839845324653901E-3</c:v>
                </c:pt>
                <c:pt idx="186">
                  <c:v>1.20037623732811E-3</c:v>
                </c:pt>
                <c:pt idx="187">
                  <c:v>1.1287119843532999E-3</c:v>
                </c:pt>
                <c:pt idx="188">
                  <c:v>1.1287119843532999E-3</c:v>
                </c:pt>
                <c:pt idx="189">
                  <c:v>1.1346840054345299E-3</c:v>
                </c:pt>
                <c:pt idx="190">
                  <c:v>1.10183788948775E-3</c:v>
                </c:pt>
                <c:pt idx="191">
                  <c:v>1.1615581003000901E-3</c:v>
                </c:pt>
                <c:pt idx="192">
                  <c:v>1.4870332492273599E-3</c:v>
                </c:pt>
                <c:pt idx="193">
                  <c:v>1.2600964481404599E-3</c:v>
                </c:pt>
                <c:pt idx="194">
                  <c:v>1.4004389435494701E-3</c:v>
                </c:pt>
                <c:pt idx="195">
                  <c:v>1.2959285746278601E-3</c:v>
                </c:pt>
                <c:pt idx="196">
                  <c:v>1.2541244270592199E-3</c:v>
                </c:pt>
                <c:pt idx="197">
                  <c:v>1.1973902267875E-3</c:v>
                </c:pt>
                <c:pt idx="198">
                  <c:v>1.3616208065214399E-3</c:v>
                </c:pt>
                <c:pt idx="199">
                  <c:v>1.2809985219247801E-3</c:v>
                </c:pt>
                <c:pt idx="200">
                  <c:v>1.52286537571477E-3</c:v>
                </c:pt>
                <c:pt idx="201">
                  <c:v>1.44522910165872E-3</c:v>
                </c:pt>
                <c:pt idx="202">
                  <c:v>1.4989772913898301E-3</c:v>
                </c:pt>
                <c:pt idx="203">
                  <c:v>1.4541871332805799E-3</c:v>
                </c:pt>
                <c:pt idx="204">
                  <c:v>1.4064109646307001E-3</c:v>
                </c:pt>
                <c:pt idx="205">
                  <c:v>1.4691171859836599E-3</c:v>
                </c:pt>
                <c:pt idx="206">
                  <c:v>1.4930052703086001E-3</c:v>
                </c:pt>
                <c:pt idx="207">
                  <c:v>1.2959285746278601E-3</c:v>
                </c:pt>
                <c:pt idx="208">
                  <c:v>1.6661938816644E-3</c:v>
                </c:pt>
                <c:pt idx="209">
                  <c:v>1.54973947058033E-3</c:v>
                </c:pt>
                <c:pt idx="210">
                  <c:v>1.52286537571477E-3</c:v>
                </c:pt>
                <c:pt idx="211">
                  <c:v>1.6124456919332901E-3</c:v>
                </c:pt>
                <c:pt idx="212">
                  <c:v>1.3974529330088501E-3</c:v>
                </c:pt>
                <c:pt idx="213">
                  <c:v>1.33176070111527E-3</c:v>
                </c:pt>
                <c:pt idx="214">
                  <c:v>1.4900192597679799E-3</c:v>
                </c:pt>
                <c:pt idx="215">
                  <c:v>1.44522910165872E-3</c:v>
                </c:pt>
                <c:pt idx="216" formatCode="0.00E+00">
                  <c:v>8.4504098299466996E-4</c:v>
                </c:pt>
                <c:pt idx="217" formatCode="0.00E+00">
                  <c:v>8.3011093029158303E-4</c:v>
                </c:pt>
                <c:pt idx="218" formatCode="0.00E+00">
                  <c:v>8.4802699353528702E-4</c:v>
                </c:pt>
                <c:pt idx="219" formatCode="0.00E+00">
                  <c:v>9.2864927813195099E-4</c:v>
                </c:pt>
                <c:pt idx="220" formatCode="0.00E+00">
                  <c:v>8.2712491975096597E-4</c:v>
                </c:pt>
                <c:pt idx="221" formatCode="0.00E+00">
                  <c:v>8.4504098299466996E-4</c:v>
                </c:pt>
                <c:pt idx="222" formatCode="0.00E+00">
                  <c:v>9.4059332029441999E-4</c:v>
                </c:pt>
                <c:pt idx="223" formatCode="0.00E+00">
                  <c:v>7.9129279326355995E-4</c:v>
                </c:pt>
                <c:pt idx="224" formatCode="0.00E+00">
                  <c:v>9.5850938353812299E-4</c:v>
                </c:pt>
                <c:pt idx="225" formatCode="0.00E+00">
                  <c:v>8.9878917272577898E-4</c:v>
                </c:pt>
                <c:pt idx="226" formatCode="0.00E+00">
                  <c:v>8.8087310948207597E-4</c:v>
                </c:pt>
                <c:pt idx="227" formatCode="0.00E+00">
                  <c:v>9.7343943624120905E-4</c:v>
                </c:pt>
                <c:pt idx="228" formatCode="0.00E+00">
                  <c:v>8.7191507786022404E-4</c:v>
                </c:pt>
                <c:pt idx="229" formatCode="0.00E+00">
                  <c:v>8.7490108840084196E-4</c:v>
                </c:pt>
                <c:pt idx="230" formatCode="0.00E+00">
                  <c:v>9.2566326759133404E-4</c:v>
                </c:pt>
                <c:pt idx="231" formatCode="0.00E+00">
                  <c:v>8.9878917272577898E-4</c:v>
                </c:pt>
                <c:pt idx="232">
                  <c:v>1.07794980516281E-3</c:v>
                </c:pt>
                <c:pt idx="233">
                  <c:v>1.0480896997566401E-3</c:v>
                </c:pt>
                <c:pt idx="234">
                  <c:v>1.0451036892160199E-3</c:v>
                </c:pt>
                <c:pt idx="235">
                  <c:v>1.08989384732528E-3</c:v>
                </c:pt>
                <c:pt idx="236">
                  <c:v>1.0301736365129299E-3</c:v>
                </c:pt>
                <c:pt idx="237">
                  <c:v>1.0331596470535499E-3</c:v>
                </c:pt>
                <c:pt idx="238" formatCode="0.00E+00">
                  <c:v>8.4802699353528702E-4</c:v>
                </c:pt>
                <c:pt idx="239" formatCode="0.00E+00">
                  <c:v>9.9434151002552999E-4</c:v>
                </c:pt>
                <c:pt idx="240">
                  <c:v>1.0660057630003401E-3</c:v>
                </c:pt>
                <c:pt idx="241">
                  <c:v>1.20037623732811E-3</c:v>
                </c:pt>
                <c:pt idx="242">
                  <c:v>1.1436420370563899E-3</c:v>
                </c:pt>
                <c:pt idx="243">
                  <c:v>1.12273996327207E-3</c:v>
                </c:pt>
                <c:pt idx="244">
                  <c:v>1.1287119843532999E-3</c:v>
                </c:pt>
                <c:pt idx="245">
                  <c:v>1.09287985786589E-3</c:v>
                </c:pt>
                <c:pt idx="246">
                  <c:v>1.1526000686782399E-3</c:v>
                </c:pt>
                <c:pt idx="247">
                  <c:v>1.0540617208378701E-3</c:v>
                </c:pt>
                <c:pt idx="248" formatCode="0.00E+00">
                  <c:v>5.4046790785171404E-4</c:v>
                </c:pt>
                <c:pt idx="249" formatCode="0.00E+00">
                  <c:v>5.9123008704220698E-4</c:v>
                </c:pt>
                <c:pt idx="250" formatCode="0.00E+00">
                  <c:v>5.9720210812344099E-4</c:v>
                </c:pt>
                <c:pt idx="251" formatCode="0.00E+00">
                  <c:v>6.7782439272010605E-4</c:v>
                </c:pt>
                <c:pt idx="252" formatCode="0.00E+00">
                  <c:v>6.2407620298899605E-4</c:v>
                </c:pt>
                <c:pt idx="253" formatCode="0.00E+00">
                  <c:v>5.8525806596097199E-4</c:v>
                </c:pt>
                <c:pt idx="254" formatCode="0.00E+00">
                  <c:v>6.27062213529613E-4</c:v>
                </c:pt>
                <c:pt idx="255" formatCode="0.00E+00">
                  <c:v>6.8976843488257505E-4</c:v>
                </c:pt>
                <c:pt idx="256" formatCode="0.00E+00">
                  <c:v>6.7483838217948899E-4</c:v>
                </c:pt>
                <c:pt idx="257" formatCode="0.00E+00">
                  <c:v>7.46502635154302E-4</c:v>
                </c:pt>
                <c:pt idx="258" formatCode="0.00E+00">
                  <c:v>6.9574045596380895E-4</c:v>
                </c:pt>
                <c:pt idx="259" formatCode="0.00E+00">
                  <c:v>7.1365651920751196E-4</c:v>
                </c:pt>
                <c:pt idx="260" formatCode="0.00E+00">
                  <c:v>7.1365651920751196E-4</c:v>
                </c:pt>
                <c:pt idx="261" formatCode="0.00E+00">
                  <c:v>6.7483838217948899E-4</c:v>
                </c:pt>
                <c:pt idx="262" formatCode="0.00E+00">
                  <c:v>6.4796428731393404E-4</c:v>
                </c:pt>
                <c:pt idx="263" formatCode="0.00E+00">
                  <c:v>7.7039071947923902E-4</c:v>
                </c:pt>
                <c:pt idx="264" formatCode="0.00E+00">
                  <c:v>6.8976843488257505E-4</c:v>
                </c:pt>
                <c:pt idx="265" formatCode="0.00E+00">
                  <c:v>6.39006255692082E-4</c:v>
                </c:pt>
                <c:pt idx="266" formatCode="0.00E+00">
                  <c:v>7.7337673001985695E-4</c:v>
                </c:pt>
                <c:pt idx="267" formatCode="0.00E+00">
                  <c:v>6.3303423461084799E-4</c:v>
                </c:pt>
                <c:pt idx="268" formatCode="0.00E+00">
                  <c:v>7.3157258245121605E-4</c:v>
                </c:pt>
                <c:pt idx="269" formatCode="0.00E+00">
                  <c:v>7.3754460353244995E-4</c:v>
                </c:pt>
                <c:pt idx="270" formatCode="0.00E+00">
                  <c:v>8.1219486704788002E-4</c:v>
                </c:pt>
                <c:pt idx="271" formatCode="0.00E+00">
                  <c:v>8.1219486704788002E-4</c:v>
                </c:pt>
                <c:pt idx="272" formatCode="0.00E+00">
                  <c:v>7.6441869839800501E-4</c:v>
                </c:pt>
                <c:pt idx="273" formatCode="0.00E+00">
                  <c:v>7.3157258245121605E-4</c:v>
                </c:pt>
                <c:pt idx="274" formatCode="0.00E+00">
                  <c:v>8.0025082488541103E-4</c:v>
                </c:pt>
                <c:pt idx="275" formatCode="0.00E+00">
                  <c:v>7.9726481434479397E-4</c:v>
                </c:pt>
                <c:pt idx="276" formatCode="0.00E+00">
                  <c:v>8.0920885650726296E-4</c:v>
                </c:pt>
                <c:pt idx="277" formatCode="0.00E+00">
                  <c:v>8.3608295137281802E-4</c:v>
                </c:pt>
                <c:pt idx="278" formatCode="0.00E+00">
                  <c:v>8.2712491975096597E-4</c:v>
                </c:pt>
                <c:pt idx="279" formatCode="0.00E+00">
                  <c:v>8.8087310948207597E-4</c:v>
                </c:pt>
                <c:pt idx="280" formatCode="0.00E+00">
                  <c:v>4.6880365487690098E-4</c:v>
                </c:pt>
                <c:pt idx="281" formatCode="0.00E+00">
                  <c:v>4.9866376028307304E-4</c:v>
                </c:pt>
                <c:pt idx="282" formatCode="0.00E+00">
                  <c:v>4.4790158109258102E-4</c:v>
                </c:pt>
                <c:pt idx="283" formatCode="0.00E+00">
                  <c:v>4.1505546514579097E-4</c:v>
                </c:pt>
                <c:pt idx="284" formatCode="0.00E+00">
                  <c:v>5.0164977082369096E-4</c:v>
                </c:pt>
                <c:pt idx="285" formatCode="0.00E+00">
                  <c:v>4.5088759163319802E-4</c:v>
                </c:pt>
                <c:pt idx="286" formatCode="0.00E+00">
                  <c:v>4.3595753893011202E-4</c:v>
                </c:pt>
                <c:pt idx="287" formatCode="0.00E+00">
                  <c:v>4.0311142298332301E-4</c:v>
                </c:pt>
                <c:pt idx="288" formatCode="0.00E+00">
                  <c:v>5.2553785514862798E-4</c:v>
                </c:pt>
                <c:pt idx="289" formatCode="0.00E+00">
                  <c:v>5.1060780244554203E-4</c:v>
                </c:pt>
                <c:pt idx="290" formatCode="0.00E+00">
                  <c:v>4.7477567595813602E-4</c:v>
                </c:pt>
                <c:pt idx="291" formatCode="0.00E+00">
                  <c:v>5.1359381298615898E-4</c:v>
                </c:pt>
                <c:pt idx="292" formatCode="0.00E+00">
                  <c:v>5.0762179190492497E-4</c:v>
                </c:pt>
                <c:pt idx="293" formatCode="0.00E+00">
                  <c:v>5.8227205542035504E-4</c:v>
                </c:pt>
                <c:pt idx="294" formatCode="0.00E+00">
                  <c:v>5.2852386568924504E-4</c:v>
                </c:pt>
                <c:pt idx="295" formatCode="0.00E+00">
                  <c:v>4.5685961271443198E-4</c:v>
                </c:pt>
                <c:pt idx="296" formatCode="0.00E+00">
                  <c:v>5.1657982352677702E-4</c:v>
                </c:pt>
                <c:pt idx="297" formatCode="0.00E+00">
                  <c:v>5.2553785514862798E-4</c:v>
                </c:pt>
                <c:pt idx="298" formatCode="0.00E+00">
                  <c:v>4.6283163379566702E-4</c:v>
                </c:pt>
                <c:pt idx="299" formatCode="0.00E+00">
                  <c:v>5.4942593947356598E-4</c:v>
                </c:pt>
                <c:pt idx="300" formatCode="0.00E+00">
                  <c:v>4.5088759163319802E-4</c:v>
                </c:pt>
                <c:pt idx="301" formatCode="0.00E+00">
                  <c:v>5.8227205542035504E-4</c:v>
                </c:pt>
                <c:pt idx="302" formatCode="0.00E+00">
                  <c:v>6.0914615028590999E-4</c:v>
                </c:pt>
                <c:pt idx="303" formatCode="0.00E+00">
                  <c:v>5.6136998163603498E-4</c:v>
                </c:pt>
                <c:pt idx="304" formatCode="0.00E+00">
                  <c:v>5.0164977082369096E-4</c:v>
                </c:pt>
                <c:pt idx="305" formatCode="0.00E+00">
                  <c:v>5.3748189731109698E-4</c:v>
                </c:pt>
                <c:pt idx="306" formatCode="0.00E+00">
                  <c:v>5.5838397109541705E-4</c:v>
                </c:pt>
                <c:pt idx="307" formatCode="0.00E+00">
                  <c:v>5.7630003433912103E-4</c:v>
                </c:pt>
                <c:pt idx="308" formatCode="0.00E+00">
                  <c:v>5.4345391839233197E-4</c:v>
                </c:pt>
                <c:pt idx="309" formatCode="0.00E+00">
                  <c:v>5.8824407650159003E-4</c:v>
                </c:pt>
                <c:pt idx="310" formatCode="0.00E+00">
                  <c:v>6.3602024515146505E-4</c:v>
                </c:pt>
                <c:pt idx="311" formatCode="0.00E+00">
                  <c:v>5.8525806596097199E-4</c:v>
                </c:pt>
                <c:pt idx="312" formatCode="0.00E+00">
                  <c:v>3.07559085683572E-4</c:v>
                </c:pt>
                <c:pt idx="313" formatCode="0.00E+00">
                  <c:v>2.92629032980486E-4</c:v>
                </c:pt>
                <c:pt idx="314" formatCode="0.00E+00">
                  <c:v>3.1054509622418901E-4</c:v>
                </c:pt>
                <c:pt idx="315" formatCode="0.00E+00">
                  <c:v>3.1054509622418901E-4</c:v>
                </c:pt>
                <c:pt idx="316" formatCode="0.00E+00">
                  <c:v>2.8964302243986899E-4</c:v>
                </c:pt>
                <c:pt idx="317" formatCode="0.00E+00">
                  <c:v>2.95615043521103E-4</c:v>
                </c:pt>
                <c:pt idx="318" formatCode="0.00E+00">
                  <c:v>2.92629032980486E-4</c:v>
                </c:pt>
                <c:pt idx="319" formatCode="0.00E+00">
                  <c:v>2.5082488541184499E-4</c:v>
                </c:pt>
                <c:pt idx="320" formatCode="0.00E+00">
                  <c:v>2.5978291703369699E-4</c:v>
                </c:pt>
                <c:pt idx="321" formatCode="0.00E+00">
                  <c:v>2.4783887487122799E-4</c:v>
                </c:pt>
                <c:pt idx="322" formatCode="0.00E+00">
                  <c:v>2.8665701189925199E-4</c:v>
                </c:pt>
                <c:pt idx="323" formatCode="0.00E+00">
                  <c:v>2.95615043521103E-4</c:v>
                </c:pt>
                <c:pt idx="324" formatCode="0.00E+00">
                  <c:v>2.7471296973678299E-4</c:v>
                </c:pt>
                <c:pt idx="325" formatCode="0.00E+00">
                  <c:v>3.04573075142955E-4</c:v>
                </c:pt>
                <c:pt idx="326" formatCode="0.00E+00">
                  <c:v>3.34433180549127E-4</c:v>
                </c:pt>
                <c:pt idx="327" formatCode="0.00E+00">
                  <c:v>2.8964302243986899E-4</c:v>
                </c:pt>
                <c:pt idx="328" formatCode="0.00E+00">
                  <c:v>2.41866853789993E-4</c:v>
                </c:pt>
                <c:pt idx="329" formatCode="0.00E+00">
                  <c:v>2.2096478000567299E-4</c:v>
                </c:pt>
                <c:pt idx="330" formatCode="0.00E+00">
                  <c:v>2.3589483270875899E-4</c:v>
                </c:pt>
                <c:pt idx="331" formatCode="0.00E+00">
                  <c:v>2.80684990818017E-4</c:v>
                </c:pt>
                <c:pt idx="332" formatCode="0.00E+00">
                  <c:v>2.41866853789993E-4</c:v>
                </c:pt>
                <c:pt idx="333" formatCode="0.00E+00">
                  <c:v>2.38880843249376E-4</c:v>
                </c:pt>
                <c:pt idx="334" formatCode="0.00E+00">
                  <c:v>2.7769898027739999E-4</c:v>
                </c:pt>
                <c:pt idx="335" formatCode="0.00E+00">
                  <c:v>2.8665701189925199E-4</c:v>
                </c:pt>
                <c:pt idx="336" formatCode="0.00E+00">
                  <c:v>2.2992281162752501E-4</c:v>
                </c:pt>
                <c:pt idx="337" formatCode="0.00E+00">
                  <c:v>2.12006748383821E-4</c:v>
                </c:pt>
                <c:pt idx="338" formatCode="0.00E+00">
                  <c:v>2.38880843249376E-4</c:v>
                </c:pt>
                <c:pt idx="339" formatCode="0.00E+00">
                  <c:v>2.5082488541184499E-4</c:v>
                </c:pt>
                <c:pt idx="340" formatCode="0.00E+00">
                  <c:v>2.56796906493079E-4</c:v>
                </c:pt>
                <c:pt idx="341" formatCode="0.00E+00">
                  <c:v>2.92629032980486E-4</c:v>
                </c:pt>
                <c:pt idx="342" formatCode="0.00E+00">
                  <c:v>2.65754938114931E-4</c:v>
                </c:pt>
                <c:pt idx="343" formatCode="0.00E+00">
                  <c:v>2.00062706221352E-4</c:v>
                </c:pt>
                <c:pt idx="344" formatCode="0.00E+00">
                  <c:v>4.7178966541751798E-4</c:v>
                </c:pt>
                <c:pt idx="345" formatCode="0.00E+00">
                  <c:v>4.0908344406455702E-4</c:v>
                </c:pt>
                <c:pt idx="346" formatCode="0.00E+00">
                  <c:v>4.0012541244270502E-4</c:v>
                </c:pt>
                <c:pt idx="347" formatCode="0.00E+00">
                  <c:v>3.7026530703653302E-4</c:v>
                </c:pt>
                <c:pt idx="348" formatCode="0.00E+00">
                  <c:v>4.7477567595813602E-4</c:v>
                </c:pt>
                <c:pt idx="349" formatCode="0.00E+00">
                  <c:v>4.1804147568640901E-4</c:v>
                </c:pt>
                <c:pt idx="350" formatCode="0.00E+00">
                  <c:v>4.4192956001134597E-4</c:v>
                </c:pt>
                <c:pt idx="351" formatCode="0.00E+00">
                  <c:v>4.3894354947072902E-4</c:v>
                </c:pt>
                <c:pt idx="352" formatCode="0.00E+00">
                  <c:v>3.9713940190208802E-4</c:v>
                </c:pt>
                <c:pt idx="353" formatCode="0.00E+00">
                  <c:v>3.3144717000851E-4</c:v>
                </c:pt>
                <c:pt idx="354" formatCode="0.00E+00">
                  <c:v>3.4040520163036101E-4</c:v>
                </c:pt>
                <c:pt idx="355" formatCode="0.00E+00">
                  <c:v>3.9415339136147101E-4</c:v>
                </c:pt>
                <c:pt idx="356" formatCode="0.00E+00">
                  <c:v>4.0609743352394001E-4</c:v>
                </c:pt>
                <c:pt idx="357" formatCode="0.00E+00">
                  <c:v>4.5088759163319802E-4</c:v>
                </c:pt>
                <c:pt idx="358" formatCode="0.00E+00">
                  <c:v>3.73251317577151E-4</c:v>
                </c:pt>
                <c:pt idx="359" formatCode="0.00E+00">
                  <c:v>3.8519535973961902E-4</c:v>
                </c:pt>
                <c:pt idx="360" formatCode="0.00E+00">
                  <c:v>3.6727929649591601E-4</c:v>
                </c:pt>
                <c:pt idx="361" formatCode="0.00E+00">
                  <c:v>3.9116738082085401E-4</c:v>
                </c:pt>
                <c:pt idx="362" formatCode="0.00E+00">
                  <c:v>3.3144717000851E-4</c:v>
                </c:pt>
                <c:pt idx="363" formatCode="0.00E+00">
                  <c:v>3.2846115946789201E-4</c:v>
                </c:pt>
                <c:pt idx="364" formatCode="0.00E+00">
                  <c:v>3.61307275414682E-4</c:v>
                </c:pt>
                <c:pt idx="365" formatCode="0.00E+00">
                  <c:v>4.5088759163319802E-4</c:v>
                </c:pt>
                <c:pt idx="366" formatCode="0.00E+00">
                  <c:v>3.6429328595529901E-4</c:v>
                </c:pt>
                <c:pt idx="367" formatCode="0.00E+00">
                  <c:v>4.0311142298332301E-4</c:v>
                </c:pt>
                <c:pt idx="368" formatCode="0.00E+00">
                  <c:v>2.95615043521103E-4</c:v>
                </c:pt>
                <c:pt idx="369" formatCode="0.00E+00">
                  <c:v>3.5234924379283001E-4</c:v>
                </c:pt>
                <c:pt idx="370" formatCode="0.00E+00">
                  <c:v>3.19503127846041E-4</c:v>
                </c:pt>
                <c:pt idx="371" formatCode="0.00E+00">
                  <c:v>3.7026530703653302E-4</c:v>
                </c:pt>
                <c:pt idx="372" formatCode="0.00E+00">
                  <c:v>3.19503127846041E-4</c:v>
                </c:pt>
                <c:pt idx="373" formatCode="0.00E+00">
                  <c:v>2.95615043521103E-4</c:v>
                </c:pt>
                <c:pt idx="374" formatCode="0.00E+00">
                  <c:v>3.5533525433344702E-4</c:v>
                </c:pt>
                <c:pt idx="375" formatCode="0.00E+00">
                  <c:v>3.5533525433344702E-4</c:v>
                </c:pt>
                <c:pt idx="376" formatCode="0.00E+00">
                  <c:v>1.9707669568073499E-4</c:v>
                </c:pt>
                <c:pt idx="377" formatCode="0.00E+00">
                  <c:v>1.5527254811209399E-4</c:v>
                </c:pt>
                <c:pt idx="378" formatCode="0.00E+00">
                  <c:v>1.9707669568073499E-4</c:v>
                </c:pt>
                <c:pt idx="379" formatCode="0.00E+00">
                  <c:v>1.9409068514011801E-4</c:v>
                </c:pt>
                <c:pt idx="380" formatCode="0.00E+00">
                  <c:v>1.58258558652712E-4</c:v>
                </c:pt>
                <c:pt idx="381" formatCode="0.00E+00">
                  <c:v>1.5527254811209399E-4</c:v>
                </c:pt>
                <c:pt idx="382" formatCode="0.00E+00">
                  <c:v>1.88118664058884E-4</c:v>
                </c:pt>
                <c:pt idx="383" formatCode="0.00E+00">
                  <c:v>1.46314516490243E-4</c:v>
                </c:pt>
                <c:pt idx="384" formatCode="0.00E+00">
                  <c:v>1.2839845324653899E-4</c:v>
                </c:pt>
                <c:pt idx="385" formatCode="0.00E+00">
                  <c:v>1.5527254811209399E-4</c:v>
                </c:pt>
                <c:pt idx="386" formatCode="0.00E+00">
                  <c:v>1.4034249540900801E-4</c:v>
                </c:pt>
                <c:pt idx="387" formatCode="0.00E+00">
                  <c:v>1.5228653757147701E-4</c:v>
                </c:pt>
                <c:pt idx="388" formatCode="0.00E+00">
                  <c:v>1.7020260081517999E-4</c:v>
                </c:pt>
                <c:pt idx="389" formatCode="0.00E+00">
                  <c:v>1.5527254811209399E-4</c:v>
                </c:pt>
                <c:pt idx="390" formatCode="0.00E+00">
                  <c:v>1.13468400543453E-4</c:v>
                </c:pt>
                <c:pt idx="391" formatCode="0.00E+00">
                  <c:v>1.3735648486839101E-4</c:v>
                </c:pt>
                <c:pt idx="392" formatCode="0.00E+00">
                  <c:v>1.5228653757147701E-4</c:v>
                </c:pt>
                <c:pt idx="393" formatCode="0.00E+00">
                  <c:v>1.73188611355798E-4</c:v>
                </c:pt>
                <c:pt idx="394" formatCode="0.00E+00">
                  <c:v>1.8214664297764899E-4</c:v>
                </c:pt>
                <c:pt idx="395" formatCode="0.00E+00">
                  <c:v>1.13468400543453E-4</c:v>
                </c:pt>
                <c:pt idx="396" formatCode="0.00E+00">
                  <c:v>9.8538347840367794E-5</c:v>
                </c:pt>
                <c:pt idx="397" formatCode="0.00E+00">
                  <c:v>1.4332850594962599E-4</c:v>
                </c:pt>
                <c:pt idx="398" formatCode="0.00E+00">
                  <c:v>1.46314516490243E-4</c:v>
                </c:pt>
                <c:pt idx="399" formatCode="0.00E+00">
                  <c:v>1.4930052703086E-4</c:v>
                </c:pt>
                <c:pt idx="400" formatCode="0.00E+00">
                  <c:v>1.2541244270592201E-4</c:v>
                </c:pt>
                <c:pt idx="401" formatCode="0.00E+00">
                  <c:v>1.4930052703086E-4</c:v>
                </c:pt>
                <c:pt idx="402" formatCode="0.00E+00">
                  <c:v>1.34370474327774E-4</c:v>
                </c:pt>
                <c:pt idx="403" formatCode="0.00E+00">
                  <c:v>1.1048239000283601E-4</c:v>
                </c:pt>
                <c:pt idx="404" formatCode="0.00E+00">
                  <c:v>1.58258558652712E-4</c:v>
                </c:pt>
                <c:pt idx="405" formatCode="0.00E+00">
                  <c:v>1.0451036892160199E-4</c:v>
                </c:pt>
                <c:pt idx="406" formatCode="0.00E+00">
                  <c:v>1.3735648486839101E-4</c:v>
                </c:pt>
                <c:pt idx="407" formatCode="0.00E+00">
                  <c:v>1.61244569193329E-4</c:v>
                </c:pt>
                <c:pt idx="408" formatCode="0.00E+00">
                  <c:v>2.53810895952462E-4</c:v>
                </c:pt>
                <c:pt idx="409" formatCode="0.00E+00">
                  <c:v>2.5978291703369699E-4</c:v>
                </c:pt>
                <c:pt idx="410" formatCode="0.00E+00">
                  <c:v>2.38880843249376E-4</c:v>
                </c:pt>
                <c:pt idx="411" formatCode="0.00E+00">
                  <c:v>2.2992281162752501E-4</c:v>
                </c:pt>
                <c:pt idx="412" formatCode="0.00E+00">
                  <c:v>2.2395079054628999E-4</c:v>
                </c:pt>
                <c:pt idx="413" formatCode="0.00E+00">
                  <c:v>2.2096478000567299E-4</c:v>
                </c:pt>
                <c:pt idx="414" formatCode="0.00E+00">
                  <c:v>2.12006748383821E-4</c:v>
                </c:pt>
                <c:pt idx="415" formatCode="0.00E+00">
                  <c:v>1.9110467459950101E-4</c:v>
                </c:pt>
                <c:pt idx="416" formatCode="0.00E+00">
                  <c:v>2.00062706221352E-4</c:v>
                </c:pt>
                <c:pt idx="417" formatCode="0.00E+00">
                  <c:v>2.41866853789993E-4</c:v>
                </c:pt>
                <c:pt idx="418" formatCode="0.00E+00">
                  <c:v>2.4485286433061098E-4</c:v>
                </c:pt>
                <c:pt idx="419" formatCode="0.00E+00">
                  <c:v>2.14992758924439E-4</c:v>
                </c:pt>
                <c:pt idx="420" formatCode="0.00E+00">
                  <c:v>2.41866853789993E-4</c:v>
                </c:pt>
                <c:pt idx="421" formatCode="0.00E+00">
                  <c:v>2.2395079054628999E-4</c:v>
                </c:pt>
                <c:pt idx="422" formatCode="0.00E+00">
                  <c:v>1.76174621896415E-4</c:v>
                </c:pt>
                <c:pt idx="423" formatCode="0.00E+00">
                  <c:v>1.9409068514011801E-4</c:v>
                </c:pt>
                <c:pt idx="424" formatCode="0.00E+00">
                  <c:v>1.7916063243703201E-4</c:v>
                </c:pt>
                <c:pt idx="425" formatCode="0.00E+00">
                  <c:v>1.6721659027456301E-4</c:v>
                </c:pt>
                <c:pt idx="426" formatCode="0.00E+00">
                  <c:v>1.7916063243703201E-4</c:v>
                </c:pt>
                <c:pt idx="427" formatCode="0.00E+00">
                  <c:v>1.7916063243703201E-4</c:v>
                </c:pt>
                <c:pt idx="428" formatCode="0.00E+00">
                  <c:v>1.9409068514011801E-4</c:v>
                </c:pt>
                <c:pt idx="429" formatCode="0.00E+00">
                  <c:v>1.8214664297764899E-4</c:v>
                </c:pt>
                <c:pt idx="430" formatCode="0.00E+00">
                  <c:v>2.0603472730258701E-4</c:v>
                </c:pt>
                <c:pt idx="431" formatCode="0.00E+00">
                  <c:v>1.76174621896415E-4</c:v>
                </c:pt>
                <c:pt idx="432" formatCode="0.00E+00">
                  <c:v>2.2395079054628999E-4</c:v>
                </c:pt>
                <c:pt idx="433" formatCode="0.00E+00">
                  <c:v>2.2096478000567299E-4</c:v>
                </c:pt>
                <c:pt idx="434" formatCode="0.00E+00">
                  <c:v>1.9110467459950101E-4</c:v>
                </c:pt>
                <c:pt idx="435" formatCode="0.00E+00">
                  <c:v>1.8214664297764899E-4</c:v>
                </c:pt>
                <c:pt idx="436" formatCode="0.00E+00">
                  <c:v>1.5228653757147701E-4</c:v>
                </c:pt>
                <c:pt idx="437" formatCode="0.00E+00">
                  <c:v>2.00062706221352E-4</c:v>
                </c:pt>
                <c:pt idx="438" formatCode="0.00E+00">
                  <c:v>2.0902073784320399E-4</c:v>
                </c:pt>
                <c:pt idx="439" formatCode="0.00E+00">
                  <c:v>1.88118664058884E-4</c:v>
                </c:pt>
                <c:pt idx="440" formatCode="0.00E+00">
                  <c:v>8.0622284596664596E-5</c:v>
                </c:pt>
                <c:pt idx="441" formatCode="0.00E+00">
                  <c:v>9.5552337299750599E-5</c:v>
                </c:pt>
                <c:pt idx="442" formatCode="0.00E+00">
                  <c:v>7.7636274056047401E-5</c:v>
                </c:pt>
                <c:pt idx="443" formatCode="0.00E+00">
                  <c:v>7.1664252974812997E-5</c:v>
                </c:pt>
                <c:pt idx="444" formatCode="0.00E+00">
                  <c:v>7.7636274056047401E-5</c:v>
                </c:pt>
                <c:pt idx="445" formatCode="0.00E+00">
                  <c:v>7.1664252974812997E-5</c:v>
                </c:pt>
                <c:pt idx="446" formatCode="0.00E+00">
                  <c:v>6.2706221352961303E-5</c:v>
                </c:pt>
                <c:pt idx="447" formatCode="0.00E+00">
                  <c:v>6.2706221352961303E-5</c:v>
                </c:pt>
                <c:pt idx="448" formatCode="0.00E+00">
                  <c:v>7.4650263515430205E-5</c:v>
                </c:pt>
                <c:pt idx="449" formatCode="0.00E+00">
                  <c:v>8.0622284596664596E-5</c:v>
                </c:pt>
                <c:pt idx="450" formatCode="0.00E+00">
                  <c:v>8.9580316218516195E-5</c:v>
                </c:pt>
                <c:pt idx="451" formatCode="0.00E+00">
                  <c:v>9.2566326759133499E-5</c:v>
                </c:pt>
                <c:pt idx="452" formatCode="0.00E+00">
                  <c:v>1.0451036892160199E-4</c:v>
                </c:pt>
                <c:pt idx="453" formatCode="0.00E+00">
                  <c:v>9.8538347840367794E-5</c:v>
                </c:pt>
                <c:pt idx="454" formatCode="0.00E+00">
                  <c:v>8.3608295137281899E-5</c:v>
                </c:pt>
                <c:pt idx="455" formatCode="0.00E+00">
                  <c:v>6.5692231893578498E-5</c:v>
                </c:pt>
                <c:pt idx="456" formatCode="0.00E+00">
                  <c:v>7.4650263515430205E-5</c:v>
                </c:pt>
                <c:pt idx="457" formatCode="0.00E+00">
                  <c:v>5.9720210812344101E-5</c:v>
                </c:pt>
                <c:pt idx="458" formatCode="0.00E+00">
                  <c:v>5.6734200271726899E-5</c:v>
                </c:pt>
                <c:pt idx="459" formatCode="0.00E+00">
                  <c:v>5.9720210812344101E-5</c:v>
                </c:pt>
                <c:pt idx="460" formatCode="0.00E+00">
                  <c:v>5.9720210812344101E-5</c:v>
                </c:pt>
                <c:pt idx="461" formatCode="0.00E+00">
                  <c:v>6.8678242434195707E-5</c:v>
                </c:pt>
                <c:pt idx="462" formatCode="0.00E+00">
                  <c:v>9.2566326759133499E-5</c:v>
                </c:pt>
                <c:pt idx="463" formatCode="0.00E+00">
                  <c:v>5.9720210812344101E-5</c:v>
                </c:pt>
                <c:pt idx="464" formatCode="0.00E+00">
                  <c:v>7.7636274056047401E-5</c:v>
                </c:pt>
                <c:pt idx="465" formatCode="0.00E+00">
                  <c:v>6.2706221352961303E-5</c:v>
                </c:pt>
                <c:pt idx="466" formatCode="0.00E+00">
                  <c:v>8.6594305677899095E-5</c:v>
                </c:pt>
                <c:pt idx="467" formatCode="0.00E+00">
                  <c:v>7.1664252974812997E-5</c:v>
                </c:pt>
                <c:pt idx="468" formatCode="0.00E+00">
                  <c:v>5.6734200271726899E-5</c:v>
                </c:pt>
                <c:pt idx="469" formatCode="0.00E+00">
                  <c:v>8.0622284596664596E-5</c:v>
                </c:pt>
                <c:pt idx="470" formatCode="0.00E+00">
                  <c:v>6.2706221352961303E-5</c:v>
                </c:pt>
                <c:pt idx="471" formatCode="0.00E+00">
                  <c:v>5.3748189731109697E-5</c:v>
                </c:pt>
                <c:pt idx="472" formatCode="0.00E+00">
                  <c:v>8.0622284596664596E-5</c:v>
                </c:pt>
                <c:pt idx="473" formatCode="0.00E+00">
                  <c:v>1.22426432165305E-4</c:v>
                </c:pt>
                <c:pt idx="474" formatCode="0.00E+00">
                  <c:v>1.01524358380985E-4</c:v>
                </c:pt>
                <c:pt idx="475" formatCode="0.00E+00">
                  <c:v>9.2566326759133499E-5</c:v>
                </c:pt>
                <c:pt idx="476" formatCode="0.00E+00">
                  <c:v>1.1048239000283601E-4</c:v>
                </c:pt>
                <c:pt idx="477" formatCode="0.00E+00">
                  <c:v>1.19440421624688E-4</c:v>
                </c:pt>
                <c:pt idx="478" formatCode="0.00E+00">
                  <c:v>1.13468400543453E-4</c:v>
                </c:pt>
                <c:pt idx="479" formatCode="0.00E+00">
                  <c:v>1.0451036892160199E-4</c:v>
                </c:pt>
                <c:pt idx="480" formatCode="0.00E+00">
                  <c:v>1.46314516490243E-4</c:v>
                </c:pt>
                <c:pt idx="481" formatCode="0.00E+00">
                  <c:v>1.4930052703086E-4</c:v>
                </c:pt>
                <c:pt idx="482" formatCode="0.00E+00">
                  <c:v>1.2541244270592201E-4</c:v>
                </c:pt>
                <c:pt idx="483" formatCode="0.00E+00">
                  <c:v>8.6594305677899095E-5</c:v>
                </c:pt>
                <c:pt idx="484" formatCode="0.00E+00">
                  <c:v>1.46314516490243E-4</c:v>
                </c:pt>
                <c:pt idx="485" formatCode="0.00E+00">
                  <c:v>1.2839845324653899E-4</c:v>
                </c:pt>
                <c:pt idx="486" formatCode="0.00E+00">
                  <c:v>1.31384463787157E-4</c:v>
                </c:pt>
                <c:pt idx="487" formatCode="0.00E+00">
                  <c:v>1.5527254811209399E-4</c:v>
                </c:pt>
                <c:pt idx="488" formatCode="0.00E+00">
                  <c:v>1.01524358380985E-4</c:v>
                </c:pt>
                <c:pt idx="489" formatCode="0.00E+00">
                  <c:v>9.8538347840367794E-5</c:v>
                </c:pt>
                <c:pt idx="490" formatCode="0.00E+00">
                  <c:v>1.01524358380985E-4</c:v>
                </c:pt>
                <c:pt idx="491" formatCode="0.00E+00">
                  <c:v>8.6594305677899095E-5</c:v>
                </c:pt>
                <c:pt idx="492" formatCode="0.00E+00">
                  <c:v>1.01524358380985E-4</c:v>
                </c:pt>
                <c:pt idx="493" formatCode="0.00E+00">
                  <c:v>8.9580316218516195E-5</c:v>
                </c:pt>
                <c:pt idx="494" formatCode="0.00E+00">
                  <c:v>8.3608295137281899E-5</c:v>
                </c:pt>
                <c:pt idx="495" formatCode="0.00E+00">
                  <c:v>1.0451036892160199E-4</c:v>
                </c:pt>
                <c:pt idx="496" formatCode="0.00E+00">
                  <c:v>1.31384463787157E-4</c:v>
                </c:pt>
                <c:pt idx="497" formatCode="0.00E+00">
                  <c:v>9.8538347840367794E-5</c:v>
                </c:pt>
                <c:pt idx="498" formatCode="0.00E+00">
                  <c:v>1.1645441108407101E-4</c:v>
                </c:pt>
                <c:pt idx="499" formatCode="0.00E+00">
                  <c:v>8.6594305677899095E-5</c:v>
                </c:pt>
                <c:pt idx="500" formatCode="0.00E+00">
                  <c:v>1.1645441108407101E-4</c:v>
                </c:pt>
                <c:pt idx="501" formatCode="0.00E+00">
                  <c:v>8.3608295137281899E-5</c:v>
                </c:pt>
                <c:pt idx="502" formatCode="0.00E+00">
                  <c:v>1.0451036892160199E-4</c:v>
                </c:pt>
                <c:pt idx="503" formatCode="0.00E+00">
                  <c:v>7.4650263515430205E-5</c:v>
                </c:pt>
                <c:pt idx="504" formatCode="0.00E+00">
                  <c:v>3.5832126487406498E-5</c:v>
                </c:pt>
                <c:pt idx="505" formatCode="0.00E+00">
                  <c:v>8.3608295137281899E-5</c:v>
                </c:pt>
                <c:pt idx="506" formatCode="0.00E+00">
                  <c:v>4.4790158109258097E-5</c:v>
                </c:pt>
                <c:pt idx="507" formatCode="0.00E+00">
                  <c:v>4.4790158109258097E-5</c:v>
                </c:pt>
                <c:pt idx="508" formatCode="0.00E+00">
                  <c:v>5.3748189731109697E-5</c:v>
                </c:pt>
                <c:pt idx="509" formatCode="0.00E+00">
                  <c:v>4.7776168649875299E-5</c:v>
                </c:pt>
                <c:pt idx="510" formatCode="0.00E+00">
                  <c:v>5.6734200271726899E-5</c:v>
                </c:pt>
                <c:pt idx="511" formatCode="0.00E+00">
                  <c:v>5.6734200271726899E-5</c:v>
                </c:pt>
                <c:pt idx="512" formatCode="0.00E+00">
                  <c:v>3.88181370280237E-5</c:v>
                </c:pt>
                <c:pt idx="513" formatCode="0.00E+00">
                  <c:v>4.4790158109258097E-5</c:v>
                </c:pt>
                <c:pt idx="514" formatCode="0.00E+00">
                  <c:v>5.0762179190492501E-5</c:v>
                </c:pt>
                <c:pt idx="515" formatCode="0.00E+00">
                  <c:v>5.0762179190492501E-5</c:v>
                </c:pt>
                <c:pt idx="516" formatCode="0.00E+00">
                  <c:v>2.9860105406171999E-5</c:v>
                </c:pt>
                <c:pt idx="517" formatCode="0.00E+00">
                  <c:v>4.4790158109258097E-5</c:v>
                </c:pt>
                <c:pt idx="518" formatCode="0.00E+00">
                  <c:v>7.1664252974812997E-5</c:v>
                </c:pt>
                <c:pt idx="519" formatCode="0.00E+00">
                  <c:v>4.4790158109258097E-5</c:v>
                </c:pt>
                <c:pt idx="520" formatCode="0.00E+00">
                  <c:v>4.7776168649875299E-5</c:v>
                </c:pt>
                <c:pt idx="521" formatCode="0.00E+00">
                  <c:v>5.0762179190492501E-5</c:v>
                </c:pt>
                <c:pt idx="522" formatCode="0.00E+00">
                  <c:v>6.2706221352961303E-5</c:v>
                </c:pt>
                <c:pt idx="523" formatCode="0.00E+00">
                  <c:v>6.5692231893578498E-5</c:v>
                </c:pt>
                <c:pt idx="524" formatCode="0.00E+00">
                  <c:v>3.5832126487406498E-5</c:v>
                </c:pt>
                <c:pt idx="525" formatCode="0.00E+00">
                  <c:v>4.7776168649875299E-5</c:v>
                </c:pt>
                <c:pt idx="526" formatCode="0.00E+00">
                  <c:v>5.3748189731109697E-5</c:v>
                </c:pt>
                <c:pt idx="527" formatCode="0.00E+00">
                  <c:v>5.6734200271726899E-5</c:v>
                </c:pt>
                <c:pt idx="528" formatCode="0.00E+00">
                  <c:v>4.7776168649875299E-5</c:v>
                </c:pt>
                <c:pt idx="529" formatCode="0.00E+00">
                  <c:v>4.1804147568640902E-5</c:v>
                </c:pt>
                <c:pt idx="530" formatCode="0.00E+00">
                  <c:v>4.1804147568640902E-5</c:v>
                </c:pt>
                <c:pt idx="531" formatCode="0.00E+00">
                  <c:v>7.1664252974812997E-5</c:v>
                </c:pt>
                <c:pt idx="532" formatCode="0.00E+00">
                  <c:v>5.9720210812344101E-5</c:v>
                </c:pt>
                <c:pt idx="533" formatCode="0.00E+00">
                  <c:v>5.6734200271726899E-5</c:v>
                </c:pt>
                <c:pt idx="534" formatCode="0.00E+00">
                  <c:v>4.4790158109258097E-5</c:v>
                </c:pt>
                <c:pt idx="535" formatCode="0.00E+00">
                  <c:v>5.6734200271726899E-5</c:v>
                </c:pt>
                <c:pt idx="536" formatCode="0.00E+00">
                  <c:v>5.3748189731109697E-5</c:v>
                </c:pt>
                <c:pt idx="537" formatCode="0.00E+00">
                  <c:v>8.9580316218516195E-5</c:v>
                </c:pt>
                <c:pt idx="538" formatCode="0.00E+00">
                  <c:v>6.2706221352961303E-5</c:v>
                </c:pt>
                <c:pt idx="539" formatCode="0.00E+00">
                  <c:v>8.0622284596664596E-5</c:v>
                </c:pt>
                <c:pt idx="540" formatCode="0.00E+00">
                  <c:v>5.9720210812344101E-5</c:v>
                </c:pt>
                <c:pt idx="541" formatCode="0.00E+00">
                  <c:v>8.3608295137281899E-5</c:v>
                </c:pt>
                <c:pt idx="542" formatCode="0.00E+00">
                  <c:v>7.4650263515430205E-5</c:v>
                </c:pt>
                <c:pt idx="543" formatCode="0.00E+00">
                  <c:v>6.8678242434195707E-5</c:v>
                </c:pt>
                <c:pt idx="544" formatCode="0.00E+00">
                  <c:v>6.2706221352961303E-5</c:v>
                </c:pt>
                <c:pt idx="545" formatCode="0.00E+00">
                  <c:v>5.6734200271726899E-5</c:v>
                </c:pt>
                <c:pt idx="546" formatCode="0.00E+00">
                  <c:v>7.4650263515430205E-5</c:v>
                </c:pt>
                <c:pt idx="547" formatCode="0.00E+00">
                  <c:v>6.8678242434195707E-5</c:v>
                </c:pt>
                <c:pt idx="548" formatCode="0.00E+00">
                  <c:v>5.6734200271726899E-5</c:v>
                </c:pt>
                <c:pt idx="549" formatCode="0.00E+00">
                  <c:v>5.0762179190492501E-5</c:v>
                </c:pt>
                <c:pt idx="550" formatCode="0.00E+00">
                  <c:v>5.9720210812344101E-5</c:v>
                </c:pt>
                <c:pt idx="551" formatCode="0.00E+00">
                  <c:v>8.6594305677899095E-5</c:v>
                </c:pt>
                <c:pt idx="552" formatCode="0.00E+00">
                  <c:v>7.7636274056047401E-5</c:v>
                </c:pt>
                <c:pt idx="553" formatCode="0.00E+00">
                  <c:v>4.1804147568640902E-5</c:v>
                </c:pt>
                <c:pt idx="554" formatCode="0.00E+00">
                  <c:v>5.9720210812344101E-5</c:v>
                </c:pt>
                <c:pt idx="555" formatCode="0.00E+00">
                  <c:v>5.3748189731109697E-5</c:v>
                </c:pt>
                <c:pt idx="556" formatCode="0.00E+00">
                  <c:v>5.0762179190492501E-5</c:v>
                </c:pt>
                <c:pt idx="557" formatCode="0.00E+00">
                  <c:v>6.2706221352961303E-5</c:v>
                </c:pt>
                <c:pt idx="558" formatCode="0.00E+00">
                  <c:v>7.7636274056047401E-5</c:v>
                </c:pt>
                <c:pt idx="559" formatCode="0.00E+00">
                  <c:v>9.5552337299750599E-5</c:v>
                </c:pt>
                <c:pt idx="560" formatCode="0.00E+00">
                  <c:v>6.8678242434195707E-5</c:v>
                </c:pt>
                <c:pt idx="561" formatCode="0.00E+00">
                  <c:v>6.2706221352961303E-5</c:v>
                </c:pt>
                <c:pt idx="562" formatCode="0.00E+00">
                  <c:v>6.8678242434195707E-5</c:v>
                </c:pt>
                <c:pt idx="563" formatCode="0.00E+00">
                  <c:v>4.4790158109258097E-5</c:v>
                </c:pt>
                <c:pt idx="564" formatCode="0.00E+00">
                  <c:v>7.1664252974812997E-5</c:v>
                </c:pt>
                <c:pt idx="565" formatCode="0.00E+00">
                  <c:v>5.6734200271726899E-5</c:v>
                </c:pt>
                <c:pt idx="566" formatCode="0.00E+00">
                  <c:v>7.1664252974812997E-5</c:v>
                </c:pt>
                <c:pt idx="567" formatCode="0.00E+00">
                  <c:v>5.0762179190492501E-5</c:v>
                </c:pt>
                <c:pt idx="568" formatCode="0.00E+00">
                  <c:v>7.7636274056047401E-5</c:v>
                </c:pt>
                <c:pt idx="569" formatCode="0.00E+00">
                  <c:v>6.2706221352961303E-5</c:v>
                </c:pt>
                <c:pt idx="570" formatCode="0.00E+00">
                  <c:v>4.1804147568640902E-5</c:v>
                </c:pt>
                <c:pt idx="571" formatCode="0.00E+00">
                  <c:v>5.0762179190492501E-5</c:v>
                </c:pt>
                <c:pt idx="572" formatCode="0.00E+00">
                  <c:v>4.4790158109258097E-5</c:v>
                </c:pt>
                <c:pt idx="573" formatCode="0.00E+00">
                  <c:v>5.3748189731109697E-5</c:v>
                </c:pt>
                <c:pt idx="574" formatCode="0.00E+00">
                  <c:v>2.9860105406171999E-5</c:v>
                </c:pt>
                <c:pt idx="575" formatCode="0.00E+00">
                  <c:v>5.3748189731109697E-5</c:v>
                </c:pt>
                <c:pt idx="576" formatCode="0.00E+00">
                  <c:v>2.3888084324937599E-5</c:v>
                </c:pt>
                <c:pt idx="577" formatCode="0.00E+00">
                  <c:v>2.6874094865554801E-5</c:v>
                </c:pt>
                <c:pt idx="578" formatCode="0.00E+00">
                  <c:v>8.3608295137281899E-5</c:v>
                </c:pt>
                <c:pt idx="579" formatCode="0.00E+00">
                  <c:v>5.0762179190492501E-5</c:v>
                </c:pt>
                <c:pt idx="580" formatCode="0.00E+00">
                  <c:v>5.9720210812344101E-5</c:v>
                </c:pt>
                <c:pt idx="581" formatCode="0.00E+00">
                  <c:v>4.1804147568640902E-5</c:v>
                </c:pt>
                <c:pt idx="582" formatCode="0.00E+00">
                  <c:v>5.3748189731109697E-5</c:v>
                </c:pt>
                <c:pt idx="583" formatCode="0.00E+00">
                  <c:v>4.7776168649875299E-5</c:v>
                </c:pt>
                <c:pt idx="584" formatCode="0.00E+00">
                  <c:v>2.6874094865554801E-5</c:v>
                </c:pt>
                <c:pt idx="585" formatCode="0.00E+00">
                  <c:v>4.7776168649875299E-5</c:v>
                </c:pt>
                <c:pt idx="586" formatCode="0.00E+00">
                  <c:v>3.5832126487406498E-5</c:v>
                </c:pt>
                <c:pt idx="587" formatCode="0.00E+00">
                  <c:v>2.3888084324937599E-5</c:v>
                </c:pt>
                <c:pt idx="588" formatCode="0.00E+00">
                  <c:v>4.7776168649875299E-5</c:v>
                </c:pt>
                <c:pt idx="589" formatCode="0.00E+00">
                  <c:v>4.4790158109258097E-5</c:v>
                </c:pt>
                <c:pt idx="590" formatCode="0.00E+00">
                  <c:v>6.8678242434195707E-5</c:v>
                </c:pt>
                <c:pt idx="591" formatCode="0.00E+00">
                  <c:v>4.4790158109258097E-5</c:v>
                </c:pt>
                <c:pt idx="592" formatCode="0.00E+00">
                  <c:v>4.1804147568640902E-5</c:v>
                </c:pt>
                <c:pt idx="593" formatCode="0.00E+00">
                  <c:v>2.9860105406171999E-5</c:v>
                </c:pt>
                <c:pt idx="594" formatCode="0.00E+00">
                  <c:v>5.3748189731109697E-5</c:v>
                </c:pt>
                <c:pt idx="595" formatCode="0.00E+00">
                  <c:v>7.7636274056047401E-5</c:v>
                </c:pt>
                <c:pt idx="596" formatCode="0.00E+00">
                  <c:v>3.88181370280237E-5</c:v>
                </c:pt>
                <c:pt idx="597" formatCode="0.00E+00">
                  <c:v>3.88181370280237E-5</c:v>
                </c:pt>
                <c:pt idx="598" formatCode="0.00E+00">
                  <c:v>3.5832126487406498E-5</c:v>
                </c:pt>
                <c:pt idx="599" formatCode="0.00E+00">
                  <c:v>5.0762179190492501E-5</c:v>
                </c:pt>
                <c:pt idx="600" formatCode="0.00E+00">
                  <c:v>5.0762179190492501E-5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105648"/>
        <c:axId val="282100944"/>
      </c:scatterChart>
      <c:valAx>
        <c:axId val="28210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0944"/>
        <c:crosses val="autoZero"/>
        <c:crossBetween val="midCat"/>
      </c:valAx>
      <c:valAx>
        <c:axId val="282100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 - CDC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568.03012163170388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63.091833804537799</c:v>
                </c:pt>
                <c:pt idx="2">
                  <c:v>117.03338266732401</c:v>
                </c:pt>
                <c:pt idx="3">
                  <c:v>171.64560678669901</c:v>
                </c:pt>
                <c:pt idx="4">
                  <c:v>220.991777936788</c:v>
                </c:pt>
                <c:pt idx="5">
                  <c:v>271.14089068155198</c:v>
                </c:pt>
                <c:pt idx="6">
                  <c:v>308.38259952146802</c:v>
                </c:pt>
                <c:pt idx="7">
                  <c:v>404.43357299928289</c:v>
                </c:pt>
                <c:pt idx="8">
                  <c:v>426.5943889185699</c:v>
                </c:pt>
                <c:pt idx="9">
                  <c:v>469.79622294931391</c:v>
                </c:pt>
                <c:pt idx="10">
                  <c:v>478.44033613445299</c:v>
                </c:pt>
                <c:pt idx="11">
                  <c:v>602.73000092055599</c:v>
                </c:pt>
                <c:pt idx="12">
                  <c:v>644.15568061075896</c:v>
                </c:pt>
                <c:pt idx="13">
                  <c:v>711.97407624888501</c:v>
                </c:pt>
                <c:pt idx="14">
                  <c:v>696.56751351121284</c:v>
                </c:pt>
                <c:pt idx="15">
                  <c:v>808.44767125993906</c:v>
                </c:pt>
                <c:pt idx="16">
                  <c:v>866.47821714043698</c:v>
                </c:pt>
                <c:pt idx="17">
                  <c:v>886.54047174154402</c:v>
                </c:pt>
                <c:pt idx="18">
                  <c:v>975.60138276314217</c:v>
                </c:pt>
                <c:pt idx="19">
                  <c:v>1063.00224047796</c:v>
                </c:pt>
              </c:numCache>
            </c:numRef>
          </c:xVal>
          <c:yVal>
            <c:numRef>
              <c:f>Sheet1!$F$33:$F$52</c:f>
              <c:numCache>
                <c:formatCode>General</c:formatCode>
                <c:ptCount val="20"/>
                <c:pt idx="0">
                  <c:v>0.78714960436542003</c:v>
                </c:pt>
                <c:pt idx="1">
                  <c:v>0.64356748636416905</c:v>
                </c:pt>
                <c:pt idx="2">
                  <c:v>0.593325193785189</c:v>
                </c:pt>
                <c:pt idx="3">
                  <c:v>0.56200331854081897</c:v>
                </c:pt>
                <c:pt idx="4">
                  <c:v>0.54265378797505404</c:v>
                </c:pt>
                <c:pt idx="5">
                  <c:v>0.52317797935564503</c:v>
                </c:pt>
                <c:pt idx="6">
                  <c:v>0.50919364712034698</c:v>
                </c:pt>
                <c:pt idx="7">
                  <c:v>0.47900525028346802</c:v>
                </c:pt>
                <c:pt idx="8">
                  <c:v>0.47561911068970902</c:v>
                </c:pt>
                <c:pt idx="9">
                  <c:v>0.47119858461057201</c:v>
                </c:pt>
                <c:pt idx="10">
                  <c:v>0.47386090108891099</c:v>
                </c:pt>
                <c:pt idx="11">
                  <c:v>0.43839802818071599</c:v>
                </c:pt>
                <c:pt idx="12">
                  <c:v>0.43942190676806298</c:v>
                </c:pt>
                <c:pt idx="13">
                  <c:v>0.41712454425046902</c:v>
                </c:pt>
                <c:pt idx="14">
                  <c:v>0.42457708765053098</c:v>
                </c:pt>
                <c:pt idx="15">
                  <c:v>0.414507100162261</c:v>
                </c:pt>
                <c:pt idx="16">
                  <c:v>0.39778484956599902</c:v>
                </c:pt>
                <c:pt idx="17">
                  <c:v>0.39644420672700897</c:v>
                </c:pt>
                <c:pt idx="18">
                  <c:v>0.38402671205426903</c:v>
                </c:pt>
                <c:pt idx="19">
                  <c:v>0.38062138943736301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Sheet1!$H$33:$H$52</c:f>
              <c:numCache>
                <c:formatCode>General</c:formatCode>
                <c:ptCount val="20"/>
                <c:pt idx="0">
                  <c:v>11.240136595830201</c:v>
                </c:pt>
                <c:pt idx="1">
                  <c:v>62.201043483547792</c:v>
                </c:pt>
                <c:pt idx="2">
                  <c:v>112.13394166084301</c:v>
                </c:pt>
                <c:pt idx="3">
                  <c:v>162.11148690472001</c:v>
                </c:pt>
                <c:pt idx="4">
                  <c:v>213.262457086647</c:v>
                </c:pt>
                <c:pt idx="5">
                  <c:v>262.67997560740702</c:v>
                </c:pt>
                <c:pt idx="6">
                  <c:v>313.59049762919602</c:v>
                </c:pt>
                <c:pt idx="7">
                  <c:v>362.37856984724289</c:v>
                </c:pt>
                <c:pt idx="8">
                  <c:v>414.50613454209281</c:v>
                </c:pt>
                <c:pt idx="9">
                  <c:v>470.10655102099389</c:v>
                </c:pt>
                <c:pt idx="10">
                  <c:v>530.16696626665998</c:v>
                </c:pt>
                <c:pt idx="11">
                  <c:v>582.576075737623</c:v>
                </c:pt>
                <c:pt idx="12">
                  <c:v>634.36964694027802</c:v>
                </c:pt>
                <c:pt idx="13">
                  <c:v>685.76982697222309</c:v>
                </c:pt>
                <c:pt idx="14">
                  <c:v>737.80802776588303</c:v>
                </c:pt>
                <c:pt idx="15">
                  <c:v>786.65128796616602</c:v>
                </c:pt>
                <c:pt idx="16">
                  <c:v>837.67764386786405</c:v>
                </c:pt>
                <c:pt idx="17">
                  <c:v>886.94879436466999</c:v>
                </c:pt>
                <c:pt idx="18">
                  <c:v>939.26895047914104</c:v>
                </c:pt>
                <c:pt idx="19">
                  <c:v>990.92774767684705</c:v>
                </c:pt>
              </c:numCache>
            </c:numRef>
          </c:xVal>
          <c:yVal>
            <c:numRef>
              <c:f>Sheet1!$I$33:$I$52</c:f>
              <c:numCache>
                <c:formatCode>General</c:formatCode>
                <c:ptCount val="20"/>
                <c:pt idx="0">
                  <c:v>0.78140380019354005</c:v>
                </c:pt>
                <c:pt idx="1">
                  <c:v>0.66096022638411001</c:v>
                </c:pt>
                <c:pt idx="2">
                  <c:v>0.61266772926767199</c:v>
                </c:pt>
                <c:pt idx="3">
                  <c:v>0.57967158542187902</c:v>
                </c:pt>
                <c:pt idx="4">
                  <c:v>0.55846679992962101</c:v>
                </c:pt>
                <c:pt idx="5">
                  <c:v>0.53943079571668695</c:v>
                </c:pt>
                <c:pt idx="6">
                  <c:v>0.52468091423600205</c:v>
                </c:pt>
                <c:pt idx="7">
                  <c:v>0.51226283918517301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0.47887442084375897</c:v>
                </c:pt>
                <c:pt idx="11">
                  <c:v>0.46970847914059999</c:v>
                </c:pt>
                <c:pt idx="12">
                  <c:v>0.46165362546918898</c:v>
                </c:pt>
                <c:pt idx="13">
                  <c:v>0.45402522750821001</c:v>
                </c:pt>
                <c:pt idx="14">
                  <c:v>0.44704459258680002</c:v>
                </c:pt>
                <c:pt idx="15">
                  <c:v>0.44051833261651502</c:v>
                </c:pt>
                <c:pt idx="16">
                  <c:v>0.43444950221887702</c:v>
                </c:pt>
                <c:pt idx="17">
                  <c:v>0.42802798522051899</c:v>
                </c:pt>
                <c:pt idx="18">
                  <c:v>0.42278469683492298</c:v>
                </c:pt>
                <c:pt idx="19">
                  <c:v>0.41701124833828501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Sheet1!$L$33:$L$52</c:f>
              <c:numCache>
                <c:formatCode>General</c:formatCode>
                <c:ptCount val="20"/>
                <c:pt idx="0">
                  <c:v>19.054794361081601</c:v>
                </c:pt>
                <c:pt idx="1">
                  <c:v>117.076492277101</c:v>
                </c:pt>
                <c:pt idx="2">
                  <c:v>215.928026805266</c:v>
                </c:pt>
                <c:pt idx="3">
                  <c:v>318.71335806146891</c:v>
                </c:pt>
                <c:pt idx="4">
                  <c:v>416.09191896082689</c:v>
                </c:pt>
                <c:pt idx="5">
                  <c:v>512.41672927623301</c:v>
                </c:pt>
                <c:pt idx="6">
                  <c:v>607.32561590976491</c:v>
                </c:pt>
                <c:pt idx="7">
                  <c:v>732.16469483147989</c:v>
                </c:pt>
                <c:pt idx="8">
                  <c:v>812.15807884095295</c:v>
                </c:pt>
                <c:pt idx="9">
                  <c:v>914.602447337542</c:v>
                </c:pt>
                <c:pt idx="10">
                  <c:v>988.20574740400809</c:v>
                </c:pt>
                <c:pt idx="11">
                  <c:v>1138.7672185891099</c:v>
                </c:pt>
                <c:pt idx="12">
                  <c:v>1237.0028339316</c:v>
                </c:pt>
                <c:pt idx="13">
                  <c:v>1347.9342858319201</c:v>
                </c:pt>
                <c:pt idx="14">
                  <c:v>1420.33407089244</c:v>
                </c:pt>
                <c:pt idx="15">
                  <c:v>1539.2016549908301</c:v>
                </c:pt>
                <c:pt idx="16">
                  <c:v>1655.9069296914499</c:v>
                </c:pt>
                <c:pt idx="17">
                  <c:v>1746.4539877300599</c:v>
                </c:pt>
                <c:pt idx="18">
                  <c:v>1886.2226319428401</c:v>
                </c:pt>
                <c:pt idx="19">
                  <c:v>2004.1187633914899</c:v>
                </c:pt>
              </c:numCache>
            </c:numRef>
          </c:xVal>
          <c:yVal>
            <c:numRef>
              <c:f>Sheet1!$M$33:$M$52</c:f>
              <c:numCache>
                <c:formatCode>General</c:formatCode>
                <c:ptCount val="20"/>
                <c:pt idx="0">
                  <c:v>0.756309992766656</c:v>
                </c:pt>
                <c:pt idx="1">
                  <c:v>0.63250774041093205</c:v>
                </c:pt>
                <c:pt idx="2">
                  <c:v>0.57378655160111003</c:v>
                </c:pt>
                <c:pt idx="3">
                  <c:v>0.53332344654167896</c:v>
                </c:pt>
                <c:pt idx="4">
                  <c:v>0.51056825735064104</c:v>
                </c:pt>
                <c:pt idx="5">
                  <c:v>0.49230513347474097</c:v>
                </c:pt>
                <c:pt idx="6">
                  <c:v>0.47448294421527898</c:v>
                </c:pt>
                <c:pt idx="7">
                  <c:v>0.45624239399241401</c:v>
                </c:pt>
                <c:pt idx="8">
                  <c:v>0.44528595533898901</c:v>
                </c:pt>
                <c:pt idx="9">
                  <c:v>0.44016595147794801</c:v>
                </c:pt>
                <c:pt idx="10">
                  <c:v>0.43307299812324002</c:v>
                </c:pt>
                <c:pt idx="11">
                  <c:v>0.41043040228143501</c:v>
                </c:pt>
                <c:pt idx="12">
                  <c:v>0.40656041063887999</c:v>
                </c:pt>
                <c:pt idx="13">
                  <c:v>0.39336554533547002</c:v>
                </c:pt>
                <c:pt idx="14">
                  <c:v>0.38986430760282997</c:v>
                </c:pt>
                <c:pt idx="15">
                  <c:v>0.38593811092430402</c:v>
                </c:pt>
                <c:pt idx="16">
                  <c:v>0.37539661205817898</c:v>
                </c:pt>
                <c:pt idx="17">
                  <c:v>0.36840091785267398</c:v>
                </c:pt>
                <c:pt idx="18">
                  <c:v>0.36015087386612399</c:v>
                </c:pt>
                <c:pt idx="19">
                  <c:v>0.35476252150453502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667208"/>
        <c:axId val="278662112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Sheet1!$S$33:$S$52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32.365881509676377</c:v>
                      </c:pt>
                      <c:pt idx="1">
                        <c:v>195.31351796389299</c:v>
                      </c:pt>
                      <c:pt idx="2">
                        <c:v>361.85785343207601</c:v>
                      </c:pt>
                      <c:pt idx="3">
                        <c:v>529.06170205888998</c:v>
                      </c:pt>
                      <c:pt idx="4">
                        <c:v>694.0128468762581</c:v>
                      </c:pt>
                      <c:pt idx="5">
                        <c:v>869.10056281193488</c:v>
                      </c:pt>
                      <c:pt idx="6">
                        <c:v>1039.50973232146</c:v>
                      </c:pt>
                      <c:pt idx="7">
                        <c:v>1208.32982689255</c:v>
                      </c:pt>
                      <c:pt idx="8">
                        <c:v>1384.5914396887099</c:v>
                      </c:pt>
                      <c:pt idx="9">
                        <c:v>1553.59149582384</c:v>
                      </c:pt>
                      <c:pt idx="10">
                        <c:v>1741.52994999468</c:v>
                      </c:pt>
                      <c:pt idx="11">
                        <c:v>1929.12669416617</c:v>
                      </c:pt>
                      <c:pt idx="12">
                        <c:v>2104.61459337833</c:v>
                      </c:pt>
                      <c:pt idx="13">
                        <c:v>2284.36815295513</c:v>
                      </c:pt>
                      <c:pt idx="14">
                        <c:v>2455.7257520066</c:v>
                      </c:pt>
                      <c:pt idx="15">
                        <c:v>2624.65164755872</c:v>
                      </c:pt>
                      <c:pt idx="16">
                        <c:v>2802.6093656365001</c:v>
                      </c:pt>
                      <c:pt idx="17">
                        <c:v>2970.44551311133</c:v>
                      </c:pt>
                      <c:pt idx="18">
                        <c:v>3150.238645111619</c:v>
                      </c:pt>
                      <c:pt idx="19">
                        <c:v>3330.00508595259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Sheet1!$T$33:$T$52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0.70655909715162601</c:v>
                      </c:pt>
                      <c:pt idx="1">
                        <c:v>0.57847411269353999</c:v>
                      </c:pt>
                      <c:pt idx="2">
                        <c:v>0.52281402120151699</c:v>
                      </c:pt>
                      <c:pt idx="3">
                        <c:v>0.49015141147951202</c:v>
                      </c:pt>
                      <c:pt idx="4">
                        <c:v>0.46618799729238303</c:v>
                      </c:pt>
                      <c:pt idx="5">
                        <c:v>0.44090898816273</c:v>
                      </c:pt>
                      <c:pt idx="6">
                        <c:v>0.42397535775727202</c:v>
                      </c:pt>
                      <c:pt idx="7">
                        <c:v>0.40835078540428499</c:v>
                      </c:pt>
                      <c:pt idx="8">
                        <c:v>0.39509659935095398</c:v>
                      </c:pt>
                      <c:pt idx="9">
                        <c:v>0.38460357732835398</c:v>
                      </c:pt>
                      <c:pt idx="10">
                        <c:v>0.37419657344776303</c:v>
                      </c:pt>
                      <c:pt idx="11">
                        <c:v>0.36383361720949298</c:v>
                      </c:pt>
                      <c:pt idx="12">
                        <c:v>0.35461403635243899</c:v>
                      </c:pt>
                      <c:pt idx="13">
                        <c:v>0.345455945026587</c:v>
                      </c:pt>
                      <c:pt idx="14">
                        <c:v>0.338929746148733</c:v>
                      </c:pt>
                      <c:pt idx="15">
                        <c:v>0.33343402384071003</c:v>
                      </c:pt>
                      <c:pt idx="16">
                        <c:v>0.32594888762902702</c:v>
                      </c:pt>
                      <c:pt idx="17">
                        <c:v>0.31905891387433499</c:v>
                      </c:pt>
                      <c:pt idx="18">
                        <c:v>0.31228492409876402</c:v>
                      </c:pt>
                      <c:pt idx="19">
                        <c:v>0.30719476388997402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78667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2112"/>
        <c:crosses val="autoZero"/>
        <c:crossBetween val="midCat"/>
      </c:valAx>
      <c:valAx>
        <c:axId val="278662112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7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[CDC.xlsx]TDDD!$A:$A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[CDC.xlsx]TDDD!$C:$C</c:f>
              <c:numCache>
                <c:formatCode>General</c:formatCode>
                <c:ptCount val="1048576"/>
                <c:pt idx="0" formatCode="0.00E+00">
                  <c:v>2.9901623658164602E-5</c:v>
                </c:pt>
                <c:pt idx="1">
                  <c:v>1.3156714409592401E-3</c:v>
                </c:pt>
                <c:pt idx="2" formatCode="0.00E+00">
                  <c:v>9.8675358071943298E-4</c:v>
                </c:pt>
                <c:pt idx="3">
                  <c:v>1.0166552043775899E-3</c:v>
                </c:pt>
                <c:pt idx="4" formatCode="0.00E+00">
                  <c:v>8.9704870974493904E-4</c:v>
                </c:pt>
                <c:pt idx="5">
                  <c:v>1.0764584516939201E-3</c:v>
                </c:pt>
                <c:pt idx="6">
                  <c:v>1.0465568280357601E-3</c:v>
                </c:pt>
                <c:pt idx="7" formatCode="0.00E+00">
                  <c:v>9.8675358071943298E-4</c:v>
                </c:pt>
                <c:pt idx="8" formatCode="0.00E+00">
                  <c:v>9.2695033340310304E-4</c:v>
                </c:pt>
                <c:pt idx="9" formatCode="0.00E+00">
                  <c:v>6.5783572047962199E-4</c:v>
                </c:pt>
                <c:pt idx="10">
                  <c:v>1.16616332266842E-3</c:v>
                </c:pt>
                <c:pt idx="11" formatCode="0.00E+00">
                  <c:v>9.2695033340310304E-4</c:v>
                </c:pt>
                <c:pt idx="12" formatCode="0.00E+00">
                  <c:v>8.07343838770445E-4</c:v>
                </c:pt>
                <c:pt idx="13">
                  <c:v>1.0166552043775899E-3</c:v>
                </c:pt>
                <c:pt idx="14" formatCode="0.00E+00">
                  <c:v>9.5685195706126801E-4</c:v>
                </c:pt>
                <c:pt idx="15" formatCode="0.00E+00">
                  <c:v>8.6714708608677396E-4</c:v>
                </c:pt>
                <c:pt idx="16" formatCode="0.00E+00">
                  <c:v>9.2695033340310304E-4</c:v>
                </c:pt>
                <c:pt idx="17">
                  <c:v>1.0465568280357601E-3</c:v>
                </c:pt>
                <c:pt idx="18">
                  <c:v>1.10636007535209E-3</c:v>
                </c:pt>
                <c:pt idx="19" formatCode="0.00E+00">
                  <c:v>8.9704870974493904E-4</c:v>
                </c:pt>
                <c:pt idx="20">
                  <c:v>1.0166552043775899E-3</c:v>
                </c:pt>
                <c:pt idx="21" formatCode="0.00E+00">
                  <c:v>7.1763896779595095E-4</c:v>
                </c:pt>
                <c:pt idx="22">
                  <c:v>1.0166552043775899E-3</c:v>
                </c:pt>
                <c:pt idx="23" formatCode="0.00E+00">
                  <c:v>8.6714708608677396E-4</c:v>
                </c:pt>
                <c:pt idx="24">
                  <c:v>1.0465568280357601E-3</c:v>
                </c:pt>
                <c:pt idx="25">
                  <c:v>1.13626169901025E-3</c:v>
                </c:pt>
                <c:pt idx="26" formatCode="0.00E+00">
                  <c:v>8.6714708608677396E-4</c:v>
                </c:pt>
                <c:pt idx="27" formatCode="0.00E+00">
                  <c:v>8.07343838770445E-4</c:v>
                </c:pt>
                <c:pt idx="28">
                  <c:v>1.13626169901025E-3</c:v>
                </c:pt>
                <c:pt idx="29" formatCode="0.00E+00">
                  <c:v>8.07343838770445E-4</c:v>
                </c:pt>
                <c:pt idx="30" formatCode="0.00E+00">
                  <c:v>8.9704870974493904E-4</c:v>
                </c:pt>
                <c:pt idx="31" formatCode="0.00E+00">
                  <c:v>9.8675358071943298E-4</c:v>
                </c:pt>
                <c:pt idx="32">
                  <c:v>1.10636007535209E-3</c:v>
                </c:pt>
                <c:pt idx="33" formatCode="0.00E+00">
                  <c:v>8.3724546242860899E-4</c:v>
                </c:pt>
                <c:pt idx="34">
                  <c:v>1.2259665699847499E-3</c:v>
                </c:pt>
                <c:pt idx="35">
                  <c:v>1.10636007535209E-3</c:v>
                </c:pt>
                <c:pt idx="36">
                  <c:v>1.0465568280357601E-3</c:v>
                </c:pt>
                <c:pt idx="37" formatCode="0.00E+00">
                  <c:v>8.6714708608677396E-4</c:v>
                </c:pt>
                <c:pt idx="38">
                  <c:v>1.19606494632658E-3</c:v>
                </c:pt>
                <c:pt idx="39" formatCode="0.00E+00">
                  <c:v>8.9704870974493904E-4</c:v>
                </c:pt>
                <c:pt idx="40" formatCode="0.00E+00">
                  <c:v>9.8675358071943298E-4</c:v>
                </c:pt>
                <c:pt idx="41">
                  <c:v>1.0465568280357601E-3</c:v>
                </c:pt>
                <c:pt idx="42">
                  <c:v>1.2259665699847499E-3</c:v>
                </c:pt>
                <c:pt idx="43">
                  <c:v>1.2857698173010699E-3</c:v>
                </c:pt>
                <c:pt idx="44">
                  <c:v>1.0465568280357601E-3</c:v>
                </c:pt>
                <c:pt idx="45" formatCode="0.00E+00">
                  <c:v>8.3724546242860899E-4</c:v>
                </c:pt>
                <c:pt idx="46" formatCode="0.00E+00">
                  <c:v>9.2695033340310304E-4</c:v>
                </c:pt>
                <c:pt idx="47" formatCode="0.00E+00">
                  <c:v>5.9803247316329204E-4</c:v>
                </c:pt>
                <c:pt idx="48">
                  <c:v>1.0465568280357601E-3</c:v>
                </c:pt>
                <c:pt idx="49" formatCode="0.00E+00">
                  <c:v>9.5685195706126801E-4</c:v>
                </c:pt>
                <c:pt idx="50" formatCode="0.00E+00">
                  <c:v>8.6714708608677396E-4</c:v>
                </c:pt>
                <c:pt idx="51" formatCode="0.00E+00">
                  <c:v>8.3724546242860899E-4</c:v>
                </c:pt>
                <c:pt idx="52" formatCode="0.00E+00">
                  <c:v>9.8675358071943298E-4</c:v>
                </c:pt>
                <c:pt idx="53" formatCode="0.00E+00">
                  <c:v>9.2695033340310304E-4</c:v>
                </c:pt>
                <c:pt idx="54" formatCode="0.00E+00">
                  <c:v>8.3724546242860899E-4</c:v>
                </c:pt>
                <c:pt idx="55" formatCode="0.00E+00">
                  <c:v>8.07343838770445E-4</c:v>
                </c:pt>
                <c:pt idx="56" formatCode="0.00E+00">
                  <c:v>7.1763896779595095E-4</c:v>
                </c:pt>
                <c:pt idx="57">
                  <c:v>1.0166552043775899E-3</c:v>
                </c:pt>
                <c:pt idx="58" formatCode="0.00E+00">
                  <c:v>8.3724546242860899E-4</c:v>
                </c:pt>
                <c:pt idx="59" formatCode="0.00E+00">
                  <c:v>9.5685195706126801E-4</c:v>
                </c:pt>
                <c:pt idx="60" formatCode="0.00E+00">
                  <c:v>8.6714708608677396E-4</c:v>
                </c:pt>
                <c:pt idx="61" formatCode="0.00E+00">
                  <c:v>7.1763896779595095E-4</c:v>
                </c:pt>
                <c:pt idx="62">
                  <c:v>1.0465568280357601E-3</c:v>
                </c:pt>
                <c:pt idx="63" formatCode="0.00E+00">
                  <c:v>8.07343838770445E-4</c:v>
                </c:pt>
                <c:pt idx="64" formatCode="0.00E+00">
                  <c:v>8.3724546242860899E-4</c:v>
                </c:pt>
                <c:pt idx="65" formatCode="0.00E+00">
                  <c:v>9.8675358071943298E-4</c:v>
                </c:pt>
                <c:pt idx="66" formatCode="0.00E+00">
                  <c:v>8.9704870974493904E-4</c:v>
                </c:pt>
                <c:pt idx="67" formatCode="0.00E+00">
                  <c:v>9.8675358071943298E-4</c:v>
                </c:pt>
                <c:pt idx="68" formatCode="0.00E+00">
                  <c:v>6.2793409682145702E-4</c:v>
                </c:pt>
                <c:pt idx="69" formatCode="0.00E+00">
                  <c:v>7.1763896779595095E-4</c:v>
                </c:pt>
                <c:pt idx="70">
                  <c:v>1.13626169901025E-3</c:v>
                </c:pt>
                <c:pt idx="71">
                  <c:v>1.0166552043775899E-3</c:v>
                </c:pt>
                <c:pt idx="72">
                  <c:v>1.2857698173010699E-3</c:v>
                </c:pt>
                <c:pt idx="73" formatCode="0.00E+00">
                  <c:v>9.8675358071943298E-4</c:v>
                </c:pt>
                <c:pt idx="74" formatCode="0.00E+00">
                  <c:v>9.8675358071943298E-4</c:v>
                </c:pt>
                <c:pt idx="75" formatCode="0.00E+00">
                  <c:v>9.5685195706126801E-4</c:v>
                </c:pt>
                <c:pt idx="76" formatCode="0.00E+00">
                  <c:v>9.2695033340310304E-4</c:v>
                </c:pt>
                <c:pt idx="77" formatCode="0.00E+00">
                  <c:v>9.2695033340310304E-4</c:v>
                </c:pt>
                <c:pt idx="78" formatCode="0.00E+00">
                  <c:v>9.8675358071943298E-4</c:v>
                </c:pt>
                <c:pt idx="79">
                  <c:v>1.0166552043775899E-3</c:v>
                </c:pt>
                <c:pt idx="80" formatCode="0.00E+00">
                  <c:v>9.2695033340310304E-4</c:v>
                </c:pt>
                <c:pt idx="81">
                  <c:v>1.2558681936429099E-3</c:v>
                </c:pt>
                <c:pt idx="82" formatCode="0.00E+00">
                  <c:v>9.8675358071943298E-4</c:v>
                </c:pt>
                <c:pt idx="83">
                  <c:v>1.0764584516939201E-3</c:v>
                </c:pt>
                <c:pt idx="84" formatCode="0.00E+00">
                  <c:v>8.07343838770445E-4</c:v>
                </c:pt>
                <c:pt idx="85">
                  <c:v>1.13626169901025E-3</c:v>
                </c:pt>
                <c:pt idx="86" formatCode="0.00E+00">
                  <c:v>6.5783572047962199E-4</c:v>
                </c:pt>
                <c:pt idx="87" formatCode="0.00E+00">
                  <c:v>8.9704870974493904E-4</c:v>
                </c:pt>
                <c:pt idx="88" formatCode="0.00E+00">
                  <c:v>8.3724546242860899E-4</c:v>
                </c:pt>
                <c:pt idx="89" formatCode="0.00E+00">
                  <c:v>7.7744221511228003E-4</c:v>
                </c:pt>
                <c:pt idx="90" formatCode="0.00E+00">
                  <c:v>9.5685195706126801E-4</c:v>
                </c:pt>
                <c:pt idx="91" formatCode="0.00E+00">
                  <c:v>9.5685195706126801E-4</c:v>
                </c:pt>
                <c:pt idx="92" formatCode="0.00E+00">
                  <c:v>7.4754059145411495E-4</c:v>
                </c:pt>
                <c:pt idx="93" formatCode="0.00E+00">
                  <c:v>8.6714708608677396E-4</c:v>
                </c:pt>
                <c:pt idx="94" formatCode="0.00E+00">
                  <c:v>7.1763896779595095E-4</c:v>
                </c:pt>
                <c:pt idx="95" formatCode="0.00E+00">
                  <c:v>8.6714708608677396E-4</c:v>
                </c:pt>
                <c:pt idx="96" formatCode="0.00E+00">
                  <c:v>7.1763896779595095E-4</c:v>
                </c:pt>
                <c:pt idx="97">
                  <c:v>1.13626169901025E-3</c:v>
                </c:pt>
                <c:pt idx="98">
                  <c:v>1.13626169901025E-3</c:v>
                </c:pt>
                <c:pt idx="99" formatCode="0.00E+00">
                  <c:v>8.9704870974493904E-4</c:v>
                </c:pt>
                <c:pt idx="100" formatCode="0.00E+00">
                  <c:v>8.3724546242860899E-4</c:v>
                </c:pt>
                <c:pt idx="101" formatCode="0.00E+00">
                  <c:v>8.6714708608677396E-4</c:v>
                </c:pt>
                <c:pt idx="102">
                  <c:v>1.0465568280357601E-3</c:v>
                </c:pt>
                <c:pt idx="103">
                  <c:v>1.3156714409592401E-3</c:v>
                </c:pt>
                <c:pt idx="104" formatCode="0.00E+00">
                  <c:v>6.8773734413778598E-4</c:v>
                </c:pt>
                <c:pt idx="105" formatCode="0.00E+00">
                  <c:v>8.3724546242860899E-4</c:v>
                </c:pt>
                <c:pt idx="106" formatCode="0.00E+00">
                  <c:v>8.9704870974493904E-4</c:v>
                </c:pt>
                <c:pt idx="107" formatCode="0.00E+00">
                  <c:v>8.6714708608677396E-4</c:v>
                </c:pt>
                <c:pt idx="108" formatCode="0.00E+00">
                  <c:v>8.6714708608677396E-4</c:v>
                </c:pt>
                <c:pt idx="109" formatCode="0.00E+00">
                  <c:v>9.8675358071943298E-4</c:v>
                </c:pt>
                <c:pt idx="110" formatCode="0.00E+00">
                  <c:v>8.3724546242860899E-4</c:v>
                </c:pt>
                <c:pt idx="111" formatCode="0.00E+00">
                  <c:v>9.2695033340310304E-4</c:v>
                </c:pt>
                <c:pt idx="112" formatCode="0.00E+00">
                  <c:v>6.2793409682145702E-4</c:v>
                </c:pt>
                <c:pt idx="113">
                  <c:v>1.0465568280357601E-3</c:v>
                </c:pt>
                <c:pt idx="114" formatCode="0.00E+00">
                  <c:v>7.4754059145411495E-4</c:v>
                </c:pt>
                <c:pt idx="115" formatCode="0.00E+00">
                  <c:v>8.9704870974493904E-4</c:v>
                </c:pt>
                <c:pt idx="116" formatCode="0.00E+00">
                  <c:v>6.5783572047962199E-4</c:v>
                </c:pt>
                <c:pt idx="117" formatCode="0.00E+00">
                  <c:v>9.2695033340310304E-4</c:v>
                </c:pt>
                <c:pt idx="118" formatCode="0.00E+00">
                  <c:v>8.9704870974493904E-4</c:v>
                </c:pt>
                <c:pt idx="119" formatCode="0.00E+00">
                  <c:v>5.9803247316329204E-4</c:v>
                </c:pt>
                <c:pt idx="120" formatCode="0.00E+00">
                  <c:v>8.07343838770445E-4</c:v>
                </c:pt>
                <c:pt idx="121">
                  <c:v>1.0465568280357601E-3</c:v>
                </c:pt>
                <c:pt idx="122" formatCode="0.00E+00">
                  <c:v>8.07343838770445E-4</c:v>
                </c:pt>
                <c:pt idx="123">
                  <c:v>1.13626169901025E-3</c:v>
                </c:pt>
                <c:pt idx="124">
                  <c:v>1.0166552043775899E-3</c:v>
                </c:pt>
                <c:pt idx="125">
                  <c:v>1.0465568280357601E-3</c:v>
                </c:pt>
                <c:pt idx="126" formatCode="0.00E+00">
                  <c:v>9.5685195706126801E-4</c:v>
                </c:pt>
                <c:pt idx="127" formatCode="0.00E+00">
                  <c:v>8.9704870974493904E-4</c:v>
                </c:pt>
                <c:pt idx="128">
                  <c:v>1.0465568280357601E-3</c:v>
                </c:pt>
                <c:pt idx="129" formatCode="0.00E+00">
                  <c:v>5.9803247316329204E-4</c:v>
                </c:pt>
                <c:pt idx="130">
                  <c:v>1.2558681936429099E-3</c:v>
                </c:pt>
                <c:pt idx="131" formatCode="0.00E+00">
                  <c:v>9.5685195706126801E-4</c:v>
                </c:pt>
                <c:pt idx="132">
                  <c:v>1.0166552043775899E-3</c:v>
                </c:pt>
                <c:pt idx="133" formatCode="0.00E+00">
                  <c:v>8.3724546242860899E-4</c:v>
                </c:pt>
                <c:pt idx="134">
                  <c:v>1.0166552043775899E-3</c:v>
                </c:pt>
                <c:pt idx="135" formatCode="0.00E+00">
                  <c:v>8.07343838770445E-4</c:v>
                </c:pt>
                <c:pt idx="136">
                  <c:v>1.3156714409592401E-3</c:v>
                </c:pt>
                <c:pt idx="137">
                  <c:v>1.0166552043775899E-3</c:v>
                </c:pt>
                <c:pt idx="138" formatCode="0.00E+00">
                  <c:v>7.1763896779595095E-4</c:v>
                </c:pt>
                <c:pt idx="139" formatCode="0.00E+00">
                  <c:v>8.07343838770445E-4</c:v>
                </c:pt>
                <c:pt idx="140" formatCode="0.00E+00">
                  <c:v>9.5685195706126801E-4</c:v>
                </c:pt>
                <c:pt idx="141" formatCode="0.00E+00">
                  <c:v>8.6714708608677396E-4</c:v>
                </c:pt>
                <c:pt idx="142">
                  <c:v>1.0166552043775899E-3</c:v>
                </c:pt>
                <c:pt idx="143">
                  <c:v>1.0764584516939201E-3</c:v>
                </c:pt>
                <c:pt idx="144" formatCode="0.00E+00">
                  <c:v>9.8675358071943298E-4</c:v>
                </c:pt>
                <c:pt idx="145" formatCode="0.00E+00">
                  <c:v>8.3724546242860899E-4</c:v>
                </c:pt>
                <c:pt idx="146" formatCode="0.00E+00">
                  <c:v>7.7744221511228003E-4</c:v>
                </c:pt>
                <c:pt idx="147" formatCode="0.00E+00">
                  <c:v>8.07343838770445E-4</c:v>
                </c:pt>
                <c:pt idx="148" formatCode="0.00E+00">
                  <c:v>8.9704870974493904E-4</c:v>
                </c:pt>
                <c:pt idx="149" formatCode="0.00E+00">
                  <c:v>8.9704870974493904E-4</c:v>
                </c:pt>
                <c:pt idx="150" formatCode="0.00E+00">
                  <c:v>8.3724546242860899E-4</c:v>
                </c:pt>
                <c:pt idx="151" formatCode="0.00E+00">
                  <c:v>7.7744221511228003E-4</c:v>
                </c:pt>
                <c:pt idx="152" formatCode="0.00E+00">
                  <c:v>9.5685195706126801E-4</c:v>
                </c:pt>
                <c:pt idx="153" formatCode="0.00E+00">
                  <c:v>8.07343838770445E-4</c:v>
                </c:pt>
                <c:pt idx="154" formatCode="0.00E+00">
                  <c:v>8.3724546242860899E-4</c:v>
                </c:pt>
                <c:pt idx="155">
                  <c:v>1.13626169901025E-3</c:v>
                </c:pt>
                <c:pt idx="156" formatCode="0.00E+00">
                  <c:v>9.5685195706126801E-4</c:v>
                </c:pt>
                <c:pt idx="157" formatCode="0.00E+00">
                  <c:v>9.8675358071943298E-4</c:v>
                </c:pt>
                <c:pt idx="158" formatCode="0.00E+00">
                  <c:v>9.2695033340310304E-4</c:v>
                </c:pt>
                <c:pt idx="159">
                  <c:v>1.0465568280357601E-3</c:v>
                </c:pt>
                <c:pt idx="160">
                  <c:v>1.16616332266842E-3</c:v>
                </c:pt>
                <c:pt idx="161" formatCode="0.00E+00">
                  <c:v>8.3724546242860899E-4</c:v>
                </c:pt>
                <c:pt idx="162" formatCode="0.00E+00">
                  <c:v>8.9704870974493904E-4</c:v>
                </c:pt>
                <c:pt idx="163" formatCode="0.00E+00">
                  <c:v>8.6714708608677396E-4</c:v>
                </c:pt>
                <c:pt idx="164" formatCode="0.00E+00">
                  <c:v>6.8773734413778598E-4</c:v>
                </c:pt>
                <c:pt idx="165" formatCode="0.00E+00">
                  <c:v>7.7744221511228003E-4</c:v>
                </c:pt>
                <c:pt idx="166" formatCode="0.00E+00">
                  <c:v>8.6714708608677396E-4</c:v>
                </c:pt>
                <c:pt idx="167" formatCode="0.00E+00">
                  <c:v>5.9803247316329204E-4</c:v>
                </c:pt>
                <c:pt idx="168" formatCode="0.00E+00">
                  <c:v>8.6714708608677396E-4</c:v>
                </c:pt>
                <c:pt idx="169" formatCode="0.00E+00">
                  <c:v>9.5685195706126801E-4</c:v>
                </c:pt>
                <c:pt idx="170" formatCode="0.00E+00">
                  <c:v>8.07343838770445E-4</c:v>
                </c:pt>
                <c:pt idx="171" formatCode="0.00E+00">
                  <c:v>8.3724546242860899E-4</c:v>
                </c:pt>
                <c:pt idx="172" formatCode="0.00E+00">
                  <c:v>9.2695033340310304E-4</c:v>
                </c:pt>
                <c:pt idx="173" formatCode="0.00E+00">
                  <c:v>7.4754059145411495E-4</c:v>
                </c:pt>
                <c:pt idx="174" formatCode="0.00E+00">
                  <c:v>8.07343838770445E-4</c:v>
                </c:pt>
                <c:pt idx="175" formatCode="0.00E+00">
                  <c:v>8.3724546242860899E-4</c:v>
                </c:pt>
                <c:pt idx="176" formatCode="0.00E+00">
                  <c:v>8.3724546242860899E-4</c:v>
                </c:pt>
                <c:pt idx="177" formatCode="0.00E+00">
                  <c:v>6.8773734413778598E-4</c:v>
                </c:pt>
                <c:pt idx="178">
                  <c:v>1.16616332266842E-3</c:v>
                </c:pt>
                <c:pt idx="179" formatCode="0.00E+00">
                  <c:v>8.9704870974493904E-4</c:v>
                </c:pt>
                <c:pt idx="180" formatCode="0.00E+00">
                  <c:v>8.3724546242860899E-4</c:v>
                </c:pt>
                <c:pt idx="181" formatCode="0.00E+00">
                  <c:v>8.9704870974493904E-4</c:v>
                </c:pt>
                <c:pt idx="182" formatCode="0.00E+00">
                  <c:v>7.7744221511228003E-4</c:v>
                </c:pt>
                <c:pt idx="183" formatCode="0.00E+00">
                  <c:v>6.8773734413778598E-4</c:v>
                </c:pt>
                <c:pt idx="184" formatCode="0.00E+00">
                  <c:v>7.4754059145411495E-4</c:v>
                </c:pt>
                <c:pt idx="185" formatCode="0.00E+00">
                  <c:v>5.9803247316329204E-4</c:v>
                </c:pt>
                <c:pt idx="186" formatCode="0.00E+00">
                  <c:v>7.4754059145411495E-4</c:v>
                </c:pt>
                <c:pt idx="187">
                  <c:v>1.16616332266842E-3</c:v>
                </c:pt>
                <c:pt idx="188" formatCode="0.00E+00">
                  <c:v>7.7744221511228003E-4</c:v>
                </c:pt>
                <c:pt idx="189" formatCode="0.00E+00">
                  <c:v>6.5783572047962199E-4</c:v>
                </c:pt>
                <c:pt idx="190" formatCode="0.00E+00">
                  <c:v>6.2793409682145702E-4</c:v>
                </c:pt>
                <c:pt idx="191" formatCode="0.00E+00">
                  <c:v>6.8773734413778598E-4</c:v>
                </c:pt>
                <c:pt idx="192" formatCode="0.00E+00">
                  <c:v>6.2793409682145702E-4</c:v>
                </c:pt>
                <c:pt idx="193" formatCode="0.00E+00">
                  <c:v>6.8773734413778598E-4</c:v>
                </c:pt>
                <c:pt idx="194" formatCode="0.00E+00">
                  <c:v>6.8773734413778598E-4</c:v>
                </c:pt>
                <c:pt idx="195" formatCode="0.00E+00">
                  <c:v>8.3724546242860899E-4</c:v>
                </c:pt>
                <c:pt idx="196" formatCode="0.00E+00">
                  <c:v>7.7744221511228003E-4</c:v>
                </c:pt>
                <c:pt idx="197" formatCode="0.00E+00">
                  <c:v>7.4754059145411495E-4</c:v>
                </c:pt>
                <c:pt idx="198" formatCode="0.00E+00">
                  <c:v>8.9704870974493904E-4</c:v>
                </c:pt>
                <c:pt idx="199" formatCode="0.00E+00">
                  <c:v>7.4754059145411495E-4</c:v>
                </c:pt>
                <c:pt idx="200" formatCode="0.00E+00">
                  <c:v>7.7744221511228003E-4</c:v>
                </c:pt>
                <c:pt idx="201" formatCode="0.00E+00">
                  <c:v>5.3822922584696297E-4</c:v>
                </c:pt>
                <c:pt idx="202" formatCode="0.00E+00">
                  <c:v>7.4754059145411495E-4</c:v>
                </c:pt>
                <c:pt idx="203" formatCode="0.00E+00">
                  <c:v>8.07343838770445E-4</c:v>
                </c:pt>
                <c:pt idx="204" formatCode="0.00E+00">
                  <c:v>6.5783572047962199E-4</c:v>
                </c:pt>
                <c:pt idx="205" formatCode="0.00E+00">
                  <c:v>9.5685195706126801E-4</c:v>
                </c:pt>
                <c:pt idx="206" formatCode="0.00E+00">
                  <c:v>7.1763896779595095E-4</c:v>
                </c:pt>
                <c:pt idx="207" formatCode="0.00E+00">
                  <c:v>6.2793409682145702E-4</c:v>
                </c:pt>
                <c:pt idx="208" formatCode="0.00E+00">
                  <c:v>7.1763896779595095E-4</c:v>
                </c:pt>
                <c:pt idx="209" formatCode="0.00E+00">
                  <c:v>8.6714708608677396E-4</c:v>
                </c:pt>
                <c:pt idx="210" formatCode="0.00E+00">
                  <c:v>7.4754059145411495E-4</c:v>
                </c:pt>
                <c:pt idx="211" formatCode="0.00E+00">
                  <c:v>8.3724546242860899E-4</c:v>
                </c:pt>
                <c:pt idx="212" formatCode="0.00E+00">
                  <c:v>9.8675358071943298E-4</c:v>
                </c:pt>
                <c:pt idx="213" formatCode="0.00E+00">
                  <c:v>6.8773734413778598E-4</c:v>
                </c:pt>
                <c:pt idx="214" formatCode="0.00E+00">
                  <c:v>9.2695033340310304E-4</c:v>
                </c:pt>
                <c:pt idx="215" formatCode="0.00E+00">
                  <c:v>9.8675358071943298E-4</c:v>
                </c:pt>
                <c:pt idx="216" formatCode="0.00E+00">
                  <c:v>8.9704870974493904E-4</c:v>
                </c:pt>
                <c:pt idx="217" formatCode="0.00E+00">
                  <c:v>7.1763896779595095E-4</c:v>
                </c:pt>
                <c:pt idx="218" formatCode="0.00E+00">
                  <c:v>8.9704870974493904E-4</c:v>
                </c:pt>
                <c:pt idx="219" formatCode="0.00E+00">
                  <c:v>7.7744221511228003E-4</c:v>
                </c:pt>
                <c:pt idx="220" formatCode="0.00E+00">
                  <c:v>6.2793409682145702E-4</c:v>
                </c:pt>
                <c:pt idx="221" formatCode="0.00E+00">
                  <c:v>6.5783572047962199E-4</c:v>
                </c:pt>
                <c:pt idx="222" formatCode="0.00E+00">
                  <c:v>8.9704870974493904E-4</c:v>
                </c:pt>
                <c:pt idx="223" formatCode="0.00E+00">
                  <c:v>6.8773734413778598E-4</c:v>
                </c:pt>
                <c:pt idx="224" formatCode="0.00E+00">
                  <c:v>7.4754059145411495E-4</c:v>
                </c:pt>
                <c:pt idx="225" formatCode="0.00E+00">
                  <c:v>8.6714708608677396E-4</c:v>
                </c:pt>
                <c:pt idx="226" formatCode="0.00E+00">
                  <c:v>7.7744221511228003E-4</c:v>
                </c:pt>
                <c:pt idx="227" formatCode="0.00E+00">
                  <c:v>8.07343838770445E-4</c:v>
                </c:pt>
                <c:pt idx="228" formatCode="0.00E+00">
                  <c:v>8.9704870974493904E-4</c:v>
                </c:pt>
                <c:pt idx="229" formatCode="0.00E+00">
                  <c:v>6.5783572047962199E-4</c:v>
                </c:pt>
                <c:pt idx="230" formatCode="0.00E+00">
                  <c:v>6.8773734413778598E-4</c:v>
                </c:pt>
                <c:pt idx="231" formatCode="0.00E+00">
                  <c:v>8.07343838770445E-4</c:v>
                </c:pt>
                <c:pt idx="232" formatCode="0.00E+00">
                  <c:v>7.1763896779595095E-4</c:v>
                </c:pt>
                <c:pt idx="233" formatCode="0.00E+00">
                  <c:v>9.2695033340310304E-4</c:v>
                </c:pt>
                <c:pt idx="234" formatCode="0.00E+00">
                  <c:v>7.7744221511228003E-4</c:v>
                </c:pt>
                <c:pt idx="235">
                  <c:v>1.2857698173010699E-3</c:v>
                </c:pt>
                <c:pt idx="236" formatCode="0.00E+00">
                  <c:v>6.8773734413778598E-4</c:v>
                </c:pt>
                <c:pt idx="237" formatCode="0.00E+00">
                  <c:v>7.4754059145411495E-4</c:v>
                </c:pt>
                <c:pt idx="238" formatCode="0.00E+00">
                  <c:v>8.6714708608677396E-4</c:v>
                </c:pt>
                <c:pt idx="239" formatCode="0.00E+00">
                  <c:v>5.6813084950512805E-4</c:v>
                </c:pt>
                <c:pt idx="240" formatCode="0.00E+00">
                  <c:v>9.8675358071943298E-4</c:v>
                </c:pt>
                <c:pt idx="241" formatCode="0.00E+00">
                  <c:v>5.9803247316329204E-4</c:v>
                </c:pt>
                <c:pt idx="242" formatCode="0.00E+00">
                  <c:v>5.6813084950512805E-4</c:v>
                </c:pt>
                <c:pt idx="243" formatCode="0.00E+00">
                  <c:v>7.1763896779595095E-4</c:v>
                </c:pt>
                <c:pt idx="244" formatCode="0.00E+00">
                  <c:v>8.3724546242860899E-4</c:v>
                </c:pt>
                <c:pt idx="245" formatCode="0.00E+00">
                  <c:v>6.8773734413778598E-4</c:v>
                </c:pt>
                <c:pt idx="246" formatCode="0.00E+00">
                  <c:v>6.8773734413778598E-4</c:v>
                </c:pt>
                <c:pt idx="247" formatCode="0.00E+00">
                  <c:v>6.2793409682145702E-4</c:v>
                </c:pt>
                <c:pt idx="248" formatCode="0.00E+00">
                  <c:v>9.2695033340310304E-4</c:v>
                </c:pt>
                <c:pt idx="249" formatCode="0.00E+00">
                  <c:v>6.8773734413778598E-4</c:v>
                </c:pt>
                <c:pt idx="250" formatCode="0.00E+00">
                  <c:v>8.3724546242860899E-4</c:v>
                </c:pt>
                <c:pt idx="251" formatCode="0.00E+00">
                  <c:v>8.6714708608677396E-4</c:v>
                </c:pt>
                <c:pt idx="252" formatCode="0.00E+00">
                  <c:v>8.9704870974493904E-4</c:v>
                </c:pt>
                <c:pt idx="253" formatCode="0.00E+00">
                  <c:v>7.1763896779595095E-4</c:v>
                </c:pt>
                <c:pt idx="254" formatCode="0.00E+00">
                  <c:v>8.07343838770445E-4</c:v>
                </c:pt>
                <c:pt idx="255" formatCode="0.00E+00">
                  <c:v>7.7744221511228003E-4</c:v>
                </c:pt>
                <c:pt idx="256">
                  <c:v>1.0166552043775899E-3</c:v>
                </c:pt>
                <c:pt idx="257" formatCode="0.00E+00">
                  <c:v>6.8773734413778598E-4</c:v>
                </c:pt>
                <c:pt idx="258" formatCode="0.00E+00">
                  <c:v>9.2695033340310304E-4</c:v>
                </c:pt>
                <c:pt idx="259">
                  <c:v>1.0166552043775899E-3</c:v>
                </c:pt>
                <c:pt idx="260" formatCode="0.00E+00">
                  <c:v>6.2793409682145702E-4</c:v>
                </c:pt>
                <c:pt idx="261" formatCode="0.00E+00">
                  <c:v>7.1763896779595095E-4</c:v>
                </c:pt>
                <c:pt idx="262" formatCode="0.00E+00">
                  <c:v>9.2695033340310304E-4</c:v>
                </c:pt>
                <c:pt idx="263" formatCode="0.00E+00">
                  <c:v>6.5783572047962199E-4</c:v>
                </c:pt>
                <c:pt idx="264" formatCode="0.00E+00">
                  <c:v>7.1763896779595095E-4</c:v>
                </c:pt>
                <c:pt idx="265" formatCode="0.00E+00">
                  <c:v>7.7744221511228003E-4</c:v>
                </c:pt>
                <c:pt idx="266" formatCode="0.00E+00">
                  <c:v>7.4754059145411495E-4</c:v>
                </c:pt>
                <c:pt idx="267" formatCode="0.00E+00">
                  <c:v>6.8773734413778598E-4</c:v>
                </c:pt>
                <c:pt idx="268" formatCode="0.00E+00">
                  <c:v>6.8773734413778598E-4</c:v>
                </c:pt>
                <c:pt idx="269" formatCode="0.00E+00">
                  <c:v>6.5783572047962199E-4</c:v>
                </c:pt>
                <c:pt idx="270" formatCode="0.00E+00">
                  <c:v>9.2695033340310304E-4</c:v>
                </c:pt>
                <c:pt idx="271" formatCode="0.00E+00">
                  <c:v>7.7744221511228003E-4</c:v>
                </c:pt>
                <c:pt idx="272" formatCode="0.00E+00">
                  <c:v>5.6813084950512805E-4</c:v>
                </c:pt>
                <c:pt idx="273" formatCode="0.00E+00">
                  <c:v>8.6714708608677396E-4</c:v>
                </c:pt>
                <c:pt idx="274" formatCode="0.00E+00">
                  <c:v>9.8675358071943298E-4</c:v>
                </c:pt>
                <c:pt idx="275" formatCode="0.00E+00">
                  <c:v>8.6714708608677396E-4</c:v>
                </c:pt>
                <c:pt idx="276" formatCode="0.00E+00">
                  <c:v>8.3724546242860899E-4</c:v>
                </c:pt>
                <c:pt idx="277" formatCode="0.00E+00">
                  <c:v>6.5783572047962199E-4</c:v>
                </c:pt>
                <c:pt idx="278" formatCode="0.00E+00">
                  <c:v>7.7744221511228003E-4</c:v>
                </c:pt>
                <c:pt idx="279" formatCode="0.00E+00">
                  <c:v>8.07343838770445E-4</c:v>
                </c:pt>
                <c:pt idx="280" formatCode="0.00E+00">
                  <c:v>5.6813084950512805E-4</c:v>
                </c:pt>
                <c:pt idx="281" formatCode="0.00E+00">
                  <c:v>6.5783572047962199E-4</c:v>
                </c:pt>
                <c:pt idx="282" formatCode="0.00E+00">
                  <c:v>8.07343838770445E-4</c:v>
                </c:pt>
                <c:pt idx="283">
                  <c:v>1.0166552043775899E-3</c:v>
                </c:pt>
                <c:pt idx="284" formatCode="0.00E+00">
                  <c:v>8.3724546242860899E-4</c:v>
                </c:pt>
                <c:pt idx="285" formatCode="0.00E+00">
                  <c:v>8.07343838770445E-4</c:v>
                </c:pt>
                <c:pt idx="286" formatCode="0.00E+00">
                  <c:v>9.5685195706126801E-4</c:v>
                </c:pt>
                <c:pt idx="287" formatCode="0.00E+00">
                  <c:v>8.07343838770445E-4</c:v>
                </c:pt>
                <c:pt idx="288" formatCode="0.00E+00">
                  <c:v>7.7744221511228003E-4</c:v>
                </c:pt>
                <c:pt idx="289" formatCode="0.00E+00">
                  <c:v>8.07343838770445E-4</c:v>
                </c:pt>
                <c:pt idx="290" formatCode="0.00E+00">
                  <c:v>6.5783572047962199E-4</c:v>
                </c:pt>
                <c:pt idx="291" formatCode="0.00E+00">
                  <c:v>8.6714708608677396E-4</c:v>
                </c:pt>
                <c:pt idx="292" formatCode="0.00E+00">
                  <c:v>8.6714708608677396E-4</c:v>
                </c:pt>
                <c:pt idx="293" formatCode="0.00E+00">
                  <c:v>5.9803247316329204E-4</c:v>
                </c:pt>
                <c:pt idx="294" formatCode="0.00E+00">
                  <c:v>6.8773734413778598E-4</c:v>
                </c:pt>
                <c:pt idx="295" formatCode="0.00E+00">
                  <c:v>8.07343838770445E-4</c:v>
                </c:pt>
                <c:pt idx="296">
                  <c:v>1.0465568280357601E-3</c:v>
                </c:pt>
                <c:pt idx="297" formatCode="0.00E+00">
                  <c:v>7.7744221511228003E-4</c:v>
                </c:pt>
                <c:pt idx="298" formatCode="0.00E+00">
                  <c:v>8.9704870974493904E-4</c:v>
                </c:pt>
                <c:pt idx="299" formatCode="0.00E+00">
                  <c:v>5.3822922584696297E-4</c:v>
                </c:pt>
                <c:pt idx="300" formatCode="0.00E+00">
                  <c:v>9.2695033340310304E-4</c:v>
                </c:pt>
                <c:pt idx="301" formatCode="0.00E+00">
                  <c:v>6.5783572047962199E-4</c:v>
                </c:pt>
                <c:pt idx="302" formatCode="0.00E+00">
                  <c:v>8.9704870974493904E-4</c:v>
                </c:pt>
                <c:pt idx="303" formatCode="0.00E+00">
                  <c:v>5.9803247316329204E-4</c:v>
                </c:pt>
                <c:pt idx="304" formatCode="0.00E+00">
                  <c:v>8.3724546242860899E-4</c:v>
                </c:pt>
                <c:pt idx="305" formatCode="0.00E+00">
                  <c:v>6.2793409682145702E-4</c:v>
                </c:pt>
                <c:pt idx="306" formatCode="0.00E+00">
                  <c:v>8.07343838770445E-4</c:v>
                </c:pt>
                <c:pt idx="307" formatCode="0.00E+00">
                  <c:v>5.6813084950512805E-4</c:v>
                </c:pt>
                <c:pt idx="308" formatCode="0.00E+00">
                  <c:v>8.3724546242860899E-4</c:v>
                </c:pt>
                <c:pt idx="309" formatCode="0.00E+00">
                  <c:v>8.3724546242860899E-4</c:v>
                </c:pt>
                <c:pt idx="310" formatCode="0.00E+00">
                  <c:v>8.9704870974493904E-4</c:v>
                </c:pt>
                <c:pt idx="311" formatCode="0.00E+00">
                  <c:v>8.3724546242860899E-4</c:v>
                </c:pt>
                <c:pt idx="312" formatCode="0.00E+00">
                  <c:v>6.5783572047962199E-4</c:v>
                </c:pt>
                <c:pt idx="313" formatCode="0.00E+00">
                  <c:v>8.3724546242860899E-4</c:v>
                </c:pt>
                <c:pt idx="314" formatCode="0.00E+00">
                  <c:v>6.2793409682145702E-4</c:v>
                </c:pt>
                <c:pt idx="315" formatCode="0.00E+00">
                  <c:v>5.9803247316329204E-4</c:v>
                </c:pt>
                <c:pt idx="316" formatCode="0.00E+00">
                  <c:v>7.4754059145411495E-4</c:v>
                </c:pt>
                <c:pt idx="317" formatCode="0.00E+00">
                  <c:v>9.5685195706126801E-4</c:v>
                </c:pt>
                <c:pt idx="318" formatCode="0.00E+00">
                  <c:v>7.1763896779595095E-4</c:v>
                </c:pt>
                <c:pt idx="319" formatCode="0.00E+00">
                  <c:v>7.7744221511228003E-4</c:v>
                </c:pt>
                <c:pt idx="320" formatCode="0.00E+00">
                  <c:v>8.3724546242860899E-4</c:v>
                </c:pt>
                <c:pt idx="321" formatCode="0.00E+00">
                  <c:v>6.5783572047962199E-4</c:v>
                </c:pt>
                <c:pt idx="322" formatCode="0.00E+00">
                  <c:v>7.4754059145411495E-4</c:v>
                </c:pt>
                <c:pt idx="323">
                  <c:v>1.0764584516939201E-3</c:v>
                </c:pt>
                <c:pt idx="324" formatCode="0.00E+00">
                  <c:v>5.9803247316329204E-4</c:v>
                </c:pt>
                <c:pt idx="325" formatCode="0.00E+00">
                  <c:v>6.5783572047962199E-4</c:v>
                </c:pt>
                <c:pt idx="326" formatCode="0.00E+00">
                  <c:v>5.3822922584696297E-4</c:v>
                </c:pt>
                <c:pt idx="327" formatCode="0.00E+00">
                  <c:v>8.3724546242860899E-4</c:v>
                </c:pt>
                <c:pt idx="328" formatCode="0.00E+00">
                  <c:v>5.08327602188798E-4</c:v>
                </c:pt>
                <c:pt idx="329" formatCode="0.00E+00">
                  <c:v>4.78425978530634E-4</c:v>
                </c:pt>
                <c:pt idx="330" formatCode="0.00E+00">
                  <c:v>8.9704870974493904E-4</c:v>
                </c:pt>
                <c:pt idx="331">
                  <c:v>1.0166552043775899E-3</c:v>
                </c:pt>
                <c:pt idx="332" formatCode="0.00E+00">
                  <c:v>8.6714708608677396E-4</c:v>
                </c:pt>
                <c:pt idx="333" formatCode="0.00E+00">
                  <c:v>6.8773734413778598E-4</c:v>
                </c:pt>
                <c:pt idx="334" formatCode="0.00E+00">
                  <c:v>8.9704870974493904E-4</c:v>
                </c:pt>
                <c:pt idx="335" formatCode="0.00E+00">
                  <c:v>5.08327602188798E-4</c:v>
                </c:pt>
                <c:pt idx="336" formatCode="0.00E+00">
                  <c:v>8.3724546242860899E-4</c:v>
                </c:pt>
                <c:pt idx="337" formatCode="0.00E+00">
                  <c:v>6.8773734413778598E-4</c:v>
                </c:pt>
                <c:pt idx="338" formatCode="0.00E+00">
                  <c:v>5.08327602188798E-4</c:v>
                </c:pt>
                <c:pt idx="339" formatCode="0.00E+00">
                  <c:v>4.1862273121430401E-4</c:v>
                </c:pt>
                <c:pt idx="340" formatCode="0.00E+00">
                  <c:v>7.7744221511228003E-4</c:v>
                </c:pt>
                <c:pt idx="341">
                  <c:v>1.0166552043775899E-3</c:v>
                </c:pt>
                <c:pt idx="342" formatCode="0.00E+00">
                  <c:v>5.08327602188798E-4</c:v>
                </c:pt>
                <c:pt idx="343" formatCode="0.00E+00">
                  <c:v>4.4852435487246898E-4</c:v>
                </c:pt>
                <c:pt idx="344" formatCode="0.00E+00">
                  <c:v>7.1763896779595095E-4</c:v>
                </c:pt>
                <c:pt idx="345">
                  <c:v>1.0166552043775899E-3</c:v>
                </c:pt>
                <c:pt idx="346" formatCode="0.00E+00">
                  <c:v>8.07343838770445E-4</c:v>
                </c:pt>
                <c:pt idx="347" formatCode="0.00E+00">
                  <c:v>7.7744221511228003E-4</c:v>
                </c:pt>
                <c:pt idx="348" formatCode="0.00E+00">
                  <c:v>7.7744221511228003E-4</c:v>
                </c:pt>
                <c:pt idx="349" formatCode="0.00E+00">
                  <c:v>6.8773734413778598E-4</c:v>
                </c:pt>
                <c:pt idx="350" formatCode="0.00E+00">
                  <c:v>9.2695033340310304E-4</c:v>
                </c:pt>
                <c:pt idx="351" formatCode="0.00E+00">
                  <c:v>7.1763896779595095E-4</c:v>
                </c:pt>
                <c:pt idx="352" formatCode="0.00E+00">
                  <c:v>9.8675358071943298E-4</c:v>
                </c:pt>
                <c:pt idx="353" formatCode="0.00E+00">
                  <c:v>5.9803247316329204E-4</c:v>
                </c:pt>
                <c:pt idx="354" formatCode="0.00E+00">
                  <c:v>5.9803247316329204E-4</c:v>
                </c:pt>
                <c:pt idx="355" formatCode="0.00E+00">
                  <c:v>8.07343838770445E-4</c:v>
                </c:pt>
                <c:pt idx="356" formatCode="0.00E+00">
                  <c:v>8.3724546242860899E-4</c:v>
                </c:pt>
                <c:pt idx="357" formatCode="0.00E+00">
                  <c:v>5.6813084950512805E-4</c:v>
                </c:pt>
                <c:pt idx="358" formatCode="0.00E+00">
                  <c:v>5.9803247316329204E-4</c:v>
                </c:pt>
                <c:pt idx="359" formatCode="0.00E+00">
                  <c:v>4.4852435487246898E-4</c:v>
                </c:pt>
                <c:pt idx="360" formatCode="0.00E+00">
                  <c:v>5.3822922584696297E-4</c:v>
                </c:pt>
                <c:pt idx="361" formatCode="0.00E+00">
                  <c:v>7.1763896779595095E-4</c:v>
                </c:pt>
                <c:pt idx="362" formatCode="0.00E+00">
                  <c:v>8.3724546242860899E-4</c:v>
                </c:pt>
                <c:pt idx="363" formatCode="0.00E+00">
                  <c:v>5.6813084950512805E-4</c:v>
                </c:pt>
                <c:pt idx="364" formatCode="0.00E+00">
                  <c:v>8.3724546242860899E-4</c:v>
                </c:pt>
                <c:pt idx="365" formatCode="0.00E+00">
                  <c:v>7.7744221511228003E-4</c:v>
                </c:pt>
                <c:pt idx="366" formatCode="0.00E+00">
                  <c:v>8.6714708608677396E-4</c:v>
                </c:pt>
                <c:pt idx="367" formatCode="0.00E+00">
                  <c:v>7.7744221511228003E-4</c:v>
                </c:pt>
                <c:pt idx="368" formatCode="0.00E+00">
                  <c:v>5.08327602188798E-4</c:v>
                </c:pt>
                <c:pt idx="369" formatCode="0.00E+00">
                  <c:v>6.8773734413778598E-4</c:v>
                </c:pt>
                <c:pt idx="370" formatCode="0.00E+00">
                  <c:v>6.5783572047962199E-4</c:v>
                </c:pt>
                <c:pt idx="371" formatCode="0.00E+00">
                  <c:v>8.9704870974493904E-4</c:v>
                </c:pt>
                <c:pt idx="372" formatCode="0.00E+00">
                  <c:v>6.2793409682145702E-4</c:v>
                </c:pt>
                <c:pt idx="373" formatCode="0.00E+00">
                  <c:v>8.6714708608677396E-4</c:v>
                </c:pt>
                <c:pt idx="374" formatCode="0.00E+00">
                  <c:v>7.1763896779595095E-4</c:v>
                </c:pt>
                <c:pt idx="375" formatCode="0.00E+00">
                  <c:v>7.4754059145411495E-4</c:v>
                </c:pt>
                <c:pt idx="376" formatCode="0.00E+00">
                  <c:v>4.78425978530634E-4</c:v>
                </c:pt>
                <c:pt idx="377" formatCode="0.00E+00">
                  <c:v>5.6813084950512805E-4</c:v>
                </c:pt>
                <c:pt idx="378" formatCode="0.00E+00">
                  <c:v>6.5783572047962199E-4</c:v>
                </c:pt>
                <c:pt idx="379" formatCode="0.00E+00">
                  <c:v>6.5783572047962199E-4</c:v>
                </c:pt>
                <c:pt idx="380" formatCode="0.00E+00">
                  <c:v>7.1763896779595095E-4</c:v>
                </c:pt>
                <c:pt idx="381" formatCode="0.00E+00">
                  <c:v>5.08327602188798E-4</c:v>
                </c:pt>
                <c:pt idx="382" formatCode="0.00E+00">
                  <c:v>8.07343838770445E-4</c:v>
                </c:pt>
                <c:pt idx="383" formatCode="0.00E+00">
                  <c:v>5.6813084950512805E-4</c:v>
                </c:pt>
                <c:pt idx="384" formatCode="0.00E+00">
                  <c:v>6.5783572047962199E-4</c:v>
                </c:pt>
                <c:pt idx="385" formatCode="0.00E+00">
                  <c:v>7.4754059145411495E-4</c:v>
                </c:pt>
                <c:pt idx="386" formatCode="0.00E+00">
                  <c:v>6.5783572047962199E-4</c:v>
                </c:pt>
                <c:pt idx="387" formatCode="0.00E+00">
                  <c:v>8.07343838770445E-4</c:v>
                </c:pt>
                <c:pt idx="388" formatCode="0.00E+00">
                  <c:v>8.3724546242860899E-4</c:v>
                </c:pt>
                <c:pt idx="389" formatCode="0.00E+00">
                  <c:v>5.3822922584696297E-4</c:v>
                </c:pt>
                <c:pt idx="390" formatCode="0.00E+00">
                  <c:v>4.78425978530634E-4</c:v>
                </c:pt>
                <c:pt idx="391" formatCode="0.00E+00">
                  <c:v>8.07343838770445E-4</c:v>
                </c:pt>
                <c:pt idx="392" formatCode="0.00E+00">
                  <c:v>6.2793409682145702E-4</c:v>
                </c:pt>
                <c:pt idx="393" formatCode="0.00E+00">
                  <c:v>6.8773734413778598E-4</c:v>
                </c:pt>
                <c:pt idx="394" formatCode="0.00E+00">
                  <c:v>5.9803247316329204E-4</c:v>
                </c:pt>
                <c:pt idx="395" formatCode="0.00E+00">
                  <c:v>6.5783572047962199E-4</c:v>
                </c:pt>
                <c:pt idx="396" formatCode="0.00E+00">
                  <c:v>4.1862273121430401E-4</c:v>
                </c:pt>
                <c:pt idx="397" formatCode="0.00E+00">
                  <c:v>4.78425978530634E-4</c:v>
                </c:pt>
                <c:pt idx="398" formatCode="0.00E+00">
                  <c:v>8.3724546242860899E-4</c:v>
                </c:pt>
                <c:pt idx="399" formatCode="0.00E+00">
                  <c:v>5.08327602188798E-4</c:v>
                </c:pt>
                <c:pt idx="400" formatCode="0.00E+00">
                  <c:v>3.8872110755614001E-4</c:v>
                </c:pt>
                <c:pt idx="401" formatCode="0.00E+00">
                  <c:v>6.2793409682145702E-4</c:v>
                </c:pt>
                <c:pt idx="402" formatCode="0.00E+00">
                  <c:v>5.9803247316329204E-4</c:v>
                </c:pt>
                <c:pt idx="403" formatCode="0.00E+00">
                  <c:v>9.5685195706126801E-4</c:v>
                </c:pt>
                <c:pt idx="404" formatCode="0.00E+00">
                  <c:v>5.6813084950512805E-4</c:v>
                </c:pt>
                <c:pt idx="405" formatCode="0.00E+00">
                  <c:v>4.78425978530634E-4</c:v>
                </c:pt>
                <c:pt idx="406" formatCode="0.00E+00">
                  <c:v>6.8773734413778598E-4</c:v>
                </c:pt>
                <c:pt idx="407" formatCode="0.00E+00">
                  <c:v>6.2793409682145702E-4</c:v>
                </c:pt>
                <c:pt idx="408" formatCode="0.00E+00">
                  <c:v>4.1862273121430401E-4</c:v>
                </c:pt>
                <c:pt idx="409" formatCode="0.00E+00">
                  <c:v>5.08327602188798E-4</c:v>
                </c:pt>
                <c:pt idx="410" formatCode="0.00E+00">
                  <c:v>7.1763896779595095E-4</c:v>
                </c:pt>
                <c:pt idx="411" formatCode="0.00E+00">
                  <c:v>6.2793409682145702E-4</c:v>
                </c:pt>
                <c:pt idx="412">
                  <c:v>1.0465568280357601E-3</c:v>
                </c:pt>
                <c:pt idx="413" formatCode="0.00E+00">
                  <c:v>5.08327602188798E-4</c:v>
                </c:pt>
                <c:pt idx="414" formatCode="0.00E+00">
                  <c:v>6.2793409682145702E-4</c:v>
                </c:pt>
                <c:pt idx="415" formatCode="0.00E+00">
                  <c:v>6.5783572047962199E-4</c:v>
                </c:pt>
                <c:pt idx="416" formatCode="0.00E+00">
                  <c:v>8.3724546242860899E-4</c:v>
                </c:pt>
                <c:pt idx="417" formatCode="0.00E+00">
                  <c:v>6.2793409682145702E-4</c:v>
                </c:pt>
                <c:pt idx="418" formatCode="0.00E+00">
                  <c:v>5.3822922584696297E-4</c:v>
                </c:pt>
                <c:pt idx="419" formatCode="0.00E+00">
                  <c:v>7.7744221511228003E-4</c:v>
                </c:pt>
                <c:pt idx="420" formatCode="0.00E+00">
                  <c:v>6.5783572047962199E-4</c:v>
                </c:pt>
                <c:pt idx="421" formatCode="0.00E+00">
                  <c:v>6.5783572047962199E-4</c:v>
                </c:pt>
                <c:pt idx="422" formatCode="0.00E+00">
                  <c:v>8.07343838770445E-4</c:v>
                </c:pt>
                <c:pt idx="423" formatCode="0.00E+00">
                  <c:v>5.3822922584696297E-4</c:v>
                </c:pt>
                <c:pt idx="424" formatCode="0.00E+00">
                  <c:v>9.5685195706126801E-4</c:v>
                </c:pt>
                <c:pt idx="425" formatCode="0.00E+00">
                  <c:v>6.2793409682145702E-4</c:v>
                </c:pt>
                <c:pt idx="426" formatCode="0.00E+00">
                  <c:v>6.5783572047962199E-4</c:v>
                </c:pt>
                <c:pt idx="427" formatCode="0.00E+00">
                  <c:v>6.5783572047962199E-4</c:v>
                </c:pt>
                <c:pt idx="428" formatCode="0.00E+00">
                  <c:v>6.5783572047962199E-4</c:v>
                </c:pt>
                <c:pt idx="429" formatCode="0.00E+00">
                  <c:v>9.8675358071943298E-4</c:v>
                </c:pt>
                <c:pt idx="430" formatCode="0.00E+00">
                  <c:v>5.9803247316329204E-4</c:v>
                </c:pt>
                <c:pt idx="431" formatCode="0.00E+00">
                  <c:v>4.78425978530634E-4</c:v>
                </c:pt>
                <c:pt idx="432" formatCode="0.00E+00">
                  <c:v>5.9803247316329204E-4</c:v>
                </c:pt>
                <c:pt idx="433" formatCode="0.00E+00">
                  <c:v>8.9704870974493904E-4</c:v>
                </c:pt>
                <c:pt idx="434" formatCode="0.00E+00">
                  <c:v>9.5685195706126801E-4</c:v>
                </c:pt>
                <c:pt idx="435" formatCode="0.00E+00">
                  <c:v>7.4754059145411495E-4</c:v>
                </c:pt>
                <c:pt idx="436" formatCode="0.00E+00">
                  <c:v>6.2793409682145702E-4</c:v>
                </c:pt>
                <c:pt idx="437" formatCode="0.00E+00">
                  <c:v>7.1763896779595095E-4</c:v>
                </c:pt>
                <c:pt idx="438" formatCode="0.00E+00">
                  <c:v>6.2793409682145702E-4</c:v>
                </c:pt>
                <c:pt idx="439" formatCode="0.00E+00">
                  <c:v>7.7744221511228003E-4</c:v>
                </c:pt>
                <c:pt idx="440" formatCode="0.00E+00">
                  <c:v>6.5783572047962199E-4</c:v>
                </c:pt>
                <c:pt idx="441" formatCode="0.00E+00">
                  <c:v>6.5783572047962199E-4</c:v>
                </c:pt>
                <c:pt idx="442" formatCode="0.00E+00">
                  <c:v>7.1763896779595095E-4</c:v>
                </c:pt>
                <c:pt idx="443" formatCode="0.00E+00">
                  <c:v>6.2793409682145702E-4</c:v>
                </c:pt>
                <c:pt idx="444" formatCode="0.00E+00">
                  <c:v>8.3724546242860899E-4</c:v>
                </c:pt>
                <c:pt idx="445" formatCode="0.00E+00">
                  <c:v>5.9803247316329204E-4</c:v>
                </c:pt>
                <c:pt idx="446" formatCode="0.00E+00">
                  <c:v>6.2793409682145702E-4</c:v>
                </c:pt>
                <c:pt idx="447" formatCode="0.00E+00">
                  <c:v>4.4852435487246898E-4</c:v>
                </c:pt>
                <c:pt idx="448" formatCode="0.00E+00">
                  <c:v>5.9803247316329204E-4</c:v>
                </c:pt>
                <c:pt idx="449" formatCode="0.00E+00">
                  <c:v>6.5783572047962199E-4</c:v>
                </c:pt>
                <c:pt idx="450">
                  <c:v>1.0465568280357601E-3</c:v>
                </c:pt>
                <c:pt idx="451" formatCode="0.00E+00">
                  <c:v>7.4754059145411495E-4</c:v>
                </c:pt>
                <c:pt idx="452" formatCode="0.00E+00">
                  <c:v>7.7744221511228003E-4</c:v>
                </c:pt>
                <c:pt idx="453" formatCode="0.00E+00">
                  <c:v>6.5783572047962199E-4</c:v>
                </c:pt>
                <c:pt idx="454" formatCode="0.00E+00">
                  <c:v>5.3822922584696297E-4</c:v>
                </c:pt>
                <c:pt idx="455" formatCode="0.00E+00">
                  <c:v>5.9803247316329204E-4</c:v>
                </c:pt>
                <c:pt idx="456" formatCode="0.00E+00">
                  <c:v>5.9803247316329204E-4</c:v>
                </c:pt>
                <c:pt idx="457" formatCode="0.00E+00">
                  <c:v>8.6714708608677396E-4</c:v>
                </c:pt>
                <c:pt idx="458" formatCode="0.00E+00">
                  <c:v>5.9803247316329204E-4</c:v>
                </c:pt>
                <c:pt idx="459" formatCode="0.00E+00">
                  <c:v>3.2891786023981099E-4</c:v>
                </c:pt>
                <c:pt idx="460" formatCode="0.00E+00">
                  <c:v>3.2891786023981099E-4</c:v>
                </c:pt>
                <c:pt idx="461" formatCode="0.00E+00">
                  <c:v>6.5783572047962199E-4</c:v>
                </c:pt>
                <c:pt idx="462" formatCode="0.00E+00">
                  <c:v>6.2793409682145702E-4</c:v>
                </c:pt>
                <c:pt idx="463" formatCode="0.00E+00">
                  <c:v>7.4754059145411495E-4</c:v>
                </c:pt>
                <c:pt idx="464" formatCode="0.00E+00">
                  <c:v>5.08327602188798E-4</c:v>
                </c:pt>
                <c:pt idx="465" formatCode="0.00E+00">
                  <c:v>4.4852435487246898E-4</c:v>
                </c:pt>
                <c:pt idx="466" formatCode="0.00E+00">
                  <c:v>5.6813084950512805E-4</c:v>
                </c:pt>
                <c:pt idx="467" formatCode="0.00E+00">
                  <c:v>4.4852435487246898E-4</c:v>
                </c:pt>
                <c:pt idx="468" formatCode="0.00E+00">
                  <c:v>7.7744221511228003E-4</c:v>
                </c:pt>
                <c:pt idx="469" formatCode="0.00E+00">
                  <c:v>6.2793409682145702E-4</c:v>
                </c:pt>
                <c:pt idx="470" formatCode="0.00E+00">
                  <c:v>5.6813084950512805E-4</c:v>
                </c:pt>
                <c:pt idx="471" formatCode="0.00E+00">
                  <c:v>4.78425978530634E-4</c:v>
                </c:pt>
                <c:pt idx="472" formatCode="0.00E+00">
                  <c:v>6.2793409682145702E-4</c:v>
                </c:pt>
                <c:pt idx="473" formatCode="0.00E+00">
                  <c:v>7.4754059145411495E-4</c:v>
                </c:pt>
                <c:pt idx="474" formatCode="0.00E+00">
                  <c:v>7.1763896779595095E-4</c:v>
                </c:pt>
                <c:pt idx="475" formatCode="0.00E+00">
                  <c:v>4.1862273121430401E-4</c:v>
                </c:pt>
                <c:pt idx="476" formatCode="0.00E+00">
                  <c:v>5.9803247316329204E-4</c:v>
                </c:pt>
                <c:pt idx="477" formatCode="0.00E+00">
                  <c:v>8.3724546242860899E-4</c:v>
                </c:pt>
                <c:pt idx="478" formatCode="0.00E+00">
                  <c:v>3.8872110755614001E-4</c:v>
                </c:pt>
                <c:pt idx="479" formatCode="0.00E+00">
                  <c:v>5.6813084950512805E-4</c:v>
                </c:pt>
                <c:pt idx="480" formatCode="0.00E+00">
                  <c:v>6.8773734413778598E-4</c:v>
                </c:pt>
                <c:pt idx="481" formatCode="0.00E+00">
                  <c:v>7.1763896779595095E-4</c:v>
                </c:pt>
                <c:pt idx="482" formatCode="0.00E+00">
                  <c:v>5.9803247316329204E-4</c:v>
                </c:pt>
                <c:pt idx="483" formatCode="0.00E+00">
                  <c:v>5.9803247316329204E-4</c:v>
                </c:pt>
                <c:pt idx="484" formatCode="0.00E+00">
                  <c:v>7.4754059145411495E-4</c:v>
                </c:pt>
                <c:pt idx="485" formatCode="0.00E+00">
                  <c:v>7.1763896779595095E-4</c:v>
                </c:pt>
                <c:pt idx="486" formatCode="0.00E+00">
                  <c:v>6.2793409682145702E-4</c:v>
                </c:pt>
                <c:pt idx="487" formatCode="0.00E+00">
                  <c:v>4.1862273121430401E-4</c:v>
                </c:pt>
                <c:pt idx="488" formatCode="0.00E+00">
                  <c:v>7.1763896779595095E-4</c:v>
                </c:pt>
                <c:pt idx="489" formatCode="0.00E+00">
                  <c:v>7.4754059145411495E-4</c:v>
                </c:pt>
                <c:pt idx="490" formatCode="0.00E+00">
                  <c:v>6.5783572047962199E-4</c:v>
                </c:pt>
                <c:pt idx="491" formatCode="0.00E+00">
                  <c:v>4.4852435487246898E-4</c:v>
                </c:pt>
                <c:pt idx="492" formatCode="0.00E+00">
                  <c:v>5.08327602188798E-4</c:v>
                </c:pt>
                <c:pt idx="493" formatCode="0.00E+00">
                  <c:v>7.1763896779595095E-4</c:v>
                </c:pt>
                <c:pt idx="494" formatCode="0.00E+00">
                  <c:v>7.4754059145411495E-4</c:v>
                </c:pt>
                <c:pt idx="495" formatCode="0.00E+00">
                  <c:v>6.8773734413778598E-4</c:v>
                </c:pt>
                <c:pt idx="496" formatCode="0.00E+00">
                  <c:v>4.78425978530634E-4</c:v>
                </c:pt>
                <c:pt idx="497" formatCode="0.00E+00">
                  <c:v>6.8773734413778598E-4</c:v>
                </c:pt>
                <c:pt idx="498" formatCode="0.00E+00">
                  <c:v>5.6813084950512805E-4</c:v>
                </c:pt>
                <c:pt idx="499" formatCode="0.00E+00">
                  <c:v>5.9803247316329204E-4</c:v>
                </c:pt>
                <c:pt idx="500" formatCode="0.00E+00">
                  <c:v>5.3822922584696297E-4</c:v>
                </c:pt>
                <c:pt idx="501" formatCode="0.00E+00">
                  <c:v>3.5881948389797499E-4</c:v>
                </c:pt>
                <c:pt idx="502" formatCode="0.00E+00">
                  <c:v>5.9803247316329204E-4</c:v>
                </c:pt>
                <c:pt idx="503" formatCode="0.00E+00">
                  <c:v>4.78425978530634E-4</c:v>
                </c:pt>
                <c:pt idx="504" formatCode="0.00E+00">
                  <c:v>6.2793409682145702E-4</c:v>
                </c:pt>
                <c:pt idx="505" formatCode="0.00E+00">
                  <c:v>7.7744221511228003E-4</c:v>
                </c:pt>
                <c:pt idx="506" formatCode="0.00E+00">
                  <c:v>6.2793409682145702E-4</c:v>
                </c:pt>
                <c:pt idx="507" formatCode="0.00E+00">
                  <c:v>7.7744221511228003E-4</c:v>
                </c:pt>
                <c:pt idx="508" formatCode="0.00E+00">
                  <c:v>2.69114612923481E-4</c:v>
                </c:pt>
                <c:pt idx="509" formatCode="0.00E+00">
                  <c:v>4.78425978530634E-4</c:v>
                </c:pt>
                <c:pt idx="510" formatCode="0.00E+00">
                  <c:v>3.8872110755614001E-4</c:v>
                </c:pt>
                <c:pt idx="511" formatCode="0.00E+00">
                  <c:v>4.78425978530634E-4</c:v>
                </c:pt>
                <c:pt idx="512" formatCode="0.00E+00">
                  <c:v>5.9803247316329204E-4</c:v>
                </c:pt>
                <c:pt idx="513" formatCode="0.00E+00">
                  <c:v>5.6813084950512805E-4</c:v>
                </c:pt>
                <c:pt idx="514" formatCode="0.00E+00">
                  <c:v>5.9803247316329204E-4</c:v>
                </c:pt>
                <c:pt idx="515" formatCode="0.00E+00">
                  <c:v>6.8773734413778598E-4</c:v>
                </c:pt>
                <c:pt idx="516" formatCode="0.00E+00">
                  <c:v>5.9803247316329204E-4</c:v>
                </c:pt>
                <c:pt idx="517" formatCode="0.00E+00">
                  <c:v>2.9901623658164602E-4</c:v>
                </c:pt>
                <c:pt idx="518" formatCode="0.00E+00">
                  <c:v>5.3822922584696297E-4</c:v>
                </c:pt>
                <c:pt idx="519" formatCode="0.00E+00">
                  <c:v>5.6813084950512805E-4</c:v>
                </c:pt>
                <c:pt idx="520" formatCode="0.00E+00">
                  <c:v>6.2793409682145702E-4</c:v>
                </c:pt>
                <c:pt idx="521" formatCode="0.00E+00">
                  <c:v>4.78425978530634E-4</c:v>
                </c:pt>
                <c:pt idx="522" formatCode="0.00E+00">
                  <c:v>5.3822922584696297E-4</c:v>
                </c:pt>
                <c:pt idx="523" formatCode="0.00E+00">
                  <c:v>6.8773734413778598E-4</c:v>
                </c:pt>
                <c:pt idx="524" formatCode="0.00E+00">
                  <c:v>5.6813084950512805E-4</c:v>
                </c:pt>
                <c:pt idx="525" formatCode="0.00E+00">
                  <c:v>5.9803247316329204E-4</c:v>
                </c:pt>
                <c:pt idx="526" formatCode="0.00E+00">
                  <c:v>6.5783572047962199E-4</c:v>
                </c:pt>
                <c:pt idx="527" formatCode="0.00E+00">
                  <c:v>7.1763896779595095E-4</c:v>
                </c:pt>
                <c:pt idx="528" formatCode="0.00E+00">
                  <c:v>4.1862273121430401E-4</c:v>
                </c:pt>
                <c:pt idx="529" formatCode="0.00E+00">
                  <c:v>6.5783572047962199E-4</c:v>
                </c:pt>
                <c:pt idx="530" formatCode="0.00E+00">
                  <c:v>2.9901623658164602E-4</c:v>
                </c:pt>
                <c:pt idx="531" formatCode="0.00E+00">
                  <c:v>6.5783572047962199E-4</c:v>
                </c:pt>
                <c:pt idx="532" formatCode="0.00E+00">
                  <c:v>8.07343838770445E-4</c:v>
                </c:pt>
                <c:pt idx="533" formatCode="0.00E+00">
                  <c:v>5.9803247316329204E-4</c:v>
                </c:pt>
                <c:pt idx="534" formatCode="0.00E+00">
                  <c:v>5.3822922584696297E-4</c:v>
                </c:pt>
                <c:pt idx="535" formatCode="0.00E+00">
                  <c:v>5.6813084950512805E-4</c:v>
                </c:pt>
                <c:pt idx="536" formatCode="0.00E+00">
                  <c:v>5.9803247316329204E-4</c:v>
                </c:pt>
                <c:pt idx="537" formatCode="0.00E+00">
                  <c:v>7.1763896779595095E-4</c:v>
                </c:pt>
                <c:pt idx="538" formatCode="0.00E+00">
                  <c:v>7.7744221511228003E-4</c:v>
                </c:pt>
                <c:pt idx="539" formatCode="0.00E+00">
                  <c:v>6.5783572047962199E-4</c:v>
                </c:pt>
                <c:pt idx="540" formatCode="0.00E+00">
                  <c:v>6.2793409682145702E-4</c:v>
                </c:pt>
                <c:pt idx="541" formatCode="0.00E+00">
                  <c:v>6.5783572047962199E-4</c:v>
                </c:pt>
                <c:pt idx="542" formatCode="0.00E+00">
                  <c:v>6.5783572047962199E-4</c:v>
                </c:pt>
                <c:pt idx="543" formatCode="0.00E+00">
                  <c:v>3.8872110755614001E-4</c:v>
                </c:pt>
                <c:pt idx="544" formatCode="0.00E+00">
                  <c:v>3.8872110755614001E-4</c:v>
                </c:pt>
                <c:pt idx="545" formatCode="0.00E+00">
                  <c:v>4.78425978530634E-4</c:v>
                </c:pt>
                <c:pt idx="546" formatCode="0.00E+00">
                  <c:v>6.5783572047962199E-4</c:v>
                </c:pt>
                <c:pt idx="547" formatCode="0.00E+00">
                  <c:v>8.07343838770445E-4</c:v>
                </c:pt>
                <c:pt idx="548" formatCode="0.00E+00">
                  <c:v>8.3724546242860899E-4</c:v>
                </c:pt>
                <c:pt idx="549" formatCode="0.00E+00">
                  <c:v>5.3822922584696297E-4</c:v>
                </c:pt>
                <c:pt idx="550" formatCode="0.00E+00">
                  <c:v>4.4852435487246898E-4</c:v>
                </c:pt>
                <c:pt idx="551" formatCode="0.00E+00">
                  <c:v>3.5881948389797499E-4</c:v>
                </c:pt>
                <c:pt idx="552" formatCode="0.00E+00">
                  <c:v>4.78425978530634E-4</c:v>
                </c:pt>
                <c:pt idx="553" formatCode="0.00E+00">
                  <c:v>6.5783572047962199E-4</c:v>
                </c:pt>
                <c:pt idx="554" formatCode="0.00E+00">
                  <c:v>8.3724546242860899E-4</c:v>
                </c:pt>
                <c:pt idx="555" formatCode="0.00E+00">
                  <c:v>4.78425978530634E-4</c:v>
                </c:pt>
                <c:pt idx="556" formatCode="0.00E+00">
                  <c:v>6.8773734413778598E-4</c:v>
                </c:pt>
                <c:pt idx="557" formatCode="0.00E+00">
                  <c:v>5.08327602188798E-4</c:v>
                </c:pt>
                <c:pt idx="558" formatCode="0.00E+00">
                  <c:v>7.4754059145411495E-4</c:v>
                </c:pt>
                <c:pt idx="559" formatCode="0.00E+00">
                  <c:v>8.07343838770445E-4</c:v>
                </c:pt>
                <c:pt idx="560" formatCode="0.00E+00">
                  <c:v>4.4852435487246898E-4</c:v>
                </c:pt>
                <c:pt idx="561" formatCode="0.00E+00">
                  <c:v>7.4754059145411495E-4</c:v>
                </c:pt>
                <c:pt idx="562" formatCode="0.00E+00">
                  <c:v>5.3822922584696297E-4</c:v>
                </c:pt>
                <c:pt idx="563" formatCode="0.00E+00">
                  <c:v>5.08327602188798E-4</c:v>
                </c:pt>
                <c:pt idx="564" formatCode="0.00E+00">
                  <c:v>3.8872110755614001E-4</c:v>
                </c:pt>
                <c:pt idx="565" formatCode="0.00E+00">
                  <c:v>6.8773734413778598E-4</c:v>
                </c:pt>
                <c:pt idx="566" formatCode="0.00E+00">
                  <c:v>5.9803247316329204E-4</c:v>
                </c:pt>
                <c:pt idx="567" formatCode="0.00E+00">
                  <c:v>3.5881948389797499E-4</c:v>
                </c:pt>
                <c:pt idx="568" formatCode="0.00E+00">
                  <c:v>4.78425978530634E-4</c:v>
                </c:pt>
                <c:pt idx="569" formatCode="0.00E+00">
                  <c:v>6.8773734413778598E-4</c:v>
                </c:pt>
                <c:pt idx="570" formatCode="0.00E+00">
                  <c:v>6.8773734413778598E-4</c:v>
                </c:pt>
                <c:pt idx="571" formatCode="0.00E+00">
                  <c:v>8.3724546242860899E-4</c:v>
                </c:pt>
                <c:pt idx="572" formatCode="0.00E+00">
                  <c:v>5.3822922584696297E-4</c:v>
                </c:pt>
                <c:pt idx="573" formatCode="0.00E+00">
                  <c:v>4.78425978530634E-4</c:v>
                </c:pt>
                <c:pt idx="574" formatCode="0.00E+00">
                  <c:v>2.9901623658164602E-4</c:v>
                </c:pt>
                <c:pt idx="575" formatCode="0.00E+00">
                  <c:v>6.2793409682145702E-4</c:v>
                </c:pt>
                <c:pt idx="576" formatCode="0.00E+00">
                  <c:v>4.78425978530634E-4</c:v>
                </c:pt>
                <c:pt idx="577" formatCode="0.00E+00">
                  <c:v>5.9803247316329204E-4</c:v>
                </c:pt>
                <c:pt idx="578" formatCode="0.00E+00">
                  <c:v>7.1763896779595095E-4</c:v>
                </c:pt>
                <c:pt idx="579" formatCode="0.00E+00">
                  <c:v>4.78425978530634E-4</c:v>
                </c:pt>
                <c:pt idx="580" formatCode="0.00E+00">
                  <c:v>4.4852435487246898E-4</c:v>
                </c:pt>
                <c:pt idx="581" formatCode="0.00E+00">
                  <c:v>7.1763896779595095E-4</c:v>
                </c:pt>
                <c:pt idx="582" formatCode="0.00E+00">
                  <c:v>7.4754059145411495E-4</c:v>
                </c:pt>
                <c:pt idx="583" formatCode="0.00E+00">
                  <c:v>4.4852435487246898E-4</c:v>
                </c:pt>
                <c:pt idx="584" formatCode="0.00E+00">
                  <c:v>5.9803247316329204E-4</c:v>
                </c:pt>
                <c:pt idx="585" formatCode="0.00E+00">
                  <c:v>4.1862273121430401E-4</c:v>
                </c:pt>
                <c:pt idx="586" formatCode="0.00E+00">
                  <c:v>4.4852435487246898E-4</c:v>
                </c:pt>
                <c:pt idx="587" formatCode="0.00E+00">
                  <c:v>5.9803247316329204E-4</c:v>
                </c:pt>
                <c:pt idx="588" formatCode="0.00E+00">
                  <c:v>5.9803247316329204E-4</c:v>
                </c:pt>
                <c:pt idx="589" formatCode="0.00E+00">
                  <c:v>4.78425978530634E-4</c:v>
                </c:pt>
                <c:pt idx="590" formatCode="0.00E+00">
                  <c:v>6.2793409682145702E-4</c:v>
                </c:pt>
                <c:pt idx="591" formatCode="0.00E+00">
                  <c:v>4.1862273121430401E-4</c:v>
                </c:pt>
                <c:pt idx="592" formatCode="0.00E+00">
                  <c:v>3.5881948389797499E-4</c:v>
                </c:pt>
                <c:pt idx="593" formatCode="0.00E+00">
                  <c:v>6.8773734413778598E-4</c:v>
                </c:pt>
                <c:pt idx="594" formatCode="0.00E+00">
                  <c:v>5.08327602188798E-4</c:v>
                </c:pt>
                <c:pt idx="595" formatCode="0.00E+00">
                  <c:v>6.8773734413778598E-4</c:v>
                </c:pt>
                <c:pt idx="596" formatCode="0.00E+00">
                  <c:v>5.08327602188798E-4</c:v>
                </c:pt>
                <c:pt idx="597" formatCode="0.00E+00">
                  <c:v>5.08327602188798E-4</c:v>
                </c:pt>
                <c:pt idx="598" formatCode="0.00E+00">
                  <c:v>3.8872110755614001E-4</c:v>
                </c:pt>
                <c:pt idx="599" formatCode="0.00E+00">
                  <c:v>6.2793409682145702E-4</c:v>
                </c:pt>
                <c:pt idx="600" formatCode="0.00E+00">
                  <c:v>3.2891786023981099E-4</c:v>
                </c:pt>
                <c:pt idx="601" formatCode="0.00E+00">
                  <c:v>5.08327602188798E-4</c:v>
                </c:pt>
                <c:pt idx="602" formatCode="0.00E+00">
                  <c:v>6.2793409682145702E-4</c:v>
                </c:pt>
                <c:pt idx="603" formatCode="0.00E+00">
                  <c:v>4.4852435487246898E-4</c:v>
                </c:pt>
                <c:pt idx="604" formatCode="0.00E+00">
                  <c:v>6.2793409682145702E-4</c:v>
                </c:pt>
                <c:pt idx="605" formatCode="0.00E+00">
                  <c:v>3.2891786023981099E-4</c:v>
                </c:pt>
                <c:pt idx="606" formatCode="0.00E+00">
                  <c:v>3.8872110755614001E-4</c:v>
                </c:pt>
                <c:pt idx="607" formatCode="0.00E+00">
                  <c:v>4.4852435487246898E-4</c:v>
                </c:pt>
                <c:pt idx="608" formatCode="0.00E+00">
                  <c:v>4.78425978530634E-4</c:v>
                </c:pt>
                <c:pt idx="609" formatCode="0.00E+00">
                  <c:v>4.1862273121430401E-4</c:v>
                </c:pt>
                <c:pt idx="610" formatCode="0.00E+00">
                  <c:v>6.5783572047962199E-4</c:v>
                </c:pt>
                <c:pt idx="611" formatCode="0.00E+00">
                  <c:v>5.3822922584696297E-4</c:v>
                </c:pt>
                <c:pt idx="612" formatCode="0.00E+00">
                  <c:v>2.9901623658164602E-4</c:v>
                </c:pt>
                <c:pt idx="613" formatCode="0.00E+00">
                  <c:v>4.78425978530634E-4</c:v>
                </c:pt>
                <c:pt idx="614" formatCode="0.00E+00">
                  <c:v>3.8872110755614001E-4</c:v>
                </c:pt>
                <c:pt idx="615" formatCode="0.00E+00">
                  <c:v>5.3822922584696297E-4</c:v>
                </c:pt>
                <c:pt idx="616" formatCode="0.00E+00">
                  <c:v>5.3822922584696297E-4</c:v>
                </c:pt>
                <c:pt idx="617" formatCode="0.00E+00">
                  <c:v>6.5783572047962199E-4</c:v>
                </c:pt>
                <c:pt idx="618" formatCode="0.00E+00">
                  <c:v>4.4852435487246898E-4</c:v>
                </c:pt>
                <c:pt idx="619" formatCode="0.00E+00">
                  <c:v>7.1763896779595095E-4</c:v>
                </c:pt>
                <c:pt idx="620" formatCode="0.00E+00">
                  <c:v>5.3822922584696297E-4</c:v>
                </c:pt>
                <c:pt idx="621" formatCode="0.00E+00">
                  <c:v>5.08327602188798E-4</c:v>
                </c:pt>
                <c:pt idx="622" formatCode="0.00E+00">
                  <c:v>7.1763896779595095E-4</c:v>
                </c:pt>
                <c:pt idx="623" formatCode="0.00E+00">
                  <c:v>5.08327602188798E-4</c:v>
                </c:pt>
                <c:pt idx="624" formatCode="0.00E+00">
                  <c:v>5.3822922584696297E-4</c:v>
                </c:pt>
                <c:pt idx="625" formatCode="0.00E+00">
                  <c:v>4.4852435487246898E-4</c:v>
                </c:pt>
                <c:pt idx="626" formatCode="0.00E+00">
                  <c:v>6.8773734413778598E-4</c:v>
                </c:pt>
                <c:pt idx="627" formatCode="0.00E+00">
                  <c:v>4.78425978530634E-4</c:v>
                </c:pt>
                <c:pt idx="628" formatCode="0.00E+00">
                  <c:v>5.9803247316329204E-4</c:v>
                </c:pt>
                <c:pt idx="629" formatCode="0.00E+00">
                  <c:v>5.08327602188798E-4</c:v>
                </c:pt>
                <c:pt idx="630" formatCode="0.00E+00">
                  <c:v>5.3822922584696297E-4</c:v>
                </c:pt>
                <c:pt idx="631" formatCode="0.00E+00">
                  <c:v>3.2891786023981099E-4</c:v>
                </c:pt>
                <c:pt idx="632" formatCode="0.00E+00">
                  <c:v>6.5783572047962199E-4</c:v>
                </c:pt>
                <c:pt idx="633" formatCode="0.00E+00">
                  <c:v>7.1763896779595095E-4</c:v>
                </c:pt>
                <c:pt idx="634" formatCode="0.00E+00">
                  <c:v>4.1862273121430401E-4</c:v>
                </c:pt>
                <c:pt idx="635" formatCode="0.00E+00">
                  <c:v>6.5783572047962199E-4</c:v>
                </c:pt>
                <c:pt idx="636" formatCode="0.00E+00">
                  <c:v>5.3822922584696297E-4</c:v>
                </c:pt>
                <c:pt idx="637" formatCode="0.00E+00">
                  <c:v>5.3822922584696297E-4</c:v>
                </c:pt>
                <c:pt idx="638" formatCode="0.00E+00">
                  <c:v>5.6813084950512805E-4</c:v>
                </c:pt>
                <c:pt idx="639" formatCode="0.00E+00">
                  <c:v>8.07343838770445E-4</c:v>
                </c:pt>
                <c:pt idx="640" formatCode="0.00E+00">
                  <c:v>4.1862273121430401E-4</c:v>
                </c:pt>
                <c:pt idx="641" formatCode="0.00E+00">
                  <c:v>6.5783572047962199E-4</c:v>
                </c:pt>
                <c:pt idx="642" formatCode="0.00E+00">
                  <c:v>7.4754059145411495E-4</c:v>
                </c:pt>
                <c:pt idx="643" formatCode="0.00E+00">
                  <c:v>4.4852435487246898E-4</c:v>
                </c:pt>
                <c:pt idx="644" formatCode="0.00E+00">
                  <c:v>7.7744221511228003E-4</c:v>
                </c:pt>
                <c:pt idx="645" formatCode="0.00E+00">
                  <c:v>6.5783572047962199E-4</c:v>
                </c:pt>
                <c:pt idx="646" formatCode="0.00E+00">
                  <c:v>2.9901623658164602E-4</c:v>
                </c:pt>
                <c:pt idx="647" formatCode="0.00E+00">
                  <c:v>6.5783572047962199E-4</c:v>
                </c:pt>
                <c:pt idx="648" formatCode="0.00E+00">
                  <c:v>3.8872110755614001E-4</c:v>
                </c:pt>
                <c:pt idx="649" formatCode="0.00E+00">
                  <c:v>4.78425978530634E-4</c:v>
                </c:pt>
                <c:pt idx="650" formatCode="0.00E+00">
                  <c:v>5.08327602188798E-4</c:v>
                </c:pt>
                <c:pt idx="651" formatCode="0.00E+00">
                  <c:v>2.9901623658164602E-4</c:v>
                </c:pt>
                <c:pt idx="652" formatCode="0.00E+00">
                  <c:v>3.8872110755614001E-4</c:v>
                </c:pt>
                <c:pt idx="653" formatCode="0.00E+00">
                  <c:v>5.3822922584696297E-4</c:v>
                </c:pt>
                <c:pt idx="654" formatCode="0.00E+00">
                  <c:v>5.9803247316329204E-4</c:v>
                </c:pt>
                <c:pt idx="655" formatCode="0.00E+00">
                  <c:v>5.6813084950512805E-4</c:v>
                </c:pt>
                <c:pt idx="656" formatCode="0.00E+00">
                  <c:v>6.2793409682145702E-4</c:v>
                </c:pt>
                <c:pt idx="657" formatCode="0.00E+00">
                  <c:v>5.3822922584696297E-4</c:v>
                </c:pt>
                <c:pt idx="658" formatCode="0.00E+00">
                  <c:v>5.3822922584696297E-4</c:v>
                </c:pt>
                <c:pt idx="659" formatCode="0.00E+00">
                  <c:v>5.6813084950512805E-4</c:v>
                </c:pt>
                <c:pt idx="660" formatCode="0.00E+00">
                  <c:v>5.3822922584696297E-4</c:v>
                </c:pt>
                <c:pt idx="661" formatCode="0.00E+00">
                  <c:v>3.2891786023981099E-4</c:v>
                </c:pt>
                <c:pt idx="662" formatCode="0.00E+00">
                  <c:v>6.2793409682145702E-4</c:v>
                </c:pt>
                <c:pt idx="663" formatCode="0.00E+00">
                  <c:v>6.8773734413778598E-4</c:v>
                </c:pt>
                <c:pt idx="664" formatCode="0.00E+00">
                  <c:v>5.9803247316329204E-4</c:v>
                </c:pt>
                <c:pt idx="665" formatCode="0.00E+00">
                  <c:v>3.5881948389797499E-4</c:v>
                </c:pt>
                <c:pt idx="666" formatCode="0.00E+00">
                  <c:v>4.78425978530634E-4</c:v>
                </c:pt>
                <c:pt idx="667" formatCode="0.00E+00">
                  <c:v>4.78425978530634E-4</c:v>
                </c:pt>
                <c:pt idx="668" formatCode="0.00E+00">
                  <c:v>5.08327602188798E-4</c:v>
                </c:pt>
                <c:pt idx="669" formatCode="0.00E+00">
                  <c:v>4.78425978530634E-4</c:v>
                </c:pt>
                <c:pt idx="670" formatCode="0.00E+00">
                  <c:v>3.8872110755614001E-4</c:v>
                </c:pt>
                <c:pt idx="671" formatCode="0.00E+00">
                  <c:v>5.9803247316329204E-4</c:v>
                </c:pt>
                <c:pt idx="672" formatCode="0.00E+00">
                  <c:v>3.5881948389797499E-4</c:v>
                </c:pt>
                <c:pt idx="673" formatCode="0.00E+00">
                  <c:v>6.2793409682145702E-4</c:v>
                </c:pt>
                <c:pt idx="674" formatCode="0.00E+00">
                  <c:v>6.2793409682145702E-4</c:v>
                </c:pt>
                <c:pt idx="675" formatCode="0.00E+00">
                  <c:v>5.3822922584696297E-4</c:v>
                </c:pt>
                <c:pt idx="676" formatCode="0.00E+00">
                  <c:v>7.1763896779595095E-4</c:v>
                </c:pt>
                <c:pt idx="677" formatCode="0.00E+00">
                  <c:v>5.08327602188798E-4</c:v>
                </c:pt>
                <c:pt idx="678" formatCode="0.00E+00">
                  <c:v>4.1862273121430401E-4</c:v>
                </c:pt>
                <c:pt idx="679" formatCode="0.00E+00">
                  <c:v>5.9803247316329204E-4</c:v>
                </c:pt>
                <c:pt idx="680" formatCode="0.00E+00">
                  <c:v>4.1862273121430401E-4</c:v>
                </c:pt>
                <c:pt idx="681" formatCode="0.00E+00">
                  <c:v>8.3724546242860899E-4</c:v>
                </c:pt>
                <c:pt idx="682" formatCode="0.00E+00">
                  <c:v>4.78425978530634E-4</c:v>
                </c:pt>
                <c:pt idx="683" formatCode="0.00E+00">
                  <c:v>5.9803247316329204E-4</c:v>
                </c:pt>
                <c:pt idx="684" formatCode="0.00E+00">
                  <c:v>5.9803247316329204E-4</c:v>
                </c:pt>
                <c:pt idx="685" formatCode="0.00E+00">
                  <c:v>5.3822922584696297E-4</c:v>
                </c:pt>
                <c:pt idx="686" formatCode="0.00E+00">
                  <c:v>2.09311365607152E-4</c:v>
                </c:pt>
                <c:pt idx="687" formatCode="0.00E+00">
                  <c:v>7.1763896779595095E-4</c:v>
                </c:pt>
                <c:pt idx="688" formatCode="0.00E+00">
                  <c:v>3.8872110755614001E-4</c:v>
                </c:pt>
                <c:pt idx="689" formatCode="0.00E+00">
                  <c:v>5.6813084950512805E-4</c:v>
                </c:pt>
                <c:pt idx="690" formatCode="0.00E+00">
                  <c:v>5.08327602188798E-4</c:v>
                </c:pt>
                <c:pt idx="691" formatCode="0.00E+00">
                  <c:v>4.4852435487246898E-4</c:v>
                </c:pt>
                <c:pt idx="692" formatCode="0.00E+00">
                  <c:v>4.1862273121430401E-4</c:v>
                </c:pt>
                <c:pt idx="693" formatCode="0.00E+00">
                  <c:v>2.9901623658164602E-4</c:v>
                </c:pt>
                <c:pt idx="694" formatCode="0.00E+00">
                  <c:v>3.8872110755614001E-4</c:v>
                </c:pt>
                <c:pt idx="695" formatCode="0.00E+00">
                  <c:v>3.5881948389797499E-4</c:v>
                </c:pt>
                <c:pt idx="696" formatCode="0.00E+00">
                  <c:v>4.1862273121430401E-4</c:v>
                </c:pt>
                <c:pt idx="697" formatCode="0.00E+00">
                  <c:v>5.9803247316329204E-4</c:v>
                </c:pt>
                <c:pt idx="698" formatCode="0.00E+00">
                  <c:v>4.78425978530634E-4</c:v>
                </c:pt>
                <c:pt idx="699" formatCode="0.00E+00">
                  <c:v>4.4852435487246898E-4</c:v>
                </c:pt>
                <c:pt idx="700" formatCode="0.00E+00">
                  <c:v>4.4852435487246898E-4</c:v>
                </c:pt>
                <c:pt idx="701" formatCode="0.00E+00">
                  <c:v>5.3822922584696297E-4</c:v>
                </c:pt>
                <c:pt idx="702" formatCode="0.00E+00">
                  <c:v>4.1862273121430401E-4</c:v>
                </c:pt>
                <c:pt idx="703" formatCode="0.00E+00">
                  <c:v>5.6813084950512805E-4</c:v>
                </c:pt>
                <c:pt idx="704" formatCode="0.00E+00">
                  <c:v>2.9901623658164602E-4</c:v>
                </c:pt>
                <c:pt idx="705" formatCode="0.00E+00">
                  <c:v>4.78425978530634E-4</c:v>
                </c:pt>
                <c:pt idx="706" formatCode="0.00E+00">
                  <c:v>2.09311365607152E-4</c:v>
                </c:pt>
                <c:pt idx="707" formatCode="0.00E+00">
                  <c:v>6.2793409682145702E-4</c:v>
                </c:pt>
                <c:pt idx="708" formatCode="0.00E+00">
                  <c:v>5.9803247316329204E-4</c:v>
                </c:pt>
                <c:pt idx="709" formatCode="0.00E+00">
                  <c:v>6.2793409682145702E-4</c:v>
                </c:pt>
                <c:pt idx="710" formatCode="0.00E+00">
                  <c:v>3.5881948389797499E-4</c:v>
                </c:pt>
                <c:pt idx="711" formatCode="0.00E+00">
                  <c:v>5.3822922584696297E-4</c:v>
                </c:pt>
                <c:pt idx="712" formatCode="0.00E+00">
                  <c:v>3.5881948389797499E-4</c:v>
                </c:pt>
                <c:pt idx="713" formatCode="0.00E+00">
                  <c:v>5.08327602188798E-4</c:v>
                </c:pt>
                <c:pt idx="714" formatCode="0.00E+00">
                  <c:v>4.4852435487246898E-4</c:v>
                </c:pt>
                <c:pt idx="715" formatCode="0.00E+00">
                  <c:v>4.78425978530634E-4</c:v>
                </c:pt>
                <c:pt idx="716" formatCode="0.00E+00">
                  <c:v>5.6813084950512805E-4</c:v>
                </c:pt>
                <c:pt idx="717" formatCode="0.00E+00">
                  <c:v>4.4852435487246898E-4</c:v>
                </c:pt>
                <c:pt idx="718" formatCode="0.00E+00">
                  <c:v>3.5881948389797499E-4</c:v>
                </c:pt>
                <c:pt idx="719" formatCode="0.00E+00">
                  <c:v>4.1862273121430401E-4</c:v>
                </c:pt>
                <c:pt idx="720" formatCode="0.00E+00">
                  <c:v>3.2891786023981099E-4</c:v>
                </c:pt>
                <c:pt idx="721" formatCode="0.00E+00">
                  <c:v>4.1862273121430401E-4</c:v>
                </c:pt>
                <c:pt idx="722" formatCode="0.00E+00">
                  <c:v>5.3822922584696297E-4</c:v>
                </c:pt>
                <c:pt idx="723" formatCode="0.00E+00">
                  <c:v>7.1763896779595095E-4</c:v>
                </c:pt>
                <c:pt idx="724" formatCode="0.00E+00">
                  <c:v>5.9803247316329204E-4</c:v>
                </c:pt>
                <c:pt idx="725" formatCode="0.00E+00">
                  <c:v>5.6813084950512805E-4</c:v>
                </c:pt>
                <c:pt idx="726" formatCode="0.00E+00">
                  <c:v>3.8872110755614001E-4</c:v>
                </c:pt>
                <c:pt idx="727" formatCode="0.00E+00">
                  <c:v>3.8872110755614001E-4</c:v>
                </c:pt>
                <c:pt idx="728" formatCode="0.00E+00">
                  <c:v>4.4852435487246898E-4</c:v>
                </c:pt>
                <c:pt idx="729" formatCode="0.00E+00">
                  <c:v>3.2891786023981099E-4</c:v>
                </c:pt>
                <c:pt idx="730" formatCode="0.00E+00">
                  <c:v>3.2891786023981099E-4</c:v>
                </c:pt>
                <c:pt idx="731" formatCode="0.00E+00">
                  <c:v>3.5881948389797499E-4</c:v>
                </c:pt>
                <c:pt idx="732" formatCode="0.00E+00">
                  <c:v>5.3822922584696297E-4</c:v>
                </c:pt>
                <c:pt idx="733" formatCode="0.00E+00">
                  <c:v>3.2891786023981099E-4</c:v>
                </c:pt>
                <c:pt idx="734" formatCode="0.00E+00">
                  <c:v>5.6813084950512805E-4</c:v>
                </c:pt>
                <c:pt idx="735" formatCode="0.00E+00">
                  <c:v>4.78425978530634E-4</c:v>
                </c:pt>
                <c:pt idx="736" formatCode="0.00E+00">
                  <c:v>5.3822922584696297E-4</c:v>
                </c:pt>
                <c:pt idx="737" formatCode="0.00E+00">
                  <c:v>2.9901623658164602E-4</c:v>
                </c:pt>
                <c:pt idx="738" formatCode="0.00E+00">
                  <c:v>6.8773734413778598E-4</c:v>
                </c:pt>
                <c:pt idx="739" formatCode="0.00E+00">
                  <c:v>6.2793409682145702E-4</c:v>
                </c:pt>
                <c:pt idx="740" formatCode="0.00E+00">
                  <c:v>5.6813084950512805E-4</c:v>
                </c:pt>
                <c:pt idx="741" formatCode="0.00E+00">
                  <c:v>2.39212989265317E-4</c:v>
                </c:pt>
                <c:pt idx="742" formatCode="0.00E+00">
                  <c:v>5.08327602188798E-4</c:v>
                </c:pt>
                <c:pt idx="743" formatCode="0.00E+00">
                  <c:v>6.5783572047962199E-4</c:v>
                </c:pt>
                <c:pt idx="744" formatCode="0.00E+00">
                  <c:v>4.4852435487246898E-4</c:v>
                </c:pt>
                <c:pt idx="745" formatCode="0.00E+00">
                  <c:v>5.3822922584696297E-4</c:v>
                </c:pt>
                <c:pt idx="746" formatCode="0.00E+00">
                  <c:v>2.39212989265317E-4</c:v>
                </c:pt>
                <c:pt idx="747" formatCode="0.00E+00">
                  <c:v>5.9803247316329204E-4</c:v>
                </c:pt>
                <c:pt idx="748" formatCode="0.00E+00">
                  <c:v>3.5881948389797499E-4</c:v>
                </c:pt>
                <c:pt idx="749" formatCode="0.00E+00">
                  <c:v>3.2891786023981099E-4</c:v>
                </c:pt>
                <c:pt idx="750" formatCode="0.00E+00">
                  <c:v>4.1862273121430401E-4</c:v>
                </c:pt>
                <c:pt idx="751" formatCode="0.00E+00">
                  <c:v>4.4852435487246898E-4</c:v>
                </c:pt>
                <c:pt idx="752" formatCode="0.00E+00">
                  <c:v>4.78425978530634E-4</c:v>
                </c:pt>
                <c:pt idx="753" formatCode="0.00E+00">
                  <c:v>5.08327602188798E-4</c:v>
                </c:pt>
                <c:pt idx="754" formatCode="0.00E+00">
                  <c:v>4.4852435487246898E-4</c:v>
                </c:pt>
                <c:pt idx="755" formatCode="0.00E+00">
                  <c:v>4.78425978530634E-4</c:v>
                </c:pt>
                <c:pt idx="756" formatCode="0.00E+00">
                  <c:v>3.2891786023981099E-4</c:v>
                </c:pt>
                <c:pt idx="757" formatCode="0.00E+00">
                  <c:v>5.08327602188798E-4</c:v>
                </c:pt>
                <c:pt idx="758" formatCode="0.00E+00">
                  <c:v>3.2891786023981099E-4</c:v>
                </c:pt>
                <c:pt idx="759" formatCode="0.00E+00">
                  <c:v>4.1862273121430401E-4</c:v>
                </c:pt>
                <c:pt idx="760" formatCode="0.00E+00">
                  <c:v>2.09311365607152E-4</c:v>
                </c:pt>
                <c:pt idx="761" formatCode="0.00E+00">
                  <c:v>3.8872110755614001E-4</c:v>
                </c:pt>
                <c:pt idx="762" formatCode="0.00E+00">
                  <c:v>5.9803247316329204E-4</c:v>
                </c:pt>
                <c:pt idx="763" formatCode="0.00E+00">
                  <c:v>5.9803247316329204E-4</c:v>
                </c:pt>
                <c:pt idx="764" formatCode="0.00E+00">
                  <c:v>3.8872110755614001E-4</c:v>
                </c:pt>
                <c:pt idx="765" formatCode="0.00E+00">
                  <c:v>5.3822922584696297E-4</c:v>
                </c:pt>
                <c:pt idx="766" formatCode="0.00E+00">
                  <c:v>6.8773734413778598E-4</c:v>
                </c:pt>
                <c:pt idx="767" formatCode="0.00E+00">
                  <c:v>3.8872110755614001E-4</c:v>
                </c:pt>
                <c:pt idx="768" formatCode="0.00E+00">
                  <c:v>5.08327602188798E-4</c:v>
                </c:pt>
                <c:pt idx="769" formatCode="0.00E+00">
                  <c:v>6.8773734413778598E-4</c:v>
                </c:pt>
                <c:pt idx="770" formatCode="0.00E+00">
                  <c:v>5.08327602188798E-4</c:v>
                </c:pt>
                <c:pt idx="771" formatCode="0.00E+00">
                  <c:v>7.7744221511228003E-4</c:v>
                </c:pt>
                <c:pt idx="772" formatCode="0.00E+00">
                  <c:v>4.4852435487246898E-4</c:v>
                </c:pt>
                <c:pt idx="773" formatCode="0.00E+00">
                  <c:v>4.1862273121430401E-4</c:v>
                </c:pt>
                <c:pt idx="774" formatCode="0.00E+00">
                  <c:v>4.78425978530634E-4</c:v>
                </c:pt>
                <c:pt idx="775" formatCode="0.00E+00">
                  <c:v>5.08327602188798E-4</c:v>
                </c:pt>
                <c:pt idx="776" formatCode="0.00E+00">
                  <c:v>5.9803247316329204E-4</c:v>
                </c:pt>
                <c:pt idx="777" formatCode="0.00E+00">
                  <c:v>6.8773734413778598E-4</c:v>
                </c:pt>
                <c:pt idx="778" formatCode="0.00E+00">
                  <c:v>4.78425978530634E-4</c:v>
                </c:pt>
                <c:pt idx="779" formatCode="0.00E+00">
                  <c:v>4.1862273121430401E-4</c:v>
                </c:pt>
                <c:pt idx="780" formatCode="0.00E+00">
                  <c:v>3.2891786023981099E-4</c:v>
                </c:pt>
                <c:pt idx="781" formatCode="0.00E+00">
                  <c:v>4.1862273121430401E-4</c:v>
                </c:pt>
                <c:pt idx="782" formatCode="0.00E+00">
                  <c:v>3.2891786023981099E-4</c:v>
                </c:pt>
                <c:pt idx="783" formatCode="0.00E+00">
                  <c:v>5.08327602188798E-4</c:v>
                </c:pt>
                <c:pt idx="784" formatCode="0.00E+00">
                  <c:v>2.9901623658164602E-4</c:v>
                </c:pt>
                <c:pt idx="785" formatCode="0.00E+00">
                  <c:v>3.5881948389797499E-4</c:v>
                </c:pt>
                <c:pt idx="786" formatCode="0.00E+00">
                  <c:v>4.4852435487246898E-4</c:v>
                </c:pt>
                <c:pt idx="787" formatCode="0.00E+00">
                  <c:v>3.2891786023981099E-4</c:v>
                </c:pt>
                <c:pt idx="788" formatCode="0.00E+00">
                  <c:v>4.78425978530634E-4</c:v>
                </c:pt>
                <c:pt idx="789" formatCode="0.00E+00">
                  <c:v>3.2891786023981099E-4</c:v>
                </c:pt>
                <c:pt idx="790" formatCode="0.00E+00">
                  <c:v>4.4852435487246898E-4</c:v>
                </c:pt>
                <c:pt idx="791" formatCode="0.00E+00">
                  <c:v>5.08327602188798E-4</c:v>
                </c:pt>
                <c:pt idx="792" formatCode="0.00E+00">
                  <c:v>4.4852435487246898E-4</c:v>
                </c:pt>
                <c:pt idx="793" formatCode="0.00E+00">
                  <c:v>5.3822922584696297E-4</c:v>
                </c:pt>
                <c:pt idx="794" formatCode="0.00E+00">
                  <c:v>5.3822922584696297E-4</c:v>
                </c:pt>
                <c:pt idx="795" formatCode="0.00E+00">
                  <c:v>4.4852435487246898E-4</c:v>
                </c:pt>
                <c:pt idx="796" formatCode="0.00E+00">
                  <c:v>7.1763896779595095E-4</c:v>
                </c:pt>
                <c:pt idx="797" formatCode="0.00E+00">
                  <c:v>5.9803247316329204E-4</c:v>
                </c:pt>
                <c:pt idx="798" formatCode="0.00E+00">
                  <c:v>5.08327602188798E-4</c:v>
                </c:pt>
                <c:pt idx="799" formatCode="0.00E+00">
                  <c:v>5.6813084950512805E-4</c:v>
                </c:pt>
                <c:pt idx="800" formatCode="0.00E+00">
                  <c:v>3.5881948389797499E-4</c:v>
                </c:pt>
                <c:pt idx="801" formatCode="0.00E+00">
                  <c:v>4.4852435487246898E-4</c:v>
                </c:pt>
                <c:pt idx="802" formatCode="0.00E+00">
                  <c:v>4.1862273121430401E-4</c:v>
                </c:pt>
                <c:pt idx="803" formatCode="0.00E+00">
                  <c:v>2.69114612923481E-4</c:v>
                </c:pt>
                <c:pt idx="804" formatCode="0.00E+00">
                  <c:v>2.39212989265317E-4</c:v>
                </c:pt>
                <c:pt idx="805" formatCode="0.00E+00">
                  <c:v>5.08327602188798E-4</c:v>
                </c:pt>
                <c:pt idx="806" formatCode="0.00E+00">
                  <c:v>4.1862273121430401E-4</c:v>
                </c:pt>
                <c:pt idx="807" formatCode="0.00E+00">
                  <c:v>2.69114612923481E-4</c:v>
                </c:pt>
                <c:pt idx="808" formatCode="0.00E+00">
                  <c:v>5.9803247316329204E-4</c:v>
                </c:pt>
                <c:pt idx="809" formatCode="0.00E+00">
                  <c:v>4.4852435487246898E-4</c:v>
                </c:pt>
                <c:pt idx="810" formatCode="0.00E+00">
                  <c:v>2.9901623658164602E-4</c:v>
                </c:pt>
                <c:pt idx="811" formatCode="0.00E+00">
                  <c:v>4.1862273121430401E-4</c:v>
                </c:pt>
                <c:pt idx="812" formatCode="0.00E+00">
                  <c:v>4.4852435487246898E-4</c:v>
                </c:pt>
                <c:pt idx="813" formatCode="0.00E+00">
                  <c:v>3.5881948389797499E-4</c:v>
                </c:pt>
                <c:pt idx="814" formatCode="0.00E+00">
                  <c:v>2.69114612923481E-4</c:v>
                </c:pt>
                <c:pt idx="815" formatCode="0.00E+00">
                  <c:v>5.08327602188798E-4</c:v>
                </c:pt>
                <c:pt idx="816" formatCode="0.00E+00">
                  <c:v>5.9803247316329204E-4</c:v>
                </c:pt>
                <c:pt idx="817" formatCode="0.00E+00">
                  <c:v>3.5881948389797499E-4</c:v>
                </c:pt>
                <c:pt idx="818" formatCode="0.00E+00">
                  <c:v>5.08327602188798E-4</c:v>
                </c:pt>
                <c:pt idx="819" formatCode="0.00E+00">
                  <c:v>6.2793409682145702E-4</c:v>
                </c:pt>
                <c:pt idx="820" formatCode="0.00E+00">
                  <c:v>5.08327602188798E-4</c:v>
                </c:pt>
                <c:pt idx="821" formatCode="0.00E+00">
                  <c:v>2.69114612923481E-4</c:v>
                </c:pt>
                <c:pt idx="822" formatCode="0.00E+00">
                  <c:v>3.2891786023981099E-4</c:v>
                </c:pt>
                <c:pt idx="823" formatCode="0.00E+00">
                  <c:v>3.2891786023981099E-4</c:v>
                </c:pt>
                <c:pt idx="824" formatCode="0.00E+00">
                  <c:v>3.5881948389797499E-4</c:v>
                </c:pt>
                <c:pt idx="825" formatCode="0.00E+00">
                  <c:v>6.2793409682145702E-4</c:v>
                </c:pt>
                <c:pt idx="826" formatCode="0.00E+00">
                  <c:v>4.4852435487246898E-4</c:v>
                </c:pt>
                <c:pt idx="827" formatCode="0.00E+00">
                  <c:v>3.8872110755614001E-4</c:v>
                </c:pt>
                <c:pt idx="828" formatCode="0.00E+00">
                  <c:v>4.78425978530634E-4</c:v>
                </c:pt>
                <c:pt idx="829" formatCode="0.00E+00">
                  <c:v>6.2793409682145702E-4</c:v>
                </c:pt>
                <c:pt idx="830" formatCode="0.00E+00">
                  <c:v>3.5881948389797499E-4</c:v>
                </c:pt>
                <c:pt idx="831" formatCode="0.00E+00">
                  <c:v>5.6813084950512805E-4</c:v>
                </c:pt>
                <c:pt idx="832" formatCode="0.00E+00">
                  <c:v>6.2793409682145702E-4</c:v>
                </c:pt>
                <c:pt idx="833" formatCode="0.00E+00">
                  <c:v>3.2891786023981099E-4</c:v>
                </c:pt>
                <c:pt idx="834" formatCode="0.00E+00">
                  <c:v>4.4852435487246898E-4</c:v>
                </c:pt>
                <c:pt idx="835" formatCode="0.00E+00">
                  <c:v>1.7940974194898701E-4</c:v>
                </c:pt>
                <c:pt idx="836" formatCode="0.00E+00">
                  <c:v>3.2891786023981099E-4</c:v>
                </c:pt>
                <c:pt idx="837" formatCode="0.00E+00">
                  <c:v>6.5783572047962199E-4</c:v>
                </c:pt>
                <c:pt idx="838" formatCode="0.00E+00">
                  <c:v>4.4852435487246898E-4</c:v>
                </c:pt>
                <c:pt idx="839" formatCode="0.00E+00">
                  <c:v>5.08327602188798E-4</c:v>
                </c:pt>
                <c:pt idx="840" formatCode="0.00E+00">
                  <c:v>5.3822922584696297E-4</c:v>
                </c:pt>
                <c:pt idx="841" formatCode="0.00E+00">
                  <c:v>6.2793409682145702E-4</c:v>
                </c:pt>
                <c:pt idx="842" formatCode="0.00E+00">
                  <c:v>5.08327602188798E-4</c:v>
                </c:pt>
                <c:pt idx="843" formatCode="0.00E+00">
                  <c:v>2.39212989265317E-4</c:v>
                </c:pt>
                <c:pt idx="844" formatCode="0.00E+00">
                  <c:v>3.5881948389797499E-4</c:v>
                </c:pt>
                <c:pt idx="845" formatCode="0.00E+00">
                  <c:v>4.78425978530634E-4</c:v>
                </c:pt>
                <c:pt idx="846" formatCode="0.00E+00">
                  <c:v>2.9901623658164602E-4</c:v>
                </c:pt>
                <c:pt idx="847" formatCode="0.00E+00">
                  <c:v>2.9901623658164602E-4</c:v>
                </c:pt>
                <c:pt idx="848" formatCode="0.00E+00">
                  <c:v>3.8872110755614001E-4</c:v>
                </c:pt>
                <c:pt idx="849" formatCode="0.00E+00">
                  <c:v>2.39212989265317E-4</c:v>
                </c:pt>
                <c:pt idx="850" formatCode="0.00E+00">
                  <c:v>5.08327602188798E-4</c:v>
                </c:pt>
                <c:pt idx="851" formatCode="0.00E+00">
                  <c:v>2.9901623658164602E-4</c:v>
                </c:pt>
                <c:pt idx="852" formatCode="0.00E+00">
                  <c:v>5.08327602188798E-4</c:v>
                </c:pt>
                <c:pt idx="853" formatCode="0.00E+00">
                  <c:v>4.1862273121430401E-4</c:v>
                </c:pt>
                <c:pt idx="854" formatCode="0.00E+00">
                  <c:v>5.9803247316329204E-4</c:v>
                </c:pt>
                <c:pt idx="855" formatCode="0.00E+00">
                  <c:v>4.78425978530634E-4</c:v>
                </c:pt>
                <c:pt idx="856" formatCode="0.00E+00">
                  <c:v>4.4852435487246898E-4</c:v>
                </c:pt>
                <c:pt idx="857" formatCode="0.00E+00">
                  <c:v>3.2891786023981099E-4</c:v>
                </c:pt>
                <c:pt idx="858" formatCode="0.00E+00">
                  <c:v>2.09311365607152E-4</c:v>
                </c:pt>
                <c:pt idx="859" formatCode="0.00E+00">
                  <c:v>4.78425978530634E-4</c:v>
                </c:pt>
                <c:pt idx="860" formatCode="0.00E+00">
                  <c:v>2.9901623658164602E-4</c:v>
                </c:pt>
                <c:pt idx="861" formatCode="0.00E+00">
                  <c:v>6.2793409682145702E-4</c:v>
                </c:pt>
                <c:pt idx="862" formatCode="0.00E+00">
                  <c:v>5.3822922584696297E-4</c:v>
                </c:pt>
                <c:pt idx="863" formatCode="0.00E+00">
                  <c:v>3.5881948389797499E-4</c:v>
                </c:pt>
                <c:pt idx="864" formatCode="0.00E+00">
                  <c:v>2.9901623658164602E-4</c:v>
                </c:pt>
                <c:pt idx="865" formatCode="0.00E+00">
                  <c:v>4.4852435487246898E-4</c:v>
                </c:pt>
                <c:pt idx="866" formatCode="0.00E+00">
                  <c:v>4.1862273121430401E-4</c:v>
                </c:pt>
                <c:pt idx="867" formatCode="0.00E+00">
                  <c:v>1.7940974194898701E-4</c:v>
                </c:pt>
                <c:pt idx="868" formatCode="0.00E+00">
                  <c:v>2.39212989265317E-4</c:v>
                </c:pt>
                <c:pt idx="869" formatCode="0.00E+00">
                  <c:v>4.4852435487246898E-4</c:v>
                </c:pt>
                <c:pt idx="870" formatCode="0.00E+00">
                  <c:v>7.4754059145411495E-4</c:v>
                </c:pt>
                <c:pt idx="871" formatCode="0.00E+00">
                  <c:v>5.6813084950512805E-4</c:v>
                </c:pt>
                <c:pt idx="872" formatCode="0.00E+00">
                  <c:v>2.09311365607152E-4</c:v>
                </c:pt>
                <c:pt idx="873" formatCode="0.00E+00">
                  <c:v>3.2891786023981099E-4</c:v>
                </c:pt>
                <c:pt idx="874" formatCode="0.00E+00">
                  <c:v>5.9803247316329204E-4</c:v>
                </c:pt>
                <c:pt idx="875" formatCode="0.00E+00">
                  <c:v>5.08327602188798E-4</c:v>
                </c:pt>
                <c:pt idx="876" formatCode="0.00E+00">
                  <c:v>5.6813084950512805E-4</c:v>
                </c:pt>
                <c:pt idx="877" formatCode="0.00E+00">
                  <c:v>2.69114612923481E-4</c:v>
                </c:pt>
                <c:pt idx="878" formatCode="0.00E+00">
                  <c:v>4.78425978530634E-4</c:v>
                </c:pt>
                <c:pt idx="879" formatCode="0.00E+00">
                  <c:v>5.3822922584696297E-4</c:v>
                </c:pt>
                <c:pt idx="880" formatCode="0.00E+00">
                  <c:v>4.4852435487246898E-4</c:v>
                </c:pt>
                <c:pt idx="881" formatCode="0.00E+00">
                  <c:v>4.4852435487246898E-4</c:v>
                </c:pt>
                <c:pt idx="882" formatCode="0.00E+00">
                  <c:v>3.5881948389797499E-4</c:v>
                </c:pt>
                <c:pt idx="883" formatCode="0.00E+00">
                  <c:v>4.78425978530634E-4</c:v>
                </c:pt>
                <c:pt idx="884" formatCode="0.00E+00">
                  <c:v>3.8872110755614001E-4</c:v>
                </c:pt>
                <c:pt idx="885" formatCode="0.00E+00">
                  <c:v>2.69114612923481E-4</c:v>
                </c:pt>
                <c:pt idx="886" formatCode="0.00E+00">
                  <c:v>4.78425978530634E-4</c:v>
                </c:pt>
                <c:pt idx="887" formatCode="0.00E+00">
                  <c:v>5.08327602188798E-4</c:v>
                </c:pt>
                <c:pt idx="888" formatCode="0.00E+00">
                  <c:v>4.78425978530634E-4</c:v>
                </c:pt>
                <c:pt idx="889" formatCode="0.00E+00">
                  <c:v>2.9901623658164602E-4</c:v>
                </c:pt>
                <c:pt idx="890" formatCode="0.00E+00">
                  <c:v>4.4852435487246898E-4</c:v>
                </c:pt>
                <c:pt idx="891" formatCode="0.00E+00">
                  <c:v>2.09311365607152E-4</c:v>
                </c:pt>
                <c:pt idx="892" formatCode="0.00E+00">
                  <c:v>4.1862273121430401E-4</c:v>
                </c:pt>
                <c:pt idx="893" formatCode="0.00E+00">
                  <c:v>5.08327602188798E-4</c:v>
                </c:pt>
                <c:pt idx="894" formatCode="0.00E+00">
                  <c:v>6.5783572047962199E-4</c:v>
                </c:pt>
                <c:pt idx="895" formatCode="0.00E+00">
                  <c:v>5.3822922584696297E-4</c:v>
                </c:pt>
                <c:pt idx="896" formatCode="0.00E+00">
                  <c:v>4.78425978530634E-4</c:v>
                </c:pt>
                <c:pt idx="897" formatCode="0.00E+00">
                  <c:v>5.9803247316329204E-4</c:v>
                </c:pt>
                <c:pt idx="898" formatCode="0.00E+00">
                  <c:v>5.9803247316329204E-4</c:v>
                </c:pt>
                <c:pt idx="899" formatCode="0.00E+00">
                  <c:v>3.5881948389797499E-4</c:v>
                </c:pt>
                <c:pt idx="900" formatCode="0.00E+00">
                  <c:v>4.78425978530634E-4</c:v>
                </c:pt>
                <c:pt idx="901" formatCode="0.00E+00">
                  <c:v>3.5881948389797499E-4</c:v>
                </c:pt>
                <c:pt idx="902" formatCode="0.00E+00">
                  <c:v>2.9901623658164602E-4</c:v>
                </c:pt>
                <c:pt idx="903" formatCode="0.00E+00">
                  <c:v>4.78425978530634E-4</c:v>
                </c:pt>
                <c:pt idx="904" formatCode="0.00E+00">
                  <c:v>3.2891786023981099E-4</c:v>
                </c:pt>
                <c:pt idx="905" formatCode="0.00E+00">
                  <c:v>4.1862273121430401E-4</c:v>
                </c:pt>
                <c:pt idx="906" formatCode="0.00E+00">
                  <c:v>4.78425978530634E-4</c:v>
                </c:pt>
                <c:pt idx="907" formatCode="0.00E+00">
                  <c:v>2.9901623658164602E-4</c:v>
                </c:pt>
                <c:pt idx="908" formatCode="0.00E+00">
                  <c:v>4.1862273121430401E-4</c:v>
                </c:pt>
                <c:pt idx="909" formatCode="0.00E+00">
                  <c:v>4.4852435487246898E-4</c:v>
                </c:pt>
                <c:pt idx="910" formatCode="0.00E+00">
                  <c:v>3.5881948389797499E-4</c:v>
                </c:pt>
                <c:pt idx="911" formatCode="0.00E+00">
                  <c:v>4.1862273121430401E-4</c:v>
                </c:pt>
                <c:pt idx="912" formatCode="0.00E+00">
                  <c:v>5.08327602188798E-4</c:v>
                </c:pt>
                <c:pt idx="913" formatCode="0.00E+00">
                  <c:v>1.7940974194898701E-4</c:v>
                </c:pt>
                <c:pt idx="914" formatCode="0.00E+00">
                  <c:v>3.2891786023981099E-4</c:v>
                </c:pt>
                <c:pt idx="915" formatCode="0.00E+00">
                  <c:v>4.4852435487246898E-4</c:v>
                </c:pt>
                <c:pt idx="916" formatCode="0.00E+00">
                  <c:v>4.78425978530634E-4</c:v>
                </c:pt>
                <c:pt idx="917" formatCode="0.00E+00">
                  <c:v>5.08327602188798E-4</c:v>
                </c:pt>
                <c:pt idx="918" formatCode="0.00E+00">
                  <c:v>4.1862273121430401E-4</c:v>
                </c:pt>
                <c:pt idx="919" formatCode="0.00E+00">
                  <c:v>4.78425978530634E-4</c:v>
                </c:pt>
                <c:pt idx="920" formatCode="0.00E+00">
                  <c:v>3.8872110755614001E-4</c:v>
                </c:pt>
                <c:pt idx="921" formatCode="0.00E+00">
                  <c:v>2.9901623658164602E-4</c:v>
                </c:pt>
                <c:pt idx="922" formatCode="0.00E+00">
                  <c:v>2.9901623658164602E-4</c:v>
                </c:pt>
                <c:pt idx="923" formatCode="0.00E+00">
                  <c:v>2.69114612923481E-4</c:v>
                </c:pt>
                <c:pt idx="924" formatCode="0.00E+00">
                  <c:v>3.2891786023981099E-4</c:v>
                </c:pt>
                <c:pt idx="925" formatCode="0.00E+00">
                  <c:v>3.8872110755614001E-4</c:v>
                </c:pt>
                <c:pt idx="926" formatCode="0.00E+00">
                  <c:v>3.5881948389797499E-4</c:v>
                </c:pt>
                <c:pt idx="927" formatCode="0.00E+00">
                  <c:v>3.2891786023981099E-4</c:v>
                </c:pt>
                <c:pt idx="928" formatCode="0.00E+00">
                  <c:v>3.5881948389797499E-4</c:v>
                </c:pt>
                <c:pt idx="929" formatCode="0.00E+00">
                  <c:v>2.09311365607152E-4</c:v>
                </c:pt>
                <c:pt idx="930" formatCode="0.00E+00">
                  <c:v>2.9901623658164602E-4</c:v>
                </c:pt>
                <c:pt idx="931" formatCode="0.00E+00">
                  <c:v>3.2891786023981099E-4</c:v>
                </c:pt>
                <c:pt idx="932" formatCode="0.00E+00">
                  <c:v>5.6813084950512805E-4</c:v>
                </c:pt>
                <c:pt idx="933" formatCode="0.00E+00">
                  <c:v>3.5881948389797499E-4</c:v>
                </c:pt>
                <c:pt idx="934" formatCode="0.00E+00">
                  <c:v>5.08327602188798E-4</c:v>
                </c:pt>
                <c:pt idx="935" formatCode="0.00E+00">
                  <c:v>3.5881948389797499E-4</c:v>
                </c:pt>
                <c:pt idx="936" formatCode="0.00E+00">
                  <c:v>3.2891786023981099E-4</c:v>
                </c:pt>
                <c:pt idx="937" formatCode="0.00E+00">
                  <c:v>2.39212989265317E-4</c:v>
                </c:pt>
                <c:pt idx="938" formatCode="0.00E+00">
                  <c:v>5.3822922584696297E-4</c:v>
                </c:pt>
                <c:pt idx="939" formatCode="0.00E+00">
                  <c:v>3.8872110755614001E-4</c:v>
                </c:pt>
                <c:pt idx="940" formatCode="0.00E+00">
                  <c:v>4.4852435487246898E-4</c:v>
                </c:pt>
                <c:pt idx="941" formatCode="0.00E+00">
                  <c:v>4.78425978530634E-4</c:v>
                </c:pt>
                <c:pt idx="942" formatCode="0.00E+00">
                  <c:v>5.08327602188798E-4</c:v>
                </c:pt>
                <c:pt idx="943" formatCode="0.00E+00">
                  <c:v>3.5881948389797499E-4</c:v>
                </c:pt>
                <c:pt idx="944" formatCode="0.00E+00">
                  <c:v>1.7940974194898701E-4</c:v>
                </c:pt>
                <c:pt idx="945" formatCode="0.00E+00">
                  <c:v>5.08327602188798E-4</c:v>
                </c:pt>
                <c:pt idx="946" formatCode="0.00E+00">
                  <c:v>3.8872110755614001E-4</c:v>
                </c:pt>
                <c:pt idx="947" formatCode="0.00E+00">
                  <c:v>4.78425978530634E-4</c:v>
                </c:pt>
                <c:pt idx="948" formatCode="0.00E+00">
                  <c:v>3.2891786023981099E-4</c:v>
                </c:pt>
                <c:pt idx="949" formatCode="0.00E+00">
                  <c:v>2.9901623658164602E-4</c:v>
                </c:pt>
                <c:pt idx="950" formatCode="0.00E+00">
                  <c:v>3.5881948389797499E-4</c:v>
                </c:pt>
                <c:pt idx="951" formatCode="0.00E+00">
                  <c:v>2.9901623658164602E-4</c:v>
                </c:pt>
                <c:pt idx="952" formatCode="0.00E+00">
                  <c:v>4.78425978530634E-4</c:v>
                </c:pt>
                <c:pt idx="953" formatCode="0.00E+00">
                  <c:v>5.6813084950512805E-4</c:v>
                </c:pt>
                <c:pt idx="954" formatCode="0.00E+00">
                  <c:v>5.3822922584696297E-4</c:v>
                </c:pt>
                <c:pt idx="955" formatCode="0.00E+00">
                  <c:v>3.5881948389797499E-4</c:v>
                </c:pt>
                <c:pt idx="956" formatCode="0.00E+00">
                  <c:v>3.2891786023981099E-4</c:v>
                </c:pt>
                <c:pt idx="957" formatCode="0.00E+00">
                  <c:v>5.08327602188798E-4</c:v>
                </c:pt>
                <c:pt idx="958" formatCode="0.00E+00">
                  <c:v>2.69114612923481E-4</c:v>
                </c:pt>
                <c:pt idx="959" formatCode="0.00E+00">
                  <c:v>5.08327602188798E-4</c:v>
                </c:pt>
                <c:pt idx="960" formatCode="0.00E+00">
                  <c:v>3.8872110755614001E-4</c:v>
                </c:pt>
                <c:pt idx="961" formatCode="0.00E+00">
                  <c:v>2.9901623658164602E-4</c:v>
                </c:pt>
                <c:pt idx="962" formatCode="0.00E+00">
                  <c:v>2.9901623658164602E-4</c:v>
                </c:pt>
                <c:pt idx="963" formatCode="0.00E+00">
                  <c:v>3.5881948389797499E-4</c:v>
                </c:pt>
                <c:pt idx="964" formatCode="0.00E+00">
                  <c:v>1.4950811829082301E-4</c:v>
                </c:pt>
                <c:pt idx="965" formatCode="0.00E+00">
                  <c:v>6.2793409682145702E-4</c:v>
                </c:pt>
                <c:pt idx="966" formatCode="0.00E+00">
                  <c:v>4.4852435487246898E-4</c:v>
                </c:pt>
                <c:pt idx="967" formatCode="0.00E+00">
                  <c:v>3.8872110755614001E-4</c:v>
                </c:pt>
                <c:pt idx="968" formatCode="0.00E+00">
                  <c:v>5.08327602188798E-4</c:v>
                </c:pt>
                <c:pt idx="969" formatCode="0.00E+00">
                  <c:v>2.9901623658164602E-4</c:v>
                </c:pt>
                <c:pt idx="970" formatCode="0.00E+00">
                  <c:v>4.4852435487246898E-4</c:v>
                </c:pt>
                <c:pt idx="971" formatCode="0.00E+00">
                  <c:v>5.3822922584696297E-4</c:v>
                </c:pt>
                <c:pt idx="972" formatCode="0.00E+00">
                  <c:v>4.1862273121430401E-4</c:v>
                </c:pt>
                <c:pt idx="973" formatCode="0.00E+00">
                  <c:v>4.4852435487246898E-4</c:v>
                </c:pt>
                <c:pt idx="974" formatCode="0.00E+00">
                  <c:v>2.9901623658164602E-4</c:v>
                </c:pt>
                <c:pt idx="975" formatCode="0.00E+00">
                  <c:v>1.4950811829082301E-4</c:v>
                </c:pt>
                <c:pt idx="976" formatCode="0.00E+00">
                  <c:v>3.8872110755614001E-4</c:v>
                </c:pt>
                <c:pt idx="977" formatCode="0.00E+00">
                  <c:v>3.2891786023981099E-4</c:v>
                </c:pt>
                <c:pt idx="978" formatCode="0.00E+00">
                  <c:v>3.8872110755614001E-4</c:v>
                </c:pt>
                <c:pt idx="979" formatCode="0.00E+00">
                  <c:v>1.7940974194898701E-4</c:v>
                </c:pt>
                <c:pt idx="980" formatCode="0.00E+00">
                  <c:v>3.2891786023981099E-4</c:v>
                </c:pt>
                <c:pt idx="981" formatCode="0.00E+00">
                  <c:v>3.2891786023981099E-4</c:v>
                </c:pt>
                <c:pt idx="982" formatCode="0.00E+00">
                  <c:v>3.2891786023981099E-4</c:v>
                </c:pt>
                <c:pt idx="983" formatCode="0.00E+00">
                  <c:v>4.4852435487246898E-4</c:v>
                </c:pt>
                <c:pt idx="984" formatCode="0.00E+00">
                  <c:v>5.08327602188798E-4</c:v>
                </c:pt>
                <c:pt idx="985" formatCode="0.00E+00">
                  <c:v>2.9901623658164602E-4</c:v>
                </c:pt>
                <c:pt idx="986" formatCode="0.00E+00">
                  <c:v>4.4852435487246898E-4</c:v>
                </c:pt>
                <c:pt idx="987" formatCode="0.00E+00">
                  <c:v>2.9901623658164602E-4</c:v>
                </c:pt>
                <c:pt idx="988" formatCode="0.00E+00">
                  <c:v>2.69114612923481E-4</c:v>
                </c:pt>
                <c:pt idx="989" formatCode="0.00E+00">
                  <c:v>3.8872110755614001E-4</c:v>
                </c:pt>
                <c:pt idx="990" formatCode="0.00E+00">
                  <c:v>2.09311365607152E-4</c:v>
                </c:pt>
                <c:pt idx="991" formatCode="0.00E+00">
                  <c:v>3.5881948389797499E-4</c:v>
                </c:pt>
                <c:pt idx="992" formatCode="0.00E+00">
                  <c:v>5.3822922584696297E-4</c:v>
                </c:pt>
                <c:pt idx="993" formatCode="0.00E+00">
                  <c:v>5.9803247316329204E-4</c:v>
                </c:pt>
                <c:pt idx="994" formatCode="0.00E+00">
                  <c:v>5.3822922584696297E-4</c:v>
                </c:pt>
                <c:pt idx="995" formatCode="0.00E+00">
                  <c:v>2.39212989265317E-4</c:v>
                </c:pt>
                <c:pt idx="996" formatCode="0.00E+00">
                  <c:v>4.4852435487246898E-4</c:v>
                </c:pt>
                <c:pt idx="997" formatCode="0.00E+00">
                  <c:v>2.69114612923481E-4</c:v>
                </c:pt>
                <c:pt idx="998" formatCode="0.00E+00">
                  <c:v>3.2891786023981099E-4</c:v>
                </c:pt>
                <c:pt idx="999" formatCode="0.00E+00">
                  <c:v>3.2891786023981099E-4</c:v>
                </c:pt>
                <c:pt idx="1000" formatCode="0.00E+00">
                  <c:v>3.5881948389797499E-4</c:v>
                </c:pt>
                <c:pt idx="1001" formatCode="0.00E+00">
                  <c:v>2.09311365607152E-4</c:v>
                </c:pt>
                <c:pt idx="1002" formatCode="0.00E+00">
                  <c:v>3.2891786023981099E-4</c:v>
                </c:pt>
                <c:pt idx="1003" formatCode="0.00E+00">
                  <c:v>3.5881948389797499E-4</c:v>
                </c:pt>
                <c:pt idx="1004" formatCode="0.00E+00">
                  <c:v>6.5783572047962199E-4</c:v>
                </c:pt>
                <c:pt idx="1005" formatCode="0.00E+00">
                  <c:v>4.78425978530634E-4</c:v>
                </c:pt>
                <c:pt idx="1006" formatCode="0.00E+00">
                  <c:v>1.7940974194898701E-4</c:v>
                </c:pt>
                <c:pt idx="1007" formatCode="0.00E+00">
                  <c:v>2.9901623658164602E-4</c:v>
                </c:pt>
                <c:pt idx="1008" formatCode="0.00E+00">
                  <c:v>5.08327602188798E-4</c:v>
                </c:pt>
                <c:pt idx="1009" formatCode="0.00E+00">
                  <c:v>3.5881948389797499E-4</c:v>
                </c:pt>
                <c:pt idx="1010" formatCode="0.00E+00">
                  <c:v>2.69114612923481E-4</c:v>
                </c:pt>
                <c:pt idx="1011" formatCode="0.00E+00">
                  <c:v>4.78425978530634E-4</c:v>
                </c:pt>
                <c:pt idx="1012" formatCode="0.00E+00">
                  <c:v>2.9901623658164602E-4</c:v>
                </c:pt>
                <c:pt idx="1013" formatCode="0.00E+00">
                  <c:v>5.3822922584696297E-4</c:v>
                </c:pt>
                <c:pt idx="1014" formatCode="0.00E+00">
                  <c:v>4.4852435487246898E-4</c:v>
                </c:pt>
                <c:pt idx="1015" formatCode="0.00E+00">
                  <c:v>4.1862273121430401E-4</c:v>
                </c:pt>
                <c:pt idx="1016" formatCode="0.00E+00">
                  <c:v>3.8872110755614001E-4</c:v>
                </c:pt>
                <c:pt idx="1017" formatCode="0.00E+00">
                  <c:v>3.2891786023981099E-4</c:v>
                </c:pt>
                <c:pt idx="1018" formatCode="0.00E+00">
                  <c:v>3.2891786023981099E-4</c:v>
                </c:pt>
                <c:pt idx="1019" formatCode="0.00E+00">
                  <c:v>4.4852435487246898E-4</c:v>
                </c:pt>
                <c:pt idx="1020" formatCode="0.00E+00">
                  <c:v>4.4852435487246898E-4</c:v>
                </c:pt>
                <c:pt idx="1021" formatCode="0.00E+00">
                  <c:v>3.2891786023981099E-4</c:v>
                </c:pt>
                <c:pt idx="1022" formatCode="0.00E+00">
                  <c:v>2.69114612923481E-4</c:v>
                </c:pt>
                <c:pt idx="1023" formatCode="0.00E+00">
                  <c:v>3.5881948389797499E-4</c:v>
                </c:pt>
                <c:pt idx="1024" formatCode="0.00E+00">
                  <c:v>3.5881948389797499E-4</c:v>
                </c:pt>
                <c:pt idx="1025" formatCode="0.00E+00">
                  <c:v>4.4852435487246898E-4</c:v>
                </c:pt>
                <c:pt idx="1026" formatCode="0.00E+00">
                  <c:v>4.4852435487246898E-4</c:v>
                </c:pt>
                <c:pt idx="1027" formatCode="0.00E+00">
                  <c:v>3.2891786023981099E-4</c:v>
                </c:pt>
                <c:pt idx="1028" formatCode="0.00E+00">
                  <c:v>5.3822922584696297E-4</c:v>
                </c:pt>
                <c:pt idx="1029" formatCode="0.00E+00">
                  <c:v>2.9901623658164602E-4</c:v>
                </c:pt>
                <c:pt idx="1030" formatCode="0.00E+00">
                  <c:v>3.8872110755614001E-4</c:v>
                </c:pt>
                <c:pt idx="1031" formatCode="0.00E+00">
                  <c:v>3.8872110755614001E-4</c:v>
                </c:pt>
                <c:pt idx="1032" formatCode="0.00E+00">
                  <c:v>3.5881948389797499E-4</c:v>
                </c:pt>
                <c:pt idx="1033" formatCode="0.00E+00">
                  <c:v>3.8872110755614001E-4</c:v>
                </c:pt>
                <c:pt idx="1034" formatCode="0.00E+00">
                  <c:v>2.69114612923481E-4</c:v>
                </c:pt>
                <c:pt idx="1035" formatCode="0.00E+00">
                  <c:v>2.09311365607152E-4</c:v>
                </c:pt>
                <c:pt idx="1036" formatCode="0.00E+00">
                  <c:v>3.2891786023981099E-4</c:v>
                </c:pt>
                <c:pt idx="1037" formatCode="0.00E+00">
                  <c:v>3.8872110755614001E-4</c:v>
                </c:pt>
                <c:pt idx="1038" formatCode="0.00E+00">
                  <c:v>2.69114612923481E-4</c:v>
                </c:pt>
                <c:pt idx="1039" formatCode="0.00E+00">
                  <c:v>4.1862273121430401E-4</c:v>
                </c:pt>
                <c:pt idx="1040" formatCode="0.00E+00">
                  <c:v>4.1862273121430401E-4</c:v>
                </c:pt>
                <c:pt idx="1041" formatCode="0.00E+00">
                  <c:v>4.1862273121430401E-4</c:v>
                </c:pt>
                <c:pt idx="1042" formatCode="0.00E+00">
                  <c:v>1.7940974194898701E-4</c:v>
                </c:pt>
                <c:pt idx="1043" formatCode="0.00E+00">
                  <c:v>4.1862273121430401E-4</c:v>
                </c:pt>
                <c:pt idx="1044" formatCode="0.00E+00">
                  <c:v>4.1862273121430401E-4</c:v>
                </c:pt>
                <c:pt idx="1045" formatCode="0.00E+00">
                  <c:v>4.4852435487246898E-4</c:v>
                </c:pt>
                <c:pt idx="1046" formatCode="0.00E+00">
                  <c:v>3.2891786023981099E-4</c:v>
                </c:pt>
                <c:pt idx="1047" formatCode="0.00E+00">
                  <c:v>3.8872110755614001E-4</c:v>
                </c:pt>
                <c:pt idx="1048" formatCode="0.00E+00">
                  <c:v>3.8872110755614001E-4</c:v>
                </c:pt>
                <c:pt idx="1049" formatCode="0.00E+00">
                  <c:v>3.2891786023981099E-4</c:v>
                </c:pt>
                <c:pt idx="1050" formatCode="0.00E+00">
                  <c:v>4.1862273121430401E-4</c:v>
                </c:pt>
                <c:pt idx="1051" formatCode="0.00E+00">
                  <c:v>5.08327602188798E-4</c:v>
                </c:pt>
                <c:pt idx="1052" formatCode="0.00E+00">
                  <c:v>2.69114612923481E-4</c:v>
                </c:pt>
                <c:pt idx="1053" formatCode="0.00E+00">
                  <c:v>5.9803247316329204E-4</c:v>
                </c:pt>
                <c:pt idx="1054" formatCode="0.00E+00">
                  <c:v>3.2891786023981099E-4</c:v>
                </c:pt>
                <c:pt idx="1055" formatCode="0.00E+00">
                  <c:v>1.7940974194898701E-4</c:v>
                </c:pt>
                <c:pt idx="1056" formatCode="0.00E+00">
                  <c:v>5.08327602188798E-4</c:v>
                </c:pt>
                <c:pt idx="1057" formatCode="0.00E+00">
                  <c:v>2.9901623658164602E-4</c:v>
                </c:pt>
                <c:pt idx="1058" formatCode="0.00E+00">
                  <c:v>2.69114612923481E-4</c:v>
                </c:pt>
                <c:pt idx="1059" formatCode="0.00E+00">
                  <c:v>3.2891786023981099E-4</c:v>
                </c:pt>
                <c:pt idx="1060" formatCode="0.00E+00">
                  <c:v>3.8872110755614001E-4</c:v>
                </c:pt>
                <c:pt idx="1061" formatCode="0.00E+00">
                  <c:v>3.8872110755614001E-4</c:v>
                </c:pt>
                <c:pt idx="1062" formatCode="0.00E+00">
                  <c:v>3.2891786023981099E-4</c:v>
                </c:pt>
                <c:pt idx="1063" formatCode="0.00E+00">
                  <c:v>4.1862273121430401E-4</c:v>
                </c:pt>
                <c:pt idx="1064" formatCode="0.00E+00">
                  <c:v>1.7940974194898701E-4</c:v>
                </c:pt>
                <c:pt idx="1065" formatCode="0.00E+00">
                  <c:v>2.39212989265317E-4</c:v>
                </c:pt>
                <c:pt idx="1066" formatCode="0.00E+00">
                  <c:v>3.2891786023981099E-4</c:v>
                </c:pt>
                <c:pt idx="1067" formatCode="0.00E+00">
                  <c:v>3.2891786023981099E-4</c:v>
                </c:pt>
                <c:pt idx="1068" formatCode="0.00E+00">
                  <c:v>4.4852435487246898E-4</c:v>
                </c:pt>
                <c:pt idx="1069" formatCode="0.00E+00">
                  <c:v>5.6813084950512805E-4</c:v>
                </c:pt>
                <c:pt idx="1070" formatCode="0.00E+00">
                  <c:v>2.69114612923481E-4</c:v>
                </c:pt>
                <c:pt idx="1071" formatCode="0.00E+00">
                  <c:v>4.1862273121430401E-4</c:v>
                </c:pt>
                <c:pt idx="1072" formatCode="0.00E+00">
                  <c:v>4.1862273121430401E-4</c:v>
                </c:pt>
                <c:pt idx="1073" formatCode="0.00E+00">
                  <c:v>5.3822922584696297E-4</c:v>
                </c:pt>
                <c:pt idx="1074" formatCode="0.00E+00">
                  <c:v>3.2891786023981099E-4</c:v>
                </c:pt>
                <c:pt idx="1075" formatCode="0.00E+00">
                  <c:v>4.1862273121430401E-4</c:v>
                </c:pt>
                <c:pt idx="1076" formatCode="0.00E+00">
                  <c:v>3.8872110755614001E-4</c:v>
                </c:pt>
                <c:pt idx="1077" formatCode="0.00E+00">
                  <c:v>4.1862273121430401E-4</c:v>
                </c:pt>
                <c:pt idx="1078" formatCode="0.00E+00">
                  <c:v>4.1862273121430401E-4</c:v>
                </c:pt>
                <c:pt idx="1079" formatCode="0.00E+00">
                  <c:v>3.5881948389797499E-4</c:v>
                </c:pt>
                <c:pt idx="1080" formatCode="0.00E+00">
                  <c:v>4.1862273121430401E-4</c:v>
                </c:pt>
                <c:pt idx="1081" formatCode="0.00E+00">
                  <c:v>4.78425978530634E-4</c:v>
                </c:pt>
                <c:pt idx="1082" formatCode="0.00E+00">
                  <c:v>3.5881948389797499E-4</c:v>
                </c:pt>
                <c:pt idx="1083" formatCode="0.00E+00">
                  <c:v>2.39212989265317E-4</c:v>
                </c:pt>
                <c:pt idx="1084" formatCode="0.00E+00">
                  <c:v>3.2891786023981099E-4</c:v>
                </c:pt>
                <c:pt idx="1085" formatCode="0.00E+00">
                  <c:v>2.39212989265317E-4</c:v>
                </c:pt>
                <c:pt idx="1086" formatCode="0.00E+00">
                  <c:v>1.7940974194898701E-4</c:v>
                </c:pt>
                <c:pt idx="1087" formatCode="0.00E+00">
                  <c:v>3.8872110755614001E-4</c:v>
                </c:pt>
                <c:pt idx="1088" formatCode="0.00E+00">
                  <c:v>3.2891786023981099E-4</c:v>
                </c:pt>
                <c:pt idx="1089" formatCode="0.00E+00">
                  <c:v>2.69114612923481E-4</c:v>
                </c:pt>
                <c:pt idx="1090" formatCode="0.00E+00">
                  <c:v>1.7940974194898701E-4</c:v>
                </c:pt>
                <c:pt idx="1091" formatCode="0.00E+00">
                  <c:v>3.5881948389797499E-4</c:v>
                </c:pt>
                <c:pt idx="1092" formatCode="0.00E+00">
                  <c:v>3.2891786023981099E-4</c:v>
                </c:pt>
                <c:pt idx="1093" formatCode="0.00E+00">
                  <c:v>2.09311365607152E-4</c:v>
                </c:pt>
                <c:pt idx="1094" formatCode="0.00E+00">
                  <c:v>4.1862273121430401E-4</c:v>
                </c:pt>
                <c:pt idx="1095" formatCode="0.00E+00">
                  <c:v>4.78425978530634E-4</c:v>
                </c:pt>
                <c:pt idx="1096" formatCode="0.00E+00">
                  <c:v>3.8872110755614001E-4</c:v>
                </c:pt>
                <c:pt idx="1097" formatCode="0.00E+00">
                  <c:v>2.69114612923481E-4</c:v>
                </c:pt>
                <c:pt idx="1098" formatCode="0.00E+00">
                  <c:v>5.3822922584696297E-4</c:v>
                </c:pt>
                <c:pt idx="1099" formatCode="0.00E+00">
                  <c:v>1.4950811829082301E-4</c:v>
                </c:pt>
                <c:pt idx="1100" formatCode="0.00E+00">
                  <c:v>3.5881948389797499E-4</c:v>
                </c:pt>
                <c:pt idx="1101" formatCode="0.00E+00">
                  <c:v>3.5881948389797499E-4</c:v>
                </c:pt>
                <c:pt idx="1102" formatCode="0.00E+00">
                  <c:v>2.69114612923481E-4</c:v>
                </c:pt>
                <c:pt idx="1103" formatCode="0.00E+00">
                  <c:v>2.69114612923481E-4</c:v>
                </c:pt>
                <c:pt idx="1104" formatCode="0.00E+00">
                  <c:v>4.4852435487246898E-4</c:v>
                </c:pt>
                <c:pt idx="1105" formatCode="0.00E+00">
                  <c:v>3.5881948389797499E-4</c:v>
                </c:pt>
                <c:pt idx="1106" formatCode="0.00E+00">
                  <c:v>2.9901623658164602E-4</c:v>
                </c:pt>
                <c:pt idx="1107" formatCode="0.00E+00">
                  <c:v>4.1862273121430401E-4</c:v>
                </c:pt>
                <c:pt idx="1108" formatCode="0.00E+00">
                  <c:v>2.39212989265317E-4</c:v>
                </c:pt>
                <c:pt idx="1109" formatCode="0.00E+00">
                  <c:v>2.69114612923481E-4</c:v>
                </c:pt>
                <c:pt idx="1110" formatCode="0.00E+00">
                  <c:v>1.7940974194898701E-4</c:v>
                </c:pt>
                <c:pt idx="1111" formatCode="0.00E+00">
                  <c:v>3.2891786023981099E-4</c:v>
                </c:pt>
                <c:pt idx="1112" formatCode="0.00E+00">
                  <c:v>3.2891786023981099E-4</c:v>
                </c:pt>
                <c:pt idx="1113" formatCode="0.00E+00">
                  <c:v>2.69114612923481E-4</c:v>
                </c:pt>
                <c:pt idx="1114" formatCode="0.00E+00">
                  <c:v>2.9901623658164602E-4</c:v>
                </c:pt>
                <c:pt idx="1115" formatCode="0.00E+00">
                  <c:v>2.9901623658164602E-4</c:v>
                </c:pt>
                <c:pt idx="1116" formatCode="0.00E+00">
                  <c:v>2.39212989265317E-4</c:v>
                </c:pt>
                <c:pt idx="1117" formatCode="0.00E+00">
                  <c:v>2.69114612923481E-4</c:v>
                </c:pt>
                <c:pt idx="1118" formatCode="0.00E+00">
                  <c:v>1.7940974194898701E-4</c:v>
                </c:pt>
                <c:pt idx="1119" formatCode="0.00E+00">
                  <c:v>3.2891786023981099E-4</c:v>
                </c:pt>
                <c:pt idx="1120" formatCode="0.00E+00">
                  <c:v>2.39212989265317E-4</c:v>
                </c:pt>
                <c:pt idx="1121" formatCode="0.00E+00">
                  <c:v>4.1862273121430401E-4</c:v>
                </c:pt>
                <c:pt idx="1122" formatCode="0.00E+00">
                  <c:v>1.7940974194898701E-4</c:v>
                </c:pt>
                <c:pt idx="1123" formatCode="0.00E+00">
                  <c:v>2.9901623658164602E-4</c:v>
                </c:pt>
                <c:pt idx="1124" formatCode="0.00E+00">
                  <c:v>4.4852435487246898E-4</c:v>
                </c:pt>
                <c:pt idx="1125" formatCode="0.00E+00">
                  <c:v>3.5881948389797499E-4</c:v>
                </c:pt>
                <c:pt idx="1126" formatCode="0.00E+00">
                  <c:v>1.7940974194898701E-4</c:v>
                </c:pt>
                <c:pt idx="1127" formatCode="0.00E+00">
                  <c:v>2.9901623658164602E-4</c:v>
                </c:pt>
                <c:pt idx="1128" formatCode="0.00E+00">
                  <c:v>3.8872110755614001E-4</c:v>
                </c:pt>
                <c:pt idx="1129" formatCode="0.00E+00">
                  <c:v>2.39212989265317E-4</c:v>
                </c:pt>
                <c:pt idx="1130" formatCode="0.00E+00">
                  <c:v>2.09311365607152E-4</c:v>
                </c:pt>
                <c:pt idx="1131" formatCode="0.00E+00">
                  <c:v>3.2891786023981099E-4</c:v>
                </c:pt>
                <c:pt idx="1132" formatCode="0.00E+00">
                  <c:v>3.8872110755614001E-4</c:v>
                </c:pt>
                <c:pt idx="1133" formatCode="0.00E+00">
                  <c:v>1.4950811829082301E-4</c:v>
                </c:pt>
                <c:pt idx="1134" formatCode="0.00E+00">
                  <c:v>4.78425978530634E-4</c:v>
                </c:pt>
                <c:pt idx="1135" formatCode="0.00E+00">
                  <c:v>2.9901623658164602E-4</c:v>
                </c:pt>
                <c:pt idx="1136" formatCode="0.00E+00">
                  <c:v>2.9901623658164602E-4</c:v>
                </c:pt>
                <c:pt idx="1137" formatCode="0.00E+00">
                  <c:v>1.4950811829082301E-4</c:v>
                </c:pt>
                <c:pt idx="1138" formatCode="0.00E+00">
                  <c:v>2.9901623658164602E-4</c:v>
                </c:pt>
                <c:pt idx="1139" formatCode="0.00E+00">
                  <c:v>3.2891786023981099E-4</c:v>
                </c:pt>
                <c:pt idx="1140" formatCode="0.00E+00">
                  <c:v>4.1862273121430401E-4</c:v>
                </c:pt>
                <c:pt idx="1141" formatCode="0.00E+00">
                  <c:v>2.69114612923481E-4</c:v>
                </c:pt>
                <c:pt idx="1142" formatCode="0.00E+00">
                  <c:v>3.2891786023981099E-4</c:v>
                </c:pt>
                <c:pt idx="1143" formatCode="0.00E+00">
                  <c:v>4.78425978530634E-4</c:v>
                </c:pt>
                <c:pt idx="1144" formatCode="0.00E+00">
                  <c:v>2.9901623658164602E-4</c:v>
                </c:pt>
                <c:pt idx="1145" formatCode="0.00E+00">
                  <c:v>2.39212989265317E-4</c:v>
                </c:pt>
                <c:pt idx="1146" formatCode="0.00E+00">
                  <c:v>1.4950811829082301E-4</c:v>
                </c:pt>
                <c:pt idx="1147" formatCode="0.00E+00">
                  <c:v>4.78425978530634E-4</c:v>
                </c:pt>
                <c:pt idx="1148" formatCode="0.00E+00">
                  <c:v>1.7940974194898701E-4</c:v>
                </c:pt>
                <c:pt idx="1149" formatCode="0.00E+00">
                  <c:v>1.4950811829082301E-4</c:v>
                </c:pt>
                <c:pt idx="1150" formatCode="0.00E+00">
                  <c:v>4.1862273121430401E-4</c:v>
                </c:pt>
                <c:pt idx="1151" formatCode="0.00E+00">
                  <c:v>3.5881948389797499E-4</c:v>
                </c:pt>
                <c:pt idx="1152" formatCode="0.00E+00">
                  <c:v>1.7940974194898701E-4</c:v>
                </c:pt>
                <c:pt idx="1153" formatCode="0.00E+00">
                  <c:v>2.39212989265317E-4</c:v>
                </c:pt>
                <c:pt idx="1154" formatCode="0.00E+00">
                  <c:v>4.78425978530634E-4</c:v>
                </c:pt>
                <c:pt idx="1155" formatCode="0.00E+00">
                  <c:v>2.9901623658164602E-4</c:v>
                </c:pt>
                <c:pt idx="1156" formatCode="0.00E+00">
                  <c:v>1.4950811829082301E-4</c:v>
                </c:pt>
                <c:pt idx="1157" formatCode="0.00E+00">
                  <c:v>2.69114612923481E-4</c:v>
                </c:pt>
                <c:pt idx="1158" formatCode="0.00E+00">
                  <c:v>1.7940974194898701E-4</c:v>
                </c:pt>
                <c:pt idx="1159" formatCode="0.00E+00">
                  <c:v>3.5881948389797499E-4</c:v>
                </c:pt>
                <c:pt idx="1160" formatCode="0.00E+00">
                  <c:v>5.08327602188798E-4</c:v>
                </c:pt>
                <c:pt idx="1161" formatCode="0.00E+00">
                  <c:v>2.69114612923481E-4</c:v>
                </c:pt>
                <c:pt idx="1162" formatCode="0.00E+00">
                  <c:v>3.5881948389797499E-4</c:v>
                </c:pt>
                <c:pt idx="1163" formatCode="0.00E+00">
                  <c:v>2.39212989265317E-4</c:v>
                </c:pt>
                <c:pt idx="1164" formatCode="0.00E+00">
                  <c:v>2.69114612923481E-4</c:v>
                </c:pt>
                <c:pt idx="1165" formatCode="0.00E+00">
                  <c:v>2.09311365607152E-4</c:v>
                </c:pt>
                <c:pt idx="1166" formatCode="0.00E+00">
                  <c:v>2.09311365607152E-4</c:v>
                </c:pt>
                <c:pt idx="1167" formatCode="0.00E+00">
                  <c:v>3.5881948389797499E-4</c:v>
                </c:pt>
                <c:pt idx="1168" formatCode="0.00E+00">
                  <c:v>3.5881948389797499E-4</c:v>
                </c:pt>
                <c:pt idx="1169" formatCode="0.00E+00">
                  <c:v>2.39212989265317E-4</c:v>
                </c:pt>
                <c:pt idx="1170" formatCode="0.00E+00">
                  <c:v>2.9901623658164602E-4</c:v>
                </c:pt>
                <c:pt idx="1171" formatCode="0.00E+00">
                  <c:v>3.2891786023981099E-4</c:v>
                </c:pt>
                <c:pt idx="1172" formatCode="0.00E+00">
                  <c:v>1.7940974194898701E-4</c:v>
                </c:pt>
                <c:pt idx="1173" formatCode="0.00E+00">
                  <c:v>2.69114612923481E-4</c:v>
                </c:pt>
                <c:pt idx="1174" formatCode="0.00E+00">
                  <c:v>4.4852435487246898E-4</c:v>
                </c:pt>
                <c:pt idx="1175" formatCode="0.00E+00">
                  <c:v>3.2891786023981099E-4</c:v>
                </c:pt>
                <c:pt idx="1176" formatCode="0.00E+00">
                  <c:v>5.08327602188798E-4</c:v>
                </c:pt>
                <c:pt idx="1177" formatCode="0.00E+00">
                  <c:v>3.8872110755614001E-4</c:v>
                </c:pt>
                <c:pt idx="1178" formatCode="0.00E+00">
                  <c:v>2.69114612923481E-4</c:v>
                </c:pt>
                <c:pt idx="1179" formatCode="0.00E+00">
                  <c:v>2.69114612923481E-4</c:v>
                </c:pt>
                <c:pt idx="1180" formatCode="0.00E+00">
                  <c:v>2.69114612923481E-4</c:v>
                </c:pt>
                <c:pt idx="1181" formatCode="0.00E+00">
                  <c:v>3.2891786023981099E-4</c:v>
                </c:pt>
                <c:pt idx="1182" formatCode="0.00E+00">
                  <c:v>3.2891786023981099E-4</c:v>
                </c:pt>
                <c:pt idx="1183" formatCode="0.00E+00">
                  <c:v>3.5881948389797499E-4</c:v>
                </c:pt>
                <c:pt idx="1184" formatCode="0.00E+00">
                  <c:v>4.1862273121430401E-4</c:v>
                </c:pt>
                <c:pt idx="1185" formatCode="0.00E+00">
                  <c:v>2.9901623658164602E-4</c:v>
                </c:pt>
                <c:pt idx="1186" formatCode="0.00E+00">
                  <c:v>3.2891786023981099E-4</c:v>
                </c:pt>
                <c:pt idx="1187" formatCode="0.00E+00">
                  <c:v>2.39212989265317E-4</c:v>
                </c:pt>
                <c:pt idx="1188" formatCode="0.00E+00">
                  <c:v>2.09311365607152E-4</c:v>
                </c:pt>
                <c:pt idx="1189" formatCode="0.00E+00">
                  <c:v>3.8872110755614001E-4</c:v>
                </c:pt>
                <c:pt idx="1190" formatCode="0.00E+00">
                  <c:v>1.4950811829082301E-4</c:v>
                </c:pt>
                <c:pt idx="1191" formatCode="0.00E+00">
                  <c:v>1.4950811829082301E-4</c:v>
                </c:pt>
                <c:pt idx="1192" formatCode="0.00E+00">
                  <c:v>2.9901623658164602E-4</c:v>
                </c:pt>
                <c:pt idx="1193" formatCode="0.00E+00">
                  <c:v>1.7940974194898701E-4</c:v>
                </c:pt>
                <c:pt idx="1194" formatCode="0.00E+00">
                  <c:v>3.2891786023981099E-4</c:v>
                </c:pt>
                <c:pt idx="1195" formatCode="0.00E+00">
                  <c:v>2.69114612923481E-4</c:v>
                </c:pt>
                <c:pt idx="1196" formatCode="0.00E+00">
                  <c:v>4.78425978530634E-4</c:v>
                </c:pt>
                <c:pt idx="1197" formatCode="0.00E+00">
                  <c:v>3.2891786023981099E-4</c:v>
                </c:pt>
                <c:pt idx="1198" formatCode="0.00E+00">
                  <c:v>2.39212989265317E-4</c:v>
                </c:pt>
                <c:pt idx="1199" formatCode="0.00E+00">
                  <c:v>5.08327602188798E-4</c:v>
                </c:pt>
                <c:pt idx="1200" formatCode="0.00E+00">
                  <c:v>2.39212989265317E-4</c:v>
                </c:pt>
                <c:pt idx="1201" formatCode="0.00E+00">
                  <c:v>2.69114612923481E-4</c:v>
                </c:pt>
                <c:pt idx="1202" formatCode="0.00E+00">
                  <c:v>2.9901623658164602E-4</c:v>
                </c:pt>
                <c:pt idx="1203" formatCode="0.00E+00">
                  <c:v>3.8872110755614001E-4</c:v>
                </c:pt>
                <c:pt idx="1204" formatCode="0.00E+00">
                  <c:v>3.2891786023981099E-4</c:v>
                </c:pt>
                <c:pt idx="1205" formatCode="0.00E+00">
                  <c:v>3.2891786023981099E-4</c:v>
                </c:pt>
                <c:pt idx="1206" formatCode="0.00E+00">
                  <c:v>4.4852435487246898E-4</c:v>
                </c:pt>
                <c:pt idx="1207" formatCode="0.00E+00">
                  <c:v>2.9901623658164602E-4</c:v>
                </c:pt>
                <c:pt idx="1208" formatCode="0.00E+00">
                  <c:v>1.19606494632658E-4</c:v>
                </c:pt>
                <c:pt idx="1209" formatCode="0.00E+00">
                  <c:v>3.5881948389797499E-4</c:v>
                </c:pt>
                <c:pt idx="1210" formatCode="0.00E+00">
                  <c:v>3.5881948389797499E-4</c:v>
                </c:pt>
                <c:pt idx="1211" formatCode="0.00E+00">
                  <c:v>2.09311365607152E-4</c:v>
                </c:pt>
                <c:pt idx="1212" formatCode="0.00E+00">
                  <c:v>2.39212989265317E-4</c:v>
                </c:pt>
                <c:pt idx="1213" formatCode="0.00E+00">
                  <c:v>2.9901623658164602E-4</c:v>
                </c:pt>
                <c:pt idx="1214" formatCode="0.00E+00">
                  <c:v>2.09311365607152E-4</c:v>
                </c:pt>
                <c:pt idx="1215" formatCode="0.00E+00">
                  <c:v>2.09311365607152E-4</c:v>
                </c:pt>
                <c:pt idx="1216" formatCode="0.00E+00">
                  <c:v>2.09311365607152E-4</c:v>
                </c:pt>
                <c:pt idx="1217" formatCode="0.00E+00">
                  <c:v>3.5881948389797499E-4</c:v>
                </c:pt>
                <c:pt idx="1218" formatCode="0.00E+00">
                  <c:v>2.69114612923481E-4</c:v>
                </c:pt>
                <c:pt idx="1219" formatCode="0.00E+00">
                  <c:v>3.5881948389797499E-4</c:v>
                </c:pt>
                <c:pt idx="1220" formatCode="0.00E+00">
                  <c:v>1.19606494632658E-4</c:v>
                </c:pt>
                <c:pt idx="1221" formatCode="0.00E+00">
                  <c:v>3.8872110755614001E-4</c:v>
                </c:pt>
                <c:pt idx="1222" formatCode="0.00E+00">
                  <c:v>2.69114612923481E-4</c:v>
                </c:pt>
                <c:pt idx="1223" formatCode="0.00E+00">
                  <c:v>1.7940974194898701E-4</c:v>
                </c:pt>
                <c:pt idx="1224" formatCode="0.00E+00">
                  <c:v>8.9704870974494005E-5</c:v>
                </c:pt>
                <c:pt idx="1225" formatCode="0.00E+00">
                  <c:v>3.2891786023981099E-4</c:v>
                </c:pt>
                <c:pt idx="1226" formatCode="0.00E+00">
                  <c:v>2.09311365607152E-4</c:v>
                </c:pt>
                <c:pt idx="1227" formatCode="0.00E+00">
                  <c:v>3.8872110755614001E-4</c:v>
                </c:pt>
                <c:pt idx="1228" formatCode="0.00E+00">
                  <c:v>2.69114612923481E-4</c:v>
                </c:pt>
                <c:pt idx="1229" formatCode="0.00E+00">
                  <c:v>4.4852435487246898E-4</c:v>
                </c:pt>
                <c:pt idx="1230" formatCode="0.00E+00">
                  <c:v>1.4950811829082301E-4</c:v>
                </c:pt>
                <c:pt idx="1231" formatCode="0.00E+00">
                  <c:v>1.7940974194898701E-4</c:v>
                </c:pt>
                <c:pt idx="1232" formatCode="0.00E+00">
                  <c:v>2.39212989265317E-4</c:v>
                </c:pt>
                <c:pt idx="1233" formatCode="0.00E+00">
                  <c:v>3.8872110755614001E-4</c:v>
                </c:pt>
                <c:pt idx="1234" formatCode="0.00E+00">
                  <c:v>2.9901623658164602E-4</c:v>
                </c:pt>
                <c:pt idx="1235" formatCode="0.00E+00">
                  <c:v>4.1862273121430401E-4</c:v>
                </c:pt>
                <c:pt idx="1236" formatCode="0.00E+00">
                  <c:v>4.1862273121430401E-4</c:v>
                </c:pt>
                <c:pt idx="1237" formatCode="0.00E+00">
                  <c:v>1.7940974194898701E-4</c:v>
                </c:pt>
                <c:pt idx="1238" formatCode="0.00E+00">
                  <c:v>1.7940974194898701E-4</c:v>
                </c:pt>
                <c:pt idx="1239" formatCode="0.00E+00">
                  <c:v>2.69114612923481E-4</c:v>
                </c:pt>
                <c:pt idx="1240" formatCode="0.00E+00">
                  <c:v>3.5881948389797499E-4</c:v>
                </c:pt>
                <c:pt idx="1241" formatCode="0.00E+00">
                  <c:v>1.7940974194898701E-4</c:v>
                </c:pt>
                <c:pt idx="1242" formatCode="0.00E+00">
                  <c:v>4.4852435487246898E-4</c:v>
                </c:pt>
                <c:pt idx="1243" formatCode="0.00E+00">
                  <c:v>1.19606494632658E-4</c:v>
                </c:pt>
                <c:pt idx="1244" formatCode="0.00E+00">
                  <c:v>3.2891786023981099E-4</c:v>
                </c:pt>
                <c:pt idx="1245" formatCode="0.00E+00">
                  <c:v>5.08327602188798E-4</c:v>
                </c:pt>
                <c:pt idx="1246" formatCode="0.00E+00">
                  <c:v>2.9901623658164602E-4</c:v>
                </c:pt>
                <c:pt idx="1247" formatCode="0.00E+00">
                  <c:v>1.7940974194898701E-4</c:v>
                </c:pt>
                <c:pt idx="1248" formatCode="0.00E+00">
                  <c:v>2.09311365607152E-4</c:v>
                </c:pt>
                <c:pt idx="1249" formatCode="0.00E+00">
                  <c:v>3.5881948389797499E-4</c:v>
                </c:pt>
                <c:pt idx="1250" formatCode="0.00E+00">
                  <c:v>1.7940974194898701E-4</c:v>
                </c:pt>
                <c:pt idx="1251" formatCode="0.00E+00">
                  <c:v>4.1862273121430401E-4</c:v>
                </c:pt>
                <c:pt idx="1252" formatCode="0.00E+00">
                  <c:v>2.69114612923481E-4</c:v>
                </c:pt>
                <c:pt idx="1253" formatCode="0.00E+00">
                  <c:v>2.69114612923481E-4</c:v>
                </c:pt>
                <c:pt idx="1254" formatCode="0.00E+00">
                  <c:v>2.9901623658164602E-4</c:v>
                </c:pt>
                <c:pt idx="1255" formatCode="0.00E+00">
                  <c:v>2.69114612923481E-4</c:v>
                </c:pt>
                <c:pt idx="1256" formatCode="0.00E+00">
                  <c:v>3.5881948389797499E-4</c:v>
                </c:pt>
                <c:pt idx="1257" formatCode="0.00E+00">
                  <c:v>3.2891786023981099E-4</c:v>
                </c:pt>
                <c:pt idx="1258" formatCode="0.00E+00">
                  <c:v>4.4852435487246898E-4</c:v>
                </c:pt>
                <c:pt idx="1259" formatCode="0.00E+00">
                  <c:v>3.8872110755614001E-4</c:v>
                </c:pt>
                <c:pt idx="1260" formatCode="0.00E+00">
                  <c:v>2.9901623658164602E-4</c:v>
                </c:pt>
                <c:pt idx="1261" formatCode="0.00E+00">
                  <c:v>2.09311365607152E-4</c:v>
                </c:pt>
                <c:pt idx="1262" formatCode="0.00E+00">
                  <c:v>2.39212989265317E-4</c:v>
                </c:pt>
                <c:pt idx="1263" formatCode="0.00E+00">
                  <c:v>5.3822922584696297E-4</c:v>
                </c:pt>
                <c:pt idx="1264" formatCode="0.00E+00">
                  <c:v>2.9901623658164602E-4</c:v>
                </c:pt>
                <c:pt idx="1265" formatCode="0.00E+00">
                  <c:v>3.5881948389797499E-4</c:v>
                </c:pt>
                <c:pt idx="1266" formatCode="0.00E+00">
                  <c:v>2.69114612923481E-4</c:v>
                </c:pt>
                <c:pt idx="1267" formatCode="0.00E+00">
                  <c:v>2.09311365607152E-4</c:v>
                </c:pt>
                <c:pt idx="1268" formatCode="0.00E+00">
                  <c:v>2.9901623658164602E-4</c:v>
                </c:pt>
                <c:pt idx="1269" formatCode="0.00E+00">
                  <c:v>4.4852435487246898E-4</c:v>
                </c:pt>
                <c:pt idx="1270" formatCode="0.00E+00">
                  <c:v>2.9901623658164602E-4</c:v>
                </c:pt>
                <c:pt idx="1271" formatCode="0.00E+00">
                  <c:v>2.9901623658164602E-4</c:v>
                </c:pt>
                <c:pt idx="1272" formatCode="0.00E+00">
                  <c:v>2.09311365607152E-4</c:v>
                </c:pt>
                <c:pt idx="1273" formatCode="0.00E+00">
                  <c:v>3.5881948389797499E-4</c:v>
                </c:pt>
                <c:pt idx="1274" formatCode="0.00E+00">
                  <c:v>1.4950811829082301E-4</c:v>
                </c:pt>
                <c:pt idx="1275" formatCode="0.00E+00">
                  <c:v>1.4950811829082301E-4</c:v>
                </c:pt>
                <c:pt idx="1276" formatCode="0.00E+00">
                  <c:v>4.78425978530634E-4</c:v>
                </c:pt>
                <c:pt idx="1277" formatCode="0.00E+00">
                  <c:v>1.19606494632658E-4</c:v>
                </c:pt>
                <c:pt idx="1278" formatCode="0.00E+00">
                  <c:v>3.8872110755614001E-4</c:v>
                </c:pt>
                <c:pt idx="1279" formatCode="0.00E+00">
                  <c:v>4.4852435487246898E-4</c:v>
                </c:pt>
                <c:pt idx="1280" formatCode="0.00E+00">
                  <c:v>2.09311365607152E-4</c:v>
                </c:pt>
                <c:pt idx="1281" formatCode="0.00E+00">
                  <c:v>4.78425978530634E-4</c:v>
                </c:pt>
                <c:pt idx="1282" formatCode="0.00E+00">
                  <c:v>2.09311365607152E-4</c:v>
                </c:pt>
                <c:pt idx="1283" formatCode="0.00E+00">
                  <c:v>2.39212989265317E-4</c:v>
                </c:pt>
                <c:pt idx="1284" formatCode="0.00E+00">
                  <c:v>2.69114612923481E-4</c:v>
                </c:pt>
                <c:pt idx="1285" formatCode="0.00E+00">
                  <c:v>1.4950811829082301E-4</c:v>
                </c:pt>
                <c:pt idx="1286" formatCode="0.00E+00">
                  <c:v>1.7940974194898701E-4</c:v>
                </c:pt>
                <c:pt idx="1287" formatCode="0.00E+00">
                  <c:v>4.1862273121430401E-4</c:v>
                </c:pt>
                <c:pt idx="1288" formatCode="0.00E+00">
                  <c:v>3.5881948389797499E-4</c:v>
                </c:pt>
                <c:pt idx="1289" formatCode="0.00E+00">
                  <c:v>2.9901623658164602E-4</c:v>
                </c:pt>
                <c:pt idx="1290" formatCode="0.00E+00">
                  <c:v>2.69114612923481E-4</c:v>
                </c:pt>
                <c:pt idx="1291" formatCode="0.00E+00">
                  <c:v>1.7940974194898701E-4</c:v>
                </c:pt>
                <c:pt idx="1292" formatCode="0.00E+00">
                  <c:v>2.9901623658164602E-4</c:v>
                </c:pt>
                <c:pt idx="1293" formatCode="0.00E+00">
                  <c:v>1.7940974194898701E-4</c:v>
                </c:pt>
                <c:pt idx="1294" formatCode="0.00E+00">
                  <c:v>1.7940974194898701E-4</c:v>
                </c:pt>
                <c:pt idx="1295" formatCode="0.00E+00">
                  <c:v>2.09311365607152E-4</c:v>
                </c:pt>
                <c:pt idx="1296" formatCode="0.00E+00">
                  <c:v>4.78425978530634E-4</c:v>
                </c:pt>
                <c:pt idx="1297" formatCode="0.00E+00">
                  <c:v>1.4950811829082301E-4</c:v>
                </c:pt>
                <c:pt idx="1298" formatCode="0.00E+00">
                  <c:v>3.8872110755614001E-4</c:v>
                </c:pt>
                <c:pt idx="1299" formatCode="0.00E+00">
                  <c:v>3.8872110755614001E-4</c:v>
                </c:pt>
                <c:pt idx="1300" formatCode="0.00E+00">
                  <c:v>1.19606494632658E-4</c:v>
                </c:pt>
                <c:pt idx="1301" formatCode="0.00E+00">
                  <c:v>1.7940974194898701E-4</c:v>
                </c:pt>
                <c:pt idx="1302" formatCode="0.00E+00">
                  <c:v>2.9901623658164602E-4</c:v>
                </c:pt>
                <c:pt idx="1303" formatCode="0.00E+00">
                  <c:v>1.4950811829082301E-4</c:v>
                </c:pt>
                <c:pt idx="1304" formatCode="0.00E+00">
                  <c:v>2.69114612923481E-4</c:v>
                </c:pt>
                <c:pt idx="1305" formatCode="0.00E+00">
                  <c:v>2.69114612923481E-4</c:v>
                </c:pt>
                <c:pt idx="1306" formatCode="0.00E+00">
                  <c:v>3.2891786023981099E-4</c:v>
                </c:pt>
                <c:pt idx="1307" formatCode="0.00E+00">
                  <c:v>8.9704870974494005E-5</c:v>
                </c:pt>
                <c:pt idx="1308" formatCode="0.00E+00">
                  <c:v>2.69114612923481E-4</c:v>
                </c:pt>
                <c:pt idx="1309" formatCode="0.00E+00">
                  <c:v>2.39212989265317E-4</c:v>
                </c:pt>
                <c:pt idx="1310" formatCode="0.00E+00">
                  <c:v>2.69114612923481E-4</c:v>
                </c:pt>
                <c:pt idx="1311" formatCode="0.00E+00">
                  <c:v>1.4950811829082301E-4</c:v>
                </c:pt>
                <c:pt idx="1312" formatCode="0.00E+00">
                  <c:v>3.5881948389797499E-4</c:v>
                </c:pt>
                <c:pt idx="1313" formatCode="0.00E+00">
                  <c:v>2.39212989265317E-4</c:v>
                </c:pt>
                <c:pt idx="1314" formatCode="0.00E+00">
                  <c:v>3.8872110755614001E-4</c:v>
                </c:pt>
                <c:pt idx="1315" formatCode="0.00E+00">
                  <c:v>3.5881948389797499E-4</c:v>
                </c:pt>
                <c:pt idx="1316" formatCode="0.00E+00">
                  <c:v>4.1862273121430401E-4</c:v>
                </c:pt>
                <c:pt idx="1317" formatCode="0.00E+00">
                  <c:v>3.2891786023981099E-4</c:v>
                </c:pt>
                <c:pt idx="1318" formatCode="0.00E+00">
                  <c:v>1.4950811829082301E-4</c:v>
                </c:pt>
                <c:pt idx="1319" formatCode="0.00E+00">
                  <c:v>3.5881948389797499E-4</c:v>
                </c:pt>
                <c:pt idx="1320" formatCode="0.00E+00">
                  <c:v>3.5881948389797499E-4</c:v>
                </c:pt>
                <c:pt idx="1321" formatCode="0.00E+00">
                  <c:v>8.9704870974494005E-5</c:v>
                </c:pt>
                <c:pt idx="1322" formatCode="0.00E+00">
                  <c:v>1.7940974194898701E-4</c:v>
                </c:pt>
                <c:pt idx="1323" formatCode="0.00E+00">
                  <c:v>3.5881948389797499E-4</c:v>
                </c:pt>
                <c:pt idx="1324" formatCode="0.00E+00">
                  <c:v>2.09311365607152E-4</c:v>
                </c:pt>
                <c:pt idx="1325" formatCode="0.00E+00">
                  <c:v>2.09311365607152E-4</c:v>
                </c:pt>
                <c:pt idx="1326" formatCode="0.00E+00">
                  <c:v>1.4950811829082301E-4</c:v>
                </c:pt>
                <c:pt idx="1327" formatCode="0.00E+00">
                  <c:v>2.09311365607152E-4</c:v>
                </c:pt>
                <c:pt idx="1328" formatCode="0.00E+00">
                  <c:v>3.5881948389797499E-4</c:v>
                </c:pt>
                <c:pt idx="1329" formatCode="0.00E+00">
                  <c:v>1.19606494632658E-4</c:v>
                </c:pt>
                <c:pt idx="1330" formatCode="0.00E+00">
                  <c:v>1.7940974194898701E-4</c:v>
                </c:pt>
                <c:pt idx="1331" formatCode="0.00E+00">
                  <c:v>2.39212989265317E-4</c:v>
                </c:pt>
                <c:pt idx="1332" formatCode="0.00E+00">
                  <c:v>2.9901623658164602E-4</c:v>
                </c:pt>
                <c:pt idx="1333" formatCode="0.00E+00">
                  <c:v>2.09311365607152E-4</c:v>
                </c:pt>
                <c:pt idx="1334" formatCode="0.00E+00">
                  <c:v>2.09311365607152E-4</c:v>
                </c:pt>
                <c:pt idx="1335" formatCode="0.00E+00">
                  <c:v>3.2891786023981099E-4</c:v>
                </c:pt>
                <c:pt idx="1336" formatCode="0.00E+00">
                  <c:v>1.4950811829082301E-4</c:v>
                </c:pt>
                <c:pt idx="1337" formatCode="0.00E+00">
                  <c:v>1.7940974194898701E-4</c:v>
                </c:pt>
                <c:pt idx="1338" formatCode="0.00E+00">
                  <c:v>1.19606494632658E-4</c:v>
                </c:pt>
                <c:pt idx="1339" formatCode="0.00E+00">
                  <c:v>2.39212989265317E-4</c:v>
                </c:pt>
                <c:pt idx="1340" formatCode="0.00E+00">
                  <c:v>2.9901623658164602E-4</c:v>
                </c:pt>
                <c:pt idx="1341" formatCode="0.00E+00">
                  <c:v>3.2891786023981099E-4</c:v>
                </c:pt>
                <c:pt idx="1342" formatCode="0.00E+00">
                  <c:v>2.09311365607152E-4</c:v>
                </c:pt>
                <c:pt idx="1343" formatCode="0.00E+00">
                  <c:v>3.8872110755614001E-4</c:v>
                </c:pt>
                <c:pt idx="1344" formatCode="0.00E+00">
                  <c:v>2.39212989265317E-4</c:v>
                </c:pt>
                <c:pt idx="1345" formatCode="0.00E+00">
                  <c:v>3.2891786023981099E-4</c:v>
                </c:pt>
                <c:pt idx="1346" formatCode="0.00E+00">
                  <c:v>1.7940974194898701E-4</c:v>
                </c:pt>
                <c:pt idx="1347" formatCode="0.00E+00">
                  <c:v>2.09311365607152E-4</c:v>
                </c:pt>
                <c:pt idx="1348" formatCode="0.00E+00">
                  <c:v>2.39212989265317E-4</c:v>
                </c:pt>
                <c:pt idx="1349" formatCode="0.00E+00">
                  <c:v>3.2891786023981099E-4</c:v>
                </c:pt>
                <c:pt idx="1350" formatCode="0.00E+00">
                  <c:v>2.39212989265317E-4</c:v>
                </c:pt>
                <c:pt idx="1351" formatCode="0.00E+00">
                  <c:v>2.9901623658164602E-4</c:v>
                </c:pt>
                <c:pt idx="1352" formatCode="0.00E+00">
                  <c:v>2.69114612923481E-4</c:v>
                </c:pt>
                <c:pt idx="1353" formatCode="0.00E+00">
                  <c:v>1.7940974194898701E-4</c:v>
                </c:pt>
                <c:pt idx="1354" formatCode="0.00E+00">
                  <c:v>2.39212989265317E-4</c:v>
                </c:pt>
                <c:pt idx="1355" formatCode="0.00E+00">
                  <c:v>3.2891786023981099E-4</c:v>
                </c:pt>
                <c:pt idx="1356" formatCode="0.00E+00">
                  <c:v>2.39212989265317E-4</c:v>
                </c:pt>
                <c:pt idx="1357" formatCode="0.00E+00">
                  <c:v>2.09311365607152E-4</c:v>
                </c:pt>
                <c:pt idx="1358" formatCode="0.00E+00">
                  <c:v>2.09311365607152E-4</c:v>
                </c:pt>
                <c:pt idx="1359" formatCode="0.00E+00">
                  <c:v>2.39212989265317E-4</c:v>
                </c:pt>
                <c:pt idx="1360" formatCode="0.00E+00">
                  <c:v>2.09311365607152E-4</c:v>
                </c:pt>
                <c:pt idx="1361" formatCode="0.00E+00">
                  <c:v>1.4950811829082301E-4</c:v>
                </c:pt>
                <c:pt idx="1362" formatCode="0.00E+00">
                  <c:v>1.7940974194898701E-4</c:v>
                </c:pt>
                <c:pt idx="1363" formatCode="0.00E+00">
                  <c:v>3.5881948389797499E-4</c:v>
                </c:pt>
                <c:pt idx="1364" formatCode="0.00E+00">
                  <c:v>2.9901623658164602E-5</c:v>
                </c:pt>
                <c:pt idx="1365" formatCode="0.00E+00">
                  <c:v>1.4950811829082301E-4</c:v>
                </c:pt>
                <c:pt idx="1366" formatCode="0.00E+00">
                  <c:v>2.69114612923481E-4</c:v>
                </c:pt>
                <c:pt idx="1367" formatCode="0.00E+00">
                  <c:v>2.9901623658164602E-4</c:v>
                </c:pt>
                <c:pt idx="1368" formatCode="0.00E+00">
                  <c:v>5.9803247316329203E-5</c:v>
                </c:pt>
                <c:pt idx="1369" formatCode="0.00E+00">
                  <c:v>1.7940974194898701E-4</c:v>
                </c:pt>
                <c:pt idx="1370" formatCode="0.00E+00">
                  <c:v>3.2891786023981099E-4</c:v>
                </c:pt>
                <c:pt idx="1371" formatCode="0.00E+00">
                  <c:v>2.9901623658164602E-4</c:v>
                </c:pt>
                <c:pt idx="1372" formatCode="0.00E+00">
                  <c:v>2.69114612923481E-4</c:v>
                </c:pt>
                <c:pt idx="1373" formatCode="0.00E+00">
                  <c:v>1.4950811829082301E-4</c:v>
                </c:pt>
                <c:pt idx="1374" formatCode="0.00E+00">
                  <c:v>3.5881948389797499E-4</c:v>
                </c:pt>
                <c:pt idx="1375" formatCode="0.00E+00">
                  <c:v>2.39212989265317E-4</c:v>
                </c:pt>
                <c:pt idx="1376" formatCode="0.00E+00">
                  <c:v>2.9901623658164602E-4</c:v>
                </c:pt>
                <c:pt idx="1377" formatCode="0.00E+00">
                  <c:v>1.19606494632658E-4</c:v>
                </c:pt>
                <c:pt idx="1378" formatCode="0.00E+00">
                  <c:v>2.9901623658164602E-4</c:v>
                </c:pt>
                <c:pt idx="1379" formatCode="0.00E+00">
                  <c:v>2.69114612923481E-4</c:v>
                </c:pt>
                <c:pt idx="1380" formatCode="0.00E+00">
                  <c:v>2.39212989265317E-4</c:v>
                </c:pt>
                <c:pt idx="1381" formatCode="0.00E+00">
                  <c:v>4.78425978530634E-4</c:v>
                </c:pt>
                <c:pt idx="1382" formatCode="0.00E+00">
                  <c:v>2.39212989265317E-4</c:v>
                </c:pt>
                <c:pt idx="1383" formatCode="0.00E+00">
                  <c:v>2.09311365607152E-4</c:v>
                </c:pt>
                <c:pt idx="1384" formatCode="0.00E+00">
                  <c:v>2.9901623658164602E-4</c:v>
                </c:pt>
                <c:pt idx="1385" formatCode="0.00E+00">
                  <c:v>4.4852435487246898E-4</c:v>
                </c:pt>
                <c:pt idx="1386" formatCode="0.00E+00">
                  <c:v>3.5881948389797499E-4</c:v>
                </c:pt>
                <c:pt idx="1387" formatCode="0.00E+00">
                  <c:v>2.9901623658164602E-4</c:v>
                </c:pt>
                <c:pt idx="1388" formatCode="0.00E+00">
                  <c:v>3.5881948389797499E-4</c:v>
                </c:pt>
                <c:pt idx="1389" formatCode="0.00E+00">
                  <c:v>3.2891786023981099E-4</c:v>
                </c:pt>
                <c:pt idx="1390" formatCode="0.00E+00">
                  <c:v>2.39212989265317E-4</c:v>
                </c:pt>
                <c:pt idx="1391" formatCode="0.00E+00">
                  <c:v>2.09311365607152E-4</c:v>
                </c:pt>
                <c:pt idx="1392" formatCode="0.00E+00">
                  <c:v>2.39212989265317E-4</c:v>
                </c:pt>
                <c:pt idx="1393" formatCode="0.00E+00">
                  <c:v>1.7940974194898701E-4</c:v>
                </c:pt>
                <c:pt idx="1394" formatCode="0.00E+00">
                  <c:v>1.19606494632658E-4</c:v>
                </c:pt>
                <c:pt idx="1395" formatCode="0.00E+00">
                  <c:v>2.09311365607152E-4</c:v>
                </c:pt>
                <c:pt idx="1396" formatCode="0.00E+00">
                  <c:v>2.69114612923481E-4</c:v>
                </c:pt>
                <c:pt idx="1397" formatCode="0.00E+00">
                  <c:v>1.19606494632658E-4</c:v>
                </c:pt>
                <c:pt idx="1398" formatCode="0.00E+00">
                  <c:v>1.4950811829082301E-4</c:v>
                </c:pt>
                <c:pt idx="1399" formatCode="0.00E+00">
                  <c:v>2.69114612923481E-4</c:v>
                </c:pt>
                <c:pt idx="1400" formatCode="0.00E+00">
                  <c:v>2.09311365607152E-4</c:v>
                </c:pt>
                <c:pt idx="1401" formatCode="0.00E+00">
                  <c:v>1.7940974194898701E-4</c:v>
                </c:pt>
                <c:pt idx="1402" formatCode="0.00E+00">
                  <c:v>2.69114612923481E-4</c:v>
                </c:pt>
                <c:pt idx="1403" formatCode="0.00E+00">
                  <c:v>1.4950811829082301E-4</c:v>
                </c:pt>
                <c:pt idx="1404" formatCode="0.00E+00">
                  <c:v>2.69114612923481E-4</c:v>
                </c:pt>
                <c:pt idx="1405" formatCode="0.00E+00">
                  <c:v>2.69114612923481E-4</c:v>
                </c:pt>
                <c:pt idx="1406" formatCode="0.00E+00">
                  <c:v>2.69114612923481E-4</c:v>
                </c:pt>
                <c:pt idx="1407" formatCode="0.00E+00">
                  <c:v>3.5881948389797499E-4</c:v>
                </c:pt>
                <c:pt idx="1408" formatCode="0.00E+00">
                  <c:v>3.2891786023981099E-4</c:v>
                </c:pt>
                <c:pt idx="1409" formatCode="0.00E+00">
                  <c:v>1.7940974194898701E-4</c:v>
                </c:pt>
                <c:pt idx="1410" formatCode="0.00E+00">
                  <c:v>5.9803247316329203E-5</c:v>
                </c:pt>
                <c:pt idx="1411" formatCode="0.00E+00">
                  <c:v>2.9901623658164602E-4</c:v>
                </c:pt>
                <c:pt idx="1412" formatCode="0.00E+00">
                  <c:v>3.2891786023981099E-4</c:v>
                </c:pt>
                <c:pt idx="1413" formatCode="0.00E+00">
                  <c:v>2.09311365607152E-4</c:v>
                </c:pt>
                <c:pt idx="1414" formatCode="0.00E+00">
                  <c:v>2.69114612923481E-4</c:v>
                </c:pt>
                <c:pt idx="1415" formatCode="0.00E+00">
                  <c:v>2.69114612923481E-4</c:v>
                </c:pt>
                <c:pt idx="1416" formatCode="0.00E+00">
                  <c:v>2.69114612923481E-4</c:v>
                </c:pt>
                <c:pt idx="1417" formatCode="0.00E+00">
                  <c:v>2.39212989265317E-4</c:v>
                </c:pt>
                <c:pt idx="1418" formatCode="0.00E+00">
                  <c:v>2.09311365607152E-4</c:v>
                </c:pt>
                <c:pt idx="1419" formatCode="0.00E+00">
                  <c:v>2.9901623658164602E-4</c:v>
                </c:pt>
                <c:pt idx="1420" formatCode="0.00E+00">
                  <c:v>2.9901623658164602E-4</c:v>
                </c:pt>
                <c:pt idx="1421" formatCode="0.00E+00">
                  <c:v>1.19606494632658E-4</c:v>
                </c:pt>
                <c:pt idx="1422" formatCode="0.00E+00">
                  <c:v>1.7940974194898701E-4</c:v>
                </c:pt>
                <c:pt idx="1423" formatCode="0.00E+00">
                  <c:v>2.09311365607152E-4</c:v>
                </c:pt>
                <c:pt idx="1424" formatCode="0.00E+00">
                  <c:v>2.39212989265317E-4</c:v>
                </c:pt>
                <c:pt idx="1425" formatCode="0.00E+00">
                  <c:v>1.19606494632658E-4</c:v>
                </c:pt>
                <c:pt idx="1426" formatCode="0.00E+00">
                  <c:v>1.7940974194898701E-4</c:v>
                </c:pt>
                <c:pt idx="1427" formatCode="0.00E+00">
                  <c:v>2.39212989265317E-4</c:v>
                </c:pt>
                <c:pt idx="1428" formatCode="0.00E+00">
                  <c:v>1.4950811829082301E-4</c:v>
                </c:pt>
                <c:pt idx="1429" formatCode="0.00E+00">
                  <c:v>1.4950811829082301E-4</c:v>
                </c:pt>
                <c:pt idx="1430" formatCode="0.00E+00">
                  <c:v>1.19606494632658E-4</c:v>
                </c:pt>
                <c:pt idx="1431" formatCode="0.00E+00">
                  <c:v>2.69114612923481E-4</c:v>
                </c:pt>
                <c:pt idx="1432" formatCode="0.00E+00">
                  <c:v>2.09311365607152E-4</c:v>
                </c:pt>
                <c:pt idx="1433" formatCode="0.00E+00">
                  <c:v>2.39212989265317E-4</c:v>
                </c:pt>
                <c:pt idx="1434" formatCode="0.00E+00">
                  <c:v>2.09311365607152E-4</c:v>
                </c:pt>
                <c:pt idx="1435" formatCode="0.00E+00">
                  <c:v>2.69114612923481E-4</c:v>
                </c:pt>
                <c:pt idx="1436" formatCode="0.00E+00">
                  <c:v>1.7940974194898701E-4</c:v>
                </c:pt>
                <c:pt idx="1437" formatCode="0.00E+00">
                  <c:v>1.4950811829082301E-4</c:v>
                </c:pt>
                <c:pt idx="1438" formatCode="0.00E+00">
                  <c:v>1.19606494632658E-4</c:v>
                </c:pt>
                <c:pt idx="1439" formatCode="0.00E+00">
                  <c:v>2.9901623658164602E-4</c:v>
                </c:pt>
                <c:pt idx="1440" formatCode="0.00E+00">
                  <c:v>2.39212989265317E-4</c:v>
                </c:pt>
                <c:pt idx="1441" formatCode="0.00E+00">
                  <c:v>2.39212989265317E-4</c:v>
                </c:pt>
                <c:pt idx="1442" formatCode="0.00E+00">
                  <c:v>3.5881948389797499E-4</c:v>
                </c:pt>
                <c:pt idx="1443" formatCode="0.00E+00">
                  <c:v>2.9901623658164602E-4</c:v>
                </c:pt>
                <c:pt idx="1444" formatCode="0.00E+00">
                  <c:v>1.4950811829082301E-4</c:v>
                </c:pt>
                <c:pt idx="1445" formatCode="0.00E+00">
                  <c:v>2.69114612923481E-4</c:v>
                </c:pt>
                <c:pt idx="1446" formatCode="0.00E+00">
                  <c:v>2.09311365607152E-4</c:v>
                </c:pt>
                <c:pt idx="1447" formatCode="0.00E+00">
                  <c:v>2.69114612923481E-4</c:v>
                </c:pt>
                <c:pt idx="1448" formatCode="0.00E+00">
                  <c:v>3.5881948389797499E-4</c:v>
                </c:pt>
                <c:pt idx="1449" formatCode="0.00E+00">
                  <c:v>8.9704870974494005E-5</c:v>
                </c:pt>
                <c:pt idx="1450" formatCode="0.00E+00">
                  <c:v>1.4950811829082301E-4</c:v>
                </c:pt>
                <c:pt idx="1451" formatCode="0.00E+00">
                  <c:v>3.2891786023981099E-4</c:v>
                </c:pt>
                <c:pt idx="1452" formatCode="0.00E+00">
                  <c:v>2.39212989265317E-4</c:v>
                </c:pt>
                <c:pt idx="1453" formatCode="0.00E+00">
                  <c:v>2.09311365607152E-4</c:v>
                </c:pt>
                <c:pt idx="1454" formatCode="0.00E+00">
                  <c:v>4.4852435487246898E-4</c:v>
                </c:pt>
                <c:pt idx="1455" formatCode="0.00E+00">
                  <c:v>2.39212989265317E-4</c:v>
                </c:pt>
                <c:pt idx="1456" formatCode="0.00E+00">
                  <c:v>1.19606494632658E-4</c:v>
                </c:pt>
                <c:pt idx="1457" formatCode="0.00E+00">
                  <c:v>3.2891786023981099E-4</c:v>
                </c:pt>
                <c:pt idx="1458" formatCode="0.00E+00">
                  <c:v>2.69114612923481E-4</c:v>
                </c:pt>
                <c:pt idx="1459" formatCode="0.00E+00">
                  <c:v>3.5881948389797499E-4</c:v>
                </c:pt>
                <c:pt idx="1460" formatCode="0.00E+00">
                  <c:v>2.39212989265317E-4</c:v>
                </c:pt>
                <c:pt idx="1461" formatCode="0.00E+00">
                  <c:v>1.4950811829082301E-4</c:v>
                </c:pt>
                <c:pt idx="1462" formatCode="0.00E+00">
                  <c:v>2.39212989265317E-4</c:v>
                </c:pt>
                <c:pt idx="1463" formatCode="0.00E+00">
                  <c:v>3.5881948389797499E-4</c:v>
                </c:pt>
                <c:pt idx="1464" formatCode="0.00E+00">
                  <c:v>2.9901623658164602E-4</c:v>
                </c:pt>
                <c:pt idx="1465" formatCode="0.00E+00">
                  <c:v>4.1862273121430401E-4</c:v>
                </c:pt>
                <c:pt idx="1466" formatCode="0.00E+00">
                  <c:v>3.8872110755614001E-4</c:v>
                </c:pt>
                <c:pt idx="1467" formatCode="0.00E+00">
                  <c:v>2.9901623658164602E-5</c:v>
                </c:pt>
                <c:pt idx="1468" formatCode="0.00E+00">
                  <c:v>3.2891786023981099E-4</c:v>
                </c:pt>
                <c:pt idx="1469" formatCode="0.00E+00">
                  <c:v>2.9901623658164602E-4</c:v>
                </c:pt>
                <c:pt idx="1470" formatCode="0.00E+00">
                  <c:v>2.09311365607152E-4</c:v>
                </c:pt>
                <c:pt idx="1471" formatCode="0.00E+00">
                  <c:v>2.09311365607152E-4</c:v>
                </c:pt>
                <c:pt idx="1472" formatCode="0.00E+00">
                  <c:v>1.4950811829082301E-4</c:v>
                </c:pt>
                <c:pt idx="1473" formatCode="0.00E+00">
                  <c:v>2.09311365607152E-4</c:v>
                </c:pt>
                <c:pt idx="1474" formatCode="0.00E+00">
                  <c:v>2.9901623658164602E-4</c:v>
                </c:pt>
                <c:pt idx="1475" formatCode="0.00E+00">
                  <c:v>2.69114612923481E-4</c:v>
                </c:pt>
                <c:pt idx="1476" formatCode="0.00E+00">
                  <c:v>2.39212989265317E-4</c:v>
                </c:pt>
                <c:pt idx="1477" formatCode="0.00E+00">
                  <c:v>2.69114612923481E-4</c:v>
                </c:pt>
                <c:pt idx="1478" formatCode="0.00E+00">
                  <c:v>2.9901623658164602E-4</c:v>
                </c:pt>
                <c:pt idx="1479" formatCode="0.00E+00">
                  <c:v>2.69114612923481E-4</c:v>
                </c:pt>
                <c:pt idx="1480" formatCode="0.00E+00">
                  <c:v>2.09311365607152E-4</c:v>
                </c:pt>
                <c:pt idx="1481" formatCode="0.00E+00">
                  <c:v>2.69114612923481E-4</c:v>
                </c:pt>
                <c:pt idx="1482" formatCode="0.00E+00">
                  <c:v>1.19606494632658E-4</c:v>
                </c:pt>
                <c:pt idx="1483" formatCode="0.00E+00">
                  <c:v>4.4852435487246898E-4</c:v>
                </c:pt>
                <c:pt idx="1484" formatCode="0.00E+00">
                  <c:v>1.4950811829082301E-4</c:v>
                </c:pt>
                <c:pt idx="1485" formatCode="0.00E+00">
                  <c:v>2.9901623658164602E-4</c:v>
                </c:pt>
                <c:pt idx="1486" formatCode="0.00E+00">
                  <c:v>2.9901623658164602E-4</c:v>
                </c:pt>
                <c:pt idx="1487" formatCode="0.00E+00">
                  <c:v>2.9901623658164602E-4</c:v>
                </c:pt>
                <c:pt idx="1488" formatCode="0.00E+00">
                  <c:v>2.39212989265317E-4</c:v>
                </c:pt>
                <c:pt idx="1489" formatCode="0.00E+00">
                  <c:v>1.19606494632658E-4</c:v>
                </c:pt>
                <c:pt idx="1490" formatCode="0.00E+00">
                  <c:v>1.4950811829082301E-4</c:v>
                </c:pt>
                <c:pt idx="1491" formatCode="0.00E+00">
                  <c:v>1.4950811829082301E-4</c:v>
                </c:pt>
                <c:pt idx="1492" formatCode="0.00E+00">
                  <c:v>1.7940974194898701E-4</c:v>
                </c:pt>
                <c:pt idx="1493" formatCode="0.00E+00">
                  <c:v>2.69114612923481E-4</c:v>
                </c:pt>
                <c:pt idx="1494" formatCode="0.00E+00">
                  <c:v>2.39212989265317E-4</c:v>
                </c:pt>
                <c:pt idx="1495" formatCode="0.00E+00">
                  <c:v>2.9901623658164602E-4</c:v>
                </c:pt>
                <c:pt idx="1496" formatCode="0.00E+00">
                  <c:v>2.09311365607152E-4</c:v>
                </c:pt>
                <c:pt idx="1497" formatCode="0.00E+00">
                  <c:v>3.8872110755614001E-4</c:v>
                </c:pt>
                <c:pt idx="1498" formatCode="0.00E+00">
                  <c:v>2.09311365607152E-4</c:v>
                </c:pt>
                <c:pt idx="1499" formatCode="0.00E+00">
                  <c:v>2.39212989265317E-4</c:v>
                </c:pt>
                <c:pt idx="1500" formatCode="0.00E+00">
                  <c:v>2.09311365607152E-4</c:v>
                </c:pt>
                <c:pt idx="1501" formatCode="0.00E+00">
                  <c:v>1.4950811829082301E-4</c:v>
                </c:pt>
                <c:pt idx="1502" formatCode="0.00E+00">
                  <c:v>2.09311365607152E-4</c:v>
                </c:pt>
                <c:pt idx="1503" formatCode="0.00E+00">
                  <c:v>2.09311365607152E-4</c:v>
                </c:pt>
                <c:pt idx="1504" formatCode="0.00E+00">
                  <c:v>8.9704870974494005E-5</c:v>
                </c:pt>
                <c:pt idx="1505" formatCode="0.00E+00">
                  <c:v>8.9704870974494005E-5</c:v>
                </c:pt>
                <c:pt idx="1506" formatCode="0.00E+00">
                  <c:v>8.9704870974494005E-5</c:v>
                </c:pt>
                <c:pt idx="1507" formatCode="0.00E+00">
                  <c:v>1.4950811829082301E-4</c:v>
                </c:pt>
                <c:pt idx="1508" formatCode="0.00E+00">
                  <c:v>2.39212989265317E-4</c:v>
                </c:pt>
                <c:pt idx="1509" formatCode="0.00E+00">
                  <c:v>1.7940974194898701E-4</c:v>
                </c:pt>
                <c:pt idx="1510" formatCode="0.00E+00">
                  <c:v>1.4950811829082301E-4</c:v>
                </c:pt>
                <c:pt idx="1511" formatCode="0.00E+00">
                  <c:v>2.69114612923481E-4</c:v>
                </c:pt>
                <c:pt idx="1512" formatCode="0.00E+00">
                  <c:v>1.4950811829082301E-4</c:v>
                </c:pt>
                <c:pt idx="1513" formatCode="0.00E+00">
                  <c:v>2.69114612923481E-4</c:v>
                </c:pt>
                <c:pt idx="1514" formatCode="0.00E+00">
                  <c:v>8.9704870974494005E-5</c:v>
                </c:pt>
                <c:pt idx="1515" formatCode="0.00E+00">
                  <c:v>2.9901623658164602E-4</c:v>
                </c:pt>
                <c:pt idx="1516" formatCode="0.00E+00">
                  <c:v>2.39212989265317E-4</c:v>
                </c:pt>
                <c:pt idx="1517" formatCode="0.00E+00">
                  <c:v>2.39212989265317E-4</c:v>
                </c:pt>
                <c:pt idx="1518" formatCode="0.00E+00">
                  <c:v>5.9803247316329203E-5</c:v>
                </c:pt>
                <c:pt idx="1519" formatCode="0.00E+00">
                  <c:v>1.4950811829082301E-4</c:v>
                </c:pt>
                <c:pt idx="1520" formatCode="0.00E+00">
                  <c:v>2.09311365607152E-4</c:v>
                </c:pt>
                <c:pt idx="1521" formatCode="0.00E+00">
                  <c:v>2.69114612923481E-4</c:v>
                </c:pt>
                <c:pt idx="1522" formatCode="0.00E+00">
                  <c:v>1.7940974194898701E-4</c:v>
                </c:pt>
                <c:pt idx="1523" formatCode="0.00E+00">
                  <c:v>2.69114612923481E-4</c:v>
                </c:pt>
                <c:pt idx="1524" formatCode="0.00E+00">
                  <c:v>3.5881948389797499E-4</c:v>
                </c:pt>
                <c:pt idx="1525" formatCode="0.00E+00">
                  <c:v>3.2891786023981099E-4</c:v>
                </c:pt>
                <c:pt idx="1526" formatCode="0.00E+00">
                  <c:v>1.7940974194898701E-4</c:v>
                </c:pt>
                <c:pt idx="1527" formatCode="0.00E+00">
                  <c:v>3.8872110755614001E-4</c:v>
                </c:pt>
                <c:pt idx="1528" formatCode="0.00E+00">
                  <c:v>8.9704870974494005E-5</c:v>
                </c:pt>
                <c:pt idx="1529" formatCode="0.00E+00">
                  <c:v>1.7940974194898701E-4</c:v>
                </c:pt>
                <c:pt idx="1530" formatCode="0.00E+00">
                  <c:v>2.39212989265317E-4</c:v>
                </c:pt>
                <c:pt idx="1531" formatCode="0.00E+00">
                  <c:v>1.7940974194898701E-4</c:v>
                </c:pt>
                <c:pt idx="1532" formatCode="0.00E+00">
                  <c:v>1.4950811829082301E-4</c:v>
                </c:pt>
                <c:pt idx="1533" formatCode="0.00E+00">
                  <c:v>2.9901623658164602E-4</c:v>
                </c:pt>
                <c:pt idx="1534" formatCode="0.00E+00">
                  <c:v>1.4950811829082301E-4</c:v>
                </c:pt>
                <c:pt idx="1535" formatCode="0.00E+00">
                  <c:v>1.4950811829082301E-4</c:v>
                </c:pt>
                <c:pt idx="1536" formatCode="0.00E+00">
                  <c:v>2.9901623658164602E-4</c:v>
                </c:pt>
                <c:pt idx="1537" formatCode="0.00E+00">
                  <c:v>1.7940974194898701E-4</c:v>
                </c:pt>
                <c:pt idx="1538" formatCode="0.00E+00">
                  <c:v>1.7940974194898701E-4</c:v>
                </c:pt>
                <c:pt idx="1539" formatCode="0.00E+00">
                  <c:v>1.7940974194898701E-4</c:v>
                </c:pt>
                <c:pt idx="1540" formatCode="0.00E+00">
                  <c:v>2.39212989265317E-4</c:v>
                </c:pt>
                <c:pt idx="1541" formatCode="0.00E+00">
                  <c:v>1.7940974194898701E-4</c:v>
                </c:pt>
                <c:pt idx="1542" formatCode="0.00E+00">
                  <c:v>2.39212989265317E-4</c:v>
                </c:pt>
                <c:pt idx="1543" formatCode="0.00E+00">
                  <c:v>1.19606494632658E-4</c:v>
                </c:pt>
                <c:pt idx="1544" formatCode="0.00E+00">
                  <c:v>1.7940974194898701E-4</c:v>
                </c:pt>
                <c:pt idx="1545" formatCode="0.00E+00">
                  <c:v>5.9803247316329203E-5</c:v>
                </c:pt>
                <c:pt idx="1546" formatCode="0.00E+00">
                  <c:v>2.39212989265317E-4</c:v>
                </c:pt>
                <c:pt idx="1547" formatCode="0.00E+00">
                  <c:v>2.69114612923481E-4</c:v>
                </c:pt>
                <c:pt idx="1548" formatCode="0.00E+00">
                  <c:v>5.9803247316329203E-5</c:v>
                </c:pt>
                <c:pt idx="1549" formatCode="0.00E+00">
                  <c:v>2.39212989265317E-4</c:v>
                </c:pt>
                <c:pt idx="1550" formatCode="0.00E+00">
                  <c:v>2.9901623658164602E-4</c:v>
                </c:pt>
                <c:pt idx="1551" formatCode="0.00E+00">
                  <c:v>1.7940974194898701E-4</c:v>
                </c:pt>
                <c:pt idx="1552" formatCode="0.00E+00">
                  <c:v>4.78425978530634E-4</c:v>
                </c:pt>
                <c:pt idx="1553" formatCode="0.00E+00">
                  <c:v>2.09311365607152E-4</c:v>
                </c:pt>
                <c:pt idx="1554" formatCode="0.00E+00">
                  <c:v>2.69114612923481E-4</c:v>
                </c:pt>
                <c:pt idx="1555" formatCode="0.00E+00">
                  <c:v>1.4950811829082301E-4</c:v>
                </c:pt>
                <c:pt idx="1556" formatCode="0.00E+00">
                  <c:v>1.4950811829082301E-4</c:v>
                </c:pt>
                <c:pt idx="1557" formatCode="0.00E+00">
                  <c:v>2.9901623658164602E-4</c:v>
                </c:pt>
                <c:pt idx="1558" formatCode="0.00E+00">
                  <c:v>2.39212989265317E-4</c:v>
                </c:pt>
                <c:pt idx="1559" formatCode="0.00E+00">
                  <c:v>2.39212989265317E-4</c:v>
                </c:pt>
                <c:pt idx="1560" formatCode="0.00E+00">
                  <c:v>2.69114612923481E-4</c:v>
                </c:pt>
                <c:pt idx="1561" formatCode="0.00E+00">
                  <c:v>2.9901623658164602E-4</c:v>
                </c:pt>
                <c:pt idx="1562" formatCode="0.00E+00">
                  <c:v>2.39212989265317E-4</c:v>
                </c:pt>
                <c:pt idx="1563" formatCode="0.00E+00">
                  <c:v>2.09311365607152E-4</c:v>
                </c:pt>
                <c:pt idx="1564" formatCode="0.00E+00">
                  <c:v>2.39212989265317E-4</c:v>
                </c:pt>
                <c:pt idx="1565" formatCode="0.00E+00">
                  <c:v>2.9901623658164602E-4</c:v>
                </c:pt>
                <c:pt idx="1566" formatCode="0.00E+00">
                  <c:v>2.09311365607152E-4</c:v>
                </c:pt>
                <c:pt idx="1567" formatCode="0.00E+00">
                  <c:v>2.39212989265317E-4</c:v>
                </c:pt>
                <c:pt idx="1568" formatCode="0.00E+00">
                  <c:v>1.4950811829082301E-4</c:v>
                </c:pt>
                <c:pt idx="1569" formatCode="0.00E+00">
                  <c:v>1.7940974194898701E-4</c:v>
                </c:pt>
                <c:pt idx="1570" formatCode="0.00E+00">
                  <c:v>2.9901623658164602E-4</c:v>
                </c:pt>
                <c:pt idx="1571" formatCode="0.00E+00">
                  <c:v>2.69114612923481E-4</c:v>
                </c:pt>
                <c:pt idx="1572" formatCode="0.00E+00">
                  <c:v>1.7940974194898701E-4</c:v>
                </c:pt>
                <c:pt idx="1573" formatCode="0.00E+00">
                  <c:v>1.4950811829082301E-4</c:v>
                </c:pt>
                <c:pt idx="1574" formatCode="0.00E+00">
                  <c:v>1.4950811829082301E-4</c:v>
                </c:pt>
                <c:pt idx="1575" formatCode="0.00E+00">
                  <c:v>1.4950811829082301E-4</c:v>
                </c:pt>
                <c:pt idx="1576" formatCode="0.00E+00">
                  <c:v>1.19606494632658E-4</c:v>
                </c:pt>
                <c:pt idx="1577" formatCode="0.00E+00">
                  <c:v>2.39212989265317E-4</c:v>
                </c:pt>
                <c:pt idx="1578" formatCode="0.00E+00">
                  <c:v>2.39212989265317E-4</c:v>
                </c:pt>
                <c:pt idx="1579" formatCode="0.00E+00">
                  <c:v>2.09311365607152E-4</c:v>
                </c:pt>
                <c:pt idx="1580" formatCode="0.00E+00">
                  <c:v>2.69114612923481E-4</c:v>
                </c:pt>
                <c:pt idx="1581" formatCode="0.00E+00">
                  <c:v>2.9901623658164602E-4</c:v>
                </c:pt>
                <c:pt idx="1582" formatCode="0.00E+00">
                  <c:v>1.4950811829082301E-4</c:v>
                </c:pt>
                <c:pt idx="1583" formatCode="0.00E+00">
                  <c:v>1.7940974194898701E-4</c:v>
                </c:pt>
                <c:pt idx="1584" formatCode="0.00E+00">
                  <c:v>2.9901623658164602E-5</c:v>
                </c:pt>
                <c:pt idx="1585" formatCode="0.00E+00">
                  <c:v>2.9901623658164602E-4</c:v>
                </c:pt>
                <c:pt idx="1586" formatCode="0.00E+00">
                  <c:v>1.7940974194898701E-4</c:v>
                </c:pt>
                <c:pt idx="1587" formatCode="0.00E+00">
                  <c:v>2.39212989265317E-4</c:v>
                </c:pt>
                <c:pt idx="1588" formatCode="0.00E+00">
                  <c:v>2.9901623658164602E-4</c:v>
                </c:pt>
                <c:pt idx="1589" formatCode="0.00E+00">
                  <c:v>1.19606494632658E-4</c:v>
                </c:pt>
                <c:pt idx="1590" formatCode="0.00E+00">
                  <c:v>2.69114612923481E-4</c:v>
                </c:pt>
                <c:pt idx="1591" formatCode="0.00E+00">
                  <c:v>1.4950811829082301E-4</c:v>
                </c:pt>
                <c:pt idx="1592" formatCode="0.00E+00">
                  <c:v>2.9901623658164602E-4</c:v>
                </c:pt>
                <c:pt idx="1593" formatCode="0.00E+00">
                  <c:v>1.4950811829082301E-4</c:v>
                </c:pt>
                <c:pt idx="1594" formatCode="0.00E+00">
                  <c:v>1.7940974194898701E-4</c:v>
                </c:pt>
                <c:pt idx="1595" formatCode="0.00E+00">
                  <c:v>5.9803247316329203E-5</c:v>
                </c:pt>
                <c:pt idx="1596" formatCode="0.00E+00">
                  <c:v>5.9803247316329203E-5</c:v>
                </c:pt>
                <c:pt idx="1597" formatCode="0.00E+00">
                  <c:v>1.4950811829082301E-4</c:v>
                </c:pt>
                <c:pt idx="1598" formatCode="0.00E+00">
                  <c:v>8.9704870974494005E-5</c:v>
                </c:pt>
                <c:pt idx="1599" formatCode="0.00E+00">
                  <c:v>2.09311365607152E-4</c:v>
                </c:pt>
                <c:pt idx="1600" formatCode="0.00E+00">
                  <c:v>3.5881948389797499E-4</c:v>
                </c:pt>
                <c:pt idx="1601" formatCode="0.00E+00">
                  <c:v>5.9803247316329203E-5</c:v>
                </c:pt>
                <c:pt idx="1602" formatCode="0.00E+00">
                  <c:v>2.09311365607152E-4</c:v>
                </c:pt>
                <c:pt idx="1603" formatCode="0.00E+00">
                  <c:v>2.09311365607152E-4</c:v>
                </c:pt>
                <c:pt idx="1604" formatCode="0.00E+00">
                  <c:v>2.69114612923481E-4</c:v>
                </c:pt>
                <c:pt idx="1605" formatCode="0.00E+00">
                  <c:v>2.39212989265317E-4</c:v>
                </c:pt>
                <c:pt idx="1606" formatCode="0.00E+00">
                  <c:v>2.69114612923481E-4</c:v>
                </c:pt>
                <c:pt idx="1607" formatCode="0.00E+00">
                  <c:v>1.19606494632658E-4</c:v>
                </c:pt>
                <c:pt idx="1608" formatCode="0.00E+00">
                  <c:v>8.9704870974494005E-5</c:v>
                </c:pt>
                <c:pt idx="1609" formatCode="0.00E+00">
                  <c:v>1.7940974194898701E-4</c:v>
                </c:pt>
                <c:pt idx="1610" formatCode="0.00E+00">
                  <c:v>2.69114612923481E-4</c:v>
                </c:pt>
                <c:pt idx="1611" formatCode="0.00E+00">
                  <c:v>2.09311365607152E-4</c:v>
                </c:pt>
                <c:pt idx="1612" formatCode="0.00E+00">
                  <c:v>1.4950811829082301E-4</c:v>
                </c:pt>
                <c:pt idx="1613" formatCode="0.00E+00">
                  <c:v>5.9803247316329203E-5</c:v>
                </c:pt>
                <c:pt idx="1614" formatCode="0.00E+00">
                  <c:v>2.69114612923481E-4</c:v>
                </c:pt>
                <c:pt idx="1615" formatCode="0.00E+00">
                  <c:v>1.7940974194898701E-4</c:v>
                </c:pt>
                <c:pt idx="1616" formatCode="0.00E+00">
                  <c:v>2.39212989265317E-4</c:v>
                </c:pt>
                <c:pt idx="1617" formatCode="0.00E+00">
                  <c:v>1.4950811829082301E-4</c:v>
                </c:pt>
                <c:pt idx="1618" formatCode="0.00E+00">
                  <c:v>1.4950811829082301E-4</c:v>
                </c:pt>
                <c:pt idx="1619" formatCode="0.00E+00">
                  <c:v>3.2891786023981099E-4</c:v>
                </c:pt>
                <c:pt idx="1620" formatCode="0.00E+00">
                  <c:v>1.4950811829082301E-4</c:v>
                </c:pt>
                <c:pt idx="1621" formatCode="0.00E+00">
                  <c:v>1.19606494632658E-4</c:v>
                </c:pt>
                <c:pt idx="1622" formatCode="0.00E+00">
                  <c:v>2.09311365607152E-4</c:v>
                </c:pt>
                <c:pt idx="1623" formatCode="0.00E+00">
                  <c:v>2.39212989265317E-4</c:v>
                </c:pt>
                <c:pt idx="1624" formatCode="0.00E+00">
                  <c:v>2.09311365607152E-4</c:v>
                </c:pt>
                <c:pt idx="1625" formatCode="0.00E+00">
                  <c:v>1.19606494632658E-4</c:v>
                </c:pt>
                <c:pt idx="1626" formatCode="0.00E+00">
                  <c:v>1.7940974194898701E-4</c:v>
                </c:pt>
                <c:pt idx="1627" formatCode="0.00E+00">
                  <c:v>1.19606494632658E-4</c:v>
                </c:pt>
                <c:pt idx="1628" formatCode="0.00E+00">
                  <c:v>2.69114612923481E-4</c:v>
                </c:pt>
                <c:pt idx="1629" formatCode="0.00E+00">
                  <c:v>3.8872110755614001E-4</c:v>
                </c:pt>
                <c:pt idx="1630" formatCode="0.00E+00">
                  <c:v>2.69114612923481E-4</c:v>
                </c:pt>
                <c:pt idx="1631" formatCode="0.00E+00">
                  <c:v>2.39212989265317E-4</c:v>
                </c:pt>
                <c:pt idx="1632" formatCode="0.00E+00">
                  <c:v>1.7940974194898701E-4</c:v>
                </c:pt>
                <c:pt idx="1633" formatCode="0.00E+00">
                  <c:v>1.7940974194898701E-4</c:v>
                </c:pt>
                <c:pt idx="1634" formatCode="0.00E+00">
                  <c:v>8.9704870974494005E-5</c:v>
                </c:pt>
                <c:pt idx="1635" formatCode="0.00E+00">
                  <c:v>8.9704870974494005E-5</c:v>
                </c:pt>
                <c:pt idx="1636" formatCode="0.00E+00">
                  <c:v>1.7940974194898701E-4</c:v>
                </c:pt>
                <c:pt idx="1637" formatCode="0.00E+00">
                  <c:v>2.09311365607152E-4</c:v>
                </c:pt>
                <c:pt idx="1638" formatCode="0.00E+00">
                  <c:v>1.7940974194898701E-4</c:v>
                </c:pt>
                <c:pt idx="1639" formatCode="0.00E+00">
                  <c:v>2.09311365607152E-4</c:v>
                </c:pt>
                <c:pt idx="1640" formatCode="0.00E+00">
                  <c:v>8.9704870974494005E-5</c:v>
                </c:pt>
                <c:pt idx="1641" formatCode="0.00E+00">
                  <c:v>2.39212989265317E-4</c:v>
                </c:pt>
                <c:pt idx="1642" formatCode="0.00E+00">
                  <c:v>2.09311365607152E-4</c:v>
                </c:pt>
                <c:pt idx="1643" formatCode="0.00E+00">
                  <c:v>2.09311365607152E-4</c:v>
                </c:pt>
                <c:pt idx="1644" formatCode="0.00E+00">
                  <c:v>1.4950811829082301E-4</c:v>
                </c:pt>
                <c:pt idx="1645" formatCode="0.00E+00">
                  <c:v>2.39212989265317E-4</c:v>
                </c:pt>
                <c:pt idx="1646" formatCode="0.00E+00">
                  <c:v>4.1862273121430401E-4</c:v>
                </c:pt>
                <c:pt idx="1647" formatCode="0.00E+00">
                  <c:v>2.09311365607152E-4</c:v>
                </c:pt>
                <c:pt idx="1648" formatCode="0.00E+00">
                  <c:v>2.69114612923481E-4</c:v>
                </c:pt>
                <c:pt idx="1649" formatCode="0.00E+00">
                  <c:v>1.7940974194898701E-4</c:v>
                </c:pt>
                <c:pt idx="1650" formatCode="0.00E+00">
                  <c:v>2.9901623658164602E-4</c:v>
                </c:pt>
                <c:pt idx="1651" formatCode="0.00E+00">
                  <c:v>2.69114612923481E-4</c:v>
                </c:pt>
                <c:pt idx="1652" formatCode="0.00E+00">
                  <c:v>2.39212989265317E-4</c:v>
                </c:pt>
                <c:pt idx="1653" formatCode="0.00E+00">
                  <c:v>3.2891786023981099E-4</c:v>
                </c:pt>
                <c:pt idx="1654" formatCode="0.00E+00">
                  <c:v>2.09311365607152E-4</c:v>
                </c:pt>
                <c:pt idx="1655" formatCode="0.00E+00">
                  <c:v>2.9901623658164602E-4</c:v>
                </c:pt>
                <c:pt idx="1656" formatCode="0.00E+00">
                  <c:v>3.2891786023981099E-4</c:v>
                </c:pt>
                <c:pt idx="1657" formatCode="0.00E+00">
                  <c:v>2.09311365607152E-4</c:v>
                </c:pt>
                <c:pt idx="1658" formatCode="0.00E+00">
                  <c:v>2.09311365607152E-4</c:v>
                </c:pt>
                <c:pt idx="1659" formatCode="0.00E+00">
                  <c:v>1.4950811829082301E-4</c:v>
                </c:pt>
                <c:pt idx="1660" formatCode="0.00E+00">
                  <c:v>1.7940974194898701E-4</c:v>
                </c:pt>
                <c:pt idx="1661" formatCode="0.00E+00">
                  <c:v>1.4950811829082301E-4</c:v>
                </c:pt>
                <c:pt idx="1662" formatCode="0.00E+00">
                  <c:v>2.39212989265317E-4</c:v>
                </c:pt>
                <c:pt idx="1663" formatCode="0.00E+00">
                  <c:v>2.09311365607152E-4</c:v>
                </c:pt>
                <c:pt idx="1664" formatCode="0.00E+00">
                  <c:v>2.69114612923481E-4</c:v>
                </c:pt>
                <c:pt idx="1665" formatCode="0.00E+00">
                  <c:v>2.09311365607152E-4</c:v>
                </c:pt>
                <c:pt idx="1666" formatCode="0.00E+00">
                  <c:v>2.39212989265317E-4</c:v>
                </c:pt>
                <c:pt idx="1667" formatCode="0.00E+00">
                  <c:v>2.9901623658164602E-4</c:v>
                </c:pt>
                <c:pt idx="1668" formatCode="0.00E+00">
                  <c:v>2.09311365607152E-4</c:v>
                </c:pt>
                <c:pt idx="1669" formatCode="0.00E+00">
                  <c:v>2.09311365607152E-4</c:v>
                </c:pt>
                <c:pt idx="1670" formatCode="0.00E+00">
                  <c:v>8.9704870974494005E-5</c:v>
                </c:pt>
                <c:pt idx="1671" formatCode="0.00E+00">
                  <c:v>1.7940974194898701E-4</c:v>
                </c:pt>
                <c:pt idx="1672" formatCode="0.00E+00">
                  <c:v>2.09311365607152E-4</c:v>
                </c:pt>
                <c:pt idx="1673" formatCode="0.00E+00">
                  <c:v>1.4950811829082301E-4</c:v>
                </c:pt>
                <c:pt idx="1674" formatCode="0.00E+00">
                  <c:v>2.09311365607152E-4</c:v>
                </c:pt>
                <c:pt idx="1675" formatCode="0.00E+00">
                  <c:v>3.5881948389797499E-4</c:v>
                </c:pt>
                <c:pt idx="1676" formatCode="0.00E+00">
                  <c:v>1.19606494632658E-4</c:v>
                </c:pt>
                <c:pt idx="1677" formatCode="0.00E+00">
                  <c:v>1.4950811829082301E-4</c:v>
                </c:pt>
                <c:pt idx="1678" formatCode="0.00E+00">
                  <c:v>1.4950811829082301E-4</c:v>
                </c:pt>
                <c:pt idx="1679" formatCode="0.00E+00">
                  <c:v>8.9704870974494005E-5</c:v>
                </c:pt>
                <c:pt idx="1680" formatCode="0.00E+00">
                  <c:v>1.4950811829082301E-4</c:v>
                </c:pt>
                <c:pt idx="1681" formatCode="0.00E+00">
                  <c:v>1.19606494632658E-4</c:v>
                </c:pt>
                <c:pt idx="1682" formatCode="0.00E+00">
                  <c:v>2.09311365607152E-4</c:v>
                </c:pt>
                <c:pt idx="1683" formatCode="0.00E+00">
                  <c:v>2.9901623658164602E-5</c:v>
                </c:pt>
                <c:pt idx="1684" formatCode="0.00E+00">
                  <c:v>5.9803247316329203E-5</c:v>
                </c:pt>
                <c:pt idx="1685" formatCode="0.00E+00">
                  <c:v>2.9901623658164602E-4</c:v>
                </c:pt>
                <c:pt idx="1686" formatCode="0.00E+00">
                  <c:v>1.19606494632658E-4</c:v>
                </c:pt>
                <c:pt idx="1687" formatCode="0.00E+00">
                  <c:v>2.9901623658164602E-4</c:v>
                </c:pt>
                <c:pt idx="1688" formatCode="0.00E+00">
                  <c:v>1.4950811829082301E-4</c:v>
                </c:pt>
                <c:pt idx="1689" formatCode="0.00E+00">
                  <c:v>2.9901623658164602E-5</c:v>
                </c:pt>
                <c:pt idx="1690" formatCode="0.00E+00">
                  <c:v>1.7940974194898701E-4</c:v>
                </c:pt>
                <c:pt idx="1691" formatCode="0.00E+00">
                  <c:v>1.19606494632658E-4</c:v>
                </c:pt>
                <c:pt idx="1692" formatCode="0.00E+00">
                  <c:v>2.39212989265317E-4</c:v>
                </c:pt>
                <c:pt idx="1693" formatCode="0.00E+00">
                  <c:v>1.19606494632658E-4</c:v>
                </c:pt>
                <c:pt idx="1694" formatCode="0.00E+00">
                  <c:v>5.9803247316329203E-5</c:v>
                </c:pt>
                <c:pt idx="1695" formatCode="0.00E+00">
                  <c:v>1.19606494632658E-4</c:v>
                </c:pt>
                <c:pt idx="1696" formatCode="0.00E+00">
                  <c:v>1.4950811829082301E-4</c:v>
                </c:pt>
                <c:pt idx="1697" formatCode="0.00E+00">
                  <c:v>3.2891786023981099E-4</c:v>
                </c:pt>
                <c:pt idx="1698" formatCode="0.00E+00">
                  <c:v>2.09311365607152E-4</c:v>
                </c:pt>
                <c:pt idx="1699" formatCode="0.00E+00">
                  <c:v>1.19606494632658E-4</c:v>
                </c:pt>
                <c:pt idx="1700" formatCode="0.00E+00">
                  <c:v>3.2891786023981099E-4</c:v>
                </c:pt>
                <c:pt idx="1701" formatCode="0.00E+00">
                  <c:v>1.7940974194898701E-4</c:v>
                </c:pt>
                <c:pt idx="1702" formatCode="0.00E+00">
                  <c:v>5.9803247316329203E-5</c:v>
                </c:pt>
                <c:pt idx="1703" formatCode="0.00E+00">
                  <c:v>1.19606494632658E-4</c:v>
                </c:pt>
                <c:pt idx="1704" formatCode="0.00E+00">
                  <c:v>2.39212989265317E-4</c:v>
                </c:pt>
                <c:pt idx="1705" formatCode="0.00E+00">
                  <c:v>2.69114612923481E-4</c:v>
                </c:pt>
                <c:pt idx="1706" formatCode="0.00E+00">
                  <c:v>1.7940974194898701E-4</c:v>
                </c:pt>
                <c:pt idx="1707" formatCode="0.00E+00">
                  <c:v>1.19606494632658E-4</c:v>
                </c:pt>
                <c:pt idx="1708" formatCode="0.00E+00">
                  <c:v>1.4950811829082301E-4</c:v>
                </c:pt>
                <c:pt idx="1709" formatCode="0.00E+00">
                  <c:v>1.19606494632658E-4</c:v>
                </c:pt>
                <c:pt idx="1710" formatCode="0.00E+00">
                  <c:v>2.09311365607152E-4</c:v>
                </c:pt>
                <c:pt idx="1711" formatCode="0.00E+00">
                  <c:v>2.09311365607152E-4</c:v>
                </c:pt>
                <c:pt idx="1712" formatCode="0.00E+00">
                  <c:v>2.9901623658164602E-4</c:v>
                </c:pt>
                <c:pt idx="1713" formatCode="0.00E+00">
                  <c:v>1.7940974194898701E-4</c:v>
                </c:pt>
                <c:pt idx="1714" formatCode="0.00E+00">
                  <c:v>2.69114612923481E-4</c:v>
                </c:pt>
                <c:pt idx="1715" formatCode="0.00E+00">
                  <c:v>1.7940974194898701E-4</c:v>
                </c:pt>
                <c:pt idx="1716" formatCode="0.00E+00">
                  <c:v>1.4950811829082301E-4</c:v>
                </c:pt>
                <c:pt idx="1717" formatCode="0.00E+00">
                  <c:v>1.7940974194898701E-4</c:v>
                </c:pt>
                <c:pt idx="1718" formatCode="0.00E+00">
                  <c:v>1.4950811829082301E-4</c:v>
                </c:pt>
                <c:pt idx="1719" formatCode="0.00E+00">
                  <c:v>2.39212989265317E-4</c:v>
                </c:pt>
                <c:pt idx="1720" formatCode="0.00E+00">
                  <c:v>2.69114612923481E-4</c:v>
                </c:pt>
                <c:pt idx="1721" formatCode="0.00E+00">
                  <c:v>2.69114612923481E-4</c:v>
                </c:pt>
                <c:pt idx="1722" formatCode="0.00E+00">
                  <c:v>1.7940974194898701E-4</c:v>
                </c:pt>
                <c:pt idx="1723" formatCode="0.00E+00">
                  <c:v>1.19606494632658E-4</c:v>
                </c:pt>
                <c:pt idx="1724" formatCode="0.00E+00">
                  <c:v>1.7940974194898701E-4</c:v>
                </c:pt>
                <c:pt idx="1725" formatCode="0.00E+00">
                  <c:v>1.7940974194898701E-4</c:v>
                </c:pt>
                <c:pt idx="1726" formatCode="0.00E+00">
                  <c:v>2.69114612923481E-4</c:v>
                </c:pt>
                <c:pt idx="1727" formatCode="0.00E+00">
                  <c:v>1.7940974194898701E-4</c:v>
                </c:pt>
                <c:pt idx="1728" formatCode="0.00E+00">
                  <c:v>8.9704870974494005E-5</c:v>
                </c:pt>
                <c:pt idx="1729" formatCode="0.00E+00">
                  <c:v>2.39212989265317E-4</c:v>
                </c:pt>
                <c:pt idx="1730" formatCode="0.00E+00">
                  <c:v>1.7940974194898701E-4</c:v>
                </c:pt>
                <c:pt idx="1731" formatCode="0.00E+00">
                  <c:v>1.19606494632658E-4</c:v>
                </c:pt>
                <c:pt idx="1732" formatCode="0.00E+00">
                  <c:v>1.4950811829082301E-4</c:v>
                </c:pt>
                <c:pt idx="1733" formatCode="0.00E+00">
                  <c:v>2.69114612923481E-4</c:v>
                </c:pt>
                <c:pt idx="1734" formatCode="0.00E+00">
                  <c:v>2.9901623658164602E-4</c:v>
                </c:pt>
                <c:pt idx="1735" formatCode="0.00E+00">
                  <c:v>1.7940974194898701E-4</c:v>
                </c:pt>
                <c:pt idx="1736" formatCode="0.00E+00">
                  <c:v>2.39212989265317E-4</c:v>
                </c:pt>
                <c:pt idx="1737" formatCode="0.00E+00">
                  <c:v>2.39212989265317E-4</c:v>
                </c:pt>
                <c:pt idx="1738" formatCode="0.00E+00">
                  <c:v>2.39212989265317E-4</c:v>
                </c:pt>
                <c:pt idx="1739" formatCode="0.00E+00">
                  <c:v>2.39212989265317E-4</c:v>
                </c:pt>
                <c:pt idx="1740" formatCode="0.00E+00">
                  <c:v>2.39212989265317E-4</c:v>
                </c:pt>
                <c:pt idx="1741" formatCode="0.00E+00">
                  <c:v>2.39212989265317E-4</c:v>
                </c:pt>
                <c:pt idx="1742" formatCode="0.00E+00">
                  <c:v>1.4950811829082301E-4</c:v>
                </c:pt>
                <c:pt idx="1743" formatCode="0.00E+00">
                  <c:v>2.09311365607152E-4</c:v>
                </c:pt>
                <c:pt idx="1744" formatCode="0.00E+00">
                  <c:v>1.4950811829082301E-4</c:v>
                </c:pt>
                <c:pt idx="1745" formatCode="0.00E+00">
                  <c:v>5.9803247316329203E-5</c:v>
                </c:pt>
                <c:pt idx="1746" formatCode="0.00E+00">
                  <c:v>1.7940974194898701E-4</c:v>
                </c:pt>
                <c:pt idx="1747" formatCode="0.00E+00">
                  <c:v>1.4950811829082301E-4</c:v>
                </c:pt>
                <c:pt idx="1748" formatCode="0.00E+00">
                  <c:v>2.09311365607152E-4</c:v>
                </c:pt>
                <c:pt idx="1749" formatCode="0.00E+00">
                  <c:v>1.4950811829082301E-4</c:v>
                </c:pt>
                <c:pt idx="1750" formatCode="0.00E+00">
                  <c:v>1.7940974194898701E-4</c:v>
                </c:pt>
                <c:pt idx="1751" formatCode="0.00E+00">
                  <c:v>1.4950811829082301E-4</c:v>
                </c:pt>
                <c:pt idx="1752" formatCode="0.00E+00">
                  <c:v>1.7940974194898701E-4</c:v>
                </c:pt>
                <c:pt idx="1753" formatCode="0.00E+00">
                  <c:v>1.4950811829082301E-4</c:v>
                </c:pt>
                <c:pt idx="1754" formatCode="0.00E+00">
                  <c:v>1.4950811829082301E-4</c:v>
                </c:pt>
                <c:pt idx="1755" formatCode="0.00E+00">
                  <c:v>2.39212989265317E-4</c:v>
                </c:pt>
                <c:pt idx="1756" formatCode="0.00E+00">
                  <c:v>2.09311365607152E-4</c:v>
                </c:pt>
                <c:pt idx="1757" formatCode="0.00E+00">
                  <c:v>2.9901623658164602E-4</c:v>
                </c:pt>
                <c:pt idx="1758" formatCode="0.00E+00">
                  <c:v>8.9704870974494005E-5</c:v>
                </c:pt>
                <c:pt idx="1759" formatCode="0.00E+00">
                  <c:v>2.69114612923481E-4</c:v>
                </c:pt>
                <c:pt idx="1760" formatCode="0.00E+00">
                  <c:v>1.4950811829082301E-4</c:v>
                </c:pt>
                <c:pt idx="1761" formatCode="0.00E+00">
                  <c:v>8.9704870974494005E-5</c:v>
                </c:pt>
                <c:pt idx="1762" formatCode="0.00E+00">
                  <c:v>1.4950811829082301E-4</c:v>
                </c:pt>
                <c:pt idx="1763" formatCode="0.00E+00">
                  <c:v>1.4950811829082301E-4</c:v>
                </c:pt>
                <c:pt idx="1764" formatCode="0.00E+00">
                  <c:v>1.4950811829082301E-4</c:v>
                </c:pt>
                <c:pt idx="1765" formatCode="0.00E+00">
                  <c:v>2.39212989265317E-4</c:v>
                </c:pt>
                <c:pt idx="1766" formatCode="0.00E+00">
                  <c:v>1.7940974194898701E-4</c:v>
                </c:pt>
                <c:pt idx="1767" formatCode="0.00E+00">
                  <c:v>8.9704870974494005E-5</c:v>
                </c:pt>
                <c:pt idx="1768" formatCode="0.00E+00">
                  <c:v>1.7940974194898701E-4</c:v>
                </c:pt>
                <c:pt idx="1769" formatCode="0.00E+00">
                  <c:v>5.9803247316329203E-5</c:v>
                </c:pt>
                <c:pt idx="1770" formatCode="0.00E+00">
                  <c:v>8.9704870974494005E-5</c:v>
                </c:pt>
                <c:pt idx="1771" formatCode="0.00E+00">
                  <c:v>2.39212989265317E-4</c:v>
                </c:pt>
                <c:pt idx="1772" formatCode="0.00E+00">
                  <c:v>2.09311365607152E-4</c:v>
                </c:pt>
                <c:pt idx="1773" formatCode="0.00E+00">
                  <c:v>8.9704870974494005E-5</c:v>
                </c:pt>
                <c:pt idx="1774" formatCode="0.00E+00">
                  <c:v>1.19606494632658E-4</c:v>
                </c:pt>
                <c:pt idx="1775" formatCode="0.00E+00">
                  <c:v>1.4950811829082301E-4</c:v>
                </c:pt>
                <c:pt idx="1776" formatCode="0.00E+00">
                  <c:v>1.7940974194898701E-4</c:v>
                </c:pt>
                <c:pt idx="1777" formatCode="0.00E+00">
                  <c:v>2.39212989265317E-4</c:v>
                </c:pt>
                <c:pt idx="1778" formatCode="0.00E+00">
                  <c:v>2.39212989265317E-4</c:v>
                </c:pt>
                <c:pt idx="1779" formatCode="0.00E+00">
                  <c:v>2.39212989265317E-4</c:v>
                </c:pt>
                <c:pt idx="1780" formatCode="0.00E+00">
                  <c:v>1.4950811829082301E-4</c:v>
                </c:pt>
                <c:pt idx="1781" formatCode="0.00E+00">
                  <c:v>1.4950811829082301E-4</c:v>
                </c:pt>
                <c:pt idx="1782" formatCode="0.00E+00">
                  <c:v>8.9704870974494005E-5</c:v>
                </c:pt>
                <c:pt idx="1783" formatCode="0.00E+00">
                  <c:v>1.4950811829082301E-4</c:v>
                </c:pt>
                <c:pt idx="1784" formatCode="0.00E+00">
                  <c:v>5.9803247316329203E-5</c:v>
                </c:pt>
                <c:pt idx="1785" formatCode="0.00E+00">
                  <c:v>1.7940974194898701E-4</c:v>
                </c:pt>
                <c:pt idx="1786" formatCode="0.00E+00">
                  <c:v>5.9803247316329203E-5</c:v>
                </c:pt>
                <c:pt idx="1787" formatCode="0.00E+00">
                  <c:v>1.19606494632658E-4</c:v>
                </c:pt>
                <c:pt idx="1788" formatCode="0.00E+00">
                  <c:v>2.69114612923481E-4</c:v>
                </c:pt>
                <c:pt idx="1789" formatCode="0.00E+00">
                  <c:v>1.7940974194898701E-4</c:v>
                </c:pt>
                <c:pt idx="1790" formatCode="0.00E+00">
                  <c:v>2.9901623658164602E-4</c:v>
                </c:pt>
                <c:pt idx="1791" formatCode="0.00E+00">
                  <c:v>8.9704870974494005E-5</c:v>
                </c:pt>
                <c:pt idx="1792" formatCode="0.00E+00">
                  <c:v>2.09311365607152E-4</c:v>
                </c:pt>
                <c:pt idx="1793" formatCode="0.00E+00">
                  <c:v>8.9704870974494005E-5</c:v>
                </c:pt>
                <c:pt idx="1794" formatCode="0.00E+00">
                  <c:v>2.09311365607152E-4</c:v>
                </c:pt>
                <c:pt idx="1795" formatCode="0.00E+00">
                  <c:v>2.09311365607152E-4</c:v>
                </c:pt>
                <c:pt idx="1796" formatCode="0.00E+00">
                  <c:v>8.9704870974494005E-5</c:v>
                </c:pt>
                <c:pt idx="1797" formatCode="0.00E+00">
                  <c:v>2.09311365607152E-4</c:v>
                </c:pt>
                <c:pt idx="1798" formatCode="0.00E+00">
                  <c:v>1.4950811829082301E-4</c:v>
                </c:pt>
                <c:pt idx="1799" formatCode="0.00E+00">
                  <c:v>8.9704870974494005E-5</c:v>
                </c:pt>
                <c:pt idx="1800" formatCode="0.00E+00">
                  <c:v>5.9803247316329203E-5</c:v>
                </c:pt>
                <c:pt idx="1801" formatCode="0.00E+00">
                  <c:v>2.9901623658164602E-5</c:v>
                </c:pt>
                <c:pt idx="1802" formatCode="0.00E+00">
                  <c:v>1.7940974194898701E-4</c:v>
                </c:pt>
                <c:pt idx="1803" formatCode="0.00E+00">
                  <c:v>1.7940974194898701E-4</c:v>
                </c:pt>
                <c:pt idx="1804" formatCode="0.00E+00">
                  <c:v>1.7940974194898701E-4</c:v>
                </c:pt>
                <c:pt idx="1805" formatCode="0.00E+00">
                  <c:v>1.4950811829082301E-4</c:v>
                </c:pt>
                <c:pt idx="1806" formatCode="0.00E+00">
                  <c:v>2.09311365607152E-4</c:v>
                </c:pt>
                <c:pt idx="1807" formatCode="0.00E+00">
                  <c:v>1.4950811829082301E-4</c:v>
                </c:pt>
                <c:pt idx="1808" formatCode="0.00E+00">
                  <c:v>1.7940974194898701E-4</c:v>
                </c:pt>
                <c:pt idx="1809" formatCode="0.00E+00">
                  <c:v>1.4950811829082301E-4</c:v>
                </c:pt>
                <c:pt idx="1810" formatCode="0.00E+00">
                  <c:v>2.9901623658164602E-4</c:v>
                </c:pt>
                <c:pt idx="1811" formatCode="0.00E+00">
                  <c:v>5.9803247316329203E-5</c:v>
                </c:pt>
                <c:pt idx="1812" formatCode="0.00E+00">
                  <c:v>1.4950811829082301E-4</c:v>
                </c:pt>
                <c:pt idx="1813" formatCode="0.00E+00">
                  <c:v>2.09311365607152E-4</c:v>
                </c:pt>
                <c:pt idx="1814" formatCode="0.00E+00">
                  <c:v>1.7940974194898701E-4</c:v>
                </c:pt>
                <c:pt idx="1815" formatCode="0.00E+00">
                  <c:v>2.9901623658164602E-5</c:v>
                </c:pt>
                <c:pt idx="1816" formatCode="0.00E+00">
                  <c:v>5.9803247316329203E-5</c:v>
                </c:pt>
                <c:pt idx="1817" formatCode="0.00E+00">
                  <c:v>8.9704870974494005E-5</c:v>
                </c:pt>
                <c:pt idx="1818" formatCode="0.00E+00">
                  <c:v>2.69114612923481E-4</c:v>
                </c:pt>
                <c:pt idx="1819" formatCode="0.00E+00">
                  <c:v>1.4950811829082301E-4</c:v>
                </c:pt>
                <c:pt idx="1820" formatCode="0.00E+00">
                  <c:v>1.7940974194898701E-4</c:v>
                </c:pt>
                <c:pt idx="1821" formatCode="0.00E+00">
                  <c:v>8.9704870974494005E-5</c:v>
                </c:pt>
                <c:pt idx="1822" formatCode="0.00E+00">
                  <c:v>8.9704870974494005E-5</c:v>
                </c:pt>
                <c:pt idx="1823" formatCode="0.00E+00">
                  <c:v>2.09311365607152E-4</c:v>
                </c:pt>
                <c:pt idx="1824" formatCode="0.00E+00">
                  <c:v>1.4950811829082301E-4</c:v>
                </c:pt>
                <c:pt idx="1825" formatCode="0.00E+00">
                  <c:v>1.19606494632658E-4</c:v>
                </c:pt>
                <c:pt idx="1826" formatCode="0.00E+00">
                  <c:v>1.7940974194898701E-4</c:v>
                </c:pt>
                <c:pt idx="1827" formatCode="0.00E+00">
                  <c:v>1.7940974194898701E-4</c:v>
                </c:pt>
                <c:pt idx="1828" formatCode="0.00E+00">
                  <c:v>1.4950811829082301E-4</c:v>
                </c:pt>
                <c:pt idx="1829" formatCode="0.00E+00">
                  <c:v>1.7940974194898701E-4</c:v>
                </c:pt>
                <c:pt idx="1830" formatCode="0.00E+00">
                  <c:v>2.39212989265317E-4</c:v>
                </c:pt>
                <c:pt idx="1831" formatCode="0.00E+00">
                  <c:v>1.7940974194898701E-4</c:v>
                </c:pt>
                <c:pt idx="1832" formatCode="0.00E+00">
                  <c:v>2.9901623658164602E-4</c:v>
                </c:pt>
                <c:pt idx="1833" formatCode="0.00E+00">
                  <c:v>5.9803247316329203E-5</c:v>
                </c:pt>
                <c:pt idx="1834" formatCode="0.00E+00">
                  <c:v>2.09311365607152E-4</c:v>
                </c:pt>
                <c:pt idx="1835" formatCode="0.00E+00">
                  <c:v>1.19606494632658E-4</c:v>
                </c:pt>
                <c:pt idx="1836" formatCode="0.00E+00">
                  <c:v>1.7940974194898701E-4</c:v>
                </c:pt>
                <c:pt idx="1837" formatCode="0.00E+00">
                  <c:v>1.7940974194898701E-4</c:v>
                </c:pt>
                <c:pt idx="1838" formatCode="0.00E+00">
                  <c:v>2.09311365607152E-4</c:v>
                </c:pt>
                <c:pt idx="1839" formatCode="0.00E+00">
                  <c:v>8.9704870974494005E-5</c:v>
                </c:pt>
                <c:pt idx="1840" formatCode="0.00E+00">
                  <c:v>5.9803247316329203E-5</c:v>
                </c:pt>
                <c:pt idx="1841" formatCode="0.00E+00">
                  <c:v>1.7940974194898701E-4</c:v>
                </c:pt>
                <c:pt idx="1842" formatCode="0.00E+00">
                  <c:v>1.7940974194898701E-4</c:v>
                </c:pt>
                <c:pt idx="1843" formatCode="0.00E+00">
                  <c:v>1.4950811829082301E-4</c:v>
                </c:pt>
                <c:pt idx="1844" formatCode="0.00E+00">
                  <c:v>1.4950811829082301E-4</c:v>
                </c:pt>
                <c:pt idx="1845" formatCode="0.00E+00">
                  <c:v>2.09311365607152E-4</c:v>
                </c:pt>
                <c:pt idx="1846" formatCode="0.00E+00">
                  <c:v>2.09311365607152E-4</c:v>
                </c:pt>
                <c:pt idx="1847" formatCode="0.00E+00">
                  <c:v>1.4950811829082301E-4</c:v>
                </c:pt>
                <c:pt idx="1848" formatCode="0.00E+00">
                  <c:v>8.9704870974494005E-5</c:v>
                </c:pt>
                <c:pt idx="1849" formatCode="0.00E+00">
                  <c:v>1.4950811829082301E-4</c:v>
                </c:pt>
                <c:pt idx="1850" formatCode="0.00E+00">
                  <c:v>1.19606494632658E-4</c:v>
                </c:pt>
                <c:pt idx="1851" formatCode="0.00E+00">
                  <c:v>5.9803247316329203E-5</c:v>
                </c:pt>
                <c:pt idx="1852" formatCode="0.00E+00">
                  <c:v>1.4950811829082301E-4</c:v>
                </c:pt>
                <c:pt idx="1853" formatCode="0.00E+00">
                  <c:v>1.7940974194898701E-4</c:v>
                </c:pt>
                <c:pt idx="1854" formatCode="0.00E+00">
                  <c:v>1.7940974194898701E-4</c:v>
                </c:pt>
                <c:pt idx="1855" formatCode="0.00E+00">
                  <c:v>2.09311365607152E-4</c:v>
                </c:pt>
                <c:pt idx="1856" formatCode="0.00E+00">
                  <c:v>2.09311365607152E-4</c:v>
                </c:pt>
                <c:pt idx="1857" formatCode="0.00E+00">
                  <c:v>8.9704870974494005E-5</c:v>
                </c:pt>
                <c:pt idx="1858" formatCode="0.00E+00">
                  <c:v>5.9803247316329203E-5</c:v>
                </c:pt>
                <c:pt idx="1859" formatCode="0.00E+00">
                  <c:v>1.19606494632658E-4</c:v>
                </c:pt>
                <c:pt idx="1860" formatCode="0.00E+00">
                  <c:v>2.9901623658164602E-5</c:v>
                </c:pt>
                <c:pt idx="1861" formatCode="0.00E+00">
                  <c:v>1.7940974194898701E-4</c:v>
                </c:pt>
                <c:pt idx="1862" formatCode="0.00E+00">
                  <c:v>5.9803247316329203E-5</c:v>
                </c:pt>
                <c:pt idx="1863" formatCode="0.00E+00">
                  <c:v>2.9901623658164602E-5</c:v>
                </c:pt>
                <c:pt idx="1864" formatCode="0.00E+00">
                  <c:v>1.7940974194898701E-4</c:v>
                </c:pt>
                <c:pt idx="1865" formatCode="0.00E+00">
                  <c:v>1.7940974194898701E-4</c:v>
                </c:pt>
                <c:pt idx="1866" formatCode="0.00E+00">
                  <c:v>5.9803247316329203E-5</c:v>
                </c:pt>
                <c:pt idx="1867" formatCode="0.00E+00">
                  <c:v>1.7940974194898701E-4</c:v>
                </c:pt>
                <c:pt idx="1868" formatCode="0.00E+00">
                  <c:v>1.4950811829082301E-4</c:v>
                </c:pt>
                <c:pt idx="1869" formatCode="0.00E+00">
                  <c:v>1.19606494632658E-4</c:v>
                </c:pt>
                <c:pt idx="1870" formatCode="0.00E+00">
                  <c:v>2.39212989265317E-4</c:v>
                </c:pt>
                <c:pt idx="1871" formatCode="0.00E+00">
                  <c:v>1.4950811829082301E-4</c:v>
                </c:pt>
                <c:pt idx="1872" formatCode="0.00E+00">
                  <c:v>1.19606494632658E-4</c:v>
                </c:pt>
                <c:pt idx="1873" formatCode="0.00E+00">
                  <c:v>8.9704870974494005E-5</c:v>
                </c:pt>
                <c:pt idx="1874" formatCode="0.00E+00">
                  <c:v>1.4950811829082301E-4</c:v>
                </c:pt>
                <c:pt idx="1875" formatCode="0.00E+00">
                  <c:v>1.4950811829082301E-4</c:v>
                </c:pt>
                <c:pt idx="1876" formatCode="0.00E+00">
                  <c:v>1.7940974194898701E-4</c:v>
                </c:pt>
                <c:pt idx="1877" formatCode="0.00E+00">
                  <c:v>2.39212989265317E-4</c:v>
                </c:pt>
                <c:pt idx="1878" formatCode="0.00E+00">
                  <c:v>1.4950811829082301E-4</c:v>
                </c:pt>
                <c:pt idx="1879" formatCode="0.00E+00">
                  <c:v>5.9803247316329203E-5</c:v>
                </c:pt>
                <c:pt idx="1880" formatCode="0.00E+00">
                  <c:v>2.09311365607152E-4</c:v>
                </c:pt>
                <c:pt idx="1881" formatCode="0.00E+00">
                  <c:v>1.19606494632658E-4</c:v>
                </c:pt>
                <c:pt idx="1882" formatCode="0.00E+00">
                  <c:v>1.7940974194898701E-4</c:v>
                </c:pt>
                <c:pt idx="1883" formatCode="0.00E+00">
                  <c:v>1.7940974194898701E-4</c:v>
                </c:pt>
                <c:pt idx="1884" formatCode="0.00E+00">
                  <c:v>1.19606494632658E-4</c:v>
                </c:pt>
                <c:pt idx="1885" formatCode="0.00E+00">
                  <c:v>2.39212989265317E-4</c:v>
                </c:pt>
                <c:pt idx="1886" formatCode="0.00E+00">
                  <c:v>1.7940974194898701E-4</c:v>
                </c:pt>
                <c:pt idx="1887" formatCode="0.00E+00">
                  <c:v>1.4950811829082301E-4</c:v>
                </c:pt>
                <c:pt idx="1888" formatCode="0.00E+00">
                  <c:v>5.9803247316329203E-5</c:v>
                </c:pt>
                <c:pt idx="1889" formatCode="0.00E+00">
                  <c:v>2.69114612923481E-4</c:v>
                </c:pt>
                <c:pt idx="1890" formatCode="0.00E+00">
                  <c:v>8.9704870974494005E-5</c:v>
                </c:pt>
                <c:pt idx="1891" formatCode="0.00E+00">
                  <c:v>1.19606494632658E-4</c:v>
                </c:pt>
                <c:pt idx="1892" formatCode="0.00E+00">
                  <c:v>1.4950811829082301E-4</c:v>
                </c:pt>
                <c:pt idx="1893" formatCode="0.00E+00">
                  <c:v>1.7940974194898701E-4</c:v>
                </c:pt>
                <c:pt idx="1894" formatCode="0.00E+00">
                  <c:v>8.9704870974494005E-5</c:v>
                </c:pt>
                <c:pt idx="1895" formatCode="0.00E+00">
                  <c:v>2.69114612923481E-4</c:v>
                </c:pt>
                <c:pt idx="1896" formatCode="0.00E+00">
                  <c:v>2.9901623658164602E-4</c:v>
                </c:pt>
                <c:pt idx="1897" formatCode="0.00E+00">
                  <c:v>1.4950811829082301E-4</c:v>
                </c:pt>
                <c:pt idx="1898" formatCode="0.00E+00">
                  <c:v>1.7940974194898701E-4</c:v>
                </c:pt>
                <c:pt idx="1899" formatCode="0.00E+00">
                  <c:v>1.4950811829082301E-4</c:v>
                </c:pt>
                <c:pt idx="1900" formatCode="0.00E+00">
                  <c:v>1.19606494632658E-4</c:v>
                </c:pt>
                <c:pt idx="1901" formatCode="0.00E+00">
                  <c:v>2.09311365607152E-4</c:v>
                </c:pt>
                <c:pt idx="1902" formatCode="0.00E+00">
                  <c:v>2.9901623658164602E-4</c:v>
                </c:pt>
                <c:pt idx="1903" formatCode="0.00E+00">
                  <c:v>1.4950811829082301E-4</c:v>
                </c:pt>
                <c:pt idx="1904" formatCode="0.00E+00">
                  <c:v>8.9704870974494005E-5</c:v>
                </c:pt>
                <c:pt idx="1905" formatCode="0.00E+00">
                  <c:v>2.9901623658164602E-5</c:v>
                </c:pt>
                <c:pt idx="1906" formatCode="0.00E+00">
                  <c:v>8.9704870974494005E-5</c:v>
                </c:pt>
                <c:pt idx="1907" formatCode="0.00E+00">
                  <c:v>5.9803247316329203E-5</c:v>
                </c:pt>
                <c:pt idx="1908" formatCode="0.00E+00">
                  <c:v>5.9803247316329203E-5</c:v>
                </c:pt>
                <c:pt idx="1909" formatCode="0.00E+00">
                  <c:v>8.9704870974494005E-5</c:v>
                </c:pt>
                <c:pt idx="1910" formatCode="0.00E+00">
                  <c:v>1.19606494632658E-4</c:v>
                </c:pt>
                <c:pt idx="1911" formatCode="0.00E+00">
                  <c:v>1.19606494632658E-4</c:v>
                </c:pt>
                <c:pt idx="1912" formatCode="0.00E+00">
                  <c:v>1.19606494632658E-4</c:v>
                </c:pt>
                <c:pt idx="1913" formatCode="0.00E+00">
                  <c:v>2.39212989265317E-4</c:v>
                </c:pt>
                <c:pt idx="1914" formatCode="0.00E+00">
                  <c:v>8.9704870974494005E-5</c:v>
                </c:pt>
                <c:pt idx="1915" formatCode="0.00E+00">
                  <c:v>1.19606494632658E-4</c:v>
                </c:pt>
                <c:pt idx="1916" formatCode="0.00E+00">
                  <c:v>1.7940974194898701E-4</c:v>
                </c:pt>
                <c:pt idx="1917" formatCode="0.00E+00">
                  <c:v>2.09311365607152E-4</c:v>
                </c:pt>
                <c:pt idx="1918" formatCode="0.00E+00">
                  <c:v>1.19606494632658E-4</c:v>
                </c:pt>
                <c:pt idx="1919" formatCode="0.00E+00">
                  <c:v>1.4950811829082301E-4</c:v>
                </c:pt>
                <c:pt idx="1920" formatCode="0.00E+00">
                  <c:v>2.69114612923481E-4</c:v>
                </c:pt>
                <c:pt idx="1921" formatCode="0.00E+00">
                  <c:v>2.09311365607152E-4</c:v>
                </c:pt>
                <c:pt idx="1922" formatCode="0.00E+00">
                  <c:v>1.4950811829082301E-4</c:v>
                </c:pt>
                <c:pt idx="1923" formatCode="0.00E+00">
                  <c:v>1.19606494632658E-4</c:v>
                </c:pt>
                <c:pt idx="1924" formatCode="0.00E+00">
                  <c:v>8.9704870974494005E-5</c:v>
                </c:pt>
                <c:pt idx="1925" formatCode="0.00E+00">
                  <c:v>3.2891786023981099E-4</c:v>
                </c:pt>
                <c:pt idx="1926" formatCode="0.00E+00">
                  <c:v>2.39212989265317E-4</c:v>
                </c:pt>
                <c:pt idx="1927" formatCode="0.00E+00">
                  <c:v>1.19606494632658E-4</c:v>
                </c:pt>
                <c:pt idx="1928" formatCode="0.00E+00">
                  <c:v>1.4950811829082301E-4</c:v>
                </c:pt>
                <c:pt idx="1929" formatCode="0.00E+00">
                  <c:v>2.9901623658164602E-5</c:v>
                </c:pt>
                <c:pt idx="1930" formatCode="0.00E+00">
                  <c:v>1.19606494632658E-4</c:v>
                </c:pt>
                <c:pt idx="1931" formatCode="0.00E+00">
                  <c:v>2.09311365607152E-4</c:v>
                </c:pt>
                <c:pt idx="1932" formatCode="0.00E+00">
                  <c:v>1.19606494632658E-4</c:v>
                </c:pt>
                <c:pt idx="1933" formatCode="0.00E+00">
                  <c:v>1.7940974194898701E-4</c:v>
                </c:pt>
                <c:pt idx="1934" formatCode="0.00E+00">
                  <c:v>5.9803247316329203E-5</c:v>
                </c:pt>
                <c:pt idx="1935" formatCode="0.00E+00">
                  <c:v>5.9803247316329203E-5</c:v>
                </c:pt>
                <c:pt idx="1936" formatCode="0.00E+00">
                  <c:v>1.19606494632658E-4</c:v>
                </c:pt>
                <c:pt idx="1937" formatCode="0.00E+00">
                  <c:v>1.19606494632658E-4</c:v>
                </c:pt>
                <c:pt idx="1938" formatCode="0.00E+00">
                  <c:v>8.9704870974494005E-5</c:v>
                </c:pt>
                <c:pt idx="1939" formatCode="0.00E+00">
                  <c:v>2.09311365607152E-4</c:v>
                </c:pt>
                <c:pt idx="1940" formatCode="0.00E+00">
                  <c:v>1.7940974194898701E-4</c:v>
                </c:pt>
                <c:pt idx="1941" formatCode="0.00E+00">
                  <c:v>2.09311365607152E-4</c:v>
                </c:pt>
                <c:pt idx="1942" formatCode="0.00E+00">
                  <c:v>2.09311365607152E-4</c:v>
                </c:pt>
                <c:pt idx="1943" formatCode="0.00E+00">
                  <c:v>1.19606494632658E-4</c:v>
                </c:pt>
                <c:pt idx="1944" formatCode="0.00E+00">
                  <c:v>1.4950811829082301E-4</c:v>
                </c:pt>
                <c:pt idx="1945" formatCode="0.00E+00">
                  <c:v>1.7940974194898701E-4</c:v>
                </c:pt>
                <c:pt idx="1946" formatCode="0.00E+00">
                  <c:v>1.4950811829082301E-4</c:v>
                </c:pt>
                <c:pt idx="1947" formatCode="0.00E+00">
                  <c:v>8.9704870974494005E-5</c:v>
                </c:pt>
                <c:pt idx="1948" formatCode="0.00E+00">
                  <c:v>8.9704870974494005E-5</c:v>
                </c:pt>
                <c:pt idx="1949" formatCode="0.00E+00">
                  <c:v>1.4950811829082301E-4</c:v>
                </c:pt>
                <c:pt idx="1950" formatCode="0.00E+00">
                  <c:v>2.39212989265317E-4</c:v>
                </c:pt>
                <c:pt idx="1951" formatCode="0.00E+00">
                  <c:v>1.7940974194898701E-4</c:v>
                </c:pt>
                <c:pt idx="1952" formatCode="0.00E+00">
                  <c:v>1.7940974194898701E-4</c:v>
                </c:pt>
                <c:pt idx="1953" formatCode="0.00E+00">
                  <c:v>1.7940974194898701E-4</c:v>
                </c:pt>
                <c:pt idx="1954" formatCode="0.00E+00">
                  <c:v>8.9704870974494005E-5</c:v>
                </c:pt>
                <c:pt idx="1955" formatCode="0.00E+00">
                  <c:v>8.9704870974494005E-5</c:v>
                </c:pt>
                <c:pt idx="1956" formatCode="0.00E+00">
                  <c:v>8.9704870974494005E-5</c:v>
                </c:pt>
                <c:pt idx="1957" formatCode="0.00E+00">
                  <c:v>1.19606494632658E-4</c:v>
                </c:pt>
                <c:pt idx="1958" formatCode="0.00E+00">
                  <c:v>2.9901623658164602E-5</c:v>
                </c:pt>
                <c:pt idx="1959" formatCode="0.00E+00">
                  <c:v>1.7940974194898701E-4</c:v>
                </c:pt>
                <c:pt idx="1960" formatCode="0.00E+00">
                  <c:v>2.39212989265317E-4</c:v>
                </c:pt>
                <c:pt idx="1961" formatCode="0.00E+00">
                  <c:v>5.9803247316329203E-5</c:v>
                </c:pt>
                <c:pt idx="1962" formatCode="0.00E+00">
                  <c:v>2.09311365607152E-4</c:v>
                </c:pt>
                <c:pt idx="1963" formatCode="0.00E+00">
                  <c:v>2.09311365607152E-4</c:v>
                </c:pt>
                <c:pt idx="1964" formatCode="0.00E+00">
                  <c:v>2.9901623658164602E-5</c:v>
                </c:pt>
                <c:pt idx="1965" formatCode="0.00E+00">
                  <c:v>1.4950811829082301E-4</c:v>
                </c:pt>
                <c:pt idx="1966" formatCode="0.00E+00">
                  <c:v>5.9803247316329203E-5</c:v>
                </c:pt>
                <c:pt idx="1967" formatCode="0.00E+00">
                  <c:v>1.7940974194898701E-4</c:v>
                </c:pt>
                <c:pt idx="1968" formatCode="0.00E+00">
                  <c:v>1.19606494632658E-4</c:v>
                </c:pt>
                <c:pt idx="1969" formatCode="0.00E+00">
                  <c:v>1.19606494632658E-4</c:v>
                </c:pt>
                <c:pt idx="1970" formatCode="0.00E+00">
                  <c:v>1.4950811829082301E-4</c:v>
                </c:pt>
                <c:pt idx="1971" formatCode="0.00E+00">
                  <c:v>1.7940974194898701E-4</c:v>
                </c:pt>
                <c:pt idx="1972" formatCode="0.00E+00">
                  <c:v>1.7940974194898701E-4</c:v>
                </c:pt>
                <c:pt idx="1973" formatCode="0.00E+00">
                  <c:v>2.69114612923481E-4</c:v>
                </c:pt>
                <c:pt idx="1974" formatCode="0.00E+00">
                  <c:v>8.9704870974494005E-5</c:v>
                </c:pt>
                <c:pt idx="1975" formatCode="0.00E+00">
                  <c:v>2.9901623658164602E-5</c:v>
                </c:pt>
                <c:pt idx="1976" formatCode="0.00E+00">
                  <c:v>2.9901623658164602E-5</c:v>
                </c:pt>
                <c:pt idx="1977" formatCode="0.00E+00">
                  <c:v>2.09311365607152E-4</c:v>
                </c:pt>
                <c:pt idx="1978" formatCode="0.00E+00">
                  <c:v>1.7940974194898701E-4</c:v>
                </c:pt>
                <c:pt idx="1979" formatCode="0.00E+00">
                  <c:v>1.7940974194898701E-4</c:v>
                </c:pt>
                <c:pt idx="1980" formatCode="0.00E+00">
                  <c:v>5.9803247316329203E-5</c:v>
                </c:pt>
                <c:pt idx="1981" formatCode="0.00E+00">
                  <c:v>2.9901623658164602E-5</c:v>
                </c:pt>
                <c:pt idx="1982" formatCode="0.00E+00">
                  <c:v>2.39212989265317E-4</c:v>
                </c:pt>
                <c:pt idx="1983" formatCode="0.00E+00">
                  <c:v>1.4950811829082301E-4</c:v>
                </c:pt>
                <c:pt idx="1984" formatCode="0.00E+00">
                  <c:v>2.9901623658164602E-5</c:v>
                </c:pt>
                <c:pt idx="1985" formatCode="0.00E+00">
                  <c:v>1.7940974194898701E-4</c:v>
                </c:pt>
                <c:pt idx="1986" formatCode="0.00E+00">
                  <c:v>2.9901623658164602E-5</c:v>
                </c:pt>
                <c:pt idx="1987" formatCode="0.00E+00">
                  <c:v>2.39212989265317E-4</c:v>
                </c:pt>
                <c:pt idx="1988" formatCode="0.00E+00">
                  <c:v>2.39212989265317E-4</c:v>
                </c:pt>
                <c:pt idx="1989" formatCode="0.00E+00">
                  <c:v>1.19606494632658E-4</c:v>
                </c:pt>
                <c:pt idx="1990" formatCode="0.00E+00">
                  <c:v>2.09311365607152E-4</c:v>
                </c:pt>
                <c:pt idx="1991" formatCode="0.00E+00">
                  <c:v>2.09311365607152E-4</c:v>
                </c:pt>
                <c:pt idx="1992" formatCode="0.00E+00">
                  <c:v>2.39212989265317E-4</c:v>
                </c:pt>
                <c:pt idx="1993" formatCode="0.00E+00">
                  <c:v>5.9803247316329203E-5</c:v>
                </c:pt>
                <c:pt idx="1994" formatCode="0.00E+00">
                  <c:v>2.09311365607152E-4</c:v>
                </c:pt>
                <c:pt idx="1995" formatCode="0.00E+00">
                  <c:v>2.09311365607152E-4</c:v>
                </c:pt>
                <c:pt idx="1996" formatCode="0.00E+00">
                  <c:v>5.9803247316329203E-5</c:v>
                </c:pt>
                <c:pt idx="1997" formatCode="0.00E+00">
                  <c:v>1.7940974194898701E-4</c:v>
                </c:pt>
                <c:pt idx="1998" formatCode="0.00E+00">
                  <c:v>2.39212989265317E-4</c:v>
                </c:pt>
                <c:pt idx="1999" formatCode="0.00E+00">
                  <c:v>1.19606494632658E-4</c:v>
                </c:pt>
                <c:pt idx="2000" formatCode="0.00E+00">
                  <c:v>2.09311365607152E-4</c:v>
                </c:pt>
                <c:pt idx="2001" formatCode="0.00E+00">
                  <c:v>2.69114612923481E-4</c:v>
                </c:pt>
                <c:pt idx="2002" formatCode="0.00E+00">
                  <c:v>8.9704870974494005E-5</c:v>
                </c:pt>
                <c:pt idx="2003" formatCode="0.00E+00">
                  <c:v>1.19606494632658E-4</c:v>
                </c:pt>
                <c:pt idx="2004" formatCode="0.00E+00">
                  <c:v>1.19606494632658E-4</c:v>
                </c:pt>
                <c:pt idx="2005" formatCode="0.00E+00">
                  <c:v>2.9901623658164602E-5</c:v>
                </c:pt>
                <c:pt idx="2006" formatCode="0.00E+00">
                  <c:v>2.9901623658164602E-5</c:v>
                </c:pt>
                <c:pt idx="2007" formatCode="0.00E+00">
                  <c:v>5.9803247316329203E-5</c:v>
                </c:pt>
                <c:pt idx="2008" formatCode="0.00E+00">
                  <c:v>8.9704870974494005E-5</c:v>
                </c:pt>
                <c:pt idx="2009" formatCode="0.00E+00">
                  <c:v>1.19606494632658E-4</c:v>
                </c:pt>
                <c:pt idx="2010" formatCode="0.00E+00">
                  <c:v>1.19606494632658E-4</c:v>
                </c:pt>
                <c:pt idx="2011" formatCode="0.00E+00">
                  <c:v>1.7940974194898701E-4</c:v>
                </c:pt>
                <c:pt idx="2012" formatCode="0.00E+00">
                  <c:v>2.69114612923481E-4</c:v>
                </c:pt>
                <c:pt idx="2013" formatCode="0.00E+00">
                  <c:v>2.39212989265317E-4</c:v>
                </c:pt>
                <c:pt idx="2014" formatCode="0.00E+00">
                  <c:v>5.9803247316329203E-5</c:v>
                </c:pt>
                <c:pt idx="2015" formatCode="0.00E+00">
                  <c:v>1.19606494632658E-4</c:v>
                </c:pt>
                <c:pt idx="2016" formatCode="0.00E+00">
                  <c:v>5.9803247316329203E-5</c:v>
                </c:pt>
                <c:pt idx="2017" formatCode="0.00E+00">
                  <c:v>2.9901623658164602E-5</c:v>
                </c:pt>
                <c:pt idx="2018" formatCode="0.00E+00">
                  <c:v>8.9704870974494005E-5</c:v>
                </c:pt>
                <c:pt idx="2019" formatCode="0.00E+00">
                  <c:v>8.9704870974494005E-5</c:v>
                </c:pt>
                <c:pt idx="2020" formatCode="0.00E+00">
                  <c:v>2.39212989265317E-4</c:v>
                </c:pt>
                <c:pt idx="2021" formatCode="0.00E+00">
                  <c:v>1.19606494632658E-4</c:v>
                </c:pt>
                <c:pt idx="2022" formatCode="0.00E+00">
                  <c:v>1.19606494632658E-4</c:v>
                </c:pt>
                <c:pt idx="2023" formatCode="0.00E+00">
                  <c:v>1.4950811829082301E-4</c:v>
                </c:pt>
                <c:pt idx="2024" formatCode="0.00E+00">
                  <c:v>8.9704870974494005E-5</c:v>
                </c:pt>
                <c:pt idx="2025" formatCode="0.00E+00">
                  <c:v>1.7940974194898701E-4</c:v>
                </c:pt>
                <c:pt idx="2026" formatCode="0.00E+00">
                  <c:v>2.9901623658164602E-5</c:v>
                </c:pt>
                <c:pt idx="2027" formatCode="0.00E+00">
                  <c:v>1.7940974194898701E-4</c:v>
                </c:pt>
                <c:pt idx="2028" formatCode="0.00E+00">
                  <c:v>1.4950811829082301E-4</c:v>
                </c:pt>
                <c:pt idx="2029" formatCode="0.00E+00">
                  <c:v>1.7940974194898701E-4</c:v>
                </c:pt>
                <c:pt idx="2030" formatCode="0.00E+00">
                  <c:v>1.4950811829082301E-4</c:v>
                </c:pt>
                <c:pt idx="2031" formatCode="0.00E+00">
                  <c:v>8.9704870974494005E-5</c:v>
                </c:pt>
                <c:pt idx="2032" formatCode="0.00E+00">
                  <c:v>5.9803247316329203E-5</c:v>
                </c:pt>
                <c:pt idx="2033" formatCode="0.00E+00">
                  <c:v>1.19606494632658E-4</c:v>
                </c:pt>
                <c:pt idx="2034" formatCode="0.00E+00">
                  <c:v>2.9901623658164602E-4</c:v>
                </c:pt>
                <c:pt idx="2035" formatCode="0.00E+00">
                  <c:v>1.19606494632658E-4</c:v>
                </c:pt>
                <c:pt idx="2036" formatCode="0.00E+00">
                  <c:v>1.19606494632658E-4</c:v>
                </c:pt>
                <c:pt idx="2037" formatCode="0.00E+00">
                  <c:v>2.09311365607152E-4</c:v>
                </c:pt>
                <c:pt idx="2038" formatCode="0.00E+00">
                  <c:v>2.69114612923481E-4</c:v>
                </c:pt>
                <c:pt idx="2039" formatCode="0.00E+00">
                  <c:v>1.4950811829082301E-4</c:v>
                </c:pt>
                <c:pt idx="2040" formatCode="0.00E+00">
                  <c:v>1.4950811829082301E-4</c:v>
                </c:pt>
                <c:pt idx="2041" formatCode="0.00E+00">
                  <c:v>1.4950811829082301E-4</c:v>
                </c:pt>
                <c:pt idx="2042" formatCode="0.00E+00">
                  <c:v>1.19606494632658E-4</c:v>
                </c:pt>
                <c:pt idx="2043" formatCode="0.00E+00">
                  <c:v>8.9704870974494005E-5</c:v>
                </c:pt>
                <c:pt idx="2044" formatCode="0.00E+00">
                  <c:v>5.9803247316329203E-5</c:v>
                </c:pt>
                <c:pt idx="2045" formatCode="0.00E+00">
                  <c:v>1.4950811829082301E-4</c:v>
                </c:pt>
                <c:pt idx="2046" formatCode="0.00E+00">
                  <c:v>1.7940974194898701E-4</c:v>
                </c:pt>
                <c:pt idx="2047" formatCode="0.00E+00">
                  <c:v>2.39212989265317E-4</c:v>
                </c:pt>
                <c:pt idx="2048" formatCode="0.00E+00">
                  <c:v>2.09311365607152E-4</c:v>
                </c:pt>
                <c:pt idx="2049" formatCode="0.00E+00">
                  <c:v>8.9704870974494005E-5</c:v>
                </c:pt>
                <c:pt idx="2050" formatCode="0.00E+00">
                  <c:v>1.4950811829082301E-4</c:v>
                </c:pt>
                <c:pt idx="2051" formatCode="0.00E+00">
                  <c:v>1.4950811829082301E-4</c:v>
                </c:pt>
                <c:pt idx="2052" formatCode="0.00E+00">
                  <c:v>2.09311365607152E-4</c:v>
                </c:pt>
                <c:pt idx="2053" formatCode="0.00E+00">
                  <c:v>5.9803247316329203E-5</c:v>
                </c:pt>
                <c:pt idx="2054" formatCode="0.00E+00">
                  <c:v>1.7940974194898701E-4</c:v>
                </c:pt>
                <c:pt idx="2055" formatCode="0.00E+00">
                  <c:v>1.7940974194898701E-4</c:v>
                </c:pt>
                <c:pt idx="2056" formatCode="0.00E+00">
                  <c:v>2.39212989265317E-4</c:v>
                </c:pt>
                <c:pt idx="2057" formatCode="0.00E+00">
                  <c:v>2.09311365607152E-4</c:v>
                </c:pt>
                <c:pt idx="2058" formatCode="0.00E+00">
                  <c:v>8.9704870974494005E-5</c:v>
                </c:pt>
                <c:pt idx="2059" formatCode="0.00E+00">
                  <c:v>1.19606494632658E-4</c:v>
                </c:pt>
                <c:pt idx="2060" formatCode="0.00E+00">
                  <c:v>1.19606494632658E-4</c:v>
                </c:pt>
                <c:pt idx="2061" formatCode="0.00E+00">
                  <c:v>1.19606494632658E-4</c:v>
                </c:pt>
                <c:pt idx="2062" formatCode="0.00E+00">
                  <c:v>8.9704870974494005E-5</c:v>
                </c:pt>
                <c:pt idx="2063" formatCode="0.00E+00">
                  <c:v>1.7940974194898701E-4</c:v>
                </c:pt>
                <c:pt idx="2064" formatCode="0.00E+00">
                  <c:v>5.9803247316329203E-5</c:v>
                </c:pt>
                <c:pt idx="2065" formatCode="0.00E+00">
                  <c:v>1.19606494632658E-4</c:v>
                </c:pt>
                <c:pt idx="2066" formatCode="0.00E+00">
                  <c:v>1.19606494632658E-4</c:v>
                </c:pt>
                <c:pt idx="2067" formatCode="0.00E+00">
                  <c:v>8.9704870974494005E-5</c:v>
                </c:pt>
                <c:pt idx="2068" formatCode="0.00E+00">
                  <c:v>2.09311365607152E-4</c:v>
                </c:pt>
                <c:pt idx="2069" formatCode="0.00E+00">
                  <c:v>1.19606494632658E-4</c:v>
                </c:pt>
                <c:pt idx="2070" formatCode="0.00E+00">
                  <c:v>1.7940974194898701E-4</c:v>
                </c:pt>
                <c:pt idx="2071" formatCode="0.00E+00">
                  <c:v>1.4950811829082301E-4</c:v>
                </c:pt>
                <c:pt idx="2072" formatCode="0.00E+00">
                  <c:v>1.4950811829082301E-4</c:v>
                </c:pt>
                <c:pt idx="2073" formatCode="0.00E+00">
                  <c:v>2.09311365607152E-4</c:v>
                </c:pt>
                <c:pt idx="2074" formatCode="0.00E+00">
                  <c:v>2.39212989265317E-4</c:v>
                </c:pt>
                <c:pt idx="2075" formatCode="0.00E+00">
                  <c:v>1.4950811829082301E-4</c:v>
                </c:pt>
                <c:pt idx="2076" formatCode="0.00E+00">
                  <c:v>5.9803247316329203E-5</c:v>
                </c:pt>
                <c:pt idx="2077" formatCode="0.00E+00">
                  <c:v>1.4950811829082301E-4</c:v>
                </c:pt>
                <c:pt idx="2078" formatCode="0.00E+00">
                  <c:v>8.9704870974494005E-5</c:v>
                </c:pt>
                <c:pt idx="2079" formatCode="0.00E+00">
                  <c:v>2.09311365607152E-4</c:v>
                </c:pt>
                <c:pt idx="2080" formatCode="0.00E+00">
                  <c:v>2.09311365607152E-4</c:v>
                </c:pt>
                <c:pt idx="2081" formatCode="0.00E+00">
                  <c:v>1.19606494632658E-4</c:v>
                </c:pt>
                <c:pt idx="2082" formatCode="0.00E+00">
                  <c:v>8.9704870974494005E-5</c:v>
                </c:pt>
                <c:pt idx="2083" formatCode="0.00E+00">
                  <c:v>1.4950811829082301E-4</c:v>
                </c:pt>
                <c:pt idx="2084" formatCode="0.00E+00">
                  <c:v>1.19606494632658E-4</c:v>
                </c:pt>
                <c:pt idx="2085" formatCode="0.00E+00">
                  <c:v>1.4950811829082301E-4</c:v>
                </c:pt>
                <c:pt idx="2086" formatCode="0.00E+00">
                  <c:v>5.9803247316329203E-5</c:v>
                </c:pt>
                <c:pt idx="2087" formatCode="0.00E+00">
                  <c:v>1.19606494632658E-4</c:v>
                </c:pt>
                <c:pt idx="2088" formatCode="0.00E+00">
                  <c:v>5.9803247316329203E-5</c:v>
                </c:pt>
                <c:pt idx="2089" formatCode="0.00E+00">
                  <c:v>1.4950811829082301E-4</c:v>
                </c:pt>
                <c:pt idx="2090" formatCode="0.00E+00">
                  <c:v>5.9803247316329203E-5</c:v>
                </c:pt>
                <c:pt idx="2091" formatCode="0.00E+00">
                  <c:v>2.39212989265317E-4</c:v>
                </c:pt>
                <c:pt idx="2092" formatCode="0.00E+00">
                  <c:v>1.4950811829082301E-4</c:v>
                </c:pt>
                <c:pt idx="2093" formatCode="0.00E+00">
                  <c:v>1.7940974194898701E-4</c:v>
                </c:pt>
                <c:pt idx="2094" formatCode="0.00E+00">
                  <c:v>8.9704870974494005E-5</c:v>
                </c:pt>
                <c:pt idx="2095" formatCode="0.00E+00">
                  <c:v>1.19606494632658E-4</c:v>
                </c:pt>
                <c:pt idx="2096" formatCode="0.00E+00">
                  <c:v>5.9803247316329203E-5</c:v>
                </c:pt>
                <c:pt idx="2097" formatCode="0.00E+00">
                  <c:v>1.19606494632658E-4</c:v>
                </c:pt>
                <c:pt idx="2098" formatCode="0.00E+00">
                  <c:v>1.4950811829082301E-4</c:v>
                </c:pt>
                <c:pt idx="2099" formatCode="0.00E+00">
                  <c:v>8.9704870974494005E-5</c:v>
                </c:pt>
                <c:pt idx="2100" formatCode="0.00E+00">
                  <c:v>2.09311365607152E-4</c:v>
                </c:pt>
                <c:pt idx="2101" formatCode="0.00E+00">
                  <c:v>1.7940974194898701E-4</c:v>
                </c:pt>
                <c:pt idx="2102" formatCode="0.00E+00">
                  <c:v>1.7940974194898701E-4</c:v>
                </c:pt>
                <c:pt idx="2103" formatCode="0.00E+00">
                  <c:v>1.19606494632658E-4</c:v>
                </c:pt>
                <c:pt idx="2104" formatCode="0.00E+00">
                  <c:v>1.7940974194898701E-4</c:v>
                </c:pt>
                <c:pt idx="2105" formatCode="0.00E+00">
                  <c:v>8.9704870974494005E-5</c:v>
                </c:pt>
                <c:pt idx="2106" formatCode="0.00E+00">
                  <c:v>8.9704870974494005E-5</c:v>
                </c:pt>
                <c:pt idx="2107" formatCode="0.00E+00">
                  <c:v>1.19606494632658E-4</c:v>
                </c:pt>
                <c:pt idx="2108" formatCode="0.00E+00">
                  <c:v>1.4950811829082301E-4</c:v>
                </c:pt>
                <c:pt idx="2109" formatCode="0.00E+00">
                  <c:v>5.9803247316329203E-5</c:v>
                </c:pt>
                <c:pt idx="2110" formatCode="0.00E+00">
                  <c:v>2.39212989265317E-4</c:v>
                </c:pt>
                <c:pt idx="2111" formatCode="0.00E+00">
                  <c:v>5.9803247316329203E-5</c:v>
                </c:pt>
                <c:pt idx="2112" formatCode="0.00E+00">
                  <c:v>8.9704870974494005E-5</c:v>
                </c:pt>
                <c:pt idx="2113" formatCode="0.00E+00">
                  <c:v>1.19606494632658E-4</c:v>
                </c:pt>
                <c:pt idx="2114" formatCode="0.00E+00">
                  <c:v>8.9704870974494005E-5</c:v>
                </c:pt>
                <c:pt idx="2115" formatCode="0.00E+00">
                  <c:v>8.9704870974494005E-5</c:v>
                </c:pt>
                <c:pt idx="2116" formatCode="0.00E+00">
                  <c:v>2.39212989265317E-4</c:v>
                </c:pt>
                <c:pt idx="2117" formatCode="0.00E+00">
                  <c:v>5.9803247316329203E-5</c:v>
                </c:pt>
                <c:pt idx="2118" formatCode="0.00E+00">
                  <c:v>8.9704870974494005E-5</c:v>
                </c:pt>
                <c:pt idx="2119" formatCode="0.00E+00">
                  <c:v>8.9704870974494005E-5</c:v>
                </c:pt>
                <c:pt idx="2120" formatCode="0.00E+00">
                  <c:v>8.9704870974494005E-5</c:v>
                </c:pt>
                <c:pt idx="2121" formatCode="0.00E+00">
                  <c:v>5.9803247316329203E-5</c:v>
                </c:pt>
                <c:pt idx="2122" formatCode="0.00E+00">
                  <c:v>1.19606494632658E-4</c:v>
                </c:pt>
                <c:pt idx="2123" formatCode="0.00E+00">
                  <c:v>8.9704870974494005E-5</c:v>
                </c:pt>
                <c:pt idx="2124" formatCode="0.00E+00">
                  <c:v>1.4950811829082301E-4</c:v>
                </c:pt>
                <c:pt idx="2125" formatCode="0.00E+00">
                  <c:v>8.9704870974494005E-5</c:v>
                </c:pt>
                <c:pt idx="2126" formatCode="0.00E+00">
                  <c:v>1.4950811829082301E-4</c:v>
                </c:pt>
                <c:pt idx="2127" formatCode="0.00E+00">
                  <c:v>8.9704870974494005E-5</c:v>
                </c:pt>
                <c:pt idx="2128" formatCode="0.00E+00">
                  <c:v>1.7940974194898701E-4</c:v>
                </c:pt>
                <c:pt idx="2129" formatCode="0.00E+00">
                  <c:v>8.9704870974494005E-5</c:v>
                </c:pt>
                <c:pt idx="2130" formatCode="0.00E+00">
                  <c:v>1.4950811829082301E-4</c:v>
                </c:pt>
                <c:pt idx="2131" formatCode="0.00E+00">
                  <c:v>5.9803247316329203E-5</c:v>
                </c:pt>
                <c:pt idx="2132" formatCode="0.00E+00">
                  <c:v>1.4950811829082301E-4</c:v>
                </c:pt>
                <c:pt idx="2133" formatCode="0.00E+00">
                  <c:v>5.9803247316329203E-5</c:v>
                </c:pt>
                <c:pt idx="2134" formatCode="0.00E+00">
                  <c:v>1.19606494632658E-4</c:v>
                </c:pt>
                <c:pt idx="2135" formatCode="0.00E+00">
                  <c:v>8.9704870974494005E-5</c:v>
                </c:pt>
                <c:pt idx="2136" formatCode="0.00E+00">
                  <c:v>8.9704870974494005E-5</c:v>
                </c:pt>
                <c:pt idx="2137" formatCode="0.00E+00">
                  <c:v>5.9803247316329203E-5</c:v>
                </c:pt>
                <c:pt idx="2138" formatCode="0.00E+00">
                  <c:v>1.7940974194898701E-4</c:v>
                </c:pt>
                <c:pt idx="2139" formatCode="0.00E+00">
                  <c:v>1.19606494632658E-4</c:v>
                </c:pt>
                <c:pt idx="2140" formatCode="0.00E+00">
                  <c:v>2.9901623658164602E-5</c:v>
                </c:pt>
                <c:pt idx="2141" formatCode="0.00E+00">
                  <c:v>8.9704870974494005E-5</c:v>
                </c:pt>
                <c:pt idx="2142" formatCode="0.00E+00">
                  <c:v>1.4950811829082301E-4</c:v>
                </c:pt>
                <c:pt idx="2143" formatCode="0.00E+00">
                  <c:v>8.9704870974494005E-5</c:v>
                </c:pt>
                <c:pt idx="2144" formatCode="0.00E+00">
                  <c:v>1.19606494632658E-4</c:v>
                </c:pt>
                <c:pt idx="2145" formatCode="0.00E+00">
                  <c:v>2.09311365607152E-4</c:v>
                </c:pt>
                <c:pt idx="2146" formatCode="0.00E+00">
                  <c:v>1.19606494632658E-4</c:v>
                </c:pt>
                <c:pt idx="2147" formatCode="0.00E+00">
                  <c:v>2.9901623658164602E-5</c:v>
                </c:pt>
                <c:pt idx="2148" formatCode="0.00E+00">
                  <c:v>1.19606494632658E-4</c:v>
                </c:pt>
                <c:pt idx="2149" formatCode="0.00E+00">
                  <c:v>1.19606494632658E-4</c:v>
                </c:pt>
                <c:pt idx="2150" formatCode="0.00E+00">
                  <c:v>2.9901623658164602E-5</c:v>
                </c:pt>
                <c:pt idx="2151" formatCode="0.00E+00">
                  <c:v>1.4950811829082301E-4</c:v>
                </c:pt>
                <c:pt idx="2152" formatCode="0.00E+00">
                  <c:v>1.4950811829082301E-4</c:v>
                </c:pt>
                <c:pt idx="2153" formatCode="0.00E+00">
                  <c:v>5.9803247316329203E-5</c:v>
                </c:pt>
                <c:pt idx="2154" formatCode="0.00E+00">
                  <c:v>2.9901623658164602E-5</c:v>
                </c:pt>
                <c:pt idx="2155" formatCode="0.00E+00">
                  <c:v>1.19606494632658E-4</c:v>
                </c:pt>
                <c:pt idx="2156" formatCode="0.00E+00">
                  <c:v>1.19606494632658E-4</c:v>
                </c:pt>
                <c:pt idx="2157" formatCode="0.00E+00">
                  <c:v>2.9901623658164602E-5</c:v>
                </c:pt>
                <c:pt idx="2158" formatCode="0.00E+00">
                  <c:v>1.7940974194898701E-4</c:v>
                </c:pt>
                <c:pt idx="2159" formatCode="0.00E+00">
                  <c:v>2.9901623658164602E-5</c:v>
                </c:pt>
                <c:pt idx="2160" formatCode="0.00E+00">
                  <c:v>1.19606494632658E-4</c:v>
                </c:pt>
                <c:pt idx="2161" formatCode="0.00E+00">
                  <c:v>1.7940974194898701E-4</c:v>
                </c:pt>
                <c:pt idx="2162" formatCode="0.00E+00">
                  <c:v>2.09311365607152E-4</c:v>
                </c:pt>
                <c:pt idx="2163" formatCode="0.00E+00">
                  <c:v>1.19606494632658E-4</c:v>
                </c:pt>
                <c:pt idx="2164" formatCode="0.00E+00">
                  <c:v>1.19606494632658E-4</c:v>
                </c:pt>
                <c:pt idx="2165" formatCode="0.00E+00">
                  <c:v>1.19606494632658E-4</c:v>
                </c:pt>
                <c:pt idx="2166" formatCode="0.00E+00">
                  <c:v>1.7940974194898701E-4</c:v>
                </c:pt>
                <c:pt idx="2167" formatCode="0.00E+00">
                  <c:v>1.7940974194898701E-4</c:v>
                </c:pt>
                <c:pt idx="2168" formatCode="0.00E+00">
                  <c:v>1.19606494632658E-4</c:v>
                </c:pt>
                <c:pt idx="2169" formatCode="0.00E+00">
                  <c:v>5.9803247316329203E-5</c:v>
                </c:pt>
                <c:pt idx="2170" formatCode="0.00E+00">
                  <c:v>1.4950811829082301E-4</c:v>
                </c:pt>
                <c:pt idx="2171" formatCode="0.00E+00">
                  <c:v>8.9704870974494005E-5</c:v>
                </c:pt>
                <c:pt idx="2172" formatCode="0.00E+00">
                  <c:v>8.9704870974494005E-5</c:v>
                </c:pt>
                <c:pt idx="2173" formatCode="0.00E+00">
                  <c:v>8.9704870974494005E-5</c:v>
                </c:pt>
                <c:pt idx="2174" formatCode="0.00E+00">
                  <c:v>8.9704870974494005E-5</c:v>
                </c:pt>
                <c:pt idx="2175" formatCode="0.00E+00">
                  <c:v>1.19606494632658E-4</c:v>
                </c:pt>
                <c:pt idx="2176" formatCode="0.00E+00">
                  <c:v>1.19606494632658E-4</c:v>
                </c:pt>
                <c:pt idx="2177" formatCode="0.00E+00">
                  <c:v>1.4950811829082301E-4</c:v>
                </c:pt>
                <c:pt idx="2178" formatCode="0.00E+00">
                  <c:v>8.9704870974494005E-5</c:v>
                </c:pt>
                <c:pt idx="2179" formatCode="0.00E+00">
                  <c:v>1.19606494632658E-4</c:v>
                </c:pt>
                <c:pt idx="2180" formatCode="0.00E+00">
                  <c:v>1.19606494632658E-4</c:v>
                </c:pt>
                <c:pt idx="2181" formatCode="0.00E+00">
                  <c:v>2.9901623658164602E-5</c:v>
                </c:pt>
                <c:pt idx="2182" formatCode="0.00E+00">
                  <c:v>5.9803247316329203E-5</c:v>
                </c:pt>
                <c:pt idx="2183" formatCode="0.00E+00">
                  <c:v>5.9803247316329203E-5</c:v>
                </c:pt>
                <c:pt idx="2184" formatCode="0.00E+00">
                  <c:v>8.9704870974494005E-5</c:v>
                </c:pt>
                <c:pt idx="2185" formatCode="0.00E+00">
                  <c:v>1.4950811829082301E-4</c:v>
                </c:pt>
                <c:pt idx="2186" formatCode="0.00E+00">
                  <c:v>2.39212989265317E-4</c:v>
                </c:pt>
                <c:pt idx="2187" formatCode="0.00E+00">
                  <c:v>1.7940974194898701E-4</c:v>
                </c:pt>
                <c:pt idx="2188" formatCode="0.00E+00">
                  <c:v>5.9803247316329203E-5</c:v>
                </c:pt>
                <c:pt idx="2189" formatCode="0.00E+00">
                  <c:v>1.19606494632658E-4</c:v>
                </c:pt>
                <c:pt idx="2190" formatCode="0.00E+00">
                  <c:v>1.7940974194898701E-4</c:v>
                </c:pt>
                <c:pt idx="2191" formatCode="0.00E+00">
                  <c:v>1.7940974194898701E-4</c:v>
                </c:pt>
                <c:pt idx="2192" formatCode="0.00E+00">
                  <c:v>5.9803247316329203E-5</c:v>
                </c:pt>
                <c:pt idx="2193" formatCode="0.00E+00">
                  <c:v>8.9704870974494005E-5</c:v>
                </c:pt>
                <c:pt idx="2194" formatCode="0.00E+00">
                  <c:v>1.4950811829082301E-4</c:v>
                </c:pt>
                <c:pt idx="2195" formatCode="0.00E+00">
                  <c:v>1.19606494632658E-4</c:v>
                </c:pt>
                <c:pt idx="2196" formatCode="0.00E+00">
                  <c:v>1.19606494632658E-4</c:v>
                </c:pt>
                <c:pt idx="2197" formatCode="0.00E+00">
                  <c:v>8.9704870974494005E-5</c:v>
                </c:pt>
                <c:pt idx="2198" formatCode="0.00E+00">
                  <c:v>1.7940974194898701E-4</c:v>
                </c:pt>
                <c:pt idx="2199" formatCode="0.00E+00">
                  <c:v>2.9901623658164602E-5</c:v>
                </c:pt>
                <c:pt idx="2200" formatCode="0.00E+00">
                  <c:v>1.19606494632658E-4</c:v>
                </c:pt>
                <c:pt idx="2201" formatCode="0.00E+00">
                  <c:v>8.9704870974494005E-5</c:v>
                </c:pt>
                <c:pt idx="2202" formatCode="0.00E+00">
                  <c:v>1.4950811829082301E-4</c:v>
                </c:pt>
                <c:pt idx="2203" formatCode="0.00E+00">
                  <c:v>8.9704870974494005E-5</c:v>
                </c:pt>
                <c:pt idx="2204" formatCode="0.00E+00">
                  <c:v>5.9803247316329203E-5</c:v>
                </c:pt>
                <c:pt idx="2205" formatCode="0.00E+00">
                  <c:v>1.4950811829082301E-4</c:v>
                </c:pt>
                <c:pt idx="2206" formatCode="0.00E+00">
                  <c:v>8.9704870974494005E-5</c:v>
                </c:pt>
                <c:pt idx="2207" formatCode="0.00E+00">
                  <c:v>2.39212989265317E-4</c:v>
                </c:pt>
                <c:pt idx="2208" formatCode="0.00E+00">
                  <c:v>1.7940974194898701E-4</c:v>
                </c:pt>
                <c:pt idx="2209" formatCode="0.00E+00">
                  <c:v>5.9803247316329203E-5</c:v>
                </c:pt>
                <c:pt idx="2210" formatCode="0.00E+00">
                  <c:v>1.4950811829082301E-4</c:v>
                </c:pt>
                <c:pt idx="2211" formatCode="0.00E+00">
                  <c:v>8.9704870974494005E-5</c:v>
                </c:pt>
                <c:pt idx="2212" formatCode="0.00E+00">
                  <c:v>8.9704870974494005E-5</c:v>
                </c:pt>
                <c:pt idx="2213" formatCode="0.00E+00">
                  <c:v>8.9704870974494005E-5</c:v>
                </c:pt>
                <c:pt idx="2214" formatCode="0.00E+00">
                  <c:v>8.9704870974494005E-5</c:v>
                </c:pt>
                <c:pt idx="2215" formatCode="0.00E+00">
                  <c:v>2.9901623658164602E-5</c:v>
                </c:pt>
                <c:pt idx="2216" formatCode="0.00E+00">
                  <c:v>2.09311365607152E-4</c:v>
                </c:pt>
                <c:pt idx="2217" formatCode="0.00E+00">
                  <c:v>2.9901623658164602E-4</c:v>
                </c:pt>
                <c:pt idx="2218" formatCode="0.00E+00">
                  <c:v>1.19606494632658E-4</c:v>
                </c:pt>
                <c:pt idx="2219" formatCode="0.00E+00">
                  <c:v>8.9704870974494005E-5</c:v>
                </c:pt>
                <c:pt idx="2220" formatCode="0.00E+00">
                  <c:v>1.19606494632658E-4</c:v>
                </c:pt>
                <c:pt idx="2221" formatCode="0.00E+00">
                  <c:v>1.19606494632658E-4</c:v>
                </c:pt>
                <c:pt idx="2222" formatCode="0.00E+00">
                  <c:v>2.39212989265317E-4</c:v>
                </c:pt>
                <c:pt idx="2223" formatCode="0.00E+00">
                  <c:v>8.9704870974494005E-5</c:v>
                </c:pt>
                <c:pt idx="2224" formatCode="0.00E+00">
                  <c:v>1.4950811829082301E-4</c:v>
                </c:pt>
                <c:pt idx="2225" formatCode="0.00E+00">
                  <c:v>1.7940974194898701E-4</c:v>
                </c:pt>
                <c:pt idx="2226" formatCode="0.00E+00">
                  <c:v>8.9704870974494005E-5</c:v>
                </c:pt>
                <c:pt idx="2227" formatCode="0.00E+00">
                  <c:v>5.9803247316329203E-5</c:v>
                </c:pt>
                <c:pt idx="2228" formatCode="0.00E+00">
                  <c:v>1.19606494632658E-4</c:v>
                </c:pt>
                <c:pt idx="2229" formatCode="0.00E+00">
                  <c:v>2.9901623658164602E-5</c:v>
                </c:pt>
                <c:pt idx="2230" formatCode="0.00E+00">
                  <c:v>1.4950811829082301E-4</c:v>
                </c:pt>
                <c:pt idx="2231" formatCode="0.00E+00">
                  <c:v>2.9901623658164602E-5</c:v>
                </c:pt>
                <c:pt idx="2232" formatCode="0.00E+00">
                  <c:v>5.9803247316329203E-5</c:v>
                </c:pt>
                <c:pt idx="2233" formatCode="0.00E+00">
                  <c:v>8.9704870974494005E-5</c:v>
                </c:pt>
                <c:pt idx="2234" formatCode="0.00E+00">
                  <c:v>2.09311365607152E-4</c:v>
                </c:pt>
                <c:pt idx="2235" formatCode="0.00E+00">
                  <c:v>1.19606494632658E-4</c:v>
                </c:pt>
                <c:pt idx="2236" formatCode="0.00E+00">
                  <c:v>1.19606494632658E-4</c:v>
                </c:pt>
                <c:pt idx="2237" formatCode="0.00E+00">
                  <c:v>5.9803247316329203E-5</c:v>
                </c:pt>
                <c:pt idx="2238" formatCode="0.00E+00">
                  <c:v>1.4950811829082301E-4</c:v>
                </c:pt>
                <c:pt idx="2239" formatCode="0.00E+00">
                  <c:v>1.4950811829082301E-4</c:v>
                </c:pt>
                <c:pt idx="2240" formatCode="0.00E+00">
                  <c:v>1.7940974194898701E-4</c:v>
                </c:pt>
                <c:pt idx="2241" formatCode="0.00E+00">
                  <c:v>2.9901623658164602E-5</c:v>
                </c:pt>
                <c:pt idx="2242" formatCode="0.00E+00">
                  <c:v>2.09311365607152E-4</c:v>
                </c:pt>
                <c:pt idx="2243" formatCode="0.00E+00">
                  <c:v>1.19606494632658E-4</c:v>
                </c:pt>
                <c:pt idx="2244" formatCode="0.00E+00">
                  <c:v>8.9704870974494005E-5</c:v>
                </c:pt>
                <c:pt idx="2245" formatCode="0.00E+00">
                  <c:v>1.4950811829082301E-4</c:v>
                </c:pt>
                <c:pt idx="2246" formatCode="0.00E+00">
                  <c:v>1.7940974194898701E-4</c:v>
                </c:pt>
                <c:pt idx="2247" formatCode="0.00E+00">
                  <c:v>5.9803247316329203E-5</c:v>
                </c:pt>
                <c:pt idx="2248" formatCode="0.00E+00">
                  <c:v>2.9901623658164602E-5</c:v>
                </c:pt>
                <c:pt idx="2249" formatCode="0.00E+00">
                  <c:v>2.09311365607152E-4</c:v>
                </c:pt>
                <c:pt idx="2250" formatCode="0.00E+00">
                  <c:v>5.9803247316329203E-5</c:v>
                </c:pt>
                <c:pt idx="2251" formatCode="0.00E+00">
                  <c:v>1.7940974194898701E-4</c:v>
                </c:pt>
                <c:pt idx="2252" formatCode="0.00E+00">
                  <c:v>2.09311365607152E-4</c:v>
                </c:pt>
                <c:pt idx="2253" formatCode="0.00E+00">
                  <c:v>1.4950811829082301E-4</c:v>
                </c:pt>
                <c:pt idx="2254" formatCode="0.00E+00">
                  <c:v>8.9704870974494005E-5</c:v>
                </c:pt>
                <c:pt idx="2255" formatCode="0.00E+00">
                  <c:v>5.9803247316329203E-5</c:v>
                </c:pt>
                <c:pt idx="2256" formatCode="0.00E+00">
                  <c:v>5.9803247316329203E-5</c:v>
                </c:pt>
                <c:pt idx="2257" formatCode="0.00E+00">
                  <c:v>2.39212989265317E-4</c:v>
                </c:pt>
                <c:pt idx="2258" formatCode="0.00E+00">
                  <c:v>1.7940974194898701E-4</c:v>
                </c:pt>
                <c:pt idx="2259" formatCode="0.00E+00">
                  <c:v>1.19606494632658E-4</c:v>
                </c:pt>
                <c:pt idx="2260" formatCode="0.00E+00">
                  <c:v>1.7940974194898701E-4</c:v>
                </c:pt>
                <c:pt idx="2261" formatCode="0.00E+00">
                  <c:v>5.9803247316329203E-5</c:v>
                </c:pt>
                <c:pt idx="2262" formatCode="0.00E+00">
                  <c:v>5.9803247316329203E-5</c:v>
                </c:pt>
                <c:pt idx="2263" formatCode="0.00E+00">
                  <c:v>1.19606494632658E-4</c:v>
                </c:pt>
                <c:pt idx="2264" formatCode="0.00E+00">
                  <c:v>1.4950811829082301E-4</c:v>
                </c:pt>
                <c:pt idx="2265" formatCode="0.00E+00">
                  <c:v>8.9704870974494005E-5</c:v>
                </c:pt>
                <c:pt idx="2266" formatCode="0.00E+00">
                  <c:v>8.9704870974494005E-5</c:v>
                </c:pt>
                <c:pt idx="2267" formatCode="0.00E+00">
                  <c:v>1.19606494632658E-4</c:v>
                </c:pt>
                <c:pt idx="2268" formatCode="0.00E+00">
                  <c:v>1.4950811829082301E-4</c:v>
                </c:pt>
                <c:pt idx="2269" formatCode="0.00E+00">
                  <c:v>5.9803247316329203E-5</c:v>
                </c:pt>
                <c:pt idx="2270" formatCode="0.00E+00">
                  <c:v>1.4950811829082301E-4</c:v>
                </c:pt>
                <c:pt idx="2271" formatCode="0.00E+00">
                  <c:v>5.9803247316329203E-5</c:v>
                </c:pt>
                <c:pt idx="2272" formatCode="0.00E+00">
                  <c:v>2.9901623658164602E-5</c:v>
                </c:pt>
                <c:pt idx="2273" formatCode="0.00E+00">
                  <c:v>1.19606494632658E-4</c:v>
                </c:pt>
                <c:pt idx="2274" formatCode="0.00E+00">
                  <c:v>8.9704870974494005E-5</c:v>
                </c:pt>
                <c:pt idx="2275" formatCode="0.00E+00">
                  <c:v>1.4950811829082301E-4</c:v>
                </c:pt>
                <c:pt idx="2276" formatCode="0.00E+00">
                  <c:v>2.09311365607152E-4</c:v>
                </c:pt>
                <c:pt idx="2277" formatCode="0.00E+00">
                  <c:v>8.9704870974494005E-5</c:v>
                </c:pt>
                <c:pt idx="2278" formatCode="0.00E+00">
                  <c:v>8.9704870974494005E-5</c:v>
                </c:pt>
                <c:pt idx="2279" formatCode="0.00E+00">
                  <c:v>1.19606494632658E-4</c:v>
                </c:pt>
                <c:pt idx="2280" formatCode="0.00E+00">
                  <c:v>2.09311365607152E-4</c:v>
                </c:pt>
                <c:pt idx="2281" formatCode="0.00E+00">
                  <c:v>2.9901623658164602E-5</c:v>
                </c:pt>
                <c:pt idx="2282" formatCode="0.00E+00">
                  <c:v>5.9803247316329203E-5</c:v>
                </c:pt>
                <c:pt idx="2283" formatCode="0.00E+00">
                  <c:v>5.9803247316329203E-5</c:v>
                </c:pt>
                <c:pt idx="2284" formatCode="0.00E+00">
                  <c:v>2.9901623658164602E-5</c:v>
                </c:pt>
                <c:pt idx="2285" formatCode="0.00E+00">
                  <c:v>1.7940974194898701E-4</c:v>
                </c:pt>
                <c:pt idx="2286" formatCode="0.00E+00">
                  <c:v>5.9803247316329203E-5</c:v>
                </c:pt>
                <c:pt idx="2287" formatCode="0.00E+00">
                  <c:v>2.09311365607152E-4</c:v>
                </c:pt>
                <c:pt idx="2288" formatCode="0.00E+00">
                  <c:v>8.9704870974494005E-5</c:v>
                </c:pt>
                <c:pt idx="2289" formatCode="0.00E+00">
                  <c:v>5.9803247316329203E-5</c:v>
                </c:pt>
                <c:pt idx="2290" formatCode="0.00E+00">
                  <c:v>5.9803247316329203E-5</c:v>
                </c:pt>
                <c:pt idx="2291" formatCode="0.00E+00">
                  <c:v>1.19606494632658E-4</c:v>
                </c:pt>
                <c:pt idx="2292" formatCode="0.00E+00">
                  <c:v>1.4950811829082301E-4</c:v>
                </c:pt>
                <c:pt idx="2293" formatCode="0.00E+00">
                  <c:v>5.9803247316329203E-5</c:v>
                </c:pt>
                <c:pt idx="2294" formatCode="0.00E+00">
                  <c:v>8.9704870974494005E-5</c:v>
                </c:pt>
                <c:pt idx="2295" formatCode="0.00E+00">
                  <c:v>8.9704870974494005E-5</c:v>
                </c:pt>
                <c:pt idx="2296" formatCode="0.00E+00">
                  <c:v>8.9704870974494005E-5</c:v>
                </c:pt>
                <c:pt idx="2297" formatCode="0.00E+00">
                  <c:v>2.09311365607152E-4</c:v>
                </c:pt>
                <c:pt idx="2298" formatCode="0.00E+00">
                  <c:v>2.9901623658164602E-5</c:v>
                </c:pt>
                <c:pt idx="2299" formatCode="0.00E+00">
                  <c:v>1.19606494632658E-4</c:v>
                </c:pt>
                <c:pt idx="2300" formatCode="0.00E+00">
                  <c:v>2.39212989265317E-4</c:v>
                </c:pt>
                <c:pt idx="2301" formatCode="0.00E+00">
                  <c:v>2.9901623658164602E-5</c:v>
                </c:pt>
                <c:pt idx="2302" formatCode="0.00E+00">
                  <c:v>8.9704870974494005E-5</c:v>
                </c:pt>
                <c:pt idx="2303" formatCode="0.00E+00">
                  <c:v>2.9901623658164602E-5</c:v>
                </c:pt>
                <c:pt idx="2304" formatCode="0.00E+00">
                  <c:v>1.4950811829082301E-4</c:v>
                </c:pt>
                <c:pt idx="2305" formatCode="0.00E+00">
                  <c:v>8.9704870974494005E-5</c:v>
                </c:pt>
                <c:pt idx="2306" formatCode="0.00E+00">
                  <c:v>1.19606494632658E-4</c:v>
                </c:pt>
                <c:pt idx="2307" formatCode="0.00E+00">
                  <c:v>8.9704870974494005E-5</c:v>
                </c:pt>
                <c:pt idx="2308" formatCode="0.00E+00">
                  <c:v>2.9901623658164602E-5</c:v>
                </c:pt>
                <c:pt idx="2309" formatCode="0.00E+00">
                  <c:v>1.19606494632658E-4</c:v>
                </c:pt>
                <c:pt idx="2310" formatCode="0.00E+00">
                  <c:v>2.9901623658164602E-5</c:v>
                </c:pt>
                <c:pt idx="2311" formatCode="0.00E+00">
                  <c:v>5.9803247316329203E-5</c:v>
                </c:pt>
                <c:pt idx="2312" formatCode="0.00E+00">
                  <c:v>5.9803247316329203E-5</c:v>
                </c:pt>
                <c:pt idx="2313" formatCode="0.00E+00">
                  <c:v>1.19606494632658E-4</c:v>
                </c:pt>
                <c:pt idx="2314" formatCode="0.00E+00">
                  <c:v>1.19606494632658E-4</c:v>
                </c:pt>
                <c:pt idx="2315" formatCode="0.00E+00">
                  <c:v>8.9704870974494005E-5</c:v>
                </c:pt>
                <c:pt idx="2316" formatCode="0.00E+00">
                  <c:v>1.19606494632658E-4</c:v>
                </c:pt>
                <c:pt idx="2317" formatCode="0.00E+00">
                  <c:v>1.4950811829082301E-4</c:v>
                </c:pt>
                <c:pt idx="2318" formatCode="0.00E+00">
                  <c:v>1.4950811829082301E-4</c:v>
                </c:pt>
                <c:pt idx="2319" formatCode="0.00E+00">
                  <c:v>1.19606494632658E-4</c:v>
                </c:pt>
                <c:pt idx="2320" formatCode="0.00E+00">
                  <c:v>8.9704870974494005E-5</c:v>
                </c:pt>
                <c:pt idx="2321" formatCode="0.00E+00">
                  <c:v>8.9704870974494005E-5</c:v>
                </c:pt>
                <c:pt idx="2322" formatCode="0.00E+00">
                  <c:v>1.7940974194898701E-4</c:v>
                </c:pt>
                <c:pt idx="2323" formatCode="0.00E+00">
                  <c:v>8.9704870974494005E-5</c:v>
                </c:pt>
                <c:pt idx="2324" formatCode="0.00E+00">
                  <c:v>5.9803247316329203E-5</c:v>
                </c:pt>
                <c:pt idx="2325" formatCode="0.00E+00">
                  <c:v>8.9704870974494005E-5</c:v>
                </c:pt>
                <c:pt idx="2326" formatCode="0.00E+00">
                  <c:v>1.19606494632658E-4</c:v>
                </c:pt>
                <c:pt idx="2327" formatCode="0.00E+00">
                  <c:v>2.9901623658164602E-5</c:v>
                </c:pt>
                <c:pt idx="2328" formatCode="0.00E+00">
                  <c:v>8.9704870974494005E-5</c:v>
                </c:pt>
                <c:pt idx="2329" formatCode="0.00E+00">
                  <c:v>2.09311365607152E-4</c:v>
                </c:pt>
                <c:pt idx="2330" formatCode="0.00E+00">
                  <c:v>1.7940974194898701E-4</c:v>
                </c:pt>
                <c:pt idx="2331" formatCode="0.00E+00">
                  <c:v>1.4950811829082301E-4</c:v>
                </c:pt>
                <c:pt idx="2332" formatCode="0.00E+00">
                  <c:v>8.9704870974494005E-5</c:v>
                </c:pt>
                <c:pt idx="2333" formatCode="0.00E+00">
                  <c:v>5.9803247316329203E-5</c:v>
                </c:pt>
                <c:pt idx="2334" formatCode="0.00E+00">
                  <c:v>1.4950811829082301E-4</c:v>
                </c:pt>
                <c:pt idx="2335" formatCode="0.00E+00">
                  <c:v>8.9704870974494005E-5</c:v>
                </c:pt>
                <c:pt idx="2336" formatCode="0.00E+00">
                  <c:v>8.9704870974494005E-5</c:v>
                </c:pt>
                <c:pt idx="2337" formatCode="0.00E+00">
                  <c:v>2.39212989265317E-4</c:v>
                </c:pt>
                <c:pt idx="2338" formatCode="0.00E+00">
                  <c:v>5.9803247316329203E-5</c:v>
                </c:pt>
                <c:pt idx="2339" formatCode="0.00E+00">
                  <c:v>8.9704870974494005E-5</c:v>
                </c:pt>
                <c:pt idx="2340" formatCode="0.00E+00">
                  <c:v>8.9704870974494005E-5</c:v>
                </c:pt>
                <c:pt idx="2341" formatCode="0.00E+00">
                  <c:v>1.7940974194898701E-4</c:v>
                </c:pt>
                <c:pt idx="2342" formatCode="0.00E+00">
                  <c:v>5.9803247316329203E-5</c:v>
                </c:pt>
                <c:pt idx="2343" formatCode="0.00E+00">
                  <c:v>2.9901623658164602E-5</c:v>
                </c:pt>
                <c:pt idx="2344" formatCode="0.00E+00">
                  <c:v>8.9704870974494005E-5</c:v>
                </c:pt>
                <c:pt idx="2345" formatCode="0.00E+00">
                  <c:v>8.9704870974494005E-5</c:v>
                </c:pt>
                <c:pt idx="2346" formatCode="0.00E+00">
                  <c:v>1.19606494632658E-4</c:v>
                </c:pt>
                <c:pt idx="2347" formatCode="0.00E+00">
                  <c:v>5.9803247316329203E-5</c:v>
                </c:pt>
                <c:pt idx="2348" formatCode="0.00E+00">
                  <c:v>5.9803247316329203E-5</c:v>
                </c:pt>
                <c:pt idx="2349" formatCode="0.00E+00">
                  <c:v>1.19606494632658E-4</c:v>
                </c:pt>
                <c:pt idx="2350" formatCode="0.00E+00">
                  <c:v>2.9901623658164602E-5</c:v>
                </c:pt>
                <c:pt idx="2351" formatCode="0.00E+00">
                  <c:v>2.9901623658164602E-5</c:v>
                </c:pt>
                <c:pt idx="2352" formatCode="0.00E+00">
                  <c:v>8.9704870974494005E-5</c:v>
                </c:pt>
                <c:pt idx="2353" formatCode="0.00E+00">
                  <c:v>8.9704870974494005E-5</c:v>
                </c:pt>
                <c:pt idx="2354" formatCode="0.00E+00">
                  <c:v>8.9704870974494005E-5</c:v>
                </c:pt>
                <c:pt idx="2355" formatCode="0.00E+00">
                  <c:v>2.9901623658164602E-5</c:v>
                </c:pt>
                <c:pt idx="2356" formatCode="0.00E+00">
                  <c:v>1.7940974194898701E-4</c:v>
                </c:pt>
                <c:pt idx="2357" formatCode="0.00E+00">
                  <c:v>1.19606494632658E-4</c:v>
                </c:pt>
                <c:pt idx="2358" formatCode="0.00E+00">
                  <c:v>8.9704870974494005E-5</c:v>
                </c:pt>
                <c:pt idx="2359" formatCode="0.00E+00">
                  <c:v>1.19606494632658E-4</c:v>
                </c:pt>
                <c:pt idx="2360" formatCode="0.00E+00">
                  <c:v>1.7940974194898701E-4</c:v>
                </c:pt>
                <c:pt idx="2361" formatCode="0.00E+00">
                  <c:v>2.9901623658164602E-5</c:v>
                </c:pt>
                <c:pt idx="2362" formatCode="0.00E+00">
                  <c:v>2.9901623658164602E-5</c:v>
                </c:pt>
                <c:pt idx="2363" formatCode="0.00E+00">
                  <c:v>2.9901623658164602E-5</c:v>
                </c:pt>
                <c:pt idx="2364" formatCode="0.00E+00">
                  <c:v>8.9704870974494005E-5</c:v>
                </c:pt>
                <c:pt idx="2365" formatCode="0.00E+00">
                  <c:v>5.9803247316329203E-5</c:v>
                </c:pt>
                <c:pt idx="2366" formatCode="0.00E+00">
                  <c:v>8.9704870974494005E-5</c:v>
                </c:pt>
                <c:pt idx="2367" formatCode="0.00E+00">
                  <c:v>1.7940974194898701E-4</c:v>
                </c:pt>
                <c:pt idx="2368" formatCode="0.00E+00">
                  <c:v>2.09311365607152E-4</c:v>
                </c:pt>
                <c:pt idx="2369" formatCode="0.00E+00">
                  <c:v>8.9704870974494005E-5</c:v>
                </c:pt>
                <c:pt idx="2370" formatCode="0.00E+00">
                  <c:v>8.9704870974494005E-5</c:v>
                </c:pt>
                <c:pt idx="2371" formatCode="0.00E+00">
                  <c:v>5.9803247316329203E-5</c:v>
                </c:pt>
                <c:pt idx="2372" formatCode="0.00E+00">
                  <c:v>1.19606494632658E-4</c:v>
                </c:pt>
                <c:pt idx="2373" formatCode="0.00E+00">
                  <c:v>5.9803247316329203E-5</c:v>
                </c:pt>
                <c:pt idx="2374" formatCode="0.00E+00">
                  <c:v>8.9704870974494005E-5</c:v>
                </c:pt>
                <c:pt idx="2375" formatCode="0.00E+00">
                  <c:v>1.7940974194898701E-4</c:v>
                </c:pt>
                <c:pt idx="2376" formatCode="0.00E+00">
                  <c:v>2.9901623658164602E-5</c:v>
                </c:pt>
                <c:pt idx="2377" formatCode="0.00E+00">
                  <c:v>1.4950811829082301E-4</c:v>
                </c:pt>
                <c:pt idx="2378" formatCode="0.00E+00">
                  <c:v>5.9803247316329203E-5</c:v>
                </c:pt>
                <c:pt idx="2379" formatCode="0.00E+00">
                  <c:v>2.9901623658164602E-5</c:v>
                </c:pt>
                <c:pt idx="2380" formatCode="0.00E+00">
                  <c:v>1.19606494632658E-4</c:v>
                </c:pt>
                <c:pt idx="2381" formatCode="0.00E+00">
                  <c:v>1.19606494632658E-4</c:v>
                </c:pt>
                <c:pt idx="2382" formatCode="0.00E+00">
                  <c:v>8.9704870974494005E-5</c:v>
                </c:pt>
                <c:pt idx="2383" formatCode="0.00E+00">
                  <c:v>1.4950811829082301E-4</c:v>
                </c:pt>
                <c:pt idx="2384" formatCode="0.00E+00">
                  <c:v>8.9704870974494005E-5</c:v>
                </c:pt>
                <c:pt idx="2385" formatCode="0.00E+00">
                  <c:v>1.7940974194898701E-4</c:v>
                </c:pt>
                <c:pt idx="2386" formatCode="0.00E+00">
                  <c:v>5.9803247316329203E-5</c:v>
                </c:pt>
                <c:pt idx="2387" formatCode="0.00E+00">
                  <c:v>5.9803247316329203E-5</c:v>
                </c:pt>
                <c:pt idx="2388" formatCode="0.00E+00">
                  <c:v>8.9704870974494005E-5</c:v>
                </c:pt>
                <c:pt idx="2389" formatCode="0.00E+00">
                  <c:v>1.7940974194898701E-4</c:v>
                </c:pt>
                <c:pt idx="2390" formatCode="0.00E+00">
                  <c:v>1.4950811829082301E-4</c:v>
                </c:pt>
                <c:pt idx="2391" formatCode="0.00E+00">
                  <c:v>5.9803247316329203E-5</c:v>
                </c:pt>
                <c:pt idx="2392" formatCode="0.00E+00">
                  <c:v>1.4950811829082301E-4</c:v>
                </c:pt>
                <c:pt idx="2393" formatCode="0.00E+00">
                  <c:v>8.9704870974494005E-5</c:v>
                </c:pt>
                <c:pt idx="2394" formatCode="0.00E+00">
                  <c:v>8.9704870974494005E-5</c:v>
                </c:pt>
                <c:pt idx="2395" formatCode="0.00E+00">
                  <c:v>8.9704870974494005E-5</c:v>
                </c:pt>
                <c:pt idx="2396" formatCode="0.00E+00">
                  <c:v>8.9704870974494005E-5</c:v>
                </c:pt>
                <c:pt idx="2397" formatCode="0.00E+00">
                  <c:v>1.4950811829082301E-4</c:v>
                </c:pt>
                <c:pt idx="2398" formatCode="0.00E+00">
                  <c:v>1.7940974194898701E-4</c:v>
                </c:pt>
                <c:pt idx="2399" formatCode="0.00E+00">
                  <c:v>5.9803247316329203E-5</c:v>
                </c:pt>
                <c:pt idx="2400" formatCode="0.00E+00">
                  <c:v>1.4950811829082301E-4</c:v>
                </c:pt>
                <c:pt idx="2401" formatCode="0.00E+00">
                  <c:v>1.4950811829082301E-4</c:v>
                </c:pt>
                <c:pt idx="2402" formatCode="0.00E+00">
                  <c:v>1.19606494632658E-4</c:v>
                </c:pt>
                <c:pt idx="2403" formatCode="0.00E+00">
                  <c:v>1.7940974194898701E-4</c:v>
                </c:pt>
                <c:pt idx="2404" formatCode="0.00E+00">
                  <c:v>5.9803247316329203E-5</c:v>
                </c:pt>
                <c:pt idx="2405" formatCode="0.00E+00">
                  <c:v>1.7940974194898701E-4</c:v>
                </c:pt>
                <c:pt idx="2406" formatCode="0.00E+00">
                  <c:v>8.9704870974494005E-5</c:v>
                </c:pt>
                <c:pt idx="2407" formatCode="0.00E+00">
                  <c:v>1.4950811829082301E-4</c:v>
                </c:pt>
                <c:pt idx="2408" formatCode="0.00E+00">
                  <c:v>8.9704870974494005E-5</c:v>
                </c:pt>
                <c:pt idx="2409" formatCode="0.00E+00">
                  <c:v>2.9901623658164602E-5</c:v>
                </c:pt>
                <c:pt idx="2410" formatCode="0.00E+00">
                  <c:v>8.9704870974494005E-5</c:v>
                </c:pt>
                <c:pt idx="2411" formatCode="0.00E+00">
                  <c:v>8.9704870974494005E-5</c:v>
                </c:pt>
                <c:pt idx="2412" formatCode="0.00E+00">
                  <c:v>8.9704870974494005E-5</c:v>
                </c:pt>
                <c:pt idx="2413" formatCode="0.00E+00">
                  <c:v>1.7940974194898701E-4</c:v>
                </c:pt>
                <c:pt idx="2414" formatCode="0.00E+00">
                  <c:v>2.9901623658164602E-5</c:v>
                </c:pt>
                <c:pt idx="2415" formatCode="0.00E+00">
                  <c:v>5.9803247316329203E-5</c:v>
                </c:pt>
                <c:pt idx="2416" formatCode="0.00E+00">
                  <c:v>1.19606494632658E-4</c:v>
                </c:pt>
                <c:pt idx="2417" formatCode="0.00E+00">
                  <c:v>5.9803247316329203E-5</c:v>
                </c:pt>
                <c:pt idx="2418" formatCode="0.00E+00">
                  <c:v>8.9704870974494005E-5</c:v>
                </c:pt>
                <c:pt idx="2419" formatCode="0.00E+00">
                  <c:v>8.9704870974494005E-5</c:v>
                </c:pt>
                <c:pt idx="2420" formatCode="0.00E+00">
                  <c:v>1.4950811829082301E-4</c:v>
                </c:pt>
                <c:pt idx="2421" formatCode="0.00E+00">
                  <c:v>1.7940974194898701E-4</c:v>
                </c:pt>
                <c:pt idx="2422" formatCode="0.00E+00">
                  <c:v>1.19606494632658E-4</c:v>
                </c:pt>
                <c:pt idx="2423" formatCode="0.00E+00">
                  <c:v>8.9704870974494005E-5</c:v>
                </c:pt>
                <c:pt idx="2424" formatCode="0.00E+00">
                  <c:v>5.9803247316329203E-5</c:v>
                </c:pt>
                <c:pt idx="2425" formatCode="0.00E+00">
                  <c:v>1.19606494632658E-4</c:v>
                </c:pt>
                <c:pt idx="2426" formatCode="0.00E+00">
                  <c:v>8.9704870974494005E-5</c:v>
                </c:pt>
                <c:pt idx="2427" formatCode="0.00E+00">
                  <c:v>8.9704870974494005E-5</c:v>
                </c:pt>
                <c:pt idx="2428" formatCode="0.00E+00">
                  <c:v>8.9704870974494005E-5</c:v>
                </c:pt>
                <c:pt idx="2429" formatCode="0.00E+00">
                  <c:v>2.9901623658164602E-5</c:v>
                </c:pt>
                <c:pt idx="2430" formatCode="0.00E+00">
                  <c:v>2.9901623658164602E-5</c:v>
                </c:pt>
                <c:pt idx="2431" formatCode="0.00E+00">
                  <c:v>8.9704870974494005E-5</c:v>
                </c:pt>
                <c:pt idx="2432" formatCode="0.00E+00">
                  <c:v>5.9803247316329203E-5</c:v>
                </c:pt>
                <c:pt idx="2433" formatCode="0.00E+00">
                  <c:v>5.9803247316329203E-5</c:v>
                </c:pt>
                <c:pt idx="2434" formatCode="0.00E+00">
                  <c:v>5.9803247316329203E-5</c:v>
                </c:pt>
                <c:pt idx="2435" formatCode="0.00E+00">
                  <c:v>8.9704870974494005E-5</c:v>
                </c:pt>
                <c:pt idx="2436" formatCode="0.00E+00">
                  <c:v>1.19606494632658E-4</c:v>
                </c:pt>
                <c:pt idx="2437" formatCode="0.00E+00">
                  <c:v>5.9803247316329203E-5</c:v>
                </c:pt>
                <c:pt idx="2438" formatCode="0.00E+00">
                  <c:v>1.4950811829082301E-4</c:v>
                </c:pt>
                <c:pt idx="2439" formatCode="0.00E+00">
                  <c:v>8.9704870974494005E-5</c:v>
                </c:pt>
                <c:pt idx="2440" formatCode="0.00E+00">
                  <c:v>5.9803247316329203E-5</c:v>
                </c:pt>
                <c:pt idx="2441" formatCode="0.00E+00">
                  <c:v>2.9901623658164602E-5</c:v>
                </c:pt>
                <c:pt idx="2442" formatCode="0.00E+00">
                  <c:v>5.9803247316329203E-5</c:v>
                </c:pt>
                <c:pt idx="2443" formatCode="0.00E+00">
                  <c:v>8.9704870974494005E-5</c:v>
                </c:pt>
                <c:pt idx="2444" formatCode="0.00E+00">
                  <c:v>2.9901623658164602E-5</c:v>
                </c:pt>
                <c:pt idx="2445" formatCode="0.00E+00">
                  <c:v>8.9704870974494005E-5</c:v>
                </c:pt>
                <c:pt idx="2446" formatCode="0.00E+00">
                  <c:v>2.9901623658164602E-5</c:v>
                </c:pt>
                <c:pt idx="2447" formatCode="0.00E+00">
                  <c:v>1.19606494632658E-4</c:v>
                </c:pt>
                <c:pt idx="2448" formatCode="0.00E+00">
                  <c:v>2.9901623658164602E-5</c:v>
                </c:pt>
                <c:pt idx="2449" formatCode="0.00E+00">
                  <c:v>5.9803247316329203E-5</c:v>
                </c:pt>
                <c:pt idx="2450" formatCode="0.00E+00">
                  <c:v>2.9901623658164602E-5</c:v>
                </c:pt>
                <c:pt idx="2451" formatCode="0.00E+00">
                  <c:v>8.9704870974494005E-5</c:v>
                </c:pt>
                <c:pt idx="2452" formatCode="0.00E+00">
                  <c:v>5.9803247316329203E-5</c:v>
                </c:pt>
                <c:pt idx="2453" formatCode="0.00E+00">
                  <c:v>5.9803247316329203E-5</c:v>
                </c:pt>
                <c:pt idx="2454" formatCode="0.00E+00">
                  <c:v>8.9704870974494005E-5</c:v>
                </c:pt>
                <c:pt idx="2455" formatCode="0.00E+00">
                  <c:v>2.9901623658164602E-5</c:v>
                </c:pt>
                <c:pt idx="2456" formatCode="0.00E+00">
                  <c:v>8.9704870974494005E-5</c:v>
                </c:pt>
                <c:pt idx="2457" formatCode="0.00E+00">
                  <c:v>2.9901623658164602E-5</c:v>
                </c:pt>
                <c:pt idx="2458" formatCode="0.00E+00">
                  <c:v>5.9803247316329203E-5</c:v>
                </c:pt>
                <c:pt idx="2459" formatCode="0.00E+00">
                  <c:v>8.9704870974494005E-5</c:v>
                </c:pt>
                <c:pt idx="2460" formatCode="0.00E+00">
                  <c:v>1.7940974194898701E-4</c:v>
                </c:pt>
                <c:pt idx="2461" formatCode="0.00E+00">
                  <c:v>2.9901623658164602E-5</c:v>
                </c:pt>
                <c:pt idx="2462" formatCode="0.00E+00">
                  <c:v>8.9704870974494005E-5</c:v>
                </c:pt>
                <c:pt idx="2463" formatCode="0.00E+00">
                  <c:v>1.19606494632658E-4</c:v>
                </c:pt>
                <c:pt idx="2464" formatCode="0.00E+00">
                  <c:v>2.9901623658164602E-5</c:v>
                </c:pt>
                <c:pt idx="2465" formatCode="0.00E+00">
                  <c:v>1.7940974194898701E-4</c:v>
                </c:pt>
                <c:pt idx="2466" formatCode="0.00E+00">
                  <c:v>8.9704870974494005E-5</c:v>
                </c:pt>
                <c:pt idx="2467" formatCode="0.00E+00">
                  <c:v>1.19606494632658E-4</c:v>
                </c:pt>
                <c:pt idx="2468" formatCode="0.00E+00">
                  <c:v>1.19606494632658E-4</c:v>
                </c:pt>
                <c:pt idx="2469" formatCode="0.00E+00">
                  <c:v>1.19606494632658E-4</c:v>
                </c:pt>
                <c:pt idx="2470" formatCode="0.00E+00">
                  <c:v>1.19606494632658E-4</c:v>
                </c:pt>
                <c:pt idx="2471" formatCode="0.00E+00">
                  <c:v>5.9803247316329203E-5</c:v>
                </c:pt>
                <c:pt idx="2472" formatCode="0.00E+00">
                  <c:v>1.7940974194898701E-4</c:v>
                </c:pt>
                <c:pt idx="2473" formatCode="0.00E+00">
                  <c:v>2.09311365607152E-4</c:v>
                </c:pt>
                <c:pt idx="2474" formatCode="0.00E+00">
                  <c:v>2.9901623658164602E-5</c:v>
                </c:pt>
                <c:pt idx="2475" formatCode="0.00E+00">
                  <c:v>1.19606494632658E-4</c:v>
                </c:pt>
                <c:pt idx="2476" formatCode="0.00E+00">
                  <c:v>2.9901623658164602E-5</c:v>
                </c:pt>
                <c:pt idx="2477" formatCode="0.00E+00">
                  <c:v>2.9901623658164602E-5</c:v>
                </c:pt>
                <c:pt idx="2478" formatCode="0.00E+00">
                  <c:v>2.9901623658164602E-5</c:v>
                </c:pt>
                <c:pt idx="2479" formatCode="0.00E+00">
                  <c:v>8.9704870974494005E-5</c:v>
                </c:pt>
                <c:pt idx="2480" formatCode="0.00E+00">
                  <c:v>1.19606494632658E-4</c:v>
                </c:pt>
                <c:pt idx="2481" formatCode="0.00E+00">
                  <c:v>1.4950811829082301E-4</c:v>
                </c:pt>
                <c:pt idx="2482" formatCode="0.00E+00">
                  <c:v>1.19606494632658E-4</c:v>
                </c:pt>
                <c:pt idx="2483" formatCode="0.00E+00">
                  <c:v>1.19606494632658E-4</c:v>
                </c:pt>
                <c:pt idx="2484" formatCode="0.00E+00">
                  <c:v>5.9803247316329203E-5</c:v>
                </c:pt>
                <c:pt idx="2485" formatCode="0.00E+00">
                  <c:v>5.9803247316329203E-5</c:v>
                </c:pt>
                <c:pt idx="2486" formatCode="0.00E+00">
                  <c:v>1.7940974194898701E-4</c:v>
                </c:pt>
                <c:pt idx="2487" formatCode="0.00E+00">
                  <c:v>2.9901623658164602E-5</c:v>
                </c:pt>
                <c:pt idx="2488" formatCode="0.00E+00">
                  <c:v>1.19606494632658E-4</c:v>
                </c:pt>
                <c:pt idx="2489" formatCode="0.00E+00">
                  <c:v>2.9901623658164602E-5</c:v>
                </c:pt>
                <c:pt idx="2490" formatCode="0.00E+00">
                  <c:v>2.9901623658164602E-5</c:v>
                </c:pt>
                <c:pt idx="2491" formatCode="0.00E+00">
                  <c:v>8.9704870974494005E-5</c:v>
                </c:pt>
                <c:pt idx="2492" formatCode="0.00E+00">
                  <c:v>5.9803247316329203E-5</c:v>
                </c:pt>
                <c:pt idx="2493" formatCode="0.00E+00">
                  <c:v>5.9803247316329203E-5</c:v>
                </c:pt>
                <c:pt idx="2494" formatCode="0.00E+00">
                  <c:v>1.7940974194898701E-4</c:v>
                </c:pt>
                <c:pt idx="2495" formatCode="0.00E+00">
                  <c:v>5.9803247316329203E-5</c:v>
                </c:pt>
                <c:pt idx="2496" formatCode="0.00E+00">
                  <c:v>2.9901623658164602E-5</c:v>
                </c:pt>
                <c:pt idx="2497" formatCode="0.00E+00">
                  <c:v>8.9704870974494005E-5</c:v>
                </c:pt>
                <c:pt idx="2498" formatCode="0.00E+00">
                  <c:v>8.9704870974494005E-5</c:v>
                </c:pt>
                <c:pt idx="2499" formatCode="0.00E+00">
                  <c:v>2.9901623658164602E-5</c:v>
                </c:pt>
                <c:pt idx="2500" formatCode="0.00E+00">
                  <c:v>8.9704870974494005E-5</c:v>
                </c:pt>
                <c:pt idx="2501" formatCode="0.00E+00">
                  <c:v>5.9803247316329203E-5</c:v>
                </c:pt>
                <c:pt idx="2502" formatCode="0.00E+00">
                  <c:v>8.9704870974494005E-5</c:v>
                </c:pt>
                <c:pt idx="2503" formatCode="0.00E+00">
                  <c:v>8.9704870974494005E-5</c:v>
                </c:pt>
                <c:pt idx="2504" formatCode="0.00E+00">
                  <c:v>2.9901623658164602E-5</c:v>
                </c:pt>
                <c:pt idx="2505" formatCode="0.00E+00">
                  <c:v>8.9704870974494005E-5</c:v>
                </c:pt>
                <c:pt idx="2506" formatCode="0.00E+00">
                  <c:v>8.9704870974494005E-5</c:v>
                </c:pt>
                <c:pt idx="2507" formatCode="0.00E+00">
                  <c:v>1.19606494632658E-4</c:v>
                </c:pt>
                <c:pt idx="2508" formatCode="0.00E+00">
                  <c:v>5.9803247316329203E-5</c:v>
                </c:pt>
                <c:pt idx="2509" formatCode="0.00E+00">
                  <c:v>8.9704870974494005E-5</c:v>
                </c:pt>
                <c:pt idx="2510" formatCode="0.00E+00">
                  <c:v>2.9901623658164602E-5</c:v>
                </c:pt>
                <c:pt idx="2511" formatCode="0.00E+00">
                  <c:v>5.9803247316329203E-5</c:v>
                </c:pt>
                <c:pt idx="2512" formatCode="0.00E+00">
                  <c:v>8.9704870974494005E-5</c:v>
                </c:pt>
                <c:pt idx="2513" formatCode="0.00E+00">
                  <c:v>2.9901623658164602E-5</c:v>
                </c:pt>
                <c:pt idx="2514" formatCode="0.00E+00">
                  <c:v>2.9901623658164602E-5</c:v>
                </c:pt>
                <c:pt idx="2515" formatCode="0.00E+00">
                  <c:v>2.9901623658164602E-5</c:v>
                </c:pt>
                <c:pt idx="2516" formatCode="0.00E+00">
                  <c:v>2.9901623658164602E-5</c:v>
                </c:pt>
                <c:pt idx="2517" formatCode="0.00E+00">
                  <c:v>2.09311365607152E-4</c:v>
                </c:pt>
                <c:pt idx="2518" formatCode="0.00E+00">
                  <c:v>2.9901623658164602E-5</c:v>
                </c:pt>
                <c:pt idx="2519" formatCode="0.00E+00">
                  <c:v>2.9901623658164602E-5</c:v>
                </c:pt>
                <c:pt idx="2520" formatCode="0.00E+00">
                  <c:v>8.9704870974494005E-5</c:v>
                </c:pt>
                <c:pt idx="2521" formatCode="0.00E+00">
                  <c:v>1.4950811829082301E-4</c:v>
                </c:pt>
                <c:pt idx="2522" formatCode="0.00E+00">
                  <c:v>5.9803247316329203E-5</c:v>
                </c:pt>
                <c:pt idx="2523" formatCode="0.00E+00">
                  <c:v>8.9704870974494005E-5</c:v>
                </c:pt>
                <c:pt idx="2524" formatCode="0.00E+00">
                  <c:v>8.9704870974494005E-5</c:v>
                </c:pt>
                <c:pt idx="2525" formatCode="0.00E+00">
                  <c:v>2.9901623658164602E-5</c:v>
                </c:pt>
                <c:pt idx="2526" formatCode="0.00E+00">
                  <c:v>1.19606494632658E-4</c:v>
                </c:pt>
                <c:pt idx="2527" formatCode="0.00E+00">
                  <c:v>2.09311365607152E-4</c:v>
                </c:pt>
                <c:pt idx="2528" formatCode="0.00E+00">
                  <c:v>2.9901623658164602E-5</c:v>
                </c:pt>
                <c:pt idx="2529" formatCode="0.00E+00">
                  <c:v>1.19606494632658E-4</c:v>
                </c:pt>
                <c:pt idx="2530" formatCode="0.00E+00">
                  <c:v>2.9901623658164602E-5</c:v>
                </c:pt>
                <c:pt idx="2531" formatCode="0.00E+00">
                  <c:v>1.4950811829082301E-4</c:v>
                </c:pt>
                <c:pt idx="2532" formatCode="0.00E+00">
                  <c:v>8.9704870974494005E-5</c:v>
                </c:pt>
                <c:pt idx="2533" formatCode="0.00E+00">
                  <c:v>2.9901623658164602E-5</c:v>
                </c:pt>
                <c:pt idx="2534" formatCode="0.00E+00">
                  <c:v>5.9803247316329203E-5</c:v>
                </c:pt>
                <c:pt idx="2535" formatCode="0.00E+00">
                  <c:v>1.19606494632658E-4</c:v>
                </c:pt>
                <c:pt idx="2536" formatCode="0.00E+00">
                  <c:v>8.9704870974494005E-5</c:v>
                </c:pt>
                <c:pt idx="2537" formatCode="0.00E+00">
                  <c:v>5.9803247316329203E-5</c:v>
                </c:pt>
                <c:pt idx="2538" formatCode="0.00E+00">
                  <c:v>2.9901623658164602E-5</c:v>
                </c:pt>
                <c:pt idx="2539" formatCode="0.00E+00">
                  <c:v>5.9803247316329203E-5</c:v>
                </c:pt>
                <c:pt idx="2540" formatCode="0.00E+00">
                  <c:v>1.19606494632658E-4</c:v>
                </c:pt>
                <c:pt idx="2541" formatCode="0.00E+00">
                  <c:v>5.9803247316329203E-5</c:v>
                </c:pt>
                <c:pt idx="2542" formatCode="0.00E+00">
                  <c:v>2.9901623658164602E-5</c:v>
                </c:pt>
                <c:pt idx="2543" formatCode="0.00E+00">
                  <c:v>2.9901623658164602E-5</c:v>
                </c:pt>
                <c:pt idx="2544" formatCode="0.00E+00">
                  <c:v>8.9704870974494005E-5</c:v>
                </c:pt>
                <c:pt idx="2545" formatCode="0.00E+00">
                  <c:v>5.9803247316329203E-5</c:v>
                </c:pt>
                <c:pt idx="2546" formatCode="0.00E+00">
                  <c:v>5.9803247316329203E-5</c:v>
                </c:pt>
                <c:pt idx="2547" formatCode="0.00E+00">
                  <c:v>2.9901623658164602E-5</c:v>
                </c:pt>
                <c:pt idx="2548" formatCode="0.00E+00">
                  <c:v>8.9704870974494005E-5</c:v>
                </c:pt>
                <c:pt idx="2549" formatCode="0.00E+00">
                  <c:v>5.9803247316329203E-5</c:v>
                </c:pt>
                <c:pt idx="2550" formatCode="0.00E+00">
                  <c:v>2.9901623658164602E-5</c:v>
                </c:pt>
                <c:pt idx="2551" formatCode="0.00E+00">
                  <c:v>1.4950811829082301E-4</c:v>
                </c:pt>
                <c:pt idx="2552" formatCode="0.00E+00">
                  <c:v>1.19606494632658E-4</c:v>
                </c:pt>
                <c:pt idx="2553" formatCode="0.00E+00">
                  <c:v>2.9901623658164602E-5</c:v>
                </c:pt>
                <c:pt idx="2554" formatCode="0.00E+00">
                  <c:v>2.9901623658164602E-5</c:v>
                </c:pt>
                <c:pt idx="2555" formatCode="0.00E+00">
                  <c:v>2.9901623658164602E-5</c:v>
                </c:pt>
                <c:pt idx="2556" formatCode="0.00E+00">
                  <c:v>2.9901623658164602E-5</c:v>
                </c:pt>
                <c:pt idx="2557" formatCode="0.00E+00">
                  <c:v>1.7940974194898701E-4</c:v>
                </c:pt>
                <c:pt idx="2558" formatCode="0.00E+00">
                  <c:v>5.9803247316329203E-5</c:v>
                </c:pt>
                <c:pt idx="2559" formatCode="0.00E+00">
                  <c:v>8.9704870974494005E-5</c:v>
                </c:pt>
                <c:pt idx="2560" formatCode="0.00E+00">
                  <c:v>2.9901623658164602E-5</c:v>
                </c:pt>
                <c:pt idx="2561" formatCode="0.00E+00">
                  <c:v>1.19606494632658E-4</c:v>
                </c:pt>
                <c:pt idx="2562" formatCode="0.00E+00">
                  <c:v>2.9901623658164602E-5</c:v>
                </c:pt>
                <c:pt idx="2563" formatCode="0.00E+00">
                  <c:v>2.9901623658164602E-5</c:v>
                </c:pt>
                <c:pt idx="2564" formatCode="0.00E+00">
                  <c:v>5.9803247316329203E-5</c:v>
                </c:pt>
                <c:pt idx="2565" formatCode="0.00E+00">
                  <c:v>5.9803247316329203E-5</c:v>
                </c:pt>
                <c:pt idx="2566" formatCode="0.00E+00">
                  <c:v>5.9803247316329203E-5</c:v>
                </c:pt>
                <c:pt idx="2567" formatCode="0.00E+00">
                  <c:v>2.9901623658164602E-5</c:v>
                </c:pt>
                <c:pt idx="2568" formatCode="0.00E+00">
                  <c:v>2.9901623658164602E-5</c:v>
                </c:pt>
                <c:pt idx="2569" formatCode="0.00E+00">
                  <c:v>1.4950811829082301E-4</c:v>
                </c:pt>
                <c:pt idx="2570" formatCode="0.00E+00">
                  <c:v>1.19606494632658E-4</c:v>
                </c:pt>
                <c:pt idx="2571" formatCode="0.00E+00">
                  <c:v>8.9704870974494005E-5</c:v>
                </c:pt>
                <c:pt idx="2572" formatCode="0.00E+00">
                  <c:v>5.9803247316329203E-5</c:v>
                </c:pt>
                <c:pt idx="2573" formatCode="0.00E+00">
                  <c:v>2.09311365607152E-4</c:v>
                </c:pt>
                <c:pt idx="2574" formatCode="0.00E+00">
                  <c:v>2.9901623658164602E-5</c:v>
                </c:pt>
                <c:pt idx="2575" formatCode="0.00E+00">
                  <c:v>2.9901623658164602E-5</c:v>
                </c:pt>
                <c:pt idx="2576" formatCode="0.00E+00">
                  <c:v>5.9803247316329203E-5</c:v>
                </c:pt>
                <c:pt idx="2577" formatCode="0.00E+00">
                  <c:v>1.4950811829082301E-4</c:v>
                </c:pt>
                <c:pt idx="2578" formatCode="0.00E+00">
                  <c:v>8.9704870974494005E-5</c:v>
                </c:pt>
                <c:pt idx="2579" formatCode="0.00E+00">
                  <c:v>2.9901623658164602E-5</c:v>
                </c:pt>
                <c:pt idx="2580" formatCode="0.00E+00">
                  <c:v>1.19606494632658E-4</c:v>
                </c:pt>
                <c:pt idx="2581" formatCode="0.00E+00">
                  <c:v>5.9803247316329203E-5</c:v>
                </c:pt>
                <c:pt idx="2582" formatCode="0.00E+00">
                  <c:v>5.9803247316329203E-5</c:v>
                </c:pt>
                <c:pt idx="2583" formatCode="0.00E+00">
                  <c:v>8.9704870974494005E-5</c:v>
                </c:pt>
                <c:pt idx="2584" formatCode="0.00E+00">
                  <c:v>5.9803247316329203E-5</c:v>
                </c:pt>
                <c:pt idx="2585" formatCode="0.00E+00">
                  <c:v>5.9803247316329203E-5</c:v>
                </c:pt>
                <c:pt idx="2586" formatCode="0.00E+00">
                  <c:v>8.9704870974494005E-5</c:v>
                </c:pt>
                <c:pt idx="2587" formatCode="0.00E+00">
                  <c:v>2.9901623658164602E-5</c:v>
                </c:pt>
                <c:pt idx="2588" formatCode="0.00E+00">
                  <c:v>1.19606494632658E-4</c:v>
                </c:pt>
                <c:pt idx="2589" formatCode="0.00E+00">
                  <c:v>1.19606494632658E-4</c:v>
                </c:pt>
                <c:pt idx="2590" formatCode="0.00E+00">
                  <c:v>1.4950811829082301E-4</c:v>
                </c:pt>
                <c:pt idx="2591" formatCode="0.00E+00">
                  <c:v>8.9704870974494005E-5</c:v>
                </c:pt>
                <c:pt idx="2592" formatCode="0.00E+00">
                  <c:v>5.9803247316329203E-5</c:v>
                </c:pt>
                <c:pt idx="2593" formatCode="0.00E+00">
                  <c:v>1.4950811829082301E-4</c:v>
                </c:pt>
                <c:pt idx="2594" formatCode="0.00E+00">
                  <c:v>8.9704870974494005E-5</c:v>
                </c:pt>
                <c:pt idx="2595" formatCode="0.00E+00">
                  <c:v>5.9803247316329203E-5</c:v>
                </c:pt>
                <c:pt idx="2596" formatCode="0.00E+00">
                  <c:v>2.9901623658164602E-5</c:v>
                </c:pt>
                <c:pt idx="2597" formatCode="0.00E+00">
                  <c:v>5.9803247316329203E-5</c:v>
                </c:pt>
                <c:pt idx="2598" formatCode="0.00E+00">
                  <c:v>8.9704870974494005E-5</c:v>
                </c:pt>
                <c:pt idx="2599" formatCode="0.00E+00">
                  <c:v>2.09311365607152E-4</c:v>
                </c:pt>
                <c:pt idx="2600" formatCode="0.00E+00">
                  <c:v>2.9901623658164602E-5</c:v>
                </c:pt>
                <c:pt idx="2601" formatCode="0.00E+00">
                  <c:v>8.9704870974494005E-5</c:v>
                </c:pt>
                <c:pt idx="2602" formatCode="0.00E+00">
                  <c:v>5.9803247316329203E-5</c:v>
                </c:pt>
                <c:pt idx="2603" formatCode="0.00E+00">
                  <c:v>2.9901623658164602E-5</c:v>
                </c:pt>
                <c:pt idx="2604" formatCode="0.00E+00">
                  <c:v>8.9704870974494005E-5</c:v>
                </c:pt>
                <c:pt idx="2605" formatCode="0.00E+00">
                  <c:v>5.9803247316329203E-5</c:v>
                </c:pt>
                <c:pt idx="2606" formatCode="0.00E+00">
                  <c:v>5.9803247316329203E-5</c:v>
                </c:pt>
                <c:pt idx="2607" formatCode="0.00E+00">
                  <c:v>5.9803247316329203E-5</c:v>
                </c:pt>
                <c:pt idx="2608" formatCode="0.00E+00">
                  <c:v>5.9803247316329203E-5</c:v>
                </c:pt>
                <c:pt idx="2609" formatCode="0.00E+00">
                  <c:v>2.9901623658164602E-5</c:v>
                </c:pt>
                <c:pt idx="2610" formatCode="0.00E+00">
                  <c:v>1.7940974194898701E-4</c:v>
                </c:pt>
                <c:pt idx="2611" formatCode="0.00E+00">
                  <c:v>2.9901623658164602E-5</c:v>
                </c:pt>
                <c:pt idx="2612" formatCode="0.00E+00">
                  <c:v>2.9901623658164602E-5</c:v>
                </c:pt>
                <c:pt idx="2613" formatCode="0.00E+00">
                  <c:v>2.9901623658164602E-5</c:v>
                </c:pt>
                <c:pt idx="2614" formatCode="0.00E+00">
                  <c:v>1.19606494632658E-4</c:v>
                </c:pt>
                <c:pt idx="2615" formatCode="0.00E+00">
                  <c:v>1.7940974194898701E-4</c:v>
                </c:pt>
                <c:pt idx="2616" formatCode="0.00E+00">
                  <c:v>2.9901623658164602E-5</c:v>
                </c:pt>
                <c:pt idx="2617" formatCode="0.00E+00">
                  <c:v>2.9901623658164602E-5</c:v>
                </c:pt>
                <c:pt idx="2618" formatCode="0.00E+00">
                  <c:v>2.9901623658164602E-5</c:v>
                </c:pt>
                <c:pt idx="2619" formatCode="0.00E+00">
                  <c:v>2.9901623658164602E-5</c:v>
                </c:pt>
                <c:pt idx="2620" formatCode="0.00E+00">
                  <c:v>8.9704870974494005E-5</c:v>
                </c:pt>
                <c:pt idx="2621" formatCode="0.00E+00">
                  <c:v>2.9901623658164602E-5</c:v>
                </c:pt>
                <c:pt idx="2622" formatCode="0.00E+00">
                  <c:v>2.9901623658164602E-5</c:v>
                </c:pt>
                <c:pt idx="2623" formatCode="0.00E+00">
                  <c:v>5.9803247316329203E-5</c:v>
                </c:pt>
                <c:pt idx="2624" formatCode="0.00E+00">
                  <c:v>1.19606494632658E-4</c:v>
                </c:pt>
                <c:pt idx="2625" formatCode="0.00E+00">
                  <c:v>2.9901623658164602E-5</c:v>
                </c:pt>
                <c:pt idx="2626" formatCode="0.00E+00">
                  <c:v>2.9901623658164602E-5</c:v>
                </c:pt>
                <c:pt idx="2627" formatCode="0.00E+00">
                  <c:v>2.9901623658164602E-5</c:v>
                </c:pt>
                <c:pt idx="2628" formatCode="0.00E+00">
                  <c:v>8.9704870974494005E-5</c:v>
                </c:pt>
                <c:pt idx="2629" formatCode="0.00E+00">
                  <c:v>5.9803247316329203E-5</c:v>
                </c:pt>
                <c:pt idx="2630" formatCode="0.00E+00">
                  <c:v>2.9901623658164602E-5</c:v>
                </c:pt>
                <c:pt idx="2631" formatCode="0.00E+00">
                  <c:v>1.19606494632658E-4</c:v>
                </c:pt>
                <c:pt idx="2632" formatCode="0.00E+00">
                  <c:v>5.9803247316329203E-5</c:v>
                </c:pt>
                <c:pt idx="2633" formatCode="0.00E+00">
                  <c:v>5.9803247316329203E-5</c:v>
                </c:pt>
                <c:pt idx="2634" formatCode="0.00E+00">
                  <c:v>5.9803247316329203E-5</c:v>
                </c:pt>
                <c:pt idx="2635" formatCode="0.00E+00">
                  <c:v>2.9901623658164602E-5</c:v>
                </c:pt>
                <c:pt idx="2636" formatCode="0.00E+00">
                  <c:v>2.9901623658164602E-5</c:v>
                </c:pt>
                <c:pt idx="2637" formatCode="0.00E+00">
                  <c:v>1.19606494632658E-4</c:v>
                </c:pt>
                <c:pt idx="2638" formatCode="0.00E+00">
                  <c:v>8.9704870974494005E-5</c:v>
                </c:pt>
                <c:pt idx="2639" formatCode="0.00E+00">
                  <c:v>8.9704870974494005E-5</c:v>
                </c:pt>
                <c:pt idx="2640" formatCode="0.00E+00">
                  <c:v>8.9704870974494005E-5</c:v>
                </c:pt>
                <c:pt idx="2641" formatCode="0.00E+00">
                  <c:v>5.9803247316329203E-5</c:v>
                </c:pt>
                <c:pt idx="2642" formatCode="0.00E+00">
                  <c:v>1.4950811829082301E-4</c:v>
                </c:pt>
                <c:pt idx="2643" formatCode="0.00E+00">
                  <c:v>8.9704870974494005E-5</c:v>
                </c:pt>
                <c:pt idx="2644" formatCode="0.00E+00">
                  <c:v>1.19606494632658E-4</c:v>
                </c:pt>
                <c:pt idx="2645" formatCode="0.00E+00">
                  <c:v>1.7940974194898701E-4</c:v>
                </c:pt>
                <c:pt idx="2646" formatCode="0.00E+00">
                  <c:v>5.9803247316329203E-5</c:v>
                </c:pt>
                <c:pt idx="2647" formatCode="0.00E+00">
                  <c:v>1.19606494632658E-4</c:v>
                </c:pt>
                <c:pt idx="2648" formatCode="0.00E+00">
                  <c:v>2.9901623658164602E-5</c:v>
                </c:pt>
                <c:pt idx="2649" formatCode="0.00E+00">
                  <c:v>8.9704870974494005E-5</c:v>
                </c:pt>
                <c:pt idx="2650" formatCode="0.00E+00">
                  <c:v>1.19606494632658E-4</c:v>
                </c:pt>
                <c:pt idx="2651" formatCode="0.00E+00">
                  <c:v>2.9901623658164602E-5</c:v>
                </c:pt>
                <c:pt idx="2652" formatCode="0.00E+00">
                  <c:v>8.9704870974494005E-5</c:v>
                </c:pt>
                <c:pt idx="2653" formatCode="0.00E+00">
                  <c:v>5.9803247316329203E-5</c:v>
                </c:pt>
                <c:pt idx="2654" formatCode="0.00E+00">
                  <c:v>1.7940974194898701E-4</c:v>
                </c:pt>
                <c:pt idx="2655" formatCode="0.00E+00">
                  <c:v>8.9704870974494005E-5</c:v>
                </c:pt>
                <c:pt idx="2656" formatCode="0.00E+00">
                  <c:v>1.7940974194898701E-4</c:v>
                </c:pt>
                <c:pt idx="2657" formatCode="0.00E+00">
                  <c:v>5.9803247316329203E-5</c:v>
                </c:pt>
                <c:pt idx="2658" formatCode="0.00E+00">
                  <c:v>8.9704870974494005E-5</c:v>
                </c:pt>
                <c:pt idx="2659" formatCode="0.00E+00">
                  <c:v>1.19606494632658E-4</c:v>
                </c:pt>
                <c:pt idx="2660" formatCode="0.00E+00">
                  <c:v>8.9704870974494005E-5</c:v>
                </c:pt>
                <c:pt idx="2661" formatCode="0.00E+00">
                  <c:v>8.9704870974494005E-5</c:v>
                </c:pt>
                <c:pt idx="2662" formatCode="0.00E+00">
                  <c:v>8.9704870974494005E-5</c:v>
                </c:pt>
                <c:pt idx="2663" formatCode="0.00E+00">
                  <c:v>1.4950811829082301E-4</c:v>
                </c:pt>
                <c:pt idx="2664" formatCode="0.00E+00">
                  <c:v>1.19606494632658E-4</c:v>
                </c:pt>
                <c:pt idx="2665" formatCode="0.00E+00">
                  <c:v>2.9901623658164602E-5</c:v>
                </c:pt>
                <c:pt idx="2666" formatCode="0.00E+00">
                  <c:v>5.9803247316329203E-5</c:v>
                </c:pt>
                <c:pt idx="2667" formatCode="0.00E+00">
                  <c:v>5.9803247316329203E-5</c:v>
                </c:pt>
                <c:pt idx="2668" formatCode="0.00E+00">
                  <c:v>2.9901623658164602E-5</c:v>
                </c:pt>
                <c:pt idx="2669" formatCode="0.00E+00">
                  <c:v>1.19606494632658E-4</c:v>
                </c:pt>
                <c:pt idx="2670" formatCode="0.00E+00">
                  <c:v>8.9704870974494005E-5</c:v>
                </c:pt>
                <c:pt idx="2671" formatCode="0.00E+00">
                  <c:v>8.9704870974494005E-5</c:v>
                </c:pt>
                <c:pt idx="2672" formatCode="0.00E+00">
                  <c:v>1.19606494632658E-4</c:v>
                </c:pt>
                <c:pt idx="2673" formatCode="0.00E+00">
                  <c:v>2.9901623658164602E-5</c:v>
                </c:pt>
                <c:pt idx="2674" formatCode="0.00E+00">
                  <c:v>2.9901623658164602E-5</c:v>
                </c:pt>
                <c:pt idx="2675" formatCode="0.00E+00">
                  <c:v>5.9803247316329203E-5</c:v>
                </c:pt>
                <c:pt idx="2676" formatCode="0.00E+00">
                  <c:v>1.19606494632658E-4</c:v>
                </c:pt>
                <c:pt idx="2677" formatCode="0.00E+00">
                  <c:v>5.9803247316329203E-5</c:v>
                </c:pt>
                <c:pt idx="2678" formatCode="0.00E+00">
                  <c:v>8.9704870974494005E-5</c:v>
                </c:pt>
                <c:pt idx="2679" formatCode="0.00E+00">
                  <c:v>8.9704870974494005E-5</c:v>
                </c:pt>
                <c:pt idx="2680" formatCode="0.00E+00">
                  <c:v>5.9803247316329203E-5</c:v>
                </c:pt>
                <c:pt idx="2681" formatCode="0.00E+00">
                  <c:v>5.9803247316329203E-5</c:v>
                </c:pt>
                <c:pt idx="2682" formatCode="0.00E+00">
                  <c:v>5.9803247316329203E-5</c:v>
                </c:pt>
                <c:pt idx="2683" formatCode="0.00E+00">
                  <c:v>2.9901623658164602E-5</c:v>
                </c:pt>
                <c:pt idx="2684" formatCode="0.00E+00">
                  <c:v>2.9901623658164602E-5</c:v>
                </c:pt>
                <c:pt idx="2685" formatCode="0.00E+00">
                  <c:v>2.9901623658164602E-5</c:v>
                </c:pt>
                <c:pt idx="2686" formatCode="0.00E+00">
                  <c:v>2.9901623658164602E-5</c:v>
                </c:pt>
                <c:pt idx="2687" formatCode="0.00E+00">
                  <c:v>5.9803247316329203E-5</c:v>
                </c:pt>
                <c:pt idx="2688" formatCode="0.00E+00">
                  <c:v>5.9803247316329203E-5</c:v>
                </c:pt>
                <c:pt idx="2689" formatCode="0.00E+00">
                  <c:v>1.19606494632658E-4</c:v>
                </c:pt>
                <c:pt idx="2690" formatCode="0.00E+00">
                  <c:v>5.9803247316329203E-5</c:v>
                </c:pt>
                <c:pt idx="2691" formatCode="0.00E+00">
                  <c:v>8.9704870974494005E-5</c:v>
                </c:pt>
                <c:pt idx="2692" formatCode="0.00E+00">
                  <c:v>1.19606494632658E-4</c:v>
                </c:pt>
                <c:pt idx="2693" formatCode="0.00E+00">
                  <c:v>1.19606494632658E-4</c:v>
                </c:pt>
                <c:pt idx="2694" formatCode="0.00E+00">
                  <c:v>5.9803247316329203E-5</c:v>
                </c:pt>
                <c:pt idx="2695" formatCode="0.00E+00">
                  <c:v>8.9704870974494005E-5</c:v>
                </c:pt>
                <c:pt idx="2696" formatCode="0.00E+00">
                  <c:v>5.9803247316329203E-5</c:v>
                </c:pt>
                <c:pt idx="2697" formatCode="0.00E+00">
                  <c:v>1.4950811829082301E-4</c:v>
                </c:pt>
                <c:pt idx="2698" formatCode="0.00E+00">
                  <c:v>1.19606494632658E-4</c:v>
                </c:pt>
                <c:pt idx="2699" formatCode="0.00E+00">
                  <c:v>2.9901623658164602E-5</c:v>
                </c:pt>
                <c:pt idx="2700" formatCode="0.00E+00">
                  <c:v>1.7940974194898701E-4</c:v>
                </c:pt>
                <c:pt idx="2701" formatCode="0.00E+00">
                  <c:v>2.9901623658164602E-5</c:v>
                </c:pt>
                <c:pt idx="2702" formatCode="0.00E+00">
                  <c:v>1.19606494632658E-4</c:v>
                </c:pt>
                <c:pt idx="2703" formatCode="0.00E+00">
                  <c:v>5.9803247316329203E-5</c:v>
                </c:pt>
                <c:pt idx="2704" formatCode="0.00E+00">
                  <c:v>8.9704870974494005E-5</c:v>
                </c:pt>
                <c:pt idx="2705" formatCode="0.00E+00">
                  <c:v>1.7940974194898701E-4</c:v>
                </c:pt>
                <c:pt idx="2706" formatCode="0.00E+00">
                  <c:v>1.19606494632658E-4</c:v>
                </c:pt>
                <c:pt idx="2707" formatCode="0.00E+00">
                  <c:v>2.9901623658164602E-5</c:v>
                </c:pt>
                <c:pt idx="2708" formatCode="0.00E+00">
                  <c:v>5.9803247316329203E-5</c:v>
                </c:pt>
                <c:pt idx="2709" formatCode="0.00E+00">
                  <c:v>1.4950811829082301E-4</c:v>
                </c:pt>
                <c:pt idx="2710" formatCode="0.00E+00">
                  <c:v>8.9704870974494005E-5</c:v>
                </c:pt>
                <c:pt idx="2711" formatCode="0.00E+00">
                  <c:v>2.9901623658164602E-5</c:v>
                </c:pt>
                <c:pt idx="2712" formatCode="0.00E+00">
                  <c:v>5.9803247316329203E-5</c:v>
                </c:pt>
                <c:pt idx="2713" formatCode="0.00E+00">
                  <c:v>2.9901623658164602E-5</c:v>
                </c:pt>
                <c:pt idx="2714" formatCode="0.00E+00">
                  <c:v>1.4950811829082301E-4</c:v>
                </c:pt>
                <c:pt idx="2715" formatCode="0.00E+00">
                  <c:v>5.9803247316329203E-5</c:v>
                </c:pt>
                <c:pt idx="2716" formatCode="0.00E+00">
                  <c:v>8.9704870974494005E-5</c:v>
                </c:pt>
                <c:pt idx="2717" formatCode="0.00E+00">
                  <c:v>8.9704870974494005E-5</c:v>
                </c:pt>
                <c:pt idx="2718" formatCode="0.00E+00">
                  <c:v>1.4950811829082301E-4</c:v>
                </c:pt>
                <c:pt idx="2719" formatCode="0.00E+00">
                  <c:v>2.9901623658164602E-5</c:v>
                </c:pt>
                <c:pt idx="2720" formatCode="0.00E+00">
                  <c:v>1.19606494632658E-4</c:v>
                </c:pt>
                <c:pt idx="2721" formatCode="0.00E+00">
                  <c:v>8.9704870974494005E-5</c:v>
                </c:pt>
                <c:pt idx="2722" formatCode="0.00E+00">
                  <c:v>8.9704870974494005E-5</c:v>
                </c:pt>
                <c:pt idx="2723" formatCode="0.00E+00">
                  <c:v>8.9704870974494005E-5</c:v>
                </c:pt>
                <c:pt idx="2724" formatCode="0.00E+00">
                  <c:v>1.19606494632658E-4</c:v>
                </c:pt>
                <c:pt idx="2725" formatCode="0.00E+00">
                  <c:v>5.9803247316329203E-5</c:v>
                </c:pt>
                <c:pt idx="2726" formatCode="0.00E+00">
                  <c:v>8.9704870974494005E-5</c:v>
                </c:pt>
                <c:pt idx="2727" formatCode="0.00E+00">
                  <c:v>1.19606494632658E-4</c:v>
                </c:pt>
                <c:pt idx="2728" formatCode="0.00E+00">
                  <c:v>5.9803247316329203E-5</c:v>
                </c:pt>
                <c:pt idx="2729" formatCode="0.00E+00">
                  <c:v>5.9803247316329203E-5</c:v>
                </c:pt>
                <c:pt idx="2730" formatCode="0.00E+00">
                  <c:v>5.9803247316329203E-5</c:v>
                </c:pt>
                <c:pt idx="2731" formatCode="0.00E+00">
                  <c:v>8.9704870974494005E-5</c:v>
                </c:pt>
                <c:pt idx="2732" formatCode="0.00E+00">
                  <c:v>5.9803247316329203E-5</c:v>
                </c:pt>
                <c:pt idx="2733" formatCode="0.00E+00">
                  <c:v>2.9901623658164602E-5</c:v>
                </c:pt>
                <c:pt idx="2734" formatCode="0.00E+00">
                  <c:v>5.9803247316329203E-5</c:v>
                </c:pt>
                <c:pt idx="2735" formatCode="0.00E+00">
                  <c:v>5.9803247316329203E-5</c:v>
                </c:pt>
                <c:pt idx="2736" formatCode="0.00E+00">
                  <c:v>8.9704870974494005E-5</c:v>
                </c:pt>
                <c:pt idx="2737" formatCode="0.00E+00">
                  <c:v>8.9704870974494005E-5</c:v>
                </c:pt>
                <c:pt idx="2738" formatCode="0.00E+00">
                  <c:v>5.9803247316329203E-5</c:v>
                </c:pt>
                <c:pt idx="2739" formatCode="0.00E+00">
                  <c:v>1.19606494632658E-4</c:v>
                </c:pt>
                <c:pt idx="2740" formatCode="0.00E+00">
                  <c:v>1.19606494632658E-4</c:v>
                </c:pt>
                <c:pt idx="2741" formatCode="0.00E+00">
                  <c:v>5.9803247316329203E-5</c:v>
                </c:pt>
                <c:pt idx="2742" formatCode="0.00E+00">
                  <c:v>8.9704870974494005E-5</c:v>
                </c:pt>
                <c:pt idx="2743" formatCode="0.00E+00">
                  <c:v>5.9803247316329203E-5</c:v>
                </c:pt>
                <c:pt idx="2744" formatCode="0.00E+00">
                  <c:v>5.9803247316329203E-5</c:v>
                </c:pt>
                <c:pt idx="2745" formatCode="0.00E+00">
                  <c:v>1.7940974194898701E-4</c:v>
                </c:pt>
                <c:pt idx="2746" formatCode="0.00E+00">
                  <c:v>2.9901623658164602E-5</c:v>
                </c:pt>
                <c:pt idx="2747" formatCode="0.00E+00">
                  <c:v>2.9901623658164602E-5</c:v>
                </c:pt>
                <c:pt idx="2748" formatCode="0.00E+00">
                  <c:v>1.4950811829082301E-4</c:v>
                </c:pt>
                <c:pt idx="2749" formatCode="0.00E+00">
                  <c:v>8.9704870974494005E-5</c:v>
                </c:pt>
                <c:pt idx="2750" formatCode="0.00E+00">
                  <c:v>8.9704870974494005E-5</c:v>
                </c:pt>
                <c:pt idx="2751" formatCode="0.00E+00">
                  <c:v>1.19606494632658E-4</c:v>
                </c:pt>
                <c:pt idx="2752" formatCode="0.00E+00">
                  <c:v>5.9803247316329203E-5</c:v>
                </c:pt>
                <c:pt idx="2753" formatCode="0.00E+00">
                  <c:v>2.9901623658164602E-5</c:v>
                </c:pt>
                <c:pt idx="2754" formatCode="0.00E+00">
                  <c:v>5.9803247316329203E-5</c:v>
                </c:pt>
                <c:pt idx="2755" formatCode="0.00E+00">
                  <c:v>5.9803247316329203E-5</c:v>
                </c:pt>
                <c:pt idx="2756" formatCode="0.00E+00">
                  <c:v>5.9803247316329203E-5</c:v>
                </c:pt>
                <c:pt idx="2757" formatCode="0.00E+00">
                  <c:v>1.4950811829082301E-4</c:v>
                </c:pt>
                <c:pt idx="2758" formatCode="0.00E+00">
                  <c:v>8.9704870974494005E-5</c:v>
                </c:pt>
                <c:pt idx="2759" formatCode="0.00E+00">
                  <c:v>5.9803247316329203E-5</c:v>
                </c:pt>
                <c:pt idx="2760" formatCode="0.00E+00">
                  <c:v>1.19606494632658E-4</c:v>
                </c:pt>
                <c:pt idx="2761" formatCode="0.00E+00">
                  <c:v>5.9803247316329203E-5</c:v>
                </c:pt>
                <c:pt idx="2762" formatCode="0.00E+00">
                  <c:v>2.9901623658164602E-5</c:v>
                </c:pt>
                <c:pt idx="2763" formatCode="0.00E+00">
                  <c:v>1.19606494632658E-4</c:v>
                </c:pt>
                <c:pt idx="2764" formatCode="0.00E+00">
                  <c:v>5.9803247316329203E-5</c:v>
                </c:pt>
                <c:pt idx="2765" formatCode="0.00E+00">
                  <c:v>5.9803247316329203E-5</c:v>
                </c:pt>
                <c:pt idx="2766" formatCode="0.00E+00">
                  <c:v>1.19606494632658E-4</c:v>
                </c:pt>
                <c:pt idx="2767" formatCode="0.00E+00">
                  <c:v>2.9901623658164602E-5</c:v>
                </c:pt>
                <c:pt idx="2768" formatCode="0.00E+00">
                  <c:v>2.9901623658164602E-5</c:v>
                </c:pt>
                <c:pt idx="2769" formatCode="0.00E+00">
                  <c:v>1.4950811829082301E-4</c:v>
                </c:pt>
                <c:pt idx="2770" formatCode="0.00E+00">
                  <c:v>5.9803247316329203E-5</c:v>
                </c:pt>
                <c:pt idx="2771" formatCode="0.00E+00">
                  <c:v>2.9901623658164602E-5</c:v>
                </c:pt>
                <c:pt idx="2772" formatCode="0.00E+00">
                  <c:v>1.19606494632658E-4</c:v>
                </c:pt>
                <c:pt idx="2773" formatCode="0.00E+00">
                  <c:v>8.9704870974494005E-5</c:v>
                </c:pt>
                <c:pt idx="2774" formatCode="0.00E+00">
                  <c:v>5.9803247316329203E-5</c:v>
                </c:pt>
                <c:pt idx="2775" formatCode="0.00E+00">
                  <c:v>5.9803247316329203E-5</c:v>
                </c:pt>
                <c:pt idx="2776" formatCode="0.00E+00">
                  <c:v>5.9803247316329203E-5</c:v>
                </c:pt>
                <c:pt idx="2777" formatCode="0.00E+00">
                  <c:v>2.9901623658164602E-5</c:v>
                </c:pt>
                <c:pt idx="2778" formatCode="0.00E+00">
                  <c:v>2.9901623658164602E-5</c:v>
                </c:pt>
                <c:pt idx="2779" formatCode="0.00E+00">
                  <c:v>2.9901623658164602E-5</c:v>
                </c:pt>
                <c:pt idx="2780" formatCode="0.00E+00">
                  <c:v>2.9901623658164602E-5</c:v>
                </c:pt>
                <c:pt idx="2781" formatCode="0.00E+00">
                  <c:v>1.4950811829082301E-4</c:v>
                </c:pt>
                <c:pt idx="2782" formatCode="0.00E+00">
                  <c:v>2.9901623658164602E-5</c:v>
                </c:pt>
                <c:pt idx="2783" formatCode="0.00E+00">
                  <c:v>2.9901623658164602E-5</c:v>
                </c:pt>
                <c:pt idx="2784" formatCode="0.00E+00">
                  <c:v>8.9704870974494005E-5</c:v>
                </c:pt>
                <c:pt idx="2785" formatCode="0.00E+00">
                  <c:v>5.9803247316329203E-5</c:v>
                </c:pt>
                <c:pt idx="2786" formatCode="0.00E+00">
                  <c:v>1.19606494632658E-4</c:v>
                </c:pt>
                <c:pt idx="2787" formatCode="0.00E+00">
                  <c:v>8.9704870974494005E-5</c:v>
                </c:pt>
                <c:pt idx="2788" formatCode="0.00E+00">
                  <c:v>5.9803247316329203E-5</c:v>
                </c:pt>
                <c:pt idx="2789" formatCode="0.00E+00">
                  <c:v>2.9901623658164602E-5</c:v>
                </c:pt>
                <c:pt idx="2790" formatCode="0.00E+00">
                  <c:v>5.9803247316329203E-5</c:v>
                </c:pt>
                <c:pt idx="2791" formatCode="0.00E+00">
                  <c:v>5.9803247316329203E-5</c:v>
                </c:pt>
                <c:pt idx="2792" formatCode="0.00E+00">
                  <c:v>2.9901623658164602E-5</c:v>
                </c:pt>
                <c:pt idx="2793" formatCode="0.00E+00">
                  <c:v>1.19606494632658E-4</c:v>
                </c:pt>
                <c:pt idx="2794" formatCode="0.00E+00">
                  <c:v>5.9803247316329203E-5</c:v>
                </c:pt>
                <c:pt idx="2795" formatCode="0.00E+00">
                  <c:v>2.9901623658164602E-5</c:v>
                </c:pt>
                <c:pt idx="2796" formatCode="0.00E+00">
                  <c:v>2.9901623658164602E-5</c:v>
                </c:pt>
                <c:pt idx="2797" formatCode="0.00E+00">
                  <c:v>5.9803247316329203E-5</c:v>
                </c:pt>
                <c:pt idx="2798" formatCode="0.00E+00">
                  <c:v>2.9901623658164602E-5</c:v>
                </c:pt>
                <c:pt idx="2799" formatCode="0.00E+00">
                  <c:v>2.9901623658164602E-5</c:v>
                </c:pt>
                <c:pt idx="2800" formatCode="0.00E+00">
                  <c:v>2.9901623658164602E-5</c:v>
                </c:pt>
                <c:pt idx="2801" formatCode="0.00E+00">
                  <c:v>1.19606494632658E-4</c:v>
                </c:pt>
                <c:pt idx="2802" formatCode="0.00E+00">
                  <c:v>2.9901623658164602E-5</c:v>
                </c:pt>
                <c:pt idx="2803" formatCode="0.00E+00">
                  <c:v>2.9901623658164602E-5</c:v>
                </c:pt>
                <c:pt idx="2804" formatCode="0.00E+00">
                  <c:v>8.9704870974494005E-5</c:v>
                </c:pt>
                <c:pt idx="2805" formatCode="0.00E+00">
                  <c:v>2.9901623658164602E-5</c:v>
                </c:pt>
                <c:pt idx="2806" formatCode="0.00E+00">
                  <c:v>2.9901623658164602E-5</c:v>
                </c:pt>
                <c:pt idx="2807" formatCode="0.00E+00">
                  <c:v>8.9704870974494005E-5</c:v>
                </c:pt>
                <c:pt idx="2808" formatCode="0.00E+00">
                  <c:v>5.9803247316329203E-5</c:v>
                </c:pt>
                <c:pt idx="2809" formatCode="0.00E+00">
                  <c:v>1.19606494632658E-4</c:v>
                </c:pt>
                <c:pt idx="2810" formatCode="0.00E+00">
                  <c:v>8.9704870974494005E-5</c:v>
                </c:pt>
                <c:pt idx="2811" formatCode="0.00E+00">
                  <c:v>5.9803247316329203E-5</c:v>
                </c:pt>
                <c:pt idx="2812" formatCode="0.00E+00">
                  <c:v>5.9803247316329203E-5</c:v>
                </c:pt>
                <c:pt idx="2813" formatCode="0.00E+00">
                  <c:v>1.19606494632658E-4</c:v>
                </c:pt>
                <c:pt idx="2814" formatCode="0.00E+00">
                  <c:v>5.9803247316329203E-5</c:v>
                </c:pt>
                <c:pt idx="2815" formatCode="0.00E+00">
                  <c:v>8.9704870974494005E-5</c:v>
                </c:pt>
                <c:pt idx="2816" formatCode="0.00E+00">
                  <c:v>2.9901623658164602E-5</c:v>
                </c:pt>
                <c:pt idx="2817" formatCode="0.00E+00">
                  <c:v>2.9901623658164602E-5</c:v>
                </c:pt>
                <c:pt idx="2818" formatCode="0.00E+00">
                  <c:v>5.9803247316329203E-5</c:v>
                </c:pt>
                <c:pt idx="2819" formatCode="0.00E+00">
                  <c:v>1.19606494632658E-4</c:v>
                </c:pt>
                <c:pt idx="2820" formatCode="0.00E+00">
                  <c:v>5.9803247316329203E-5</c:v>
                </c:pt>
                <c:pt idx="2821" formatCode="0.00E+00">
                  <c:v>8.9704870974494005E-5</c:v>
                </c:pt>
                <c:pt idx="2822" formatCode="0.00E+00">
                  <c:v>8.9704870974494005E-5</c:v>
                </c:pt>
                <c:pt idx="2823" formatCode="0.00E+00">
                  <c:v>2.9901623658164602E-5</c:v>
                </c:pt>
                <c:pt idx="2824" formatCode="0.00E+00">
                  <c:v>2.9901623658164602E-5</c:v>
                </c:pt>
                <c:pt idx="2825" formatCode="0.00E+00">
                  <c:v>5.9803247316329203E-5</c:v>
                </c:pt>
                <c:pt idx="2826" formatCode="0.00E+00">
                  <c:v>5.9803247316329203E-5</c:v>
                </c:pt>
                <c:pt idx="2827" formatCode="0.00E+00">
                  <c:v>2.9901623658164602E-5</c:v>
                </c:pt>
                <c:pt idx="2828" formatCode="0.00E+00">
                  <c:v>5.9803247316329203E-5</c:v>
                </c:pt>
                <c:pt idx="2829" formatCode="0.00E+00">
                  <c:v>8.9704870974494005E-5</c:v>
                </c:pt>
                <c:pt idx="2830" formatCode="0.00E+00">
                  <c:v>1.19606494632658E-4</c:v>
                </c:pt>
                <c:pt idx="2831" formatCode="0.00E+00">
                  <c:v>2.9901623658164602E-5</c:v>
                </c:pt>
                <c:pt idx="2832" formatCode="0.00E+00">
                  <c:v>8.9704870974494005E-5</c:v>
                </c:pt>
                <c:pt idx="2833" formatCode="0.00E+00">
                  <c:v>5.9803247316329203E-5</c:v>
                </c:pt>
                <c:pt idx="2834" formatCode="0.00E+00">
                  <c:v>2.9901623658164602E-5</c:v>
                </c:pt>
                <c:pt idx="2835" formatCode="0.00E+00">
                  <c:v>2.9901623658164602E-5</c:v>
                </c:pt>
                <c:pt idx="2836" formatCode="0.00E+00">
                  <c:v>2.9901623658164602E-5</c:v>
                </c:pt>
                <c:pt idx="2837" formatCode="0.00E+00">
                  <c:v>2.9901623658164602E-5</c:v>
                </c:pt>
                <c:pt idx="2838" formatCode="0.00E+00">
                  <c:v>2.9901623658164602E-5</c:v>
                </c:pt>
                <c:pt idx="2839" formatCode="0.00E+00">
                  <c:v>2.9901623658164602E-5</c:v>
                </c:pt>
                <c:pt idx="2840" formatCode="0.00E+00">
                  <c:v>2.9901623658164602E-5</c:v>
                </c:pt>
                <c:pt idx="2841" formatCode="0.00E+00">
                  <c:v>8.9704870974494005E-5</c:v>
                </c:pt>
                <c:pt idx="2842" formatCode="0.00E+00">
                  <c:v>5.9803247316329203E-5</c:v>
                </c:pt>
                <c:pt idx="2843" formatCode="0.00E+00">
                  <c:v>2.9901623658164602E-5</c:v>
                </c:pt>
                <c:pt idx="2844" formatCode="0.00E+00">
                  <c:v>1.19606494632658E-4</c:v>
                </c:pt>
                <c:pt idx="2845" formatCode="0.00E+00">
                  <c:v>1.19606494632658E-4</c:v>
                </c:pt>
                <c:pt idx="2846" formatCode="0.00E+00">
                  <c:v>2.9901623658164602E-5</c:v>
                </c:pt>
                <c:pt idx="2847" formatCode="0.00E+00">
                  <c:v>5.9803247316329203E-5</c:v>
                </c:pt>
                <c:pt idx="2848" formatCode="0.00E+00">
                  <c:v>2.9901623658164602E-5</c:v>
                </c:pt>
                <c:pt idx="2849" formatCode="0.00E+00">
                  <c:v>2.9901623658164602E-5</c:v>
                </c:pt>
                <c:pt idx="2850" formatCode="0.00E+00">
                  <c:v>8.9704870974494005E-5</c:v>
                </c:pt>
                <c:pt idx="2851" formatCode="0.00E+00">
                  <c:v>2.9901623658164602E-5</c:v>
                </c:pt>
                <c:pt idx="2852" formatCode="0.00E+00">
                  <c:v>1.19606494632658E-4</c:v>
                </c:pt>
                <c:pt idx="2853" formatCode="0.00E+00">
                  <c:v>2.9901623658164602E-5</c:v>
                </c:pt>
                <c:pt idx="2854" formatCode="0.00E+00">
                  <c:v>8.9704870974494005E-5</c:v>
                </c:pt>
                <c:pt idx="2855" formatCode="0.00E+00">
                  <c:v>5.9803247316329203E-5</c:v>
                </c:pt>
                <c:pt idx="2856" formatCode="0.00E+00">
                  <c:v>2.9901623658164602E-5</c:v>
                </c:pt>
                <c:pt idx="2857" formatCode="0.00E+00">
                  <c:v>5.9803247316329203E-5</c:v>
                </c:pt>
                <c:pt idx="2858" formatCode="0.00E+00">
                  <c:v>5.9803247316329203E-5</c:v>
                </c:pt>
                <c:pt idx="2859" formatCode="0.00E+00">
                  <c:v>1.19606494632658E-4</c:v>
                </c:pt>
                <c:pt idx="2860" formatCode="0.00E+00">
                  <c:v>2.9901623658164602E-5</c:v>
                </c:pt>
                <c:pt idx="2861" formatCode="0.00E+00">
                  <c:v>5.9803247316329203E-5</c:v>
                </c:pt>
                <c:pt idx="2862" formatCode="0.00E+00">
                  <c:v>8.9704870974494005E-5</c:v>
                </c:pt>
                <c:pt idx="2863" formatCode="0.00E+00">
                  <c:v>5.9803247316329203E-5</c:v>
                </c:pt>
                <c:pt idx="2864" formatCode="0.00E+00">
                  <c:v>2.9901623658164602E-5</c:v>
                </c:pt>
                <c:pt idx="2865" formatCode="0.00E+00">
                  <c:v>1.7940974194898701E-4</c:v>
                </c:pt>
                <c:pt idx="2866" formatCode="0.00E+00">
                  <c:v>2.9901623658164602E-5</c:v>
                </c:pt>
                <c:pt idx="2867" formatCode="0.00E+00">
                  <c:v>2.9901623658164602E-5</c:v>
                </c:pt>
                <c:pt idx="2868" formatCode="0.00E+00">
                  <c:v>5.9803247316329203E-5</c:v>
                </c:pt>
                <c:pt idx="2869" formatCode="0.00E+00">
                  <c:v>2.9901623658164602E-5</c:v>
                </c:pt>
                <c:pt idx="2870" formatCode="0.00E+00">
                  <c:v>8.9704870974494005E-5</c:v>
                </c:pt>
                <c:pt idx="2871" formatCode="0.00E+00">
                  <c:v>8.9704870974494005E-5</c:v>
                </c:pt>
                <c:pt idx="2872" formatCode="0.00E+00">
                  <c:v>2.9901623658164602E-5</c:v>
                </c:pt>
                <c:pt idx="2873" formatCode="0.00E+00">
                  <c:v>2.9901623658164602E-5</c:v>
                </c:pt>
                <c:pt idx="2874" formatCode="0.00E+00">
                  <c:v>8.9704870974494005E-5</c:v>
                </c:pt>
                <c:pt idx="2875" formatCode="0.00E+00">
                  <c:v>2.9901623658164602E-5</c:v>
                </c:pt>
                <c:pt idx="2876" formatCode="0.00E+00">
                  <c:v>8.9704870974494005E-5</c:v>
                </c:pt>
                <c:pt idx="2877" formatCode="0.00E+00">
                  <c:v>8.9704870974494005E-5</c:v>
                </c:pt>
                <c:pt idx="2878" formatCode="0.00E+00">
                  <c:v>5.9803247316329203E-5</c:v>
                </c:pt>
                <c:pt idx="2879" formatCode="0.00E+00">
                  <c:v>2.9901623658164602E-5</c:v>
                </c:pt>
                <c:pt idx="2880" formatCode="0.00E+00">
                  <c:v>5.9803247316329203E-5</c:v>
                </c:pt>
                <c:pt idx="2881" formatCode="0.00E+00">
                  <c:v>2.9901623658164602E-5</c:v>
                </c:pt>
                <c:pt idx="2882" formatCode="0.00E+00">
                  <c:v>2.9901623658164602E-5</c:v>
                </c:pt>
                <c:pt idx="2883" formatCode="0.00E+00">
                  <c:v>8.9704870974494005E-5</c:v>
                </c:pt>
                <c:pt idx="2884" formatCode="0.00E+00">
                  <c:v>5.9803247316329203E-5</c:v>
                </c:pt>
                <c:pt idx="2885" formatCode="0.00E+00">
                  <c:v>2.9901623658164602E-5</c:v>
                </c:pt>
                <c:pt idx="2886" formatCode="0.00E+00">
                  <c:v>2.9901623658164602E-5</c:v>
                </c:pt>
                <c:pt idx="2887" formatCode="0.00E+00">
                  <c:v>5.9803247316329203E-5</c:v>
                </c:pt>
                <c:pt idx="2888" formatCode="0.00E+00">
                  <c:v>8.9704870974494005E-5</c:v>
                </c:pt>
                <c:pt idx="2889" formatCode="0.00E+00">
                  <c:v>8.9704870974494005E-5</c:v>
                </c:pt>
                <c:pt idx="2890" formatCode="0.00E+00">
                  <c:v>8.9704870974494005E-5</c:v>
                </c:pt>
                <c:pt idx="2891" formatCode="0.00E+00">
                  <c:v>2.9901623658164602E-5</c:v>
                </c:pt>
                <c:pt idx="2892" formatCode="0.00E+00">
                  <c:v>2.9901623658164602E-5</c:v>
                </c:pt>
                <c:pt idx="2893" formatCode="0.00E+00">
                  <c:v>8.9704870974494005E-5</c:v>
                </c:pt>
                <c:pt idx="2894" formatCode="0.00E+00">
                  <c:v>8.9704870974494005E-5</c:v>
                </c:pt>
                <c:pt idx="2895" formatCode="0.00E+00">
                  <c:v>2.9901623658164602E-5</c:v>
                </c:pt>
                <c:pt idx="2896" formatCode="0.00E+00">
                  <c:v>2.9901623658164602E-5</c:v>
                </c:pt>
                <c:pt idx="2897" formatCode="0.00E+00">
                  <c:v>2.9901623658164602E-5</c:v>
                </c:pt>
                <c:pt idx="2898" formatCode="0.00E+00">
                  <c:v>2.9901623658164602E-5</c:v>
                </c:pt>
                <c:pt idx="2899" formatCode="0.00E+00">
                  <c:v>2.9901623658164602E-5</c:v>
                </c:pt>
                <c:pt idx="2900" formatCode="0.00E+00">
                  <c:v>5.9803247316329203E-5</c:v>
                </c:pt>
                <c:pt idx="2901" formatCode="0.00E+00">
                  <c:v>8.9704870974494005E-5</c:v>
                </c:pt>
                <c:pt idx="2902" formatCode="0.00E+00">
                  <c:v>8.9704870974494005E-5</c:v>
                </c:pt>
                <c:pt idx="2903" formatCode="0.00E+00">
                  <c:v>2.9901623658164602E-5</c:v>
                </c:pt>
                <c:pt idx="2904" formatCode="0.00E+00">
                  <c:v>5.9803247316329203E-5</c:v>
                </c:pt>
                <c:pt idx="2905" formatCode="0.00E+00">
                  <c:v>8.9704870974494005E-5</c:v>
                </c:pt>
                <c:pt idx="2906" formatCode="0.00E+00">
                  <c:v>5.9803247316329203E-5</c:v>
                </c:pt>
                <c:pt idx="2907" formatCode="0.00E+00">
                  <c:v>5.9803247316329203E-5</c:v>
                </c:pt>
                <c:pt idx="2908" formatCode="0.00E+00">
                  <c:v>5.9803247316329203E-5</c:v>
                </c:pt>
                <c:pt idx="2909" formatCode="0.00E+00">
                  <c:v>2.9901623658164602E-5</c:v>
                </c:pt>
                <c:pt idx="2910" formatCode="0.00E+00">
                  <c:v>2.9901623658164602E-5</c:v>
                </c:pt>
                <c:pt idx="2911" formatCode="0.00E+00">
                  <c:v>5.9803247316329203E-5</c:v>
                </c:pt>
                <c:pt idx="2912" formatCode="0.00E+00">
                  <c:v>5.9803247316329203E-5</c:v>
                </c:pt>
                <c:pt idx="2913" formatCode="0.00E+00">
                  <c:v>2.9901623658164602E-5</c:v>
                </c:pt>
                <c:pt idx="2914" formatCode="0.00E+00">
                  <c:v>2.9901623658164602E-5</c:v>
                </c:pt>
                <c:pt idx="2915" formatCode="0.00E+00">
                  <c:v>2.9901623658164602E-5</c:v>
                </c:pt>
                <c:pt idx="2916" formatCode="0.00E+00">
                  <c:v>8.9704870974494005E-5</c:v>
                </c:pt>
                <c:pt idx="2917" formatCode="0.00E+00">
                  <c:v>2.9901623658164602E-5</c:v>
                </c:pt>
                <c:pt idx="2918" formatCode="0.00E+00">
                  <c:v>5.9803247316329203E-5</c:v>
                </c:pt>
                <c:pt idx="2919" formatCode="0.00E+00">
                  <c:v>5.9803247316329203E-5</c:v>
                </c:pt>
                <c:pt idx="2920" formatCode="0.00E+00">
                  <c:v>1.19606494632658E-4</c:v>
                </c:pt>
                <c:pt idx="2921" formatCode="0.00E+00">
                  <c:v>2.9901623658164602E-5</c:v>
                </c:pt>
                <c:pt idx="2922" formatCode="0.00E+00">
                  <c:v>5.9803247316329203E-5</c:v>
                </c:pt>
                <c:pt idx="2923" formatCode="0.00E+00">
                  <c:v>5.9803247316329203E-5</c:v>
                </c:pt>
                <c:pt idx="2924" formatCode="0.00E+00">
                  <c:v>8.9704870974494005E-5</c:v>
                </c:pt>
                <c:pt idx="2925" formatCode="0.00E+00">
                  <c:v>1.4950811829082301E-4</c:v>
                </c:pt>
                <c:pt idx="2926" formatCode="0.00E+00">
                  <c:v>8.9704870974494005E-5</c:v>
                </c:pt>
                <c:pt idx="2927" formatCode="0.00E+00">
                  <c:v>2.9901623658164602E-5</c:v>
                </c:pt>
                <c:pt idx="2928" formatCode="0.00E+00">
                  <c:v>5.9803247316329203E-5</c:v>
                </c:pt>
                <c:pt idx="2929" formatCode="0.00E+00">
                  <c:v>2.9901623658164602E-5</c:v>
                </c:pt>
                <c:pt idx="2930" formatCode="0.00E+00">
                  <c:v>2.9901623658164602E-5</c:v>
                </c:pt>
                <c:pt idx="2931" formatCode="0.00E+00">
                  <c:v>8.9704870974494005E-5</c:v>
                </c:pt>
                <c:pt idx="2932" formatCode="0.00E+00">
                  <c:v>5.9803247316329203E-5</c:v>
                </c:pt>
                <c:pt idx="2933" formatCode="0.00E+00">
                  <c:v>1.4950811829082301E-4</c:v>
                </c:pt>
                <c:pt idx="2934" formatCode="0.00E+00">
                  <c:v>2.9901623658164602E-5</c:v>
                </c:pt>
                <c:pt idx="2935" formatCode="0.00E+00">
                  <c:v>1.19606494632658E-4</c:v>
                </c:pt>
                <c:pt idx="2936" formatCode="0.00E+00">
                  <c:v>5.9803247316329203E-5</c:v>
                </c:pt>
                <c:pt idx="2937" formatCode="0.00E+00">
                  <c:v>5.9803247316329203E-5</c:v>
                </c:pt>
                <c:pt idx="2938" formatCode="0.00E+00">
                  <c:v>2.9901623658164602E-5</c:v>
                </c:pt>
                <c:pt idx="2939" formatCode="0.00E+00">
                  <c:v>8.9704870974494005E-5</c:v>
                </c:pt>
                <c:pt idx="2940" formatCode="0.00E+00">
                  <c:v>2.9901623658164602E-5</c:v>
                </c:pt>
                <c:pt idx="2941" formatCode="0.00E+00">
                  <c:v>8.9704870974494005E-5</c:v>
                </c:pt>
                <c:pt idx="2942" formatCode="0.00E+00">
                  <c:v>5.9803247316329203E-5</c:v>
                </c:pt>
                <c:pt idx="2943" formatCode="0.00E+00">
                  <c:v>5.9803247316329203E-5</c:v>
                </c:pt>
                <c:pt idx="2944" formatCode="0.00E+00">
                  <c:v>5.9803247316329203E-5</c:v>
                </c:pt>
                <c:pt idx="2945" formatCode="0.00E+00">
                  <c:v>2.9901623658164602E-5</c:v>
                </c:pt>
                <c:pt idx="2946" formatCode="0.00E+00">
                  <c:v>5.9803247316329203E-5</c:v>
                </c:pt>
                <c:pt idx="2947" formatCode="0.00E+00">
                  <c:v>8.9704870974494005E-5</c:v>
                </c:pt>
                <c:pt idx="2948" formatCode="0.00E+00">
                  <c:v>2.9901623658164602E-5</c:v>
                </c:pt>
                <c:pt idx="2949" formatCode="0.00E+00">
                  <c:v>5.9803247316329203E-5</c:v>
                </c:pt>
                <c:pt idx="2950" formatCode="0.00E+00">
                  <c:v>5.9803247316329203E-5</c:v>
                </c:pt>
                <c:pt idx="2951" formatCode="0.00E+00">
                  <c:v>5.9803247316329203E-5</c:v>
                </c:pt>
                <c:pt idx="2952" formatCode="0.00E+00">
                  <c:v>2.9901623658164602E-5</c:v>
                </c:pt>
                <c:pt idx="2953" formatCode="0.00E+00">
                  <c:v>2.9901623658164602E-5</c:v>
                </c:pt>
                <c:pt idx="2954" formatCode="0.00E+00">
                  <c:v>8.9704870974494005E-5</c:v>
                </c:pt>
                <c:pt idx="2955" formatCode="0.00E+00">
                  <c:v>8.9704870974494005E-5</c:v>
                </c:pt>
                <c:pt idx="2956" formatCode="0.00E+00">
                  <c:v>2.9901623658164602E-5</c:v>
                </c:pt>
                <c:pt idx="2957" formatCode="0.00E+00">
                  <c:v>1.19606494632658E-4</c:v>
                </c:pt>
                <c:pt idx="2958" formatCode="0.00E+00">
                  <c:v>2.9901623658164602E-5</c:v>
                </c:pt>
                <c:pt idx="2959" formatCode="0.00E+00">
                  <c:v>5.9803247316329203E-5</c:v>
                </c:pt>
                <c:pt idx="2960" formatCode="0.00E+00">
                  <c:v>2.9901623658164602E-5</c:v>
                </c:pt>
                <c:pt idx="2961" formatCode="0.00E+00">
                  <c:v>8.9704870974494005E-5</c:v>
                </c:pt>
                <c:pt idx="2962" formatCode="0.00E+00">
                  <c:v>5.9803247316329203E-5</c:v>
                </c:pt>
                <c:pt idx="2963" formatCode="0.00E+00">
                  <c:v>8.9704870974494005E-5</c:v>
                </c:pt>
                <c:pt idx="2964" formatCode="0.00E+00">
                  <c:v>8.9704870974494005E-5</c:v>
                </c:pt>
                <c:pt idx="2965" formatCode="0.00E+00">
                  <c:v>5.9803247316329203E-5</c:v>
                </c:pt>
                <c:pt idx="2966" formatCode="0.00E+00">
                  <c:v>2.9901623658164602E-5</c:v>
                </c:pt>
                <c:pt idx="2967" formatCode="0.00E+00">
                  <c:v>2.9901623658164602E-5</c:v>
                </c:pt>
                <c:pt idx="2968" formatCode="0.00E+00">
                  <c:v>5.9803247316329203E-5</c:v>
                </c:pt>
                <c:pt idx="2969" formatCode="0.00E+00">
                  <c:v>2.9901623658164602E-5</c:v>
                </c:pt>
                <c:pt idx="2970" formatCode="0.00E+00">
                  <c:v>5.9803247316329203E-5</c:v>
                </c:pt>
                <c:pt idx="2971" formatCode="0.00E+00">
                  <c:v>5.9803247316329203E-5</c:v>
                </c:pt>
                <c:pt idx="2972" formatCode="0.00E+00">
                  <c:v>2.9901623658164602E-5</c:v>
                </c:pt>
                <c:pt idx="2973" formatCode="0.00E+00">
                  <c:v>5.9803247316329203E-5</c:v>
                </c:pt>
                <c:pt idx="2974" formatCode="0.00E+00">
                  <c:v>2.9901623658164602E-5</c:v>
                </c:pt>
                <c:pt idx="2975" formatCode="0.00E+00">
                  <c:v>2.9901623658164602E-5</c:v>
                </c:pt>
                <c:pt idx="2976" formatCode="0.00E+00">
                  <c:v>5.9803247316329203E-5</c:v>
                </c:pt>
                <c:pt idx="2977" formatCode="0.00E+00">
                  <c:v>5.9803247316329203E-5</c:v>
                </c:pt>
                <c:pt idx="2978" formatCode="0.00E+00">
                  <c:v>2.9901623658164602E-5</c:v>
                </c:pt>
                <c:pt idx="2979" formatCode="0.00E+00">
                  <c:v>5.9803247316329203E-5</c:v>
                </c:pt>
                <c:pt idx="2980" formatCode="0.00E+00">
                  <c:v>1.19606494632658E-4</c:v>
                </c:pt>
                <c:pt idx="2981" formatCode="0.00E+00">
                  <c:v>2.9901623658164602E-5</c:v>
                </c:pt>
                <c:pt idx="2982" formatCode="0.00E+00">
                  <c:v>1.19606494632658E-4</c:v>
                </c:pt>
                <c:pt idx="2983" formatCode="0.00E+00">
                  <c:v>5.9803247316329203E-5</c:v>
                </c:pt>
                <c:pt idx="2984" formatCode="0.00E+00">
                  <c:v>2.9901623658164602E-5</c:v>
                </c:pt>
                <c:pt idx="2985" formatCode="0.00E+00">
                  <c:v>2.9901623658164602E-5</c:v>
                </c:pt>
                <c:pt idx="2986" formatCode="0.00E+00">
                  <c:v>2.9901623658164602E-5</c:v>
                </c:pt>
                <c:pt idx="2987" formatCode="0.00E+00">
                  <c:v>2.9901623658164602E-5</c:v>
                </c:pt>
                <c:pt idx="2988" formatCode="0.00E+00">
                  <c:v>5.9803247316329203E-5</c:v>
                </c:pt>
                <c:pt idx="2989" formatCode="0.00E+00">
                  <c:v>2.9901623658164602E-5</c:v>
                </c:pt>
                <c:pt idx="2990" formatCode="0.00E+00">
                  <c:v>8.9704870974494005E-5</c:v>
                </c:pt>
                <c:pt idx="2991" formatCode="0.00E+00">
                  <c:v>2.9901623658164602E-5</c:v>
                </c:pt>
                <c:pt idx="2992" formatCode="0.00E+00">
                  <c:v>5.9803247316329203E-5</c:v>
                </c:pt>
                <c:pt idx="2993" formatCode="0.00E+00">
                  <c:v>2.9901623658164602E-5</c:v>
                </c:pt>
                <c:pt idx="2994" formatCode="0.00E+00">
                  <c:v>1.19606494632658E-4</c:v>
                </c:pt>
                <c:pt idx="2995" formatCode="0.00E+00">
                  <c:v>5.9803247316329203E-5</c:v>
                </c:pt>
                <c:pt idx="2996" formatCode="0.00E+00">
                  <c:v>5.9803247316329203E-5</c:v>
                </c:pt>
                <c:pt idx="2997" formatCode="0.00E+00">
                  <c:v>2.9901623658164602E-5</c:v>
                </c:pt>
                <c:pt idx="2998" formatCode="0.00E+00">
                  <c:v>1.19606494632658E-4</c:v>
                </c:pt>
                <c:pt idx="2999" formatCode="0.00E+00">
                  <c:v>2.9901623658164602E-5</c:v>
                </c:pt>
                <c:pt idx="3000" formatCode="0.00E+00">
                  <c:v>5.9803247316329203E-5</c:v>
                </c:pt>
                <c:pt idx="3001" formatCode="0.00E+00">
                  <c:v>5.9803247316329203E-5</c:v>
                </c:pt>
                <c:pt idx="3002" formatCode="0.00E+00">
                  <c:v>8.9704870974494005E-5</c:v>
                </c:pt>
                <c:pt idx="3003" formatCode="0.00E+00">
                  <c:v>5.9803247316329203E-5</c:v>
                </c:pt>
                <c:pt idx="3004" formatCode="0.00E+00">
                  <c:v>8.9704870974494005E-5</c:v>
                </c:pt>
                <c:pt idx="3005" formatCode="0.00E+00">
                  <c:v>1.19606494632658E-4</c:v>
                </c:pt>
                <c:pt idx="3006" formatCode="0.00E+00">
                  <c:v>1.19606494632658E-4</c:v>
                </c:pt>
                <c:pt idx="3007" formatCode="0.00E+00">
                  <c:v>8.9704870974494005E-5</c:v>
                </c:pt>
                <c:pt idx="3008" formatCode="0.00E+00">
                  <c:v>5.9803247316329203E-5</c:v>
                </c:pt>
                <c:pt idx="3009" formatCode="0.00E+00">
                  <c:v>2.9901623658164602E-5</c:v>
                </c:pt>
                <c:pt idx="3010" formatCode="0.00E+00">
                  <c:v>5.9803247316329203E-5</c:v>
                </c:pt>
                <c:pt idx="3011" formatCode="0.00E+00">
                  <c:v>8.9704870974494005E-5</c:v>
                </c:pt>
                <c:pt idx="3012" formatCode="0.00E+00">
                  <c:v>2.9901623658164602E-5</c:v>
                </c:pt>
                <c:pt idx="3013" formatCode="0.00E+00">
                  <c:v>8.9704870974494005E-5</c:v>
                </c:pt>
                <c:pt idx="3014" formatCode="0.00E+00">
                  <c:v>2.9901623658164602E-5</c:v>
                </c:pt>
                <c:pt idx="3015" formatCode="0.00E+00">
                  <c:v>2.9901623658164602E-5</c:v>
                </c:pt>
                <c:pt idx="3016" formatCode="0.00E+00">
                  <c:v>8.9704870974494005E-5</c:v>
                </c:pt>
                <c:pt idx="3017" formatCode="0.00E+00">
                  <c:v>5.9803247316329203E-5</c:v>
                </c:pt>
                <c:pt idx="3018" formatCode="0.00E+00">
                  <c:v>5.9803247316329203E-5</c:v>
                </c:pt>
                <c:pt idx="3019" formatCode="0.00E+00">
                  <c:v>2.9901623658164602E-5</c:v>
                </c:pt>
                <c:pt idx="3020" formatCode="0.00E+00">
                  <c:v>2.9901623658164602E-5</c:v>
                </c:pt>
                <c:pt idx="3021" formatCode="0.00E+00">
                  <c:v>2.9901623658164602E-5</c:v>
                </c:pt>
                <c:pt idx="3022" formatCode="0.00E+00">
                  <c:v>2.9901623658164602E-5</c:v>
                </c:pt>
                <c:pt idx="3023" formatCode="0.00E+00">
                  <c:v>2.9901623658164602E-5</c:v>
                </c:pt>
                <c:pt idx="3024" formatCode="0.00E+00">
                  <c:v>2.9901623658164602E-5</c:v>
                </c:pt>
                <c:pt idx="3025" formatCode="0.00E+00">
                  <c:v>2.9901623658164602E-5</c:v>
                </c:pt>
                <c:pt idx="3026" formatCode="0.00E+00">
                  <c:v>5.9803247316329203E-5</c:v>
                </c:pt>
                <c:pt idx="3027" formatCode="0.00E+00">
                  <c:v>1.19606494632658E-4</c:v>
                </c:pt>
                <c:pt idx="3028" formatCode="0.00E+00">
                  <c:v>5.9803247316329203E-5</c:v>
                </c:pt>
                <c:pt idx="3029" formatCode="0.00E+00">
                  <c:v>2.9901623658164602E-5</c:v>
                </c:pt>
                <c:pt idx="3030" formatCode="0.00E+00">
                  <c:v>8.9704870974494005E-5</c:v>
                </c:pt>
                <c:pt idx="3031" formatCode="0.00E+00">
                  <c:v>2.9901623658164602E-5</c:v>
                </c:pt>
                <c:pt idx="3032" formatCode="0.00E+00">
                  <c:v>2.9901623658164602E-5</c:v>
                </c:pt>
                <c:pt idx="3033" formatCode="0.00E+00">
                  <c:v>2.9901623658164602E-5</c:v>
                </c:pt>
                <c:pt idx="3034" formatCode="0.00E+00">
                  <c:v>2.9901623658164602E-5</c:v>
                </c:pt>
                <c:pt idx="3035" formatCode="0.00E+00">
                  <c:v>5.9803247316329203E-5</c:v>
                </c:pt>
                <c:pt idx="3036" formatCode="0.00E+00">
                  <c:v>8.9704870974494005E-5</c:v>
                </c:pt>
                <c:pt idx="3037" formatCode="0.00E+00">
                  <c:v>5.9803247316329203E-5</c:v>
                </c:pt>
                <c:pt idx="3038" formatCode="0.00E+00">
                  <c:v>2.9901623658164602E-5</c:v>
                </c:pt>
                <c:pt idx="3039" formatCode="0.00E+00">
                  <c:v>8.9704870974494005E-5</c:v>
                </c:pt>
                <c:pt idx="3040" formatCode="0.00E+00">
                  <c:v>8.9704870974494005E-5</c:v>
                </c:pt>
                <c:pt idx="3041" formatCode="0.00E+00">
                  <c:v>5.9803247316329203E-5</c:v>
                </c:pt>
                <c:pt idx="3042" formatCode="0.00E+00">
                  <c:v>2.9901623658164602E-5</c:v>
                </c:pt>
                <c:pt idx="3043" formatCode="0.00E+00">
                  <c:v>5.9803247316329203E-5</c:v>
                </c:pt>
                <c:pt idx="3044" formatCode="0.00E+00">
                  <c:v>2.9901623658164602E-5</c:v>
                </c:pt>
                <c:pt idx="3045" formatCode="0.00E+00">
                  <c:v>2.9901623658164602E-5</c:v>
                </c:pt>
                <c:pt idx="3046" formatCode="0.00E+00">
                  <c:v>5.9803247316329203E-5</c:v>
                </c:pt>
                <c:pt idx="3047" formatCode="0.00E+00">
                  <c:v>5.9803247316329203E-5</c:v>
                </c:pt>
                <c:pt idx="3048" formatCode="0.00E+00">
                  <c:v>2.9901623658164602E-5</c:v>
                </c:pt>
                <c:pt idx="3049" formatCode="0.00E+00">
                  <c:v>1.19606494632658E-4</c:v>
                </c:pt>
                <c:pt idx="3050" formatCode="0.00E+00">
                  <c:v>8.9704870974494005E-5</c:v>
                </c:pt>
                <c:pt idx="3051" formatCode="0.00E+00">
                  <c:v>2.9901623658164602E-5</c:v>
                </c:pt>
                <c:pt idx="3052" formatCode="0.00E+00">
                  <c:v>5.9803247316329203E-5</c:v>
                </c:pt>
                <c:pt idx="3053" formatCode="0.00E+00">
                  <c:v>2.9901623658164602E-5</c:v>
                </c:pt>
                <c:pt idx="3054" formatCode="0.00E+00">
                  <c:v>5.9803247316329203E-5</c:v>
                </c:pt>
                <c:pt idx="3055" formatCode="0.00E+00">
                  <c:v>2.9901623658164602E-5</c:v>
                </c:pt>
                <c:pt idx="3056" formatCode="0.00E+00">
                  <c:v>8.9704870974494005E-5</c:v>
                </c:pt>
                <c:pt idx="3057" formatCode="0.00E+00">
                  <c:v>5.9803247316329203E-5</c:v>
                </c:pt>
                <c:pt idx="3058" formatCode="0.00E+00">
                  <c:v>8.9704870974494005E-5</c:v>
                </c:pt>
                <c:pt idx="3059" formatCode="0.00E+00">
                  <c:v>2.9901623658164602E-5</c:v>
                </c:pt>
                <c:pt idx="3060" formatCode="0.00E+00">
                  <c:v>1.19606494632658E-4</c:v>
                </c:pt>
                <c:pt idx="3061" formatCode="0.00E+00">
                  <c:v>2.9901623658164602E-5</c:v>
                </c:pt>
                <c:pt idx="3062" formatCode="0.00E+00">
                  <c:v>2.9901623658164602E-5</c:v>
                </c:pt>
                <c:pt idx="3063" formatCode="0.00E+00">
                  <c:v>5.9803247316329203E-5</c:v>
                </c:pt>
                <c:pt idx="3064" formatCode="0.00E+00">
                  <c:v>8.9704870974494005E-5</c:v>
                </c:pt>
                <c:pt idx="3065" formatCode="0.00E+00">
                  <c:v>5.9803247316329203E-5</c:v>
                </c:pt>
                <c:pt idx="3066" formatCode="0.00E+00">
                  <c:v>1.19606494632658E-4</c:v>
                </c:pt>
                <c:pt idx="3067" formatCode="0.00E+00">
                  <c:v>5.9803247316329203E-5</c:v>
                </c:pt>
                <c:pt idx="3068" formatCode="0.00E+00">
                  <c:v>8.9704870974494005E-5</c:v>
                </c:pt>
                <c:pt idx="3069" formatCode="0.00E+00">
                  <c:v>2.9901623658164602E-5</c:v>
                </c:pt>
                <c:pt idx="3070" formatCode="0.00E+00">
                  <c:v>1.7940974194898701E-4</c:v>
                </c:pt>
                <c:pt idx="3071" formatCode="0.00E+00">
                  <c:v>2.9901623658164602E-5</c:v>
                </c:pt>
                <c:pt idx="3072" formatCode="0.00E+00">
                  <c:v>2.9901623658164602E-5</c:v>
                </c:pt>
                <c:pt idx="3073" formatCode="0.00E+00">
                  <c:v>2.9901623658164602E-5</c:v>
                </c:pt>
                <c:pt idx="3074" formatCode="0.00E+00">
                  <c:v>2.9901623658164602E-5</c:v>
                </c:pt>
                <c:pt idx="3075" formatCode="0.00E+00">
                  <c:v>2.9901623658164602E-5</c:v>
                </c:pt>
                <c:pt idx="3076" formatCode="0.00E+00">
                  <c:v>2.9901623658164602E-5</c:v>
                </c:pt>
                <c:pt idx="3077" formatCode="0.00E+00">
                  <c:v>5.9803247316329203E-5</c:v>
                </c:pt>
                <c:pt idx="3078" formatCode="0.00E+00">
                  <c:v>2.9901623658164602E-5</c:v>
                </c:pt>
                <c:pt idx="3079" formatCode="0.00E+00">
                  <c:v>2.9901623658164602E-5</c:v>
                </c:pt>
                <c:pt idx="3080" formatCode="0.00E+00">
                  <c:v>1.4950811829082301E-4</c:v>
                </c:pt>
                <c:pt idx="3081" formatCode="0.00E+00">
                  <c:v>1.4950811829082301E-4</c:v>
                </c:pt>
                <c:pt idx="3082" formatCode="0.00E+00">
                  <c:v>5.9803247316329203E-5</c:v>
                </c:pt>
                <c:pt idx="3083" formatCode="0.00E+00">
                  <c:v>2.9901623658164602E-5</c:v>
                </c:pt>
                <c:pt idx="3084" formatCode="0.00E+00">
                  <c:v>5.9803247316329203E-5</c:v>
                </c:pt>
                <c:pt idx="3085" formatCode="0.00E+00">
                  <c:v>5.9803247316329203E-5</c:v>
                </c:pt>
                <c:pt idx="3086" formatCode="0.00E+00">
                  <c:v>2.9901623658164602E-5</c:v>
                </c:pt>
                <c:pt idx="3087" formatCode="0.00E+00">
                  <c:v>2.9901623658164602E-5</c:v>
                </c:pt>
                <c:pt idx="3088" formatCode="0.00E+00">
                  <c:v>8.9704870974494005E-5</c:v>
                </c:pt>
                <c:pt idx="3089" formatCode="0.00E+00">
                  <c:v>8.9704870974494005E-5</c:v>
                </c:pt>
                <c:pt idx="3090" formatCode="0.00E+00">
                  <c:v>8.9704870974494005E-5</c:v>
                </c:pt>
                <c:pt idx="3091" formatCode="0.00E+00">
                  <c:v>2.9901623658164602E-5</c:v>
                </c:pt>
                <c:pt idx="3092" formatCode="0.00E+00">
                  <c:v>5.9803247316329203E-5</c:v>
                </c:pt>
                <c:pt idx="3093" formatCode="0.00E+00">
                  <c:v>2.9901623658164602E-5</c:v>
                </c:pt>
                <c:pt idx="3094" formatCode="0.00E+00">
                  <c:v>5.9803247316329203E-5</c:v>
                </c:pt>
                <c:pt idx="3095" formatCode="0.00E+00">
                  <c:v>8.9704870974494005E-5</c:v>
                </c:pt>
                <c:pt idx="3096" formatCode="0.00E+00">
                  <c:v>5.9803247316329203E-5</c:v>
                </c:pt>
                <c:pt idx="3097" formatCode="0.00E+00">
                  <c:v>2.9901623658164602E-5</c:v>
                </c:pt>
                <c:pt idx="3098" formatCode="0.00E+00">
                  <c:v>1.19606494632658E-4</c:v>
                </c:pt>
                <c:pt idx="3099" formatCode="0.00E+00">
                  <c:v>5.9803247316329203E-5</c:v>
                </c:pt>
                <c:pt idx="3100" formatCode="0.00E+00">
                  <c:v>8.9704870974494005E-5</c:v>
                </c:pt>
                <c:pt idx="3101" formatCode="0.00E+00">
                  <c:v>2.9901623658164602E-5</c:v>
                </c:pt>
                <c:pt idx="3102" formatCode="0.00E+00">
                  <c:v>2.09311365607152E-4</c:v>
                </c:pt>
                <c:pt idx="3103" formatCode="0.00E+00">
                  <c:v>5.9803247316329203E-5</c:v>
                </c:pt>
                <c:pt idx="3104" formatCode="0.00E+00">
                  <c:v>2.9901623658164602E-5</c:v>
                </c:pt>
                <c:pt idx="3105" formatCode="0.00E+00">
                  <c:v>8.9704870974494005E-5</c:v>
                </c:pt>
                <c:pt idx="3106" formatCode="0.00E+00">
                  <c:v>2.9901623658164602E-5</c:v>
                </c:pt>
                <c:pt idx="3107" formatCode="0.00E+00">
                  <c:v>2.9901623658164602E-5</c:v>
                </c:pt>
                <c:pt idx="3108" formatCode="0.00E+00">
                  <c:v>2.9901623658164602E-5</c:v>
                </c:pt>
                <c:pt idx="3109" formatCode="0.00E+00">
                  <c:v>2.9901623658164602E-5</c:v>
                </c:pt>
                <c:pt idx="3110" formatCode="0.00E+00">
                  <c:v>5.9803247316329203E-5</c:v>
                </c:pt>
                <c:pt idx="3111" formatCode="0.00E+00">
                  <c:v>1.19606494632658E-4</c:v>
                </c:pt>
                <c:pt idx="3112" formatCode="0.00E+00">
                  <c:v>5.9803247316329203E-5</c:v>
                </c:pt>
                <c:pt idx="3113" formatCode="0.00E+00">
                  <c:v>2.9901623658164602E-5</c:v>
                </c:pt>
                <c:pt idx="3114" formatCode="0.00E+00">
                  <c:v>5.9803247316329203E-5</c:v>
                </c:pt>
                <c:pt idx="3115" formatCode="0.00E+00">
                  <c:v>5.9803247316329203E-5</c:v>
                </c:pt>
                <c:pt idx="3116" formatCode="0.00E+00">
                  <c:v>1.19606494632658E-4</c:v>
                </c:pt>
                <c:pt idx="3117" formatCode="0.00E+00">
                  <c:v>2.9901623658164602E-5</c:v>
                </c:pt>
                <c:pt idx="3118" formatCode="0.00E+00">
                  <c:v>2.9901623658164602E-5</c:v>
                </c:pt>
                <c:pt idx="3119" formatCode="0.00E+00">
                  <c:v>2.9901623658164602E-5</c:v>
                </c:pt>
                <c:pt idx="3120" formatCode="0.00E+00">
                  <c:v>8.9704870974494005E-5</c:v>
                </c:pt>
                <c:pt idx="3121" formatCode="0.00E+00">
                  <c:v>2.9901623658164602E-5</c:v>
                </c:pt>
                <c:pt idx="3122" formatCode="0.00E+00">
                  <c:v>5.9803247316329203E-5</c:v>
                </c:pt>
                <c:pt idx="3123" formatCode="0.00E+00">
                  <c:v>8.9704870974494005E-5</c:v>
                </c:pt>
                <c:pt idx="3124" formatCode="0.00E+00">
                  <c:v>2.9901623658164602E-5</c:v>
                </c:pt>
                <c:pt idx="3125" formatCode="0.00E+00">
                  <c:v>2.9901623658164602E-5</c:v>
                </c:pt>
                <c:pt idx="3126" formatCode="0.00E+00">
                  <c:v>1.19606494632658E-4</c:v>
                </c:pt>
                <c:pt idx="3127" formatCode="0.00E+00">
                  <c:v>5.9803247316329203E-5</c:v>
                </c:pt>
                <c:pt idx="3128" formatCode="0.00E+00">
                  <c:v>2.9901623658164602E-5</c:v>
                </c:pt>
                <c:pt idx="3129" formatCode="0.00E+00">
                  <c:v>5.9803247316329203E-5</c:v>
                </c:pt>
                <c:pt idx="3130" formatCode="0.00E+00">
                  <c:v>1.19606494632658E-4</c:v>
                </c:pt>
                <c:pt idx="3131" formatCode="0.00E+00">
                  <c:v>5.9803247316329203E-5</c:v>
                </c:pt>
                <c:pt idx="3132" formatCode="0.00E+00">
                  <c:v>2.9901623658164602E-5</c:v>
                </c:pt>
                <c:pt idx="3133" formatCode="0.00E+00">
                  <c:v>8.9704870974494005E-5</c:v>
                </c:pt>
                <c:pt idx="3134" formatCode="0.00E+00">
                  <c:v>1.19606494632658E-4</c:v>
                </c:pt>
                <c:pt idx="3135" formatCode="0.00E+00">
                  <c:v>2.9901623658164602E-5</c:v>
                </c:pt>
                <c:pt idx="3136" formatCode="0.00E+00">
                  <c:v>5.9803247316329203E-5</c:v>
                </c:pt>
                <c:pt idx="3137" formatCode="0.00E+00">
                  <c:v>2.9901623658164602E-5</c:v>
                </c:pt>
                <c:pt idx="3138" formatCode="0.00E+00">
                  <c:v>2.9901623658164602E-5</c:v>
                </c:pt>
                <c:pt idx="3139" formatCode="0.00E+00">
                  <c:v>2.9901623658164602E-5</c:v>
                </c:pt>
                <c:pt idx="3140" formatCode="0.00E+00">
                  <c:v>5.9803247316329203E-5</c:v>
                </c:pt>
                <c:pt idx="3141" formatCode="0.00E+00">
                  <c:v>5.9803247316329203E-5</c:v>
                </c:pt>
                <c:pt idx="3142" formatCode="0.00E+00">
                  <c:v>2.9901623658164602E-5</c:v>
                </c:pt>
                <c:pt idx="3143" formatCode="0.00E+00">
                  <c:v>2.9901623658164602E-5</c:v>
                </c:pt>
                <c:pt idx="3144" formatCode="0.00E+00">
                  <c:v>5.9803247316329203E-5</c:v>
                </c:pt>
                <c:pt idx="3145" formatCode="0.00E+00">
                  <c:v>2.9901623658164602E-5</c:v>
                </c:pt>
                <c:pt idx="3146" formatCode="0.00E+00">
                  <c:v>5.9803247316329203E-5</c:v>
                </c:pt>
                <c:pt idx="3147" formatCode="0.00E+00">
                  <c:v>5.9803247316329203E-5</c:v>
                </c:pt>
                <c:pt idx="3148" formatCode="0.00E+00">
                  <c:v>2.9901623658164602E-5</c:v>
                </c:pt>
                <c:pt idx="3149" formatCode="0.00E+00">
                  <c:v>5.9803247316329203E-5</c:v>
                </c:pt>
                <c:pt idx="3150" formatCode="0.00E+00">
                  <c:v>8.9704870974494005E-5</c:v>
                </c:pt>
                <c:pt idx="3151" formatCode="0.00E+00">
                  <c:v>5.9803247316329203E-5</c:v>
                </c:pt>
                <c:pt idx="3152" formatCode="0.00E+00">
                  <c:v>1.19606494632658E-4</c:v>
                </c:pt>
                <c:pt idx="3153" formatCode="0.00E+00">
                  <c:v>5.9803247316329203E-5</c:v>
                </c:pt>
                <c:pt idx="3154" formatCode="0.00E+00">
                  <c:v>5.9803247316329203E-5</c:v>
                </c:pt>
                <c:pt idx="3155" formatCode="0.00E+00">
                  <c:v>5.9803247316329203E-5</c:v>
                </c:pt>
                <c:pt idx="3156" formatCode="0.00E+00">
                  <c:v>2.9901623658164602E-5</c:v>
                </c:pt>
                <c:pt idx="3157" formatCode="0.00E+00">
                  <c:v>5.9803247316329203E-5</c:v>
                </c:pt>
                <c:pt idx="3158" formatCode="0.00E+00">
                  <c:v>2.9901623658164602E-5</c:v>
                </c:pt>
                <c:pt idx="3159" formatCode="0.00E+00">
                  <c:v>1.4950811829082301E-4</c:v>
                </c:pt>
                <c:pt idx="3160" formatCode="0.00E+00">
                  <c:v>2.9901623658164602E-5</c:v>
                </c:pt>
                <c:pt idx="3161" formatCode="0.00E+00">
                  <c:v>5.9803247316329203E-5</c:v>
                </c:pt>
                <c:pt idx="3162" formatCode="0.00E+00">
                  <c:v>2.9901623658164602E-5</c:v>
                </c:pt>
                <c:pt idx="3163" formatCode="0.00E+00">
                  <c:v>2.9901623658164602E-5</c:v>
                </c:pt>
                <c:pt idx="3164" formatCode="0.00E+00">
                  <c:v>2.9901623658164602E-5</c:v>
                </c:pt>
                <c:pt idx="3165" formatCode="0.00E+00">
                  <c:v>5.9803247316329203E-5</c:v>
                </c:pt>
                <c:pt idx="3166" formatCode="0.00E+00">
                  <c:v>5.9803247316329203E-5</c:v>
                </c:pt>
                <c:pt idx="3167" formatCode="0.00E+00">
                  <c:v>5.9803247316329203E-5</c:v>
                </c:pt>
                <c:pt idx="3168" formatCode="0.00E+00">
                  <c:v>5.9803247316329203E-5</c:v>
                </c:pt>
                <c:pt idx="3169" formatCode="0.00E+00">
                  <c:v>8.9704870974494005E-5</c:v>
                </c:pt>
                <c:pt idx="3170" formatCode="0.00E+00">
                  <c:v>2.9901623658164602E-5</c:v>
                </c:pt>
                <c:pt idx="3171" formatCode="0.00E+00">
                  <c:v>2.9901623658164602E-5</c:v>
                </c:pt>
                <c:pt idx="3172" formatCode="0.00E+00">
                  <c:v>2.9901623658164602E-5</c:v>
                </c:pt>
                <c:pt idx="3173" formatCode="0.00E+00">
                  <c:v>2.9901623658164602E-5</c:v>
                </c:pt>
                <c:pt idx="3174" formatCode="0.00E+00">
                  <c:v>8.9704870974494005E-5</c:v>
                </c:pt>
                <c:pt idx="3175" formatCode="0.00E+00">
                  <c:v>2.9901623658164602E-5</c:v>
                </c:pt>
                <c:pt idx="3176" formatCode="0.00E+00">
                  <c:v>8.9704870974494005E-5</c:v>
                </c:pt>
                <c:pt idx="3177" formatCode="0.00E+00">
                  <c:v>1.19606494632658E-4</c:v>
                </c:pt>
                <c:pt idx="3178" formatCode="0.00E+00">
                  <c:v>2.9901623658164602E-5</c:v>
                </c:pt>
                <c:pt idx="3179" formatCode="0.00E+00">
                  <c:v>2.9901623658164602E-5</c:v>
                </c:pt>
                <c:pt idx="3180" formatCode="0.00E+00">
                  <c:v>2.9901623658164602E-5</c:v>
                </c:pt>
                <c:pt idx="3181" formatCode="0.00E+00">
                  <c:v>2.9901623658164602E-5</c:v>
                </c:pt>
                <c:pt idx="3182" formatCode="0.00E+00">
                  <c:v>2.9901623658164602E-5</c:v>
                </c:pt>
                <c:pt idx="3183" formatCode="0.00E+00">
                  <c:v>2.9901623658164602E-5</c:v>
                </c:pt>
                <c:pt idx="3184" formatCode="0.00E+00">
                  <c:v>2.9901623658164602E-5</c:v>
                </c:pt>
                <c:pt idx="3185" formatCode="0.00E+00">
                  <c:v>8.9704870974494005E-5</c:v>
                </c:pt>
                <c:pt idx="3186" formatCode="0.00E+00">
                  <c:v>2.9901623658164602E-5</c:v>
                </c:pt>
                <c:pt idx="3187" formatCode="0.00E+00">
                  <c:v>2.9901623658164602E-5</c:v>
                </c:pt>
                <c:pt idx="3188" formatCode="0.00E+00">
                  <c:v>1.19606494632658E-4</c:v>
                </c:pt>
                <c:pt idx="3189" formatCode="0.00E+00">
                  <c:v>8.9704870974494005E-5</c:v>
                </c:pt>
                <c:pt idx="3190" formatCode="0.00E+00">
                  <c:v>2.9901623658164602E-5</c:v>
                </c:pt>
                <c:pt idx="3191" formatCode="0.00E+00">
                  <c:v>5.9803247316329203E-5</c:v>
                </c:pt>
                <c:pt idx="3192" formatCode="0.00E+00">
                  <c:v>5.9803247316329203E-5</c:v>
                </c:pt>
                <c:pt idx="3193" formatCode="0.00E+00">
                  <c:v>5.9803247316329203E-5</c:v>
                </c:pt>
                <c:pt idx="3194" formatCode="0.00E+00">
                  <c:v>2.9901623658164602E-5</c:v>
                </c:pt>
                <c:pt idx="3195" formatCode="0.00E+00">
                  <c:v>8.9704870974494005E-5</c:v>
                </c:pt>
                <c:pt idx="3196" formatCode="0.00E+00">
                  <c:v>5.9803247316329203E-5</c:v>
                </c:pt>
                <c:pt idx="3197" formatCode="0.00E+00">
                  <c:v>2.9901623658164602E-5</c:v>
                </c:pt>
                <c:pt idx="3198" formatCode="0.00E+00">
                  <c:v>2.9901623658164602E-5</c:v>
                </c:pt>
                <c:pt idx="3199" formatCode="0.00E+00">
                  <c:v>2.9901623658164602E-5</c:v>
                </c:pt>
                <c:pt idx="3200" formatCode="0.00E+00">
                  <c:v>2.9901623658164602E-5</c:v>
                </c:pt>
                <c:pt idx="3201" formatCode="0.00E+00">
                  <c:v>2.9901623658164602E-5</c:v>
                </c:pt>
                <c:pt idx="3202" formatCode="0.00E+00">
                  <c:v>5.9803247316329203E-5</c:v>
                </c:pt>
                <c:pt idx="3203" formatCode="0.00E+00">
                  <c:v>2.9901623658164602E-5</c:v>
                </c:pt>
                <c:pt idx="3204" formatCode="0.00E+00">
                  <c:v>2.9901623658164602E-5</c:v>
                </c:pt>
                <c:pt idx="3205" formatCode="0.00E+00">
                  <c:v>2.9901623658164602E-5</c:v>
                </c:pt>
                <c:pt idx="3206" formatCode="0.00E+00">
                  <c:v>5.9803247316329203E-5</c:v>
                </c:pt>
                <c:pt idx="3207" formatCode="0.00E+00">
                  <c:v>2.9901623658164602E-5</c:v>
                </c:pt>
                <c:pt idx="3208" formatCode="0.00E+00">
                  <c:v>2.9901623658164602E-5</c:v>
                </c:pt>
                <c:pt idx="3209" formatCode="0.00E+00">
                  <c:v>2.9901623658164602E-5</c:v>
                </c:pt>
                <c:pt idx="3210" formatCode="0.00E+00">
                  <c:v>8.9704870974494005E-5</c:v>
                </c:pt>
                <c:pt idx="3211" formatCode="0.00E+00">
                  <c:v>2.9901623658164602E-5</c:v>
                </c:pt>
                <c:pt idx="3212" formatCode="0.00E+00">
                  <c:v>5.9803247316329203E-5</c:v>
                </c:pt>
                <c:pt idx="3213" formatCode="0.00E+00">
                  <c:v>2.9901623658164602E-5</c:v>
                </c:pt>
                <c:pt idx="3214" formatCode="0.00E+00">
                  <c:v>5.9803247316329203E-5</c:v>
                </c:pt>
                <c:pt idx="3215" formatCode="0.00E+00">
                  <c:v>2.9901623658164602E-5</c:v>
                </c:pt>
                <c:pt idx="3216" formatCode="0.00E+00">
                  <c:v>5.9803247316329203E-5</c:v>
                </c:pt>
                <c:pt idx="3217" formatCode="0.00E+00">
                  <c:v>2.9901623658164602E-5</c:v>
                </c:pt>
                <c:pt idx="3218" formatCode="0.00E+00">
                  <c:v>2.9901623658164602E-5</c:v>
                </c:pt>
                <c:pt idx="3219" formatCode="0.00E+00">
                  <c:v>2.9901623658164602E-5</c:v>
                </c:pt>
                <c:pt idx="3220" formatCode="0.00E+00">
                  <c:v>2.9901623658164602E-5</c:v>
                </c:pt>
                <c:pt idx="3221" formatCode="0.00E+00">
                  <c:v>5.9803247316329203E-5</c:v>
                </c:pt>
                <c:pt idx="3222" formatCode="0.00E+00">
                  <c:v>2.9901623658164602E-5</c:v>
                </c:pt>
                <c:pt idx="3223" formatCode="0.00E+00">
                  <c:v>5.9803247316329203E-5</c:v>
                </c:pt>
                <c:pt idx="3224" formatCode="0.00E+00">
                  <c:v>2.9901623658164602E-5</c:v>
                </c:pt>
                <c:pt idx="3225" formatCode="0.00E+00">
                  <c:v>2.9901623658164602E-5</c:v>
                </c:pt>
                <c:pt idx="3226" formatCode="0.00E+00">
                  <c:v>2.9901623658164602E-5</c:v>
                </c:pt>
                <c:pt idx="3227" formatCode="0.00E+00">
                  <c:v>2.9901623658164602E-5</c:v>
                </c:pt>
                <c:pt idx="3228" formatCode="0.00E+00">
                  <c:v>2.9901623658164602E-5</c:v>
                </c:pt>
                <c:pt idx="3229" formatCode="0.00E+00">
                  <c:v>2.9901623658164602E-5</c:v>
                </c:pt>
                <c:pt idx="3230" formatCode="0.00E+00">
                  <c:v>2.9901623658164602E-5</c:v>
                </c:pt>
                <c:pt idx="3231" formatCode="0.00E+00">
                  <c:v>2.9901623658164602E-5</c:v>
                </c:pt>
                <c:pt idx="3232" formatCode="0.00E+00">
                  <c:v>2.9901623658164602E-5</c:v>
                </c:pt>
                <c:pt idx="3233" formatCode="0.00E+00">
                  <c:v>2.9901623658164602E-5</c:v>
                </c:pt>
                <c:pt idx="3234" formatCode="0.00E+00">
                  <c:v>1.19606494632658E-4</c:v>
                </c:pt>
                <c:pt idx="3235" formatCode="0.00E+00">
                  <c:v>2.9901623658164602E-5</c:v>
                </c:pt>
                <c:pt idx="3236" formatCode="0.00E+00">
                  <c:v>2.9901623658164602E-5</c:v>
                </c:pt>
                <c:pt idx="3237" formatCode="0.00E+00">
                  <c:v>2.9901623658164602E-5</c:v>
                </c:pt>
                <c:pt idx="3238" formatCode="0.00E+00">
                  <c:v>5.9803247316329203E-5</c:v>
                </c:pt>
                <c:pt idx="3239" formatCode="0.00E+00">
                  <c:v>2.9901623658164602E-5</c:v>
                </c:pt>
                <c:pt idx="3240" formatCode="0.00E+00">
                  <c:v>5.9803247316329203E-5</c:v>
                </c:pt>
                <c:pt idx="3241" formatCode="0.00E+00">
                  <c:v>2.9901623658164602E-5</c:v>
                </c:pt>
                <c:pt idx="3242" formatCode="0.00E+00">
                  <c:v>5.9803247316329203E-5</c:v>
                </c:pt>
                <c:pt idx="3243" formatCode="0.00E+00">
                  <c:v>2.9901623658164602E-5</c:v>
                </c:pt>
                <c:pt idx="3244" formatCode="0.00E+00">
                  <c:v>2.9901623658164602E-5</c:v>
                </c:pt>
                <c:pt idx="3245" formatCode="0.00E+00">
                  <c:v>5.9803247316329203E-5</c:v>
                </c:pt>
                <c:pt idx="3246" formatCode="0.00E+00">
                  <c:v>5.9803247316329203E-5</c:v>
                </c:pt>
                <c:pt idx="3247" formatCode="0.00E+00">
                  <c:v>2.9901623658164602E-5</c:v>
                </c:pt>
                <c:pt idx="3248" formatCode="0.00E+00">
                  <c:v>2.9901623658164602E-5</c:v>
                </c:pt>
                <c:pt idx="3249" formatCode="0.00E+00">
                  <c:v>5.9803247316329203E-5</c:v>
                </c:pt>
                <c:pt idx="3250" formatCode="0.00E+00">
                  <c:v>8.9704870974494005E-5</c:v>
                </c:pt>
                <c:pt idx="3251" formatCode="0.00E+00">
                  <c:v>2.9901623658164602E-5</c:v>
                </c:pt>
                <c:pt idx="3252" formatCode="0.00E+00">
                  <c:v>2.9901623658164602E-5</c:v>
                </c:pt>
                <c:pt idx="3253" formatCode="0.00E+00">
                  <c:v>5.9803247316329203E-5</c:v>
                </c:pt>
                <c:pt idx="3254" formatCode="0.00E+00">
                  <c:v>5.9803247316329203E-5</c:v>
                </c:pt>
                <c:pt idx="3255" formatCode="0.00E+00">
                  <c:v>5.9803247316329203E-5</c:v>
                </c:pt>
                <c:pt idx="3256" formatCode="0.00E+00">
                  <c:v>2.9901623658164602E-5</c:v>
                </c:pt>
                <c:pt idx="3257" formatCode="0.00E+00">
                  <c:v>2.9901623658164602E-5</c:v>
                </c:pt>
                <c:pt idx="3258" formatCode="0.00E+00">
                  <c:v>2.9901623658164602E-5</c:v>
                </c:pt>
                <c:pt idx="3259" formatCode="0.00E+00">
                  <c:v>2.9901623658164602E-5</c:v>
                </c:pt>
                <c:pt idx="3260" formatCode="0.00E+00">
                  <c:v>8.9704870974494005E-5</c:v>
                </c:pt>
                <c:pt idx="3261" formatCode="0.00E+00">
                  <c:v>5.9803247316329203E-5</c:v>
                </c:pt>
                <c:pt idx="3262" formatCode="0.00E+00">
                  <c:v>5.9803247316329203E-5</c:v>
                </c:pt>
                <c:pt idx="3263" formatCode="0.00E+00">
                  <c:v>2.9901623658164602E-5</c:v>
                </c:pt>
                <c:pt idx="3264" formatCode="0.00E+00">
                  <c:v>2.9901623658164602E-5</c:v>
                </c:pt>
                <c:pt idx="3265" formatCode="0.00E+00">
                  <c:v>8.9704870974494005E-5</c:v>
                </c:pt>
                <c:pt idx="3266" formatCode="0.00E+00">
                  <c:v>2.9901623658164602E-5</c:v>
                </c:pt>
                <c:pt idx="3267" formatCode="0.00E+00">
                  <c:v>2.9901623658164602E-5</c:v>
                </c:pt>
                <c:pt idx="3268" formatCode="0.00E+00">
                  <c:v>2.9901623658164602E-5</c:v>
                </c:pt>
                <c:pt idx="3269" formatCode="0.00E+00">
                  <c:v>5.9803247316329203E-5</c:v>
                </c:pt>
                <c:pt idx="3270" formatCode="0.00E+00">
                  <c:v>5.9803247316329203E-5</c:v>
                </c:pt>
                <c:pt idx="3271" formatCode="0.00E+00">
                  <c:v>2.9901623658164602E-5</c:v>
                </c:pt>
                <c:pt idx="3272" formatCode="0.00E+00">
                  <c:v>5.9803247316329203E-5</c:v>
                </c:pt>
                <c:pt idx="3273" formatCode="0.00E+00">
                  <c:v>2.9901623658164602E-5</c:v>
                </c:pt>
                <c:pt idx="3274" formatCode="0.00E+00">
                  <c:v>5.9803247316329203E-5</c:v>
                </c:pt>
                <c:pt idx="3275" formatCode="0.00E+00">
                  <c:v>5.9803247316329203E-5</c:v>
                </c:pt>
                <c:pt idx="3276" formatCode="0.00E+00">
                  <c:v>2.9901623658164602E-5</c:v>
                </c:pt>
                <c:pt idx="3277" formatCode="0.00E+00">
                  <c:v>2.9901623658164602E-5</c:v>
                </c:pt>
                <c:pt idx="3278" formatCode="0.00E+00">
                  <c:v>2.9901623658164602E-5</c:v>
                </c:pt>
                <c:pt idx="3279" formatCode="0.00E+00">
                  <c:v>2.9901623658164602E-5</c:v>
                </c:pt>
                <c:pt idx="3280" formatCode="0.00E+00">
                  <c:v>5.9803247316329203E-5</c:v>
                </c:pt>
                <c:pt idx="3281" formatCode="0.00E+00">
                  <c:v>5.9803247316329203E-5</c:v>
                </c:pt>
                <c:pt idx="3282" formatCode="0.00E+00">
                  <c:v>2.9901623658164602E-5</c:v>
                </c:pt>
                <c:pt idx="3283" formatCode="0.00E+00">
                  <c:v>2.9901623658164602E-5</c:v>
                </c:pt>
                <c:pt idx="3284" formatCode="0.00E+00">
                  <c:v>2.9901623658164602E-5</c:v>
                </c:pt>
                <c:pt idx="3285" formatCode="0.00E+00">
                  <c:v>5.9803247316329203E-5</c:v>
                </c:pt>
                <c:pt idx="3286" formatCode="0.00E+00">
                  <c:v>2.9901623658164602E-5</c:v>
                </c:pt>
                <c:pt idx="3287" formatCode="0.00E+00">
                  <c:v>5.9803247316329203E-5</c:v>
                </c:pt>
                <c:pt idx="3288" formatCode="0.00E+00">
                  <c:v>2.9901623658164602E-5</c:v>
                </c:pt>
                <c:pt idx="3289" formatCode="0.00E+00">
                  <c:v>8.9704870974494005E-5</c:v>
                </c:pt>
                <c:pt idx="3290" formatCode="0.00E+00">
                  <c:v>2.9901623658164602E-5</c:v>
                </c:pt>
                <c:pt idx="3291" formatCode="0.00E+00">
                  <c:v>2.9901623658164602E-5</c:v>
                </c:pt>
                <c:pt idx="3292" formatCode="0.00E+00">
                  <c:v>2.9901623658164602E-5</c:v>
                </c:pt>
                <c:pt idx="3293" formatCode="0.00E+00">
                  <c:v>2.9901623658164602E-5</c:v>
                </c:pt>
                <c:pt idx="3294" formatCode="0.00E+00">
                  <c:v>8.9704870974494005E-5</c:v>
                </c:pt>
                <c:pt idx="3295" formatCode="0.00E+00">
                  <c:v>2.9901623658164602E-5</c:v>
                </c:pt>
                <c:pt idx="3296" formatCode="0.00E+00">
                  <c:v>2.9901623658164602E-5</c:v>
                </c:pt>
                <c:pt idx="3297" formatCode="0.00E+00">
                  <c:v>2.9901623658164602E-5</c:v>
                </c:pt>
                <c:pt idx="3298" formatCode="0.00E+00">
                  <c:v>1.4950811829082301E-4</c:v>
                </c:pt>
                <c:pt idx="3299" formatCode="0.00E+00">
                  <c:v>2.9901623658164602E-5</c:v>
                </c:pt>
                <c:pt idx="3300" formatCode="0.00E+00">
                  <c:v>5.9803247316329203E-5</c:v>
                </c:pt>
                <c:pt idx="3301" formatCode="0.00E+00">
                  <c:v>2.9901623658164602E-5</c:v>
                </c:pt>
                <c:pt idx="3302" formatCode="0.00E+00">
                  <c:v>2.9901623658164602E-5</c:v>
                </c:pt>
                <c:pt idx="3303" formatCode="0.00E+00">
                  <c:v>2.9901623658164602E-5</c:v>
                </c:pt>
                <c:pt idx="3304" formatCode="0.00E+00">
                  <c:v>5.9803247316329203E-5</c:v>
                </c:pt>
                <c:pt idx="3305" formatCode="0.00E+00">
                  <c:v>5.9803247316329203E-5</c:v>
                </c:pt>
                <c:pt idx="3306" formatCode="0.00E+00">
                  <c:v>2.9901623658164602E-5</c:v>
                </c:pt>
                <c:pt idx="3307" formatCode="0.00E+00">
                  <c:v>2.9901623658164602E-5</c:v>
                </c:pt>
                <c:pt idx="3308" formatCode="0.00E+00">
                  <c:v>5.9803247316329203E-5</c:v>
                </c:pt>
                <c:pt idx="3309" formatCode="0.00E+00">
                  <c:v>2.9901623658164602E-5</c:v>
                </c:pt>
                <c:pt idx="3310" formatCode="0.00E+00">
                  <c:v>2.9901623658164602E-5</c:v>
                </c:pt>
                <c:pt idx="3311" formatCode="0.00E+00">
                  <c:v>2.9901623658164602E-5</c:v>
                </c:pt>
                <c:pt idx="3312" formatCode="0.00E+00">
                  <c:v>8.9704870974494005E-5</c:v>
                </c:pt>
                <c:pt idx="3313" formatCode="0.00E+00">
                  <c:v>2.9901623658164602E-5</c:v>
                </c:pt>
                <c:pt idx="3314" formatCode="0.00E+00">
                  <c:v>2.9901623658164602E-5</c:v>
                </c:pt>
                <c:pt idx="3315" formatCode="0.00E+00">
                  <c:v>5.9803247316329203E-5</c:v>
                </c:pt>
                <c:pt idx="3316" formatCode="0.00E+00">
                  <c:v>2.9901623658164602E-5</c:v>
                </c:pt>
                <c:pt idx="3317" formatCode="0.00E+00">
                  <c:v>2.9901623658164602E-5</c:v>
                </c:pt>
                <c:pt idx="3318" formatCode="0.00E+00">
                  <c:v>2.9901623658164602E-5</c:v>
                </c:pt>
                <c:pt idx="3319" formatCode="0.00E+00">
                  <c:v>2.9901623658164602E-5</c:v>
                </c:pt>
                <c:pt idx="3320" formatCode="0.00E+00">
                  <c:v>8.9704870974494005E-5</c:v>
                </c:pt>
                <c:pt idx="3321" formatCode="0.00E+00">
                  <c:v>2.9901623658164602E-5</c:v>
                </c:pt>
                <c:pt idx="3322" formatCode="0.00E+00">
                  <c:v>2.9901623658164602E-5</c:v>
                </c:pt>
                <c:pt idx="3323" formatCode="0.00E+00">
                  <c:v>2.9901623658164602E-5</c:v>
                </c:pt>
                <c:pt idx="3324" formatCode="0.00E+00">
                  <c:v>5.9803247316329203E-5</c:v>
                </c:pt>
                <c:pt idx="3325" formatCode="0.00E+00">
                  <c:v>5.9803247316329203E-5</c:v>
                </c:pt>
                <c:pt idx="3326" formatCode="0.00E+00">
                  <c:v>2.9901623658164602E-5</c:v>
                </c:pt>
                <c:pt idx="3327" formatCode="0.00E+00">
                  <c:v>5.9803247316329203E-5</c:v>
                </c:pt>
                <c:pt idx="3328" formatCode="0.00E+00">
                  <c:v>1.19606494632658E-4</c:v>
                </c:pt>
                <c:pt idx="3329" formatCode="0.00E+00">
                  <c:v>5.9803247316329203E-5</c:v>
                </c:pt>
                <c:pt idx="3330" formatCode="0.00E+00">
                  <c:v>2.9901623658164602E-5</c:v>
                </c:pt>
                <c:pt idx="3331" formatCode="0.00E+00">
                  <c:v>2.9901623658164602E-5</c:v>
                </c:pt>
                <c:pt idx="3332" formatCode="0.00E+00">
                  <c:v>2.9901623658164602E-5</c:v>
                </c:pt>
                <c:pt idx="3333" formatCode="0.00E+00">
                  <c:v>2.9901623658164602E-5</c:v>
                </c:pt>
                <c:pt idx="3334" formatCode="0.00E+00">
                  <c:v>5.9803247316329203E-5</c:v>
                </c:pt>
                <c:pt idx="3335" formatCode="0.00E+00">
                  <c:v>2.9901623658164602E-5</c:v>
                </c:pt>
                <c:pt idx="3336" formatCode="0.00E+00">
                  <c:v>5.9803247316329203E-5</c:v>
                </c:pt>
                <c:pt idx="3337" formatCode="0.00E+00">
                  <c:v>5.9803247316329203E-5</c:v>
                </c:pt>
                <c:pt idx="3338" formatCode="0.00E+00">
                  <c:v>1.19606494632658E-4</c:v>
                </c:pt>
                <c:pt idx="3339" formatCode="0.00E+00">
                  <c:v>2.9901623658164602E-5</c:v>
                </c:pt>
                <c:pt idx="3340" formatCode="0.00E+00">
                  <c:v>2.9901623658164602E-5</c:v>
                </c:pt>
                <c:pt idx="3341" formatCode="0.00E+00">
                  <c:v>2.9901623658164602E-5</c:v>
                </c:pt>
                <c:pt idx="3342" formatCode="0.00E+00">
                  <c:v>2.9901623658164602E-5</c:v>
                </c:pt>
                <c:pt idx="3343" formatCode="0.00E+00">
                  <c:v>2.9901623658164602E-5</c:v>
                </c:pt>
                <c:pt idx="3344" formatCode="0.00E+00">
                  <c:v>2.9901623658164602E-5</c:v>
                </c:pt>
                <c:pt idx="3345" formatCode="0.00E+00">
                  <c:v>2.9901623658164602E-5</c:v>
                </c:pt>
                <c:pt idx="3346" formatCode="0.00E+00">
                  <c:v>2.9901623658164602E-5</c:v>
                </c:pt>
                <c:pt idx="3347" formatCode="0.00E+00">
                  <c:v>5.9803247316329203E-5</c:v>
                </c:pt>
                <c:pt idx="3348" formatCode="0.00E+00">
                  <c:v>5.9803247316329203E-5</c:v>
                </c:pt>
                <c:pt idx="3349" formatCode="0.00E+00">
                  <c:v>1.19606494632658E-4</c:v>
                </c:pt>
                <c:pt idx="3350" formatCode="0.00E+00">
                  <c:v>2.9901623658164602E-5</c:v>
                </c:pt>
                <c:pt idx="3351" formatCode="0.00E+00">
                  <c:v>2.9901623658164602E-5</c:v>
                </c:pt>
                <c:pt idx="3352" formatCode="0.00E+00">
                  <c:v>2.9901623658164602E-5</c:v>
                </c:pt>
                <c:pt idx="3353" formatCode="0.00E+00">
                  <c:v>2.9901623658164602E-5</c:v>
                </c:pt>
                <c:pt idx="3354" formatCode="0.00E+00">
                  <c:v>8.9704870974494005E-5</c:v>
                </c:pt>
                <c:pt idx="3355" formatCode="0.00E+00">
                  <c:v>2.9901623658164602E-5</c:v>
                </c:pt>
                <c:pt idx="3356" formatCode="0.00E+00">
                  <c:v>5.9803247316329203E-5</c:v>
                </c:pt>
                <c:pt idx="3357" formatCode="0.00E+00">
                  <c:v>8.9704870974494005E-5</c:v>
                </c:pt>
                <c:pt idx="3358" formatCode="0.00E+00">
                  <c:v>5.9803247316329203E-5</c:v>
                </c:pt>
                <c:pt idx="3359" formatCode="0.00E+00">
                  <c:v>5.9803247316329203E-5</c:v>
                </c:pt>
                <c:pt idx="3360" formatCode="0.00E+00">
                  <c:v>8.9704870974494005E-5</c:v>
                </c:pt>
                <c:pt idx="3361" formatCode="0.00E+00">
                  <c:v>2.9901623658164602E-5</c:v>
                </c:pt>
                <c:pt idx="3362" formatCode="0.00E+00">
                  <c:v>5.9803247316329203E-5</c:v>
                </c:pt>
                <c:pt idx="3363" formatCode="0.00E+00">
                  <c:v>1.4950811829082301E-4</c:v>
                </c:pt>
                <c:pt idx="3364" formatCode="0.00E+00">
                  <c:v>5.9803247316329203E-5</c:v>
                </c:pt>
                <c:pt idx="3365" formatCode="0.00E+00">
                  <c:v>5.9803247316329203E-5</c:v>
                </c:pt>
                <c:pt idx="3366" formatCode="0.00E+00">
                  <c:v>2.9901623658164602E-5</c:v>
                </c:pt>
                <c:pt idx="3367" formatCode="0.00E+00">
                  <c:v>2.9901623658164602E-5</c:v>
                </c:pt>
                <c:pt idx="3368" formatCode="0.00E+00">
                  <c:v>5.9803247316329203E-5</c:v>
                </c:pt>
                <c:pt idx="3369" formatCode="0.00E+00">
                  <c:v>5.9803247316329203E-5</c:v>
                </c:pt>
                <c:pt idx="3370" formatCode="0.00E+00">
                  <c:v>2.9901623658164602E-5</c:v>
                </c:pt>
                <c:pt idx="3371" formatCode="0.00E+00">
                  <c:v>5.9803247316329203E-5</c:v>
                </c:pt>
                <c:pt idx="3372" formatCode="0.00E+00">
                  <c:v>2.9901623658164602E-5</c:v>
                </c:pt>
                <c:pt idx="3373" formatCode="0.00E+00">
                  <c:v>5.9803247316329203E-5</c:v>
                </c:pt>
                <c:pt idx="3374" formatCode="0.00E+00">
                  <c:v>8.9704870974494005E-5</c:v>
                </c:pt>
                <c:pt idx="3375" formatCode="0.00E+00">
                  <c:v>5.9803247316329203E-5</c:v>
                </c:pt>
                <c:pt idx="3376" formatCode="0.00E+00">
                  <c:v>8.9704870974494005E-5</c:v>
                </c:pt>
                <c:pt idx="3377" formatCode="0.00E+00">
                  <c:v>5.9803247316329203E-5</c:v>
                </c:pt>
                <c:pt idx="3378" formatCode="0.00E+00">
                  <c:v>2.9901623658164602E-5</c:v>
                </c:pt>
                <c:pt idx="3379" formatCode="0.00E+00">
                  <c:v>2.9901623658164602E-5</c:v>
                </c:pt>
                <c:pt idx="3380" formatCode="0.00E+00">
                  <c:v>2.9901623658164602E-5</c:v>
                </c:pt>
                <c:pt idx="3381" formatCode="0.00E+00">
                  <c:v>5.9803247316329203E-5</c:v>
                </c:pt>
                <c:pt idx="3382" formatCode="0.00E+00">
                  <c:v>2.9901623658164602E-5</c:v>
                </c:pt>
                <c:pt idx="3383" formatCode="0.00E+00">
                  <c:v>2.9901623658164602E-5</c:v>
                </c:pt>
                <c:pt idx="3384" formatCode="0.00E+00">
                  <c:v>2.9901623658164602E-5</c:v>
                </c:pt>
                <c:pt idx="3385" formatCode="0.00E+00">
                  <c:v>2.9901623658164602E-5</c:v>
                </c:pt>
                <c:pt idx="3386" formatCode="0.00E+00">
                  <c:v>2.9901623658164602E-5</c:v>
                </c:pt>
                <c:pt idx="3387" formatCode="0.00E+00">
                  <c:v>2.9901623658164602E-5</c:v>
                </c:pt>
                <c:pt idx="3388" formatCode="0.00E+00">
                  <c:v>2.9901623658164602E-5</c:v>
                </c:pt>
                <c:pt idx="3389" formatCode="0.00E+00">
                  <c:v>5.9803247316329203E-5</c:v>
                </c:pt>
                <c:pt idx="3390" formatCode="0.00E+00">
                  <c:v>2.9901623658164602E-5</c:v>
                </c:pt>
                <c:pt idx="3391" formatCode="0.00E+00">
                  <c:v>5.9803247316329203E-5</c:v>
                </c:pt>
                <c:pt idx="3392" formatCode="0.00E+00">
                  <c:v>5.9803247316329203E-5</c:v>
                </c:pt>
                <c:pt idx="3393" formatCode="0.00E+00">
                  <c:v>5.9803247316329203E-5</c:v>
                </c:pt>
                <c:pt idx="3394" formatCode="0.00E+00">
                  <c:v>2.9901623658164602E-5</c:v>
                </c:pt>
                <c:pt idx="3395" formatCode="0.00E+00">
                  <c:v>1.19606494632658E-4</c:v>
                </c:pt>
                <c:pt idx="3396" formatCode="0.00E+00">
                  <c:v>2.9901623658164602E-5</c:v>
                </c:pt>
                <c:pt idx="3397" formatCode="0.00E+00">
                  <c:v>5.9803247316329203E-5</c:v>
                </c:pt>
                <c:pt idx="3398" formatCode="0.00E+00">
                  <c:v>5.9803247316329203E-5</c:v>
                </c:pt>
                <c:pt idx="3399" formatCode="0.00E+00">
                  <c:v>2.9901623658164602E-5</c:v>
                </c:pt>
                <c:pt idx="3400" formatCode="0.00E+00">
                  <c:v>5.9803247316329203E-5</c:v>
                </c:pt>
                <c:pt idx="3401" formatCode="0.00E+00">
                  <c:v>2.9901623658164602E-5</c:v>
                </c:pt>
                <c:pt idx="3402" formatCode="0.00E+00">
                  <c:v>2.9901623658164602E-5</c:v>
                </c:pt>
                <c:pt idx="3403" formatCode="0.00E+00">
                  <c:v>2.9901623658164602E-5</c:v>
                </c:pt>
                <c:pt idx="3404" formatCode="0.00E+00">
                  <c:v>2.9901623658164602E-5</c:v>
                </c:pt>
                <c:pt idx="3405" formatCode="0.00E+00">
                  <c:v>8.9704870974494005E-5</c:v>
                </c:pt>
                <c:pt idx="3406" formatCode="0.00E+00">
                  <c:v>2.9901623658164602E-5</c:v>
                </c:pt>
                <c:pt idx="3407" formatCode="0.00E+00">
                  <c:v>8.9704870974494005E-5</c:v>
                </c:pt>
                <c:pt idx="3408" formatCode="0.00E+00">
                  <c:v>8.9704870974494005E-5</c:v>
                </c:pt>
                <c:pt idx="3409" formatCode="0.00E+00">
                  <c:v>2.9901623658164602E-5</c:v>
                </c:pt>
                <c:pt idx="3410" formatCode="0.00E+00">
                  <c:v>5.9803247316329203E-5</c:v>
                </c:pt>
                <c:pt idx="3411" formatCode="0.00E+00">
                  <c:v>2.9901623658164602E-5</c:v>
                </c:pt>
                <c:pt idx="3412" formatCode="0.00E+00">
                  <c:v>5.9803247316329203E-5</c:v>
                </c:pt>
                <c:pt idx="3413" formatCode="0.00E+00">
                  <c:v>2.9901623658164602E-5</c:v>
                </c:pt>
                <c:pt idx="3414" formatCode="0.00E+00">
                  <c:v>2.9901623658164602E-5</c:v>
                </c:pt>
                <c:pt idx="3415" formatCode="0.00E+00">
                  <c:v>5.9803247316329203E-5</c:v>
                </c:pt>
                <c:pt idx="3416" formatCode="0.00E+00">
                  <c:v>5.9803247316329203E-5</c:v>
                </c:pt>
                <c:pt idx="3417" formatCode="0.00E+00">
                  <c:v>2.9901623658164602E-5</c:v>
                </c:pt>
                <c:pt idx="3418" formatCode="0.00E+00">
                  <c:v>2.9901623658164602E-5</c:v>
                </c:pt>
                <c:pt idx="3419" formatCode="0.00E+00">
                  <c:v>2.9901623658164602E-5</c:v>
                </c:pt>
                <c:pt idx="3420" formatCode="0.00E+00">
                  <c:v>2.9901623658164602E-5</c:v>
                </c:pt>
                <c:pt idx="3421" formatCode="0.00E+00">
                  <c:v>2.9901623658164602E-5</c:v>
                </c:pt>
                <c:pt idx="3422" formatCode="0.00E+00">
                  <c:v>2.9901623658164602E-5</c:v>
                </c:pt>
                <c:pt idx="3423" formatCode="0.00E+00">
                  <c:v>2.9901623658164602E-5</c:v>
                </c:pt>
                <c:pt idx="3424" formatCode="0.00E+00">
                  <c:v>2.9901623658164602E-5</c:v>
                </c:pt>
                <c:pt idx="3425" formatCode="0.00E+00">
                  <c:v>2.9901623658164602E-5</c:v>
                </c:pt>
                <c:pt idx="3426" formatCode="0.00E+00">
                  <c:v>2.9901623658164602E-5</c:v>
                </c:pt>
                <c:pt idx="3427" formatCode="0.00E+00">
                  <c:v>2.9901623658164602E-5</c:v>
                </c:pt>
                <c:pt idx="3428" formatCode="0.00E+00">
                  <c:v>2.9901623658164602E-5</c:v>
                </c:pt>
                <c:pt idx="3429" formatCode="0.00E+00">
                  <c:v>5.9803247316329203E-5</c:v>
                </c:pt>
                <c:pt idx="3430" formatCode="0.00E+00">
                  <c:v>2.9901623658164602E-5</c:v>
                </c:pt>
                <c:pt idx="3431" formatCode="0.00E+00">
                  <c:v>5.9803247316329203E-5</c:v>
                </c:pt>
                <c:pt idx="3432" formatCode="0.00E+00">
                  <c:v>2.9901623658164602E-5</c:v>
                </c:pt>
                <c:pt idx="3433" formatCode="0.00E+00">
                  <c:v>8.9704870974494005E-5</c:v>
                </c:pt>
                <c:pt idx="3434" formatCode="0.00E+00">
                  <c:v>5.9803247316329203E-5</c:v>
                </c:pt>
                <c:pt idx="3435" formatCode="0.00E+00">
                  <c:v>2.9901623658164602E-5</c:v>
                </c:pt>
                <c:pt idx="3436" formatCode="0.00E+00">
                  <c:v>8.9704870974494005E-5</c:v>
                </c:pt>
                <c:pt idx="3437" formatCode="0.00E+00">
                  <c:v>2.9901623658164602E-5</c:v>
                </c:pt>
                <c:pt idx="3438" formatCode="0.00E+00">
                  <c:v>2.9901623658164602E-5</c:v>
                </c:pt>
                <c:pt idx="3439" formatCode="0.00E+00">
                  <c:v>2.9901623658164602E-5</c:v>
                </c:pt>
                <c:pt idx="3440" formatCode="0.00E+00">
                  <c:v>5.9803247316329203E-5</c:v>
                </c:pt>
                <c:pt idx="3441" formatCode="0.00E+00">
                  <c:v>5.9803247316329203E-5</c:v>
                </c:pt>
                <c:pt idx="3442" formatCode="0.00E+00">
                  <c:v>2.9901623658164602E-5</c:v>
                </c:pt>
                <c:pt idx="3443" formatCode="0.00E+00">
                  <c:v>2.9901623658164602E-5</c:v>
                </c:pt>
                <c:pt idx="3444" formatCode="0.00E+00">
                  <c:v>2.9901623658164602E-5</c:v>
                </c:pt>
                <c:pt idx="3445" formatCode="0.00E+00">
                  <c:v>8.9704870974494005E-5</c:v>
                </c:pt>
                <c:pt idx="3446" formatCode="0.00E+00">
                  <c:v>2.9901623658164602E-5</c:v>
                </c:pt>
                <c:pt idx="3447" formatCode="0.00E+00">
                  <c:v>2.9901623658164602E-5</c:v>
                </c:pt>
                <c:pt idx="3448" formatCode="0.00E+00">
                  <c:v>5.9803247316329203E-5</c:v>
                </c:pt>
                <c:pt idx="3449" formatCode="0.00E+00">
                  <c:v>5.9803247316329203E-5</c:v>
                </c:pt>
                <c:pt idx="3450" formatCode="0.00E+00">
                  <c:v>5.9803247316329203E-5</c:v>
                </c:pt>
                <c:pt idx="3451" formatCode="0.00E+00">
                  <c:v>5.9803247316329203E-5</c:v>
                </c:pt>
                <c:pt idx="3452" formatCode="0.00E+00">
                  <c:v>5.9803247316329203E-5</c:v>
                </c:pt>
                <c:pt idx="3453" formatCode="0.00E+00">
                  <c:v>5.9803247316329203E-5</c:v>
                </c:pt>
                <c:pt idx="3454" formatCode="0.00E+00">
                  <c:v>5.9803247316329203E-5</c:v>
                </c:pt>
                <c:pt idx="3455" formatCode="0.00E+00">
                  <c:v>5.9803247316329203E-5</c:v>
                </c:pt>
                <c:pt idx="3456" formatCode="0.00E+00">
                  <c:v>2.9901623658164602E-5</c:v>
                </c:pt>
                <c:pt idx="3457" formatCode="0.00E+00">
                  <c:v>2.9901623658164602E-5</c:v>
                </c:pt>
                <c:pt idx="3458" formatCode="0.00E+00">
                  <c:v>2.9901623658164602E-5</c:v>
                </c:pt>
                <c:pt idx="3459" formatCode="0.00E+00">
                  <c:v>2.9901623658164602E-5</c:v>
                </c:pt>
                <c:pt idx="3460" formatCode="0.00E+00">
                  <c:v>2.9901623658164602E-5</c:v>
                </c:pt>
                <c:pt idx="3461" formatCode="0.00E+00">
                  <c:v>2.9901623658164602E-5</c:v>
                </c:pt>
                <c:pt idx="3462" formatCode="0.00E+00">
                  <c:v>2.9901623658164602E-5</c:v>
                </c:pt>
                <c:pt idx="3463" formatCode="0.00E+00">
                  <c:v>2.9901623658164602E-5</c:v>
                </c:pt>
                <c:pt idx="3464" formatCode="0.00E+00">
                  <c:v>8.9704870974494005E-5</c:v>
                </c:pt>
                <c:pt idx="3465" formatCode="0.00E+00">
                  <c:v>2.9901623658164602E-5</c:v>
                </c:pt>
                <c:pt idx="3466" formatCode="0.00E+00">
                  <c:v>2.9901623658164602E-5</c:v>
                </c:pt>
                <c:pt idx="3467" formatCode="0.00E+00">
                  <c:v>5.9803247316329203E-5</c:v>
                </c:pt>
                <c:pt idx="3468" formatCode="0.00E+00">
                  <c:v>2.9901623658164602E-5</c:v>
                </c:pt>
                <c:pt idx="3469" formatCode="0.00E+00">
                  <c:v>2.9901623658164602E-5</c:v>
                </c:pt>
                <c:pt idx="3470" formatCode="0.00E+00">
                  <c:v>2.9901623658164602E-5</c:v>
                </c:pt>
                <c:pt idx="3471" formatCode="0.00E+00">
                  <c:v>2.9901623658164602E-5</c:v>
                </c:pt>
                <c:pt idx="3472" formatCode="0.00E+00">
                  <c:v>5.9803247316329203E-5</c:v>
                </c:pt>
                <c:pt idx="3473" formatCode="0.00E+00">
                  <c:v>2.9901623658164602E-5</c:v>
                </c:pt>
                <c:pt idx="3474" formatCode="0.00E+00">
                  <c:v>2.9901623658164602E-5</c:v>
                </c:pt>
                <c:pt idx="3475" formatCode="0.00E+00">
                  <c:v>2.9901623658164602E-5</c:v>
                </c:pt>
                <c:pt idx="3476" formatCode="0.00E+00">
                  <c:v>2.9901623658164602E-5</c:v>
                </c:pt>
                <c:pt idx="3477" formatCode="0.00E+00">
                  <c:v>5.9803247316329203E-5</c:v>
                </c:pt>
                <c:pt idx="3478" formatCode="0.00E+00">
                  <c:v>2.9901623658164602E-5</c:v>
                </c:pt>
                <c:pt idx="3479" formatCode="0.00E+00">
                  <c:v>5.9803247316329203E-5</c:v>
                </c:pt>
                <c:pt idx="3480" formatCode="0.00E+00">
                  <c:v>2.9901623658164602E-5</c:v>
                </c:pt>
                <c:pt idx="3481" formatCode="0.00E+00">
                  <c:v>2.9901623658164602E-5</c:v>
                </c:pt>
                <c:pt idx="3482" formatCode="0.00E+00">
                  <c:v>2.9901623658164602E-5</c:v>
                </c:pt>
                <c:pt idx="3483" formatCode="0.00E+00">
                  <c:v>8.9704870974494005E-5</c:v>
                </c:pt>
                <c:pt idx="3484" formatCode="0.00E+00">
                  <c:v>2.9901623658164602E-5</c:v>
                </c:pt>
                <c:pt idx="3485" formatCode="0.00E+00">
                  <c:v>5.9803247316329203E-5</c:v>
                </c:pt>
                <c:pt idx="3486" formatCode="0.00E+00">
                  <c:v>5.9803247316329203E-5</c:v>
                </c:pt>
                <c:pt idx="3487" formatCode="0.00E+00">
                  <c:v>2.9901623658164602E-5</c:v>
                </c:pt>
                <c:pt idx="3488" formatCode="0.00E+00">
                  <c:v>8.9704870974494005E-5</c:v>
                </c:pt>
                <c:pt idx="3489" formatCode="0.00E+00">
                  <c:v>8.9704870974494005E-5</c:v>
                </c:pt>
                <c:pt idx="3490" formatCode="0.00E+00">
                  <c:v>2.9901623658164602E-5</c:v>
                </c:pt>
                <c:pt idx="3491" formatCode="0.00E+00">
                  <c:v>2.9901623658164602E-5</c:v>
                </c:pt>
                <c:pt idx="3492" formatCode="0.00E+00">
                  <c:v>8.9704870974494005E-5</c:v>
                </c:pt>
                <c:pt idx="3493" formatCode="0.00E+00">
                  <c:v>2.9901623658164602E-5</c:v>
                </c:pt>
                <c:pt idx="3494" formatCode="0.00E+00">
                  <c:v>2.9901623658164602E-5</c:v>
                </c:pt>
                <c:pt idx="3495" formatCode="0.00E+00">
                  <c:v>2.9901623658164602E-5</c:v>
                </c:pt>
                <c:pt idx="3496" formatCode="0.00E+00">
                  <c:v>2.9901623658164602E-5</c:v>
                </c:pt>
                <c:pt idx="3497" formatCode="0.00E+00">
                  <c:v>5.9803247316329203E-5</c:v>
                </c:pt>
                <c:pt idx="3498" formatCode="0.00E+00">
                  <c:v>2.9901623658164602E-5</c:v>
                </c:pt>
                <c:pt idx="3499" formatCode="0.00E+00">
                  <c:v>2.9901623658164602E-5</c:v>
                </c:pt>
                <c:pt idx="3500" formatCode="0.00E+00">
                  <c:v>2.9901623658164602E-5</c:v>
                </c:pt>
                <c:pt idx="3501" formatCode="0.00E+00">
                  <c:v>2.9901623658164602E-5</c:v>
                </c:pt>
                <c:pt idx="3502" formatCode="0.00E+00">
                  <c:v>8.9704870974494005E-5</c:v>
                </c:pt>
                <c:pt idx="3503" formatCode="0.00E+00">
                  <c:v>2.9901623658164602E-5</c:v>
                </c:pt>
                <c:pt idx="3504" formatCode="0.00E+00">
                  <c:v>2.9901623658164602E-5</c:v>
                </c:pt>
                <c:pt idx="3505" formatCode="0.00E+00">
                  <c:v>2.9901623658164602E-5</c:v>
                </c:pt>
                <c:pt idx="3506" formatCode="0.00E+00">
                  <c:v>2.9901623658164602E-5</c:v>
                </c:pt>
                <c:pt idx="3507" formatCode="0.00E+00">
                  <c:v>5.9803247316329203E-5</c:v>
                </c:pt>
                <c:pt idx="3508" formatCode="0.00E+00">
                  <c:v>5.9803247316329203E-5</c:v>
                </c:pt>
                <c:pt idx="3509" formatCode="0.00E+00">
                  <c:v>2.9901623658164602E-5</c:v>
                </c:pt>
                <c:pt idx="3510" formatCode="0.00E+00">
                  <c:v>2.9901623658164602E-5</c:v>
                </c:pt>
                <c:pt idx="3511" formatCode="0.00E+00">
                  <c:v>2.9901623658164602E-5</c:v>
                </c:pt>
                <c:pt idx="3512" formatCode="0.00E+00">
                  <c:v>5.9803247316329203E-5</c:v>
                </c:pt>
                <c:pt idx="3513" formatCode="0.00E+00">
                  <c:v>5.9803247316329203E-5</c:v>
                </c:pt>
                <c:pt idx="3514" formatCode="0.00E+00">
                  <c:v>2.9901623658164602E-5</c:v>
                </c:pt>
                <c:pt idx="3515" formatCode="0.00E+00">
                  <c:v>2.9901623658164602E-5</c:v>
                </c:pt>
                <c:pt idx="3516" formatCode="0.00E+00">
                  <c:v>2.9901623658164602E-5</c:v>
                </c:pt>
                <c:pt idx="3517" formatCode="0.00E+00">
                  <c:v>2.9901623658164602E-5</c:v>
                </c:pt>
                <c:pt idx="3518" formatCode="0.00E+00">
                  <c:v>2.9901623658164602E-5</c:v>
                </c:pt>
                <c:pt idx="3519" formatCode="0.00E+00">
                  <c:v>2.9901623658164602E-5</c:v>
                </c:pt>
                <c:pt idx="3520" formatCode="0.00E+00">
                  <c:v>2.9901623658164602E-5</c:v>
                </c:pt>
                <c:pt idx="3521" formatCode="0.00E+00">
                  <c:v>2.9901623658164602E-5</c:v>
                </c:pt>
                <c:pt idx="3522" formatCode="0.00E+00">
                  <c:v>5.9803247316329203E-5</c:v>
                </c:pt>
                <c:pt idx="3523" formatCode="0.00E+00">
                  <c:v>2.9901623658164602E-5</c:v>
                </c:pt>
                <c:pt idx="3524" formatCode="0.00E+00">
                  <c:v>2.9901623658164602E-5</c:v>
                </c:pt>
                <c:pt idx="3525" formatCode="0.00E+00">
                  <c:v>2.9901623658164602E-5</c:v>
                </c:pt>
                <c:pt idx="3526" formatCode="0.00E+00">
                  <c:v>2.9901623658164602E-5</c:v>
                </c:pt>
                <c:pt idx="3527" formatCode="0.00E+00">
                  <c:v>2.9901623658164602E-5</c:v>
                </c:pt>
                <c:pt idx="3528" formatCode="0.00E+00">
                  <c:v>2.9901623658164602E-5</c:v>
                </c:pt>
                <c:pt idx="3529" formatCode="0.00E+00">
                  <c:v>2.9901623658164602E-5</c:v>
                </c:pt>
                <c:pt idx="3530" formatCode="0.00E+00">
                  <c:v>2.9901623658164602E-5</c:v>
                </c:pt>
                <c:pt idx="3531" formatCode="0.00E+00">
                  <c:v>2.9901623658164602E-5</c:v>
                </c:pt>
                <c:pt idx="3532" formatCode="0.00E+00">
                  <c:v>5.9803247316329203E-5</c:v>
                </c:pt>
                <c:pt idx="3533" formatCode="0.00E+00">
                  <c:v>2.9901623658164602E-5</c:v>
                </c:pt>
                <c:pt idx="3534" formatCode="0.00E+00">
                  <c:v>8.9704870974494005E-5</c:v>
                </c:pt>
                <c:pt idx="3535" formatCode="0.00E+00">
                  <c:v>2.9901623658164602E-5</c:v>
                </c:pt>
                <c:pt idx="3536" formatCode="0.00E+00">
                  <c:v>2.9901623658164602E-5</c:v>
                </c:pt>
                <c:pt idx="3537" formatCode="0.00E+00">
                  <c:v>5.9803247316329203E-5</c:v>
                </c:pt>
                <c:pt idx="3538" formatCode="0.00E+00">
                  <c:v>2.9901623658164602E-5</c:v>
                </c:pt>
                <c:pt idx="3539" formatCode="0.00E+00">
                  <c:v>2.9901623658164602E-5</c:v>
                </c:pt>
                <c:pt idx="3540" formatCode="0.00E+00">
                  <c:v>2.9901623658164602E-5</c:v>
                </c:pt>
                <c:pt idx="3541" formatCode="0.00E+00">
                  <c:v>2.9901623658164602E-5</c:v>
                </c:pt>
                <c:pt idx="3542" formatCode="0.00E+00">
                  <c:v>2.9901623658164602E-5</c:v>
                </c:pt>
                <c:pt idx="3543" formatCode="0.00E+00">
                  <c:v>2.9901623658164602E-5</c:v>
                </c:pt>
                <c:pt idx="3544" formatCode="0.00E+00">
                  <c:v>2.9901623658164602E-5</c:v>
                </c:pt>
                <c:pt idx="3545" formatCode="0.00E+00">
                  <c:v>2.9901623658164602E-5</c:v>
                </c:pt>
                <c:pt idx="3546" formatCode="0.00E+00">
                  <c:v>2.9901623658164602E-5</c:v>
                </c:pt>
                <c:pt idx="3547" formatCode="0.00E+00">
                  <c:v>2.9901623658164602E-5</c:v>
                </c:pt>
                <c:pt idx="3548" formatCode="0.00E+00">
                  <c:v>2.9901623658164602E-5</c:v>
                </c:pt>
                <c:pt idx="3549" formatCode="0.00E+00">
                  <c:v>5.9803247316329203E-5</c:v>
                </c:pt>
                <c:pt idx="3550" formatCode="0.00E+00">
                  <c:v>2.9901623658164602E-5</c:v>
                </c:pt>
                <c:pt idx="3551" formatCode="0.00E+00">
                  <c:v>2.9901623658164602E-5</c:v>
                </c:pt>
                <c:pt idx="3552" formatCode="0.00E+00">
                  <c:v>2.9901623658164602E-5</c:v>
                </c:pt>
                <c:pt idx="3553" formatCode="0.00E+00">
                  <c:v>2.9901623658164602E-5</c:v>
                </c:pt>
                <c:pt idx="3554" formatCode="0.00E+00">
                  <c:v>5.9803247316329203E-5</c:v>
                </c:pt>
                <c:pt idx="3555" formatCode="0.00E+00">
                  <c:v>2.9901623658164602E-5</c:v>
                </c:pt>
                <c:pt idx="3556" formatCode="0.00E+00">
                  <c:v>2.9901623658164602E-5</c:v>
                </c:pt>
                <c:pt idx="3557" formatCode="0.00E+00">
                  <c:v>5.9803247316329203E-5</c:v>
                </c:pt>
                <c:pt idx="3558" formatCode="0.00E+00">
                  <c:v>2.9901623658164602E-5</c:v>
                </c:pt>
                <c:pt idx="3559" formatCode="0.00E+00">
                  <c:v>2.9901623658164602E-5</c:v>
                </c:pt>
                <c:pt idx="3560" formatCode="0.00E+00">
                  <c:v>2.9901623658164602E-5</c:v>
                </c:pt>
                <c:pt idx="3561" formatCode="0.00E+00">
                  <c:v>2.9901623658164602E-5</c:v>
                </c:pt>
                <c:pt idx="3562" formatCode="0.00E+00">
                  <c:v>2.9901623658164602E-5</c:v>
                </c:pt>
                <c:pt idx="3563" formatCode="0.00E+00">
                  <c:v>2.9901623658164602E-5</c:v>
                </c:pt>
                <c:pt idx="3564" formatCode="0.00E+00">
                  <c:v>5.9803247316329203E-5</c:v>
                </c:pt>
                <c:pt idx="3565" formatCode="0.00E+00">
                  <c:v>2.9901623658164602E-5</c:v>
                </c:pt>
                <c:pt idx="3566" formatCode="0.00E+00">
                  <c:v>5.9803247316329203E-5</c:v>
                </c:pt>
                <c:pt idx="3567" formatCode="0.00E+00">
                  <c:v>2.9901623658164602E-5</c:v>
                </c:pt>
                <c:pt idx="3568" formatCode="0.00E+00">
                  <c:v>5.9803247316329203E-5</c:v>
                </c:pt>
                <c:pt idx="3569" formatCode="0.00E+00">
                  <c:v>2.9901623658164602E-5</c:v>
                </c:pt>
                <c:pt idx="3570" formatCode="0.00E+00">
                  <c:v>2.9901623658164602E-5</c:v>
                </c:pt>
                <c:pt idx="3571" formatCode="0.00E+00">
                  <c:v>2.9901623658164602E-5</c:v>
                </c:pt>
                <c:pt idx="3572" formatCode="0.00E+00">
                  <c:v>2.9901623658164602E-5</c:v>
                </c:pt>
                <c:pt idx="3573" formatCode="0.00E+00">
                  <c:v>5.9803247316329203E-5</c:v>
                </c:pt>
                <c:pt idx="3574" formatCode="0.00E+00">
                  <c:v>2.9901623658164602E-5</c:v>
                </c:pt>
                <c:pt idx="3575" formatCode="0.00E+00">
                  <c:v>2.9901623658164602E-5</c:v>
                </c:pt>
                <c:pt idx="3576" formatCode="0.00E+00">
                  <c:v>2.9901623658164602E-5</c:v>
                </c:pt>
                <c:pt idx="3577" formatCode="0.00E+00">
                  <c:v>2.9901623658164602E-5</c:v>
                </c:pt>
                <c:pt idx="3578" formatCode="0.00E+00">
                  <c:v>2.9901623658164602E-5</c:v>
                </c:pt>
                <c:pt idx="3579" formatCode="0.00E+00">
                  <c:v>2.9901623658164602E-5</c:v>
                </c:pt>
                <c:pt idx="3580" formatCode="0.00E+00">
                  <c:v>5.9803247316329203E-5</c:v>
                </c:pt>
                <c:pt idx="3581" formatCode="0.00E+00">
                  <c:v>2.9901623658164602E-5</c:v>
                </c:pt>
                <c:pt idx="3582" formatCode="0.00E+00">
                  <c:v>2.9901623658164602E-5</c:v>
                </c:pt>
                <c:pt idx="3583" formatCode="0.00E+00">
                  <c:v>2.9901623658164602E-5</c:v>
                </c:pt>
                <c:pt idx="3584" formatCode="0.00E+00">
                  <c:v>2.9901623658164602E-5</c:v>
                </c:pt>
                <c:pt idx="3585" formatCode="0.00E+00">
                  <c:v>2.9901623658164602E-5</c:v>
                </c:pt>
                <c:pt idx="3586" formatCode="0.00E+00">
                  <c:v>2.9901623658164602E-5</c:v>
                </c:pt>
                <c:pt idx="3587" formatCode="0.00E+00">
                  <c:v>2.9901623658164602E-5</c:v>
                </c:pt>
                <c:pt idx="3588" formatCode="0.00E+00">
                  <c:v>2.9901623658164602E-5</c:v>
                </c:pt>
                <c:pt idx="3589" formatCode="0.00E+00">
                  <c:v>5.9803247316329203E-5</c:v>
                </c:pt>
                <c:pt idx="3590" formatCode="0.00E+00">
                  <c:v>2.9901623658164602E-5</c:v>
                </c:pt>
                <c:pt idx="3591" formatCode="0.00E+00">
                  <c:v>2.9901623658164602E-5</c:v>
                </c:pt>
                <c:pt idx="3592" formatCode="0.00E+00">
                  <c:v>2.9901623658164602E-5</c:v>
                </c:pt>
                <c:pt idx="3593" formatCode="0.00E+00">
                  <c:v>2.9901623658164602E-5</c:v>
                </c:pt>
                <c:pt idx="3594" formatCode="0.00E+00">
                  <c:v>2.9901623658164602E-5</c:v>
                </c:pt>
                <c:pt idx="3595" formatCode="0.00E+00">
                  <c:v>2.9901623658164602E-5</c:v>
                </c:pt>
                <c:pt idx="3596" formatCode="0.00E+00">
                  <c:v>2.9901623658164602E-5</c:v>
                </c:pt>
                <c:pt idx="3597" formatCode="0.00E+00">
                  <c:v>8.9704870974494005E-5</c:v>
                </c:pt>
                <c:pt idx="3598" formatCode="0.00E+00">
                  <c:v>2.9901623658164602E-5</c:v>
                </c:pt>
                <c:pt idx="3599" formatCode="0.00E+00">
                  <c:v>5.9803247316329203E-5</c:v>
                </c:pt>
                <c:pt idx="3600" formatCode="0.00E+00">
                  <c:v>5.9803247316329203E-5</c:v>
                </c:pt>
                <c:pt idx="3601" formatCode="0.00E+00">
                  <c:v>2.9901623658164602E-5</c:v>
                </c:pt>
                <c:pt idx="3602" formatCode="0.00E+00">
                  <c:v>2.9901623658164602E-5</c:v>
                </c:pt>
                <c:pt idx="3603" formatCode="0.00E+00">
                  <c:v>2.9901623658164602E-5</c:v>
                </c:pt>
                <c:pt idx="3604" formatCode="0.00E+00">
                  <c:v>2.9901623658164602E-5</c:v>
                </c:pt>
                <c:pt idx="3605" formatCode="0.00E+00">
                  <c:v>2.9901623658164602E-5</c:v>
                </c:pt>
                <c:pt idx="3606" formatCode="0.00E+00">
                  <c:v>2.9901623658164602E-5</c:v>
                </c:pt>
                <c:pt idx="3607" formatCode="0.00E+00">
                  <c:v>2.9901623658164602E-5</c:v>
                </c:pt>
                <c:pt idx="3608" formatCode="0.00E+00">
                  <c:v>8.9704870974494005E-5</c:v>
                </c:pt>
                <c:pt idx="3609" formatCode="0.00E+00">
                  <c:v>2.9901623658164602E-5</c:v>
                </c:pt>
                <c:pt idx="3610" formatCode="0.00E+00">
                  <c:v>2.9901623658164602E-5</c:v>
                </c:pt>
                <c:pt idx="3611" formatCode="0.00E+00">
                  <c:v>2.9901623658164602E-5</c:v>
                </c:pt>
                <c:pt idx="3612" formatCode="0.00E+00">
                  <c:v>5.9803247316329203E-5</c:v>
                </c:pt>
                <c:pt idx="3613" formatCode="0.00E+00">
                  <c:v>2.9901623658164602E-5</c:v>
                </c:pt>
                <c:pt idx="3614" formatCode="0.00E+00">
                  <c:v>2.9901623658164602E-5</c:v>
                </c:pt>
                <c:pt idx="3615" formatCode="0.00E+00">
                  <c:v>2.9901623658164602E-5</c:v>
                </c:pt>
                <c:pt idx="3616" formatCode="0.00E+00">
                  <c:v>5.9803247316329203E-5</c:v>
                </c:pt>
                <c:pt idx="3617" formatCode="0.00E+00">
                  <c:v>2.9901623658164602E-5</c:v>
                </c:pt>
                <c:pt idx="3618" formatCode="0.00E+00">
                  <c:v>2.9901623658164602E-5</c:v>
                </c:pt>
                <c:pt idx="3619" formatCode="0.00E+00">
                  <c:v>2.9901623658164602E-5</c:v>
                </c:pt>
                <c:pt idx="3620" formatCode="0.00E+00">
                  <c:v>2.9901623658164602E-5</c:v>
                </c:pt>
                <c:pt idx="3621" formatCode="0.00E+00">
                  <c:v>2.9901623658164602E-5</c:v>
                </c:pt>
                <c:pt idx="3622" formatCode="0.00E+00">
                  <c:v>2.9901623658164602E-5</c:v>
                </c:pt>
                <c:pt idx="3623" formatCode="0.00E+00">
                  <c:v>2.9901623658164602E-5</c:v>
                </c:pt>
                <c:pt idx="3624" formatCode="0.00E+00">
                  <c:v>5.9803247316329203E-5</c:v>
                </c:pt>
                <c:pt idx="3625" formatCode="0.00E+00">
                  <c:v>8.9704870974494005E-5</c:v>
                </c:pt>
                <c:pt idx="3626" formatCode="0.00E+00">
                  <c:v>2.9901623658164602E-5</c:v>
                </c:pt>
                <c:pt idx="3627" formatCode="0.00E+00">
                  <c:v>2.9901623658164602E-5</c:v>
                </c:pt>
                <c:pt idx="3628" formatCode="0.00E+00">
                  <c:v>2.9901623658164602E-5</c:v>
                </c:pt>
                <c:pt idx="3629" formatCode="0.00E+00">
                  <c:v>5.9803247316329203E-5</c:v>
                </c:pt>
                <c:pt idx="3630" formatCode="0.00E+00">
                  <c:v>2.9901623658164602E-5</c:v>
                </c:pt>
                <c:pt idx="3631" formatCode="0.00E+00">
                  <c:v>2.9901623658164602E-5</c:v>
                </c:pt>
                <c:pt idx="3632" formatCode="0.00E+00">
                  <c:v>2.9901623658164602E-5</c:v>
                </c:pt>
                <c:pt idx="3633" formatCode="0.00E+00">
                  <c:v>2.9901623658164602E-5</c:v>
                </c:pt>
                <c:pt idx="3634" formatCode="0.00E+00">
                  <c:v>2.9901623658164602E-5</c:v>
                </c:pt>
                <c:pt idx="3635" formatCode="0.00E+00">
                  <c:v>2.9901623658164602E-5</c:v>
                </c:pt>
                <c:pt idx="3636" formatCode="0.00E+00">
                  <c:v>2.9901623658164602E-5</c:v>
                </c:pt>
                <c:pt idx="3637" formatCode="0.00E+00">
                  <c:v>2.9901623658164602E-5</c:v>
                </c:pt>
                <c:pt idx="3638" formatCode="0.00E+00">
                  <c:v>5.9803247316329203E-5</c:v>
                </c:pt>
                <c:pt idx="3639" formatCode="0.00E+00">
                  <c:v>2.9901623658164602E-5</c:v>
                </c:pt>
                <c:pt idx="3640" formatCode="0.00E+00">
                  <c:v>2.9901623658164602E-5</c:v>
                </c:pt>
                <c:pt idx="3641" formatCode="0.00E+00">
                  <c:v>2.9901623658164602E-5</c:v>
                </c:pt>
                <c:pt idx="3642" formatCode="0.00E+00">
                  <c:v>2.9901623658164602E-5</c:v>
                </c:pt>
                <c:pt idx="3643" formatCode="0.00E+00">
                  <c:v>1.19606494632658E-4</c:v>
                </c:pt>
                <c:pt idx="3644" formatCode="0.00E+00">
                  <c:v>5.9803247316329203E-5</c:v>
                </c:pt>
                <c:pt idx="3645" formatCode="0.00E+00">
                  <c:v>2.9901623658164602E-5</c:v>
                </c:pt>
                <c:pt idx="3646" formatCode="0.00E+00">
                  <c:v>2.9901623658164602E-5</c:v>
                </c:pt>
                <c:pt idx="3647" formatCode="0.00E+00">
                  <c:v>5.9803247316329203E-5</c:v>
                </c:pt>
                <c:pt idx="3648" formatCode="0.00E+00">
                  <c:v>5.9803247316329203E-5</c:v>
                </c:pt>
                <c:pt idx="3649" formatCode="0.00E+00">
                  <c:v>2.9901623658164602E-5</c:v>
                </c:pt>
                <c:pt idx="3650" formatCode="0.00E+00">
                  <c:v>2.9901623658164602E-5</c:v>
                </c:pt>
                <c:pt idx="3651" formatCode="0.00E+00">
                  <c:v>2.9901623658164602E-5</c:v>
                </c:pt>
                <c:pt idx="3652" formatCode="0.00E+00">
                  <c:v>2.9901623658164602E-5</c:v>
                </c:pt>
                <c:pt idx="3653" formatCode="0.00E+00">
                  <c:v>2.9901623658164602E-5</c:v>
                </c:pt>
                <c:pt idx="3654" formatCode="0.00E+00">
                  <c:v>2.9901623658164602E-5</c:v>
                </c:pt>
                <c:pt idx="3655" formatCode="0.00E+00">
                  <c:v>2.9901623658164602E-5</c:v>
                </c:pt>
                <c:pt idx="3656" formatCode="0.00E+00">
                  <c:v>2.9901623658164602E-5</c:v>
                </c:pt>
                <c:pt idx="3657" formatCode="0.00E+00">
                  <c:v>2.9901623658164602E-5</c:v>
                </c:pt>
                <c:pt idx="3658" formatCode="0.00E+00">
                  <c:v>2.9901623658164602E-5</c:v>
                </c:pt>
                <c:pt idx="3659" formatCode="0.00E+00">
                  <c:v>2.9901623658164602E-5</c:v>
                </c:pt>
                <c:pt idx="3660" formatCode="0.00E+00">
                  <c:v>2.9901623658164602E-5</c:v>
                </c:pt>
                <c:pt idx="3661" formatCode="0.00E+00">
                  <c:v>2.9901623658164602E-5</c:v>
                </c:pt>
                <c:pt idx="3662" formatCode="0.00E+00">
                  <c:v>5.9803247316329203E-5</c:v>
                </c:pt>
                <c:pt idx="3663" formatCode="0.00E+00">
                  <c:v>2.9901623658164602E-5</c:v>
                </c:pt>
                <c:pt idx="3664" formatCode="0.00E+00">
                  <c:v>2.9901623658164602E-5</c:v>
                </c:pt>
                <c:pt idx="3665" formatCode="0.00E+00">
                  <c:v>2.9901623658164602E-5</c:v>
                </c:pt>
                <c:pt idx="3666" formatCode="0.00E+00">
                  <c:v>2.9901623658164602E-5</c:v>
                </c:pt>
                <c:pt idx="3667" formatCode="0.00E+00">
                  <c:v>2.9901623658164602E-5</c:v>
                </c:pt>
                <c:pt idx="3668" formatCode="0.00E+00">
                  <c:v>5.9803247316329203E-5</c:v>
                </c:pt>
                <c:pt idx="3669" formatCode="0.00E+00">
                  <c:v>2.9901623658164602E-5</c:v>
                </c:pt>
                <c:pt idx="3670" formatCode="0.00E+00">
                  <c:v>2.9901623658164602E-5</c:v>
                </c:pt>
                <c:pt idx="3671" formatCode="0.00E+00">
                  <c:v>2.9901623658164602E-5</c:v>
                </c:pt>
                <c:pt idx="3672" formatCode="0.00E+00">
                  <c:v>2.9901623658164602E-5</c:v>
                </c:pt>
                <c:pt idx="3673" formatCode="0.00E+00">
                  <c:v>2.9901623658164602E-5</c:v>
                </c:pt>
                <c:pt idx="3674" formatCode="0.00E+00">
                  <c:v>2.9901623658164602E-5</c:v>
                </c:pt>
                <c:pt idx="3675" formatCode="0.00E+00">
                  <c:v>2.9901623658164602E-5</c:v>
                </c:pt>
                <c:pt idx="3676" formatCode="0.00E+00">
                  <c:v>2.9901623658164602E-5</c:v>
                </c:pt>
                <c:pt idx="3677" formatCode="0.00E+00">
                  <c:v>2.9901623658164602E-5</c:v>
                </c:pt>
                <c:pt idx="3678" formatCode="0.00E+00">
                  <c:v>5.9803247316329203E-5</c:v>
                </c:pt>
                <c:pt idx="3679" formatCode="0.00E+00">
                  <c:v>2.9901623658164602E-5</c:v>
                </c:pt>
                <c:pt idx="3680" formatCode="0.00E+00">
                  <c:v>2.9901623658164602E-5</c:v>
                </c:pt>
                <c:pt idx="3681" formatCode="0.00E+00">
                  <c:v>2.9901623658164602E-5</c:v>
                </c:pt>
                <c:pt idx="3682" formatCode="0.00E+00">
                  <c:v>5.9803247316329203E-5</c:v>
                </c:pt>
                <c:pt idx="3683" formatCode="0.00E+00">
                  <c:v>2.9901623658164602E-5</c:v>
                </c:pt>
                <c:pt idx="3684" formatCode="0.00E+00">
                  <c:v>2.9901623658164602E-5</c:v>
                </c:pt>
                <c:pt idx="3685" formatCode="0.00E+00">
                  <c:v>2.9901623658164602E-5</c:v>
                </c:pt>
                <c:pt idx="3686" formatCode="0.00E+00">
                  <c:v>2.9901623658164602E-5</c:v>
                </c:pt>
                <c:pt idx="3687" formatCode="0.00E+00">
                  <c:v>2.9901623658164602E-5</c:v>
                </c:pt>
                <c:pt idx="3688" formatCode="0.00E+00">
                  <c:v>2.9901623658164602E-5</c:v>
                </c:pt>
                <c:pt idx="3689" formatCode="0.00E+00">
                  <c:v>2.9901623658164602E-5</c:v>
                </c:pt>
                <c:pt idx="3690" formatCode="0.00E+00">
                  <c:v>2.9901623658164602E-5</c:v>
                </c:pt>
                <c:pt idx="3691" formatCode="0.00E+00">
                  <c:v>2.9901623658164602E-5</c:v>
                </c:pt>
                <c:pt idx="3692" formatCode="0.00E+00">
                  <c:v>2.9901623658164602E-5</c:v>
                </c:pt>
                <c:pt idx="3693" formatCode="0.00E+00">
                  <c:v>2.9901623658164602E-5</c:v>
                </c:pt>
                <c:pt idx="3694" formatCode="0.00E+00">
                  <c:v>2.9901623658164602E-5</c:v>
                </c:pt>
                <c:pt idx="3695" formatCode="0.00E+00">
                  <c:v>5.9803247316329203E-5</c:v>
                </c:pt>
                <c:pt idx="3696" formatCode="0.00E+00">
                  <c:v>2.9901623658164602E-5</c:v>
                </c:pt>
                <c:pt idx="3697" formatCode="0.00E+00">
                  <c:v>2.9901623658164602E-5</c:v>
                </c:pt>
                <c:pt idx="3698" formatCode="0.00E+00">
                  <c:v>2.9901623658164602E-5</c:v>
                </c:pt>
                <c:pt idx="3699" formatCode="0.00E+00">
                  <c:v>2.9901623658164602E-5</c:v>
                </c:pt>
                <c:pt idx="3700" formatCode="0.00E+00">
                  <c:v>2.9901623658164602E-5</c:v>
                </c:pt>
                <c:pt idx="3701" formatCode="0.00E+00">
                  <c:v>2.9901623658164602E-5</c:v>
                </c:pt>
                <c:pt idx="3702" formatCode="0.00E+00">
                  <c:v>2.9901623658164602E-5</c:v>
                </c:pt>
                <c:pt idx="3703" formatCode="0.00E+00">
                  <c:v>2.9901623658164602E-5</c:v>
                </c:pt>
                <c:pt idx="3704" formatCode="0.00E+00">
                  <c:v>2.9901623658164602E-5</c:v>
                </c:pt>
                <c:pt idx="3705" formatCode="0.00E+00">
                  <c:v>5.9803247316329203E-5</c:v>
                </c:pt>
                <c:pt idx="3706" formatCode="0.00E+00">
                  <c:v>2.9901623658164602E-5</c:v>
                </c:pt>
                <c:pt idx="3707" formatCode="0.00E+00">
                  <c:v>2.9901623658164602E-5</c:v>
                </c:pt>
                <c:pt idx="3708" formatCode="0.00E+00">
                  <c:v>2.9901623658164602E-5</c:v>
                </c:pt>
                <c:pt idx="3709" formatCode="0.00E+00">
                  <c:v>2.9901623658164602E-5</c:v>
                </c:pt>
                <c:pt idx="3710" formatCode="0.00E+00">
                  <c:v>2.9901623658164602E-5</c:v>
                </c:pt>
                <c:pt idx="3711" formatCode="0.00E+00">
                  <c:v>5.9803247316329203E-5</c:v>
                </c:pt>
                <c:pt idx="3712" formatCode="0.00E+00">
                  <c:v>2.9901623658164602E-5</c:v>
                </c:pt>
                <c:pt idx="3713" formatCode="0.00E+00">
                  <c:v>5.9803247316329203E-5</c:v>
                </c:pt>
                <c:pt idx="3714" formatCode="0.00E+00">
                  <c:v>2.9901623658164602E-5</c:v>
                </c:pt>
                <c:pt idx="3715" formatCode="0.00E+00">
                  <c:v>2.9901623658164602E-5</c:v>
                </c:pt>
                <c:pt idx="3716" formatCode="0.00E+00">
                  <c:v>2.9901623658164602E-5</c:v>
                </c:pt>
                <c:pt idx="3717" formatCode="0.00E+00">
                  <c:v>2.9901623658164602E-5</c:v>
                </c:pt>
                <c:pt idx="3718" formatCode="0.00E+00">
                  <c:v>2.9901623658164602E-5</c:v>
                </c:pt>
                <c:pt idx="3719" formatCode="0.00E+00">
                  <c:v>5.9803247316329203E-5</c:v>
                </c:pt>
                <c:pt idx="3720" formatCode="0.00E+00">
                  <c:v>2.9901623658164602E-5</c:v>
                </c:pt>
                <c:pt idx="3721" formatCode="0.00E+00">
                  <c:v>2.9901623658164602E-5</c:v>
                </c:pt>
                <c:pt idx="3722" formatCode="0.00E+00">
                  <c:v>5.9803247316329203E-5</c:v>
                </c:pt>
                <c:pt idx="3723" formatCode="0.00E+00">
                  <c:v>2.9901623658164602E-5</c:v>
                </c:pt>
                <c:pt idx="3724" formatCode="0.00E+00">
                  <c:v>2.9901623658164602E-5</c:v>
                </c:pt>
                <c:pt idx="3725" formatCode="0.00E+00">
                  <c:v>2.9901623658164602E-5</c:v>
                </c:pt>
                <c:pt idx="3726" formatCode="0.00E+00">
                  <c:v>2.9901623658164602E-5</c:v>
                </c:pt>
                <c:pt idx="3727" formatCode="0.00E+00">
                  <c:v>2.9901623658164602E-5</c:v>
                </c:pt>
                <c:pt idx="3728" formatCode="0.00E+00">
                  <c:v>2.9901623658164602E-5</c:v>
                </c:pt>
                <c:pt idx="3729" formatCode="0.00E+00">
                  <c:v>2.9901623658164602E-5</c:v>
                </c:pt>
                <c:pt idx="3730" formatCode="0.00E+00">
                  <c:v>2.9901623658164602E-5</c:v>
                </c:pt>
                <c:pt idx="3731" formatCode="0.00E+00">
                  <c:v>2.9901623658164602E-5</c:v>
                </c:pt>
                <c:pt idx="3732" formatCode="0.00E+00">
                  <c:v>2.9901623658164602E-5</c:v>
                </c:pt>
                <c:pt idx="3733" formatCode="0.00E+00">
                  <c:v>2.9901623658164602E-5</c:v>
                </c:pt>
                <c:pt idx="3734" formatCode="0.00E+00">
                  <c:v>2.9901623658164602E-5</c:v>
                </c:pt>
                <c:pt idx="3735" formatCode="0.00E+00">
                  <c:v>2.9901623658164602E-5</c:v>
                </c:pt>
                <c:pt idx="3736" formatCode="0.00E+00">
                  <c:v>5.9803247316329203E-5</c:v>
                </c:pt>
                <c:pt idx="3737" formatCode="0.00E+00">
                  <c:v>2.9901623658164602E-5</c:v>
                </c:pt>
                <c:pt idx="3738" formatCode="0.00E+00">
                  <c:v>2.9901623658164602E-5</c:v>
                </c:pt>
                <c:pt idx="3739" formatCode="0.00E+00">
                  <c:v>2.9901623658164602E-5</c:v>
                </c:pt>
                <c:pt idx="3740" formatCode="0.00E+00">
                  <c:v>2.9901623658164602E-5</c:v>
                </c:pt>
                <c:pt idx="3741" formatCode="0.00E+00">
                  <c:v>2.9901623658164602E-5</c:v>
                </c:pt>
                <c:pt idx="3742" formatCode="0.00E+00">
                  <c:v>2.9901623658164602E-5</c:v>
                </c:pt>
                <c:pt idx="3743" formatCode="0.00E+00">
                  <c:v>5.9803247316329203E-5</c:v>
                </c:pt>
                <c:pt idx="3744" formatCode="0.00E+00">
                  <c:v>2.9901623658164602E-5</c:v>
                </c:pt>
                <c:pt idx="3745" formatCode="0.00E+00">
                  <c:v>2.9901623658164602E-5</c:v>
                </c:pt>
                <c:pt idx="3746" formatCode="0.00E+00">
                  <c:v>2.9901623658164602E-5</c:v>
                </c:pt>
                <c:pt idx="3747" formatCode="0.00E+00">
                  <c:v>2.9901623658164602E-5</c:v>
                </c:pt>
                <c:pt idx="3748" formatCode="0.00E+00">
                  <c:v>2.9901623658164602E-5</c:v>
                </c:pt>
                <c:pt idx="3749" formatCode="0.00E+00">
                  <c:v>2.9901623658164602E-5</c:v>
                </c:pt>
                <c:pt idx="3750" formatCode="0.00E+00">
                  <c:v>2.9901623658164602E-5</c:v>
                </c:pt>
                <c:pt idx="3751" formatCode="0.00E+00">
                  <c:v>5.9803247316329203E-5</c:v>
                </c:pt>
                <c:pt idx="3752" formatCode="0.00E+00">
                  <c:v>2.9901623658164602E-5</c:v>
                </c:pt>
                <c:pt idx="3753" formatCode="0.00E+00">
                  <c:v>2.9901623658164602E-5</c:v>
                </c:pt>
                <c:pt idx="3754" formatCode="0.00E+00">
                  <c:v>2.9901623658164602E-5</c:v>
                </c:pt>
                <c:pt idx="3755" formatCode="0.00E+00">
                  <c:v>2.9901623658164602E-5</c:v>
                </c:pt>
                <c:pt idx="3756" formatCode="0.00E+00">
                  <c:v>5.9803247316329203E-5</c:v>
                </c:pt>
                <c:pt idx="3757" formatCode="0.00E+00">
                  <c:v>2.9901623658164602E-5</c:v>
                </c:pt>
                <c:pt idx="3758" formatCode="0.00E+00">
                  <c:v>2.9901623658164602E-5</c:v>
                </c:pt>
                <c:pt idx="3759" formatCode="0.00E+00">
                  <c:v>2.9901623658164602E-5</c:v>
                </c:pt>
                <c:pt idx="3760" formatCode="0.00E+00">
                  <c:v>2.9901623658164602E-5</c:v>
                </c:pt>
                <c:pt idx="3761" formatCode="0.00E+00">
                  <c:v>2.9901623658164602E-5</c:v>
                </c:pt>
                <c:pt idx="3762" formatCode="0.00E+00">
                  <c:v>2.9901623658164602E-5</c:v>
                </c:pt>
                <c:pt idx="3763" formatCode="0.00E+00">
                  <c:v>5.9803247316329203E-5</c:v>
                </c:pt>
                <c:pt idx="3764" formatCode="0.00E+00">
                  <c:v>2.9901623658164602E-5</c:v>
                </c:pt>
                <c:pt idx="3765" formatCode="0.00E+00">
                  <c:v>2.9901623658164602E-5</c:v>
                </c:pt>
                <c:pt idx="3766" formatCode="0.00E+00">
                  <c:v>2.9901623658164602E-5</c:v>
                </c:pt>
                <c:pt idx="3767" formatCode="0.00E+00">
                  <c:v>2.9901623658164602E-5</c:v>
                </c:pt>
                <c:pt idx="3768" formatCode="0.00E+00">
                  <c:v>2.9901623658164602E-5</c:v>
                </c:pt>
                <c:pt idx="3769" formatCode="0.00E+00">
                  <c:v>2.9901623658164602E-5</c:v>
                </c:pt>
                <c:pt idx="3770" formatCode="0.00E+00">
                  <c:v>2.9901623658164602E-5</c:v>
                </c:pt>
                <c:pt idx="3771" formatCode="0.00E+00">
                  <c:v>2.9901623658164602E-5</c:v>
                </c:pt>
                <c:pt idx="3772" formatCode="0.00E+00">
                  <c:v>2.9901623658164602E-5</c:v>
                </c:pt>
                <c:pt idx="3773" formatCode="0.00E+00">
                  <c:v>2.9901623658164602E-5</c:v>
                </c:pt>
                <c:pt idx="3774" formatCode="0.00E+00">
                  <c:v>2.9901623658164602E-5</c:v>
                </c:pt>
                <c:pt idx="3775" formatCode="0.00E+00">
                  <c:v>2.9901623658164602E-5</c:v>
                </c:pt>
                <c:pt idx="3776" formatCode="0.00E+00">
                  <c:v>2.9901623658164602E-5</c:v>
                </c:pt>
                <c:pt idx="3777" formatCode="0.00E+00">
                  <c:v>2.9901623658164602E-5</c:v>
                </c:pt>
                <c:pt idx="3778" formatCode="0.00E+00">
                  <c:v>5.9803247316329203E-5</c:v>
                </c:pt>
                <c:pt idx="3779" formatCode="0.00E+00">
                  <c:v>2.9901623658164602E-5</c:v>
                </c:pt>
                <c:pt idx="3780" formatCode="0.00E+00">
                  <c:v>5.9803247316329203E-5</c:v>
                </c:pt>
                <c:pt idx="3781" formatCode="0.00E+00">
                  <c:v>5.9803247316329203E-5</c:v>
                </c:pt>
                <c:pt idx="3782" formatCode="0.00E+00">
                  <c:v>2.9901623658164602E-5</c:v>
                </c:pt>
                <c:pt idx="3783" formatCode="0.00E+00">
                  <c:v>2.9901623658164602E-5</c:v>
                </c:pt>
                <c:pt idx="3784" formatCode="0.00E+00">
                  <c:v>5.9803247316329203E-5</c:v>
                </c:pt>
                <c:pt idx="3785" formatCode="0.00E+00">
                  <c:v>5.9803247316329203E-5</c:v>
                </c:pt>
                <c:pt idx="3786" formatCode="0.00E+00">
                  <c:v>2.9901623658164602E-5</c:v>
                </c:pt>
                <c:pt idx="3787" formatCode="0.00E+00">
                  <c:v>2.9901623658164602E-5</c:v>
                </c:pt>
                <c:pt idx="3788" formatCode="0.00E+00">
                  <c:v>2.9901623658164602E-5</c:v>
                </c:pt>
                <c:pt idx="3789" formatCode="0.00E+00">
                  <c:v>2.9901623658164602E-5</c:v>
                </c:pt>
                <c:pt idx="3790" formatCode="0.00E+00">
                  <c:v>2.9901623658164602E-5</c:v>
                </c:pt>
                <c:pt idx="3791" formatCode="0.00E+00">
                  <c:v>2.9901623658164602E-5</c:v>
                </c:pt>
                <c:pt idx="3792" formatCode="0.00E+00">
                  <c:v>2.9901623658164602E-5</c:v>
                </c:pt>
                <c:pt idx="3793" formatCode="0.00E+00">
                  <c:v>2.9901623658164602E-5</c:v>
                </c:pt>
                <c:pt idx="3794" formatCode="0.00E+00">
                  <c:v>2.9901623658164602E-5</c:v>
                </c:pt>
                <c:pt idx="3795" formatCode="0.00E+00">
                  <c:v>5.9803247316329203E-5</c:v>
                </c:pt>
                <c:pt idx="3796" formatCode="0.00E+00">
                  <c:v>2.9901623658164602E-5</c:v>
                </c:pt>
                <c:pt idx="3797" formatCode="0.00E+00">
                  <c:v>2.9901623658164602E-5</c:v>
                </c:pt>
                <c:pt idx="3798" formatCode="0.00E+00">
                  <c:v>2.9901623658164602E-5</c:v>
                </c:pt>
                <c:pt idx="3799" formatCode="0.00E+00">
                  <c:v>2.9901623658164602E-5</c:v>
                </c:pt>
                <c:pt idx="3800" formatCode="0.00E+00">
                  <c:v>2.9901623658164602E-5</c:v>
                </c:pt>
                <c:pt idx="3801" formatCode="0.00E+00">
                  <c:v>2.9901623658164602E-5</c:v>
                </c:pt>
                <c:pt idx="3802" formatCode="0.00E+00">
                  <c:v>2.9901623658164602E-5</c:v>
                </c:pt>
                <c:pt idx="3803" formatCode="0.00E+00">
                  <c:v>5.9803247316329203E-5</c:v>
                </c:pt>
                <c:pt idx="3804" formatCode="0.00E+00">
                  <c:v>2.9901623658164602E-5</c:v>
                </c:pt>
                <c:pt idx="3805" formatCode="0.00E+00">
                  <c:v>2.9901623658164602E-5</c:v>
                </c:pt>
                <c:pt idx="3806" formatCode="0.00E+00">
                  <c:v>2.9901623658164602E-5</c:v>
                </c:pt>
                <c:pt idx="3807" formatCode="0.00E+00">
                  <c:v>2.9901623658164602E-5</c:v>
                </c:pt>
                <c:pt idx="3808" formatCode="0.00E+00">
                  <c:v>2.9901623658164602E-5</c:v>
                </c:pt>
                <c:pt idx="3809" formatCode="0.00E+00">
                  <c:v>2.9901623658164602E-5</c:v>
                </c:pt>
                <c:pt idx="3810" formatCode="0.00E+00">
                  <c:v>2.9901623658164602E-5</c:v>
                </c:pt>
                <c:pt idx="3811" formatCode="0.00E+00">
                  <c:v>2.9901623658164602E-5</c:v>
                </c:pt>
                <c:pt idx="3812" formatCode="0.00E+00">
                  <c:v>2.9901623658164602E-5</c:v>
                </c:pt>
                <c:pt idx="3813" formatCode="0.00E+00">
                  <c:v>2.9901623658164602E-5</c:v>
                </c:pt>
                <c:pt idx="3814" formatCode="0.00E+00">
                  <c:v>2.9901623658164602E-5</c:v>
                </c:pt>
                <c:pt idx="3815" formatCode="0.00E+00">
                  <c:v>2.9901623658164602E-5</c:v>
                </c:pt>
                <c:pt idx="3816" formatCode="0.00E+00">
                  <c:v>2.9901623658164602E-5</c:v>
                </c:pt>
                <c:pt idx="3817" formatCode="0.00E+00">
                  <c:v>5.9803247316329203E-5</c:v>
                </c:pt>
                <c:pt idx="3818" formatCode="0.00E+00">
                  <c:v>2.9901623658164602E-5</c:v>
                </c:pt>
                <c:pt idx="3819" formatCode="0.00E+00">
                  <c:v>2.9901623658164602E-5</c:v>
                </c:pt>
                <c:pt idx="3820" formatCode="0.00E+00">
                  <c:v>5.9803247316329203E-5</c:v>
                </c:pt>
                <c:pt idx="3821" formatCode="0.00E+00">
                  <c:v>2.9901623658164602E-5</c:v>
                </c:pt>
                <c:pt idx="3822" formatCode="0.00E+00">
                  <c:v>5.9803247316329203E-5</c:v>
                </c:pt>
                <c:pt idx="3823" formatCode="0.00E+00">
                  <c:v>2.9901623658164602E-5</c:v>
                </c:pt>
                <c:pt idx="3824" formatCode="0.00E+00">
                  <c:v>5.9803247316329203E-5</c:v>
                </c:pt>
                <c:pt idx="3825" formatCode="0.00E+00">
                  <c:v>2.9901623658164602E-5</c:v>
                </c:pt>
                <c:pt idx="3826" formatCode="0.00E+00">
                  <c:v>5.9803247316329203E-5</c:v>
                </c:pt>
                <c:pt idx="3827" formatCode="0.00E+00">
                  <c:v>2.9901623658164602E-5</c:v>
                </c:pt>
                <c:pt idx="3828" formatCode="0.00E+00">
                  <c:v>2.9901623658164602E-5</c:v>
                </c:pt>
                <c:pt idx="3829" formatCode="0.00E+00">
                  <c:v>2.9901623658164602E-5</c:v>
                </c:pt>
                <c:pt idx="3830" formatCode="0.00E+00">
                  <c:v>2.9901623658164602E-5</c:v>
                </c:pt>
                <c:pt idx="3831" formatCode="0.00E+00">
                  <c:v>2.9901623658164602E-5</c:v>
                </c:pt>
                <c:pt idx="3832" formatCode="0.00E+00">
                  <c:v>2.9901623658164602E-5</c:v>
                </c:pt>
                <c:pt idx="3833" formatCode="0.00E+00">
                  <c:v>2.9901623658164602E-5</c:v>
                </c:pt>
                <c:pt idx="3834" formatCode="0.00E+00">
                  <c:v>2.9901623658164602E-5</c:v>
                </c:pt>
                <c:pt idx="3835" formatCode="0.00E+00">
                  <c:v>5.9803247316329203E-5</c:v>
                </c:pt>
                <c:pt idx="3836" formatCode="0.00E+00">
                  <c:v>2.9901623658164602E-5</c:v>
                </c:pt>
                <c:pt idx="3837" formatCode="0.00E+00">
                  <c:v>2.9901623658164602E-5</c:v>
                </c:pt>
                <c:pt idx="3838" formatCode="0.00E+00">
                  <c:v>2.9901623658164602E-5</c:v>
                </c:pt>
                <c:pt idx="3839" formatCode="0.00E+00">
                  <c:v>2.9901623658164602E-5</c:v>
                </c:pt>
                <c:pt idx="3840" formatCode="0.00E+00">
                  <c:v>2.9901623658164602E-5</c:v>
                </c:pt>
                <c:pt idx="3841" formatCode="0.00E+00">
                  <c:v>2.9901623658164602E-5</c:v>
                </c:pt>
                <c:pt idx="3842" formatCode="0.00E+00">
                  <c:v>2.9901623658164602E-5</c:v>
                </c:pt>
                <c:pt idx="3843" formatCode="0.00E+00">
                  <c:v>2.9901623658164602E-5</c:v>
                </c:pt>
                <c:pt idx="3844" formatCode="0.00E+00">
                  <c:v>2.9901623658164602E-5</c:v>
                </c:pt>
                <c:pt idx="3845" formatCode="0.00E+00">
                  <c:v>2.9901623658164602E-5</c:v>
                </c:pt>
                <c:pt idx="3846" formatCode="0.00E+00">
                  <c:v>2.9901623658164602E-5</c:v>
                </c:pt>
                <c:pt idx="3847" formatCode="0.00E+00">
                  <c:v>2.9901623658164602E-5</c:v>
                </c:pt>
                <c:pt idx="3848" formatCode="0.00E+00">
                  <c:v>2.9901623658164602E-5</c:v>
                </c:pt>
                <c:pt idx="3849" formatCode="0.00E+00">
                  <c:v>2.9901623658164602E-5</c:v>
                </c:pt>
                <c:pt idx="3850" formatCode="0.00E+00">
                  <c:v>2.9901623658164602E-5</c:v>
                </c:pt>
                <c:pt idx="3851" formatCode="0.00E+00">
                  <c:v>2.9901623658164602E-5</c:v>
                </c:pt>
                <c:pt idx="3852" formatCode="0.00E+00">
                  <c:v>2.9901623658164602E-5</c:v>
                </c:pt>
                <c:pt idx="3853" formatCode="0.00E+00">
                  <c:v>2.9901623658164602E-5</c:v>
                </c:pt>
                <c:pt idx="3854" formatCode="0.00E+00">
                  <c:v>2.9901623658164602E-5</c:v>
                </c:pt>
                <c:pt idx="3855" formatCode="0.00E+00">
                  <c:v>2.9901623658164602E-5</c:v>
                </c:pt>
                <c:pt idx="3856" formatCode="0.00E+00">
                  <c:v>2.9901623658164602E-5</c:v>
                </c:pt>
                <c:pt idx="3857" formatCode="0.00E+00">
                  <c:v>2.9901623658164602E-5</c:v>
                </c:pt>
                <c:pt idx="3858" formatCode="0.00E+00">
                  <c:v>2.9901623658164602E-5</c:v>
                </c:pt>
                <c:pt idx="3859" formatCode="0.00E+00">
                  <c:v>2.9901623658164602E-5</c:v>
                </c:pt>
                <c:pt idx="3860" formatCode="0.00E+00">
                  <c:v>2.9901623658164602E-5</c:v>
                </c:pt>
                <c:pt idx="3861" formatCode="0.00E+00">
                  <c:v>2.9901623658164602E-5</c:v>
                </c:pt>
                <c:pt idx="3862" formatCode="0.00E+00">
                  <c:v>2.9901623658164602E-5</c:v>
                </c:pt>
                <c:pt idx="3863" formatCode="0.00E+00">
                  <c:v>2.9901623658164602E-5</c:v>
                </c:pt>
                <c:pt idx="3864" formatCode="0.00E+00">
                  <c:v>2.9901623658164602E-5</c:v>
                </c:pt>
                <c:pt idx="3865" formatCode="0.00E+00">
                  <c:v>2.9901623658164602E-5</c:v>
                </c:pt>
                <c:pt idx="3866" formatCode="0.00E+00">
                  <c:v>2.9901623658164602E-5</c:v>
                </c:pt>
                <c:pt idx="3867" formatCode="0.00E+00">
                  <c:v>5.9803247316329203E-5</c:v>
                </c:pt>
                <c:pt idx="3868" formatCode="0.00E+00">
                  <c:v>2.9901623658164602E-5</c:v>
                </c:pt>
                <c:pt idx="3869" formatCode="0.00E+00">
                  <c:v>5.9803247316329203E-5</c:v>
                </c:pt>
                <c:pt idx="3870" formatCode="0.00E+00">
                  <c:v>2.9901623658164602E-5</c:v>
                </c:pt>
                <c:pt idx="3871" formatCode="0.00E+00">
                  <c:v>2.9901623658164602E-5</c:v>
                </c:pt>
                <c:pt idx="3872" formatCode="0.00E+00">
                  <c:v>2.9901623658164602E-5</c:v>
                </c:pt>
                <c:pt idx="3873" formatCode="0.00E+00">
                  <c:v>5.9803247316329203E-5</c:v>
                </c:pt>
                <c:pt idx="3874" formatCode="0.00E+00">
                  <c:v>5.9803247316329203E-5</c:v>
                </c:pt>
                <c:pt idx="3875" formatCode="0.00E+00">
                  <c:v>2.9901623658164602E-5</c:v>
                </c:pt>
                <c:pt idx="3876" formatCode="0.00E+00">
                  <c:v>2.9901623658164602E-5</c:v>
                </c:pt>
                <c:pt idx="3877" formatCode="0.00E+00">
                  <c:v>2.9901623658164602E-5</c:v>
                </c:pt>
                <c:pt idx="3878" formatCode="0.00E+00">
                  <c:v>2.9901623658164602E-5</c:v>
                </c:pt>
                <c:pt idx="3879" formatCode="0.00E+00">
                  <c:v>5.9803247316329203E-5</c:v>
                </c:pt>
                <c:pt idx="3880" formatCode="0.00E+00">
                  <c:v>2.9901623658164602E-5</c:v>
                </c:pt>
                <c:pt idx="3881" formatCode="0.00E+00">
                  <c:v>2.9901623658164602E-5</c:v>
                </c:pt>
                <c:pt idx="3882" formatCode="0.00E+00">
                  <c:v>2.9901623658164602E-5</c:v>
                </c:pt>
                <c:pt idx="3883" formatCode="0.00E+00">
                  <c:v>2.9901623658164602E-5</c:v>
                </c:pt>
                <c:pt idx="3884" formatCode="0.00E+00">
                  <c:v>5.9803247316329203E-5</c:v>
                </c:pt>
                <c:pt idx="3885" formatCode="0.00E+00">
                  <c:v>2.9901623658164602E-5</c:v>
                </c:pt>
                <c:pt idx="3886" formatCode="0.00E+00">
                  <c:v>2.9901623658164602E-5</c:v>
                </c:pt>
                <c:pt idx="3887" formatCode="0.00E+00">
                  <c:v>2.9901623658164602E-5</c:v>
                </c:pt>
                <c:pt idx="3888" formatCode="0.00E+00">
                  <c:v>2.9901623658164602E-5</c:v>
                </c:pt>
                <c:pt idx="3889" formatCode="0.00E+00">
                  <c:v>5.9803247316329203E-5</c:v>
                </c:pt>
                <c:pt idx="3890" formatCode="0.00E+00">
                  <c:v>2.9901623658164602E-5</c:v>
                </c:pt>
                <c:pt idx="3891" formatCode="0.00E+00">
                  <c:v>2.9901623658164602E-5</c:v>
                </c:pt>
                <c:pt idx="3892" formatCode="0.00E+00">
                  <c:v>2.9901623658164602E-5</c:v>
                </c:pt>
                <c:pt idx="3893" formatCode="0.00E+00">
                  <c:v>2.9901623658164602E-5</c:v>
                </c:pt>
                <c:pt idx="3894" formatCode="0.00E+00">
                  <c:v>2.9901623658164602E-5</c:v>
                </c:pt>
                <c:pt idx="3895" formatCode="0.00E+00">
                  <c:v>2.9901623658164602E-5</c:v>
                </c:pt>
                <c:pt idx="3896" formatCode="0.00E+00">
                  <c:v>2.9901623658164602E-5</c:v>
                </c:pt>
                <c:pt idx="3897" formatCode="0.00E+00">
                  <c:v>2.9901623658164602E-5</c:v>
                </c:pt>
                <c:pt idx="3898" formatCode="0.00E+00">
                  <c:v>2.9901623658164602E-5</c:v>
                </c:pt>
                <c:pt idx="3899" formatCode="0.00E+00">
                  <c:v>2.9901623658164602E-5</c:v>
                </c:pt>
                <c:pt idx="3900" formatCode="0.00E+00">
                  <c:v>2.9901623658164602E-5</c:v>
                </c:pt>
                <c:pt idx="3901" formatCode="0.00E+00">
                  <c:v>2.9901623658164602E-5</c:v>
                </c:pt>
                <c:pt idx="3902" formatCode="0.00E+00">
                  <c:v>2.9901623658164602E-5</c:v>
                </c:pt>
                <c:pt idx="3903" formatCode="0.00E+00">
                  <c:v>2.9901623658164602E-5</c:v>
                </c:pt>
                <c:pt idx="3904" formatCode="0.00E+00">
                  <c:v>2.9901623658164602E-5</c:v>
                </c:pt>
                <c:pt idx="3905" formatCode="0.00E+00">
                  <c:v>2.9901623658164602E-5</c:v>
                </c:pt>
                <c:pt idx="3906" formatCode="0.00E+00">
                  <c:v>2.9901623658164602E-5</c:v>
                </c:pt>
                <c:pt idx="3907" formatCode="0.00E+00">
                  <c:v>2.9901623658164602E-5</c:v>
                </c:pt>
                <c:pt idx="3908" formatCode="0.00E+00">
                  <c:v>2.9901623658164602E-5</c:v>
                </c:pt>
                <c:pt idx="3909" formatCode="0.00E+00">
                  <c:v>5.9803247316329203E-5</c:v>
                </c:pt>
                <c:pt idx="3910" formatCode="0.00E+00">
                  <c:v>5.9803247316329203E-5</c:v>
                </c:pt>
                <c:pt idx="3911" formatCode="0.00E+00">
                  <c:v>2.9901623658164602E-5</c:v>
                </c:pt>
                <c:pt idx="3912" formatCode="0.00E+00">
                  <c:v>2.9901623658164602E-5</c:v>
                </c:pt>
                <c:pt idx="3913" formatCode="0.00E+00">
                  <c:v>2.9901623658164602E-5</c:v>
                </c:pt>
                <c:pt idx="3914" formatCode="0.00E+00">
                  <c:v>5.9803247316329203E-5</c:v>
                </c:pt>
                <c:pt idx="3915" formatCode="0.00E+00">
                  <c:v>2.9901623658164602E-5</c:v>
                </c:pt>
                <c:pt idx="3916" formatCode="0.00E+00">
                  <c:v>2.9901623658164602E-5</c:v>
                </c:pt>
                <c:pt idx="3917" formatCode="0.00E+00">
                  <c:v>2.9901623658164602E-5</c:v>
                </c:pt>
                <c:pt idx="3918" formatCode="0.00E+00">
                  <c:v>2.9901623658164602E-5</c:v>
                </c:pt>
                <c:pt idx="3919" formatCode="0.00E+00">
                  <c:v>2.9901623658164602E-5</c:v>
                </c:pt>
                <c:pt idx="3920" formatCode="0.00E+00">
                  <c:v>2.9901623658164602E-5</c:v>
                </c:pt>
                <c:pt idx="3921" formatCode="0.00E+00">
                  <c:v>2.9901623658164602E-5</c:v>
                </c:pt>
                <c:pt idx="3922" formatCode="0.00E+00">
                  <c:v>2.9901623658164602E-5</c:v>
                </c:pt>
                <c:pt idx="3923" formatCode="0.00E+00">
                  <c:v>8.9704870974494005E-5</c:v>
                </c:pt>
                <c:pt idx="3924" formatCode="0.00E+00">
                  <c:v>2.9901623658164602E-5</c:v>
                </c:pt>
                <c:pt idx="3925" formatCode="0.00E+00">
                  <c:v>2.9901623658164602E-5</c:v>
                </c:pt>
                <c:pt idx="3926" formatCode="0.00E+00">
                  <c:v>2.9901623658164602E-5</c:v>
                </c:pt>
                <c:pt idx="3927" formatCode="0.00E+00">
                  <c:v>2.9901623658164602E-5</c:v>
                </c:pt>
                <c:pt idx="3928" formatCode="0.00E+00">
                  <c:v>2.9901623658164602E-5</c:v>
                </c:pt>
                <c:pt idx="3929" formatCode="0.00E+00">
                  <c:v>2.9901623658164602E-5</c:v>
                </c:pt>
                <c:pt idx="3930" formatCode="0.00E+00">
                  <c:v>2.9901623658164602E-5</c:v>
                </c:pt>
                <c:pt idx="3931" formatCode="0.00E+00">
                  <c:v>5.9803247316329203E-5</c:v>
                </c:pt>
                <c:pt idx="3932" formatCode="0.00E+00">
                  <c:v>2.9901623658164602E-5</c:v>
                </c:pt>
                <c:pt idx="3933" formatCode="0.00E+00">
                  <c:v>2.9901623658164602E-5</c:v>
                </c:pt>
                <c:pt idx="3934" formatCode="0.00E+00">
                  <c:v>2.9901623658164602E-5</c:v>
                </c:pt>
                <c:pt idx="3935" formatCode="0.00E+00">
                  <c:v>2.9901623658164602E-5</c:v>
                </c:pt>
                <c:pt idx="3936" formatCode="0.00E+00">
                  <c:v>2.9901623658164602E-5</c:v>
                </c:pt>
                <c:pt idx="3937" formatCode="0.00E+00">
                  <c:v>5.9803247316329203E-5</c:v>
                </c:pt>
                <c:pt idx="3938" formatCode="0.00E+00">
                  <c:v>2.9901623658164602E-5</c:v>
                </c:pt>
                <c:pt idx="3939" formatCode="0.00E+00">
                  <c:v>2.9901623658164602E-5</c:v>
                </c:pt>
                <c:pt idx="3940" formatCode="0.00E+00">
                  <c:v>2.9901623658164602E-5</c:v>
                </c:pt>
                <c:pt idx="3941" formatCode="0.00E+00">
                  <c:v>2.9901623658164602E-5</c:v>
                </c:pt>
                <c:pt idx="3942" formatCode="0.00E+00">
                  <c:v>2.9901623658164602E-5</c:v>
                </c:pt>
                <c:pt idx="3943" formatCode="0.00E+00">
                  <c:v>2.9901623658164602E-5</c:v>
                </c:pt>
                <c:pt idx="3944" formatCode="0.00E+00">
                  <c:v>2.9901623658164602E-5</c:v>
                </c:pt>
                <c:pt idx="3945" formatCode="0.00E+00">
                  <c:v>2.9901623658164602E-5</c:v>
                </c:pt>
                <c:pt idx="3946" formatCode="0.00E+00">
                  <c:v>2.9901623658164602E-5</c:v>
                </c:pt>
                <c:pt idx="3947" formatCode="0.00E+00">
                  <c:v>2.9901623658164602E-5</c:v>
                </c:pt>
                <c:pt idx="3948" formatCode="0.00E+00">
                  <c:v>2.9901623658164602E-5</c:v>
                </c:pt>
                <c:pt idx="3949" formatCode="0.00E+00">
                  <c:v>2.9901623658164602E-5</c:v>
                </c:pt>
                <c:pt idx="3950" formatCode="0.00E+00">
                  <c:v>2.9901623658164602E-5</c:v>
                </c:pt>
                <c:pt idx="3951" formatCode="0.00E+00">
                  <c:v>2.9901623658164602E-5</c:v>
                </c:pt>
                <c:pt idx="3952" formatCode="0.00E+00">
                  <c:v>2.9901623658164602E-5</c:v>
                </c:pt>
                <c:pt idx="3953" formatCode="0.00E+00">
                  <c:v>2.9901623658164602E-5</c:v>
                </c:pt>
                <c:pt idx="3954" formatCode="0.00E+00">
                  <c:v>5.9803247316329203E-5</c:v>
                </c:pt>
                <c:pt idx="3955" formatCode="0.00E+00">
                  <c:v>2.9901623658164602E-5</c:v>
                </c:pt>
                <c:pt idx="3956" formatCode="0.00E+00">
                  <c:v>2.9901623658164602E-5</c:v>
                </c:pt>
                <c:pt idx="3957" formatCode="0.00E+00">
                  <c:v>2.9901623658164602E-5</c:v>
                </c:pt>
                <c:pt idx="3958" formatCode="0.00E+00">
                  <c:v>2.9901623658164602E-5</c:v>
                </c:pt>
                <c:pt idx="3959" formatCode="0.00E+00">
                  <c:v>2.9901623658164602E-5</c:v>
                </c:pt>
                <c:pt idx="3960" formatCode="0.00E+00">
                  <c:v>2.9901623658164602E-5</c:v>
                </c:pt>
                <c:pt idx="3961" formatCode="0.00E+00">
                  <c:v>2.9901623658164602E-5</c:v>
                </c:pt>
                <c:pt idx="3962" formatCode="0.00E+00">
                  <c:v>2.9901623658164602E-5</c:v>
                </c:pt>
                <c:pt idx="3963" formatCode="0.00E+00">
                  <c:v>2.9901623658164602E-5</c:v>
                </c:pt>
                <c:pt idx="3964" formatCode="0.00E+00">
                  <c:v>2.9901623658164602E-5</c:v>
                </c:pt>
                <c:pt idx="3965" formatCode="0.00E+00">
                  <c:v>2.9901623658164602E-5</c:v>
                </c:pt>
                <c:pt idx="3966" formatCode="0.00E+00">
                  <c:v>2.9901623658164602E-5</c:v>
                </c:pt>
                <c:pt idx="3967" formatCode="0.00E+00">
                  <c:v>2.9901623658164602E-5</c:v>
                </c:pt>
                <c:pt idx="3968" formatCode="0.00E+00">
                  <c:v>2.9901623658164602E-5</c:v>
                </c:pt>
                <c:pt idx="3969" formatCode="0.00E+00">
                  <c:v>5.9803247316329203E-5</c:v>
                </c:pt>
                <c:pt idx="3970" formatCode="0.00E+00">
                  <c:v>2.9901623658164602E-5</c:v>
                </c:pt>
                <c:pt idx="3971" formatCode="0.00E+00">
                  <c:v>2.9901623658164602E-5</c:v>
                </c:pt>
                <c:pt idx="3972" formatCode="0.00E+00">
                  <c:v>2.9901623658164602E-5</c:v>
                </c:pt>
                <c:pt idx="3973" formatCode="0.00E+00">
                  <c:v>2.9901623658164602E-5</c:v>
                </c:pt>
                <c:pt idx="3974" formatCode="0.00E+00">
                  <c:v>2.9901623658164602E-5</c:v>
                </c:pt>
                <c:pt idx="3975" formatCode="0.00E+00">
                  <c:v>2.9901623658164602E-5</c:v>
                </c:pt>
                <c:pt idx="3976" formatCode="0.00E+00">
                  <c:v>2.9901623658164602E-5</c:v>
                </c:pt>
                <c:pt idx="3977" formatCode="0.00E+00">
                  <c:v>2.9901623658164602E-5</c:v>
                </c:pt>
                <c:pt idx="3978" formatCode="0.00E+00">
                  <c:v>2.9901623658164602E-5</c:v>
                </c:pt>
                <c:pt idx="3979" formatCode="0.00E+00">
                  <c:v>2.9901623658164602E-5</c:v>
                </c:pt>
                <c:pt idx="3980" formatCode="0.00E+00">
                  <c:v>2.9901623658164602E-5</c:v>
                </c:pt>
                <c:pt idx="3981" formatCode="0.00E+00">
                  <c:v>2.9901623658164602E-5</c:v>
                </c:pt>
                <c:pt idx="3982" formatCode="0.00E+00">
                  <c:v>2.9901623658164602E-5</c:v>
                </c:pt>
                <c:pt idx="3983" formatCode="0.00E+00">
                  <c:v>2.9901623658164602E-5</c:v>
                </c:pt>
                <c:pt idx="3984" formatCode="0.00E+00">
                  <c:v>5.9803247316329203E-5</c:v>
                </c:pt>
                <c:pt idx="3985" formatCode="0.00E+00">
                  <c:v>2.9901623658164602E-5</c:v>
                </c:pt>
                <c:pt idx="3986" formatCode="0.00E+00">
                  <c:v>2.9901623658164602E-5</c:v>
                </c:pt>
                <c:pt idx="3987" formatCode="0.00E+00">
                  <c:v>2.9901623658164602E-5</c:v>
                </c:pt>
                <c:pt idx="3988" formatCode="0.00E+00">
                  <c:v>2.9901623658164602E-5</c:v>
                </c:pt>
                <c:pt idx="3989" formatCode="0.00E+00">
                  <c:v>5.9803247316329203E-5</c:v>
                </c:pt>
                <c:pt idx="3990" formatCode="0.00E+00">
                  <c:v>2.9901623658164602E-5</c:v>
                </c:pt>
                <c:pt idx="3991" formatCode="0.00E+00">
                  <c:v>2.9901623658164602E-5</c:v>
                </c:pt>
                <c:pt idx="3992" formatCode="0.00E+00">
                  <c:v>2.9901623658164602E-5</c:v>
                </c:pt>
                <c:pt idx="3993" formatCode="0.00E+00">
                  <c:v>2.9901623658164602E-5</c:v>
                </c:pt>
                <c:pt idx="3994" formatCode="0.00E+00">
                  <c:v>5.9803247316329203E-5</c:v>
                </c:pt>
                <c:pt idx="3995" formatCode="0.00E+00">
                  <c:v>2.9901623658164602E-5</c:v>
                </c:pt>
                <c:pt idx="3996" formatCode="0.00E+00">
                  <c:v>2.9901623658164602E-5</c:v>
                </c:pt>
                <c:pt idx="3997" formatCode="0.00E+00">
                  <c:v>2.9901623658164602E-5</c:v>
                </c:pt>
                <c:pt idx="3998" formatCode="0.00E+00">
                  <c:v>2.9901623658164602E-5</c:v>
                </c:pt>
                <c:pt idx="3999" formatCode="0.00E+00">
                  <c:v>5.9803247316329203E-5</c:v>
                </c:pt>
                <c:pt idx="4000" formatCode="0.00E+00">
                  <c:v>2.9901623658164602E-5</c:v>
                </c:pt>
                <c:pt idx="4001" formatCode="0.00E+00">
                  <c:v>5.9803247316329203E-5</c:v>
                </c:pt>
                <c:pt idx="4002" formatCode="0.00E+00">
                  <c:v>2.9901623658164602E-5</c:v>
                </c:pt>
                <c:pt idx="4003" formatCode="0.00E+00">
                  <c:v>2.9901623658164602E-5</c:v>
                </c:pt>
                <c:pt idx="4004" formatCode="0.00E+00">
                  <c:v>2.9901623658164602E-5</c:v>
                </c:pt>
                <c:pt idx="4005" formatCode="0.00E+00">
                  <c:v>2.9901623658164602E-5</c:v>
                </c:pt>
                <c:pt idx="4006" formatCode="0.00E+00">
                  <c:v>2.9901623658164602E-5</c:v>
                </c:pt>
                <c:pt idx="4007" formatCode="0.00E+00">
                  <c:v>2.9901623658164602E-5</c:v>
                </c:pt>
                <c:pt idx="4008" formatCode="0.00E+00">
                  <c:v>5.9803247316329203E-5</c:v>
                </c:pt>
                <c:pt idx="4009" formatCode="0.00E+00">
                  <c:v>2.9901623658164602E-5</c:v>
                </c:pt>
                <c:pt idx="4010" formatCode="0.00E+00">
                  <c:v>2.9901623658164602E-5</c:v>
                </c:pt>
                <c:pt idx="4011" formatCode="0.00E+00">
                  <c:v>2.9901623658164602E-5</c:v>
                </c:pt>
                <c:pt idx="4012" formatCode="0.00E+00">
                  <c:v>2.9901623658164602E-5</c:v>
                </c:pt>
                <c:pt idx="4013" formatCode="0.00E+00">
                  <c:v>5.9803247316329203E-5</c:v>
                </c:pt>
                <c:pt idx="4014" formatCode="0.00E+00">
                  <c:v>2.9901623658164602E-5</c:v>
                </c:pt>
                <c:pt idx="4015" formatCode="0.00E+00">
                  <c:v>2.9901623658164602E-5</c:v>
                </c:pt>
                <c:pt idx="4016" formatCode="0.00E+00">
                  <c:v>2.9901623658164602E-5</c:v>
                </c:pt>
                <c:pt idx="4017" formatCode="0.00E+00">
                  <c:v>2.9901623658164602E-5</c:v>
                </c:pt>
                <c:pt idx="4018" formatCode="0.00E+00">
                  <c:v>2.9901623658164602E-5</c:v>
                </c:pt>
                <c:pt idx="4019" formatCode="0.00E+00">
                  <c:v>2.9901623658164602E-5</c:v>
                </c:pt>
                <c:pt idx="4020" formatCode="0.00E+00">
                  <c:v>2.9901623658164602E-5</c:v>
                </c:pt>
                <c:pt idx="4021" formatCode="0.00E+00">
                  <c:v>2.9901623658164602E-5</c:v>
                </c:pt>
                <c:pt idx="4022" formatCode="0.00E+00">
                  <c:v>2.9901623658164602E-5</c:v>
                </c:pt>
                <c:pt idx="4023" formatCode="0.00E+00">
                  <c:v>5.9803247316329203E-5</c:v>
                </c:pt>
                <c:pt idx="4024" formatCode="0.00E+00">
                  <c:v>2.9901623658164602E-5</c:v>
                </c:pt>
                <c:pt idx="4025" formatCode="0.00E+00">
                  <c:v>2.9901623658164602E-5</c:v>
                </c:pt>
                <c:pt idx="4026" formatCode="0.00E+00">
                  <c:v>2.9901623658164602E-5</c:v>
                </c:pt>
                <c:pt idx="4027" formatCode="0.00E+00">
                  <c:v>8.9704870974494005E-5</c:v>
                </c:pt>
                <c:pt idx="4028" formatCode="0.00E+00">
                  <c:v>2.9901623658164602E-5</c:v>
                </c:pt>
                <c:pt idx="4029" formatCode="0.00E+00">
                  <c:v>2.9901623658164602E-5</c:v>
                </c:pt>
                <c:pt idx="4030" formatCode="0.00E+00">
                  <c:v>2.9901623658164602E-5</c:v>
                </c:pt>
                <c:pt idx="4031" formatCode="0.00E+00">
                  <c:v>2.9901623658164602E-5</c:v>
                </c:pt>
                <c:pt idx="4032" formatCode="0.00E+00">
                  <c:v>2.9901623658164602E-5</c:v>
                </c:pt>
                <c:pt idx="4033" formatCode="0.00E+00">
                  <c:v>2.9901623658164602E-5</c:v>
                </c:pt>
                <c:pt idx="4034" formatCode="0.00E+00">
                  <c:v>2.9901623658164602E-5</c:v>
                </c:pt>
                <c:pt idx="4035" formatCode="0.00E+00">
                  <c:v>2.9901623658164602E-5</c:v>
                </c:pt>
                <c:pt idx="4036" formatCode="0.00E+00">
                  <c:v>5.9803247316329203E-5</c:v>
                </c:pt>
                <c:pt idx="4037" formatCode="0.00E+00">
                  <c:v>2.9901623658164602E-5</c:v>
                </c:pt>
                <c:pt idx="4038" formatCode="0.00E+00">
                  <c:v>2.9901623658164602E-5</c:v>
                </c:pt>
                <c:pt idx="4039" formatCode="0.00E+00">
                  <c:v>2.9901623658164602E-5</c:v>
                </c:pt>
                <c:pt idx="4040" formatCode="0.00E+00">
                  <c:v>2.9901623658164602E-5</c:v>
                </c:pt>
                <c:pt idx="4041" formatCode="0.00E+00">
                  <c:v>2.9901623658164602E-5</c:v>
                </c:pt>
                <c:pt idx="4042" formatCode="0.00E+00">
                  <c:v>2.9901623658164602E-5</c:v>
                </c:pt>
                <c:pt idx="4043" formatCode="0.00E+00">
                  <c:v>2.9901623658164602E-5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106824"/>
        <c:axId val="282105256"/>
      </c:scatterChart>
      <c:valAx>
        <c:axId val="282106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5256"/>
        <c:crosses val="autoZero"/>
        <c:crossBetween val="midCat"/>
      </c:valAx>
      <c:valAx>
        <c:axId val="282105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6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Sheet4!$A:$A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Sheet4!$C:$C</c:f>
              <c:numCache>
                <c:formatCode>0.00E+00</c:formatCode>
                <c:ptCount val="1048576"/>
                <c:pt idx="0">
                  <c:v>5.7946689046077602E-4</c:v>
                </c:pt>
                <c:pt idx="1">
                  <c:v>8.9917276105982405E-4</c:v>
                </c:pt>
                <c:pt idx="2">
                  <c:v>7.9926467649762197E-4</c:v>
                </c:pt>
                <c:pt idx="3">
                  <c:v>4.9954042281101301E-4</c:v>
                </c:pt>
                <c:pt idx="4">
                  <c:v>5.9944850737321596E-4</c:v>
                </c:pt>
                <c:pt idx="5">
                  <c:v>5.9944850737321596E-4</c:v>
                </c:pt>
                <c:pt idx="6">
                  <c:v>6.3941174119809703E-4</c:v>
                </c:pt>
                <c:pt idx="7">
                  <c:v>6.9935659193541902E-4</c:v>
                </c:pt>
                <c:pt idx="8">
                  <c:v>3.7965072133637002E-4</c:v>
                </c:pt>
                <c:pt idx="9">
                  <c:v>6.1943012428565699E-4</c:v>
                </c:pt>
                <c:pt idx="10">
                  <c:v>8.5920952723494298E-4</c:v>
                </c:pt>
                <c:pt idx="11">
                  <c:v>5.3950365663589495E-4</c:v>
                </c:pt>
                <c:pt idx="12">
                  <c:v>7.3931982576029998E-4</c:v>
                </c:pt>
                <c:pt idx="13">
                  <c:v>8.1924629341006202E-4</c:v>
                </c:pt>
                <c:pt idx="14">
                  <c:v>8.1924629341006202E-4</c:v>
                </c:pt>
                <c:pt idx="15">
                  <c:v>6.1943012428565699E-4</c:v>
                </c:pt>
                <c:pt idx="16">
                  <c:v>5.7946689046077602E-4</c:v>
                </c:pt>
                <c:pt idx="17">
                  <c:v>3.39687487511489E-4</c:v>
                </c:pt>
                <c:pt idx="18">
                  <c:v>5.1952203972345404E-4</c:v>
                </c:pt>
                <c:pt idx="19">
                  <c:v>8.9917276105982405E-4</c:v>
                </c:pt>
                <c:pt idx="20">
                  <c:v>8.3922791032250304E-4</c:v>
                </c:pt>
                <c:pt idx="21">
                  <c:v>5.9944850737321596E-4</c:v>
                </c:pt>
                <c:pt idx="22">
                  <c:v>7.3931982576029998E-4</c:v>
                </c:pt>
                <c:pt idx="23">
                  <c:v>6.79374975022978E-4</c:v>
                </c:pt>
                <c:pt idx="24">
                  <c:v>7.3931982576029998E-4</c:v>
                </c:pt>
                <c:pt idx="25">
                  <c:v>6.9935659193541902E-4</c:v>
                </c:pt>
                <c:pt idx="26">
                  <c:v>6.3941174119809703E-4</c:v>
                </c:pt>
                <c:pt idx="27">
                  <c:v>4.7955880589857302E-4</c:v>
                </c:pt>
                <c:pt idx="28">
                  <c:v>7.1933820884785896E-4</c:v>
                </c:pt>
                <c:pt idx="29">
                  <c:v>5.59485273548335E-4</c:v>
                </c:pt>
                <c:pt idx="30">
                  <c:v>6.5939335811053795E-4</c:v>
                </c:pt>
                <c:pt idx="31">
                  <c:v>5.7946689046077602E-4</c:v>
                </c:pt>
                <c:pt idx="32">
                  <c:v>9.5911761179714604E-4</c:v>
                </c:pt>
                <c:pt idx="33">
                  <c:v>6.79374975022978E-4</c:v>
                </c:pt>
                <c:pt idx="34">
                  <c:v>5.9944850737321596E-4</c:v>
                </c:pt>
                <c:pt idx="35">
                  <c:v>7.3931982576029998E-4</c:v>
                </c:pt>
                <c:pt idx="36">
                  <c:v>7.5930144267274101E-4</c:v>
                </c:pt>
                <c:pt idx="37">
                  <c:v>6.1943012428565699E-4</c:v>
                </c:pt>
                <c:pt idx="38">
                  <c:v>5.1952203972345404E-4</c:v>
                </c:pt>
                <c:pt idx="39">
                  <c:v>6.3941174119809703E-4</c:v>
                </c:pt>
                <c:pt idx="40">
                  <c:v>5.3950365663589495E-4</c:v>
                </c:pt>
                <c:pt idx="41">
                  <c:v>5.3950365663589495E-4</c:v>
                </c:pt>
                <c:pt idx="42">
                  <c:v>6.79374975022978E-4</c:v>
                </c:pt>
                <c:pt idx="43">
                  <c:v>7.1933820884785896E-4</c:v>
                </c:pt>
                <c:pt idx="44">
                  <c:v>8.79191144147384E-4</c:v>
                </c:pt>
                <c:pt idx="45">
                  <c:v>7.9926467649762197E-4</c:v>
                </c:pt>
                <c:pt idx="46">
                  <c:v>4.59577188986132E-4</c:v>
                </c:pt>
                <c:pt idx="47">
                  <c:v>7.7928305958518105E-4</c:v>
                </c:pt>
                <c:pt idx="48">
                  <c:v>5.59485273548335E-4</c:v>
                </c:pt>
                <c:pt idx="49">
                  <c:v>6.79374975022978E-4</c:v>
                </c:pt>
                <c:pt idx="50">
                  <c:v>6.5939335811053795E-4</c:v>
                </c:pt>
                <c:pt idx="51">
                  <c:v>5.59485273548335E-4</c:v>
                </c:pt>
                <c:pt idx="52">
                  <c:v>8.79191144147384E-4</c:v>
                </c:pt>
                <c:pt idx="53">
                  <c:v>7.3931982576029998E-4</c:v>
                </c:pt>
                <c:pt idx="54">
                  <c:v>7.5930144267274101E-4</c:v>
                </c:pt>
                <c:pt idx="55">
                  <c:v>5.3950365663589495E-4</c:v>
                </c:pt>
                <c:pt idx="56">
                  <c:v>6.9935659193541902E-4</c:v>
                </c:pt>
                <c:pt idx="57">
                  <c:v>7.5930144267274101E-4</c:v>
                </c:pt>
                <c:pt idx="58">
                  <c:v>7.7928305958518105E-4</c:v>
                </c:pt>
                <c:pt idx="59">
                  <c:v>4.39595572073692E-4</c:v>
                </c:pt>
                <c:pt idx="60">
                  <c:v>6.1943012428565699E-4</c:v>
                </c:pt>
                <c:pt idx="61">
                  <c:v>8.5920952723494298E-4</c:v>
                </c:pt>
                <c:pt idx="62">
                  <c:v>5.9944850737321596E-4</c:v>
                </c:pt>
                <c:pt idx="63">
                  <c:v>5.9944850737321596E-4</c:v>
                </c:pt>
                <c:pt idx="64">
                  <c:v>7.5930144267274101E-4</c:v>
                </c:pt>
                <c:pt idx="65">
                  <c:v>7.7928305958518105E-4</c:v>
                </c:pt>
                <c:pt idx="66">
                  <c:v>6.79374975022978E-4</c:v>
                </c:pt>
                <c:pt idx="67">
                  <c:v>6.9935659193541902E-4</c:v>
                </c:pt>
                <c:pt idx="68">
                  <c:v>7.1933820884785896E-4</c:v>
                </c:pt>
                <c:pt idx="69">
                  <c:v>9.1915437797226497E-4</c:v>
                </c:pt>
                <c:pt idx="70">
                  <c:v>5.1952203972345404E-4</c:v>
                </c:pt>
                <c:pt idx="71">
                  <c:v>6.3941174119809703E-4</c:v>
                </c:pt>
                <c:pt idx="72">
                  <c:v>5.7946689046077602E-4</c:v>
                </c:pt>
                <c:pt idx="73">
                  <c:v>8.3922791032250304E-4</c:v>
                </c:pt>
                <c:pt idx="74">
                  <c:v>7.9926467649762197E-4</c:v>
                </c:pt>
                <c:pt idx="75">
                  <c:v>7.1933820884785896E-4</c:v>
                </c:pt>
                <c:pt idx="76">
                  <c:v>6.1943012428565699E-4</c:v>
                </c:pt>
                <c:pt idx="77">
                  <c:v>9.1915437797226497E-4</c:v>
                </c:pt>
                <c:pt idx="78">
                  <c:v>4.1961395516125098E-4</c:v>
                </c:pt>
                <c:pt idx="79">
                  <c:v>7.1933820884785896E-4</c:v>
                </c:pt>
                <c:pt idx="80">
                  <c:v>5.7946689046077602E-4</c:v>
                </c:pt>
                <c:pt idx="81">
                  <c:v>6.79374975022978E-4</c:v>
                </c:pt>
                <c:pt idx="82">
                  <c:v>5.1952203972345404E-4</c:v>
                </c:pt>
                <c:pt idx="83">
                  <c:v>9.1915437797226497E-4</c:v>
                </c:pt>
                <c:pt idx="84">
                  <c:v>7.1933820884785896E-4</c:v>
                </c:pt>
                <c:pt idx="85">
                  <c:v>6.1943012428565699E-4</c:v>
                </c:pt>
                <c:pt idx="86">
                  <c:v>6.5939335811053795E-4</c:v>
                </c:pt>
                <c:pt idx="87">
                  <c:v>6.5939335811053795E-4</c:v>
                </c:pt>
                <c:pt idx="88">
                  <c:v>7.1933820884785896E-4</c:v>
                </c:pt>
                <c:pt idx="89">
                  <c:v>4.9954042281101301E-4</c:v>
                </c:pt>
                <c:pt idx="90">
                  <c:v>5.3950365663589495E-4</c:v>
                </c:pt>
                <c:pt idx="91">
                  <c:v>6.79374975022978E-4</c:v>
                </c:pt>
                <c:pt idx="92">
                  <c:v>4.7955880589857302E-4</c:v>
                </c:pt>
                <c:pt idx="93">
                  <c:v>5.1952203972345404E-4</c:v>
                </c:pt>
                <c:pt idx="94">
                  <c:v>5.1952203972345404E-4</c:v>
                </c:pt>
                <c:pt idx="95">
                  <c:v>6.1943012428565699E-4</c:v>
                </c:pt>
                <c:pt idx="96">
                  <c:v>6.1943012428565699E-4</c:v>
                </c:pt>
                <c:pt idx="97">
                  <c:v>6.79374975022978E-4</c:v>
                </c:pt>
                <c:pt idx="98">
                  <c:v>6.1943012428565699E-4</c:v>
                </c:pt>
                <c:pt idx="99">
                  <c:v>7.1933820884785896E-4</c:v>
                </c:pt>
                <c:pt idx="100">
                  <c:v>7.1933820884785896E-4</c:v>
                </c:pt>
                <c:pt idx="101">
                  <c:v>6.9935659193541902E-4</c:v>
                </c:pt>
                <c:pt idx="102">
                  <c:v>5.1952203972345404E-4</c:v>
                </c:pt>
                <c:pt idx="103">
                  <c:v>6.5939335811053795E-4</c:v>
                </c:pt>
                <c:pt idx="104">
                  <c:v>5.1952203972345404E-4</c:v>
                </c:pt>
                <c:pt idx="105">
                  <c:v>7.5930144267274101E-4</c:v>
                </c:pt>
                <c:pt idx="106">
                  <c:v>7.9926467649762197E-4</c:v>
                </c:pt>
                <c:pt idx="107">
                  <c:v>6.1943012428565699E-4</c:v>
                </c:pt>
                <c:pt idx="108">
                  <c:v>4.7955880589857302E-4</c:v>
                </c:pt>
                <c:pt idx="109">
                  <c:v>7.1933820884785896E-4</c:v>
                </c:pt>
                <c:pt idx="110">
                  <c:v>6.9935659193541902E-4</c:v>
                </c:pt>
                <c:pt idx="111">
                  <c:v>7.3931982576029998E-4</c:v>
                </c:pt>
                <c:pt idx="112">
                  <c:v>5.7946689046077602E-4</c:v>
                </c:pt>
                <c:pt idx="113">
                  <c:v>6.9935659193541902E-4</c:v>
                </c:pt>
                <c:pt idx="114">
                  <c:v>4.9954042281101301E-4</c:v>
                </c:pt>
                <c:pt idx="115">
                  <c:v>6.5939335811053795E-4</c:v>
                </c:pt>
                <c:pt idx="116">
                  <c:v>6.1943012428565699E-4</c:v>
                </c:pt>
                <c:pt idx="117">
                  <c:v>4.7955880589857302E-4</c:v>
                </c:pt>
                <c:pt idx="118">
                  <c:v>7.7928305958518105E-4</c:v>
                </c:pt>
                <c:pt idx="119">
                  <c:v>7.1933820884785896E-4</c:v>
                </c:pt>
                <c:pt idx="120">
                  <c:v>5.9944850737321596E-4</c:v>
                </c:pt>
                <c:pt idx="121">
                  <c:v>7.3931982576029998E-4</c:v>
                </c:pt>
                <c:pt idx="122">
                  <c:v>5.7946689046077602E-4</c:v>
                </c:pt>
                <c:pt idx="123">
                  <c:v>5.1952203972345404E-4</c:v>
                </c:pt>
                <c:pt idx="124">
                  <c:v>5.7946689046077602E-4</c:v>
                </c:pt>
                <c:pt idx="125">
                  <c:v>5.7946689046077602E-4</c:v>
                </c:pt>
                <c:pt idx="126">
                  <c:v>6.79374975022978E-4</c:v>
                </c:pt>
                <c:pt idx="127">
                  <c:v>6.9935659193541902E-4</c:v>
                </c:pt>
                <c:pt idx="128">
                  <c:v>4.9954042281101301E-4</c:v>
                </c:pt>
                <c:pt idx="129">
                  <c:v>5.59485273548335E-4</c:v>
                </c:pt>
                <c:pt idx="130">
                  <c:v>5.59485273548335E-4</c:v>
                </c:pt>
                <c:pt idx="131">
                  <c:v>4.7955880589857302E-4</c:v>
                </c:pt>
                <c:pt idx="132">
                  <c:v>7.3931982576029998E-4</c:v>
                </c:pt>
                <c:pt idx="133">
                  <c:v>5.7946689046077602E-4</c:v>
                </c:pt>
                <c:pt idx="134">
                  <c:v>6.79374975022978E-4</c:v>
                </c:pt>
                <c:pt idx="135">
                  <c:v>6.5939335811053795E-4</c:v>
                </c:pt>
                <c:pt idx="136">
                  <c:v>5.9944850737321596E-4</c:v>
                </c:pt>
                <c:pt idx="137">
                  <c:v>9.5911761179714604E-4</c:v>
                </c:pt>
                <c:pt idx="138">
                  <c:v>4.59577188986132E-4</c:v>
                </c:pt>
                <c:pt idx="139">
                  <c:v>4.39595572073692E-4</c:v>
                </c:pt>
                <c:pt idx="140">
                  <c:v>4.9954042281101301E-4</c:v>
                </c:pt>
                <c:pt idx="141">
                  <c:v>6.3941174119809703E-4</c:v>
                </c:pt>
                <c:pt idx="142">
                  <c:v>6.1943012428565699E-4</c:v>
                </c:pt>
                <c:pt idx="143">
                  <c:v>6.1943012428565699E-4</c:v>
                </c:pt>
                <c:pt idx="144">
                  <c:v>5.3950365663589495E-4</c:v>
                </c:pt>
                <c:pt idx="145">
                  <c:v>7.1933820884785896E-4</c:v>
                </c:pt>
                <c:pt idx="146">
                  <c:v>5.3950365663589495E-4</c:v>
                </c:pt>
                <c:pt idx="147">
                  <c:v>5.7946689046077602E-4</c:v>
                </c:pt>
                <c:pt idx="148">
                  <c:v>5.7946689046077602E-4</c:v>
                </c:pt>
                <c:pt idx="149">
                  <c:v>5.3950365663589495E-4</c:v>
                </c:pt>
                <c:pt idx="150">
                  <c:v>6.1943012428565699E-4</c:v>
                </c:pt>
                <c:pt idx="151">
                  <c:v>4.7955880589857302E-4</c:v>
                </c:pt>
                <c:pt idx="152">
                  <c:v>7.3931982576029998E-4</c:v>
                </c:pt>
                <c:pt idx="153">
                  <c:v>4.7955880589857302E-4</c:v>
                </c:pt>
                <c:pt idx="154">
                  <c:v>6.9935659193541902E-4</c:v>
                </c:pt>
                <c:pt idx="155">
                  <c:v>7.5930144267274101E-4</c:v>
                </c:pt>
                <c:pt idx="156">
                  <c:v>5.59485273548335E-4</c:v>
                </c:pt>
                <c:pt idx="157">
                  <c:v>8.9917276105982405E-4</c:v>
                </c:pt>
                <c:pt idx="158">
                  <c:v>6.79374975022978E-4</c:v>
                </c:pt>
                <c:pt idx="159">
                  <c:v>5.7946689046077602E-4</c:v>
                </c:pt>
                <c:pt idx="160">
                  <c:v>6.5939335811053795E-4</c:v>
                </c:pt>
                <c:pt idx="161">
                  <c:v>5.7946689046077602E-4</c:v>
                </c:pt>
                <c:pt idx="162">
                  <c:v>5.9944850737321596E-4</c:v>
                </c:pt>
                <c:pt idx="163">
                  <c:v>5.7946689046077602E-4</c:v>
                </c:pt>
                <c:pt idx="164">
                  <c:v>6.79374975022978E-4</c:v>
                </c:pt>
                <c:pt idx="165">
                  <c:v>5.9944850737321596E-4</c:v>
                </c:pt>
                <c:pt idx="166">
                  <c:v>6.79374975022978E-4</c:v>
                </c:pt>
                <c:pt idx="167">
                  <c:v>6.5939335811053795E-4</c:v>
                </c:pt>
                <c:pt idx="168">
                  <c:v>6.79374975022978E-4</c:v>
                </c:pt>
                <c:pt idx="169">
                  <c:v>5.7946689046077602E-4</c:v>
                </c:pt>
                <c:pt idx="170">
                  <c:v>7.3931982576029998E-4</c:v>
                </c:pt>
                <c:pt idx="171">
                  <c:v>5.3950365663589495E-4</c:v>
                </c:pt>
                <c:pt idx="172">
                  <c:v>7.5930144267274101E-4</c:v>
                </c:pt>
                <c:pt idx="173">
                  <c:v>6.5939335811053795E-4</c:v>
                </c:pt>
                <c:pt idx="174">
                  <c:v>7.9926467649762197E-4</c:v>
                </c:pt>
                <c:pt idx="175">
                  <c:v>8.3922791032250304E-4</c:v>
                </c:pt>
                <c:pt idx="176">
                  <c:v>5.3950365663589495E-4</c:v>
                </c:pt>
                <c:pt idx="177">
                  <c:v>6.9935659193541902E-4</c:v>
                </c:pt>
                <c:pt idx="178">
                  <c:v>3.1970587059904797E-4</c:v>
                </c:pt>
                <c:pt idx="179">
                  <c:v>3.9963233824881098E-4</c:v>
                </c:pt>
                <c:pt idx="180">
                  <c:v>5.7946689046077602E-4</c:v>
                </c:pt>
                <c:pt idx="181">
                  <c:v>8.5920952723494298E-4</c:v>
                </c:pt>
                <c:pt idx="182">
                  <c:v>5.59485273548335E-4</c:v>
                </c:pt>
                <c:pt idx="183">
                  <c:v>5.3950365663589495E-4</c:v>
                </c:pt>
                <c:pt idx="184">
                  <c:v>7.7928305958518105E-4</c:v>
                </c:pt>
                <c:pt idx="185">
                  <c:v>5.59485273548335E-4</c:v>
                </c:pt>
                <c:pt idx="186">
                  <c:v>6.9935659193541902E-4</c:v>
                </c:pt>
                <c:pt idx="187">
                  <c:v>6.3941174119809703E-4</c:v>
                </c:pt>
                <c:pt idx="188">
                  <c:v>6.3941174119809703E-4</c:v>
                </c:pt>
                <c:pt idx="189">
                  <c:v>5.7946689046077602E-4</c:v>
                </c:pt>
                <c:pt idx="190">
                  <c:v>7.3931982576029998E-4</c:v>
                </c:pt>
                <c:pt idx="191">
                  <c:v>7.9926467649762197E-4</c:v>
                </c:pt>
                <c:pt idx="192">
                  <c:v>5.59485273548335E-4</c:v>
                </c:pt>
                <c:pt idx="193">
                  <c:v>4.7955880589857302E-4</c:v>
                </c:pt>
                <c:pt idx="194">
                  <c:v>6.5939335811053795E-4</c:v>
                </c:pt>
                <c:pt idx="195">
                  <c:v>6.5939335811053795E-4</c:v>
                </c:pt>
                <c:pt idx="196">
                  <c:v>4.39595572073692E-4</c:v>
                </c:pt>
                <c:pt idx="197">
                  <c:v>7.5930144267274101E-4</c:v>
                </c:pt>
                <c:pt idx="198">
                  <c:v>7.5930144267274101E-4</c:v>
                </c:pt>
                <c:pt idx="199">
                  <c:v>6.79374975022978E-4</c:v>
                </c:pt>
                <c:pt idx="200">
                  <c:v>6.9935659193541902E-4</c:v>
                </c:pt>
                <c:pt idx="201">
                  <c:v>6.79374975022978E-4</c:v>
                </c:pt>
                <c:pt idx="202">
                  <c:v>5.59485273548335E-4</c:v>
                </c:pt>
                <c:pt idx="203">
                  <c:v>3.9963233824881098E-4</c:v>
                </c:pt>
                <c:pt idx="204">
                  <c:v>7.9926467649762197E-4</c:v>
                </c:pt>
                <c:pt idx="205">
                  <c:v>6.3941174119809703E-4</c:v>
                </c:pt>
                <c:pt idx="206">
                  <c:v>5.1952203972345404E-4</c:v>
                </c:pt>
                <c:pt idx="207">
                  <c:v>6.1943012428565699E-4</c:v>
                </c:pt>
                <c:pt idx="208">
                  <c:v>5.9944850737321596E-4</c:v>
                </c:pt>
                <c:pt idx="209">
                  <c:v>8.3922791032250304E-4</c:v>
                </c:pt>
                <c:pt idx="210">
                  <c:v>6.3941174119809703E-4</c:v>
                </c:pt>
                <c:pt idx="211">
                  <c:v>6.79374975022978E-4</c:v>
                </c:pt>
                <c:pt idx="212">
                  <c:v>6.3941174119809703E-4</c:v>
                </c:pt>
                <c:pt idx="213">
                  <c:v>4.7955880589857302E-4</c:v>
                </c:pt>
                <c:pt idx="214">
                  <c:v>4.59577188986132E-4</c:v>
                </c:pt>
                <c:pt idx="215">
                  <c:v>5.7946689046077602E-4</c:v>
                </c:pt>
                <c:pt idx="216">
                  <c:v>5.1952203972345404E-4</c:v>
                </c:pt>
                <c:pt idx="217">
                  <c:v>4.7955880589857302E-4</c:v>
                </c:pt>
                <c:pt idx="218">
                  <c:v>4.9954042281101301E-4</c:v>
                </c:pt>
                <c:pt idx="219">
                  <c:v>7.9926467649762197E-4</c:v>
                </c:pt>
                <c:pt idx="220">
                  <c:v>7.7928305958518105E-4</c:v>
                </c:pt>
                <c:pt idx="221">
                  <c:v>8.1924629341006202E-4</c:v>
                </c:pt>
                <c:pt idx="222">
                  <c:v>6.3941174119809703E-4</c:v>
                </c:pt>
                <c:pt idx="223">
                  <c:v>7.3931982576029998E-4</c:v>
                </c:pt>
                <c:pt idx="224">
                  <c:v>6.79374975022978E-4</c:v>
                </c:pt>
                <c:pt idx="225">
                  <c:v>7.1933820884785896E-4</c:v>
                </c:pt>
                <c:pt idx="226">
                  <c:v>7.1933820884785896E-4</c:v>
                </c:pt>
                <c:pt idx="227">
                  <c:v>6.3941174119809703E-4</c:v>
                </c:pt>
                <c:pt idx="228">
                  <c:v>6.3941174119809703E-4</c:v>
                </c:pt>
                <c:pt idx="229">
                  <c:v>5.1952203972345404E-4</c:v>
                </c:pt>
                <c:pt idx="230">
                  <c:v>7.9926467649762197E-4</c:v>
                </c:pt>
                <c:pt idx="231">
                  <c:v>7.9926467649762197E-4</c:v>
                </c:pt>
                <c:pt idx="232">
                  <c:v>6.5939335811053795E-4</c:v>
                </c:pt>
                <c:pt idx="233">
                  <c:v>6.3941174119809703E-4</c:v>
                </c:pt>
                <c:pt idx="234">
                  <c:v>5.3950365663589495E-4</c:v>
                </c:pt>
                <c:pt idx="235">
                  <c:v>5.1952203972345404E-4</c:v>
                </c:pt>
                <c:pt idx="236">
                  <c:v>5.7946689046077602E-4</c:v>
                </c:pt>
                <c:pt idx="237">
                  <c:v>5.1952203972345404E-4</c:v>
                </c:pt>
                <c:pt idx="238">
                  <c:v>4.59577188986132E-4</c:v>
                </c:pt>
                <c:pt idx="239">
                  <c:v>5.3950365663589495E-4</c:v>
                </c:pt>
                <c:pt idx="240">
                  <c:v>6.3941174119809703E-4</c:v>
                </c:pt>
                <c:pt idx="241">
                  <c:v>4.7955880589857302E-4</c:v>
                </c:pt>
                <c:pt idx="242">
                  <c:v>6.1943012428565699E-4</c:v>
                </c:pt>
                <c:pt idx="243">
                  <c:v>5.3950365663589495E-4</c:v>
                </c:pt>
                <c:pt idx="244">
                  <c:v>5.7946689046077602E-4</c:v>
                </c:pt>
                <c:pt idx="245">
                  <c:v>7.3931982576029998E-4</c:v>
                </c:pt>
                <c:pt idx="246">
                  <c:v>5.9944850737321596E-4</c:v>
                </c:pt>
                <c:pt idx="247">
                  <c:v>6.9935659193541902E-4</c:v>
                </c:pt>
                <c:pt idx="248">
                  <c:v>5.59485273548335E-4</c:v>
                </c:pt>
                <c:pt idx="249">
                  <c:v>4.39595572073692E-4</c:v>
                </c:pt>
                <c:pt idx="250">
                  <c:v>4.1961395516125098E-4</c:v>
                </c:pt>
                <c:pt idx="251">
                  <c:v>5.7946689046077602E-4</c:v>
                </c:pt>
                <c:pt idx="252">
                  <c:v>4.59577188986132E-4</c:v>
                </c:pt>
                <c:pt idx="253">
                  <c:v>7.1933820884785896E-4</c:v>
                </c:pt>
                <c:pt idx="254">
                  <c:v>6.5939335811053795E-4</c:v>
                </c:pt>
                <c:pt idx="255">
                  <c:v>5.7946689046077602E-4</c:v>
                </c:pt>
                <c:pt idx="256">
                  <c:v>5.1952203972345404E-4</c:v>
                </c:pt>
                <c:pt idx="257">
                  <c:v>7.1933820884785896E-4</c:v>
                </c:pt>
                <c:pt idx="258">
                  <c:v>7.3931982576029998E-4</c:v>
                </c:pt>
                <c:pt idx="259">
                  <c:v>9.5911761179714604E-4</c:v>
                </c:pt>
                <c:pt idx="260">
                  <c:v>7.1933820884785896E-4</c:v>
                </c:pt>
                <c:pt idx="261">
                  <c:v>7.7928305958518105E-4</c:v>
                </c:pt>
                <c:pt idx="262">
                  <c:v>4.1961395516125098E-4</c:v>
                </c:pt>
                <c:pt idx="263">
                  <c:v>5.7946689046077602E-4</c:v>
                </c:pt>
                <c:pt idx="264">
                  <c:v>6.1943012428565699E-4</c:v>
                </c:pt>
                <c:pt idx="265">
                  <c:v>5.3950365663589495E-4</c:v>
                </c:pt>
                <c:pt idx="266">
                  <c:v>7.5930144267274101E-4</c:v>
                </c:pt>
                <c:pt idx="267">
                  <c:v>6.1943012428565699E-4</c:v>
                </c:pt>
                <c:pt idx="268">
                  <c:v>5.3950365663589495E-4</c:v>
                </c:pt>
                <c:pt idx="269">
                  <c:v>4.9954042281101301E-4</c:v>
                </c:pt>
                <c:pt idx="270">
                  <c:v>5.59485273548335E-4</c:v>
                </c:pt>
                <c:pt idx="271">
                  <c:v>7.7928305958518105E-4</c:v>
                </c:pt>
                <c:pt idx="272">
                  <c:v>7.3931982576029998E-4</c:v>
                </c:pt>
                <c:pt idx="273">
                  <c:v>4.7955880589857302E-4</c:v>
                </c:pt>
                <c:pt idx="274">
                  <c:v>6.5939335811053795E-4</c:v>
                </c:pt>
                <c:pt idx="275">
                  <c:v>5.59485273548335E-4</c:v>
                </c:pt>
                <c:pt idx="276">
                  <c:v>5.9944850737321596E-4</c:v>
                </c:pt>
                <c:pt idx="277">
                  <c:v>5.59485273548335E-4</c:v>
                </c:pt>
                <c:pt idx="278">
                  <c:v>6.1943012428565699E-4</c:v>
                </c:pt>
                <c:pt idx="279">
                  <c:v>6.1943012428565699E-4</c:v>
                </c:pt>
                <c:pt idx="280">
                  <c:v>4.39595572073692E-4</c:v>
                </c:pt>
                <c:pt idx="281">
                  <c:v>6.9935659193541902E-4</c:v>
                </c:pt>
                <c:pt idx="282">
                  <c:v>4.9954042281101301E-4</c:v>
                </c:pt>
                <c:pt idx="283">
                  <c:v>8.1924629341006202E-4</c:v>
                </c:pt>
                <c:pt idx="284">
                  <c:v>6.79374975022978E-4</c:v>
                </c:pt>
                <c:pt idx="285">
                  <c:v>7.7928305958518105E-4</c:v>
                </c:pt>
                <c:pt idx="286">
                  <c:v>6.1943012428565699E-4</c:v>
                </c:pt>
                <c:pt idx="287">
                  <c:v>5.59485273548335E-4</c:v>
                </c:pt>
                <c:pt idx="288">
                  <c:v>6.1943012428565699E-4</c:v>
                </c:pt>
                <c:pt idx="289">
                  <c:v>4.59577188986132E-4</c:v>
                </c:pt>
                <c:pt idx="290">
                  <c:v>4.9954042281101301E-4</c:v>
                </c:pt>
                <c:pt idx="291">
                  <c:v>5.1952203972345404E-4</c:v>
                </c:pt>
                <c:pt idx="292">
                  <c:v>5.1952203972345404E-4</c:v>
                </c:pt>
                <c:pt idx="293">
                  <c:v>5.1952203972345404E-4</c:v>
                </c:pt>
                <c:pt idx="294">
                  <c:v>6.79374975022978E-4</c:v>
                </c:pt>
                <c:pt idx="295">
                  <c:v>6.1943012428565699E-4</c:v>
                </c:pt>
                <c:pt idx="296">
                  <c:v>5.9944850737321596E-4</c:v>
                </c:pt>
                <c:pt idx="297">
                  <c:v>6.79374975022978E-4</c:v>
                </c:pt>
                <c:pt idx="298">
                  <c:v>4.9954042281101301E-4</c:v>
                </c:pt>
                <c:pt idx="299">
                  <c:v>4.9954042281101301E-4</c:v>
                </c:pt>
                <c:pt idx="300">
                  <c:v>5.59485273548335E-4</c:v>
                </c:pt>
                <c:pt idx="301">
                  <c:v>6.9935659193541902E-4</c:v>
                </c:pt>
                <c:pt idx="302">
                  <c:v>6.3941174119809703E-4</c:v>
                </c:pt>
                <c:pt idx="303">
                  <c:v>7.3931982576029998E-4</c:v>
                </c:pt>
                <c:pt idx="304">
                  <c:v>7.3931982576029998E-4</c:v>
                </c:pt>
                <c:pt idx="305">
                  <c:v>6.3941174119809703E-4</c:v>
                </c:pt>
                <c:pt idx="306">
                  <c:v>6.79374975022978E-4</c:v>
                </c:pt>
                <c:pt idx="307">
                  <c:v>5.3950365663589495E-4</c:v>
                </c:pt>
                <c:pt idx="308">
                  <c:v>7.3931982576029998E-4</c:v>
                </c:pt>
                <c:pt idx="309">
                  <c:v>6.5939335811053795E-4</c:v>
                </c:pt>
                <c:pt idx="310">
                  <c:v>4.9954042281101301E-4</c:v>
                </c:pt>
                <c:pt idx="311">
                  <c:v>4.9954042281101301E-4</c:v>
                </c:pt>
                <c:pt idx="312">
                  <c:v>4.59577188986132E-4</c:v>
                </c:pt>
                <c:pt idx="313">
                  <c:v>6.3941174119809703E-4</c:v>
                </c:pt>
                <c:pt idx="314">
                  <c:v>8.1924629341006202E-4</c:v>
                </c:pt>
                <c:pt idx="315">
                  <c:v>8.5920952723494298E-4</c:v>
                </c:pt>
                <c:pt idx="316">
                  <c:v>5.9944850737321596E-4</c:v>
                </c:pt>
                <c:pt idx="317">
                  <c:v>6.3941174119809703E-4</c:v>
                </c:pt>
                <c:pt idx="318">
                  <c:v>5.9944850737321596E-4</c:v>
                </c:pt>
                <c:pt idx="319">
                  <c:v>6.1943012428565699E-4</c:v>
                </c:pt>
                <c:pt idx="320">
                  <c:v>5.9944850737321596E-4</c:v>
                </c:pt>
                <c:pt idx="321">
                  <c:v>5.9944850737321596E-4</c:v>
                </c:pt>
                <c:pt idx="322">
                  <c:v>5.3950365663589495E-4</c:v>
                </c:pt>
                <c:pt idx="323">
                  <c:v>5.59485273548335E-4</c:v>
                </c:pt>
                <c:pt idx="324">
                  <c:v>5.7946689046077602E-4</c:v>
                </c:pt>
                <c:pt idx="325">
                  <c:v>6.1943012428565699E-4</c:v>
                </c:pt>
                <c:pt idx="326">
                  <c:v>3.9963233824881098E-4</c:v>
                </c:pt>
                <c:pt idx="327">
                  <c:v>5.7946689046077602E-4</c:v>
                </c:pt>
                <c:pt idx="328">
                  <c:v>5.9944850737321596E-4</c:v>
                </c:pt>
                <c:pt idx="329">
                  <c:v>6.1943012428565699E-4</c:v>
                </c:pt>
                <c:pt idx="330">
                  <c:v>7.1933820884785896E-4</c:v>
                </c:pt>
                <c:pt idx="331">
                  <c:v>5.3950365663589495E-4</c:v>
                </c:pt>
                <c:pt idx="332">
                  <c:v>7.9926467649762197E-4</c:v>
                </c:pt>
                <c:pt idx="333">
                  <c:v>5.7946689046077602E-4</c:v>
                </c:pt>
                <c:pt idx="334">
                  <c:v>7.1933820884785896E-4</c:v>
                </c:pt>
                <c:pt idx="335">
                  <c:v>4.9954042281101301E-4</c:v>
                </c:pt>
                <c:pt idx="336">
                  <c:v>6.3941174119809703E-4</c:v>
                </c:pt>
                <c:pt idx="337">
                  <c:v>6.1943012428565699E-4</c:v>
                </c:pt>
                <c:pt idx="338">
                  <c:v>6.9935659193541902E-4</c:v>
                </c:pt>
                <c:pt idx="339">
                  <c:v>6.5939335811053795E-4</c:v>
                </c:pt>
                <c:pt idx="340">
                  <c:v>6.9935659193541902E-4</c:v>
                </c:pt>
                <c:pt idx="341">
                  <c:v>6.5939335811053795E-4</c:v>
                </c:pt>
                <c:pt idx="342">
                  <c:v>6.9935659193541902E-4</c:v>
                </c:pt>
                <c:pt idx="343">
                  <c:v>4.9954042281101301E-4</c:v>
                </c:pt>
                <c:pt idx="344">
                  <c:v>5.1952203972345404E-4</c:v>
                </c:pt>
                <c:pt idx="345">
                  <c:v>6.79374975022978E-4</c:v>
                </c:pt>
                <c:pt idx="346">
                  <c:v>5.7946689046077602E-4</c:v>
                </c:pt>
                <c:pt idx="347">
                  <c:v>7.5930144267274101E-4</c:v>
                </c:pt>
                <c:pt idx="348">
                  <c:v>6.5939335811053795E-4</c:v>
                </c:pt>
                <c:pt idx="349">
                  <c:v>5.3950365663589495E-4</c:v>
                </c:pt>
                <c:pt idx="350">
                  <c:v>6.9935659193541902E-4</c:v>
                </c:pt>
                <c:pt idx="351">
                  <c:v>5.7946689046077602E-4</c:v>
                </c:pt>
                <c:pt idx="352">
                  <c:v>4.59577188986132E-4</c:v>
                </c:pt>
                <c:pt idx="353">
                  <c:v>5.1952203972345404E-4</c:v>
                </c:pt>
                <c:pt idx="354">
                  <c:v>5.1952203972345404E-4</c:v>
                </c:pt>
                <c:pt idx="355">
                  <c:v>5.59485273548335E-4</c:v>
                </c:pt>
                <c:pt idx="356">
                  <c:v>3.7965072133637002E-4</c:v>
                </c:pt>
                <c:pt idx="357">
                  <c:v>5.7946689046077602E-4</c:v>
                </c:pt>
                <c:pt idx="358">
                  <c:v>5.59485273548335E-4</c:v>
                </c:pt>
                <c:pt idx="359">
                  <c:v>4.7955880589857302E-4</c:v>
                </c:pt>
                <c:pt idx="360">
                  <c:v>4.9954042281101301E-4</c:v>
                </c:pt>
                <c:pt idx="361">
                  <c:v>6.1943012428565699E-4</c:v>
                </c:pt>
                <c:pt idx="362">
                  <c:v>5.3950365663589495E-4</c:v>
                </c:pt>
                <c:pt idx="363">
                  <c:v>7.1933820884785896E-4</c:v>
                </c:pt>
                <c:pt idx="364">
                  <c:v>6.9935659193541902E-4</c:v>
                </c:pt>
                <c:pt idx="365">
                  <c:v>5.9944850737321596E-4</c:v>
                </c:pt>
                <c:pt idx="366">
                  <c:v>6.3941174119809703E-4</c:v>
                </c:pt>
                <c:pt idx="367">
                  <c:v>5.9944850737321596E-4</c:v>
                </c:pt>
                <c:pt idx="368">
                  <c:v>6.79374975022978E-4</c:v>
                </c:pt>
                <c:pt idx="369">
                  <c:v>5.7946689046077602E-4</c:v>
                </c:pt>
                <c:pt idx="370">
                  <c:v>5.9944850737321596E-4</c:v>
                </c:pt>
                <c:pt idx="371">
                  <c:v>6.5939335811053795E-4</c:v>
                </c:pt>
                <c:pt idx="372">
                  <c:v>6.9935659193541902E-4</c:v>
                </c:pt>
                <c:pt idx="373">
                  <c:v>7.3931982576029998E-4</c:v>
                </c:pt>
                <c:pt idx="374">
                  <c:v>6.9935659193541902E-4</c:v>
                </c:pt>
                <c:pt idx="375">
                  <c:v>5.59485273548335E-4</c:v>
                </c:pt>
                <c:pt idx="376">
                  <c:v>3.9963233824881098E-4</c:v>
                </c:pt>
                <c:pt idx="377">
                  <c:v>6.79374975022978E-4</c:v>
                </c:pt>
                <c:pt idx="378">
                  <c:v>6.9935659193541902E-4</c:v>
                </c:pt>
                <c:pt idx="379">
                  <c:v>6.1943012428565699E-4</c:v>
                </c:pt>
                <c:pt idx="380">
                  <c:v>4.7955880589857302E-4</c:v>
                </c:pt>
                <c:pt idx="381">
                  <c:v>4.1961395516125098E-4</c:v>
                </c:pt>
                <c:pt idx="382">
                  <c:v>4.1961395516125098E-4</c:v>
                </c:pt>
                <c:pt idx="383">
                  <c:v>5.59485273548335E-4</c:v>
                </c:pt>
                <c:pt idx="384">
                  <c:v>5.7946689046077602E-4</c:v>
                </c:pt>
                <c:pt idx="385">
                  <c:v>4.7955880589857302E-4</c:v>
                </c:pt>
                <c:pt idx="386">
                  <c:v>3.7965072133637002E-4</c:v>
                </c:pt>
                <c:pt idx="387">
                  <c:v>7.9926467649762197E-4</c:v>
                </c:pt>
                <c:pt idx="388">
                  <c:v>6.9935659193541902E-4</c:v>
                </c:pt>
                <c:pt idx="389">
                  <c:v>6.5939335811053795E-4</c:v>
                </c:pt>
                <c:pt idx="390">
                  <c:v>5.3950365663589495E-4</c:v>
                </c:pt>
                <c:pt idx="391">
                  <c:v>5.7946689046077602E-4</c:v>
                </c:pt>
                <c:pt idx="392">
                  <c:v>4.9954042281101301E-4</c:v>
                </c:pt>
                <c:pt idx="393">
                  <c:v>5.7946689046077602E-4</c:v>
                </c:pt>
                <c:pt idx="394">
                  <c:v>6.5939335811053795E-4</c:v>
                </c:pt>
                <c:pt idx="395">
                  <c:v>5.7946689046077602E-4</c:v>
                </c:pt>
                <c:pt idx="396">
                  <c:v>6.3941174119809703E-4</c:v>
                </c:pt>
                <c:pt idx="397">
                  <c:v>4.39595572073692E-4</c:v>
                </c:pt>
                <c:pt idx="398">
                  <c:v>5.9944850737321596E-4</c:v>
                </c:pt>
                <c:pt idx="399">
                  <c:v>5.9944850737321596E-4</c:v>
                </c:pt>
                <c:pt idx="400">
                  <c:v>3.5966910442392899E-4</c:v>
                </c:pt>
                <c:pt idx="401">
                  <c:v>4.59577188986132E-4</c:v>
                </c:pt>
                <c:pt idx="402">
                  <c:v>5.3950365663589495E-4</c:v>
                </c:pt>
                <c:pt idx="403">
                  <c:v>5.1952203972345404E-4</c:v>
                </c:pt>
                <c:pt idx="404">
                  <c:v>5.9944850737321596E-4</c:v>
                </c:pt>
                <c:pt idx="405">
                  <c:v>4.7955880589857302E-4</c:v>
                </c:pt>
                <c:pt idx="406">
                  <c:v>5.1952203972345404E-4</c:v>
                </c:pt>
                <c:pt idx="407">
                  <c:v>5.1952203972345404E-4</c:v>
                </c:pt>
                <c:pt idx="408">
                  <c:v>7.3931982576029998E-4</c:v>
                </c:pt>
                <c:pt idx="409">
                  <c:v>6.3941174119809703E-4</c:v>
                </c:pt>
                <c:pt idx="410">
                  <c:v>4.9954042281101301E-4</c:v>
                </c:pt>
                <c:pt idx="411">
                  <c:v>6.9935659193541902E-4</c:v>
                </c:pt>
                <c:pt idx="412">
                  <c:v>5.9944850737321596E-4</c:v>
                </c:pt>
                <c:pt idx="413">
                  <c:v>3.9963233824881098E-4</c:v>
                </c:pt>
                <c:pt idx="414">
                  <c:v>5.59485273548335E-4</c:v>
                </c:pt>
                <c:pt idx="415">
                  <c:v>6.79374975022978E-4</c:v>
                </c:pt>
                <c:pt idx="416">
                  <c:v>6.1943012428565699E-4</c:v>
                </c:pt>
                <c:pt idx="417">
                  <c:v>5.3950365663589495E-4</c:v>
                </c:pt>
                <c:pt idx="418">
                  <c:v>7.7928305958518105E-4</c:v>
                </c:pt>
                <c:pt idx="419">
                  <c:v>4.39595572073692E-4</c:v>
                </c:pt>
                <c:pt idx="420">
                  <c:v>2.7974263677416701E-4</c:v>
                </c:pt>
                <c:pt idx="421">
                  <c:v>7.3931982576029998E-4</c:v>
                </c:pt>
                <c:pt idx="422">
                  <c:v>6.5939335811053795E-4</c:v>
                </c:pt>
                <c:pt idx="423">
                  <c:v>6.5939335811053795E-4</c:v>
                </c:pt>
                <c:pt idx="424">
                  <c:v>7.1933820884785896E-4</c:v>
                </c:pt>
                <c:pt idx="425">
                  <c:v>5.59485273548335E-4</c:v>
                </c:pt>
                <c:pt idx="426">
                  <c:v>7.5930144267274101E-4</c:v>
                </c:pt>
                <c:pt idx="427">
                  <c:v>6.79374975022978E-4</c:v>
                </c:pt>
                <c:pt idx="428">
                  <c:v>7.9926467649762197E-4</c:v>
                </c:pt>
                <c:pt idx="429">
                  <c:v>4.9954042281101301E-4</c:v>
                </c:pt>
                <c:pt idx="430">
                  <c:v>5.3950365663589495E-4</c:v>
                </c:pt>
                <c:pt idx="431">
                  <c:v>6.79374975022978E-4</c:v>
                </c:pt>
                <c:pt idx="432">
                  <c:v>5.3950365663589495E-4</c:v>
                </c:pt>
                <c:pt idx="433">
                  <c:v>7.1933820884785896E-4</c:v>
                </c:pt>
                <c:pt idx="434">
                  <c:v>5.7946689046077602E-4</c:v>
                </c:pt>
                <c:pt idx="435">
                  <c:v>6.79374975022978E-4</c:v>
                </c:pt>
                <c:pt idx="436">
                  <c:v>4.9954042281101301E-4</c:v>
                </c:pt>
                <c:pt idx="437">
                  <c:v>4.59577188986132E-4</c:v>
                </c:pt>
                <c:pt idx="438">
                  <c:v>7.3931982576029998E-4</c:v>
                </c:pt>
                <c:pt idx="439">
                  <c:v>6.79374975022978E-4</c:v>
                </c:pt>
                <c:pt idx="440">
                  <c:v>5.3950365663589495E-4</c:v>
                </c:pt>
                <c:pt idx="441">
                  <c:v>5.59485273548335E-4</c:v>
                </c:pt>
                <c:pt idx="442">
                  <c:v>5.3950365663589495E-4</c:v>
                </c:pt>
                <c:pt idx="443">
                  <c:v>7.3931982576029998E-4</c:v>
                </c:pt>
                <c:pt idx="444">
                  <c:v>5.59485273548335E-4</c:v>
                </c:pt>
                <c:pt idx="445">
                  <c:v>5.59485273548335E-4</c:v>
                </c:pt>
                <c:pt idx="446">
                  <c:v>5.1952203972345404E-4</c:v>
                </c:pt>
                <c:pt idx="447">
                  <c:v>7.3931982576029998E-4</c:v>
                </c:pt>
                <c:pt idx="448">
                  <c:v>6.79374975022978E-4</c:v>
                </c:pt>
                <c:pt idx="449">
                  <c:v>6.5939335811053795E-4</c:v>
                </c:pt>
                <c:pt idx="450">
                  <c:v>5.3950365663589495E-4</c:v>
                </c:pt>
                <c:pt idx="451">
                  <c:v>6.5939335811053795E-4</c:v>
                </c:pt>
                <c:pt idx="452">
                  <c:v>5.9944850737321596E-4</c:v>
                </c:pt>
                <c:pt idx="453">
                  <c:v>5.3950365663589495E-4</c:v>
                </c:pt>
                <c:pt idx="454">
                  <c:v>5.3950365663589495E-4</c:v>
                </c:pt>
                <c:pt idx="455">
                  <c:v>7.1933820884785896E-4</c:v>
                </c:pt>
                <c:pt idx="456">
                  <c:v>5.1952203972345404E-4</c:v>
                </c:pt>
                <c:pt idx="457">
                  <c:v>4.7955880589857302E-4</c:v>
                </c:pt>
                <c:pt idx="458">
                  <c:v>5.59485273548335E-4</c:v>
                </c:pt>
                <c:pt idx="459">
                  <c:v>5.9944850737321596E-4</c:v>
                </c:pt>
                <c:pt idx="460">
                  <c:v>5.9944850737321596E-4</c:v>
                </c:pt>
                <c:pt idx="461">
                  <c:v>6.9935659193541902E-4</c:v>
                </c:pt>
                <c:pt idx="462">
                  <c:v>4.39595572073692E-4</c:v>
                </c:pt>
                <c:pt idx="463">
                  <c:v>7.9926467649762197E-4</c:v>
                </c:pt>
                <c:pt idx="464">
                  <c:v>7.5930144267274101E-4</c:v>
                </c:pt>
                <c:pt idx="465">
                  <c:v>5.1952203972345404E-4</c:v>
                </c:pt>
                <c:pt idx="466">
                  <c:v>5.3950365663589495E-4</c:v>
                </c:pt>
                <c:pt idx="467">
                  <c:v>4.1961395516125098E-4</c:v>
                </c:pt>
                <c:pt idx="468">
                  <c:v>7.1933820884785896E-4</c:v>
                </c:pt>
                <c:pt idx="469">
                  <c:v>4.7955880589857302E-4</c:v>
                </c:pt>
                <c:pt idx="470">
                  <c:v>6.3941174119809703E-4</c:v>
                </c:pt>
                <c:pt idx="471">
                  <c:v>6.9935659193541902E-4</c:v>
                </c:pt>
                <c:pt idx="472">
                  <c:v>6.79374975022978E-4</c:v>
                </c:pt>
                <c:pt idx="473">
                  <c:v>5.1952203972345404E-4</c:v>
                </c:pt>
                <c:pt idx="474">
                  <c:v>6.3941174119809703E-4</c:v>
                </c:pt>
                <c:pt idx="475">
                  <c:v>5.59485273548335E-4</c:v>
                </c:pt>
                <c:pt idx="476">
                  <c:v>5.3950365663589495E-4</c:v>
                </c:pt>
                <c:pt idx="477">
                  <c:v>6.3941174119809703E-4</c:v>
                </c:pt>
                <c:pt idx="478">
                  <c:v>6.5939335811053795E-4</c:v>
                </c:pt>
                <c:pt idx="479">
                  <c:v>5.9944850737321596E-4</c:v>
                </c:pt>
                <c:pt idx="480">
                  <c:v>3.7965072133637002E-4</c:v>
                </c:pt>
                <c:pt idx="481">
                  <c:v>6.79374975022978E-4</c:v>
                </c:pt>
                <c:pt idx="482">
                  <c:v>5.9944850737321596E-4</c:v>
                </c:pt>
                <c:pt idx="483">
                  <c:v>6.79374975022978E-4</c:v>
                </c:pt>
                <c:pt idx="484">
                  <c:v>6.1943012428565699E-4</c:v>
                </c:pt>
                <c:pt idx="485">
                  <c:v>7.5930144267274101E-4</c:v>
                </c:pt>
                <c:pt idx="486">
                  <c:v>6.1943012428565699E-4</c:v>
                </c:pt>
                <c:pt idx="487">
                  <c:v>5.59485273548335E-4</c:v>
                </c:pt>
                <c:pt idx="488">
                  <c:v>6.79374975022978E-4</c:v>
                </c:pt>
                <c:pt idx="489">
                  <c:v>4.39595572073692E-4</c:v>
                </c:pt>
                <c:pt idx="490">
                  <c:v>4.39595572073692E-4</c:v>
                </c:pt>
                <c:pt idx="491">
                  <c:v>5.59485273548335E-4</c:v>
                </c:pt>
                <c:pt idx="492">
                  <c:v>6.3941174119809703E-4</c:v>
                </c:pt>
                <c:pt idx="493">
                  <c:v>4.59577188986132E-4</c:v>
                </c:pt>
                <c:pt idx="494">
                  <c:v>4.39595572073692E-4</c:v>
                </c:pt>
                <c:pt idx="495">
                  <c:v>4.39595572073692E-4</c:v>
                </c:pt>
                <c:pt idx="496">
                  <c:v>4.7955880589857302E-4</c:v>
                </c:pt>
                <c:pt idx="497">
                  <c:v>6.79374975022978E-4</c:v>
                </c:pt>
                <c:pt idx="498">
                  <c:v>5.1952203972345404E-4</c:v>
                </c:pt>
                <c:pt idx="499">
                  <c:v>5.7946689046077602E-4</c:v>
                </c:pt>
                <c:pt idx="500">
                  <c:v>3.39687487511489E-4</c:v>
                </c:pt>
                <c:pt idx="501">
                  <c:v>6.3941174119809703E-4</c:v>
                </c:pt>
                <c:pt idx="502">
                  <c:v>4.1961395516125098E-4</c:v>
                </c:pt>
                <c:pt idx="503">
                  <c:v>6.5939335811053795E-4</c:v>
                </c:pt>
                <c:pt idx="504">
                  <c:v>6.1943012428565699E-4</c:v>
                </c:pt>
                <c:pt idx="505">
                  <c:v>5.9944850737321596E-4</c:v>
                </c:pt>
                <c:pt idx="506">
                  <c:v>6.3941174119809703E-4</c:v>
                </c:pt>
                <c:pt idx="507">
                  <c:v>5.7946689046077602E-4</c:v>
                </c:pt>
                <c:pt idx="508">
                  <c:v>4.1961395516125098E-4</c:v>
                </c:pt>
                <c:pt idx="509">
                  <c:v>4.59577188986132E-4</c:v>
                </c:pt>
                <c:pt idx="510">
                  <c:v>5.1952203972345404E-4</c:v>
                </c:pt>
                <c:pt idx="511">
                  <c:v>7.3931982576029998E-4</c:v>
                </c:pt>
                <c:pt idx="512">
                  <c:v>5.59485273548335E-4</c:v>
                </c:pt>
                <c:pt idx="513">
                  <c:v>6.5939335811053795E-4</c:v>
                </c:pt>
                <c:pt idx="514">
                  <c:v>5.7946689046077602E-4</c:v>
                </c:pt>
                <c:pt idx="515">
                  <c:v>5.7946689046077602E-4</c:v>
                </c:pt>
                <c:pt idx="516">
                  <c:v>4.59577188986132E-4</c:v>
                </c:pt>
                <c:pt idx="517">
                  <c:v>5.7946689046077602E-4</c:v>
                </c:pt>
                <c:pt idx="518">
                  <c:v>6.79374975022978E-4</c:v>
                </c:pt>
                <c:pt idx="519">
                  <c:v>3.7965072133637002E-4</c:v>
                </c:pt>
                <c:pt idx="520">
                  <c:v>6.1943012428565699E-4</c:v>
                </c:pt>
                <c:pt idx="521">
                  <c:v>6.79374975022978E-4</c:v>
                </c:pt>
                <c:pt idx="522">
                  <c:v>5.59485273548335E-4</c:v>
                </c:pt>
                <c:pt idx="523">
                  <c:v>4.9954042281101301E-4</c:v>
                </c:pt>
                <c:pt idx="524">
                  <c:v>6.79374975022978E-4</c:v>
                </c:pt>
                <c:pt idx="525">
                  <c:v>6.79374975022978E-4</c:v>
                </c:pt>
                <c:pt idx="526">
                  <c:v>5.1952203972345404E-4</c:v>
                </c:pt>
                <c:pt idx="527">
                  <c:v>4.7955880589857302E-4</c:v>
                </c:pt>
                <c:pt idx="528">
                  <c:v>4.59577188986132E-4</c:v>
                </c:pt>
                <c:pt idx="529">
                  <c:v>7.1933820884785896E-4</c:v>
                </c:pt>
                <c:pt idx="530">
                  <c:v>6.9935659193541902E-4</c:v>
                </c:pt>
                <c:pt idx="531">
                  <c:v>3.7965072133637002E-4</c:v>
                </c:pt>
                <c:pt idx="532">
                  <c:v>5.59485273548335E-4</c:v>
                </c:pt>
                <c:pt idx="533">
                  <c:v>7.5930144267274101E-4</c:v>
                </c:pt>
                <c:pt idx="534">
                  <c:v>5.59485273548335E-4</c:v>
                </c:pt>
                <c:pt idx="535">
                  <c:v>4.7955880589857302E-4</c:v>
                </c:pt>
                <c:pt idx="536">
                  <c:v>4.9954042281101301E-4</c:v>
                </c:pt>
                <c:pt idx="537">
                  <c:v>6.5939335811053795E-4</c:v>
                </c:pt>
                <c:pt idx="538">
                  <c:v>5.59485273548335E-4</c:v>
                </c:pt>
                <c:pt idx="539">
                  <c:v>7.1933820884785896E-4</c:v>
                </c:pt>
                <c:pt idx="540">
                  <c:v>4.39595572073692E-4</c:v>
                </c:pt>
                <c:pt idx="541">
                  <c:v>5.3950365663589495E-4</c:v>
                </c:pt>
                <c:pt idx="542">
                  <c:v>6.3941174119809703E-4</c:v>
                </c:pt>
                <c:pt idx="543">
                  <c:v>5.59485273548335E-4</c:v>
                </c:pt>
                <c:pt idx="544">
                  <c:v>6.3941174119809703E-4</c:v>
                </c:pt>
                <c:pt idx="545">
                  <c:v>6.1943012428565699E-4</c:v>
                </c:pt>
                <c:pt idx="546">
                  <c:v>4.1961395516125098E-4</c:v>
                </c:pt>
                <c:pt idx="547">
                  <c:v>6.79374975022978E-4</c:v>
                </c:pt>
                <c:pt idx="548">
                  <c:v>4.59577188986132E-4</c:v>
                </c:pt>
                <c:pt idx="549">
                  <c:v>7.1933820884785896E-4</c:v>
                </c:pt>
                <c:pt idx="550">
                  <c:v>6.5939335811053795E-4</c:v>
                </c:pt>
                <c:pt idx="551">
                  <c:v>5.1952203972345404E-4</c:v>
                </c:pt>
                <c:pt idx="552">
                  <c:v>5.3950365663589495E-4</c:v>
                </c:pt>
                <c:pt idx="553">
                  <c:v>5.59485273548335E-4</c:v>
                </c:pt>
                <c:pt idx="554">
                  <c:v>5.59485273548335E-4</c:v>
                </c:pt>
                <c:pt idx="555">
                  <c:v>6.79374975022978E-4</c:v>
                </c:pt>
                <c:pt idx="556">
                  <c:v>5.3950365663589495E-4</c:v>
                </c:pt>
                <c:pt idx="557">
                  <c:v>4.7955880589857302E-4</c:v>
                </c:pt>
                <c:pt idx="558">
                  <c:v>5.59485273548335E-4</c:v>
                </c:pt>
                <c:pt idx="559">
                  <c:v>3.5966910442392899E-4</c:v>
                </c:pt>
                <c:pt idx="560">
                  <c:v>6.1943012428565699E-4</c:v>
                </c:pt>
                <c:pt idx="561">
                  <c:v>4.9954042281101301E-4</c:v>
                </c:pt>
                <c:pt idx="562">
                  <c:v>5.7946689046077602E-4</c:v>
                </c:pt>
                <c:pt idx="563">
                  <c:v>4.1961395516125098E-4</c:v>
                </c:pt>
                <c:pt idx="564">
                  <c:v>6.5939335811053795E-4</c:v>
                </c:pt>
                <c:pt idx="565">
                  <c:v>6.3941174119809703E-4</c:v>
                </c:pt>
                <c:pt idx="566">
                  <c:v>6.1943012428565699E-4</c:v>
                </c:pt>
                <c:pt idx="567">
                  <c:v>5.1952203972345404E-4</c:v>
                </c:pt>
                <c:pt idx="568">
                  <c:v>4.9954042281101301E-4</c:v>
                </c:pt>
                <c:pt idx="569">
                  <c:v>3.5966910442392899E-4</c:v>
                </c:pt>
                <c:pt idx="570">
                  <c:v>5.7946689046077602E-4</c:v>
                </c:pt>
                <c:pt idx="571">
                  <c:v>5.3950365663589495E-4</c:v>
                </c:pt>
                <c:pt idx="572">
                  <c:v>6.5939335811053795E-4</c:v>
                </c:pt>
                <c:pt idx="573">
                  <c:v>5.7946689046077602E-4</c:v>
                </c:pt>
                <c:pt idx="574">
                  <c:v>5.3950365663589495E-4</c:v>
                </c:pt>
                <c:pt idx="575">
                  <c:v>6.79374975022978E-4</c:v>
                </c:pt>
                <c:pt idx="576">
                  <c:v>5.59485273548335E-4</c:v>
                </c:pt>
                <c:pt idx="577">
                  <c:v>4.9954042281101301E-4</c:v>
                </c:pt>
                <c:pt idx="578">
                  <c:v>6.5939335811053795E-4</c:v>
                </c:pt>
                <c:pt idx="579">
                  <c:v>5.3950365663589495E-4</c:v>
                </c:pt>
                <c:pt idx="580">
                  <c:v>5.59485273548335E-4</c:v>
                </c:pt>
                <c:pt idx="581">
                  <c:v>4.1961395516125098E-4</c:v>
                </c:pt>
                <c:pt idx="582">
                  <c:v>3.9963233824881098E-4</c:v>
                </c:pt>
                <c:pt idx="583">
                  <c:v>5.59485273548335E-4</c:v>
                </c:pt>
                <c:pt idx="584">
                  <c:v>5.3950365663589495E-4</c:v>
                </c:pt>
                <c:pt idx="585">
                  <c:v>7.3931982576029998E-4</c:v>
                </c:pt>
                <c:pt idx="586">
                  <c:v>6.79374975022978E-4</c:v>
                </c:pt>
                <c:pt idx="587">
                  <c:v>5.59485273548335E-4</c:v>
                </c:pt>
                <c:pt idx="588">
                  <c:v>6.1943012428565699E-4</c:v>
                </c:pt>
                <c:pt idx="589">
                  <c:v>6.3941174119809703E-4</c:v>
                </c:pt>
                <c:pt idx="590">
                  <c:v>5.3950365663589495E-4</c:v>
                </c:pt>
                <c:pt idx="591">
                  <c:v>4.9954042281101301E-4</c:v>
                </c:pt>
                <c:pt idx="592">
                  <c:v>5.3950365663589495E-4</c:v>
                </c:pt>
                <c:pt idx="593">
                  <c:v>5.1952203972345404E-4</c:v>
                </c:pt>
                <c:pt idx="594">
                  <c:v>4.1961395516125098E-4</c:v>
                </c:pt>
                <c:pt idx="595">
                  <c:v>4.9954042281101301E-4</c:v>
                </c:pt>
                <c:pt idx="596">
                  <c:v>5.7946689046077602E-4</c:v>
                </c:pt>
                <c:pt idx="597">
                  <c:v>4.9954042281101301E-4</c:v>
                </c:pt>
                <c:pt idx="598">
                  <c:v>5.3950365663589495E-4</c:v>
                </c:pt>
                <c:pt idx="599">
                  <c:v>6.5939335811053795E-4</c:v>
                </c:pt>
                <c:pt idx="600">
                  <c:v>4.59577188986132E-4</c:v>
                </c:pt>
                <c:pt idx="601">
                  <c:v>4.39595572073692E-4</c:v>
                </c:pt>
                <c:pt idx="602">
                  <c:v>3.7965072133637002E-4</c:v>
                </c:pt>
                <c:pt idx="603">
                  <c:v>5.59485273548335E-4</c:v>
                </c:pt>
                <c:pt idx="604">
                  <c:v>5.59485273548335E-4</c:v>
                </c:pt>
                <c:pt idx="605">
                  <c:v>4.7955880589857302E-4</c:v>
                </c:pt>
                <c:pt idx="606">
                  <c:v>5.1952203972345404E-4</c:v>
                </c:pt>
                <c:pt idx="607">
                  <c:v>5.59485273548335E-4</c:v>
                </c:pt>
                <c:pt idx="608">
                  <c:v>5.59485273548335E-4</c:v>
                </c:pt>
                <c:pt idx="609">
                  <c:v>4.7955880589857302E-4</c:v>
                </c:pt>
                <c:pt idx="610">
                  <c:v>4.9954042281101301E-4</c:v>
                </c:pt>
                <c:pt idx="611">
                  <c:v>6.79374975022978E-4</c:v>
                </c:pt>
                <c:pt idx="612">
                  <c:v>4.9954042281101301E-4</c:v>
                </c:pt>
                <c:pt idx="613">
                  <c:v>3.39687487511489E-4</c:v>
                </c:pt>
                <c:pt idx="614">
                  <c:v>6.1943012428565699E-4</c:v>
                </c:pt>
                <c:pt idx="615">
                  <c:v>6.1943012428565699E-4</c:v>
                </c:pt>
                <c:pt idx="616">
                  <c:v>6.5939335811053795E-4</c:v>
                </c:pt>
                <c:pt idx="617">
                  <c:v>4.9954042281101301E-4</c:v>
                </c:pt>
                <c:pt idx="618">
                  <c:v>7.1933820884785896E-4</c:v>
                </c:pt>
                <c:pt idx="619">
                  <c:v>5.7946689046077602E-4</c:v>
                </c:pt>
                <c:pt idx="620">
                  <c:v>6.5939335811053795E-4</c:v>
                </c:pt>
                <c:pt idx="621">
                  <c:v>5.3950365663589495E-4</c:v>
                </c:pt>
                <c:pt idx="622">
                  <c:v>5.9944850737321596E-4</c:v>
                </c:pt>
                <c:pt idx="623">
                  <c:v>5.59485273548335E-4</c:v>
                </c:pt>
                <c:pt idx="624">
                  <c:v>6.9935659193541902E-4</c:v>
                </c:pt>
                <c:pt idx="625">
                  <c:v>3.5966910442392899E-4</c:v>
                </c:pt>
                <c:pt idx="626">
                  <c:v>3.9963233824881098E-4</c:v>
                </c:pt>
                <c:pt idx="627">
                  <c:v>4.9954042281101301E-4</c:v>
                </c:pt>
                <c:pt idx="628">
                  <c:v>7.5930144267274101E-4</c:v>
                </c:pt>
                <c:pt idx="629">
                  <c:v>5.9944850737321596E-4</c:v>
                </c:pt>
                <c:pt idx="630">
                  <c:v>5.59485273548335E-4</c:v>
                </c:pt>
                <c:pt idx="631">
                  <c:v>5.7946689046077602E-4</c:v>
                </c:pt>
                <c:pt idx="632">
                  <c:v>6.79374975022978E-4</c:v>
                </c:pt>
                <c:pt idx="633">
                  <c:v>6.3941174119809703E-4</c:v>
                </c:pt>
                <c:pt idx="634">
                  <c:v>3.1970587059904797E-4</c:v>
                </c:pt>
                <c:pt idx="635">
                  <c:v>6.5939335811053795E-4</c:v>
                </c:pt>
                <c:pt idx="636">
                  <c:v>4.9954042281101301E-4</c:v>
                </c:pt>
                <c:pt idx="637">
                  <c:v>5.9944850737321596E-4</c:v>
                </c:pt>
                <c:pt idx="638">
                  <c:v>5.59485273548335E-4</c:v>
                </c:pt>
                <c:pt idx="639">
                  <c:v>5.3950365663589495E-4</c:v>
                </c:pt>
                <c:pt idx="640">
                  <c:v>4.7955880589857302E-4</c:v>
                </c:pt>
                <c:pt idx="641">
                  <c:v>4.9954042281101301E-4</c:v>
                </c:pt>
                <c:pt idx="642">
                  <c:v>3.5966910442392899E-4</c:v>
                </c:pt>
                <c:pt idx="643">
                  <c:v>6.3941174119809703E-4</c:v>
                </c:pt>
                <c:pt idx="644">
                  <c:v>5.9944850737321596E-4</c:v>
                </c:pt>
                <c:pt idx="645">
                  <c:v>5.7946689046077602E-4</c:v>
                </c:pt>
                <c:pt idx="646">
                  <c:v>5.59485273548335E-4</c:v>
                </c:pt>
                <c:pt idx="647">
                  <c:v>5.9944850737321596E-4</c:v>
                </c:pt>
                <c:pt idx="648">
                  <c:v>3.7965072133637002E-4</c:v>
                </c:pt>
                <c:pt idx="649">
                  <c:v>4.9954042281101301E-4</c:v>
                </c:pt>
                <c:pt idx="650">
                  <c:v>5.9944850737321596E-4</c:v>
                </c:pt>
                <c:pt idx="651">
                  <c:v>5.59485273548335E-4</c:v>
                </c:pt>
                <c:pt idx="652">
                  <c:v>5.7946689046077602E-4</c:v>
                </c:pt>
                <c:pt idx="653">
                  <c:v>5.3950365663589495E-4</c:v>
                </c:pt>
                <c:pt idx="654">
                  <c:v>4.9954042281101301E-4</c:v>
                </c:pt>
                <c:pt idx="655">
                  <c:v>4.59577188986132E-4</c:v>
                </c:pt>
                <c:pt idx="656">
                  <c:v>4.1961395516125098E-4</c:v>
                </c:pt>
                <c:pt idx="657">
                  <c:v>5.1952203972345404E-4</c:v>
                </c:pt>
                <c:pt idx="658">
                  <c:v>5.1952203972345404E-4</c:v>
                </c:pt>
                <c:pt idx="659">
                  <c:v>5.9944850737321596E-4</c:v>
                </c:pt>
                <c:pt idx="660">
                  <c:v>6.79374975022978E-4</c:v>
                </c:pt>
                <c:pt idx="661">
                  <c:v>5.59485273548335E-4</c:v>
                </c:pt>
                <c:pt idx="662">
                  <c:v>6.5939335811053795E-4</c:v>
                </c:pt>
                <c:pt idx="663">
                  <c:v>4.39595572073692E-4</c:v>
                </c:pt>
                <c:pt idx="664">
                  <c:v>6.79374975022978E-4</c:v>
                </c:pt>
                <c:pt idx="665">
                  <c:v>6.9935659193541902E-4</c:v>
                </c:pt>
                <c:pt idx="666">
                  <c:v>4.7955880589857302E-4</c:v>
                </c:pt>
                <c:pt idx="667">
                  <c:v>5.7946689046077602E-4</c:v>
                </c:pt>
                <c:pt idx="668">
                  <c:v>4.7955880589857302E-4</c:v>
                </c:pt>
                <c:pt idx="669">
                  <c:v>5.59485273548335E-4</c:v>
                </c:pt>
                <c:pt idx="670">
                  <c:v>5.7946689046077602E-4</c:v>
                </c:pt>
                <c:pt idx="671">
                  <c:v>5.1952203972345404E-4</c:v>
                </c:pt>
                <c:pt idx="672">
                  <c:v>6.3941174119809703E-4</c:v>
                </c:pt>
                <c:pt idx="673">
                  <c:v>4.7955880589857302E-4</c:v>
                </c:pt>
                <c:pt idx="674">
                  <c:v>3.39687487511489E-4</c:v>
                </c:pt>
                <c:pt idx="675">
                  <c:v>6.1943012428565699E-4</c:v>
                </c:pt>
                <c:pt idx="676">
                  <c:v>4.39595572073692E-4</c:v>
                </c:pt>
                <c:pt idx="677">
                  <c:v>6.3941174119809703E-4</c:v>
                </c:pt>
                <c:pt idx="678">
                  <c:v>5.3950365663589495E-4</c:v>
                </c:pt>
                <c:pt idx="679">
                  <c:v>3.7965072133637002E-4</c:v>
                </c:pt>
                <c:pt idx="680">
                  <c:v>4.7955880589857302E-4</c:v>
                </c:pt>
                <c:pt idx="681">
                  <c:v>6.1943012428565699E-4</c:v>
                </c:pt>
                <c:pt idx="682">
                  <c:v>3.9963233824881098E-4</c:v>
                </c:pt>
                <c:pt idx="683">
                  <c:v>5.7946689046077602E-4</c:v>
                </c:pt>
                <c:pt idx="684">
                  <c:v>4.1961395516125098E-4</c:v>
                </c:pt>
                <c:pt idx="685">
                  <c:v>7.1933820884785896E-4</c:v>
                </c:pt>
                <c:pt idx="686">
                  <c:v>4.59577188986132E-4</c:v>
                </c:pt>
                <c:pt idx="687">
                  <c:v>5.3950365663589495E-4</c:v>
                </c:pt>
                <c:pt idx="688">
                  <c:v>5.7946689046077602E-4</c:v>
                </c:pt>
                <c:pt idx="689">
                  <c:v>5.7946689046077602E-4</c:v>
                </c:pt>
                <c:pt idx="690">
                  <c:v>5.3950365663589495E-4</c:v>
                </c:pt>
                <c:pt idx="691">
                  <c:v>7.5930144267274101E-4</c:v>
                </c:pt>
                <c:pt idx="692">
                  <c:v>3.7965072133637002E-4</c:v>
                </c:pt>
                <c:pt idx="693">
                  <c:v>5.59485273548335E-4</c:v>
                </c:pt>
                <c:pt idx="694">
                  <c:v>7.1933820884785896E-4</c:v>
                </c:pt>
                <c:pt idx="695">
                  <c:v>4.39595572073692E-4</c:v>
                </c:pt>
                <c:pt idx="696">
                  <c:v>6.1943012428565699E-4</c:v>
                </c:pt>
                <c:pt idx="697">
                  <c:v>3.9963233824881098E-4</c:v>
                </c:pt>
                <c:pt idx="698">
                  <c:v>5.1952203972345404E-4</c:v>
                </c:pt>
                <c:pt idx="699">
                  <c:v>6.3941174119809703E-4</c:v>
                </c:pt>
                <c:pt idx="700">
                  <c:v>5.1952203972345404E-4</c:v>
                </c:pt>
                <c:pt idx="701">
                  <c:v>5.7946689046077602E-4</c:v>
                </c:pt>
                <c:pt idx="702">
                  <c:v>6.5939335811053795E-4</c:v>
                </c:pt>
                <c:pt idx="703">
                  <c:v>5.9944850737321596E-4</c:v>
                </c:pt>
                <c:pt idx="704">
                  <c:v>5.9944850737321596E-4</c:v>
                </c:pt>
                <c:pt idx="705">
                  <c:v>4.39595572073692E-4</c:v>
                </c:pt>
                <c:pt idx="706">
                  <c:v>3.7965072133637002E-4</c:v>
                </c:pt>
                <c:pt idx="707">
                  <c:v>7.3931982576029998E-4</c:v>
                </c:pt>
                <c:pt idx="708">
                  <c:v>6.79374975022978E-4</c:v>
                </c:pt>
                <c:pt idx="709">
                  <c:v>4.9954042281101301E-4</c:v>
                </c:pt>
                <c:pt idx="710">
                  <c:v>5.3950365663589495E-4</c:v>
                </c:pt>
                <c:pt idx="711">
                  <c:v>4.7955880589857302E-4</c:v>
                </c:pt>
                <c:pt idx="712">
                  <c:v>5.59485273548335E-4</c:v>
                </c:pt>
                <c:pt idx="713">
                  <c:v>4.9954042281101301E-4</c:v>
                </c:pt>
                <c:pt idx="714">
                  <c:v>4.7955880589857302E-4</c:v>
                </c:pt>
                <c:pt idx="715">
                  <c:v>4.9954042281101301E-4</c:v>
                </c:pt>
                <c:pt idx="716">
                  <c:v>6.79374975022978E-4</c:v>
                </c:pt>
                <c:pt idx="717">
                  <c:v>5.3950365663589495E-4</c:v>
                </c:pt>
                <c:pt idx="718">
                  <c:v>7.9926467649762197E-4</c:v>
                </c:pt>
                <c:pt idx="719">
                  <c:v>3.5966910442392899E-4</c:v>
                </c:pt>
                <c:pt idx="720">
                  <c:v>6.79374975022978E-4</c:v>
                </c:pt>
                <c:pt idx="721">
                  <c:v>5.7946689046077602E-4</c:v>
                </c:pt>
                <c:pt idx="722">
                  <c:v>6.5939335811053795E-4</c:v>
                </c:pt>
                <c:pt idx="723">
                  <c:v>3.1970587059904797E-4</c:v>
                </c:pt>
                <c:pt idx="724">
                  <c:v>7.5930144267274101E-4</c:v>
                </c:pt>
                <c:pt idx="725">
                  <c:v>4.1961395516125098E-4</c:v>
                </c:pt>
                <c:pt idx="726">
                  <c:v>4.1961395516125098E-4</c:v>
                </c:pt>
                <c:pt idx="727">
                  <c:v>6.9935659193541902E-4</c:v>
                </c:pt>
                <c:pt idx="728">
                  <c:v>5.59485273548335E-4</c:v>
                </c:pt>
                <c:pt idx="729">
                  <c:v>6.9935659193541902E-4</c:v>
                </c:pt>
                <c:pt idx="730">
                  <c:v>4.9954042281101301E-4</c:v>
                </c:pt>
                <c:pt idx="731">
                  <c:v>4.7955880589857302E-4</c:v>
                </c:pt>
                <c:pt idx="732">
                  <c:v>5.9944850737321596E-4</c:v>
                </c:pt>
                <c:pt idx="733">
                  <c:v>4.7955880589857302E-4</c:v>
                </c:pt>
                <c:pt idx="734">
                  <c:v>2.7974263677416701E-4</c:v>
                </c:pt>
                <c:pt idx="735">
                  <c:v>5.3950365663589495E-4</c:v>
                </c:pt>
                <c:pt idx="736">
                  <c:v>6.9935659193541902E-4</c:v>
                </c:pt>
                <c:pt idx="737">
                  <c:v>4.39595572073692E-4</c:v>
                </c:pt>
                <c:pt idx="738">
                  <c:v>4.59577188986132E-4</c:v>
                </c:pt>
                <c:pt idx="739">
                  <c:v>5.3950365663589495E-4</c:v>
                </c:pt>
                <c:pt idx="740">
                  <c:v>6.1943012428565699E-4</c:v>
                </c:pt>
                <c:pt idx="741">
                  <c:v>3.7965072133637002E-4</c:v>
                </c:pt>
                <c:pt idx="742">
                  <c:v>6.1943012428565699E-4</c:v>
                </c:pt>
                <c:pt idx="743">
                  <c:v>4.9954042281101301E-4</c:v>
                </c:pt>
                <c:pt idx="744">
                  <c:v>6.1943012428565699E-4</c:v>
                </c:pt>
                <c:pt idx="745">
                  <c:v>7.1933820884785896E-4</c:v>
                </c:pt>
                <c:pt idx="746">
                  <c:v>5.9944850737321596E-4</c:v>
                </c:pt>
                <c:pt idx="747">
                  <c:v>4.1961395516125098E-4</c:v>
                </c:pt>
                <c:pt idx="748">
                  <c:v>5.7946689046077602E-4</c:v>
                </c:pt>
                <c:pt idx="749">
                  <c:v>7.1933820884785896E-4</c:v>
                </c:pt>
                <c:pt idx="750">
                  <c:v>5.59485273548335E-4</c:v>
                </c:pt>
                <c:pt idx="751">
                  <c:v>4.39595572073692E-4</c:v>
                </c:pt>
                <c:pt idx="752">
                  <c:v>4.9954042281101301E-4</c:v>
                </c:pt>
                <c:pt idx="753">
                  <c:v>5.7946689046077602E-4</c:v>
                </c:pt>
                <c:pt idx="754">
                  <c:v>5.9944850737321596E-4</c:v>
                </c:pt>
                <c:pt idx="755">
                  <c:v>6.1943012428565699E-4</c:v>
                </c:pt>
                <c:pt idx="756">
                  <c:v>4.9954042281101301E-4</c:v>
                </c:pt>
                <c:pt idx="757">
                  <c:v>5.59485273548335E-4</c:v>
                </c:pt>
                <c:pt idx="758">
                  <c:v>5.1952203972345404E-4</c:v>
                </c:pt>
                <c:pt idx="759">
                  <c:v>7.9926467649762197E-4</c:v>
                </c:pt>
                <c:pt idx="760">
                  <c:v>4.7955880589857302E-4</c:v>
                </c:pt>
                <c:pt idx="761">
                  <c:v>4.7955880589857302E-4</c:v>
                </c:pt>
                <c:pt idx="762">
                  <c:v>6.1943012428565699E-4</c:v>
                </c:pt>
                <c:pt idx="763">
                  <c:v>7.1933820884785896E-4</c:v>
                </c:pt>
                <c:pt idx="764">
                  <c:v>6.79374975022978E-4</c:v>
                </c:pt>
                <c:pt idx="765">
                  <c:v>4.59577188986132E-4</c:v>
                </c:pt>
                <c:pt idx="766">
                  <c:v>3.5966910442392899E-4</c:v>
                </c:pt>
                <c:pt idx="767">
                  <c:v>6.3941174119809703E-4</c:v>
                </c:pt>
                <c:pt idx="768">
                  <c:v>6.3941174119809703E-4</c:v>
                </c:pt>
                <c:pt idx="769">
                  <c:v>4.7955880589857302E-4</c:v>
                </c:pt>
                <c:pt idx="770">
                  <c:v>5.3950365663589495E-4</c:v>
                </c:pt>
                <c:pt idx="771">
                  <c:v>7.3931982576029998E-4</c:v>
                </c:pt>
                <c:pt idx="772">
                  <c:v>5.59485273548335E-4</c:v>
                </c:pt>
                <c:pt idx="773">
                  <c:v>5.59485273548335E-4</c:v>
                </c:pt>
                <c:pt idx="774">
                  <c:v>5.9944850737321596E-4</c:v>
                </c:pt>
                <c:pt idx="775">
                  <c:v>4.1961395516125098E-4</c:v>
                </c:pt>
                <c:pt idx="776">
                  <c:v>3.9963233824881098E-4</c:v>
                </c:pt>
                <c:pt idx="777">
                  <c:v>3.5966910442392899E-4</c:v>
                </c:pt>
                <c:pt idx="778">
                  <c:v>4.9954042281101301E-4</c:v>
                </c:pt>
                <c:pt idx="779">
                  <c:v>5.9944850737321596E-4</c:v>
                </c:pt>
                <c:pt idx="780">
                  <c:v>5.3950365663589495E-4</c:v>
                </c:pt>
                <c:pt idx="781">
                  <c:v>6.1943012428565699E-4</c:v>
                </c:pt>
                <c:pt idx="782">
                  <c:v>7.1933820884785896E-4</c:v>
                </c:pt>
                <c:pt idx="783">
                  <c:v>6.5939335811053795E-4</c:v>
                </c:pt>
                <c:pt idx="784">
                  <c:v>6.3941174119809703E-4</c:v>
                </c:pt>
                <c:pt idx="785">
                  <c:v>6.9935659193541902E-4</c:v>
                </c:pt>
                <c:pt idx="786">
                  <c:v>3.1970587059904797E-4</c:v>
                </c:pt>
                <c:pt idx="787">
                  <c:v>4.9954042281101301E-4</c:v>
                </c:pt>
                <c:pt idx="788">
                  <c:v>4.9954042281101301E-4</c:v>
                </c:pt>
                <c:pt idx="789">
                  <c:v>5.9944850737321596E-4</c:v>
                </c:pt>
                <c:pt idx="790">
                  <c:v>4.9954042281101301E-4</c:v>
                </c:pt>
                <c:pt idx="791">
                  <c:v>6.9935659193541902E-4</c:v>
                </c:pt>
                <c:pt idx="792">
                  <c:v>6.3941174119809703E-4</c:v>
                </c:pt>
                <c:pt idx="793">
                  <c:v>5.7946689046077602E-4</c:v>
                </c:pt>
                <c:pt idx="794">
                  <c:v>6.3941174119809703E-4</c:v>
                </c:pt>
                <c:pt idx="795">
                  <c:v>3.7965072133637002E-4</c:v>
                </c:pt>
                <c:pt idx="796">
                  <c:v>5.3950365663589495E-4</c:v>
                </c:pt>
                <c:pt idx="797">
                  <c:v>5.7946689046077602E-4</c:v>
                </c:pt>
                <c:pt idx="798">
                  <c:v>4.9954042281101301E-4</c:v>
                </c:pt>
                <c:pt idx="799">
                  <c:v>4.7955880589857302E-4</c:v>
                </c:pt>
                <c:pt idx="800">
                  <c:v>7.1933820884785896E-4</c:v>
                </c:pt>
                <c:pt idx="801">
                  <c:v>5.3950365663589495E-4</c:v>
                </c:pt>
                <c:pt idx="802">
                  <c:v>5.7946689046077602E-4</c:v>
                </c:pt>
                <c:pt idx="803">
                  <c:v>5.59485273548335E-4</c:v>
                </c:pt>
                <c:pt idx="804">
                  <c:v>6.9935659193541902E-4</c:v>
                </c:pt>
                <c:pt idx="805">
                  <c:v>5.7946689046077602E-4</c:v>
                </c:pt>
                <c:pt idx="806">
                  <c:v>5.3950365663589495E-4</c:v>
                </c:pt>
                <c:pt idx="807">
                  <c:v>4.7955880589857302E-4</c:v>
                </c:pt>
                <c:pt idx="808">
                  <c:v>5.7946689046077602E-4</c:v>
                </c:pt>
                <c:pt idx="809">
                  <c:v>7.5930144267274101E-4</c:v>
                </c:pt>
                <c:pt idx="810">
                  <c:v>5.9944850737321596E-4</c:v>
                </c:pt>
                <c:pt idx="811">
                  <c:v>7.7928305958518105E-4</c:v>
                </c:pt>
                <c:pt idx="812">
                  <c:v>4.7955880589857302E-4</c:v>
                </c:pt>
                <c:pt idx="813">
                  <c:v>6.1943012428565699E-4</c:v>
                </c:pt>
                <c:pt idx="814">
                  <c:v>5.7946689046077602E-4</c:v>
                </c:pt>
                <c:pt idx="815">
                  <c:v>5.1952203972345404E-4</c:v>
                </c:pt>
                <c:pt idx="816">
                  <c:v>4.59577188986132E-4</c:v>
                </c:pt>
                <c:pt idx="817">
                  <c:v>4.59577188986132E-4</c:v>
                </c:pt>
                <c:pt idx="818">
                  <c:v>3.7965072133637002E-4</c:v>
                </c:pt>
                <c:pt idx="819">
                  <c:v>4.7955880589857302E-4</c:v>
                </c:pt>
                <c:pt idx="820">
                  <c:v>5.9944850737321596E-4</c:v>
                </c:pt>
                <c:pt idx="821">
                  <c:v>4.39595572073692E-4</c:v>
                </c:pt>
                <c:pt idx="822">
                  <c:v>6.1943012428565699E-4</c:v>
                </c:pt>
                <c:pt idx="823">
                  <c:v>3.7965072133637002E-4</c:v>
                </c:pt>
                <c:pt idx="824">
                  <c:v>4.7955880589857302E-4</c:v>
                </c:pt>
                <c:pt idx="825">
                  <c:v>4.1961395516125098E-4</c:v>
                </c:pt>
                <c:pt idx="826">
                  <c:v>5.9944850737321596E-4</c:v>
                </c:pt>
                <c:pt idx="827">
                  <c:v>3.9963233824881098E-4</c:v>
                </c:pt>
                <c:pt idx="828">
                  <c:v>5.7946689046077602E-4</c:v>
                </c:pt>
                <c:pt idx="829">
                  <c:v>5.1952203972345404E-4</c:v>
                </c:pt>
                <c:pt idx="830">
                  <c:v>5.7946689046077602E-4</c:v>
                </c:pt>
                <c:pt idx="831">
                  <c:v>4.1961395516125098E-4</c:v>
                </c:pt>
                <c:pt idx="832">
                  <c:v>4.9954042281101301E-4</c:v>
                </c:pt>
                <c:pt idx="833">
                  <c:v>4.59577188986132E-4</c:v>
                </c:pt>
                <c:pt idx="834">
                  <c:v>5.59485273548335E-4</c:v>
                </c:pt>
                <c:pt idx="835">
                  <c:v>6.5939335811053795E-4</c:v>
                </c:pt>
                <c:pt idx="836">
                  <c:v>4.39595572073692E-4</c:v>
                </c:pt>
                <c:pt idx="837">
                  <c:v>5.1952203972345404E-4</c:v>
                </c:pt>
                <c:pt idx="838">
                  <c:v>4.7955880589857302E-4</c:v>
                </c:pt>
                <c:pt idx="839">
                  <c:v>4.1961395516125098E-4</c:v>
                </c:pt>
                <c:pt idx="840">
                  <c:v>4.1961395516125098E-4</c:v>
                </c:pt>
                <c:pt idx="841">
                  <c:v>5.3950365663589495E-4</c:v>
                </c:pt>
                <c:pt idx="842">
                  <c:v>4.39595572073692E-4</c:v>
                </c:pt>
                <c:pt idx="843">
                  <c:v>3.7965072133637002E-4</c:v>
                </c:pt>
                <c:pt idx="844">
                  <c:v>4.7955880589857302E-4</c:v>
                </c:pt>
                <c:pt idx="845">
                  <c:v>4.39595572073692E-4</c:v>
                </c:pt>
                <c:pt idx="846">
                  <c:v>6.5939335811053795E-4</c:v>
                </c:pt>
                <c:pt idx="847">
                  <c:v>3.5966910442392899E-4</c:v>
                </c:pt>
                <c:pt idx="848">
                  <c:v>7.3931982576029998E-4</c:v>
                </c:pt>
                <c:pt idx="849">
                  <c:v>5.1952203972345404E-4</c:v>
                </c:pt>
                <c:pt idx="850">
                  <c:v>6.5939335811053795E-4</c:v>
                </c:pt>
                <c:pt idx="851">
                  <c:v>5.7946689046077602E-4</c:v>
                </c:pt>
                <c:pt idx="852">
                  <c:v>4.7955880589857302E-4</c:v>
                </c:pt>
                <c:pt idx="853">
                  <c:v>5.9944850737321596E-4</c:v>
                </c:pt>
                <c:pt idx="854">
                  <c:v>6.1943012428565699E-4</c:v>
                </c:pt>
                <c:pt idx="855">
                  <c:v>3.1970587059904797E-4</c:v>
                </c:pt>
                <c:pt idx="856">
                  <c:v>4.59577188986132E-4</c:v>
                </c:pt>
                <c:pt idx="857">
                  <c:v>5.9944850737321596E-4</c:v>
                </c:pt>
                <c:pt idx="858">
                  <c:v>6.3941174119809703E-4</c:v>
                </c:pt>
                <c:pt idx="859">
                  <c:v>5.1952203972345404E-4</c:v>
                </c:pt>
                <c:pt idx="860">
                  <c:v>4.39595572073692E-4</c:v>
                </c:pt>
                <c:pt idx="861">
                  <c:v>4.39595572073692E-4</c:v>
                </c:pt>
                <c:pt idx="862">
                  <c:v>5.9944850737321596E-4</c:v>
                </c:pt>
                <c:pt idx="863">
                  <c:v>3.9963233824881098E-4</c:v>
                </c:pt>
                <c:pt idx="864">
                  <c:v>4.7955880589857302E-4</c:v>
                </c:pt>
                <c:pt idx="865">
                  <c:v>5.7946689046077602E-4</c:v>
                </c:pt>
                <c:pt idx="866">
                  <c:v>3.9963233824881098E-4</c:v>
                </c:pt>
                <c:pt idx="867">
                  <c:v>4.39595572073692E-4</c:v>
                </c:pt>
                <c:pt idx="868">
                  <c:v>5.3950365663589495E-4</c:v>
                </c:pt>
                <c:pt idx="869">
                  <c:v>5.59485273548335E-4</c:v>
                </c:pt>
                <c:pt idx="870">
                  <c:v>3.5966910442392899E-4</c:v>
                </c:pt>
                <c:pt idx="871">
                  <c:v>4.59577188986132E-4</c:v>
                </c:pt>
                <c:pt idx="872">
                  <c:v>4.1961395516125098E-4</c:v>
                </c:pt>
                <c:pt idx="873">
                  <c:v>4.39595572073692E-4</c:v>
                </c:pt>
                <c:pt idx="874">
                  <c:v>5.7946689046077602E-4</c:v>
                </c:pt>
                <c:pt idx="875">
                  <c:v>3.5966910442392899E-4</c:v>
                </c:pt>
                <c:pt idx="876">
                  <c:v>5.3950365663589495E-4</c:v>
                </c:pt>
                <c:pt idx="877">
                  <c:v>5.7946689046077602E-4</c:v>
                </c:pt>
                <c:pt idx="878">
                  <c:v>4.9954042281101301E-4</c:v>
                </c:pt>
                <c:pt idx="879">
                  <c:v>5.9944850737321596E-4</c:v>
                </c:pt>
                <c:pt idx="880">
                  <c:v>6.5939335811053795E-4</c:v>
                </c:pt>
                <c:pt idx="881">
                  <c:v>4.39595572073692E-4</c:v>
                </c:pt>
                <c:pt idx="882">
                  <c:v>4.7955880589857302E-4</c:v>
                </c:pt>
                <c:pt idx="883">
                  <c:v>5.1952203972345404E-4</c:v>
                </c:pt>
                <c:pt idx="884">
                  <c:v>4.39595572073692E-4</c:v>
                </c:pt>
                <c:pt idx="885">
                  <c:v>3.7965072133637002E-4</c:v>
                </c:pt>
                <c:pt idx="886">
                  <c:v>4.9954042281101301E-4</c:v>
                </c:pt>
                <c:pt idx="887">
                  <c:v>5.59485273548335E-4</c:v>
                </c:pt>
                <c:pt idx="888">
                  <c:v>7.3931982576029998E-4</c:v>
                </c:pt>
                <c:pt idx="889">
                  <c:v>7.1933820884785896E-4</c:v>
                </c:pt>
                <c:pt idx="890">
                  <c:v>6.3941174119809703E-4</c:v>
                </c:pt>
                <c:pt idx="891">
                  <c:v>6.1943012428565699E-4</c:v>
                </c:pt>
                <c:pt idx="892">
                  <c:v>6.1943012428565699E-4</c:v>
                </c:pt>
                <c:pt idx="893">
                  <c:v>4.1961395516125098E-4</c:v>
                </c:pt>
                <c:pt idx="894">
                  <c:v>5.7946689046077602E-4</c:v>
                </c:pt>
                <c:pt idx="895">
                  <c:v>6.3941174119809703E-4</c:v>
                </c:pt>
                <c:pt idx="896">
                  <c:v>5.9944850737321596E-4</c:v>
                </c:pt>
                <c:pt idx="897">
                  <c:v>6.79374975022978E-4</c:v>
                </c:pt>
                <c:pt idx="898">
                  <c:v>7.3931982576029998E-4</c:v>
                </c:pt>
                <c:pt idx="899">
                  <c:v>6.3941174119809703E-4</c:v>
                </c:pt>
                <c:pt idx="900">
                  <c:v>2.7974263677416701E-4</c:v>
                </c:pt>
                <c:pt idx="901">
                  <c:v>2.9972425368660798E-4</c:v>
                </c:pt>
                <c:pt idx="902">
                  <c:v>6.1943012428565699E-4</c:v>
                </c:pt>
                <c:pt idx="903">
                  <c:v>4.9954042281101301E-4</c:v>
                </c:pt>
                <c:pt idx="904">
                  <c:v>5.7946689046077602E-4</c:v>
                </c:pt>
                <c:pt idx="905">
                  <c:v>4.59577188986132E-4</c:v>
                </c:pt>
                <c:pt idx="906">
                  <c:v>5.1952203972345404E-4</c:v>
                </c:pt>
                <c:pt idx="907">
                  <c:v>5.1952203972345404E-4</c:v>
                </c:pt>
                <c:pt idx="908">
                  <c:v>4.59577188986132E-4</c:v>
                </c:pt>
                <c:pt idx="909">
                  <c:v>4.39595572073692E-4</c:v>
                </c:pt>
                <c:pt idx="910">
                  <c:v>4.39595572073692E-4</c:v>
                </c:pt>
                <c:pt idx="911">
                  <c:v>5.59485273548335E-4</c:v>
                </c:pt>
                <c:pt idx="912">
                  <c:v>4.59577188986132E-4</c:v>
                </c:pt>
                <c:pt idx="913">
                  <c:v>5.1952203972345404E-4</c:v>
                </c:pt>
                <c:pt idx="914">
                  <c:v>5.59485273548335E-4</c:v>
                </c:pt>
                <c:pt idx="915">
                  <c:v>3.7965072133637002E-4</c:v>
                </c:pt>
                <c:pt idx="916">
                  <c:v>3.5966910442392899E-4</c:v>
                </c:pt>
                <c:pt idx="917">
                  <c:v>5.1952203972345404E-4</c:v>
                </c:pt>
                <c:pt idx="918">
                  <c:v>6.5939335811053795E-4</c:v>
                </c:pt>
                <c:pt idx="919">
                  <c:v>3.5966910442392899E-4</c:v>
                </c:pt>
                <c:pt idx="920">
                  <c:v>3.7965072133637002E-4</c:v>
                </c:pt>
                <c:pt idx="921">
                  <c:v>3.9963233824881098E-4</c:v>
                </c:pt>
                <c:pt idx="922">
                  <c:v>5.59485273548335E-4</c:v>
                </c:pt>
                <c:pt idx="923">
                  <c:v>4.7955880589857302E-4</c:v>
                </c:pt>
                <c:pt idx="924">
                  <c:v>3.5966910442392899E-4</c:v>
                </c:pt>
                <c:pt idx="925">
                  <c:v>6.5939335811053795E-4</c:v>
                </c:pt>
                <c:pt idx="926">
                  <c:v>3.9963233824881098E-4</c:v>
                </c:pt>
                <c:pt idx="927">
                  <c:v>4.7955880589857302E-4</c:v>
                </c:pt>
                <c:pt idx="928">
                  <c:v>4.1961395516125098E-4</c:v>
                </c:pt>
                <c:pt idx="929">
                  <c:v>4.7955880589857302E-4</c:v>
                </c:pt>
                <c:pt idx="930">
                  <c:v>4.1961395516125098E-4</c:v>
                </c:pt>
                <c:pt idx="931">
                  <c:v>5.3950365663589495E-4</c:v>
                </c:pt>
                <c:pt idx="932">
                  <c:v>4.7955880589857302E-4</c:v>
                </c:pt>
                <c:pt idx="933">
                  <c:v>5.9944850737321596E-4</c:v>
                </c:pt>
                <c:pt idx="934">
                  <c:v>3.9963233824881098E-4</c:v>
                </c:pt>
                <c:pt idx="935">
                  <c:v>2.19797786036846E-4</c:v>
                </c:pt>
                <c:pt idx="936">
                  <c:v>5.1952203972345404E-4</c:v>
                </c:pt>
                <c:pt idx="937">
                  <c:v>4.7955880589857302E-4</c:v>
                </c:pt>
                <c:pt idx="938">
                  <c:v>5.59485273548335E-4</c:v>
                </c:pt>
                <c:pt idx="939">
                  <c:v>4.39595572073692E-4</c:v>
                </c:pt>
                <c:pt idx="940">
                  <c:v>5.59485273548335E-4</c:v>
                </c:pt>
                <c:pt idx="941">
                  <c:v>4.9954042281101301E-4</c:v>
                </c:pt>
                <c:pt idx="942">
                  <c:v>4.59577188986132E-4</c:v>
                </c:pt>
                <c:pt idx="943">
                  <c:v>7.5930144267274101E-4</c:v>
                </c:pt>
                <c:pt idx="944">
                  <c:v>6.3941174119809703E-4</c:v>
                </c:pt>
                <c:pt idx="945">
                  <c:v>4.9954042281101301E-4</c:v>
                </c:pt>
                <c:pt idx="946">
                  <c:v>5.3950365663589495E-4</c:v>
                </c:pt>
                <c:pt idx="947">
                  <c:v>4.39595572073692E-4</c:v>
                </c:pt>
                <c:pt idx="948">
                  <c:v>2.9972425368660798E-4</c:v>
                </c:pt>
                <c:pt idx="949">
                  <c:v>4.1961395516125098E-4</c:v>
                </c:pt>
                <c:pt idx="950">
                  <c:v>3.9963233824881098E-4</c:v>
                </c:pt>
                <c:pt idx="951">
                  <c:v>7.1933820884785896E-4</c:v>
                </c:pt>
                <c:pt idx="952">
                  <c:v>3.9963233824881098E-4</c:v>
                </c:pt>
                <c:pt idx="953">
                  <c:v>6.5939335811053795E-4</c:v>
                </c:pt>
                <c:pt idx="954">
                  <c:v>5.3950365663589495E-4</c:v>
                </c:pt>
                <c:pt idx="955">
                  <c:v>3.9963233824881098E-4</c:v>
                </c:pt>
                <c:pt idx="956">
                  <c:v>5.59485273548335E-4</c:v>
                </c:pt>
                <c:pt idx="957">
                  <c:v>5.9944850737321596E-4</c:v>
                </c:pt>
                <c:pt idx="958">
                  <c:v>4.7955880589857302E-4</c:v>
                </c:pt>
                <c:pt idx="959">
                  <c:v>6.1943012428565699E-4</c:v>
                </c:pt>
                <c:pt idx="960">
                  <c:v>5.9944850737321596E-4</c:v>
                </c:pt>
                <c:pt idx="961">
                  <c:v>4.9954042281101301E-4</c:v>
                </c:pt>
                <c:pt idx="962">
                  <c:v>4.1961395516125098E-4</c:v>
                </c:pt>
                <c:pt idx="963">
                  <c:v>4.39595572073692E-4</c:v>
                </c:pt>
                <c:pt idx="964">
                  <c:v>5.7946689046077602E-4</c:v>
                </c:pt>
                <c:pt idx="965">
                  <c:v>4.7955880589857302E-4</c:v>
                </c:pt>
                <c:pt idx="966">
                  <c:v>6.5939335811053795E-4</c:v>
                </c:pt>
                <c:pt idx="967">
                  <c:v>5.1952203972345404E-4</c:v>
                </c:pt>
                <c:pt idx="968">
                  <c:v>5.59485273548335E-4</c:v>
                </c:pt>
                <c:pt idx="969">
                  <c:v>4.9954042281101301E-4</c:v>
                </c:pt>
                <c:pt idx="970">
                  <c:v>4.39595572073692E-4</c:v>
                </c:pt>
                <c:pt idx="971">
                  <c:v>4.9954042281101301E-4</c:v>
                </c:pt>
                <c:pt idx="972">
                  <c:v>4.1961395516125098E-4</c:v>
                </c:pt>
                <c:pt idx="973">
                  <c:v>6.1943012428565699E-4</c:v>
                </c:pt>
                <c:pt idx="974">
                  <c:v>5.7946689046077602E-4</c:v>
                </c:pt>
                <c:pt idx="975">
                  <c:v>5.7946689046077602E-4</c:v>
                </c:pt>
                <c:pt idx="976">
                  <c:v>5.9944850737321596E-4</c:v>
                </c:pt>
                <c:pt idx="977">
                  <c:v>6.3941174119809703E-4</c:v>
                </c:pt>
                <c:pt idx="978">
                  <c:v>2.5976101986172702E-4</c:v>
                </c:pt>
                <c:pt idx="979">
                  <c:v>6.1943012428565699E-4</c:v>
                </c:pt>
                <c:pt idx="980">
                  <c:v>4.1961395516125098E-4</c:v>
                </c:pt>
                <c:pt idx="981">
                  <c:v>4.59577188986132E-4</c:v>
                </c:pt>
                <c:pt idx="982">
                  <c:v>6.3941174119809703E-4</c:v>
                </c:pt>
                <c:pt idx="983">
                  <c:v>5.1952203972345404E-4</c:v>
                </c:pt>
                <c:pt idx="984">
                  <c:v>4.1961395516125098E-4</c:v>
                </c:pt>
                <c:pt idx="985">
                  <c:v>5.59485273548335E-4</c:v>
                </c:pt>
                <c:pt idx="986">
                  <c:v>3.9963233824881098E-4</c:v>
                </c:pt>
                <c:pt idx="987">
                  <c:v>3.5966910442392899E-4</c:v>
                </c:pt>
                <c:pt idx="988">
                  <c:v>4.39595572073692E-4</c:v>
                </c:pt>
                <c:pt idx="989">
                  <c:v>4.59577188986132E-4</c:v>
                </c:pt>
                <c:pt idx="990">
                  <c:v>4.9954042281101301E-4</c:v>
                </c:pt>
                <c:pt idx="991">
                  <c:v>3.5966910442392899E-4</c:v>
                </c:pt>
                <c:pt idx="992">
                  <c:v>4.39595572073692E-4</c:v>
                </c:pt>
                <c:pt idx="993">
                  <c:v>4.9954042281101301E-4</c:v>
                </c:pt>
                <c:pt idx="994">
                  <c:v>4.39595572073692E-4</c:v>
                </c:pt>
                <c:pt idx="995">
                  <c:v>5.7946689046077602E-4</c:v>
                </c:pt>
                <c:pt idx="996">
                  <c:v>2.3977940294928599E-4</c:v>
                </c:pt>
                <c:pt idx="997">
                  <c:v>2.9972425368660798E-4</c:v>
                </c:pt>
                <c:pt idx="998">
                  <c:v>4.1961395516125098E-4</c:v>
                </c:pt>
                <c:pt idx="999">
                  <c:v>3.39687487511489E-4</c:v>
                </c:pt>
                <c:pt idx="1000">
                  <c:v>3.7965072133637002E-4</c:v>
                </c:pt>
                <c:pt idx="1001">
                  <c:v>4.7955880589857302E-4</c:v>
                </c:pt>
                <c:pt idx="1002">
                  <c:v>4.9954042281101301E-4</c:v>
                </c:pt>
                <c:pt idx="1003">
                  <c:v>5.7946689046077602E-4</c:v>
                </c:pt>
                <c:pt idx="1004">
                  <c:v>4.7955880589857302E-4</c:v>
                </c:pt>
                <c:pt idx="1005">
                  <c:v>4.59577188986132E-4</c:v>
                </c:pt>
                <c:pt idx="1006">
                  <c:v>5.59485273548335E-4</c:v>
                </c:pt>
                <c:pt idx="1007">
                  <c:v>5.3950365663589495E-4</c:v>
                </c:pt>
                <c:pt idx="1008">
                  <c:v>5.7946689046077602E-4</c:v>
                </c:pt>
                <c:pt idx="1009">
                  <c:v>4.9954042281101301E-4</c:v>
                </c:pt>
                <c:pt idx="1010">
                  <c:v>4.9954042281101301E-4</c:v>
                </c:pt>
                <c:pt idx="1011">
                  <c:v>4.1961395516125098E-4</c:v>
                </c:pt>
                <c:pt idx="1012">
                  <c:v>5.3950365663589495E-4</c:v>
                </c:pt>
                <c:pt idx="1013">
                  <c:v>4.1961395516125098E-4</c:v>
                </c:pt>
                <c:pt idx="1014">
                  <c:v>5.1952203972345404E-4</c:v>
                </c:pt>
                <c:pt idx="1015">
                  <c:v>7.1933820884785896E-4</c:v>
                </c:pt>
                <c:pt idx="1016">
                  <c:v>4.1961395516125098E-4</c:v>
                </c:pt>
                <c:pt idx="1017">
                  <c:v>5.1952203972345404E-4</c:v>
                </c:pt>
                <c:pt idx="1018">
                  <c:v>5.1952203972345404E-4</c:v>
                </c:pt>
                <c:pt idx="1019">
                  <c:v>5.3950365663589495E-4</c:v>
                </c:pt>
                <c:pt idx="1020">
                  <c:v>4.59577188986132E-4</c:v>
                </c:pt>
                <c:pt idx="1021">
                  <c:v>4.39595572073692E-4</c:v>
                </c:pt>
                <c:pt idx="1022">
                  <c:v>5.3950365663589495E-4</c:v>
                </c:pt>
                <c:pt idx="1023">
                  <c:v>5.59485273548335E-4</c:v>
                </c:pt>
                <c:pt idx="1024">
                  <c:v>3.7965072133637002E-4</c:v>
                </c:pt>
                <c:pt idx="1025">
                  <c:v>3.9963233824881098E-4</c:v>
                </c:pt>
                <c:pt idx="1026">
                  <c:v>3.9963233824881098E-4</c:v>
                </c:pt>
                <c:pt idx="1027">
                  <c:v>6.3941174119809703E-4</c:v>
                </c:pt>
                <c:pt idx="1028">
                  <c:v>2.7974263677416701E-4</c:v>
                </c:pt>
                <c:pt idx="1029">
                  <c:v>4.39595572073692E-4</c:v>
                </c:pt>
                <c:pt idx="1030">
                  <c:v>3.39687487511489E-4</c:v>
                </c:pt>
                <c:pt idx="1031">
                  <c:v>3.1970587059904797E-4</c:v>
                </c:pt>
                <c:pt idx="1032">
                  <c:v>4.7955880589857302E-4</c:v>
                </c:pt>
                <c:pt idx="1033">
                  <c:v>3.39687487511489E-4</c:v>
                </c:pt>
                <c:pt idx="1034">
                  <c:v>4.9954042281101301E-4</c:v>
                </c:pt>
                <c:pt idx="1035">
                  <c:v>5.3950365663589495E-4</c:v>
                </c:pt>
                <c:pt idx="1036">
                  <c:v>4.1961395516125098E-4</c:v>
                </c:pt>
                <c:pt idx="1037">
                  <c:v>3.5966910442392899E-4</c:v>
                </c:pt>
                <c:pt idx="1038">
                  <c:v>4.1961395516125098E-4</c:v>
                </c:pt>
                <c:pt idx="1039">
                  <c:v>5.59485273548335E-4</c:v>
                </c:pt>
                <c:pt idx="1040">
                  <c:v>3.5966910442392899E-4</c:v>
                </c:pt>
                <c:pt idx="1041">
                  <c:v>4.1961395516125098E-4</c:v>
                </c:pt>
                <c:pt idx="1042">
                  <c:v>5.9944850737321596E-4</c:v>
                </c:pt>
                <c:pt idx="1043">
                  <c:v>5.3950365663589495E-4</c:v>
                </c:pt>
                <c:pt idx="1044">
                  <c:v>5.1952203972345404E-4</c:v>
                </c:pt>
                <c:pt idx="1045">
                  <c:v>3.5966910442392899E-4</c:v>
                </c:pt>
                <c:pt idx="1046">
                  <c:v>4.1961395516125098E-4</c:v>
                </c:pt>
                <c:pt idx="1047">
                  <c:v>5.59485273548335E-4</c:v>
                </c:pt>
                <c:pt idx="1048">
                  <c:v>6.3941174119809703E-4</c:v>
                </c:pt>
                <c:pt idx="1049">
                  <c:v>5.1952203972345404E-4</c:v>
                </c:pt>
                <c:pt idx="1050">
                  <c:v>3.5966910442392899E-4</c:v>
                </c:pt>
                <c:pt idx="1051">
                  <c:v>7.1933820884785896E-4</c:v>
                </c:pt>
                <c:pt idx="1052">
                  <c:v>6.3941174119809703E-4</c:v>
                </c:pt>
                <c:pt idx="1053">
                  <c:v>5.59485273548335E-4</c:v>
                </c:pt>
                <c:pt idx="1054">
                  <c:v>4.39595572073692E-4</c:v>
                </c:pt>
                <c:pt idx="1055">
                  <c:v>4.39595572073692E-4</c:v>
                </c:pt>
                <c:pt idx="1056">
                  <c:v>3.9963233824881098E-4</c:v>
                </c:pt>
                <c:pt idx="1057">
                  <c:v>4.1961395516125098E-4</c:v>
                </c:pt>
                <c:pt idx="1058">
                  <c:v>3.5966910442392899E-4</c:v>
                </c:pt>
                <c:pt idx="1059">
                  <c:v>4.7955880589857302E-4</c:v>
                </c:pt>
                <c:pt idx="1060">
                  <c:v>4.9954042281101301E-4</c:v>
                </c:pt>
                <c:pt idx="1061">
                  <c:v>4.1961395516125098E-4</c:v>
                </c:pt>
                <c:pt idx="1062">
                  <c:v>5.3950365663589495E-4</c:v>
                </c:pt>
                <c:pt idx="1063">
                  <c:v>3.9963233824881098E-4</c:v>
                </c:pt>
                <c:pt idx="1064">
                  <c:v>4.59577188986132E-4</c:v>
                </c:pt>
                <c:pt idx="1065">
                  <c:v>6.9935659193541902E-4</c:v>
                </c:pt>
                <c:pt idx="1066">
                  <c:v>3.7965072133637002E-4</c:v>
                </c:pt>
                <c:pt idx="1067">
                  <c:v>4.7955880589857302E-4</c:v>
                </c:pt>
                <c:pt idx="1068">
                  <c:v>5.1952203972345404E-4</c:v>
                </c:pt>
                <c:pt idx="1069">
                  <c:v>3.39687487511489E-4</c:v>
                </c:pt>
                <c:pt idx="1070">
                  <c:v>4.59577188986132E-4</c:v>
                </c:pt>
                <c:pt idx="1071">
                  <c:v>4.1961395516125098E-4</c:v>
                </c:pt>
                <c:pt idx="1072">
                  <c:v>4.39595572073692E-4</c:v>
                </c:pt>
                <c:pt idx="1073">
                  <c:v>5.3950365663589495E-4</c:v>
                </c:pt>
                <c:pt idx="1074">
                  <c:v>3.7965072133637002E-4</c:v>
                </c:pt>
                <c:pt idx="1075">
                  <c:v>4.9954042281101301E-4</c:v>
                </c:pt>
                <c:pt idx="1076">
                  <c:v>4.7955880589857302E-4</c:v>
                </c:pt>
                <c:pt idx="1077">
                  <c:v>4.39595572073692E-4</c:v>
                </c:pt>
                <c:pt idx="1078">
                  <c:v>7.1933820884785896E-4</c:v>
                </c:pt>
                <c:pt idx="1079">
                  <c:v>3.7965072133637002E-4</c:v>
                </c:pt>
                <c:pt idx="1080">
                  <c:v>3.7965072133637002E-4</c:v>
                </c:pt>
                <c:pt idx="1081">
                  <c:v>4.9954042281101301E-4</c:v>
                </c:pt>
                <c:pt idx="1082">
                  <c:v>4.39595572073692E-4</c:v>
                </c:pt>
                <c:pt idx="1083">
                  <c:v>4.1961395516125098E-4</c:v>
                </c:pt>
                <c:pt idx="1084">
                  <c:v>5.1952203972345404E-4</c:v>
                </c:pt>
                <c:pt idx="1085">
                  <c:v>6.1943012428565699E-4</c:v>
                </c:pt>
                <c:pt idx="1086">
                  <c:v>5.9944850737321596E-4</c:v>
                </c:pt>
                <c:pt idx="1087">
                  <c:v>5.3950365663589495E-4</c:v>
                </c:pt>
                <c:pt idx="1088">
                  <c:v>4.59577188986132E-4</c:v>
                </c:pt>
                <c:pt idx="1089">
                  <c:v>4.1961395516125098E-4</c:v>
                </c:pt>
                <c:pt idx="1090">
                  <c:v>4.59577188986132E-4</c:v>
                </c:pt>
                <c:pt idx="1091">
                  <c:v>4.39595572073692E-4</c:v>
                </c:pt>
                <c:pt idx="1092">
                  <c:v>4.59577188986132E-4</c:v>
                </c:pt>
                <c:pt idx="1093">
                  <c:v>4.1961395516125098E-4</c:v>
                </c:pt>
                <c:pt idx="1094">
                  <c:v>5.7946689046077602E-4</c:v>
                </c:pt>
                <c:pt idx="1095">
                  <c:v>3.9963233824881098E-4</c:v>
                </c:pt>
                <c:pt idx="1096">
                  <c:v>4.59577188986132E-4</c:v>
                </c:pt>
                <c:pt idx="1097">
                  <c:v>3.1970587059904797E-4</c:v>
                </c:pt>
                <c:pt idx="1098">
                  <c:v>4.39595572073692E-4</c:v>
                </c:pt>
                <c:pt idx="1099">
                  <c:v>5.1952203972345404E-4</c:v>
                </c:pt>
                <c:pt idx="1100">
                  <c:v>3.9963233824881098E-4</c:v>
                </c:pt>
                <c:pt idx="1101">
                  <c:v>3.9963233824881098E-4</c:v>
                </c:pt>
                <c:pt idx="1102">
                  <c:v>4.59577188986132E-4</c:v>
                </c:pt>
                <c:pt idx="1103">
                  <c:v>3.39687487511489E-4</c:v>
                </c:pt>
                <c:pt idx="1104">
                  <c:v>3.9963233824881098E-4</c:v>
                </c:pt>
                <c:pt idx="1105">
                  <c:v>2.7974263677416701E-4</c:v>
                </c:pt>
                <c:pt idx="1106">
                  <c:v>4.59577188986132E-4</c:v>
                </c:pt>
                <c:pt idx="1107">
                  <c:v>5.1952203972345404E-4</c:v>
                </c:pt>
                <c:pt idx="1108">
                  <c:v>4.39595572073692E-4</c:v>
                </c:pt>
                <c:pt idx="1109">
                  <c:v>5.3950365663589495E-4</c:v>
                </c:pt>
                <c:pt idx="1110">
                  <c:v>4.1961395516125098E-4</c:v>
                </c:pt>
                <c:pt idx="1111">
                  <c:v>3.39687487511489E-4</c:v>
                </c:pt>
                <c:pt idx="1112">
                  <c:v>3.9963233824881098E-4</c:v>
                </c:pt>
                <c:pt idx="1113">
                  <c:v>4.59577188986132E-4</c:v>
                </c:pt>
                <c:pt idx="1114">
                  <c:v>6.1943012428565699E-4</c:v>
                </c:pt>
                <c:pt idx="1115">
                  <c:v>5.1952203972345404E-4</c:v>
                </c:pt>
                <c:pt idx="1116">
                  <c:v>4.7955880589857302E-4</c:v>
                </c:pt>
                <c:pt idx="1117">
                  <c:v>3.5966910442392899E-4</c:v>
                </c:pt>
                <c:pt idx="1118">
                  <c:v>4.39595572073692E-4</c:v>
                </c:pt>
                <c:pt idx="1119">
                  <c:v>4.39595572073692E-4</c:v>
                </c:pt>
                <c:pt idx="1120">
                  <c:v>5.9944850737321596E-4</c:v>
                </c:pt>
                <c:pt idx="1121">
                  <c:v>3.5966910442392899E-4</c:v>
                </c:pt>
                <c:pt idx="1122">
                  <c:v>4.39595572073692E-4</c:v>
                </c:pt>
                <c:pt idx="1123">
                  <c:v>4.59577188986132E-4</c:v>
                </c:pt>
                <c:pt idx="1124">
                  <c:v>4.39595572073692E-4</c:v>
                </c:pt>
                <c:pt idx="1125">
                  <c:v>2.3977940294928599E-4</c:v>
                </c:pt>
                <c:pt idx="1126">
                  <c:v>3.1970587059904797E-4</c:v>
                </c:pt>
                <c:pt idx="1127">
                  <c:v>4.7955880589857302E-4</c:v>
                </c:pt>
                <c:pt idx="1128">
                  <c:v>5.9944850737321596E-4</c:v>
                </c:pt>
                <c:pt idx="1129">
                  <c:v>4.59577188986132E-4</c:v>
                </c:pt>
                <c:pt idx="1130">
                  <c:v>3.39687487511489E-4</c:v>
                </c:pt>
                <c:pt idx="1131">
                  <c:v>5.7946689046077602E-4</c:v>
                </c:pt>
                <c:pt idx="1132">
                  <c:v>3.5966910442392899E-4</c:v>
                </c:pt>
                <c:pt idx="1133">
                  <c:v>2.9972425368660798E-4</c:v>
                </c:pt>
                <c:pt idx="1134">
                  <c:v>4.59577188986132E-4</c:v>
                </c:pt>
                <c:pt idx="1135">
                  <c:v>7.1933820884785896E-4</c:v>
                </c:pt>
                <c:pt idx="1136">
                  <c:v>4.9954042281101301E-4</c:v>
                </c:pt>
                <c:pt idx="1137">
                  <c:v>3.1970587059904797E-4</c:v>
                </c:pt>
                <c:pt idx="1138">
                  <c:v>4.1961395516125098E-4</c:v>
                </c:pt>
                <c:pt idx="1139">
                  <c:v>4.1961395516125098E-4</c:v>
                </c:pt>
                <c:pt idx="1140">
                  <c:v>3.39687487511489E-4</c:v>
                </c:pt>
                <c:pt idx="1141">
                  <c:v>4.59577188986132E-4</c:v>
                </c:pt>
                <c:pt idx="1142">
                  <c:v>4.1961395516125098E-4</c:v>
                </c:pt>
                <c:pt idx="1143">
                  <c:v>4.59577188986132E-4</c:v>
                </c:pt>
                <c:pt idx="1144">
                  <c:v>3.9963233824881098E-4</c:v>
                </c:pt>
                <c:pt idx="1145">
                  <c:v>5.7946689046077602E-4</c:v>
                </c:pt>
                <c:pt idx="1146">
                  <c:v>3.9963233824881098E-4</c:v>
                </c:pt>
                <c:pt idx="1147">
                  <c:v>4.1961395516125098E-4</c:v>
                </c:pt>
                <c:pt idx="1148">
                  <c:v>4.1961395516125098E-4</c:v>
                </c:pt>
                <c:pt idx="1149">
                  <c:v>5.3950365663589495E-4</c:v>
                </c:pt>
                <c:pt idx="1150">
                  <c:v>5.59485273548335E-4</c:v>
                </c:pt>
                <c:pt idx="1151">
                  <c:v>2.19797786036846E-4</c:v>
                </c:pt>
                <c:pt idx="1152">
                  <c:v>3.7965072133637002E-4</c:v>
                </c:pt>
                <c:pt idx="1153">
                  <c:v>4.9954042281101301E-4</c:v>
                </c:pt>
                <c:pt idx="1154">
                  <c:v>4.9954042281101301E-4</c:v>
                </c:pt>
                <c:pt idx="1155">
                  <c:v>5.3950365663589495E-4</c:v>
                </c:pt>
                <c:pt idx="1156">
                  <c:v>3.7965072133637002E-4</c:v>
                </c:pt>
                <c:pt idx="1157">
                  <c:v>3.39687487511489E-4</c:v>
                </c:pt>
                <c:pt idx="1158">
                  <c:v>5.1952203972345404E-4</c:v>
                </c:pt>
                <c:pt idx="1159">
                  <c:v>3.9963233824881098E-4</c:v>
                </c:pt>
                <c:pt idx="1160">
                  <c:v>4.39595572073692E-4</c:v>
                </c:pt>
                <c:pt idx="1161">
                  <c:v>3.5966910442392899E-4</c:v>
                </c:pt>
                <c:pt idx="1162">
                  <c:v>4.39595572073692E-4</c:v>
                </c:pt>
                <c:pt idx="1163">
                  <c:v>5.1952203972345404E-4</c:v>
                </c:pt>
                <c:pt idx="1164">
                  <c:v>3.1970587059904797E-4</c:v>
                </c:pt>
                <c:pt idx="1165">
                  <c:v>4.7955880589857302E-4</c:v>
                </c:pt>
                <c:pt idx="1166">
                  <c:v>3.9963233824881098E-4</c:v>
                </c:pt>
                <c:pt idx="1167">
                  <c:v>5.3950365663589495E-4</c:v>
                </c:pt>
                <c:pt idx="1168">
                  <c:v>3.5966910442392899E-4</c:v>
                </c:pt>
                <c:pt idx="1169">
                  <c:v>3.5966910442392899E-4</c:v>
                </c:pt>
                <c:pt idx="1170">
                  <c:v>4.1961395516125098E-4</c:v>
                </c:pt>
                <c:pt idx="1171">
                  <c:v>5.1952203972345404E-4</c:v>
                </c:pt>
                <c:pt idx="1172">
                  <c:v>2.7974263677416701E-4</c:v>
                </c:pt>
                <c:pt idx="1173">
                  <c:v>3.7965072133637002E-4</c:v>
                </c:pt>
                <c:pt idx="1174">
                  <c:v>4.1961395516125098E-4</c:v>
                </c:pt>
                <c:pt idx="1175">
                  <c:v>3.39687487511489E-4</c:v>
                </c:pt>
                <c:pt idx="1176">
                  <c:v>4.59577188986132E-4</c:v>
                </c:pt>
                <c:pt idx="1177">
                  <c:v>2.9972425368660798E-4</c:v>
                </c:pt>
                <c:pt idx="1178">
                  <c:v>4.39595572073692E-4</c:v>
                </c:pt>
                <c:pt idx="1179">
                  <c:v>4.1961395516125098E-4</c:v>
                </c:pt>
                <c:pt idx="1180">
                  <c:v>3.39687487511489E-4</c:v>
                </c:pt>
                <c:pt idx="1181">
                  <c:v>2.9972425368660798E-4</c:v>
                </c:pt>
                <c:pt idx="1182">
                  <c:v>3.9963233824881098E-4</c:v>
                </c:pt>
                <c:pt idx="1183">
                  <c:v>5.59485273548335E-4</c:v>
                </c:pt>
                <c:pt idx="1184">
                  <c:v>4.9954042281101301E-4</c:v>
                </c:pt>
                <c:pt idx="1185">
                  <c:v>3.5966910442392899E-4</c:v>
                </c:pt>
                <c:pt idx="1186">
                  <c:v>4.1961395516125098E-4</c:v>
                </c:pt>
                <c:pt idx="1187">
                  <c:v>5.1952203972345404E-4</c:v>
                </c:pt>
                <c:pt idx="1188">
                  <c:v>3.39687487511489E-4</c:v>
                </c:pt>
                <c:pt idx="1189">
                  <c:v>2.9972425368660798E-4</c:v>
                </c:pt>
                <c:pt idx="1190">
                  <c:v>3.7965072133637002E-4</c:v>
                </c:pt>
                <c:pt idx="1191">
                  <c:v>4.1961395516125098E-4</c:v>
                </c:pt>
                <c:pt idx="1192">
                  <c:v>5.3950365663589495E-4</c:v>
                </c:pt>
                <c:pt idx="1193">
                  <c:v>5.3950365663589495E-4</c:v>
                </c:pt>
                <c:pt idx="1194">
                  <c:v>2.9972425368660798E-4</c:v>
                </c:pt>
                <c:pt idx="1195">
                  <c:v>4.39595572073692E-4</c:v>
                </c:pt>
                <c:pt idx="1196">
                  <c:v>4.7955880589857302E-4</c:v>
                </c:pt>
                <c:pt idx="1197">
                  <c:v>3.5966910442392899E-4</c:v>
                </c:pt>
                <c:pt idx="1198">
                  <c:v>2.5976101986172702E-4</c:v>
                </c:pt>
                <c:pt idx="1199">
                  <c:v>4.1961395516125098E-4</c:v>
                </c:pt>
                <c:pt idx="1200">
                  <c:v>3.39687487511489E-4</c:v>
                </c:pt>
                <c:pt idx="1201">
                  <c:v>5.3950365663589495E-4</c:v>
                </c:pt>
                <c:pt idx="1202">
                  <c:v>2.7974263677416701E-4</c:v>
                </c:pt>
                <c:pt idx="1203">
                  <c:v>5.1952203972345404E-4</c:v>
                </c:pt>
                <c:pt idx="1204">
                  <c:v>3.1970587059904797E-4</c:v>
                </c:pt>
                <c:pt idx="1205">
                  <c:v>2.7974263677416701E-4</c:v>
                </c:pt>
                <c:pt idx="1206">
                  <c:v>4.39595572073692E-4</c:v>
                </c:pt>
                <c:pt idx="1207">
                  <c:v>3.7965072133637002E-4</c:v>
                </c:pt>
                <c:pt idx="1208">
                  <c:v>4.9954042281101301E-4</c:v>
                </c:pt>
                <c:pt idx="1209">
                  <c:v>4.39595572073692E-4</c:v>
                </c:pt>
                <c:pt idx="1210">
                  <c:v>3.39687487511489E-4</c:v>
                </c:pt>
                <c:pt idx="1211">
                  <c:v>2.3977940294928599E-4</c:v>
                </c:pt>
                <c:pt idx="1212">
                  <c:v>2.7974263677416701E-4</c:v>
                </c:pt>
                <c:pt idx="1213">
                  <c:v>5.9944850737321596E-4</c:v>
                </c:pt>
                <c:pt idx="1214">
                  <c:v>2.7974263677416701E-4</c:v>
                </c:pt>
                <c:pt idx="1215">
                  <c:v>3.7965072133637002E-4</c:v>
                </c:pt>
                <c:pt idx="1216">
                  <c:v>3.9963233824881098E-4</c:v>
                </c:pt>
                <c:pt idx="1217">
                  <c:v>3.7965072133637002E-4</c:v>
                </c:pt>
                <c:pt idx="1218">
                  <c:v>5.1952203972345404E-4</c:v>
                </c:pt>
                <c:pt idx="1219">
                  <c:v>4.1961395516125098E-4</c:v>
                </c:pt>
                <c:pt idx="1220">
                  <c:v>4.1961395516125098E-4</c:v>
                </c:pt>
                <c:pt idx="1221">
                  <c:v>5.9944850737321596E-4</c:v>
                </c:pt>
                <c:pt idx="1222">
                  <c:v>3.9963233824881098E-4</c:v>
                </c:pt>
                <c:pt idx="1223">
                  <c:v>5.7946689046077602E-4</c:v>
                </c:pt>
                <c:pt idx="1224">
                  <c:v>3.5966910442392899E-4</c:v>
                </c:pt>
                <c:pt idx="1225">
                  <c:v>4.39595572073692E-4</c:v>
                </c:pt>
                <c:pt idx="1226">
                  <c:v>2.7974263677416701E-4</c:v>
                </c:pt>
                <c:pt idx="1227">
                  <c:v>3.5966910442392899E-4</c:v>
                </c:pt>
                <c:pt idx="1228">
                  <c:v>3.9963233824881098E-4</c:v>
                </c:pt>
                <c:pt idx="1229">
                  <c:v>2.9972425368660798E-4</c:v>
                </c:pt>
                <c:pt idx="1230">
                  <c:v>4.1961395516125098E-4</c:v>
                </c:pt>
                <c:pt idx="1231">
                  <c:v>2.5976101986172702E-4</c:v>
                </c:pt>
                <c:pt idx="1232">
                  <c:v>5.3950365663589495E-4</c:v>
                </c:pt>
                <c:pt idx="1233">
                  <c:v>4.7955880589857302E-4</c:v>
                </c:pt>
                <c:pt idx="1234">
                  <c:v>3.39687487511489E-4</c:v>
                </c:pt>
                <c:pt idx="1235">
                  <c:v>4.39595572073692E-4</c:v>
                </c:pt>
                <c:pt idx="1236">
                  <c:v>3.39687487511489E-4</c:v>
                </c:pt>
                <c:pt idx="1237">
                  <c:v>3.9963233824881098E-4</c:v>
                </c:pt>
                <c:pt idx="1238">
                  <c:v>3.39687487511489E-4</c:v>
                </c:pt>
                <c:pt idx="1239">
                  <c:v>2.19797786036846E-4</c:v>
                </c:pt>
                <c:pt idx="1240">
                  <c:v>4.59577188986132E-4</c:v>
                </c:pt>
                <c:pt idx="1241">
                  <c:v>4.9954042281101301E-4</c:v>
                </c:pt>
                <c:pt idx="1242">
                  <c:v>5.1952203972345404E-4</c:v>
                </c:pt>
                <c:pt idx="1243">
                  <c:v>3.7965072133637002E-4</c:v>
                </c:pt>
                <c:pt idx="1244">
                  <c:v>3.39687487511489E-4</c:v>
                </c:pt>
                <c:pt idx="1245">
                  <c:v>4.1961395516125098E-4</c:v>
                </c:pt>
                <c:pt idx="1246">
                  <c:v>4.39595572073692E-4</c:v>
                </c:pt>
                <c:pt idx="1247">
                  <c:v>3.7965072133637002E-4</c:v>
                </c:pt>
                <c:pt idx="1248">
                  <c:v>4.59577188986132E-4</c:v>
                </c:pt>
                <c:pt idx="1249">
                  <c:v>3.1970587059904797E-4</c:v>
                </c:pt>
                <c:pt idx="1250">
                  <c:v>3.9963233824881098E-4</c:v>
                </c:pt>
                <c:pt idx="1251">
                  <c:v>4.7955880589857302E-4</c:v>
                </c:pt>
                <c:pt idx="1252">
                  <c:v>4.1961395516125098E-4</c:v>
                </c:pt>
                <c:pt idx="1253">
                  <c:v>3.39687487511489E-4</c:v>
                </c:pt>
                <c:pt idx="1254">
                  <c:v>4.1961395516125098E-4</c:v>
                </c:pt>
                <c:pt idx="1255">
                  <c:v>2.5976101986172702E-4</c:v>
                </c:pt>
                <c:pt idx="1256">
                  <c:v>3.5966910442392899E-4</c:v>
                </c:pt>
                <c:pt idx="1257">
                  <c:v>3.39687487511489E-4</c:v>
                </c:pt>
                <c:pt idx="1258">
                  <c:v>4.1961395516125098E-4</c:v>
                </c:pt>
                <c:pt idx="1259">
                  <c:v>4.1961395516125098E-4</c:v>
                </c:pt>
                <c:pt idx="1260">
                  <c:v>3.1970587059904797E-4</c:v>
                </c:pt>
                <c:pt idx="1261">
                  <c:v>2.9972425368660798E-4</c:v>
                </c:pt>
                <c:pt idx="1262">
                  <c:v>2.5976101986172702E-4</c:v>
                </c:pt>
                <c:pt idx="1263">
                  <c:v>3.9963233824881098E-4</c:v>
                </c:pt>
                <c:pt idx="1264">
                  <c:v>3.39687487511489E-4</c:v>
                </c:pt>
                <c:pt idx="1265">
                  <c:v>3.7965072133637002E-4</c:v>
                </c:pt>
                <c:pt idx="1266">
                  <c:v>4.59577188986132E-4</c:v>
                </c:pt>
                <c:pt idx="1267">
                  <c:v>3.9963233824881098E-4</c:v>
                </c:pt>
                <c:pt idx="1268">
                  <c:v>3.39687487511489E-4</c:v>
                </c:pt>
                <c:pt idx="1269">
                  <c:v>4.39595572073692E-4</c:v>
                </c:pt>
                <c:pt idx="1270">
                  <c:v>2.9972425368660798E-4</c:v>
                </c:pt>
                <c:pt idx="1271">
                  <c:v>4.1961395516125098E-4</c:v>
                </c:pt>
                <c:pt idx="1272">
                  <c:v>3.5966910442392899E-4</c:v>
                </c:pt>
                <c:pt idx="1273">
                  <c:v>3.1970587059904797E-4</c:v>
                </c:pt>
                <c:pt idx="1274">
                  <c:v>3.5966910442392899E-4</c:v>
                </c:pt>
                <c:pt idx="1275">
                  <c:v>4.59577188986132E-4</c:v>
                </c:pt>
                <c:pt idx="1276">
                  <c:v>5.1952203972345404E-4</c:v>
                </c:pt>
                <c:pt idx="1277">
                  <c:v>4.59577188986132E-4</c:v>
                </c:pt>
                <c:pt idx="1278">
                  <c:v>3.39687487511489E-4</c:v>
                </c:pt>
                <c:pt idx="1279">
                  <c:v>4.59577188986132E-4</c:v>
                </c:pt>
                <c:pt idx="1280">
                  <c:v>1.99816169124405E-4</c:v>
                </c:pt>
                <c:pt idx="1281">
                  <c:v>4.1961395516125098E-4</c:v>
                </c:pt>
                <c:pt idx="1282">
                  <c:v>3.39687487511489E-4</c:v>
                </c:pt>
                <c:pt idx="1283">
                  <c:v>3.39687487511489E-4</c:v>
                </c:pt>
                <c:pt idx="1284">
                  <c:v>4.59577188986132E-4</c:v>
                </c:pt>
                <c:pt idx="1285">
                  <c:v>3.1970587059904797E-4</c:v>
                </c:pt>
                <c:pt idx="1286">
                  <c:v>3.5966910442392899E-4</c:v>
                </c:pt>
                <c:pt idx="1287">
                  <c:v>4.1961395516125098E-4</c:v>
                </c:pt>
                <c:pt idx="1288">
                  <c:v>3.9963233824881098E-4</c:v>
                </c:pt>
                <c:pt idx="1289">
                  <c:v>2.5976101986172702E-4</c:v>
                </c:pt>
                <c:pt idx="1290">
                  <c:v>3.1970587059904797E-4</c:v>
                </c:pt>
                <c:pt idx="1291">
                  <c:v>4.9954042281101301E-4</c:v>
                </c:pt>
                <c:pt idx="1292">
                  <c:v>2.5976101986172702E-4</c:v>
                </c:pt>
                <c:pt idx="1293">
                  <c:v>3.5966910442392899E-4</c:v>
                </c:pt>
                <c:pt idx="1294">
                  <c:v>2.19797786036846E-4</c:v>
                </c:pt>
                <c:pt idx="1295">
                  <c:v>1.5985293529952399E-4</c:v>
                </c:pt>
                <c:pt idx="1296">
                  <c:v>3.39687487511489E-4</c:v>
                </c:pt>
                <c:pt idx="1297">
                  <c:v>2.7974263677416701E-4</c:v>
                </c:pt>
                <c:pt idx="1298">
                  <c:v>2.5976101986172702E-4</c:v>
                </c:pt>
                <c:pt idx="1299">
                  <c:v>4.39595572073692E-4</c:v>
                </c:pt>
                <c:pt idx="1300">
                  <c:v>3.9963233824881098E-4</c:v>
                </c:pt>
                <c:pt idx="1301">
                  <c:v>3.1970587059904797E-4</c:v>
                </c:pt>
                <c:pt idx="1302">
                  <c:v>3.39687487511489E-4</c:v>
                </c:pt>
                <c:pt idx="1303">
                  <c:v>2.19797786036846E-4</c:v>
                </c:pt>
                <c:pt idx="1304">
                  <c:v>2.5976101986172702E-4</c:v>
                </c:pt>
                <c:pt idx="1305">
                  <c:v>5.1952203972345404E-4</c:v>
                </c:pt>
                <c:pt idx="1306">
                  <c:v>3.5966910442392899E-4</c:v>
                </c:pt>
                <c:pt idx="1307">
                  <c:v>2.5976101986172702E-4</c:v>
                </c:pt>
                <c:pt idx="1308">
                  <c:v>2.19797786036846E-4</c:v>
                </c:pt>
                <c:pt idx="1309">
                  <c:v>3.7965072133637002E-4</c:v>
                </c:pt>
                <c:pt idx="1310">
                  <c:v>3.1970587059904797E-4</c:v>
                </c:pt>
                <c:pt idx="1311">
                  <c:v>3.5966910442392899E-4</c:v>
                </c:pt>
                <c:pt idx="1312">
                  <c:v>3.5966910442392899E-4</c:v>
                </c:pt>
                <c:pt idx="1313">
                  <c:v>2.9972425368660798E-4</c:v>
                </c:pt>
                <c:pt idx="1314">
                  <c:v>5.1952203972345404E-4</c:v>
                </c:pt>
                <c:pt idx="1315">
                  <c:v>3.7965072133637002E-4</c:v>
                </c:pt>
                <c:pt idx="1316">
                  <c:v>5.1952203972345404E-4</c:v>
                </c:pt>
                <c:pt idx="1317">
                  <c:v>4.59577188986132E-4</c:v>
                </c:pt>
                <c:pt idx="1318">
                  <c:v>3.39687487511489E-4</c:v>
                </c:pt>
                <c:pt idx="1319">
                  <c:v>3.7965072133637002E-4</c:v>
                </c:pt>
                <c:pt idx="1320">
                  <c:v>3.39687487511489E-4</c:v>
                </c:pt>
                <c:pt idx="1321">
                  <c:v>5.3950365663589495E-4</c:v>
                </c:pt>
                <c:pt idx="1322">
                  <c:v>3.1970587059904797E-4</c:v>
                </c:pt>
                <c:pt idx="1323">
                  <c:v>4.59577188986132E-4</c:v>
                </c:pt>
                <c:pt idx="1324">
                  <c:v>2.9972425368660798E-4</c:v>
                </c:pt>
                <c:pt idx="1325">
                  <c:v>3.5966910442392899E-4</c:v>
                </c:pt>
                <c:pt idx="1326">
                  <c:v>1.7983455221196401E-4</c:v>
                </c:pt>
                <c:pt idx="1327">
                  <c:v>3.1970587059904797E-4</c:v>
                </c:pt>
                <c:pt idx="1328">
                  <c:v>3.9963233824881098E-4</c:v>
                </c:pt>
                <c:pt idx="1329">
                  <c:v>4.59577188986132E-4</c:v>
                </c:pt>
                <c:pt idx="1330">
                  <c:v>5.59485273548335E-4</c:v>
                </c:pt>
                <c:pt idx="1331">
                  <c:v>4.9954042281101301E-4</c:v>
                </c:pt>
                <c:pt idx="1332">
                  <c:v>3.5966910442392899E-4</c:v>
                </c:pt>
                <c:pt idx="1333">
                  <c:v>2.7974263677416701E-4</c:v>
                </c:pt>
                <c:pt idx="1334">
                  <c:v>6.1943012428565699E-4</c:v>
                </c:pt>
                <c:pt idx="1335">
                  <c:v>3.5966910442392899E-4</c:v>
                </c:pt>
                <c:pt idx="1336">
                  <c:v>3.7965072133637002E-4</c:v>
                </c:pt>
                <c:pt idx="1337">
                  <c:v>3.9963233824881098E-4</c:v>
                </c:pt>
                <c:pt idx="1338">
                  <c:v>3.5966910442392899E-4</c:v>
                </c:pt>
                <c:pt idx="1339">
                  <c:v>3.5966910442392899E-4</c:v>
                </c:pt>
                <c:pt idx="1340">
                  <c:v>4.59577188986132E-4</c:v>
                </c:pt>
                <c:pt idx="1341">
                  <c:v>2.9972425368660798E-4</c:v>
                </c:pt>
                <c:pt idx="1342">
                  <c:v>4.39595572073692E-4</c:v>
                </c:pt>
                <c:pt idx="1343">
                  <c:v>3.5966910442392899E-4</c:v>
                </c:pt>
                <c:pt idx="1344">
                  <c:v>2.9972425368660798E-4</c:v>
                </c:pt>
                <c:pt idx="1345">
                  <c:v>3.39687487511489E-4</c:v>
                </c:pt>
                <c:pt idx="1346">
                  <c:v>2.9972425368660798E-4</c:v>
                </c:pt>
                <c:pt idx="1347">
                  <c:v>4.59577188986132E-4</c:v>
                </c:pt>
                <c:pt idx="1348">
                  <c:v>4.39595572073692E-4</c:v>
                </c:pt>
                <c:pt idx="1349">
                  <c:v>3.39687487511489E-4</c:v>
                </c:pt>
                <c:pt idx="1350">
                  <c:v>1.99816169124405E-4</c:v>
                </c:pt>
                <c:pt idx="1351">
                  <c:v>2.9972425368660798E-4</c:v>
                </c:pt>
                <c:pt idx="1352">
                  <c:v>3.39687487511489E-4</c:v>
                </c:pt>
                <c:pt idx="1353">
                  <c:v>3.5966910442392899E-4</c:v>
                </c:pt>
                <c:pt idx="1354">
                  <c:v>1.99816169124405E-4</c:v>
                </c:pt>
                <c:pt idx="1355">
                  <c:v>3.1970587059904797E-4</c:v>
                </c:pt>
                <c:pt idx="1356">
                  <c:v>2.7974263677416701E-4</c:v>
                </c:pt>
                <c:pt idx="1357">
                  <c:v>1.99816169124405E-4</c:v>
                </c:pt>
                <c:pt idx="1358">
                  <c:v>4.1961395516125098E-4</c:v>
                </c:pt>
                <c:pt idx="1359">
                  <c:v>3.1970587059904797E-4</c:v>
                </c:pt>
                <c:pt idx="1360">
                  <c:v>3.5966910442392899E-4</c:v>
                </c:pt>
                <c:pt idx="1361">
                  <c:v>2.9972425368660798E-4</c:v>
                </c:pt>
                <c:pt idx="1362">
                  <c:v>2.9972425368660798E-4</c:v>
                </c:pt>
                <c:pt idx="1363">
                  <c:v>3.9963233824881098E-4</c:v>
                </c:pt>
                <c:pt idx="1364">
                  <c:v>3.39687487511489E-4</c:v>
                </c:pt>
                <c:pt idx="1365">
                  <c:v>2.19797786036846E-4</c:v>
                </c:pt>
                <c:pt idx="1366">
                  <c:v>3.39687487511489E-4</c:v>
                </c:pt>
                <c:pt idx="1367">
                  <c:v>3.7965072133637002E-4</c:v>
                </c:pt>
                <c:pt idx="1368">
                  <c:v>2.9972425368660798E-4</c:v>
                </c:pt>
                <c:pt idx="1369">
                  <c:v>3.5966910442392899E-4</c:v>
                </c:pt>
                <c:pt idx="1370">
                  <c:v>1.99816169124405E-4</c:v>
                </c:pt>
                <c:pt idx="1371">
                  <c:v>4.39595572073692E-4</c:v>
                </c:pt>
                <c:pt idx="1372">
                  <c:v>2.7974263677416701E-4</c:v>
                </c:pt>
                <c:pt idx="1373">
                  <c:v>2.5976101986172702E-4</c:v>
                </c:pt>
                <c:pt idx="1374">
                  <c:v>4.9954042281101301E-4</c:v>
                </c:pt>
                <c:pt idx="1375">
                  <c:v>3.1970587059904797E-4</c:v>
                </c:pt>
                <c:pt idx="1376">
                  <c:v>4.9954042281101301E-4</c:v>
                </c:pt>
                <c:pt idx="1377">
                  <c:v>3.7965072133637002E-4</c:v>
                </c:pt>
                <c:pt idx="1378">
                  <c:v>3.7965072133637002E-4</c:v>
                </c:pt>
                <c:pt idx="1379">
                  <c:v>2.9972425368660798E-4</c:v>
                </c:pt>
                <c:pt idx="1380">
                  <c:v>2.19797786036846E-4</c:v>
                </c:pt>
                <c:pt idx="1381">
                  <c:v>3.7965072133637002E-4</c:v>
                </c:pt>
                <c:pt idx="1382">
                  <c:v>3.39687487511489E-4</c:v>
                </c:pt>
                <c:pt idx="1383">
                  <c:v>4.1961395516125098E-4</c:v>
                </c:pt>
                <c:pt idx="1384">
                  <c:v>4.1961395516125098E-4</c:v>
                </c:pt>
                <c:pt idx="1385">
                  <c:v>2.7974263677416701E-4</c:v>
                </c:pt>
                <c:pt idx="1386">
                  <c:v>1.99816169124405E-4</c:v>
                </c:pt>
                <c:pt idx="1387">
                  <c:v>2.7974263677416701E-4</c:v>
                </c:pt>
                <c:pt idx="1388">
                  <c:v>2.7974263677416701E-4</c:v>
                </c:pt>
                <c:pt idx="1389">
                  <c:v>2.5976101986172702E-4</c:v>
                </c:pt>
                <c:pt idx="1390">
                  <c:v>2.5976101986172702E-4</c:v>
                </c:pt>
                <c:pt idx="1391">
                  <c:v>3.5966910442392899E-4</c:v>
                </c:pt>
                <c:pt idx="1392">
                  <c:v>2.9972425368660798E-4</c:v>
                </c:pt>
                <c:pt idx="1393">
                  <c:v>4.7955880589857302E-4</c:v>
                </c:pt>
                <c:pt idx="1394">
                  <c:v>3.5966910442392899E-4</c:v>
                </c:pt>
                <c:pt idx="1395">
                  <c:v>2.5976101986172702E-4</c:v>
                </c:pt>
                <c:pt idx="1396">
                  <c:v>4.9954042281101301E-4</c:v>
                </c:pt>
                <c:pt idx="1397">
                  <c:v>2.5976101986172702E-4</c:v>
                </c:pt>
                <c:pt idx="1398">
                  <c:v>2.5976101986172702E-4</c:v>
                </c:pt>
                <c:pt idx="1399">
                  <c:v>2.9972425368660798E-4</c:v>
                </c:pt>
                <c:pt idx="1400">
                  <c:v>3.9963233824881098E-4</c:v>
                </c:pt>
                <c:pt idx="1401">
                  <c:v>3.5966910442392899E-4</c:v>
                </c:pt>
                <c:pt idx="1402">
                  <c:v>3.1970587059904797E-4</c:v>
                </c:pt>
                <c:pt idx="1403">
                  <c:v>3.7965072133637002E-4</c:v>
                </c:pt>
                <c:pt idx="1404">
                  <c:v>3.7965072133637002E-4</c:v>
                </c:pt>
                <c:pt idx="1405">
                  <c:v>2.9972425368660798E-4</c:v>
                </c:pt>
                <c:pt idx="1406">
                  <c:v>2.9972425368660798E-4</c:v>
                </c:pt>
                <c:pt idx="1407">
                  <c:v>2.3977940294928599E-4</c:v>
                </c:pt>
                <c:pt idx="1408">
                  <c:v>3.1970587059904797E-4</c:v>
                </c:pt>
                <c:pt idx="1409">
                  <c:v>3.5966910442392899E-4</c:v>
                </c:pt>
                <c:pt idx="1410">
                  <c:v>2.7974263677416701E-4</c:v>
                </c:pt>
                <c:pt idx="1411">
                  <c:v>3.39687487511489E-4</c:v>
                </c:pt>
                <c:pt idx="1412">
                  <c:v>1.5985293529952399E-4</c:v>
                </c:pt>
                <c:pt idx="1413">
                  <c:v>4.39595572073692E-4</c:v>
                </c:pt>
                <c:pt idx="1414">
                  <c:v>2.9972425368660798E-4</c:v>
                </c:pt>
                <c:pt idx="1415">
                  <c:v>1.99816169124405E-4</c:v>
                </c:pt>
                <c:pt idx="1416">
                  <c:v>3.1970587059904797E-4</c:v>
                </c:pt>
                <c:pt idx="1417">
                  <c:v>2.9972425368660798E-4</c:v>
                </c:pt>
                <c:pt idx="1418">
                  <c:v>3.1970587059904797E-4</c:v>
                </c:pt>
                <c:pt idx="1419">
                  <c:v>3.1970587059904797E-4</c:v>
                </c:pt>
                <c:pt idx="1420">
                  <c:v>3.1970587059904797E-4</c:v>
                </c:pt>
                <c:pt idx="1421">
                  <c:v>2.9972425368660798E-4</c:v>
                </c:pt>
                <c:pt idx="1422">
                  <c:v>5.3950365663589495E-4</c:v>
                </c:pt>
                <c:pt idx="1423">
                  <c:v>2.19797786036846E-4</c:v>
                </c:pt>
                <c:pt idx="1424">
                  <c:v>4.39595572073692E-4</c:v>
                </c:pt>
                <c:pt idx="1425">
                  <c:v>3.39687487511489E-4</c:v>
                </c:pt>
                <c:pt idx="1426">
                  <c:v>3.5966910442392899E-4</c:v>
                </c:pt>
                <c:pt idx="1427">
                  <c:v>2.5976101986172702E-4</c:v>
                </c:pt>
                <c:pt idx="1428">
                  <c:v>3.5966910442392899E-4</c:v>
                </c:pt>
                <c:pt idx="1429">
                  <c:v>3.1970587059904797E-4</c:v>
                </c:pt>
                <c:pt idx="1430">
                  <c:v>2.7974263677416701E-4</c:v>
                </c:pt>
                <c:pt idx="1431">
                  <c:v>3.1970587059904797E-4</c:v>
                </c:pt>
                <c:pt idx="1432">
                  <c:v>3.39687487511489E-4</c:v>
                </c:pt>
                <c:pt idx="1433">
                  <c:v>2.5976101986172702E-4</c:v>
                </c:pt>
                <c:pt idx="1434">
                  <c:v>3.39687487511489E-4</c:v>
                </c:pt>
                <c:pt idx="1435">
                  <c:v>3.1970587059904797E-4</c:v>
                </c:pt>
                <c:pt idx="1436">
                  <c:v>3.39687487511489E-4</c:v>
                </c:pt>
                <c:pt idx="1437">
                  <c:v>4.39595572073692E-4</c:v>
                </c:pt>
                <c:pt idx="1438">
                  <c:v>2.7974263677416701E-4</c:v>
                </c:pt>
                <c:pt idx="1439">
                  <c:v>2.19797786036846E-4</c:v>
                </c:pt>
                <c:pt idx="1440">
                  <c:v>2.19797786036846E-4</c:v>
                </c:pt>
                <c:pt idx="1441">
                  <c:v>2.7974263677416701E-4</c:v>
                </c:pt>
                <c:pt idx="1442">
                  <c:v>3.7965072133637002E-4</c:v>
                </c:pt>
                <c:pt idx="1443">
                  <c:v>2.5976101986172702E-4</c:v>
                </c:pt>
                <c:pt idx="1444">
                  <c:v>4.39595572073692E-4</c:v>
                </c:pt>
                <c:pt idx="1445">
                  <c:v>1.7983455221196401E-4</c:v>
                </c:pt>
                <c:pt idx="1446">
                  <c:v>2.9972425368660798E-4</c:v>
                </c:pt>
                <c:pt idx="1447">
                  <c:v>2.5976101986172702E-4</c:v>
                </c:pt>
                <c:pt idx="1448">
                  <c:v>3.9963233824881098E-4</c:v>
                </c:pt>
                <c:pt idx="1449">
                  <c:v>3.1970587059904797E-4</c:v>
                </c:pt>
                <c:pt idx="1450">
                  <c:v>3.7965072133637002E-4</c:v>
                </c:pt>
                <c:pt idx="1451">
                  <c:v>3.39687487511489E-4</c:v>
                </c:pt>
                <c:pt idx="1452">
                  <c:v>3.39687487511489E-4</c:v>
                </c:pt>
                <c:pt idx="1453">
                  <c:v>4.39595572073692E-4</c:v>
                </c:pt>
                <c:pt idx="1454">
                  <c:v>2.9972425368660798E-4</c:v>
                </c:pt>
                <c:pt idx="1455">
                  <c:v>4.7955880589857302E-4</c:v>
                </c:pt>
                <c:pt idx="1456">
                  <c:v>2.9972425368660798E-4</c:v>
                </c:pt>
                <c:pt idx="1457">
                  <c:v>4.59577188986132E-4</c:v>
                </c:pt>
                <c:pt idx="1458">
                  <c:v>2.5976101986172702E-4</c:v>
                </c:pt>
                <c:pt idx="1459">
                  <c:v>3.5966910442392899E-4</c:v>
                </c:pt>
                <c:pt idx="1460">
                  <c:v>3.7965072133637002E-4</c:v>
                </c:pt>
                <c:pt idx="1461">
                  <c:v>4.1961395516125098E-4</c:v>
                </c:pt>
                <c:pt idx="1462">
                  <c:v>3.1970587059904797E-4</c:v>
                </c:pt>
                <c:pt idx="1463">
                  <c:v>2.9972425368660798E-4</c:v>
                </c:pt>
                <c:pt idx="1464">
                  <c:v>2.7974263677416701E-4</c:v>
                </c:pt>
                <c:pt idx="1465">
                  <c:v>2.9972425368660798E-4</c:v>
                </c:pt>
                <c:pt idx="1466">
                  <c:v>3.39687487511489E-4</c:v>
                </c:pt>
                <c:pt idx="1467">
                  <c:v>3.1970587059904797E-4</c:v>
                </c:pt>
                <c:pt idx="1468">
                  <c:v>2.19797786036846E-4</c:v>
                </c:pt>
                <c:pt idx="1469">
                  <c:v>3.39687487511489E-4</c:v>
                </c:pt>
                <c:pt idx="1470">
                  <c:v>4.7955880589857302E-4</c:v>
                </c:pt>
                <c:pt idx="1471">
                  <c:v>2.5976101986172702E-4</c:v>
                </c:pt>
                <c:pt idx="1472">
                  <c:v>5.1952203972345404E-4</c:v>
                </c:pt>
                <c:pt idx="1473">
                  <c:v>3.5966910442392899E-4</c:v>
                </c:pt>
                <c:pt idx="1474">
                  <c:v>3.9963233824881098E-4</c:v>
                </c:pt>
                <c:pt idx="1475">
                  <c:v>3.5966910442392899E-4</c:v>
                </c:pt>
                <c:pt idx="1476">
                  <c:v>3.9963233824881098E-4</c:v>
                </c:pt>
                <c:pt idx="1477">
                  <c:v>3.1970587059904797E-4</c:v>
                </c:pt>
                <c:pt idx="1478">
                  <c:v>1.99816169124405E-4</c:v>
                </c:pt>
                <c:pt idx="1479">
                  <c:v>2.5976101986172702E-4</c:v>
                </c:pt>
                <c:pt idx="1480">
                  <c:v>3.7965072133637002E-4</c:v>
                </c:pt>
                <c:pt idx="1481">
                  <c:v>2.7974263677416701E-4</c:v>
                </c:pt>
                <c:pt idx="1482">
                  <c:v>3.1970587059904797E-4</c:v>
                </c:pt>
                <c:pt idx="1483">
                  <c:v>3.9963233824881098E-4</c:v>
                </c:pt>
                <c:pt idx="1484">
                  <c:v>3.1970587059904797E-4</c:v>
                </c:pt>
                <c:pt idx="1485">
                  <c:v>2.5976101986172702E-4</c:v>
                </c:pt>
                <c:pt idx="1486">
                  <c:v>3.1970587059904797E-4</c:v>
                </c:pt>
                <c:pt idx="1487">
                  <c:v>3.9963233824881098E-4</c:v>
                </c:pt>
                <c:pt idx="1488">
                  <c:v>2.9972425368660798E-4</c:v>
                </c:pt>
                <c:pt idx="1489">
                  <c:v>4.59577188986132E-4</c:v>
                </c:pt>
                <c:pt idx="1490">
                  <c:v>2.9972425368660798E-4</c:v>
                </c:pt>
                <c:pt idx="1491">
                  <c:v>4.59577188986132E-4</c:v>
                </c:pt>
                <c:pt idx="1492">
                  <c:v>2.19797786036846E-4</c:v>
                </c:pt>
                <c:pt idx="1493">
                  <c:v>2.7974263677416701E-4</c:v>
                </c:pt>
                <c:pt idx="1494">
                  <c:v>3.7965072133637002E-4</c:v>
                </c:pt>
                <c:pt idx="1495">
                  <c:v>2.7974263677416701E-4</c:v>
                </c:pt>
                <c:pt idx="1496">
                  <c:v>1.99816169124405E-4</c:v>
                </c:pt>
                <c:pt idx="1497">
                  <c:v>2.3977940294928599E-4</c:v>
                </c:pt>
                <c:pt idx="1498">
                  <c:v>3.1970587059904797E-4</c:v>
                </c:pt>
                <c:pt idx="1499">
                  <c:v>3.1970587059904797E-4</c:v>
                </c:pt>
                <c:pt idx="1500">
                  <c:v>3.9963233824881098E-4</c:v>
                </c:pt>
                <c:pt idx="1501">
                  <c:v>3.1970587059904797E-4</c:v>
                </c:pt>
                <c:pt idx="1502">
                  <c:v>2.3977940294928599E-4</c:v>
                </c:pt>
                <c:pt idx="1503">
                  <c:v>4.1961395516125098E-4</c:v>
                </c:pt>
                <c:pt idx="1504">
                  <c:v>2.9972425368660798E-4</c:v>
                </c:pt>
                <c:pt idx="1505">
                  <c:v>3.1970587059904797E-4</c:v>
                </c:pt>
                <c:pt idx="1506">
                  <c:v>2.5976101986172702E-4</c:v>
                </c:pt>
                <c:pt idx="1507">
                  <c:v>2.9972425368660798E-4</c:v>
                </c:pt>
                <c:pt idx="1508">
                  <c:v>3.1970587059904797E-4</c:v>
                </c:pt>
                <c:pt idx="1509">
                  <c:v>2.19797786036846E-4</c:v>
                </c:pt>
                <c:pt idx="1510">
                  <c:v>1.5985293529952399E-4</c:v>
                </c:pt>
                <c:pt idx="1511">
                  <c:v>2.7974263677416701E-4</c:v>
                </c:pt>
                <c:pt idx="1512">
                  <c:v>3.1970587059904797E-4</c:v>
                </c:pt>
                <c:pt idx="1513">
                  <c:v>2.9972425368660798E-4</c:v>
                </c:pt>
                <c:pt idx="1514">
                  <c:v>3.1970587059904797E-4</c:v>
                </c:pt>
                <c:pt idx="1515">
                  <c:v>3.7965072133637002E-4</c:v>
                </c:pt>
                <c:pt idx="1516">
                  <c:v>3.1970587059904797E-4</c:v>
                </c:pt>
                <c:pt idx="1517">
                  <c:v>2.5976101986172702E-4</c:v>
                </c:pt>
                <c:pt idx="1518">
                  <c:v>3.7965072133637002E-4</c:v>
                </c:pt>
                <c:pt idx="1519">
                  <c:v>2.3977940294928599E-4</c:v>
                </c:pt>
                <c:pt idx="1520">
                  <c:v>3.1970587059904797E-4</c:v>
                </c:pt>
                <c:pt idx="1521">
                  <c:v>3.9963233824881098E-4</c:v>
                </c:pt>
                <c:pt idx="1522">
                  <c:v>3.39687487511489E-4</c:v>
                </c:pt>
                <c:pt idx="1523">
                  <c:v>2.3977940294928599E-4</c:v>
                </c:pt>
                <c:pt idx="1524">
                  <c:v>1.19889701474643E-4</c:v>
                </c:pt>
                <c:pt idx="1525">
                  <c:v>2.19797786036846E-4</c:v>
                </c:pt>
                <c:pt idx="1526">
                  <c:v>2.7974263677416701E-4</c:v>
                </c:pt>
                <c:pt idx="1527">
                  <c:v>2.3977940294928599E-4</c:v>
                </c:pt>
                <c:pt idx="1528">
                  <c:v>1.7983455221196401E-4</c:v>
                </c:pt>
                <c:pt idx="1529">
                  <c:v>2.5976101986172702E-4</c:v>
                </c:pt>
                <c:pt idx="1530">
                  <c:v>3.1970587059904797E-4</c:v>
                </c:pt>
                <c:pt idx="1531">
                  <c:v>2.9972425368660798E-4</c:v>
                </c:pt>
                <c:pt idx="1532">
                  <c:v>2.3977940294928599E-4</c:v>
                </c:pt>
                <c:pt idx="1533">
                  <c:v>2.9972425368660798E-4</c:v>
                </c:pt>
                <c:pt idx="1534">
                  <c:v>2.7974263677416701E-4</c:v>
                </c:pt>
                <c:pt idx="1535">
                  <c:v>2.3977940294928599E-4</c:v>
                </c:pt>
                <c:pt idx="1536">
                  <c:v>2.3977940294928599E-4</c:v>
                </c:pt>
                <c:pt idx="1537">
                  <c:v>3.39687487511489E-4</c:v>
                </c:pt>
                <c:pt idx="1538">
                  <c:v>1.99816169124405E-4</c:v>
                </c:pt>
                <c:pt idx="1539">
                  <c:v>3.1970587059904797E-4</c:v>
                </c:pt>
                <c:pt idx="1540">
                  <c:v>1.7983455221196401E-4</c:v>
                </c:pt>
                <c:pt idx="1541">
                  <c:v>3.7965072133637002E-4</c:v>
                </c:pt>
                <c:pt idx="1542">
                  <c:v>3.39687487511489E-4</c:v>
                </c:pt>
                <c:pt idx="1543">
                  <c:v>1.7983455221196401E-4</c:v>
                </c:pt>
                <c:pt idx="1544">
                  <c:v>1.99816169124405E-4</c:v>
                </c:pt>
                <c:pt idx="1545">
                  <c:v>3.5966910442392899E-4</c:v>
                </c:pt>
                <c:pt idx="1546">
                  <c:v>2.7974263677416701E-4</c:v>
                </c:pt>
                <c:pt idx="1547">
                  <c:v>2.9972425368660798E-4</c:v>
                </c:pt>
                <c:pt idx="1548">
                  <c:v>3.1970587059904797E-4</c:v>
                </c:pt>
                <c:pt idx="1549">
                  <c:v>3.39687487511489E-4</c:v>
                </c:pt>
                <c:pt idx="1550">
                  <c:v>2.5976101986172702E-4</c:v>
                </c:pt>
                <c:pt idx="1551">
                  <c:v>2.19797786036846E-4</c:v>
                </c:pt>
                <c:pt idx="1552">
                  <c:v>3.9963233824881098E-4</c:v>
                </c:pt>
                <c:pt idx="1553">
                  <c:v>2.9972425368660798E-4</c:v>
                </c:pt>
                <c:pt idx="1554">
                  <c:v>2.5976101986172702E-4</c:v>
                </c:pt>
                <c:pt idx="1555">
                  <c:v>1.99816169124405E-4</c:v>
                </c:pt>
                <c:pt idx="1556">
                  <c:v>2.5976101986172702E-4</c:v>
                </c:pt>
                <c:pt idx="1557">
                  <c:v>2.9972425368660798E-4</c:v>
                </c:pt>
                <c:pt idx="1558">
                  <c:v>2.5976101986172702E-4</c:v>
                </c:pt>
                <c:pt idx="1559">
                  <c:v>1.19889701474643E-4</c:v>
                </c:pt>
                <c:pt idx="1560">
                  <c:v>4.7955880589857302E-4</c:v>
                </c:pt>
                <c:pt idx="1561">
                  <c:v>2.5976101986172702E-4</c:v>
                </c:pt>
                <c:pt idx="1562">
                  <c:v>2.9972425368660798E-4</c:v>
                </c:pt>
                <c:pt idx="1563">
                  <c:v>3.1970587059904797E-4</c:v>
                </c:pt>
                <c:pt idx="1564">
                  <c:v>3.1970587059904797E-4</c:v>
                </c:pt>
                <c:pt idx="1565">
                  <c:v>1.99816169124405E-4</c:v>
                </c:pt>
                <c:pt idx="1566">
                  <c:v>2.3977940294928599E-4</c:v>
                </c:pt>
                <c:pt idx="1567">
                  <c:v>3.1970587059904797E-4</c:v>
                </c:pt>
                <c:pt idx="1568">
                  <c:v>1.5985293529952399E-4</c:v>
                </c:pt>
                <c:pt idx="1569">
                  <c:v>3.1970587059904797E-4</c:v>
                </c:pt>
                <c:pt idx="1570">
                  <c:v>2.9972425368660798E-4</c:v>
                </c:pt>
                <c:pt idx="1571">
                  <c:v>2.7974263677416701E-4</c:v>
                </c:pt>
                <c:pt idx="1572">
                  <c:v>3.7965072133637002E-4</c:v>
                </c:pt>
                <c:pt idx="1573">
                  <c:v>3.5966910442392899E-4</c:v>
                </c:pt>
                <c:pt idx="1574">
                  <c:v>2.19797786036846E-4</c:v>
                </c:pt>
                <c:pt idx="1575">
                  <c:v>2.7974263677416701E-4</c:v>
                </c:pt>
                <c:pt idx="1576">
                  <c:v>2.9972425368660798E-4</c:v>
                </c:pt>
                <c:pt idx="1577">
                  <c:v>2.3977940294928599E-4</c:v>
                </c:pt>
                <c:pt idx="1578">
                  <c:v>2.19797786036846E-4</c:v>
                </c:pt>
                <c:pt idx="1579">
                  <c:v>2.5976101986172702E-4</c:v>
                </c:pt>
                <c:pt idx="1580">
                  <c:v>2.5976101986172702E-4</c:v>
                </c:pt>
                <c:pt idx="1581">
                  <c:v>2.5976101986172702E-4</c:v>
                </c:pt>
                <c:pt idx="1582">
                  <c:v>2.5976101986172702E-4</c:v>
                </c:pt>
                <c:pt idx="1583">
                  <c:v>2.7974263677416701E-4</c:v>
                </c:pt>
                <c:pt idx="1584">
                  <c:v>2.9972425368660798E-4</c:v>
                </c:pt>
                <c:pt idx="1585">
                  <c:v>1.7983455221196401E-4</c:v>
                </c:pt>
                <c:pt idx="1586">
                  <c:v>2.5976101986172702E-4</c:v>
                </c:pt>
                <c:pt idx="1587">
                  <c:v>2.3977940294928599E-4</c:v>
                </c:pt>
                <c:pt idx="1588">
                  <c:v>2.19797786036846E-4</c:v>
                </c:pt>
                <c:pt idx="1589">
                  <c:v>2.19797786036846E-4</c:v>
                </c:pt>
                <c:pt idx="1590">
                  <c:v>2.3977940294928599E-4</c:v>
                </c:pt>
                <c:pt idx="1591">
                  <c:v>3.1970587059904797E-4</c:v>
                </c:pt>
                <c:pt idx="1592">
                  <c:v>2.19797786036846E-4</c:v>
                </c:pt>
                <c:pt idx="1593">
                  <c:v>3.39687487511489E-4</c:v>
                </c:pt>
                <c:pt idx="1594">
                  <c:v>2.19797786036846E-4</c:v>
                </c:pt>
                <c:pt idx="1595">
                  <c:v>3.1970587059904797E-4</c:v>
                </c:pt>
                <c:pt idx="1596">
                  <c:v>2.19797786036846E-4</c:v>
                </c:pt>
                <c:pt idx="1597">
                  <c:v>1.7983455221196401E-4</c:v>
                </c:pt>
                <c:pt idx="1598">
                  <c:v>2.5976101986172702E-4</c:v>
                </c:pt>
                <c:pt idx="1599">
                  <c:v>2.7974263677416701E-4</c:v>
                </c:pt>
                <c:pt idx="1600">
                  <c:v>1.7983455221196401E-4</c:v>
                </c:pt>
                <c:pt idx="1601">
                  <c:v>3.5966910442392899E-4</c:v>
                </c:pt>
                <c:pt idx="1602">
                  <c:v>2.5976101986172702E-4</c:v>
                </c:pt>
                <c:pt idx="1603">
                  <c:v>2.7974263677416701E-4</c:v>
                </c:pt>
                <c:pt idx="1604">
                  <c:v>3.39687487511489E-4</c:v>
                </c:pt>
                <c:pt idx="1605">
                  <c:v>2.9972425368660798E-4</c:v>
                </c:pt>
                <c:pt idx="1606">
                  <c:v>2.7974263677416701E-4</c:v>
                </c:pt>
                <c:pt idx="1607">
                  <c:v>2.5976101986172702E-4</c:v>
                </c:pt>
                <c:pt idx="1608">
                  <c:v>2.9972425368660798E-4</c:v>
                </c:pt>
                <c:pt idx="1609">
                  <c:v>2.19797786036846E-4</c:v>
                </c:pt>
                <c:pt idx="1610">
                  <c:v>2.7974263677416701E-4</c:v>
                </c:pt>
                <c:pt idx="1611">
                  <c:v>3.39687487511489E-4</c:v>
                </c:pt>
                <c:pt idx="1612">
                  <c:v>2.7974263677416701E-4</c:v>
                </c:pt>
                <c:pt idx="1613">
                  <c:v>1.7983455221196401E-4</c:v>
                </c:pt>
                <c:pt idx="1614">
                  <c:v>2.5976101986172702E-4</c:v>
                </c:pt>
                <c:pt idx="1615">
                  <c:v>2.3977940294928599E-4</c:v>
                </c:pt>
                <c:pt idx="1616">
                  <c:v>3.39687487511489E-4</c:v>
                </c:pt>
                <c:pt idx="1617">
                  <c:v>2.7974263677416701E-4</c:v>
                </c:pt>
                <c:pt idx="1618">
                  <c:v>2.7974263677416701E-4</c:v>
                </c:pt>
                <c:pt idx="1619">
                  <c:v>3.39687487511489E-4</c:v>
                </c:pt>
                <c:pt idx="1620">
                  <c:v>1.7983455221196401E-4</c:v>
                </c:pt>
                <c:pt idx="1621">
                  <c:v>3.5966910442392899E-4</c:v>
                </c:pt>
                <c:pt idx="1622">
                  <c:v>2.7974263677416701E-4</c:v>
                </c:pt>
                <c:pt idx="1623">
                  <c:v>2.19797786036846E-4</c:v>
                </c:pt>
                <c:pt idx="1624">
                  <c:v>1.5985293529952399E-4</c:v>
                </c:pt>
                <c:pt idx="1625">
                  <c:v>3.39687487511489E-4</c:v>
                </c:pt>
                <c:pt idx="1626">
                  <c:v>2.5976101986172702E-4</c:v>
                </c:pt>
                <c:pt idx="1627">
                  <c:v>1.7983455221196401E-4</c:v>
                </c:pt>
                <c:pt idx="1628">
                  <c:v>4.1961395516125098E-4</c:v>
                </c:pt>
                <c:pt idx="1629">
                  <c:v>2.5976101986172702E-4</c:v>
                </c:pt>
                <c:pt idx="1630">
                  <c:v>3.7965072133637002E-4</c:v>
                </c:pt>
                <c:pt idx="1631">
                  <c:v>2.9972425368660798E-4</c:v>
                </c:pt>
                <c:pt idx="1632">
                  <c:v>2.5976101986172702E-4</c:v>
                </c:pt>
                <c:pt idx="1633">
                  <c:v>1.5985293529952399E-4</c:v>
                </c:pt>
                <c:pt idx="1634">
                  <c:v>1.99816169124405E-4</c:v>
                </c:pt>
                <c:pt idx="1635">
                  <c:v>2.7974263677416701E-4</c:v>
                </c:pt>
                <c:pt idx="1636">
                  <c:v>1.7983455221196401E-4</c:v>
                </c:pt>
                <c:pt idx="1637">
                  <c:v>1.19889701474643E-4</c:v>
                </c:pt>
                <c:pt idx="1638">
                  <c:v>4.9954042281101301E-4</c:v>
                </c:pt>
                <c:pt idx="1639">
                  <c:v>2.19797786036846E-4</c:v>
                </c:pt>
                <c:pt idx="1640">
                  <c:v>2.5976101986172702E-4</c:v>
                </c:pt>
                <c:pt idx="1641">
                  <c:v>2.19797786036846E-4</c:v>
                </c:pt>
                <c:pt idx="1642">
                  <c:v>1.7983455221196401E-4</c:v>
                </c:pt>
                <c:pt idx="1643">
                  <c:v>2.9972425368660798E-4</c:v>
                </c:pt>
                <c:pt idx="1644">
                  <c:v>4.1961395516125098E-4</c:v>
                </c:pt>
                <c:pt idx="1645">
                  <c:v>3.1970587059904797E-4</c:v>
                </c:pt>
                <c:pt idx="1646">
                  <c:v>1.99816169124405E-4</c:v>
                </c:pt>
                <c:pt idx="1647">
                  <c:v>1.7983455221196401E-4</c:v>
                </c:pt>
                <c:pt idx="1648">
                  <c:v>1.7983455221196401E-4</c:v>
                </c:pt>
                <c:pt idx="1649">
                  <c:v>2.3977940294928599E-4</c:v>
                </c:pt>
                <c:pt idx="1650">
                  <c:v>1.7983455221196401E-4</c:v>
                </c:pt>
                <c:pt idx="1651">
                  <c:v>2.3977940294928599E-4</c:v>
                </c:pt>
                <c:pt idx="1652">
                  <c:v>2.5976101986172702E-4</c:v>
                </c:pt>
                <c:pt idx="1653">
                  <c:v>2.7974263677416701E-4</c:v>
                </c:pt>
                <c:pt idx="1654">
                  <c:v>2.3977940294928599E-4</c:v>
                </c:pt>
                <c:pt idx="1655">
                  <c:v>2.7974263677416701E-4</c:v>
                </c:pt>
                <c:pt idx="1656">
                  <c:v>2.5976101986172702E-4</c:v>
                </c:pt>
                <c:pt idx="1657">
                  <c:v>2.9972425368660798E-4</c:v>
                </c:pt>
                <c:pt idx="1658">
                  <c:v>1.5985293529952399E-4</c:v>
                </c:pt>
                <c:pt idx="1659">
                  <c:v>2.3977940294928599E-4</c:v>
                </c:pt>
                <c:pt idx="1660">
                  <c:v>2.5976101986172702E-4</c:v>
                </c:pt>
                <c:pt idx="1661">
                  <c:v>2.5976101986172702E-4</c:v>
                </c:pt>
                <c:pt idx="1662">
                  <c:v>3.1970587059904797E-4</c:v>
                </c:pt>
                <c:pt idx="1663">
                  <c:v>2.3977940294928599E-4</c:v>
                </c:pt>
                <c:pt idx="1664">
                  <c:v>2.9972425368660798E-4</c:v>
                </c:pt>
                <c:pt idx="1665">
                  <c:v>1.19889701474643E-4</c:v>
                </c:pt>
                <c:pt idx="1666">
                  <c:v>2.5976101986172702E-4</c:v>
                </c:pt>
                <c:pt idx="1667">
                  <c:v>2.9972425368660798E-4</c:v>
                </c:pt>
                <c:pt idx="1668">
                  <c:v>1.19889701474643E-4</c:v>
                </c:pt>
                <c:pt idx="1669">
                  <c:v>1.5985293529952399E-4</c:v>
                </c:pt>
                <c:pt idx="1670">
                  <c:v>3.1970587059904797E-4</c:v>
                </c:pt>
                <c:pt idx="1671">
                  <c:v>3.1970587059904797E-4</c:v>
                </c:pt>
                <c:pt idx="1672">
                  <c:v>1.99816169124405E-4</c:v>
                </c:pt>
                <c:pt idx="1673">
                  <c:v>2.5976101986172702E-4</c:v>
                </c:pt>
                <c:pt idx="1674">
                  <c:v>3.5966910442392899E-4</c:v>
                </c:pt>
                <c:pt idx="1675">
                  <c:v>3.5966910442392899E-4</c:v>
                </c:pt>
                <c:pt idx="1676">
                  <c:v>3.7965072133637002E-4</c:v>
                </c:pt>
                <c:pt idx="1677">
                  <c:v>3.5966910442392899E-4</c:v>
                </c:pt>
                <c:pt idx="1678">
                  <c:v>3.39687487511489E-4</c:v>
                </c:pt>
                <c:pt idx="1679">
                  <c:v>2.9972425368660798E-4</c:v>
                </c:pt>
                <c:pt idx="1680">
                  <c:v>2.19797786036846E-4</c:v>
                </c:pt>
                <c:pt idx="1681">
                  <c:v>4.1961395516125098E-4</c:v>
                </c:pt>
                <c:pt idx="1682">
                  <c:v>3.5966910442392899E-4</c:v>
                </c:pt>
                <c:pt idx="1683">
                  <c:v>2.9972425368660798E-4</c:v>
                </c:pt>
                <c:pt idx="1684">
                  <c:v>2.19797786036846E-4</c:v>
                </c:pt>
                <c:pt idx="1685">
                  <c:v>3.5966910442392899E-4</c:v>
                </c:pt>
                <c:pt idx="1686">
                  <c:v>3.7965072133637002E-4</c:v>
                </c:pt>
                <c:pt idx="1687">
                  <c:v>2.9972425368660798E-4</c:v>
                </c:pt>
                <c:pt idx="1688">
                  <c:v>2.5976101986172702E-4</c:v>
                </c:pt>
                <c:pt idx="1689">
                  <c:v>1.7983455221196401E-4</c:v>
                </c:pt>
                <c:pt idx="1690">
                  <c:v>2.5976101986172702E-4</c:v>
                </c:pt>
                <c:pt idx="1691">
                  <c:v>2.19797786036846E-4</c:v>
                </c:pt>
                <c:pt idx="1692">
                  <c:v>1.3987131838708299E-4</c:v>
                </c:pt>
                <c:pt idx="1693">
                  <c:v>1.99816169124405E-4</c:v>
                </c:pt>
                <c:pt idx="1694">
                  <c:v>1.5985293529952399E-4</c:v>
                </c:pt>
                <c:pt idx="1695">
                  <c:v>2.3977940294928599E-4</c:v>
                </c:pt>
                <c:pt idx="1696">
                  <c:v>2.19797786036846E-4</c:v>
                </c:pt>
                <c:pt idx="1697">
                  <c:v>2.5976101986172702E-4</c:v>
                </c:pt>
                <c:pt idx="1698">
                  <c:v>3.5966910442392899E-4</c:v>
                </c:pt>
                <c:pt idx="1699">
                  <c:v>2.5976101986172702E-4</c:v>
                </c:pt>
                <c:pt idx="1700">
                  <c:v>2.3977940294928599E-4</c:v>
                </c:pt>
                <c:pt idx="1701">
                  <c:v>2.19797786036846E-4</c:v>
                </c:pt>
                <c:pt idx="1702">
                  <c:v>3.9963233824881098E-4</c:v>
                </c:pt>
                <c:pt idx="1703">
                  <c:v>3.1970587059904797E-4</c:v>
                </c:pt>
                <c:pt idx="1704">
                  <c:v>2.7974263677416701E-4</c:v>
                </c:pt>
                <c:pt idx="1705">
                  <c:v>2.9972425368660798E-4</c:v>
                </c:pt>
                <c:pt idx="1706">
                  <c:v>1.5985293529952399E-4</c:v>
                </c:pt>
                <c:pt idx="1707">
                  <c:v>3.1970587059904797E-4</c:v>
                </c:pt>
                <c:pt idx="1708">
                  <c:v>2.3977940294928599E-4</c:v>
                </c:pt>
                <c:pt idx="1709">
                  <c:v>1.7983455221196401E-4</c:v>
                </c:pt>
                <c:pt idx="1710">
                  <c:v>2.19797786036846E-4</c:v>
                </c:pt>
                <c:pt idx="1711">
                  <c:v>3.39687487511489E-4</c:v>
                </c:pt>
                <c:pt idx="1712">
                  <c:v>3.7965072133637002E-4</c:v>
                </c:pt>
                <c:pt idx="1713">
                  <c:v>2.5976101986172702E-4</c:v>
                </c:pt>
                <c:pt idx="1714">
                  <c:v>2.3977940294928599E-4</c:v>
                </c:pt>
                <c:pt idx="1715">
                  <c:v>2.5976101986172702E-4</c:v>
                </c:pt>
                <c:pt idx="1716">
                  <c:v>3.5966910442392899E-4</c:v>
                </c:pt>
                <c:pt idx="1717">
                  <c:v>1.5985293529952399E-4</c:v>
                </c:pt>
                <c:pt idx="1718">
                  <c:v>2.3977940294928599E-4</c:v>
                </c:pt>
                <c:pt idx="1719">
                  <c:v>1.7983455221196401E-4</c:v>
                </c:pt>
                <c:pt idx="1720">
                  <c:v>1.99816169124405E-4</c:v>
                </c:pt>
                <c:pt idx="1721">
                  <c:v>2.7974263677416701E-4</c:v>
                </c:pt>
                <c:pt idx="1722">
                  <c:v>3.7965072133637002E-4</c:v>
                </c:pt>
                <c:pt idx="1723">
                  <c:v>2.5976101986172702E-4</c:v>
                </c:pt>
                <c:pt idx="1724">
                  <c:v>2.3977940294928599E-4</c:v>
                </c:pt>
                <c:pt idx="1725">
                  <c:v>2.3977940294928599E-4</c:v>
                </c:pt>
                <c:pt idx="1726">
                  <c:v>3.1970587059904797E-4</c:v>
                </c:pt>
                <c:pt idx="1727">
                  <c:v>2.7974263677416701E-4</c:v>
                </c:pt>
                <c:pt idx="1728">
                  <c:v>1.5985293529952399E-4</c:v>
                </c:pt>
                <c:pt idx="1729">
                  <c:v>1.99816169124405E-4</c:v>
                </c:pt>
                <c:pt idx="1730">
                  <c:v>2.3977940294928599E-4</c:v>
                </c:pt>
                <c:pt idx="1731">
                  <c:v>3.1970587059904797E-4</c:v>
                </c:pt>
                <c:pt idx="1732">
                  <c:v>1.7983455221196401E-4</c:v>
                </c:pt>
                <c:pt idx="1733">
                  <c:v>2.3977940294928599E-4</c:v>
                </c:pt>
                <c:pt idx="1734">
                  <c:v>2.5976101986172702E-4</c:v>
                </c:pt>
                <c:pt idx="1735">
                  <c:v>1.5985293529952399E-4</c:v>
                </c:pt>
                <c:pt idx="1736">
                  <c:v>2.19797786036846E-4</c:v>
                </c:pt>
                <c:pt idx="1737">
                  <c:v>1.7983455221196401E-4</c:v>
                </c:pt>
                <c:pt idx="1738">
                  <c:v>2.5976101986172702E-4</c:v>
                </c:pt>
                <c:pt idx="1739">
                  <c:v>3.1970587059904797E-4</c:v>
                </c:pt>
                <c:pt idx="1740">
                  <c:v>2.5976101986172702E-4</c:v>
                </c:pt>
                <c:pt idx="1741">
                  <c:v>2.9972425368660798E-4</c:v>
                </c:pt>
                <c:pt idx="1742">
                  <c:v>2.19797786036846E-4</c:v>
                </c:pt>
                <c:pt idx="1743">
                  <c:v>2.19797786036846E-4</c:v>
                </c:pt>
                <c:pt idx="1744">
                  <c:v>2.5976101986172702E-4</c:v>
                </c:pt>
                <c:pt idx="1745">
                  <c:v>1.7983455221196401E-4</c:v>
                </c:pt>
                <c:pt idx="1746">
                  <c:v>1.7983455221196401E-4</c:v>
                </c:pt>
                <c:pt idx="1747">
                  <c:v>1.7983455221196401E-4</c:v>
                </c:pt>
                <c:pt idx="1748">
                  <c:v>3.1970587059904797E-4</c:v>
                </c:pt>
                <c:pt idx="1749">
                  <c:v>1.5985293529952399E-4</c:v>
                </c:pt>
                <c:pt idx="1750">
                  <c:v>2.5976101986172702E-4</c:v>
                </c:pt>
                <c:pt idx="1751">
                  <c:v>3.1970587059904797E-4</c:v>
                </c:pt>
                <c:pt idx="1752">
                  <c:v>2.3977940294928599E-4</c:v>
                </c:pt>
                <c:pt idx="1753">
                  <c:v>2.7974263677416701E-4</c:v>
                </c:pt>
                <c:pt idx="1754">
                  <c:v>2.9972425368660798E-4</c:v>
                </c:pt>
                <c:pt idx="1755">
                  <c:v>1.7983455221196401E-4</c:v>
                </c:pt>
                <c:pt idx="1756">
                  <c:v>2.5976101986172702E-4</c:v>
                </c:pt>
                <c:pt idx="1757">
                  <c:v>2.7974263677416701E-4</c:v>
                </c:pt>
                <c:pt idx="1758">
                  <c:v>2.9972425368660798E-4</c:v>
                </c:pt>
                <c:pt idx="1759">
                  <c:v>3.1970587059904797E-4</c:v>
                </c:pt>
                <c:pt idx="1760">
                  <c:v>2.3977940294928599E-4</c:v>
                </c:pt>
                <c:pt idx="1761">
                  <c:v>1.3987131838708299E-4</c:v>
                </c:pt>
                <c:pt idx="1762">
                  <c:v>2.7974263677416701E-4</c:v>
                </c:pt>
                <c:pt idx="1763">
                  <c:v>2.3977940294928599E-4</c:v>
                </c:pt>
                <c:pt idx="1764">
                  <c:v>2.19797786036846E-4</c:v>
                </c:pt>
                <c:pt idx="1765">
                  <c:v>9.9908084562202705E-5</c:v>
                </c:pt>
                <c:pt idx="1766">
                  <c:v>1.7983455221196401E-4</c:v>
                </c:pt>
                <c:pt idx="1767">
                  <c:v>1.99816169124405E-4</c:v>
                </c:pt>
                <c:pt idx="1768">
                  <c:v>2.19797786036846E-4</c:v>
                </c:pt>
                <c:pt idx="1769">
                  <c:v>3.1970587059904797E-4</c:v>
                </c:pt>
                <c:pt idx="1770">
                  <c:v>2.7974263677416701E-4</c:v>
                </c:pt>
                <c:pt idx="1771">
                  <c:v>2.3977940294928599E-4</c:v>
                </c:pt>
                <c:pt idx="1772">
                  <c:v>9.9908084562202705E-5</c:v>
                </c:pt>
                <c:pt idx="1773">
                  <c:v>1.99816169124405E-4</c:v>
                </c:pt>
                <c:pt idx="1774">
                  <c:v>3.1970587059904797E-4</c:v>
                </c:pt>
                <c:pt idx="1775">
                  <c:v>2.5976101986172702E-4</c:v>
                </c:pt>
                <c:pt idx="1776">
                  <c:v>1.5985293529952399E-4</c:v>
                </c:pt>
                <c:pt idx="1777">
                  <c:v>2.5976101986172702E-4</c:v>
                </c:pt>
                <c:pt idx="1778">
                  <c:v>3.1970587059904797E-4</c:v>
                </c:pt>
                <c:pt idx="1779">
                  <c:v>2.19797786036846E-4</c:v>
                </c:pt>
                <c:pt idx="1780">
                  <c:v>3.1970587059904797E-4</c:v>
                </c:pt>
                <c:pt idx="1781">
                  <c:v>1.3987131838708299E-4</c:v>
                </c:pt>
                <c:pt idx="1782">
                  <c:v>1.7983455221196401E-4</c:v>
                </c:pt>
                <c:pt idx="1783">
                  <c:v>2.19797786036846E-4</c:v>
                </c:pt>
                <c:pt idx="1784">
                  <c:v>2.3977940294928599E-4</c:v>
                </c:pt>
                <c:pt idx="1785">
                  <c:v>1.7983455221196401E-4</c:v>
                </c:pt>
                <c:pt idx="1786">
                  <c:v>2.3977940294928599E-4</c:v>
                </c:pt>
                <c:pt idx="1787">
                  <c:v>1.3987131838708299E-4</c:v>
                </c:pt>
                <c:pt idx="1788">
                  <c:v>2.19797786036846E-4</c:v>
                </c:pt>
                <c:pt idx="1789">
                  <c:v>1.5985293529952399E-4</c:v>
                </c:pt>
                <c:pt idx="1790">
                  <c:v>2.19797786036846E-4</c:v>
                </c:pt>
                <c:pt idx="1791">
                  <c:v>2.5976101986172702E-4</c:v>
                </c:pt>
                <c:pt idx="1792">
                  <c:v>1.7983455221196401E-4</c:v>
                </c:pt>
                <c:pt idx="1793">
                  <c:v>1.5985293529952399E-4</c:v>
                </c:pt>
                <c:pt idx="1794">
                  <c:v>2.9972425368660798E-4</c:v>
                </c:pt>
                <c:pt idx="1795">
                  <c:v>2.5976101986172702E-4</c:v>
                </c:pt>
                <c:pt idx="1796">
                  <c:v>2.3977940294928599E-4</c:v>
                </c:pt>
                <c:pt idx="1797">
                  <c:v>2.3977940294928599E-4</c:v>
                </c:pt>
                <c:pt idx="1798">
                  <c:v>2.19797786036846E-4</c:v>
                </c:pt>
                <c:pt idx="1799">
                  <c:v>2.5976101986172702E-4</c:v>
                </c:pt>
                <c:pt idx="1800">
                  <c:v>2.5976101986172702E-4</c:v>
                </c:pt>
                <c:pt idx="1801">
                  <c:v>2.9972425368660798E-4</c:v>
                </c:pt>
                <c:pt idx="1802">
                  <c:v>1.3987131838708299E-4</c:v>
                </c:pt>
                <c:pt idx="1803">
                  <c:v>2.5976101986172702E-4</c:v>
                </c:pt>
                <c:pt idx="1804">
                  <c:v>2.9972425368660798E-4</c:v>
                </c:pt>
                <c:pt idx="1805">
                  <c:v>2.5976101986172702E-4</c:v>
                </c:pt>
                <c:pt idx="1806">
                  <c:v>3.1970587059904797E-4</c:v>
                </c:pt>
                <c:pt idx="1807">
                  <c:v>2.7974263677416701E-4</c:v>
                </c:pt>
                <c:pt idx="1808">
                  <c:v>1.3987131838708299E-4</c:v>
                </c:pt>
                <c:pt idx="1809">
                  <c:v>1.3987131838708299E-4</c:v>
                </c:pt>
                <c:pt idx="1810">
                  <c:v>1.7983455221196401E-4</c:v>
                </c:pt>
                <c:pt idx="1811">
                  <c:v>2.19797786036846E-4</c:v>
                </c:pt>
                <c:pt idx="1812">
                  <c:v>2.5976101986172702E-4</c:v>
                </c:pt>
                <c:pt idx="1813">
                  <c:v>1.3987131838708299E-4</c:v>
                </c:pt>
                <c:pt idx="1814">
                  <c:v>2.3977940294928599E-4</c:v>
                </c:pt>
                <c:pt idx="1815">
                  <c:v>2.3977940294928599E-4</c:v>
                </c:pt>
                <c:pt idx="1816">
                  <c:v>3.7965072133637002E-4</c:v>
                </c:pt>
                <c:pt idx="1817">
                  <c:v>1.5985293529952399E-4</c:v>
                </c:pt>
                <c:pt idx="1818">
                  <c:v>2.3977940294928599E-4</c:v>
                </c:pt>
                <c:pt idx="1819">
                  <c:v>1.99816169124405E-4</c:v>
                </c:pt>
                <c:pt idx="1820">
                  <c:v>1.7983455221196401E-4</c:v>
                </c:pt>
                <c:pt idx="1821">
                  <c:v>3.1970587059904797E-4</c:v>
                </c:pt>
                <c:pt idx="1822">
                  <c:v>1.99816169124405E-4</c:v>
                </c:pt>
                <c:pt idx="1823">
                  <c:v>1.5985293529952399E-4</c:v>
                </c:pt>
                <c:pt idx="1824">
                  <c:v>2.5976101986172702E-4</c:v>
                </c:pt>
                <c:pt idx="1825">
                  <c:v>1.7983455221196401E-4</c:v>
                </c:pt>
                <c:pt idx="1826">
                  <c:v>1.5985293529952399E-4</c:v>
                </c:pt>
                <c:pt idx="1827">
                  <c:v>2.5976101986172702E-4</c:v>
                </c:pt>
                <c:pt idx="1828">
                  <c:v>2.9972425368660798E-4</c:v>
                </c:pt>
                <c:pt idx="1829">
                  <c:v>2.9972425368660798E-4</c:v>
                </c:pt>
                <c:pt idx="1830">
                  <c:v>2.5976101986172702E-4</c:v>
                </c:pt>
                <c:pt idx="1831">
                  <c:v>2.3977940294928599E-4</c:v>
                </c:pt>
                <c:pt idx="1832">
                  <c:v>1.99816169124405E-4</c:v>
                </c:pt>
                <c:pt idx="1833">
                  <c:v>1.99816169124405E-4</c:v>
                </c:pt>
                <c:pt idx="1834">
                  <c:v>1.7983455221196401E-4</c:v>
                </c:pt>
                <c:pt idx="1835">
                  <c:v>1.3987131838708299E-4</c:v>
                </c:pt>
                <c:pt idx="1836">
                  <c:v>1.19889701474643E-4</c:v>
                </c:pt>
                <c:pt idx="1837">
                  <c:v>1.7983455221196401E-4</c:v>
                </c:pt>
                <c:pt idx="1838">
                  <c:v>1.99816169124405E-4</c:v>
                </c:pt>
                <c:pt idx="1839">
                  <c:v>2.19797786036846E-4</c:v>
                </c:pt>
                <c:pt idx="1840">
                  <c:v>2.5976101986172702E-4</c:v>
                </c:pt>
                <c:pt idx="1841">
                  <c:v>1.3987131838708299E-4</c:v>
                </c:pt>
                <c:pt idx="1842">
                  <c:v>1.19889701474643E-4</c:v>
                </c:pt>
                <c:pt idx="1843">
                  <c:v>1.5985293529952399E-4</c:v>
                </c:pt>
                <c:pt idx="1844">
                  <c:v>2.9972425368660798E-4</c:v>
                </c:pt>
                <c:pt idx="1845">
                  <c:v>1.3987131838708299E-4</c:v>
                </c:pt>
                <c:pt idx="1846">
                  <c:v>1.5985293529952399E-4</c:v>
                </c:pt>
                <c:pt idx="1847">
                  <c:v>1.3987131838708299E-4</c:v>
                </c:pt>
                <c:pt idx="1848">
                  <c:v>2.3977940294928599E-4</c:v>
                </c:pt>
                <c:pt idx="1849">
                  <c:v>2.19797786036846E-4</c:v>
                </c:pt>
                <c:pt idx="1850">
                  <c:v>2.3977940294928599E-4</c:v>
                </c:pt>
                <c:pt idx="1851">
                  <c:v>2.5976101986172702E-4</c:v>
                </c:pt>
                <c:pt idx="1852">
                  <c:v>2.5976101986172702E-4</c:v>
                </c:pt>
                <c:pt idx="1853">
                  <c:v>1.7983455221196401E-4</c:v>
                </c:pt>
                <c:pt idx="1854">
                  <c:v>1.99816169124405E-4</c:v>
                </c:pt>
                <c:pt idx="1855">
                  <c:v>1.5985293529952399E-4</c:v>
                </c:pt>
                <c:pt idx="1856">
                  <c:v>2.3977940294928599E-4</c:v>
                </c:pt>
                <c:pt idx="1857">
                  <c:v>2.7974263677416701E-4</c:v>
                </c:pt>
                <c:pt idx="1858">
                  <c:v>1.99816169124405E-4</c:v>
                </c:pt>
                <c:pt idx="1859">
                  <c:v>1.19889701474643E-4</c:v>
                </c:pt>
                <c:pt idx="1860">
                  <c:v>3.5966910442392899E-4</c:v>
                </c:pt>
                <c:pt idx="1861">
                  <c:v>1.3987131838708299E-4</c:v>
                </c:pt>
                <c:pt idx="1862">
                  <c:v>2.5976101986172702E-4</c:v>
                </c:pt>
                <c:pt idx="1863">
                  <c:v>1.3987131838708299E-4</c:v>
                </c:pt>
                <c:pt idx="1864">
                  <c:v>1.7983455221196401E-4</c:v>
                </c:pt>
                <c:pt idx="1865">
                  <c:v>2.7974263677416701E-4</c:v>
                </c:pt>
                <c:pt idx="1866">
                  <c:v>1.5985293529952399E-4</c:v>
                </c:pt>
                <c:pt idx="1867">
                  <c:v>2.5976101986172702E-4</c:v>
                </c:pt>
                <c:pt idx="1868">
                  <c:v>2.3977940294928599E-4</c:v>
                </c:pt>
                <c:pt idx="1869">
                  <c:v>2.19797786036846E-4</c:v>
                </c:pt>
                <c:pt idx="1870">
                  <c:v>2.19797786036846E-4</c:v>
                </c:pt>
                <c:pt idx="1871">
                  <c:v>1.19889701474643E-4</c:v>
                </c:pt>
                <c:pt idx="1872">
                  <c:v>1.7983455221196401E-4</c:v>
                </c:pt>
                <c:pt idx="1873">
                  <c:v>1.3987131838708299E-4</c:v>
                </c:pt>
                <c:pt idx="1874">
                  <c:v>2.19797786036846E-4</c:v>
                </c:pt>
                <c:pt idx="1875">
                  <c:v>1.5985293529952399E-4</c:v>
                </c:pt>
                <c:pt idx="1876">
                  <c:v>1.3987131838708299E-4</c:v>
                </c:pt>
                <c:pt idx="1877">
                  <c:v>9.9908084562202705E-5</c:v>
                </c:pt>
                <c:pt idx="1878">
                  <c:v>2.9972425368660798E-4</c:v>
                </c:pt>
                <c:pt idx="1879">
                  <c:v>9.9908084562202705E-5</c:v>
                </c:pt>
                <c:pt idx="1880">
                  <c:v>2.19797786036846E-4</c:v>
                </c:pt>
                <c:pt idx="1881">
                  <c:v>1.3987131838708299E-4</c:v>
                </c:pt>
                <c:pt idx="1882">
                  <c:v>1.5985293529952399E-4</c:v>
                </c:pt>
                <c:pt idx="1883">
                  <c:v>1.3987131838708299E-4</c:v>
                </c:pt>
                <c:pt idx="1884">
                  <c:v>2.9972425368660798E-4</c:v>
                </c:pt>
                <c:pt idx="1885">
                  <c:v>2.3977940294928599E-4</c:v>
                </c:pt>
                <c:pt idx="1886">
                  <c:v>1.3987131838708299E-4</c:v>
                </c:pt>
                <c:pt idx="1887">
                  <c:v>1.19889701474643E-4</c:v>
                </c:pt>
                <c:pt idx="1888">
                  <c:v>2.3977940294928599E-4</c:v>
                </c:pt>
                <c:pt idx="1889">
                  <c:v>9.9908084562202705E-5</c:v>
                </c:pt>
                <c:pt idx="1890">
                  <c:v>1.19889701474643E-4</c:v>
                </c:pt>
                <c:pt idx="1891">
                  <c:v>2.7974263677416701E-4</c:v>
                </c:pt>
                <c:pt idx="1892">
                  <c:v>1.7983455221196401E-4</c:v>
                </c:pt>
                <c:pt idx="1893">
                  <c:v>1.5985293529952399E-4</c:v>
                </c:pt>
                <c:pt idx="1894">
                  <c:v>3.1970587059904797E-4</c:v>
                </c:pt>
                <c:pt idx="1895">
                  <c:v>2.5976101986172702E-4</c:v>
                </c:pt>
                <c:pt idx="1896">
                  <c:v>5.99448507373216E-5</c:v>
                </c:pt>
                <c:pt idx="1897">
                  <c:v>1.19889701474643E-4</c:v>
                </c:pt>
                <c:pt idx="1898">
                  <c:v>2.19797786036846E-4</c:v>
                </c:pt>
                <c:pt idx="1899">
                  <c:v>2.19797786036846E-4</c:v>
                </c:pt>
                <c:pt idx="1900">
                  <c:v>1.5985293529952399E-4</c:v>
                </c:pt>
                <c:pt idx="1901">
                  <c:v>1.5985293529952399E-4</c:v>
                </c:pt>
                <c:pt idx="1902">
                  <c:v>1.5985293529952399E-4</c:v>
                </c:pt>
                <c:pt idx="1903">
                  <c:v>1.7983455221196401E-4</c:v>
                </c:pt>
                <c:pt idx="1904">
                  <c:v>2.5976101986172702E-4</c:v>
                </c:pt>
                <c:pt idx="1905">
                  <c:v>1.7983455221196401E-4</c:v>
                </c:pt>
                <c:pt idx="1906">
                  <c:v>2.3977940294928599E-4</c:v>
                </c:pt>
                <c:pt idx="1907">
                  <c:v>2.5976101986172702E-4</c:v>
                </c:pt>
                <c:pt idx="1908">
                  <c:v>2.5976101986172702E-4</c:v>
                </c:pt>
                <c:pt idx="1909">
                  <c:v>1.19889701474643E-4</c:v>
                </c:pt>
                <c:pt idx="1910">
                  <c:v>1.99816169124405E-4</c:v>
                </c:pt>
                <c:pt idx="1911">
                  <c:v>1.3987131838708299E-4</c:v>
                </c:pt>
                <c:pt idx="1912">
                  <c:v>9.9908084562202705E-5</c:v>
                </c:pt>
                <c:pt idx="1913">
                  <c:v>1.99816169124405E-4</c:v>
                </c:pt>
                <c:pt idx="1914">
                  <c:v>2.7974263677416701E-4</c:v>
                </c:pt>
                <c:pt idx="1915">
                  <c:v>1.3987131838708299E-4</c:v>
                </c:pt>
                <c:pt idx="1916">
                  <c:v>2.9972425368660798E-4</c:v>
                </c:pt>
                <c:pt idx="1917">
                  <c:v>1.7983455221196401E-4</c:v>
                </c:pt>
                <c:pt idx="1918">
                  <c:v>1.19889701474643E-4</c:v>
                </c:pt>
                <c:pt idx="1919">
                  <c:v>3.1970587059904797E-4</c:v>
                </c:pt>
                <c:pt idx="1920">
                  <c:v>1.99816169124405E-4</c:v>
                </c:pt>
                <c:pt idx="1921">
                  <c:v>2.5976101986172702E-4</c:v>
                </c:pt>
                <c:pt idx="1922">
                  <c:v>2.19797786036846E-4</c:v>
                </c:pt>
                <c:pt idx="1923">
                  <c:v>1.19889701474643E-4</c:v>
                </c:pt>
                <c:pt idx="1924">
                  <c:v>3.39687487511489E-4</c:v>
                </c:pt>
                <c:pt idx="1925">
                  <c:v>2.3977940294928599E-4</c:v>
                </c:pt>
                <c:pt idx="1926">
                  <c:v>1.19889701474643E-4</c:v>
                </c:pt>
                <c:pt idx="1927">
                  <c:v>1.7983455221196401E-4</c:v>
                </c:pt>
                <c:pt idx="1928">
                  <c:v>2.3977940294928599E-4</c:v>
                </c:pt>
                <c:pt idx="1929">
                  <c:v>9.9908084562202705E-5</c:v>
                </c:pt>
                <c:pt idx="1930">
                  <c:v>1.5985293529952399E-4</c:v>
                </c:pt>
                <c:pt idx="1931">
                  <c:v>1.7983455221196401E-4</c:v>
                </c:pt>
                <c:pt idx="1932">
                  <c:v>1.5985293529952399E-4</c:v>
                </c:pt>
                <c:pt idx="1933">
                  <c:v>2.19797786036846E-4</c:v>
                </c:pt>
                <c:pt idx="1934">
                  <c:v>7.9926467649762197E-5</c:v>
                </c:pt>
                <c:pt idx="1935">
                  <c:v>1.19889701474643E-4</c:v>
                </c:pt>
                <c:pt idx="1936">
                  <c:v>2.5976101986172702E-4</c:v>
                </c:pt>
                <c:pt idx="1937">
                  <c:v>1.99816169124405E-4</c:v>
                </c:pt>
                <c:pt idx="1938">
                  <c:v>1.7983455221196401E-4</c:v>
                </c:pt>
                <c:pt idx="1939">
                  <c:v>2.3977940294928599E-4</c:v>
                </c:pt>
                <c:pt idx="1940">
                  <c:v>9.9908084562202705E-5</c:v>
                </c:pt>
                <c:pt idx="1941">
                  <c:v>1.19889701474643E-4</c:v>
                </c:pt>
                <c:pt idx="1942">
                  <c:v>1.19889701474643E-4</c:v>
                </c:pt>
                <c:pt idx="1943">
                  <c:v>2.3977940294928599E-4</c:v>
                </c:pt>
                <c:pt idx="1944">
                  <c:v>3.1970587059904797E-4</c:v>
                </c:pt>
                <c:pt idx="1945">
                  <c:v>1.19889701474643E-4</c:v>
                </c:pt>
                <c:pt idx="1946">
                  <c:v>1.5985293529952399E-4</c:v>
                </c:pt>
                <c:pt idx="1947">
                  <c:v>1.7983455221196401E-4</c:v>
                </c:pt>
                <c:pt idx="1948">
                  <c:v>1.7983455221196401E-4</c:v>
                </c:pt>
                <c:pt idx="1949">
                  <c:v>1.99816169124405E-4</c:v>
                </c:pt>
                <c:pt idx="1950">
                  <c:v>2.3977940294928599E-4</c:v>
                </c:pt>
                <c:pt idx="1951">
                  <c:v>1.7983455221196401E-4</c:v>
                </c:pt>
                <c:pt idx="1952">
                  <c:v>1.7983455221196401E-4</c:v>
                </c:pt>
                <c:pt idx="1953">
                  <c:v>2.7974263677416701E-4</c:v>
                </c:pt>
                <c:pt idx="1954">
                  <c:v>1.7983455221196401E-4</c:v>
                </c:pt>
                <c:pt idx="1955">
                  <c:v>1.7983455221196401E-4</c:v>
                </c:pt>
                <c:pt idx="1956">
                  <c:v>1.5985293529952399E-4</c:v>
                </c:pt>
                <c:pt idx="1957">
                  <c:v>1.7983455221196401E-4</c:v>
                </c:pt>
                <c:pt idx="1958">
                  <c:v>1.99816169124405E-4</c:v>
                </c:pt>
                <c:pt idx="1959">
                  <c:v>1.5985293529952399E-4</c:v>
                </c:pt>
                <c:pt idx="1960">
                  <c:v>7.9926467649762197E-5</c:v>
                </c:pt>
                <c:pt idx="1961">
                  <c:v>2.19797786036846E-4</c:v>
                </c:pt>
                <c:pt idx="1962">
                  <c:v>2.3977940294928599E-4</c:v>
                </c:pt>
                <c:pt idx="1963">
                  <c:v>9.9908084562202705E-5</c:v>
                </c:pt>
                <c:pt idx="1964">
                  <c:v>1.5985293529952399E-4</c:v>
                </c:pt>
                <c:pt idx="1965">
                  <c:v>1.3987131838708299E-4</c:v>
                </c:pt>
                <c:pt idx="1966">
                  <c:v>1.5985293529952399E-4</c:v>
                </c:pt>
                <c:pt idx="1967">
                  <c:v>3.9963233824881098E-5</c:v>
                </c:pt>
                <c:pt idx="1968">
                  <c:v>2.7974263677416701E-4</c:v>
                </c:pt>
                <c:pt idx="1969">
                  <c:v>1.7983455221196401E-4</c:v>
                </c:pt>
                <c:pt idx="1970">
                  <c:v>1.3987131838708299E-4</c:v>
                </c:pt>
                <c:pt idx="1971">
                  <c:v>1.19889701474643E-4</c:v>
                </c:pt>
                <c:pt idx="1972">
                  <c:v>2.19797786036846E-4</c:v>
                </c:pt>
                <c:pt idx="1973">
                  <c:v>1.5985293529952399E-4</c:v>
                </c:pt>
                <c:pt idx="1974">
                  <c:v>1.3987131838708299E-4</c:v>
                </c:pt>
                <c:pt idx="1975">
                  <c:v>2.19797786036846E-4</c:v>
                </c:pt>
                <c:pt idx="1976">
                  <c:v>1.3987131838708299E-4</c:v>
                </c:pt>
                <c:pt idx="1977">
                  <c:v>2.3977940294928599E-4</c:v>
                </c:pt>
                <c:pt idx="1978">
                  <c:v>1.7983455221196401E-4</c:v>
                </c:pt>
                <c:pt idx="1979">
                  <c:v>1.19889701474643E-4</c:v>
                </c:pt>
                <c:pt idx="1980">
                  <c:v>1.5985293529952399E-4</c:v>
                </c:pt>
                <c:pt idx="1981">
                  <c:v>1.5985293529952399E-4</c:v>
                </c:pt>
                <c:pt idx="1982">
                  <c:v>9.9908084562202705E-5</c:v>
                </c:pt>
                <c:pt idx="1983">
                  <c:v>1.7983455221196401E-4</c:v>
                </c:pt>
                <c:pt idx="1984">
                  <c:v>1.5985293529952399E-4</c:v>
                </c:pt>
                <c:pt idx="1985">
                  <c:v>2.19797786036846E-4</c:v>
                </c:pt>
                <c:pt idx="1986">
                  <c:v>1.5985293529952399E-4</c:v>
                </c:pt>
                <c:pt idx="1987">
                  <c:v>1.99816169124405E-4</c:v>
                </c:pt>
                <c:pt idx="1988">
                  <c:v>7.9926467649762197E-5</c:v>
                </c:pt>
                <c:pt idx="1989">
                  <c:v>2.19797786036846E-4</c:v>
                </c:pt>
                <c:pt idx="1990">
                  <c:v>1.19889701474643E-4</c:v>
                </c:pt>
                <c:pt idx="1991">
                  <c:v>1.7983455221196401E-4</c:v>
                </c:pt>
                <c:pt idx="1992">
                  <c:v>1.7983455221196401E-4</c:v>
                </c:pt>
                <c:pt idx="1993">
                  <c:v>2.5976101986172702E-4</c:v>
                </c:pt>
                <c:pt idx="1994">
                  <c:v>1.7983455221196401E-4</c:v>
                </c:pt>
                <c:pt idx="1995">
                  <c:v>1.19889701474643E-4</c:v>
                </c:pt>
                <c:pt idx="1996">
                  <c:v>9.9908084562202705E-5</c:v>
                </c:pt>
                <c:pt idx="1997">
                  <c:v>1.99816169124405E-4</c:v>
                </c:pt>
                <c:pt idx="1998">
                  <c:v>1.99816169124405E-4</c:v>
                </c:pt>
                <c:pt idx="1999">
                  <c:v>9.9908084562202705E-5</c:v>
                </c:pt>
                <c:pt idx="2000">
                  <c:v>9.9908084562202705E-5</c:v>
                </c:pt>
                <c:pt idx="2001">
                  <c:v>1.99816169124405E-4</c:v>
                </c:pt>
                <c:pt idx="2002">
                  <c:v>7.9926467649762197E-5</c:v>
                </c:pt>
                <c:pt idx="2003">
                  <c:v>1.5985293529952399E-4</c:v>
                </c:pt>
                <c:pt idx="2004">
                  <c:v>1.7983455221196401E-4</c:v>
                </c:pt>
                <c:pt idx="2005">
                  <c:v>9.9908084562202705E-5</c:v>
                </c:pt>
                <c:pt idx="2006">
                  <c:v>1.99816169124405E-4</c:v>
                </c:pt>
                <c:pt idx="2007">
                  <c:v>1.7983455221196401E-4</c:v>
                </c:pt>
                <c:pt idx="2008">
                  <c:v>1.7983455221196401E-4</c:v>
                </c:pt>
                <c:pt idx="2009">
                  <c:v>9.9908084562202705E-5</c:v>
                </c:pt>
                <c:pt idx="2010">
                  <c:v>1.7983455221196401E-4</c:v>
                </c:pt>
                <c:pt idx="2011">
                  <c:v>1.3987131838708299E-4</c:v>
                </c:pt>
                <c:pt idx="2012">
                  <c:v>1.7983455221196401E-4</c:v>
                </c:pt>
                <c:pt idx="2013">
                  <c:v>1.99816169124405E-4</c:v>
                </c:pt>
                <c:pt idx="2014">
                  <c:v>1.7983455221196401E-4</c:v>
                </c:pt>
                <c:pt idx="2015">
                  <c:v>1.7983455221196401E-4</c:v>
                </c:pt>
                <c:pt idx="2016">
                  <c:v>1.99816169124405E-4</c:v>
                </c:pt>
                <c:pt idx="2017">
                  <c:v>1.7983455221196401E-4</c:v>
                </c:pt>
                <c:pt idx="2018">
                  <c:v>9.9908084562202705E-5</c:v>
                </c:pt>
                <c:pt idx="2019">
                  <c:v>1.19889701474643E-4</c:v>
                </c:pt>
                <c:pt idx="2020">
                  <c:v>1.99816169124405E-4</c:v>
                </c:pt>
                <c:pt idx="2021">
                  <c:v>1.5985293529952399E-4</c:v>
                </c:pt>
                <c:pt idx="2022">
                  <c:v>2.7974263677416701E-4</c:v>
                </c:pt>
                <c:pt idx="2023">
                  <c:v>1.5985293529952399E-4</c:v>
                </c:pt>
                <c:pt idx="2024">
                  <c:v>1.7983455221196401E-4</c:v>
                </c:pt>
                <c:pt idx="2025">
                  <c:v>7.9926467649762197E-5</c:v>
                </c:pt>
                <c:pt idx="2026">
                  <c:v>5.99448507373216E-5</c:v>
                </c:pt>
                <c:pt idx="2027">
                  <c:v>2.19797786036846E-4</c:v>
                </c:pt>
                <c:pt idx="2028">
                  <c:v>9.9908084562202705E-5</c:v>
                </c:pt>
                <c:pt idx="2029">
                  <c:v>2.5976101986172702E-4</c:v>
                </c:pt>
                <c:pt idx="2030">
                  <c:v>1.7983455221196401E-4</c:v>
                </c:pt>
                <c:pt idx="2031">
                  <c:v>1.5985293529952399E-4</c:v>
                </c:pt>
                <c:pt idx="2032">
                  <c:v>1.99816169124405E-4</c:v>
                </c:pt>
                <c:pt idx="2033">
                  <c:v>1.19889701474643E-4</c:v>
                </c:pt>
                <c:pt idx="2034">
                  <c:v>1.5985293529952399E-4</c:v>
                </c:pt>
                <c:pt idx="2035">
                  <c:v>3.1970587059904797E-4</c:v>
                </c:pt>
                <c:pt idx="2036">
                  <c:v>1.99816169124405E-4</c:v>
                </c:pt>
                <c:pt idx="2037">
                  <c:v>2.19797786036846E-4</c:v>
                </c:pt>
                <c:pt idx="2038">
                  <c:v>1.7983455221196401E-4</c:v>
                </c:pt>
                <c:pt idx="2039">
                  <c:v>1.3987131838708299E-4</c:v>
                </c:pt>
                <c:pt idx="2040">
                  <c:v>1.5985293529952399E-4</c:v>
                </c:pt>
                <c:pt idx="2041">
                  <c:v>7.9926467649762197E-5</c:v>
                </c:pt>
                <c:pt idx="2042">
                  <c:v>1.7983455221196401E-4</c:v>
                </c:pt>
                <c:pt idx="2043">
                  <c:v>1.5985293529952399E-4</c:v>
                </c:pt>
                <c:pt idx="2044">
                  <c:v>1.19889701474643E-4</c:v>
                </c:pt>
                <c:pt idx="2045">
                  <c:v>1.19889701474643E-4</c:v>
                </c:pt>
                <c:pt idx="2046">
                  <c:v>3.9963233824881098E-5</c:v>
                </c:pt>
                <c:pt idx="2047">
                  <c:v>1.19889701474643E-4</c:v>
                </c:pt>
                <c:pt idx="2048">
                  <c:v>7.9926467649762197E-5</c:v>
                </c:pt>
                <c:pt idx="2049">
                  <c:v>2.19797786036846E-4</c:v>
                </c:pt>
                <c:pt idx="2050">
                  <c:v>9.9908084562202705E-5</c:v>
                </c:pt>
                <c:pt idx="2051">
                  <c:v>1.5985293529952399E-4</c:v>
                </c:pt>
                <c:pt idx="2052">
                  <c:v>5.99448507373216E-5</c:v>
                </c:pt>
                <c:pt idx="2053">
                  <c:v>1.99816169124405E-4</c:v>
                </c:pt>
                <c:pt idx="2054">
                  <c:v>1.5985293529952399E-4</c:v>
                </c:pt>
                <c:pt idx="2055">
                  <c:v>1.99816169124405E-4</c:v>
                </c:pt>
                <c:pt idx="2056">
                  <c:v>1.19889701474643E-4</c:v>
                </c:pt>
                <c:pt idx="2057">
                  <c:v>1.99816169124405E-4</c:v>
                </c:pt>
                <c:pt idx="2058">
                  <c:v>1.19889701474643E-4</c:v>
                </c:pt>
                <c:pt idx="2059">
                  <c:v>1.3987131838708299E-4</c:v>
                </c:pt>
                <c:pt idx="2060">
                  <c:v>1.19889701474643E-4</c:v>
                </c:pt>
                <c:pt idx="2061">
                  <c:v>2.19797786036846E-4</c:v>
                </c:pt>
                <c:pt idx="2062">
                  <c:v>2.5976101986172702E-4</c:v>
                </c:pt>
                <c:pt idx="2063">
                  <c:v>1.7983455221196401E-4</c:v>
                </c:pt>
                <c:pt idx="2064">
                  <c:v>2.7974263677416701E-4</c:v>
                </c:pt>
                <c:pt idx="2065">
                  <c:v>1.3987131838708299E-4</c:v>
                </c:pt>
                <c:pt idx="2066">
                  <c:v>7.9926467649762197E-5</c:v>
                </c:pt>
                <c:pt idx="2067">
                  <c:v>7.9926467649762197E-5</c:v>
                </c:pt>
                <c:pt idx="2068">
                  <c:v>7.9926467649762197E-5</c:v>
                </c:pt>
                <c:pt idx="2069">
                  <c:v>1.3987131838708299E-4</c:v>
                </c:pt>
                <c:pt idx="2070">
                  <c:v>1.7983455221196401E-4</c:v>
                </c:pt>
                <c:pt idx="2071">
                  <c:v>1.3987131838708299E-4</c:v>
                </c:pt>
                <c:pt idx="2072">
                  <c:v>1.3987131838708299E-4</c:v>
                </c:pt>
                <c:pt idx="2073">
                  <c:v>1.5985293529952399E-4</c:v>
                </c:pt>
                <c:pt idx="2074">
                  <c:v>1.5985293529952399E-4</c:v>
                </c:pt>
                <c:pt idx="2075">
                  <c:v>1.3987131838708299E-4</c:v>
                </c:pt>
                <c:pt idx="2076">
                  <c:v>2.19797786036846E-4</c:v>
                </c:pt>
                <c:pt idx="2077">
                  <c:v>1.5985293529952399E-4</c:v>
                </c:pt>
                <c:pt idx="2078">
                  <c:v>1.3987131838708299E-4</c:v>
                </c:pt>
                <c:pt idx="2079">
                  <c:v>1.3987131838708299E-4</c:v>
                </c:pt>
                <c:pt idx="2080">
                  <c:v>1.5985293529952399E-4</c:v>
                </c:pt>
                <c:pt idx="2081">
                  <c:v>1.19889701474643E-4</c:v>
                </c:pt>
                <c:pt idx="2082">
                  <c:v>2.19797786036846E-4</c:v>
                </c:pt>
                <c:pt idx="2083">
                  <c:v>9.9908084562202705E-5</c:v>
                </c:pt>
                <c:pt idx="2084">
                  <c:v>2.19797786036846E-4</c:v>
                </c:pt>
                <c:pt idx="2085">
                  <c:v>9.9908084562202705E-5</c:v>
                </c:pt>
                <c:pt idx="2086">
                  <c:v>2.5976101986172702E-4</c:v>
                </c:pt>
                <c:pt idx="2087">
                  <c:v>1.7983455221196401E-4</c:v>
                </c:pt>
                <c:pt idx="2088">
                  <c:v>1.7983455221196401E-4</c:v>
                </c:pt>
                <c:pt idx="2089">
                  <c:v>9.9908084562202705E-5</c:v>
                </c:pt>
                <c:pt idx="2090">
                  <c:v>1.3987131838708299E-4</c:v>
                </c:pt>
                <c:pt idx="2091">
                  <c:v>1.3987131838708299E-4</c:v>
                </c:pt>
                <c:pt idx="2092">
                  <c:v>1.5985293529952399E-4</c:v>
                </c:pt>
                <c:pt idx="2093">
                  <c:v>1.19889701474643E-4</c:v>
                </c:pt>
                <c:pt idx="2094">
                  <c:v>5.99448507373216E-5</c:v>
                </c:pt>
                <c:pt idx="2095">
                  <c:v>1.99816169124405E-4</c:v>
                </c:pt>
                <c:pt idx="2096">
                  <c:v>1.3987131838708299E-4</c:v>
                </c:pt>
                <c:pt idx="2097">
                  <c:v>1.19889701474643E-4</c:v>
                </c:pt>
                <c:pt idx="2098">
                  <c:v>1.19889701474643E-4</c:v>
                </c:pt>
                <c:pt idx="2099">
                  <c:v>7.9926467649762197E-5</c:v>
                </c:pt>
                <c:pt idx="2100">
                  <c:v>1.19889701474643E-4</c:v>
                </c:pt>
                <c:pt idx="2101">
                  <c:v>7.9926467649762197E-5</c:v>
                </c:pt>
                <c:pt idx="2102">
                  <c:v>2.3977940294928599E-4</c:v>
                </c:pt>
                <c:pt idx="2103">
                  <c:v>2.19797786036846E-4</c:v>
                </c:pt>
                <c:pt idx="2104">
                  <c:v>7.9926467649762197E-5</c:v>
                </c:pt>
                <c:pt idx="2105">
                  <c:v>1.3987131838708299E-4</c:v>
                </c:pt>
                <c:pt idx="2106">
                  <c:v>9.9908084562202705E-5</c:v>
                </c:pt>
                <c:pt idx="2107">
                  <c:v>1.99816169124405E-4</c:v>
                </c:pt>
                <c:pt idx="2108">
                  <c:v>1.7983455221196401E-4</c:v>
                </c:pt>
                <c:pt idx="2109">
                  <c:v>1.3987131838708299E-4</c:v>
                </c:pt>
                <c:pt idx="2110">
                  <c:v>3.9963233824881098E-5</c:v>
                </c:pt>
                <c:pt idx="2111">
                  <c:v>1.3987131838708299E-4</c:v>
                </c:pt>
                <c:pt idx="2112">
                  <c:v>1.5985293529952399E-4</c:v>
                </c:pt>
                <c:pt idx="2113">
                  <c:v>2.19797786036846E-4</c:v>
                </c:pt>
                <c:pt idx="2114">
                  <c:v>2.5976101986172702E-4</c:v>
                </c:pt>
                <c:pt idx="2115">
                  <c:v>1.7983455221196401E-4</c:v>
                </c:pt>
                <c:pt idx="2116">
                  <c:v>1.7983455221196401E-4</c:v>
                </c:pt>
                <c:pt idx="2117">
                  <c:v>1.3987131838708299E-4</c:v>
                </c:pt>
                <c:pt idx="2118">
                  <c:v>9.9908084562202705E-5</c:v>
                </c:pt>
                <c:pt idx="2119">
                  <c:v>1.19889701474643E-4</c:v>
                </c:pt>
                <c:pt idx="2120">
                  <c:v>1.5985293529952399E-4</c:v>
                </c:pt>
                <c:pt idx="2121">
                  <c:v>1.7983455221196401E-4</c:v>
                </c:pt>
                <c:pt idx="2122">
                  <c:v>1.3987131838708299E-4</c:v>
                </c:pt>
                <c:pt idx="2123">
                  <c:v>1.19889701474643E-4</c:v>
                </c:pt>
                <c:pt idx="2124">
                  <c:v>7.9926467649762197E-5</c:v>
                </c:pt>
                <c:pt idx="2125">
                  <c:v>1.99816169124405E-4</c:v>
                </c:pt>
                <c:pt idx="2126">
                  <c:v>1.7983455221196401E-4</c:v>
                </c:pt>
                <c:pt idx="2127">
                  <c:v>1.5985293529952399E-4</c:v>
                </c:pt>
                <c:pt idx="2128">
                  <c:v>9.9908084562202705E-5</c:v>
                </c:pt>
                <c:pt idx="2129">
                  <c:v>1.5985293529952399E-4</c:v>
                </c:pt>
                <c:pt idx="2130">
                  <c:v>1.99816169124405E-4</c:v>
                </c:pt>
                <c:pt idx="2131">
                  <c:v>1.3987131838708299E-4</c:v>
                </c:pt>
                <c:pt idx="2132">
                  <c:v>1.7983455221196401E-4</c:v>
                </c:pt>
                <c:pt idx="2133">
                  <c:v>1.19889701474643E-4</c:v>
                </c:pt>
                <c:pt idx="2134">
                  <c:v>1.7983455221196401E-4</c:v>
                </c:pt>
                <c:pt idx="2135">
                  <c:v>1.3987131838708299E-4</c:v>
                </c:pt>
                <c:pt idx="2136">
                  <c:v>1.3987131838708299E-4</c:v>
                </c:pt>
                <c:pt idx="2137">
                  <c:v>9.9908084562202705E-5</c:v>
                </c:pt>
                <c:pt idx="2138">
                  <c:v>9.9908084562202705E-5</c:v>
                </c:pt>
                <c:pt idx="2139">
                  <c:v>1.7983455221196401E-4</c:v>
                </c:pt>
                <c:pt idx="2140">
                  <c:v>2.19797786036846E-4</c:v>
                </c:pt>
                <c:pt idx="2141">
                  <c:v>1.3987131838708299E-4</c:v>
                </c:pt>
                <c:pt idx="2142">
                  <c:v>1.19889701474643E-4</c:v>
                </c:pt>
                <c:pt idx="2143">
                  <c:v>1.3987131838708299E-4</c:v>
                </c:pt>
                <c:pt idx="2144">
                  <c:v>1.19889701474643E-4</c:v>
                </c:pt>
                <c:pt idx="2145">
                  <c:v>1.5985293529952399E-4</c:v>
                </c:pt>
                <c:pt idx="2146">
                  <c:v>1.7983455221196401E-4</c:v>
                </c:pt>
                <c:pt idx="2147">
                  <c:v>1.5985293529952399E-4</c:v>
                </c:pt>
                <c:pt idx="2148">
                  <c:v>1.19889701474643E-4</c:v>
                </c:pt>
                <c:pt idx="2149">
                  <c:v>1.7983455221196401E-4</c:v>
                </c:pt>
                <c:pt idx="2150">
                  <c:v>7.9926467649762197E-5</c:v>
                </c:pt>
                <c:pt idx="2151">
                  <c:v>1.7983455221196401E-4</c:v>
                </c:pt>
                <c:pt idx="2152">
                  <c:v>1.3987131838708299E-4</c:v>
                </c:pt>
                <c:pt idx="2153">
                  <c:v>7.9926467649762197E-5</c:v>
                </c:pt>
                <c:pt idx="2154">
                  <c:v>2.7974263677416701E-4</c:v>
                </c:pt>
                <c:pt idx="2155">
                  <c:v>9.9908084562202705E-5</c:v>
                </c:pt>
                <c:pt idx="2156">
                  <c:v>7.9926467649762197E-5</c:v>
                </c:pt>
                <c:pt idx="2157">
                  <c:v>1.19889701474643E-4</c:v>
                </c:pt>
                <c:pt idx="2158">
                  <c:v>5.99448507373216E-5</c:v>
                </c:pt>
                <c:pt idx="2159">
                  <c:v>1.19889701474643E-4</c:v>
                </c:pt>
                <c:pt idx="2160">
                  <c:v>1.5985293529952399E-4</c:v>
                </c:pt>
                <c:pt idx="2161">
                  <c:v>1.19889701474643E-4</c:v>
                </c:pt>
                <c:pt idx="2162">
                  <c:v>2.3977940294928599E-4</c:v>
                </c:pt>
                <c:pt idx="2163">
                  <c:v>9.9908084562202705E-5</c:v>
                </c:pt>
                <c:pt idx="2164">
                  <c:v>1.19889701474643E-4</c:v>
                </c:pt>
                <c:pt idx="2165">
                  <c:v>7.9926467649762197E-5</c:v>
                </c:pt>
                <c:pt idx="2166">
                  <c:v>9.9908084562202705E-5</c:v>
                </c:pt>
                <c:pt idx="2167">
                  <c:v>9.9908084562202705E-5</c:v>
                </c:pt>
                <c:pt idx="2168">
                  <c:v>1.5985293529952399E-4</c:v>
                </c:pt>
                <c:pt idx="2169">
                  <c:v>5.99448507373216E-5</c:v>
                </c:pt>
                <c:pt idx="2170">
                  <c:v>1.19889701474643E-4</c:v>
                </c:pt>
                <c:pt idx="2171">
                  <c:v>9.9908084562202705E-5</c:v>
                </c:pt>
                <c:pt idx="2172">
                  <c:v>1.5985293529952399E-4</c:v>
                </c:pt>
                <c:pt idx="2173">
                  <c:v>1.3987131838708299E-4</c:v>
                </c:pt>
                <c:pt idx="2174">
                  <c:v>1.5985293529952399E-4</c:v>
                </c:pt>
                <c:pt idx="2175">
                  <c:v>1.3987131838708299E-4</c:v>
                </c:pt>
                <c:pt idx="2176">
                  <c:v>5.99448507373216E-5</c:v>
                </c:pt>
                <c:pt idx="2177">
                  <c:v>1.7983455221196401E-4</c:v>
                </c:pt>
                <c:pt idx="2178">
                  <c:v>1.3987131838708299E-4</c:v>
                </c:pt>
                <c:pt idx="2179">
                  <c:v>5.99448507373216E-5</c:v>
                </c:pt>
                <c:pt idx="2180">
                  <c:v>1.3987131838708299E-4</c:v>
                </c:pt>
                <c:pt idx="2181">
                  <c:v>1.5985293529952399E-4</c:v>
                </c:pt>
                <c:pt idx="2182">
                  <c:v>3.9963233824881098E-5</c:v>
                </c:pt>
                <c:pt idx="2183">
                  <c:v>1.3987131838708299E-4</c:v>
                </c:pt>
                <c:pt idx="2184">
                  <c:v>7.9926467649762197E-5</c:v>
                </c:pt>
                <c:pt idx="2185">
                  <c:v>2.19797786036846E-4</c:v>
                </c:pt>
                <c:pt idx="2186">
                  <c:v>5.99448507373216E-5</c:v>
                </c:pt>
                <c:pt idx="2187">
                  <c:v>9.9908084562202705E-5</c:v>
                </c:pt>
                <c:pt idx="2188">
                  <c:v>1.3987131838708299E-4</c:v>
                </c:pt>
                <c:pt idx="2189">
                  <c:v>7.9926467649762197E-5</c:v>
                </c:pt>
                <c:pt idx="2190">
                  <c:v>2.3977940294928599E-4</c:v>
                </c:pt>
                <c:pt idx="2191">
                  <c:v>7.9926467649762197E-5</c:v>
                </c:pt>
                <c:pt idx="2192">
                  <c:v>9.9908084562202705E-5</c:v>
                </c:pt>
                <c:pt idx="2193">
                  <c:v>1.19889701474643E-4</c:v>
                </c:pt>
                <c:pt idx="2194">
                  <c:v>1.3987131838708299E-4</c:v>
                </c:pt>
                <c:pt idx="2195">
                  <c:v>1.19889701474643E-4</c:v>
                </c:pt>
                <c:pt idx="2196">
                  <c:v>1.3987131838708299E-4</c:v>
                </c:pt>
                <c:pt idx="2197">
                  <c:v>7.9926467649762197E-5</c:v>
                </c:pt>
                <c:pt idx="2198">
                  <c:v>1.7983455221196401E-4</c:v>
                </c:pt>
                <c:pt idx="2199">
                  <c:v>1.5985293529952399E-4</c:v>
                </c:pt>
                <c:pt idx="2200">
                  <c:v>7.9926467649762197E-5</c:v>
                </c:pt>
                <c:pt idx="2201">
                  <c:v>1.3987131838708299E-4</c:v>
                </c:pt>
                <c:pt idx="2202">
                  <c:v>1.3987131838708299E-4</c:v>
                </c:pt>
                <c:pt idx="2203">
                  <c:v>7.9926467649762197E-5</c:v>
                </c:pt>
                <c:pt idx="2204">
                  <c:v>1.3987131838708299E-4</c:v>
                </c:pt>
                <c:pt idx="2205">
                  <c:v>1.3987131838708299E-4</c:v>
                </c:pt>
                <c:pt idx="2206">
                  <c:v>5.99448507373216E-5</c:v>
                </c:pt>
                <c:pt idx="2207">
                  <c:v>9.9908084562202705E-5</c:v>
                </c:pt>
                <c:pt idx="2208">
                  <c:v>1.9981616912440498E-5</c:v>
                </c:pt>
                <c:pt idx="2209">
                  <c:v>7.9926467649762197E-5</c:v>
                </c:pt>
                <c:pt idx="2210">
                  <c:v>1.3987131838708299E-4</c:v>
                </c:pt>
                <c:pt idx="2211">
                  <c:v>1.3987131838708299E-4</c:v>
                </c:pt>
                <c:pt idx="2212">
                  <c:v>9.9908084562202705E-5</c:v>
                </c:pt>
                <c:pt idx="2213">
                  <c:v>1.99816169124405E-4</c:v>
                </c:pt>
                <c:pt idx="2214">
                  <c:v>1.7983455221196401E-4</c:v>
                </c:pt>
                <c:pt idx="2215">
                  <c:v>1.5985293529952399E-4</c:v>
                </c:pt>
                <c:pt idx="2216">
                  <c:v>7.9926467649762197E-5</c:v>
                </c:pt>
                <c:pt idx="2217">
                  <c:v>1.3987131838708299E-4</c:v>
                </c:pt>
                <c:pt idx="2218">
                  <c:v>9.9908084562202705E-5</c:v>
                </c:pt>
                <c:pt idx="2219">
                  <c:v>1.7983455221196401E-4</c:v>
                </c:pt>
                <c:pt idx="2220">
                  <c:v>1.19889701474643E-4</c:v>
                </c:pt>
                <c:pt idx="2221">
                  <c:v>1.7983455221196401E-4</c:v>
                </c:pt>
                <c:pt idx="2222">
                  <c:v>1.19889701474643E-4</c:v>
                </c:pt>
                <c:pt idx="2223">
                  <c:v>3.9963233824881098E-5</c:v>
                </c:pt>
                <c:pt idx="2224">
                  <c:v>7.9926467649762197E-5</c:v>
                </c:pt>
                <c:pt idx="2225">
                  <c:v>1.9981616912440498E-5</c:v>
                </c:pt>
                <c:pt idx="2226">
                  <c:v>1.9981616912440498E-5</c:v>
                </c:pt>
                <c:pt idx="2227">
                  <c:v>1.3987131838708299E-4</c:v>
                </c:pt>
                <c:pt idx="2228">
                  <c:v>1.99816169124405E-4</c:v>
                </c:pt>
                <c:pt idx="2229">
                  <c:v>1.19889701474643E-4</c:v>
                </c:pt>
                <c:pt idx="2230">
                  <c:v>5.99448507373216E-5</c:v>
                </c:pt>
                <c:pt idx="2231">
                  <c:v>9.9908084562202705E-5</c:v>
                </c:pt>
                <c:pt idx="2232">
                  <c:v>1.3987131838708299E-4</c:v>
                </c:pt>
                <c:pt idx="2233">
                  <c:v>1.5985293529952399E-4</c:v>
                </c:pt>
                <c:pt idx="2234">
                  <c:v>1.9981616912440498E-5</c:v>
                </c:pt>
                <c:pt idx="2235">
                  <c:v>1.19889701474643E-4</c:v>
                </c:pt>
                <c:pt idx="2236">
                  <c:v>5.99448507373216E-5</c:v>
                </c:pt>
                <c:pt idx="2237">
                  <c:v>2.19797786036846E-4</c:v>
                </c:pt>
                <c:pt idx="2238">
                  <c:v>7.9926467649762197E-5</c:v>
                </c:pt>
                <c:pt idx="2239">
                  <c:v>9.9908084562202705E-5</c:v>
                </c:pt>
                <c:pt idx="2240">
                  <c:v>7.9926467649762197E-5</c:v>
                </c:pt>
                <c:pt idx="2241">
                  <c:v>1.99816169124405E-4</c:v>
                </c:pt>
                <c:pt idx="2242">
                  <c:v>1.99816169124405E-4</c:v>
                </c:pt>
                <c:pt idx="2243">
                  <c:v>2.19797786036846E-4</c:v>
                </c:pt>
                <c:pt idx="2244">
                  <c:v>9.9908084562202705E-5</c:v>
                </c:pt>
                <c:pt idx="2245">
                  <c:v>1.3987131838708299E-4</c:v>
                </c:pt>
                <c:pt idx="2246">
                  <c:v>5.99448507373216E-5</c:v>
                </c:pt>
                <c:pt idx="2247">
                  <c:v>2.7974263677416701E-4</c:v>
                </c:pt>
                <c:pt idx="2248">
                  <c:v>7.9926467649762197E-5</c:v>
                </c:pt>
                <c:pt idx="2249">
                  <c:v>9.9908084562202705E-5</c:v>
                </c:pt>
                <c:pt idx="2250">
                  <c:v>1.5985293529952399E-4</c:v>
                </c:pt>
                <c:pt idx="2251">
                  <c:v>5.99448507373216E-5</c:v>
                </c:pt>
                <c:pt idx="2252">
                  <c:v>1.3987131838708299E-4</c:v>
                </c:pt>
                <c:pt idx="2253">
                  <c:v>2.19797786036846E-4</c:v>
                </c:pt>
                <c:pt idx="2254">
                  <c:v>2.5976101986172702E-4</c:v>
                </c:pt>
                <c:pt idx="2255">
                  <c:v>1.5985293529952399E-4</c:v>
                </c:pt>
                <c:pt idx="2256">
                  <c:v>7.9926467649762197E-5</c:v>
                </c:pt>
                <c:pt idx="2257">
                  <c:v>1.5985293529952399E-4</c:v>
                </c:pt>
                <c:pt idx="2258">
                  <c:v>7.9926467649762197E-5</c:v>
                </c:pt>
                <c:pt idx="2259">
                  <c:v>1.7983455221196401E-4</c:v>
                </c:pt>
                <c:pt idx="2260">
                  <c:v>1.3987131838708299E-4</c:v>
                </c:pt>
                <c:pt idx="2261">
                  <c:v>1.5985293529952399E-4</c:v>
                </c:pt>
                <c:pt idx="2262">
                  <c:v>9.9908084562202705E-5</c:v>
                </c:pt>
                <c:pt idx="2263">
                  <c:v>7.9926467649762197E-5</c:v>
                </c:pt>
                <c:pt idx="2264">
                  <c:v>9.9908084562202705E-5</c:v>
                </c:pt>
                <c:pt idx="2265">
                  <c:v>9.9908084562202705E-5</c:v>
                </c:pt>
                <c:pt idx="2266">
                  <c:v>9.9908084562202705E-5</c:v>
                </c:pt>
                <c:pt idx="2267">
                  <c:v>1.3987131838708299E-4</c:v>
                </c:pt>
                <c:pt idx="2268">
                  <c:v>7.9926467649762197E-5</c:v>
                </c:pt>
                <c:pt idx="2269">
                  <c:v>5.99448507373216E-5</c:v>
                </c:pt>
                <c:pt idx="2270">
                  <c:v>1.7983455221196401E-4</c:v>
                </c:pt>
                <c:pt idx="2271">
                  <c:v>1.9981616912440498E-5</c:v>
                </c:pt>
                <c:pt idx="2272">
                  <c:v>1.5985293529952399E-4</c:v>
                </c:pt>
                <c:pt idx="2273">
                  <c:v>1.3987131838708299E-4</c:v>
                </c:pt>
                <c:pt idx="2274">
                  <c:v>1.19889701474643E-4</c:v>
                </c:pt>
                <c:pt idx="2275">
                  <c:v>1.19889701474643E-4</c:v>
                </c:pt>
                <c:pt idx="2276">
                  <c:v>9.9908084562202705E-5</c:v>
                </c:pt>
                <c:pt idx="2277">
                  <c:v>7.9926467649762197E-5</c:v>
                </c:pt>
                <c:pt idx="2278">
                  <c:v>7.9926467649762197E-5</c:v>
                </c:pt>
                <c:pt idx="2279">
                  <c:v>1.3987131838708299E-4</c:v>
                </c:pt>
                <c:pt idx="2280">
                  <c:v>9.9908084562202705E-5</c:v>
                </c:pt>
                <c:pt idx="2281">
                  <c:v>1.19889701474643E-4</c:v>
                </c:pt>
                <c:pt idx="2282">
                  <c:v>1.5985293529952399E-4</c:v>
                </c:pt>
                <c:pt idx="2283">
                  <c:v>1.5985293529952399E-4</c:v>
                </c:pt>
                <c:pt idx="2284">
                  <c:v>1.7983455221196401E-4</c:v>
                </c:pt>
                <c:pt idx="2285">
                  <c:v>7.9926467649762197E-5</c:v>
                </c:pt>
                <c:pt idx="2286">
                  <c:v>1.3987131838708299E-4</c:v>
                </c:pt>
                <c:pt idx="2287">
                  <c:v>1.3987131838708299E-4</c:v>
                </c:pt>
                <c:pt idx="2288">
                  <c:v>5.99448507373216E-5</c:v>
                </c:pt>
                <c:pt idx="2289">
                  <c:v>1.3987131838708299E-4</c:v>
                </c:pt>
                <c:pt idx="2290">
                  <c:v>5.99448507373216E-5</c:v>
                </c:pt>
                <c:pt idx="2291">
                  <c:v>1.19889701474643E-4</c:v>
                </c:pt>
                <c:pt idx="2292">
                  <c:v>1.3987131838708299E-4</c:v>
                </c:pt>
                <c:pt idx="2293">
                  <c:v>9.9908084562202705E-5</c:v>
                </c:pt>
                <c:pt idx="2294">
                  <c:v>1.5985293529952399E-4</c:v>
                </c:pt>
                <c:pt idx="2295">
                  <c:v>1.5985293529952399E-4</c:v>
                </c:pt>
                <c:pt idx="2296">
                  <c:v>1.3987131838708299E-4</c:v>
                </c:pt>
                <c:pt idx="2297">
                  <c:v>1.99816169124405E-4</c:v>
                </c:pt>
                <c:pt idx="2298">
                  <c:v>5.99448507373216E-5</c:v>
                </c:pt>
                <c:pt idx="2299">
                  <c:v>9.9908084562202705E-5</c:v>
                </c:pt>
                <c:pt idx="2300">
                  <c:v>9.9908084562202705E-5</c:v>
                </c:pt>
                <c:pt idx="2301">
                  <c:v>1.5985293529952399E-4</c:v>
                </c:pt>
                <c:pt idx="2302">
                  <c:v>1.19889701474643E-4</c:v>
                </c:pt>
                <c:pt idx="2303">
                  <c:v>1.9981616912440498E-5</c:v>
                </c:pt>
                <c:pt idx="2304">
                  <c:v>1.19889701474643E-4</c:v>
                </c:pt>
                <c:pt idx="2305">
                  <c:v>7.9926467649762197E-5</c:v>
                </c:pt>
                <c:pt idx="2306">
                  <c:v>5.99448507373216E-5</c:v>
                </c:pt>
                <c:pt idx="2307">
                  <c:v>9.9908084562202705E-5</c:v>
                </c:pt>
                <c:pt idx="2308">
                  <c:v>9.9908084562202705E-5</c:v>
                </c:pt>
                <c:pt idx="2309">
                  <c:v>1.19889701474643E-4</c:v>
                </c:pt>
                <c:pt idx="2310">
                  <c:v>5.99448507373216E-5</c:v>
                </c:pt>
                <c:pt idx="2311">
                  <c:v>1.19889701474643E-4</c:v>
                </c:pt>
                <c:pt idx="2312">
                  <c:v>7.9926467649762197E-5</c:v>
                </c:pt>
                <c:pt idx="2313">
                  <c:v>7.9926467649762197E-5</c:v>
                </c:pt>
                <c:pt idx="2314">
                  <c:v>1.3987131838708299E-4</c:v>
                </c:pt>
                <c:pt idx="2315">
                  <c:v>9.9908084562202705E-5</c:v>
                </c:pt>
                <c:pt idx="2316">
                  <c:v>1.5985293529952399E-4</c:v>
                </c:pt>
                <c:pt idx="2317">
                  <c:v>5.99448507373216E-5</c:v>
                </c:pt>
                <c:pt idx="2318">
                  <c:v>1.19889701474643E-4</c:v>
                </c:pt>
                <c:pt idx="2319">
                  <c:v>9.9908084562202705E-5</c:v>
                </c:pt>
                <c:pt idx="2320">
                  <c:v>5.99448507373216E-5</c:v>
                </c:pt>
                <c:pt idx="2321">
                  <c:v>1.19889701474643E-4</c:v>
                </c:pt>
                <c:pt idx="2322">
                  <c:v>9.9908084562202705E-5</c:v>
                </c:pt>
                <c:pt idx="2323">
                  <c:v>1.5985293529952399E-4</c:v>
                </c:pt>
                <c:pt idx="2324">
                  <c:v>9.9908084562202705E-5</c:v>
                </c:pt>
                <c:pt idx="2325">
                  <c:v>7.9926467649762197E-5</c:v>
                </c:pt>
                <c:pt idx="2326">
                  <c:v>7.9926467649762197E-5</c:v>
                </c:pt>
                <c:pt idx="2327">
                  <c:v>2.19797786036846E-4</c:v>
                </c:pt>
                <c:pt idx="2328">
                  <c:v>7.9926467649762197E-5</c:v>
                </c:pt>
                <c:pt idx="2329">
                  <c:v>1.19889701474643E-4</c:v>
                </c:pt>
                <c:pt idx="2330">
                  <c:v>1.9981616912440498E-5</c:v>
                </c:pt>
                <c:pt idx="2331">
                  <c:v>9.9908084562202705E-5</c:v>
                </c:pt>
                <c:pt idx="2332">
                  <c:v>9.9908084562202705E-5</c:v>
                </c:pt>
                <c:pt idx="2333">
                  <c:v>1.19889701474643E-4</c:v>
                </c:pt>
                <c:pt idx="2334">
                  <c:v>9.9908084562202705E-5</c:v>
                </c:pt>
                <c:pt idx="2335">
                  <c:v>1.19889701474643E-4</c:v>
                </c:pt>
                <c:pt idx="2336">
                  <c:v>5.99448507373216E-5</c:v>
                </c:pt>
                <c:pt idx="2337">
                  <c:v>1.19889701474643E-4</c:v>
                </c:pt>
                <c:pt idx="2338">
                  <c:v>3.9963233824881098E-5</c:v>
                </c:pt>
                <c:pt idx="2339">
                  <c:v>1.7983455221196401E-4</c:v>
                </c:pt>
                <c:pt idx="2340">
                  <c:v>1.5985293529952399E-4</c:v>
                </c:pt>
                <c:pt idx="2341">
                  <c:v>1.19889701474643E-4</c:v>
                </c:pt>
                <c:pt idx="2342">
                  <c:v>1.5985293529952399E-4</c:v>
                </c:pt>
                <c:pt idx="2343">
                  <c:v>7.9926467649762197E-5</c:v>
                </c:pt>
                <c:pt idx="2344">
                  <c:v>1.19889701474643E-4</c:v>
                </c:pt>
                <c:pt idx="2345">
                  <c:v>3.9963233824881098E-5</c:v>
                </c:pt>
                <c:pt idx="2346">
                  <c:v>7.9926467649762197E-5</c:v>
                </c:pt>
                <c:pt idx="2347">
                  <c:v>9.9908084562202705E-5</c:v>
                </c:pt>
                <c:pt idx="2348">
                  <c:v>9.9908084562202705E-5</c:v>
                </c:pt>
                <c:pt idx="2349">
                  <c:v>9.9908084562202705E-5</c:v>
                </c:pt>
                <c:pt idx="2350">
                  <c:v>9.9908084562202705E-5</c:v>
                </c:pt>
                <c:pt idx="2351">
                  <c:v>2.19797786036846E-4</c:v>
                </c:pt>
                <c:pt idx="2352">
                  <c:v>1.3987131838708299E-4</c:v>
                </c:pt>
                <c:pt idx="2353">
                  <c:v>3.9963233824881098E-5</c:v>
                </c:pt>
                <c:pt idx="2354">
                  <c:v>5.99448507373216E-5</c:v>
                </c:pt>
                <c:pt idx="2355">
                  <c:v>9.9908084562202705E-5</c:v>
                </c:pt>
                <c:pt idx="2356">
                  <c:v>9.9908084562202705E-5</c:v>
                </c:pt>
                <c:pt idx="2357">
                  <c:v>7.9926467649762197E-5</c:v>
                </c:pt>
                <c:pt idx="2358">
                  <c:v>3.9963233824881098E-5</c:v>
                </c:pt>
                <c:pt idx="2359">
                  <c:v>5.99448507373216E-5</c:v>
                </c:pt>
                <c:pt idx="2360">
                  <c:v>5.99448507373216E-5</c:v>
                </c:pt>
                <c:pt idx="2361">
                  <c:v>9.9908084562202705E-5</c:v>
                </c:pt>
                <c:pt idx="2362">
                  <c:v>1.3987131838708299E-4</c:v>
                </c:pt>
                <c:pt idx="2363">
                  <c:v>5.99448507373216E-5</c:v>
                </c:pt>
                <c:pt idx="2364">
                  <c:v>1.5985293529952399E-4</c:v>
                </c:pt>
                <c:pt idx="2365">
                  <c:v>1.7983455221196401E-4</c:v>
                </c:pt>
                <c:pt idx="2366">
                  <c:v>1.19889701474643E-4</c:v>
                </c:pt>
                <c:pt idx="2367">
                  <c:v>5.99448507373216E-5</c:v>
                </c:pt>
                <c:pt idx="2368">
                  <c:v>5.99448507373216E-5</c:v>
                </c:pt>
                <c:pt idx="2369">
                  <c:v>5.99448507373216E-5</c:v>
                </c:pt>
                <c:pt idx="2370">
                  <c:v>5.99448507373216E-5</c:v>
                </c:pt>
                <c:pt idx="2371">
                  <c:v>9.9908084562202705E-5</c:v>
                </c:pt>
                <c:pt idx="2372">
                  <c:v>1.19889701474643E-4</c:v>
                </c:pt>
                <c:pt idx="2373">
                  <c:v>1.99816169124405E-4</c:v>
                </c:pt>
                <c:pt idx="2374">
                  <c:v>1.9981616912440498E-5</c:v>
                </c:pt>
                <c:pt idx="2375">
                  <c:v>3.9963233824881098E-5</c:v>
                </c:pt>
                <c:pt idx="2376">
                  <c:v>5.99448507373216E-5</c:v>
                </c:pt>
                <c:pt idx="2377">
                  <c:v>1.3987131838708299E-4</c:v>
                </c:pt>
                <c:pt idx="2378">
                  <c:v>5.99448507373216E-5</c:v>
                </c:pt>
                <c:pt idx="2379">
                  <c:v>5.99448507373216E-5</c:v>
                </c:pt>
                <c:pt idx="2380">
                  <c:v>1.19889701474643E-4</c:v>
                </c:pt>
                <c:pt idx="2381">
                  <c:v>7.9926467649762197E-5</c:v>
                </c:pt>
                <c:pt idx="2382">
                  <c:v>3.9963233824881098E-5</c:v>
                </c:pt>
                <c:pt idx="2383">
                  <c:v>9.9908084562202705E-5</c:v>
                </c:pt>
                <c:pt idx="2384">
                  <c:v>1.7983455221196401E-4</c:v>
                </c:pt>
                <c:pt idx="2385">
                  <c:v>7.9926467649762197E-5</c:v>
                </c:pt>
                <c:pt idx="2386">
                  <c:v>5.99448507373216E-5</c:v>
                </c:pt>
                <c:pt idx="2387">
                  <c:v>1.3987131838708299E-4</c:v>
                </c:pt>
                <c:pt idx="2388">
                  <c:v>1.7983455221196401E-4</c:v>
                </c:pt>
                <c:pt idx="2389">
                  <c:v>1.5985293529952399E-4</c:v>
                </c:pt>
                <c:pt idx="2390">
                  <c:v>1.3987131838708299E-4</c:v>
                </c:pt>
                <c:pt idx="2391">
                  <c:v>9.9908084562202705E-5</c:v>
                </c:pt>
                <c:pt idx="2392">
                  <c:v>3.9963233824881098E-5</c:v>
                </c:pt>
                <c:pt idx="2393">
                  <c:v>7.9926467649762197E-5</c:v>
                </c:pt>
                <c:pt idx="2394">
                  <c:v>1.5985293529952399E-4</c:v>
                </c:pt>
                <c:pt idx="2395">
                  <c:v>1.9981616912440498E-5</c:v>
                </c:pt>
                <c:pt idx="2396">
                  <c:v>7.9926467649762197E-5</c:v>
                </c:pt>
                <c:pt idx="2397">
                  <c:v>1.5985293529952399E-4</c:v>
                </c:pt>
                <c:pt idx="2398">
                  <c:v>5.99448507373216E-5</c:v>
                </c:pt>
                <c:pt idx="2399">
                  <c:v>9.9908084562202705E-5</c:v>
                </c:pt>
                <c:pt idx="2400">
                  <c:v>9.9908084562202705E-5</c:v>
                </c:pt>
                <c:pt idx="2401">
                  <c:v>7.9926467649762197E-5</c:v>
                </c:pt>
                <c:pt idx="2402">
                  <c:v>5.99448507373216E-5</c:v>
                </c:pt>
                <c:pt idx="2403">
                  <c:v>2.3977940294928599E-4</c:v>
                </c:pt>
                <c:pt idx="2404">
                  <c:v>1.3987131838708299E-4</c:v>
                </c:pt>
                <c:pt idx="2405">
                  <c:v>7.9926467649762197E-5</c:v>
                </c:pt>
                <c:pt idx="2406">
                  <c:v>1.19889701474643E-4</c:v>
                </c:pt>
                <c:pt idx="2407">
                  <c:v>1.5985293529952399E-4</c:v>
                </c:pt>
                <c:pt idx="2408">
                  <c:v>1.3987131838708299E-4</c:v>
                </c:pt>
                <c:pt idx="2409">
                  <c:v>9.9908084562202705E-5</c:v>
                </c:pt>
                <c:pt idx="2410">
                  <c:v>3.9963233824881098E-5</c:v>
                </c:pt>
                <c:pt idx="2411">
                  <c:v>1.19889701474643E-4</c:v>
                </c:pt>
                <c:pt idx="2412">
                  <c:v>1.5985293529952399E-4</c:v>
                </c:pt>
                <c:pt idx="2413">
                  <c:v>9.9908084562202705E-5</c:v>
                </c:pt>
                <c:pt idx="2414">
                  <c:v>1.3987131838708299E-4</c:v>
                </c:pt>
                <c:pt idx="2415">
                  <c:v>1.99816169124405E-4</c:v>
                </c:pt>
                <c:pt idx="2416">
                  <c:v>1.5985293529952399E-4</c:v>
                </c:pt>
                <c:pt idx="2417">
                  <c:v>9.9908084562202705E-5</c:v>
                </c:pt>
                <c:pt idx="2418">
                  <c:v>1.19889701474643E-4</c:v>
                </c:pt>
                <c:pt idx="2419">
                  <c:v>5.99448507373216E-5</c:v>
                </c:pt>
                <c:pt idx="2420">
                  <c:v>3.9963233824881098E-5</c:v>
                </c:pt>
                <c:pt idx="2421">
                  <c:v>3.9963233824881098E-5</c:v>
                </c:pt>
                <c:pt idx="2422">
                  <c:v>1.19889701474643E-4</c:v>
                </c:pt>
                <c:pt idx="2423">
                  <c:v>1.19889701474643E-4</c:v>
                </c:pt>
                <c:pt idx="2424">
                  <c:v>7.9926467649762197E-5</c:v>
                </c:pt>
                <c:pt idx="2425">
                  <c:v>1.9981616912440498E-5</c:v>
                </c:pt>
                <c:pt idx="2426">
                  <c:v>9.9908084562202705E-5</c:v>
                </c:pt>
                <c:pt idx="2427">
                  <c:v>9.9908084562202705E-5</c:v>
                </c:pt>
                <c:pt idx="2428">
                  <c:v>3.9963233824881098E-5</c:v>
                </c:pt>
                <c:pt idx="2429">
                  <c:v>7.9926467649762197E-5</c:v>
                </c:pt>
                <c:pt idx="2430">
                  <c:v>7.9926467649762197E-5</c:v>
                </c:pt>
                <c:pt idx="2431">
                  <c:v>9.9908084562202705E-5</c:v>
                </c:pt>
                <c:pt idx="2432">
                  <c:v>5.99448507373216E-5</c:v>
                </c:pt>
                <c:pt idx="2433">
                  <c:v>1.19889701474643E-4</c:v>
                </c:pt>
                <c:pt idx="2434">
                  <c:v>1.19889701474643E-4</c:v>
                </c:pt>
                <c:pt idx="2435">
                  <c:v>9.9908084562202705E-5</c:v>
                </c:pt>
                <c:pt idx="2436">
                  <c:v>1.3987131838708299E-4</c:v>
                </c:pt>
                <c:pt idx="2437">
                  <c:v>1.7983455221196401E-4</c:v>
                </c:pt>
                <c:pt idx="2438">
                  <c:v>1.3987131838708299E-4</c:v>
                </c:pt>
                <c:pt idx="2439">
                  <c:v>7.9926467649762197E-5</c:v>
                </c:pt>
                <c:pt idx="2440">
                  <c:v>1.5985293529952399E-4</c:v>
                </c:pt>
                <c:pt idx="2441">
                  <c:v>1.19889701474643E-4</c:v>
                </c:pt>
                <c:pt idx="2442">
                  <c:v>9.9908084562202705E-5</c:v>
                </c:pt>
                <c:pt idx="2443">
                  <c:v>1.5985293529952399E-4</c:v>
                </c:pt>
                <c:pt idx="2444">
                  <c:v>9.9908084562202705E-5</c:v>
                </c:pt>
                <c:pt idx="2445">
                  <c:v>9.9908084562202705E-5</c:v>
                </c:pt>
                <c:pt idx="2446">
                  <c:v>1.3987131838708299E-4</c:v>
                </c:pt>
                <c:pt idx="2447">
                  <c:v>1.9981616912440498E-5</c:v>
                </c:pt>
                <c:pt idx="2448">
                  <c:v>3.9963233824881098E-5</c:v>
                </c:pt>
                <c:pt idx="2449">
                  <c:v>7.9926467649762197E-5</c:v>
                </c:pt>
                <c:pt idx="2450">
                  <c:v>1.19889701474643E-4</c:v>
                </c:pt>
                <c:pt idx="2451">
                  <c:v>1.19889701474643E-4</c:v>
                </c:pt>
                <c:pt idx="2452">
                  <c:v>5.99448507373216E-5</c:v>
                </c:pt>
                <c:pt idx="2453">
                  <c:v>7.9926467649762197E-5</c:v>
                </c:pt>
                <c:pt idx="2454">
                  <c:v>7.9926467649762197E-5</c:v>
                </c:pt>
                <c:pt idx="2455">
                  <c:v>9.9908084562202705E-5</c:v>
                </c:pt>
                <c:pt idx="2456">
                  <c:v>1.9981616912440498E-5</c:v>
                </c:pt>
                <c:pt idx="2457">
                  <c:v>5.99448507373216E-5</c:v>
                </c:pt>
                <c:pt idx="2458">
                  <c:v>7.9926467649762197E-5</c:v>
                </c:pt>
                <c:pt idx="2459">
                  <c:v>2.3977940294928599E-4</c:v>
                </c:pt>
                <c:pt idx="2460">
                  <c:v>7.9926467649762197E-5</c:v>
                </c:pt>
                <c:pt idx="2461">
                  <c:v>1.3987131838708299E-4</c:v>
                </c:pt>
                <c:pt idx="2462">
                  <c:v>9.9908084562202705E-5</c:v>
                </c:pt>
                <c:pt idx="2463">
                  <c:v>9.9908084562202705E-5</c:v>
                </c:pt>
                <c:pt idx="2464">
                  <c:v>1.9981616912440498E-5</c:v>
                </c:pt>
                <c:pt idx="2465">
                  <c:v>9.9908084562202705E-5</c:v>
                </c:pt>
                <c:pt idx="2466">
                  <c:v>7.9926467649762197E-5</c:v>
                </c:pt>
                <c:pt idx="2467">
                  <c:v>7.9926467649762197E-5</c:v>
                </c:pt>
                <c:pt idx="2468">
                  <c:v>1.9981616912440498E-5</c:v>
                </c:pt>
                <c:pt idx="2469">
                  <c:v>1.3987131838708299E-4</c:v>
                </c:pt>
                <c:pt idx="2470">
                  <c:v>9.9908084562202705E-5</c:v>
                </c:pt>
                <c:pt idx="2471">
                  <c:v>3.9963233824881098E-5</c:v>
                </c:pt>
                <c:pt idx="2472">
                  <c:v>1.19889701474643E-4</c:v>
                </c:pt>
                <c:pt idx="2473">
                  <c:v>1.9981616912440498E-5</c:v>
                </c:pt>
                <c:pt idx="2474">
                  <c:v>1.5985293529952399E-4</c:v>
                </c:pt>
                <c:pt idx="2475">
                  <c:v>3.9963233824881098E-5</c:v>
                </c:pt>
                <c:pt idx="2476">
                  <c:v>7.9926467649762197E-5</c:v>
                </c:pt>
                <c:pt idx="2477">
                  <c:v>9.9908084562202705E-5</c:v>
                </c:pt>
                <c:pt idx="2478">
                  <c:v>5.99448507373216E-5</c:v>
                </c:pt>
                <c:pt idx="2479">
                  <c:v>9.9908084562202705E-5</c:v>
                </c:pt>
                <c:pt idx="2480">
                  <c:v>9.9908084562202705E-5</c:v>
                </c:pt>
                <c:pt idx="2481">
                  <c:v>9.9908084562202705E-5</c:v>
                </c:pt>
                <c:pt idx="2482">
                  <c:v>1.3987131838708299E-4</c:v>
                </c:pt>
                <c:pt idx="2483">
                  <c:v>9.9908084562202705E-5</c:v>
                </c:pt>
                <c:pt idx="2484">
                  <c:v>9.9908084562202705E-5</c:v>
                </c:pt>
                <c:pt idx="2485">
                  <c:v>5.99448507373216E-5</c:v>
                </c:pt>
                <c:pt idx="2486">
                  <c:v>5.99448507373216E-5</c:v>
                </c:pt>
                <c:pt idx="2487">
                  <c:v>1.19889701474643E-4</c:v>
                </c:pt>
                <c:pt idx="2488">
                  <c:v>9.9908084562202705E-5</c:v>
                </c:pt>
                <c:pt idx="2489">
                  <c:v>1.9981616912440498E-5</c:v>
                </c:pt>
                <c:pt idx="2490">
                  <c:v>1.9981616912440498E-5</c:v>
                </c:pt>
                <c:pt idx="2491">
                  <c:v>3.9963233824881098E-5</c:v>
                </c:pt>
                <c:pt idx="2492">
                  <c:v>9.9908084562202705E-5</c:v>
                </c:pt>
                <c:pt idx="2493">
                  <c:v>3.9963233824881098E-5</c:v>
                </c:pt>
                <c:pt idx="2494">
                  <c:v>9.9908084562202705E-5</c:v>
                </c:pt>
                <c:pt idx="2495">
                  <c:v>7.9926467649762197E-5</c:v>
                </c:pt>
                <c:pt idx="2496">
                  <c:v>3.9963233824881098E-5</c:v>
                </c:pt>
                <c:pt idx="2497">
                  <c:v>3.9963233824881098E-5</c:v>
                </c:pt>
                <c:pt idx="2498">
                  <c:v>1.9981616912440498E-5</c:v>
                </c:pt>
                <c:pt idx="2499">
                  <c:v>3.9963233824881098E-5</c:v>
                </c:pt>
                <c:pt idx="2500">
                  <c:v>1.19889701474643E-4</c:v>
                </c:pt>
                <c:pt idx="2501">
                  <c:v>7.9926467649762197E-5</c:v>
                </c:pt>
                <c:pt idx="2502">
                  <c:v>7.9926467649762197E-5</c:v>
                </c:pt>
                <c:pt idx="2503">
                  <c:v>1.19889701474643E-4</c:v>
                </c:pt>
                <c:pt idx="2504">
                  <c:v>9.9908084562202705E-5</c:v>
                </c:pt>
                <c:pt idx="2505">
                  <c:v>5.99448507373216E-5</c:v>
                </c:pt>
                <c:pt idx="2506">
                  <c:v>1.3987131838708299E-4</c:v>
                </c:pt>
                <c:pt idx="2507">
                  <c:v>1.9981616912440498E-5</c:v>
                </c:pt>
                <c:pt idx="2508">
                  <c:v>9.9908084562202705E-5</c:v>
                </c:pt>
                <c:pt idx="2509">
                  <c:v>1.19889701474643E-4</c:v>
                </c:pt>
                <c:pt idx="2510">
                  <c:v>1.3987131838708299E-4</c:v>
                </c:pt>
                <c:pt idx="2511">
                  <c:v>7.9926467649762197E-5</c:v>
                </c:pt>
                <c:pt idx="2512">
                  <c:v>7.9926467649762197E-5</c:v>
                </c:pt>
                <c:pt idx="2513">
                  <c:v>1.3987131838708299E-4</c:v>
                </c:pt>
                <c:pt idx="2514">
                  <c:v>1.3987131838708299E-4</c:v>
                </c:pt>
                <c:pt idx="2515">
                  <c:v>5.99448507373216E-5</c:v>
                </c:pt>
                <c:pt idx="2516">
                  <c:v>1.19889701474643E-4</c:v>
                </c:pt>
                <c:pt idx="2517">
                  <c:v>9.9908084562202705E-5</c:v>
                </c:pt>
                <c:pt idx="2518">
                  <c:v>7.9926467649762197E-5</c:v>
                </c:pt>
                <c:pt idx="2519">
                  <c:v>7.9926467649762197E-5</c:v>
                </c:pt>
                <c:pt idx="2520">
                  <c:v>1.3987131838708299E-4</c:v>
                </c:pt>
                <c:pt idx="2521">
                  <c:v>7.9926467649762197E-5</c:v>
                </c:pt>
                <c:pt idx="2522">
                  <c:v>3.9963233824881098E-5</c:v>
                </c:pt>
                <c:pt idx="2523">
                  <c:v>3.9963233824881098E-5</c:v>
                </c:pt>
                <c:pt idx="2524">
                  <c:v>5.99448507373216E-5</c:v>
                </c:pt>
                <c:pt idx="2525">
                  <c:v>3.9963233824881098E-5</c:v>
                </c:pt>
                <c:pt idx="2526">
                  <c:v>5.99448507373216E-5</c:v>
                </c:pt>
                <c:pt idx="2527">
                  <c:v>5.99448507373216E-5</c:v>
                </c:pt>
                <c:pt idx="2528">
                  <c:v>3.9963233824881098E-5</c:v>
                </c:pt>
                <c:pt idx="2529">
                  <c:v>1.9981616912440498E-5</c:v>
                </c:pt>
                <c:pt idx="2530">
                  <c:v>3.9963233824881098E-5</c:v>
                </c:pt>
                <c:pt idx="2531">
                  <c:v>7.9926467649762197E-5</c:v>
                </c:pt>
                <c:pt idx="2532">
                  <c:v>7.9926467649762197E-5</c:v>
                </c:pt>
                <c:pt idx="2533">
                  <c:v>5.99448507373216E-5</c:v>
                </c:pt>
                <c:pt idx="2534">
                  <c:v>5.99448507373216E-5</c:v>
                </c:pt>
                <c:pt idx="2535">
                  <c:v>7.9926467649762197E-5</c:v>
                </c:pt>
                <c:pt idx="2536">
                  <c:v>5.99448507373216E-5</c:v>
                </c:pt>
                <c:pt idx="2537">
                  <c:v>9.9908084562202705E-5</c:v>
                </c:pt>
                <c:pt idx="2538">
                  <c:v>1.5985293529952399E-4</c:v>
                </c:pt>
                <c:pt idx="2539">
                  <c:v>5.99448507373216E-5</c:v>
                </c:pt>
                <c:pt idx="2540">
                  <c:v>3.9963233824881098E-5</c:v>
                </c:pt>
                <c:pt idx="2541">
                  <c:v>5.99448507373216E-5</c:v>
                </c:pt>
                <c:pt idx="2542">
                  <c:v>9.9908084562202705E-5</c:v>
                </c:pt>
                <c:pt idx="2543">
                  <c:v>1.7983455221196401E-4</c:v>
                </c:pt>
                <c:pt idx="2544">
                  <c:v>3.9963233824881098E-5</c:v>
                </c:pt>
                <c:pt idx="2545">
                  <c:v>5.99448507373216E-5</c:v>
                </c:pt>
                <c:pt idx="2546">
                  <c:v>9.9908084562202705E-5</c:v>
                </c:pt>
                <c:pt idx="2547">
                  <c:v>3.9963233824881098E-5</c:v>
                </c:pt>
                <c:pt idx="2548">
                  <c:v>9.9908084562202705E-5</c:v>
                </c:pt>
                <c:pt idx="2549">
                  <c:v>3.9963233824881098E-5</c:v>
                </c:pt>
                <c:pt idx="2550">
                  <c:v>7.9926467649762197E-5</c:v>
                </c:pt>
                <c:pt idx="2551">
                  <c:v>5.99448507373216E-5</c:v>
                </c:pt>
                <c:pt idx="2552">
                  <c:v>3.9963233824881098E-5</c:v>
                </c:pt>
                <c:pt idx="2553">
                  <c:v>9.9908084562202705E-5</c:v>
                </c:pt>
                <c:pt idx="2554">
                  <c:v>1.3987131838708299E-4</c:v>
                </c:pt>
                <c:pt idx="2555">
                  <c:v>9.9908084562202705E-5</c:v>
                </c:pt>
                <c:pt idx="2556">
                  <c:v>5.99448507373216E-5</c:v>
                </c:pt>
                <c:pt idx="2557">
                  <c:v>1.9981616912440498E-5</c:v>
                </c:pt>
                <c:pt idx="2558">
                  <c:v>7.9926467649762197E-5</c:v>
                </c:pt>
                <c:pt idx="2559">
                  <c:v>7.9926467649762197E-5</c:v>
                </c:pt>
                <c:pt idx="2560">
                  <c:v>7.9926467649762197E-5</c:v>
                </c:pt>
                <c:pt idx="2561">
                  <c:v>7.9926467649762197E-5</c:v>
                </c:pt>
                <c:pt idx="2562">
                  <c:v>7.9926467649762197E-5</c:v>
                </c:pt>
                <c:pt idx="2563">
                  <c:v>1.9981616912440498E-5</c:v>
                </c:pt>
                <c:pt idx="2564">
                  <c:v>1.5985293529952399E-4</c:v>
                </c:pt>
                <c:pt idx="2565">
                  <c:v>1.3987131838708299E-4</c:v>
                </c:pt>
                <c:pt idx="2566">
                  <c:v>1.5985293529952399E-4</c:v>
                </c:pt>
                <c:pt idx="2567">
                  <c:v>3.9963233824881098E-5</c:v>
                </c:pt>
                <c:pt idx="2568">
                  <c:v>1.3987131838708299E-4</c:v>
                </c:pt>
                <c:pt idx="2569">
                  <c:v>7.9926467649762197E-5</c:v>
                </c:pt>
                <c:pt idx="2570">
                  <c:v>1.19889701474643E-4</c:v>
                </c:pt>
                <c:pt idx="2571">
                  <c:v>1.9981616912440498E-5</c:v>
                </c:pt>
                <c:pt idx="2572">
                  <c:v>7.9926467649762197E-5</c:v>
                </c:pt>
                <c:pt idx="2573">
                  <c:v>5.99448507373216E-5</c:v>
                </c:pt>
                <c:pt idx="2574">
                  <c:v>3.9963233824881098E-5</c:v>
                </c:pt>
                <c:pt idx="2575">
                  <c:v>5.99448507373216E-5</c:v>
                </c:pt>
                <c:pt idx="2576">
                  <c:v>7.9926467649762197E-5</c:v>
                </c:pt>
                <c:pt idx="2577">
                  <c:v>2.19797786036846E-4</c:v>
                </c:pt>
                <c:pt idx="2578">
                  <c:v>7.9926467649762197E-5</c:v>
                </c:pt>
                <c:pt idx="2579">
                  <c:v>5.99448507373216E-5</c:v>
                </c:pt>
                <c:pt idx="2580">
                  <c:v>5.99448507373216E-5</c:v>
                </c:pt>
                <c:pt idx="2581">
                  <c:v>9.9908084562202705E-5</c:v>
                </c:pt>
                <c:pt idx="2582">
                  <c:v>3.9963233824881098E-5</c:v>
                </c:pt>
                <c:pt idx="2583">
                  <c:v>9.9908084562202705E-5</c:v>
                </c:pt>
                <c:pt idx="2584">
                  <c:v>1.19889701474643E-4</c:v>
                </c:pt>
                <c:pt idx="2585">
                  <c:v>7.9926467649762197E-5</c:v>
                </c:pt>
                <c:pt idx="2586">
                  <c:v>9.9908084562202705E-5</c:v>
                </c:pt>
                <c:pt idx="2587">
                  <c:v>3.9963233824881098E-5</c:v>
                </c:pt>
                <c:pt idx="2588">
                  <c:v>3.9963233824881098E-5</c:v>
                </c:pt>
                <c:pt idx="2589">
                  <c:v>5.99448507373216E-5</c:v>
                </c:pt>
                <c:pt idx="2590">
                  <c:v>7.9926467649762197E-5</c:v>
                </c:pt>
                <c:pt idx="2591">
                  <c:v>3.9963233824881098E-5</c:v>
                </c:pt>
                <c:pt idx="2592">
                  <c:v>1.9981616912440498E-5</c:v>
                </c:pt>
                <c:pt idx="2593">
                  <c:v>1.19889701474643E-4</c:v>
                </c:pt>
                <c:pt idx="2594">
                  <c:v>1.9981616912440498E-5</c:v>
                </c:pt>
                <c:pt idx="2595">
                  <c:v>5.99448507373216E-5</c:v>
                </c:pt>
                <c:pt idx="2596">
                  <c:v>9.9908084562202705E-5</c:v>
                </c:pt>
                <c:pt idx="2597">
                  <c:v>3.9963233824881098E-5</c:v>
                </c:pt>
                <c:pt idx="2598">
                  <c:v>3.9963233824881098E-5</c:v>
                </c:pt>
                <c:pt idx="2599">
                  <c:v>7.9926467649762197E-5</c:v>
                </c:pt>
                <c:pt idx="2600">
                  <c:v>3.9963233824881098E-5</c:v>
                </c:pt>
                <c:pt idx="2601">
                  <c:v>3.9963233824881098E-5</c:v>
                </c:pt>
                <c:pt idx="2602">
                  <c:v>1.19889701474643E-4</c:v>
                </c:pt>
                <c:pt idx="2603">
                  <c:v>5.99448507373216E-5</c:v>
                </c:pt>
                <c:pt idx="2604">
                  <c:v>3.9963233824881098E-5</c:v>
                </c:pt>
                <c:pt idx="2605">
                  <c:v>7.9926467649762197E-5</c:v>
                </c:pt>
                <c:pt idx="2606">
                  <c:v>3.9963233824881098E-5</c:v>
                </c:pt>
                <c:pt idx="2607">
                  <c:v>5.99448507373216E-5</c:v>
                </c:pt>
                <c:pt idx="2608">
                  <c:v>9.9908084562202705E-5</c:v>
                </c:pt>
                <c:pt idx="2609">
                  <c:v>9.9908084562202705E-5</c:v>
                </c:pt>
                <c:pt idx="2610">
                  <c:v>1.9981616912440498E-5</c:v>
                </c:pt>
                <c:pt idx="2611">
                  <c:v>1.9981616912440498E-5</c:v>
                </c:pt>
                <c:pt idx="2612">
                  <c:v>5.99448507373216E-5</c:v>
                </c:pt>
                <c:pt idx="2613">
                  <c:v>1.5985293529952399E-4</c:v>
                </c:pt>
                <c:pt idx="2614">
                  <c:v>9.9908084562202705E-5</c:v>
                </c:pt>
                <c:pt idx="2615">
                  <c:v>3.9963233824881098E-5</c:v>
                </c:pt>
                <c:pt idx="2616">
                  <c:v>3.9963233824881098E-5</c:v>
                </c:pt>
                <c:pt idx="2617">
                  <c:v>1.9981616912440498E-5</c:v>
                </c:pt>
                <c:pt idx="2618">
                  <c:v>1.3987131838708299E-4</c:v>
                </c:pt>
                <c:pt idx="2619">
                  <c:v>7.9926467649762197E-5</c:v>
                </c:pt>
                <c:pt idx="2620">
                  <c:v>1.3987131838708299E-4</c:v>
                </c:pt>
                <c:pt idx="2621">
                  <c:v>3.9963233824881098E-5</c:v>
                </c:pt>
                <c:pt idx="2622">
                  <c:v>7.9926467649762197E-5</c:v>
                </c:pt>
                <c:pt idx="2623">
                  <c:v>3.9963233824881098E-5</c:v>
                </c:pt>
                <c:pt idx="2624">
                  <c:v>5.99448507373216E-5</c:v>
                </c:pt>
                <c:pt idx="2625">
                  <c:v>5.99448507373216E-5</c:v>
                </c:pt>
                <c:pt idx="2626">
                  <c:v>7.9926467649762197E-5</c:v>
                </c:pt>
                <c:pt idx="2627">
                  <c:v>9.9908084562202705E-5</c:v>
                </c:pt>
                <c:pt idx="2628">
                  <c:v>5.99448507373216E-5</c:v>
                </c:pt>
                <c:pt idx="2629">
                  <c:v>7.9926467649762197E-5</c:v>
                </c:pt>
                <c:pt idx="2630">
                  <c:v>7.9926467649762197E-5</c:v>
                </c:pt>
                <c:pt idx="2631">
                  <c:v>7.9926467649762197E-5</c:v>
                </c:pt>
                <c:pt idx="2632">
                  <c:v>5.99448507373216E-5</c:v>
                </c:pt>
                <c:pt idx="2633">
                  <c:v>9.9908084562202705E-5</c:v>
                </c:pt>
                <c:pt idx="2634">
                  <c:v>7.9926467649762197E-5</c:v>
                </c:pt>
                <c:pt idx="2635">
                  <c:v>9.9908084562202705E-5</c:v>
                </c:pt>
                <c:pt idx="2636">
                  <c:v>1.9981616912440498E-5</c:v>
                </c:pt>
                <c:pt idx="2637">
                  <c:v>3.9963233824881098E-5</c:v>
                </c:pt>
                <c:pt idx="2638">
                  <c:v>7.9926467649762197E-5</c:v>
                </c:pt>
                <c:pt idx="2639">
                  <c:v>1.9981616912440498E-5</c:v>
                </c:pt>
                <c:pt idx="2640">
                  <c:v>3.9963233824881098E-5</c:v>
                </c:pt>
                <c:pt idx="2641">
                  <c:v>1.19889701474643E-4</c:v>
                </c:pt>
                <c:pt idx="2642">
                  <c:v>1.9981616912440498E-5</c:v>
                </c:pt>
                <c:pt idx="2643">
                  <c:v>3.9963233824881098E-5</c:v>
                </c:pt>
                <c:pt idx="2644">
                  <c:v>5.99448507373216E-5</c:v>
                </c:pt>
                <c:pt idx="2645">
                  <c:v>7.9926467649762197E-5</c:v>
                </c:pt>
                <c:pt idx="2646">
                  <c:v>9.9908084562202705E-5</c:v>
                </c:pt>
                <c:pt idx="2647">
                  <c:v>1.3987131838708299E-4</c:v>
                </c:pt>
                <c:pt idx="2648">
                  <c:v>3.9963233824881098E-5</c:v>
                </c:pt>
                <c:pt idx="2649">
                  <c:v>9.9908084562202705E-5</c:v>
                </c:pt>
                <c:pt idx="2650">
                  <c:v>3.9963233824881098E-5</c:v>
                </c:pt>
                <c:pt idx="2651">
                  <c:v>7.9926467649762197E-5</c:v>
                </c:pt>
                <c:pt idx="2652">
                  <c:v>5.99448507373216E-5</c:v>
                </c:pt>
                <c:pt idx="2653">
                  <c:v>5.99448507373216E-5</c:v>
                </c:pt>
                <c:pt idx="2654">
                  <c:v>5.99448507373216E-5</c:v>
                </c:pt>
                <c:pt idx="2655">
                  <c:v>7.9926467649762197E-5</c:v>
                </c:pt>
                <c:pt idx="2656">
                  <c:v>5.99448507373216E-5</c:v>
                </c:pt>
                <c:pt idx="2657">
                  <c:v>3.9963233824881098E-5</c:v>
                </c:pt>
                <c:pt idx="2658">
                  <c:v>1.9981616912440498E-5</c:v>
                </c:pt>
                <c:pt idx="2659">
                  <c:v>9.9908084562202705E-5</c:v>
                </c:pt>
                <c:pt idx="2660">
                  <c:v>1.9981616912440498E-5</c:v>
                </c:pt>
                <c:pt idx="2661">
                  <c:v>9.9908084562202705E-5</c:v>
                </c:pt>
                <c:pt idx="2662">
                  <c:v>5.99448507373216E-5</c:v>
                </c:pt>
                <c:pt idx="2663">
                  <c:v>9.9908084562202705E-5</c:v>
                </c:pt>
                <c:pt idx="2664">
                  <c:v>3.9963233824881098E-5</c:v>
                </c:pt>
                <c:pt idx="2665">
                  <c:v>9.9908084562202705E-5</c:v>
                </c:pt>
                <c:pt idx="2666">
                  <c:v>3.9963233824881098E-5</c:v>
                </c:pt>
                <c:pt idx="2667">
                  <c:v>5.99448507373216E-5</c:v>
                </c:pt>
                <c:pt idx="2668">
                  <c:v>5.99448507373216E-5</c:v>
                </c:pt>
                <c:pt idx="2669">
                  <c:v>3.9963233824881098E-5</c:v>
                </c:pt>
                <c:pt idx="2670">
                  <c:v>5.99448507373216E-5</c:v>
                </c:pt>
                <c:pt idx="2671">
                  <c:v>3.9963233824881098E-5</c:v>
                </c:pt>
                <c:pt idx="2672">
                  <c:v>5.99448507373216E-5</c:v>
                </c:pt>
                <c:pt idx="2673">
                  <c:v>9.9908084562202705E-5</c:v>
                </c:pt>
                <c:pt idx="2674">
                  <c:v>3.9963233824881098E-5</c:v>
                </c:pt>
                <c:pt idx="2675">
                  <c:v>5.99448507373216E-5</c:v>
                </c:pt>
                <c:pt idx="2676">
                  <c:v>9.9908084562202705E-5</c:v>
                </c:pt>
                <c:pt idx="2677">
                  <c:v>7.9926467649762197E-5</c:v>
                </c:pt>
                <c:pt idx="2678">
                  <c:v>5.99448507373216E-5</c:v>
                </c:pt>
                <c:pt idx="2679">
                  <c:v>5.99448507373216E-5</c:v>
                </c:pt>
                <c:pt idx="2680">
                  <c:v>7.9926467649762197E-5</c:v>
                </c:pt>
                <c:pt idx="2681">
                  <c:v>7.9926467649762197E-5</c:v>
                </c:pt>
                <c:pt idx="2682">
                  <c:v>3.9963233824881098E-5</c:v>
                </c:pt>
                <c:pt idx="2683">
                  <c:v>1.9981616912440498E-5</c:v>
                </c:pt>
                <c:pt idx="2684">
                  <c:v>1.19889701474643E-4</c:v>
                </c:pt>
                <c:pt idx="2685">
                  <c:v>9.9908084562202705E-5</c:v>
                </c:pt>
                <c:pt idx="2686">
                  <c:v>1.9981616912440498E-5</c:v>
                </c:pt>
                <c:pt idx="2687">
                  <c:v>3.9963233824881098E-5</c:v>
                </c:pt>
                <c:pt idx="2688">
                  <c:v>3.9963233824881098E-5</c:v>
                </c:pt>
                <c:pt idx="2689">
                  <c:v>7.9926467649762197E-5</c:v>
                </c:pt>
                <c:pt idx="2690">
                  <c:v>5.99448507373216E-5</c:v>
                </c:pt>
                <c:pt idx="2691">
                  <c:v>3.9963233824881098E-5</c:v>
                </c:pt>
                <c:pt idx="2692">
                  <c:v>7.9926467649762197E-5</c:v>
                </c:pt>
                <c:pt idx="2693">
                  <c:v>7.9926467649762197E-5</c:v>
                </c:pt>
                <c:pt idx="2694">
                  <c:v>7.9926467649762197E-5</c:v>
                </c:pt>
                <c:pt idx="2695">
                  <c:v>3.9963233824881098E-5</c:v>
                </c:pt>
                <c:pt idx="2696">
                  <c:v>7.9926467649762197E-5</c:v>
                </c:pt>
                <c:pt idx="2697">
                  <c:v>3.9963233824881098E-5</c:v>
                </c:pt>
                <c:pt idx="2698">
                  <c:v>5.99448507373216E-5</c:v>
                </c:pt>
                <c:pt idx="2699">
                  <c:v>3.9963233824881098E-5</c:v>
                </c:pt>
                <c:pt idx="2700">
                  <c:v>5.99448507373216E-5</c:v>
                </c:pt>
                <c:pt idx="2701">
                  <c:v>5.99448507373216E-5</c:v>
                </c:pt>
                <c:pt idx="2702">
                  <c:v>9.9908084562202705E-5</c:v>
                </c:pt>
                <c:pt idx="2703">
                  <c:v>5.99448507373216E-5</c:v>
                </c:pt>
                <c:pt idx="2704">
                  <c:v>5.99448507373216E-5</c:v>
                </c:pt>
                <c:pt idx="2705">
                  <c:v>1.3987131838708299E-4</c:v>
                </c:pt>
                <c:pt idx="2706">
                  <c:v>7.9926467649762197E-5</c:v>
                </c:pt>
                <c:pt idx="2707">
                  <c:v>1.19889701474643E-4</c:v>
                </c:pt>
                <c:pt idx="2708">
                  <c:v>7.9926467649762197E-5</c:v>
                </c:pt>
                <c:pt idx="2709">
                  <c:v>1.9981616912440498E-5</c:v>
                </c:pt>
                <c:pt idx="2710">
                  <c:v>3.9963233824881098E-5</c:v>
                </c:pt>
                <c:pt idx="2711">
                  <c:v>3.9963233824881098E-5</c:v>
                </c:pt>
                <c:pt idx="2712">
                  <c:v>9.9908084562202705E-5</c:v>
                </c:pt>
                <c:pt idx="2713">
                  <c:v>5.99448507373216E-5</c:v>
                </c:pt>
                <c:pt idx="2714">
                  <c:v>9.9908084562202705E-5</c:v>
                </c:pt>
                <c:pt idx="2715">
                  <c:v>3.9963233824881098E-5</c:v>
                </c:pt>
                <c:pt idx="2716">
                  <c:v>5.99448507373216E-5</c:v>
                </c:pt>
                <c:pt idx="2717">
                  <c:v>5.99448507373216E-5</c:v>
                </c:pt>
                <c:pt idx="2718">
                  <c:v>5.99448507373216E-5</c:v>
                </c:pt>
                <c:pt idx="2719">
                  <c:v>5.99448507373216E-5</c:v>
                </c:pt>
                <c:pt idx="2720">
                  <c:v>7.9926467649762197E-5</c:v>
                </c:pt>
                <c:pt idx="2721">
                  <c:v>1.19889701474643E-4</c:v>
                </c:pt>
                <c:pt idx="2722">
                  <c:v>1.9981616912440498E-5</c:v>
                </c:pt>
                <c:pt idx="2723">
                  <c:v>5.99448507373216E-5</c:v>
                </c:pt>
                <c:pt idx="2724">
                  <c:v>9.9908084562202705E-5</c:v>
                </c:pt>
                <c:pt idx="2725">
                  <c:v>5.99448507373216E-5</c:v>
                </c:pt>
                <c:pt idx="2726">
                  <c:v>3.9963233824881098E-5</c:v>
                </c:pt>
                <c:pt idx="2727">
                  <c:v>7.9926467649762197E-5</c:v>
                </c:pt>
                <c:pt idx="2728">
                  <c:v>1.9981616912440498E-5</c:v>
                </c:pt>
                <c:pt idx="2729">
                  <c:v>1.9981616912440498E-5</c:v>
                </c:pt>
                <c:pt idx="2730">
                  <c:v>3.9963233824881098E-5</c:v>
                </c:pt>
                <c:pt idx="2731">
                  <c:v>3.9963233824881098E-5</c:v>
                </c:pt>
                <c:pt idx="2732">
                  <c:v>3.9963233824881098E-5</c:v>
                </c:pt>
                <c:pt idx="2733">
                  <c:v>5.99448507373216E-5</c:v>
                </c:pt>
                <c:pt idx="2734">
                  <c:v>7.9926467649762197E-5</c:v>
                </c:pt>
                <c:pt idx="2735">
                  <c:v>5.99448507373216E-5</c:v>
                </c:pt>
                <c:pt idx="2736">
                  <c:v>3.9963233824881098E-5</c:v>
                </c:pt>
                <c:pt idx="2737">
                  <c:v>9.9908084562202705E-5</c:v>
                </c:pt>
                <c:pt idx="2738">
                  <c:v>5.99448507373216E-5</c:v>
                </c:pt>
                <c:pt idx="2739">
                  <c:v>3.9963233824881098E-5</c:v>
                </c:pt>
                <c:pt idx="2740">
                  <c:v>5.99448507373216E-5</c:v>
                </c:pt>
                <c:pt idx="2741">
                  <c:v>1.9981616912440498E-5</c:v>
                </c:pt>
                <c:pt idx="2742">
                  <c:v>1.9981616912440498E-5</c:v>
                </c:pt>
                <c:pt idx="2743">
                  <c:v>3.9963233824881098E-5</c:v>
                </c:pt>
                <c:pt idx="2744">
                  <c:v>3.9963233824881098E-5</c:v>
                </c:pt>
                <c:pt idx="2745">
                  <c:v>1.9981616912440498E-5</c:v>
                </c:pt>
                <c:pt idx="2746">
                  <c:v>3.9963233824881098E-5</c:v>
                </c:pt>
                <c:pt idx="2747">
                  <c:v>5.99448507373216E-5</c:v>
                </c:pt>
                <c:pt idx="2748">
                  <c:v>1.9981616912440498E-5</c:v>
                </c:pt>
                <c:pt idx="2749">
                  <c:v>7.9926467649762197E-5</c:v>
                </c:pt>
                <c:pt idx="2750">
                  <c:v>1.9981616912440498E-5</c:v>
                </c:pt>
                <c:pt idx="2751">
                  <c:v>9.9908084562202705E-5</c:v>
                </c:pt>
                <c:pt idx="2752">
                  <c:v>5.99448507373216E-5</c:v>
                </c:pt>
                <c:pt idx="2753">
                  <c:v>5.99448507373216E-5</c:v>
                </c:pt>
                <c:pt idx="2754">
                  <c:v>5.99448507373216E-5</c:v>
                </c:pt>
                <c:pt idx="2755">
                  <c:v>7.9926467649762197E-5</c:v>
                </c:pt>
                <c:pt idx="2756">
                  <c:v>1.9981616912440498E-5</c:v>
                </c:pt>
                <c:pt idx="2757">
                  <c:v>5.99448507373216E-5</c:v>
                </c:pt>
                <c:pt idx="2758">
                  <c:v>5.99448507373216E-5</c:v>
                </c:pt>
                <c:pt idx="2759">
                  <c:v>3.9963233824881098E-5</c:v>
                </c:pt>
                <c:pt idx="2760">
                  <c:v>1.9981616912440498E-5</c:v>
                </c:pt>
                <c:pt idx="2761">
                  <c:v>3.9963233824881098E-5</c:v>
                </c:pt>
                <c:pt idx="2762">
                  <c:v>1.19889701474643E-4</c:v>
                </c:pt>
                <c:pt idx="2763">
                  <c:v>5.99448507373216E-5</c:v>
                </c:pt>
                <c:pt idx="2764">
                  <c:v>5.99448507373216E-5</c:v>
                </c:pt>
                <c:pt idx="2765">
                  <c:v>1.3987131838708299E-4</c:v>
                </c:pt>
                <c:pt idx="2766">
                  <c:v>7.9926467649762197E-5</c:v>
                </c:pt>
                <c:pt idx="2767">
                  <c:v>7.9926467649762197E-5</c:v>
                </c:pt>
                <c:pt idx="2768">
                  <c:v>1.9981616912440498E-5</c:v>
                </c:pt>
                <c:pt idx="2769">
                  <c:v>7.9926467649762197E-5</c:v>
                </c:pt>
                <c:pt idx="2770">
                  <c:v>3.9963233824881098E-5</c:v>
                </c:pt>
                <c:pt idx="2771">
                  <c:v>1.9981616912440498E-5</c:v>
                </c:pt>
                <c:pt idx="2772">
                  <c:v>9.9908084562202705E-5</c:v>
                </c:pt>
                <c:pt idx="2773">
                  <c:v>7.9926467649762197E-5</c:v>
                </c:pt>
                <c:pt idx="2774">
                  <c:v>1.9981616912440498E-5</c:v>
                </c:pt>
                <c:pt idx="2775">
                  <c:v>1.9981616912440498E-5</c:v>
                </c:pt>
                <c:pt idx="2776">
                  <c:v>7.9926467649762197E-5</c:v>
                </c:pt>
                <c:pt idx="2777">
                  <c:v>5.99448507373216E-5</c:v>
                </c:pt>
                <c:pt idx="2778">
                  <c:v>3.9963233824881098E-5</c:v>
                </c:pt>
                <c:pt idx="2779">
                  <c:v>7.9926467649762197E-5</c:v>
                </c:pt>
                <c:pt idx="2780">
                  <c:v>3.9963233824881098E-5</c:v>
                </c:pt>
                <c:pt idx="2781">
                  <c:v>7.9926467649762197E-5</c:v>
                </c:pt>
                <c:pt idx="2782">
                  <c:v>7.9926467649762197E-5</c:v>
                </c:pt>
                <c:pt idx="2783">
                  <c:v>3.9963233824881098E-5</c:v>
                </c:pt>
                <c:pt idx="2784">
                  <c:v>3.9963233824881098E-5</c:v>
                </c:pt>
                <c:pt idx="2785">
                  <c:v>7.9926467649762197E-5</c:v>
                </c:pt>
                <c:pt idx="2786">
                  <c:v>5.99448507373216E-5</c:v>
                </c:pt>
                <c:pt idx="2787">
                  <c:v>3.9963233824881098E-5</c:v>
                </c:pt>
                <c:pt idx="2788">
                  <c:v>1.7983455221196401E-4</c:v>
                </c:pt>
                <c:pt idx="2789">
                  <c:v>3.9963233824881098E-5</c:v>
                </c:pt>
                <c:pt idx="2790">
                  <c:v>3.9963233824881098E-5</c:v>
                </c:pt>
                <c:pt idx="2791">
                  <c:v>5.99448507373216E-5</c:v>
                </c:pt>
                <c:pt idx="2792">
                  <c:v>3.9963233824881098E-5</c:v>
                </c:pt>
                <c:pt idx="2793">
                  <c:v>5.99448507373216E-5</c:v>
                </c:pt>
                <c:pt idx="2794">
                  <c:v>1.9981616912440498E-5</c:v>
                </c:pt>
                <c:pt idx="2795">
                  <c:v>1.9981616912440498E-5</c:v>
                </c:pt>
                <c:pt idx="2796">
                  <c:v>5.99448507373216E-5</c:v>
                </c:pt>
                <c:pt idx="2797">
                  <c:v>9.9908084562202705E-5</c:v>
                </c:pt>
                <c:pt idx="2798">
                  <c:v>5.99448507373216E-5</c:v>
                </c:pt>
                <c:pt idx="2799">
                  <c:v>1.9981616912440498E-5</c:v>
                </c:pt>
                <c:pt idx="2800">
                  <c:v>1.9981616912440498E-5</c:v>
                </c:pt>
                <c:pt idx="2801">
                  <c:v>3.9963233824881098E-5</c:v>
                </c:pt>
                <c:pt idx="2802">
                  <c:v>3.9963233824881098E-5</c:v>
                </c:pt>
                <c:pt idx="2803">
                  <c:v>1.9981616912440498E-5</c:v>
                </c:pt>
                <c:pt idx="2804">
                  <c:v>3.9963233824881098E-5</c:v>
                </c:pt>
                <c:pt idx="2805">
                  <c:v>5.99448507373216E-5</c:v>
                </c:pt>
                <c:pt idx="2806">
                  <c:v>1.9981616912440498E-5</c:v>
                </c:pt>
                <c:pt idx="2807">
                  <c:v>5.99448507373216E-5</c:v>
                </c:pt>
                <c:pt idx="2808">
                  <c:v>1.5985293529952399E-4</c:v>
                </c:pt>
                <c:pt idx="2809">
                  <c:v>1.9981616912440498E-5</c:v>
                </c:pt>
                <c:pt idx="2810">
                  <c:v>1.9981616912440498E-5</c:v>
                </c:pt>
                <c:pt idx="2811">
                  <c:v>1.9981616912440498E-5</c:v>
                </c:pt>
                <c:pt idx="2812">
                  <c:v>3.9963233824881098E-5</c:v>
                </c:pt>
                <c:pt idx="2813">
                  <c:v>5.99448507373216E-5</c:v>
                </c:pt>
                <c:pt idx="2814">
                  <c:v>3.9963233824881098E-5</c:v>
                </c:pt>
                <c:pt idx="2815">
                  <c:v>3.9963233824881098E-5</c:v>
                </c:pt>
                <c:pt idx="2816">
                  <c:v>7.9926467649762197E-5</c:v>
                </c:pt>
                <c:pt idx="2817">
                  <c:v>7.9926467649762197E-5</c:v>
                </c:pt>
                <c:pt idx="2818">
                  <c:v>1.19889701474643E-4</c:v>
                </c:pt>
                <c:pt idx="2819">
                  <c:v>5.99448507373216E-5</c:v>
                </c:pt>
                <c:pt idx="2820">
                  <c:v>1.9981616912440498E-5</c:v>
                </c:pt>
                <c:pt idx="2821">
                  <c:v>3.9963233824881098E-5</c:v>
                </c:pt>
                <c:pt idx="2822">
                  <c:v>1.9981616912440498E-5</c:v>
                </c:pt>
                <c:pt idx="2823">
                  <c:v>3.9963233824881098E-5</c:v>
                </c:pt>
                <c:pt idx="2824">
                  <c:v>3.9963233824881098E-5</c:v>
                </c:pt>
                <c:pt idx="2825">
                  <c:v>5.99448507373216E-5</c:v>
                </c:pt>
                <c:pt idx="2826">
                  <c:v>3.9963233824881098E-5</c:v>
                </c:pt>
                <c:pt idx="2827">
                  <c:v>3.9963233824881098E-5</c:v>
                </c:pt>
                <c:pt idx="2828">
                  <c:v>9.9908084562202705E-5</c:v>
                </c:pt>
                <c:pt idx="2829">
                  <c:v>5.99448507373216E-5</c:v>
                </c:pt>
                <c:pt idx="2830">
                  <c:v>5.99448507373216E-5</c:v>
                </c:pt>
                <c:pt idx="2831">
                  <c:v>5.99448507373216E-5</c:v>
                </c:pt>
                <c:pt idx="2832">
                  <c:v>3.9963233824881098E-5</c:v>
                </c:pt>
                <c:pt idx="2833">
                  <c:v>1.19889701474643E-4</c:v>
                </c:pt>
                <c:pt idx="2834">
                  <c:v>7.9926467649762197E-5</c:v>
                </c:pt>
                <c:pt idx="2835">
                  <c:v>5.99448507373216E-5</c:v>
                </c:pt>
                <c:pt idx="2836">
                  <c:v>5.99448507373216E-5</c:v>
                </c:pt>
                <c:pt idx="2837">
                  <c:v>3.9963233824881098E-5</c:v>
                </c:pt>
                <c:pt idx="2838">
                  <c:v>7.9926467649762197E-5</c:v>
                </c:pt>
                <c:pt idx="2839">
                  <c:v>3.9963233824881098E-5</c:v>
                </c:pt>
                <c:pt idx="2840">
                  <c:v>1.9981616912440498E-5</c:v>
                </c:pt>
                <c:pt idx="2841">
                  <c:v>3.9963233824881098E-5</c:v>
                </c:pt>
                <c:pt idx="2842">
                  <c:v>9.9908084562202705E-5</c:v>
                </c:pt>
                <c:pt idx="2843">
                  <c:v>3.9963233824881098E-5</c:v>
                </c:pt>
                <c:pt idx="2844">
                  <c:v>1.9981616912440498E-5</c:v>
                </c:pt>
                <c:pt idx="2845">
                  <c:v>9.9908084562202705E-5</c:v>
                </c:pt>
                <c:pt idx="2846">
                  <c:v>3.9963233824881098E-5</c:v>
                </c:pt>
                <c:pt idx="2847">
                  <c:v>7.9926467649762197E-5</c:v>
                </c:pt>
                <c:pt idx="2848">
                  <c:v>7.9926467649762197E-5</c:v>
                </c:pt>
                <c:pt idx="2849">
                  <c:v>1.9981616912440498E-5</c:v>
                </c:pt>
                <c:pt idx="2850">
                  <c:v>5.99448507373216E-5</c:v>
                </c:pt>
                <c:pt idx="2851">
                  <c:v>9.9908084562202705E-5</c:v>
                </c:pt>
                <c:pt idx="2852">
                  <c:v>3.9963233824881098E-5</c:v>
                </c:pt>
                <c:pt idx="2853">
                  <c:v>5.99448507373216E-5</c:v>
                </c:pt>
                <c:pt idx="2854">
                  <c:v>5.99448507373216E-5</c:v>
                </c:pt>
                <c:pt idx="2855">
                  <c:v>3.9963233824881098E-5</c:v>
                </c:pt>
                <c:pt idx="2856">
                  <c:v>7.9926467649762197E-5</c:v>
                </c:pt>
                <c:pt idx="2857">
                  <c:v>3.9963233824881098E-5</c:v>
                </c:pt>
                <c:pt idx="2858">
                  <c:v>9.9908084562202705E-5</c:v>
                </c:pt>
                <c:pt idx="2859">
                  <c:v>1.9981616912440498E-5</c:v>
                </c:pt>
                <c:pt idx="2860">
                  <c:v>3.9963233824881098E-5</c:v>
                </c:pt>
                <c:pt idx="2861">
                  <c:v>7.9926467649762197E-5</c:v>
                </c:pt>
                <c:pt idx="2862">
                  <c:v>3.9963233824881098E-5</c:v>
                </c:pt>
                <c:pt idx="2863">
                  <c:v>3.9963233824881098E-5</c:v>
                </c:pt>
                <c:pt idx="2864">
                  <c:v>1.9981616912440498E-5</c:v>
                </c:pt>
                <c:pt idx="2865">
                  <c:v>3.9963233824881098E-5</c:v>
                </c:pt>
                <c:pt idx="2866">
                  <c:v>5.99448507373216E-5</c:v>
                </c:pt>
                <c:pt idx="2867">
                  <c:v>5.99448507373216E-5</c:v>
                </c:pt>
                <c:pt idx="2868">
                  <c:v>3.9963233824881098E-5</c:v>
                </c:pt>
                <c:pt idx="2869">
                  <c:v>7.9926467649762197E-5</c:v>
                </c:pt>
                <c:pt idx="2870">
                  <c:v>1.19889701474643E-4</c:v>
                </c:pt>
                <c:pt idx="2871">
                  <c:v>3.9963233824881098E-5</c:v>
                </c:pt>
                <c:pt idx="2872">
                  <c:v>7.9926467649762197E-5</c:v>
                </c:pt>
                <c:pt idx="2873">
                  <c:v>3.9963233824881098E-5</c:v>
                </c:pt>
                <c:pt idx="2874">
                  <c:v>3.9963233824881098E-5</c:v>
                </c:pt>
                <c:pt idx="2875">
                  <c:v>1.9981616912440498E-5</c:v>
                </c:pt>
                <c:pt idx="2876">
                  <c:v>3.9963233824881098E-5</c:v>
                </c:pt>
                <c:pt idx="2877">
                  <c:v>1.9981616912440498E-5</c:v>
                </c:pt>
                <c:pt idx="2878">
                  <c:v>7.9926467649762197E-5</c:v>
                </c:pt>
                <c:pt idx="2879">
                  <c:v>5.99448507373216E-5</c:v>
                </c:pt>
                <c:pt idx="2880">
                  <c:v>5.99448507373216E-5</c:v>
                </c:pt>
                <c:pt idx="2881">
                  <c:v>1.9981616912440498E-5</c:v>
                </c:pt>
                <c:pt idx="2882">
                  <c:v>3.9963233824881098E-5</c:v>
                </c:pt>
                <c:pt idx="2883">
                  <c:v>3.9963233824881098E-5</c:v>
                </c:pt>
                <c:pt idx="2884">
                  <c:v>7.9926467649762197E-5</c:v>
                </c:pt>
                <c:pt idx="2885">
                  <c:v>1.9981616912440498E-5</c:v>
                </c:pt>
                <c:pt idx="2886">
                  <c:v>3.9963233824881098E-5</c:v>
                </c:pt>
                <c:pt idx="2887">
                  <c:v>1.5985293529952399E-4</c:v>
                </c:pt>
                <c:pt idx="2888">
                  <c:v>3.9963233824881098E-5</c:v>
                </c:pt>
                <c:pt idx="2889">
                  <c:v>7.9926467649762197E-5</c:v>
                </c:pt>
                <c:pt idx="2890">
                  <c:v>3.9963233824881098E-5</c:v>
                </c:pt>
                <c:pt idx="2891">
                  <c:v>1.9981616912440498E-5</c:v>
                </c:pt>
                <c:pt idx="2892">
                  <c:v>1.19889701474643E-4</c:v>
                </c:pt>
                <c:pt idx="2893">
                  <c:v>5.99448507373216E-5</c:v>
                </c:pt>
                <c:pt idx="2894">
                  <c:v>3.9963233824881098E-5</c:v>
                </c:pt>
                <c:pt idx="2895">
                  <c:v>3.9963233824881098E-5</c:v>
                </c:pt>
                <c:pt idx="2896">
                  <c:v>5.99448507373216E-5</c:v>
                </c:pt>
                <c:pt idx="2897">
                  <c:v>1.9981616912440498E-5</c:v>
                </c:pt>
                <c:pt idx="2898">
                  <c:v>3.9963233824881098E-5</c:v>
                </c:pt>
                <c:pt idx="2899">
                  <c:v>1.9981616912440498E-5</c:v>
                </c:pt>
                <c:pt idx="2900">
                  <c:v>1.9981616912440498E-5</c:v>
                </c:pt>
                <c:pt idx="2901">
                  <c:v>3.9963233824881098E-5</c:v>
                </c:pt>
                <c:pt idx="2902">
                  <c:v>1.9981616912440498E-5</c:v>
                </c:pt>
                <c:pt idx="2903">
                  <c:v>5.99448507373216E-5</c:v>
                </c:pt>
                <c:pt idx="2904">
                  <c:v>1.9981616912440498E-5</c:v>
                </c:pt>
                <c:pt idx="2905">
                  <c:v>1.9981616912440498E-5</c:v>
                </c:pt>
                <c:pt idx="2906">
                  <c:v>1.9981616912440498E-5</c:v>
                </c:pt>
                <c:pt idx="2907">
                  <c:v>3.9963233824881098E-5</c:v>
                </c:pt>
                <c:pt idx="2908">
                  <c:v>3.9963233824881098E-5</c:v>
                </c:pt>
                <c:pt idx="2909">
                  <c:v>5.99448507373216E-5</c:v>
                </c:pt>
                <c:pt idx="2910">
                  <c:v>3.9963233824881098E-5</c:v>
                </c:pt>
                <c:pt idx="2911">
                  <c:v>1.9981616912440498E-5</c:v>
                </c:pt>
                <c:pt idx="2912">
                  <c:v>5.99448507373216E-5</c:v>
                </c:pt>
                <c:pt idx="2913">
                  <c:v>1.9981616912440498E-5</c:v>
                </c:pt>
                <c:pt idx="2914">
                  <c:v>1.9981616912440498E-5</c:v>
                </c:pt>
                <c:pt idx="2915">
                  <c:v>3.9963233824881098E-5</c:v>
                </c:pt>
                <c:pt idx="2916">
                  <c:v>3.9963233824881098E-5</c:v>
                </c:pt>
                <c:pt idx="2917">
                  <c:v>1.9981616912440498E-5</c:v>
                </c:pt>
                <c:pt idx="2918">
                  <c:v>5.99448507373216E-5</c:v>
                </c:pt>
                <c:pt idx="2919">
                  <c:v>3.9963233824881098E-5</c:v>
                </c:pt>
                <c:pt idx="2920">
                  <c:v>3.9963233824881098E-5</c:v>
                </c:pt>
                <c:pt idx="2921">
                  <c:v>5.99448507373216E-5</c:v>
                </c:pt>
                <c:pt idx="2922">
                  <c:v>1.9981616912440498E-5</c:v>
                </c:pt>
                <c:pt idx="2923">
                  <c:v>1.9981616912440498E-5</c:v>
                </c:pt>
                <c:pt idx="2924">
                  <c:v>1.9981616912440498E-5</c:v>
                </c:pt>
                <c:pt idx="2925">
                  <c:v>3.9963233824881098E-5</c:v>
                </c:pt>
                <c:pt idx="2926">
                  <c:v>5.99448507373216E-5</c:v>
                </c:pt>
                <c:pt idx="2927">
                  <c:v>9.9908084562202705E-5</c:v>
                </c:pt>
                <c:pt idx="2928">
                  <c:v>1.9981616912440498E-5</c:v>
                </c:pt>
                <c:pt idx="2929">
                  <c:v>3.9963233824881098E-5</c:v>
                </c:pt>
                <c:pt idx="2930">
                  <c:v>1.9981616912440498E-5</c:v>
                </c:pt>
                <c:pt idx="2931">
                  <c:v>5.99448507373216E-5</c:v>
                </c:pt>
                <c:pt idx="2932">
                  <c:v>5.99448507373216E-5</c:v>
                </c:pt>
                <c:pt idx="2933">
                  <c:v>3.9963233824881098E-5</c:v>
                </c:pt>
                <c:pt idx="2934">
                  <c:v>1.9981616912440498E-5</c:v>
                </c:pt>
                <c:pt idx="2935">
                  <c:v>1.9981616912440498E-5</c:v>
                </c:pt>
                <c:pt idx="2936">
                  <c:v>3.9963233824881098E-5</c:v>
                </c:pt>
                <c:pt idx="2937">
                  <c:v>5.99448507373216E-5</c:v>
                </c:pt>
                <c:pt idx="2938">
                  <c:v>1.9981616912440498E-5</c:v>
                </c:pt>
                <c:pt idx="2939">
                  <c:v>3.9963233824881098E-5</c:v>
                </c:pt>
                <c:pt idx="2940">
                  <c:v>1.9981616912440498E-5</c:v>
                </c:pt>
                <c:pt idx="2941">
                  <c:v>3.9963233824881098E-5</c:v>
                </c:pt>
                <c:pt idx="2942">
                  <c:v>1.9981616912440498E-5</c:v>
                </c:pt>
                <c:pt idx="2943">
                  <c:v>1.9981616912440498E-5</c:v>
                </c:pt>
                <c:pt idx="2944">
                  <c:v>1.9981616912440498E-5</c:v>
                </c:pt>
                <c:pt idx="2945">
                  <c:v>3.9963233824881098E-5</c:v>
                </c:pt>
                <c:pt idx="2946">
                  <c:v>9.9908084562202705E-5</c:v>
                </c:pt>
                <c:pt idx="2947">
                  <c:v>3.9963233824881098E-5</c:v>
                </c:pt>
                <c:pt idx="2948">
                  <c:v>3.9963233824881098E-5</c:v>
                </c:pt>
                <c:pt idx="2949">
                  <c:v>1.9981616912440498E-5</c:v>
                </c:pt>
                <c:pt idx="2950">
                  <c:v>3.9963233824881098E-5</c:v>
                </c:pt>
                <c:pt idx="2951">
                  <c:v>3.9963233824881098E-5</c:v>
                </c:pt>
                <c:pt idx="2952">
                  <c:v>5.99448507373216E-5</c:v>
                </c:pt>
                <c:pt idx="2953">
                  <c:v>1.9981616912440498E-5</c:v>
                </c:pt>
                <c:pt idx="2954">
                  <c:v>3.9963233824881098E-5</c:v>
                </c:pt>
                <c:pt idx="2955">
                  <c:v>1.9981616912440498E-5</c:v>
                </c:pt>
                <c:pt idx="2956">
                  <c:v>7.9926467649762197E-5</c:v>
                </c:pt>
                <c:pt idx="2957">
                  <c:v>5.99448507373216E-5</c:v>
                </c:pt>
                <c:pt idx="2958">
                  <c:v>9.9908084562202705E-5</c:v>
                </c:pt>
                <c:pt idx="2959">
                  <c:v>5.99448507373216E-5</c:v>
                </c:pt>
                <c:pt idx="2960">
                  <c:v>1.9981616912440498E-5</c:v>
                </c:pt>
                <c:pt idx="2961">
                  <c:v>5.99448507373216E-5</c:v>
                </c:pt>
                <c:pt idx="2962">
                  <c:v>3.9963233824881098E-5</c:v>
                </c:pt>
                <c:pt idx="2963">
                  <c:v>1.9981616912440498E-5</c:v>
                </c:pt>
                <c:pt idx="2964">
                  <c:v>7.9926467649762197E-5</c:v>
                </c:pt>
                <c:pt idx="2965">
                  <c:v>1.9981616912440498E-5</c:v>
                </c:pt>
                <c:pt idx="2966">
                  <c:v>5.99448507373216E-5</c:v>
                </c:pt>
                <c:pt idx="2967">
                  <c:v>1.9981616912440498E-5</c:v>
                </c:pt>
                <c:pt idx="2968">
                  <c:v>5.99448507373216E-5</c:v>
                </c:pt>
                <c:pt idx="2969">
                  <c:v>1.9981616912440498E-5</c:v>
                </c:pt>
                <c:pt idx="2970">
                  <c:v>3.9963233824881098E-5</c:v>
                </c:pt>
                <c:pt idx="2971">
                  <c:v>3.9963233824881098E-5</c:v>
                </c:pt>
                <c:pt idx="2972">
                  <c:v>1.9981616912440498E-5</c:v>
                </c:pt>
                <c:pt idx="2973">
                  <c:v>3.9963233824881098E-5</c:v>
                </c:pt>
                <c:pt idx="2974">
                  <c:v>3.9963233824881098E-5</c:v>
                </c:pt>
                <c:pt idx="2975">
                  <c:v>5.99448507373216E-5</c:v>
                </c:pt>
                <c:pt idx="2976">
                  <c:v>1.9981616912440498E-5</c:v>
                </c:pt>
                <c:pt idx="2977">
                  <c:v>1.9981616912440498E-5</c:v>
                </c:pt>
                <c:pt idx="2978">
                  <c:v>1.9981616912440498E-5</c:v>
                </c:pt>
                <c:pt idx="2979">
                  <c:v>3.9963233824881098E-5</c:v>
                </c:pt>
                <c:pt idx="2980">
                  <c:v>1.9981616912440498E-5</c:v>
                </c:pt>
                <c:pt idx="2981">
                  <c:v>1.9981616912440498E-5</c:v>
                </c:pt>
                <c:pt idx="2982">
                  <c:v>3.9963233824881098E-5</c:v>
                </c:pt>
                <c:pt idx="2983">
                  <c:v>9.9908084562202705E-5</c:v>
                </c:pt>
                <c:pt idx="2984">
                  <c:v>1.9981616912440498E-5</c:v>
                </c:pt>
                <c:pt idx="2985">
                  <c:v>1.9981616912440498E-5</c:v>
                </c:pt>
                <c:pt idx="2986">
                  <c:v>1.9981616912440498E-5</c:v>
                </c:pt>
                <c:pt idx="2987">
                  <c:v>9.9908084562202705E-5</c:v>
                </c:pt>
                <c:pt idx="2988">
                  <c:v>5.99448507373216E-5</c:v>
                </c:pt>
                <c:pt idx="2989">
                  <c:v>1.9981616912440498E-5</c:v>
                </c:pt>
                <c:pt idx="2990">
                  <c:v>1.9981616912440498E-5</c:v>
                </c:pt>
                <c:pt idx="2991">
                  <c:v>5.99448507373216E-5</c:v>
                </c:pt>
                <c:pt idx="2992">
                  <c:v>1.9981616912440498E-5</c:v>
                </c:pt>
                <c:pt idx="2993">
                  <c:v>1.9981616912440498E-5</c:v>
                </c:pt>
                <c:pt idx="2994">
                  <c:v>1.9981616912440498E-5</c:v>
                </c:pt>
                <c:pt idx="2995">
                  <c:v>9.9908084562202705E-5</c:v>
                </c:pt>
                <c:pt idx="2996">
                  <c:v>3.9963233824881098E-5</c:v>
                </c:pt>
                <c:pt idx="2997">
                  <c:v>3.9963233824881098E-5</c:v>
                </c:pt>
                <c:pt idx="2998">
                  <c:v>1.9981616912440498E-5</c:v>
                </c:pt>
                <c:pt idx="2999">
                  <c:v>5.99448507373216E-5</c:v>
                </c:pt>
                <c:pt idx="3000">
                  <c:v>3.9963233824881098E-5</c:v>
                </c:pt>
                <c:pt idx="3001">
                  <c:v>1.9981616912440498E-5</c:v>
                </c:pt>
                <c:pt idx="3002">
                  <c:v>1.9981616912440498E-5</c:v>
                </c:pt>
                <c:pt idx="3003">
                  <c:v>3.9963233824881098E-5</c:v>
                </c:pt>
                <c:pt idx="3004">
                  <c:v>1.9981616912440498E-5</c:v>
                </c:pt>
                <c:pt idx="3005">
                  <c:v>1.9981616912440498E-5</c:v>
                </c:pt>
                <c:pt idx="3006">
                  <c:v>5.99448507373216E-5</c:v>
                </c:pt>
                <c:pt idx="3007">
                  <c:v>5.99448507373216E-5</c:v>
                </c:pt>
                <c:pt idx="3008">
                  <c:v>3.9963233824881098E-5</c:v>
                </c:pt>
                <c:pt idx="3009">
                  <c:v>3.9963233824881098E-5</c:v>
                </c:pt>
                <c:pt idx="3010">
                  <c:v>7.9926467649762197E-5</c:v>
                </c:pt>
                <c:pt idx="3011">
                  <c:v>1.9981616912440498E-5</c:v>
                </c:pt>
                <c:pt idx="3012">
                  <c:v>1.19889701474643E-4</c:v>
                </c:pt>
                <c:pt idx="3013">
                  <c:v>1.9981616912440498E-5</c:v>
                </c:pt>
                <c:pt idx="3014">
                  <c:v>1.9981616912440498E-5</c:v>
                </c:pt>
                <c:pt idx="3015">
                  <c:v>9.9908084562202705E-5</c:v>
                </c:pt>
                <c:pt idx="3016">
                  <c:v>5.99448507373216E-5</c:v>
                </c:pt>
                <c:pt idx="3017">
                  <c:v>1.9981616912440498E-5</c:v>
                </c:pt>
                <c:pt idx="3018">
                  <c:v>5.99448507373216E-5</c:v>
                </c:pt>
                <c:pt idx="3019">
                  <c:v>5.99448507373216E-5</c:v>
                </c:pt>
                <c:pt idx="3020">
                  <c:v>3.9963233824881098E-5</c:v>
                </c:pt>
                <c:pt idx="3021">
                  <c:v>3.9963233824881098E-5</c:v>
                </c:pt>
                <c:pt idx="3022">
                  <c:v>1.9981616912440498E-5</c:v>
                </c:pt>
                <c:pt idx="3023">
                  <c:v>1.9981616912440498E-5</c:v>
                </c:pt>
                <c:pt idx="3024">
                  <c:v>3.9963233824881098E-5</c:v>
                </c:pt>
                <c:pt idx="3025">
                  <c:v>1.9981616912440498E-5</c:v>
                </c:pt>
                <c:pt idx="3026">
                  <c:v>1.9981616912440498E-5</c:v>
                </c:pt>
                <c:pt idx="3027">
                  <c:v>5.99448507373216E-5</c:v>
                </c:pt>
                <c:pt idx="3028">
                  <c:v>1.9981616912440498E-5</c:v>
                </c:pt>
                <c:pt idx="3029">
                  <c:v>3.9963233824881098E-5</c:v>
                </c:pt>
                <c:pt idx="3030">
                  <c:v>3.9963233824881098E-5</c:v>
                </c:pt>
                <c:pt idx="3031">
                  <c:v>1.9981616912440498E-5</c:v>
                </c:pt>
                <c:pt idx="3032">
                  <c:v>1.9981616912440498E-5</c:v>
                </c:pt>
                <c:pt idx="3033">
                  <c:v>3.9963233824881098E-5</c:v>
                </c:pt>
                <c:pt idx="3034">
                  <c:v>1.9981616912440498E-5</c:v>
                </c:pt>
                <c:pt idx="3035">
                  <c:v>7.9926467649762197E-5</c:v>
                </c:pt>
                <c:pt idx="3036">
                  <c:v>5.99448507373216E-5</c:v>
                </c:pt>
                <c:pt idx="3037">
                  <c:v>5.99448507373216E-5</c:v>
                </c:pt>
                <c:pt idx="3038">
                  <c:v>5.99448507373216E-5</c:v>
                </c:pt>
                <c:pt idx="3039">
                  <c:v>3.9963233824881098E-5</c:v>
                </c:pt>
                <c:pt idx="3040">
                  <c:v>1.9981616912440498E-5</c:v>
                </c:pt>
                <c:pt idx="3041">
                  <c:v>1.9981616912440498E-5</c:v>
                </c:pt>
                <c:pt idx="3042">
                  <c:v>1.9981616912440498E-5</c:v>
                </c:pt>
                <c:pt idx="3043">
                  <c:v>1.9981616912440498E-5</c:v>
                </c:pt>
                <c:pt idx="3044">
                  <c:v>7.9926467649762197E-5</c:v>
                </c:pt>
                <c:pt idx="3045">
                  <c:v>1.9981616912440498E-5</c:v>
                </c:pt>
                <c:pt idx="3046">
                  <c:v>3.9963233824881098E-5</c:v>
                </c:pt>
                <c:pt idx="3047">
                  <c:v>5.99448507373216E-5</c:v>
                </c:pt>
                <c:pt idx="3048">
                  <c:v>5.99448507373216E-5</c:v>
                </c:pt>
                <c:pt idx="3049">
                  <c:v>7.9926467649762197E-5</c:v>
                </c:pt>
                <c:pt idx="3050">
                  <c:v>5.99448507373216E-5</c:v>
                </c:pt>
                <c:pt idx="3051">
                  <c:v>3.9963233824881098E-5</c:v>
                </c:pt>
                <c:pt idx="3052">
                  <c:v>5.99448507373216E-5</c:v>
                </c:pt>
                <c:pt idx="3053">
                  <c:v>1.9981616912440498E-5</c:v>
                </c:pt>
                <c:pt idx="3054">
                  <c:v>3.9963233824881098E-5</c:v>
                </c:pt>
                <c:pt idx="3055">
                  <c:v>5.99448507373216E-5</c:v>
                </c:pt>
                <c:pt idx="3056">
                  <c:v>7.9926467649762197E-5</c:v>
                </c:pt>
                <c:pt idx="3057">
                  <c:v>1.9981616912440498E-5</c:v>
                </c:pt>
                <c:pt idx="3058">
                  <c:v>7.9926467649762197E-5</c:v>
                </c:pt>
                <c:pt idx="3059">
                  <c:v>3.9963233824881098E-5</c:v>
                </c:pt>
                <c:pt idx="3060">
                  <c:v>3.9963233824881098E-5</c:v>
                </c:pt>
                <c:pt idx="3061">
                  <c:v>3.9963233824881098E-5</c:v>
                </c:pt>
                <c:pt idx="3062">
                  <c:v>7.9926467649762197E-5</c:v>
                </c:pt>
                <c:pt idx="3063">
                  <c:v>3.9963233824881098E-5</c:v>
                </c:pt>
                <c:pt idx="3064">
                  <c:v>3.9963233824881098E-5</c:v>
                </c:pt>
                <c:pt idx="3065">
                  <c:v>1.9981616912440498E-5</c:v>
                </c:pt>
                <c:pt idx="3066">
                  <c:v>5.99448507373216E-5</c:v>
                </c:pt>
                <c:pt idx="3067">
                  <c:v>5.99448507373216E-5</c:v>
                </c:pt>
                <c:pt idx="3068">
                  <c:v>1.9981616912440498E-5</c:v>
                </c:pt>
                <c:pt idx="3069">
                  <c:v>1.9981616912440498E-5</c:v>
                </c:pt>
                <c:pt idx="3070">
                  <c:v>9.9908084562202705E-5</c:v>
                </c:pt>
                <c:pt idx="3071">
                  <c:v>1.9981616912440498E-5</c:v>
                </c:pt>
                <c:pt idx="3072">
                  <c:v>3.9963233824881098E-5</c:v>
                </c:pt>
                <c:pt idx="3073">
                  <c:v>5.99448507373216E-5</c:v>
                </c:pt>
                <c:pt idx="3074">
                  <c:v>3.9963233824881098E-5</c:v>
                </c:pt>
                <c:pt idx="3075">
                  <c:v>3.9963233824881098E-5</c:v>
                </c:pt>
                <c:pt idx="3076">
                  <c:v>7.9926467649762197E-5</c:v>
                </c:pt>
                <c:pt idx="3077">
                  <c:v>7.9926467649762197E-5</c:v>
                </c:pt>
                <c:pt idx="3078">
                  <c:v>5.99448507373216E-5</c:v>
                </c:pt>
                <c:pt idx="3079">
                  <c:v>1.9981616912440498E-5</c:v>
                </c:pt>
                <c:pt idx="3080">
                  <c:v>3.9963233824881098E-5</c:v>
                </c:pt>
                <c:pt idx="3081">
                  <c:v>5.99448507373216E-5</c:v>
                </c:pt>
                <c:pt idx="3082">
                  <c:v>3.9963233824881098E-5</c:v>
                </c:pt>
                <c:pt idx="3083">
                  <c:v>3.9963233824881098E-5</c:v>
                </c:pt>
                <c:pt idx="3084">
                  <c:v>1.9981616912440498E-5</c:v>
                </c:pt>
                <c:pt idx="3085">
                  <c:v>3.9963233824881098E-5</c:v>
                </c:pt>
                <c:pt idx="3086">
                  <c:v>7.9926467649762197E-5</c:v>
                </c:pt>
                <c:pt idx="3087">
                  <c:v>3.9963233824881098E-5</c:v>
                </c:pt>
                <c:pt idx="3088">
                  <c:v>5.99448507373216E-5</c:v>
                </c:pt>
                <c:pt idx="3089">
                  <c:v>1.9981616912440498E-5</c:v>
                </c:pt>
                <c:pt idx="3090">
                  <c:v>3.9963233824881098E-5</c:v>
                </c:pt>
                <c:pt idx="3091">
                  <c:v>1.9981616912440498E-5</c:v>
                </c:pt>
                <c:pt idx="3092">
                  <c:v>3.9963233824881098E-5</c:v>
                </c:pt>
                <c:pt idx="3093">
                  <c:v>3.9963233824881098E-5</c:v>
                </c:pt>
                <c:pt idx="3094">
                  <c:v>1.9981616912440498E-5</c:v>
                </c:pt>
                <c:pt idx="3095">
                  <c:v>1.9981616912440498E-5</c:v>
                </c:pt>
                <c:pt idx="3096">
                  <c:v>1.9981616912440498E-5</c:v>
                </c:pt>
                <c:pt idx="3097">
                  <c:v>1.9981616912440498E-5</c:v>
                </c:pt>
                <c:pt idx="3098">
                  <c:v>5.99448507373216E-5</c:v>
                </c:pt>
                <c:pt idx="3099">
                  <c:v>1.9981616912440498E-5</c:v>
                </c:pt>
                <c:pt idx="3100">
                  <c:v>3.9963233824881098E-5</c:v>
                </c:pt>
                <c:pt idx="3101">
                  <c:v>1.9981616912440498E-5</c:v>
                </c:pt>
                <c:pt idx="3102">
                  <c:v>1.9981616912440498E-5</c:v>
                </c:pt>
                <c:pt idx="3103">
                  <c:v>1.9981616912440498E-5</c:v>
                </c:pt>
                <c:pt idx="3104">
                  <c:v>7.9926467649762197E-5</c:v>
                </c:pt>
                <c:pt idx="3105">
                  <c:v>3.9963233824881098E-5</c:v>
                </c:pt>
                <c:pt idx="3106">
                  <c:v>5.99448507373216E-5</c:v>
                </c:pt>
                <c:pt idx="3107">
                  <c:v>1.9981616912440498E-5</c:v>
                </c:pt>
                <c:pt idx="3108">
                  <c:v>3.9963233824881098E-5</c:v>
                </c:pt>
                <c:pt idx="3109">
                  <c:v>1.9981616912440498E-5</c:v>
                </c:pt>
                <c:pt idx="3110">
                  <c:v>1.9981616912440498E-5</c:v>
                </c:pt>
                <c:pt idx="3111">
                  <c:v>3.9963233824881098E-5</c:v>
                </c:pt>
                <c:pt idx="3112">
                  <c:v>5.99448507373216E-5</c:v>
                </c:pt>
                <c:pt idx="3113">
                  <c:v>7.9926467649762197E-5</c:v>
                </c:pt>
                <c:pt idx="3114">
                  <c:v>7.9926467649762197E-5</c:v>
                </c:pt>
                <c:pt idx="3115">
                  <c:v>3.9963233824881098E-5</c:v>
                </c:pt>
                <c:pt idx="3116">
                  <c:v>3.9963233824881098E-5</c:v>
                </c:pt>
                <c:pt idx="3117">
                  <c:v>5.99448507373216E-5</c:v>
                </c:pt>
                <c:pt idx="3118">
                  <c:v>3.9963233824881098E-5</c:v>
                </c:pt>
                <c:pt idx="3119">
                  <c:v>3.9963233824881098E-5</c:v>
                </c:pt>
                <c:pt idx="3120">
                  <c:v>3.9963233824881098E-5</c:v>
                </c:pt>
                <c:pt idx="3121">
                  <c:v>1.9981616912440498E-5</c:v>
                </c:pt>
                <c:pt idx="3122">
                  <c:v>5.99448507373216E-5</c:v>
                </c:pt>
                <c:pt idx="3123">
                  <c:v>1.9981616912440498E-5</c:v>
                </c:pt>
                <c:pt idx="3124">
                  <c:v>1.9981616912440498E-5</c:v>
                </c:pt>
                <c:pt idx="3125">
                  <c:v>1.9981616912440498E-5</c:v>
                </c:pt>
                <c:pt idx="3126">
                  <c:v>1.9981616912440498E-5</c:v>
                </c:pt>
                <c:pt idx="3127">
                  <c:v>1.9981616912440498E-5</c:v>
                </c:pt>
                <c:pt idx="3128">
                  <c:v>3.9963233824881098E-5</c:v>
                </c:pt>
                <c:pt idx="3129">
                  <c:v>1.9981616912440498E-5</c:v>
                </c:pt>
                <c:pt idx="3130">
                  <c:v>5.99448507373216E-5</c:v>
                </c:pt>
                <c:pt idx="3131">
                  <c:v>1.9981616912440498E-5</c:v>
                </c:pt>
                <c:pt idx="3132">
                  <c:v>3.9963233824881098E-5</c:v>
                </c:pt>
                <c:pt idx="3133">
                  <c:v>1.9981616912440498E-5</c:v>
                </c:pt>
                <c:pt idx="3134">
                  <c:v>3.9963233824881098E-5</c:v>
                </c:pt>
                <c:pt idx="3135">
                  <c:v>1.9981616912440498E-5</c:v>
                </c:pt>
                <c:pt idx="3136">
                  <c:v>5.99448507373216E-5</c:v>
                </c:pt>
                <c:pt idx="3137">
                  <c:v>3.9963233824881098E-5</c:v>
                </c:pt>
                <c:pt idx="3138">
                  <c:v>5.99448507373216E-5</c:v>
                </c:pt>
                <c:pt idx="3139">
                  <c:v>1.9981616912440498E-5</c:v>
                </c:pt>
                <c:pt idx="3140">
                  <c:v>1.9981616912440498E-5</c:v>
                </c:pt>
                <c:pt idx="3141">
                  <c:v>1.9981616912440498E-5</c:v>
                </c:pt>
                <c:pt idx="3142">
                  <c:v>7.9926467649762197E-5</c:v>
                </c:pt>
                <c:pt idx="3143">
                  <c:v>1.9981616912440498E-5</c:v>
                </c:pt>
                <c:pt idx="3144">
                  <c:v>3.9963233824881098E-5</c:v>
                </c:pt>
                <c:pt idx="3145">
                  <c:v>3.9963233824881098E-5</c:v>
                </c:pt>
                <c:pt idx="3146">
                  <c:v>1.9981616912440498E-5</c:v>
                </c:pt>
                <c:pt idx="3147">
                  <c:v>5.99448507373216E-5</c:v>
                </c:pt>
                <c:pt idx="3148">
                  <c:v>3.9963233824881098E-5</c:v>
                </c:pt>
                <c:pt idx="3149">
                  <c:v>1.9981616912440498E-5</c:v>
                </c:pt>
                <c:pt idx="3150">
                  <c:v>5.99448507373216E-5</c:v>
                </c:pt>
                <c:pt idx="3151">
                  <c:v>1.9981616912440498E-5</c:v>
                </c:pt>
                <c:pt idx="3152">
                  <c:v>3.9963233824881098E-5</c:v>
                </c:pt>
                <c:pt idx="3153">
                  <c:v>7.9926467649762197E-5</c:v>
                </c:pt>
                <c:pt idx="3154">
                  <c:v>3.9963233824881098E-5</c:v>
                </c:pt>
                <c:pt idx="3155">
                  <c:v>3.9963233824881098E-5</c:v>
                </c:pt>
                <c:pt idx="3156">
                  <c:v>1.9981616912440498E-5</c:v>
                </c:pt>
                <c:pt idx="3157">
                  <c:v>1.9981616912440498E-5</c:v>
                </c:pt>
                <c:pt idx="3158">
                  <c:v>1.9981616912440498E-5</c:v>
                </c:pt>
                <c:pt idx="3159">
                  <c:v>3.9963233824881098E-5</c:v>
                </c:pt>
                <c:pt idx="3160">
                  <c:v>3.9963233824881098E-5</c:v>
                </c:pt>
                <c:pt idx="3161">
                  <c:v>1.9981616912440498E-5</c:v>
                </c:pt>
                <c:pt idx="3162">
                  <c:v>1.9981616912440498E-5</c:v>
                </c:pt>
                <c:pt idx="3163">
                  <c:v>1.9981616912440498E-5</c:v>
                </c:pt>
                <c:pt idx="3164">
                  <c:v>5.99448507373216E-5</c:v>
                </c:pt>
                <c:pt idx="3165">
                  <c:v>1.9981616912440498E-5</c:v>
                </c:pt>
                <c:pt idx="3166">
                  <c:v>1.9981616912440498E-5</c:v>
                </c:pt>
                <c:pt idx="3167">
                  <c:v>1.9981616912440498E-5</c:v>
                </c:pt>
                <c:pt idx="3168">
                  <c:v>1.9981616912440498E-5</c:v>
                </c:pt>
                <c:pt idx="3169">
                  <c:v>1.9981616912440498E-5</c:v>
                </c:pt>
                <c:pt idx="3170">
                  <c:v>5.99448507373216E-5</c:v>
                </c:pt>
                <c:pt idx="3171">
                  <c:v>1.9981616912440498E-5</c:v>
                </c:pt>
                <c:pt idx="3172">
                  <c:v>1.9981616912440498E-5</c:v>
                </c:pt>
                <c:pt idx="3173">
                  <c:v>1.9981616912440498E-5</c:v>
                </c:pt>
                <c:pt idx="3174">
                  <c:v>1.9981616912440498E-5</c:v>
                </c:pt>
                <c:pt idx="3175">
                  <c:v>3.9963233824881098E-5</c:v>
                </c:pt>
                <c:pt idx="3176">
                  <c:v>1.9981616912440498E-5</c:v>
                </c:pt>
                <c:pt idx="3177">
                  <c:v>1.9981616912440498E-5</c:v>
                </c:pt>
                <c:pt idx="3178">
                  <c:v>3.9963233824881098E-5</c:v>
                </c:pt>
                <c:pt idx="3179">
                  <c:v>3.9963233824881098E-5</c:v>
                </c:pt>
                <c:pt idx="3180">
                  <c:v>3.9963233824881098E-5</c:v>
                </c:pt>
                <c:pt idx="3181">
                  <c:v>3.9963233824881098E-5</c:v>
                </c:pt>
                <c:pt idx="3182">
                  <c:v>1.9981616912440498E-5</c:v>
                </c:pt>
                <c:pt idx="3183">
                  <c:v>3.9963233824881098E-5</c:v>
                </c:pt>
                <c:pt idx="3184">
                  <c:v>1.9981616912440498E-5</c:v>
                </c:pt>
                <c:pt idx="3185">
                  <c:v>1.9981616912440498E-5</c:v>
                </c:pt>
                <c:pt idx="3186">
                  <c:v>3.9963233824881098E-5</c:v>
                </c:pt>
                <c:pt idx="3187">
                  <c:v>1.9981616912440498E-5</c:v>
                </c:pt>
                <c:pt idx="3188">
                  <c:v>1.9981616912440498E-5</c:v>
                </c:pt>
                <c:pt idx="3189">
                  <c:v>1.9981616912440498E-5</c:v>
                </c:pt>
                <c:pt idx="3190">
                  <c:v>1.9981616912440498E-5</c:v>
                </c:pt>
                <c:pt idx="3191">
                  <c:v>3.9963233824881098E-5</c:v>
                </c:pt>
                <c:pt idx="3192">
                  <c:v>1.9981616912440498E-5</c:v>
                </c:pt>
                <c:pt idx="3193">
                  <c:v>3.9963233824881098E-5</c:v>
                </c:pt>
                <c:pt idx="3194">
                  <c:v>1.9981616912440498E-5</c:v>
                </c:pt>
                <c:pt idx="3195">
                  <c:v>1.9981616912440498E-5</c:v>
                </c:pt>
                <c:pt idx="3196">
                  <c:v>5.99448507373216E-5</c:v>
                </c:pt>
                <c:pt idx="3197">
                  <c:v>3.9963233824881098E-5</c:v>
                </c:pt>
                <c:pt idx="3198">
                  <c:v>1.9981616912440498E-5</c:v>
                </c:pt>
                <c:pt idx="3199">
                  <c:v>5.99448507373216E-5</c:v>
                </c:pt>
                <c:pt idx="3200">
                  <c:v>1.9981616912440498E-5</c:v>
                </c:pt>
                <c:pt idx="3201">
                  <c:v>1.9981616912440498E-5</c:v>
                </c:pt>
                <c:pt idx="3202">
                  <c:v>1.9981616912440498E-5</c:v>
                </c:pt>
                <c:pt idx="3203">
                  <c:v>3.9963233824881098E-5</c:v>
                </c:pt>
                <c:pt idx="3204">
                  <c:v>3.9963233824881098E-5</c:v>
                </c:pt>
                <c:pt idx="3205">
                  <c:v>1.9981616912440498E-5</c:v>
                </c:pt>
                <c:pt idx="3206">
                  <c:v>3.9963233824881098E-5</c:v>
                </c:pt>
                <c:pt idx="3207">
                  <c:v>1.9981616912440498E-5</c:v>
                </c:pt>
                <c:pt idx="3208">
                  <c:v>1.9981616912440498E-5</c:v>
                </c:pt>
                <c:pt idx="3209">
                  <c:v>1.9981616912440498E-5</c:v>
                </c:pt>
                <c:pt idx="3210">
                  <c:v>7.9926467649762197E-5</c:v>
                </c:pt>
                <c:pt idx="3211">
                  <c:v>3.9963233824881098E-5</c:v>
                </c:pt>
                <c:pt idx="3212">
                  <c:v>1.9981616912440498E-5</c:v>
                </c:pt>
                <c:pt idx="3213">
                  <c:v>1.9981616912440498E-5</c:v>
                </c:pt>
                <c:pt idx="3214">
                  <c:v>1.9981616912440498E-5</c:v>
                </c:pt>
                <c:pt idx="3215">
                  <c:v>1.9981616912440498E-5</c:v>
                </c:pt>
                <c:pt idx="3216">
                  <c:v>1.9981616912440498E-5</c:v>
                </c:pt>
                <c:pt idx="3217">
                  <c:v>1.9981616912440498E-5</c:v>
                </c:pt>
                <c:pt idx="3218">
                  <c:v>1.9981616912440498E-5</c:v>
                </c:pt>
                <c:pt idx="3219">
                  <c:v>1.9981616912440498E-5</c:v>
                </c:pt>
                <c:pt idx="3220">
                  <c:v>1.9981616912440498E-5</c:v>
                </c:pt>
                <c:pt idx="3221">
                  <c:v>1.9981616912440498E-5</c:v>
                </c:pt>
                <c:pt idx="3222">
                  <c:v>1.9981616912440498E-5</c:v>
                </c:pt>
                <c:pt idx="3223">
                  <c:v>1.9981616912440498E-5</c:v>
                </c:pt>
                <c:pt idx="3224">
                  <c:v>5.99448507373216E-5</c:v>
                </c:pt>
                <c:pt idx="3225">
                  <c:v>1.9981616912440498E-5</c:v>
                </c:pt>
                <c:pt idx="3226">
                  <c:v>7.9926467649762197E-5</c:v>
                </c:pt>
                <c:pt idx="3227">
                  <c:v>1.9981616912440498E-5</c:v>
                </c:pt>
                <c:pt idx="3228">
                  <c:v>3.9963233824881098E-5</c:v>
                </c:pt>
                <c:pt idx="3229">
                  <c:v>3.9963233824881098E-5</c:v>
                </c:pt>
                <c:pt idx="3230">
                  <c:v>3.9963233824881098E-5</c:v>
                </c:pt>
                <c:pt idx="3231">
                  <c:v>1.9981616912440498E-5</c:v>
                </c:pt>
                <c:pt idx="3232">
                  <c:v>1.9981616912440498E-5</c:v>
                </c:pt>
                <c:pt idx="3233">
                  <c:v>3.9963233824881098E-5</c:v>
                </c:pt>
                <c:pt idx="3234">
                  <c:v>1.9981616912440498E-5</c:v>
                </c:pt>
                <c:pt idx="3235">
                  <c:v>1.9981616912440498E-5</c:v>
                </c:pt>
                <c:pt idx="3236">
                  <c:v>1.9981616912440498E-5</c:v>
                </c:pt>
                <c:pt idx="3237">
                  <c:v>1.9981616912440498E-5</c:v>
                </c:pt>
                <c:pt idx="3238">
                  <c:v>1.9981616912440498E-5</c:v>
                </c:pt>
                <c:pt idx="3239">
                  <c:v>1.9981616912440498E-5</c:v>
                </c:pt>
                <c:pt idx="3240">
                  <c:v>7.9926467649762197E-5</c:v>
                </c:pt>
                <c:pt idx="3241">
                  <c:v>1.9981616912440498E-5</c:v>
                </c:pt>
                <c:pt idx="3242">
                  <c:v>1.9981616912440498E-5</c:v>
                </c:pt>
                <c:pt idx="3243">
                  <c:v>1.9981616912440498E-5</c:v>
                </c:pt>
                <c:pt idx="3244">
                  <c:v>1.9981616912440498E-5</c:v>
                </c:pt>
                <c:pt idx="3245">
                  <c:v>3.9963233824881098E-5</c:v>
                </c:pt>
                <c:pt idx="3246">
                  <c:v>3.9963233824881098E-5</c:v>
                </c:pt>
                <c:pt idx="3247">
                  <c:v>3.9963233824881098E-5</c:v>
                </c:pt>
                <c:pt idx="3248">
                  <c:v>1.9981616912440498E-5</c:v>
                </c:pt>
                <c:pt idx="3249">
                  <c:v>3.9963233824881098E-5</c:v>
                </c:pt>
                <c:pt idx="3250">
                  <c:v>1.9981616912440498E-5</c:v>
                </c:pt>
                <c:pt idx="3251">
                  <c:v>1.9981616912440498E-5</c:v>
                </c:pt>
                <c:pt idx="3252">
                  <c:v>1.9981616912440498E-5</c:v>
                </c:pt>
                <c:pt idx="3253">
                  <c:v>1.9981616912440498E-5</c:v>
                </c:pt>
                <c:pt idx="3254">
                  <c:v>1.9981616912440498E-5</c:v>
                </c:pt>
                <c:pt idx="3255">
                  <c:v>1.9981616912440498E-5</c:v>
                </c:pt>
                <c:pt idx="3256">
                  <c:v>3.9963233824881098E-5</c:v>
                </c:pt>
                <c:pt idx="3257">
                  <c:v>1.9981616912440498E-5</c:v>
                </c:pt>
                <c:pt idx="3258">
                  <c:v>1.9981616912440498E-5</c:v>
                </c:pt>
                <c:pt idx="3259">
                  <c:v>3.9963233824881098E-5</c:v>
                </c:pt>
                <c:pt idx="3260">
                  <c:v>3.9963233824881098E-5</c:v>
                </c:pt>
                <c:pt idx="3261">
                  <c:v>1.9981616912440498E-5</c:v>
                </c:pt>
                <c:pt idx="3262">
                  <c:v>7.9926467649762197E-5</c:v>
                </c:pt>
                <c:pt idx="3263">
                  <c:v>1.9981616912440498E-5</c:v>
                </c:pt>
                <c:pt idx="3264">
                  <c:v>1.9981616912440498E-5</c:v>
                </c:pt>
                <c:pt idx="3265">
                  <c:v>3.9963233824881098E-5</c:v>
                </c:pt>
                <c:pt idx="3266">
                  <c:v>3.9963233824881098E-5</c:v>
                </c:pt>
                <c:pt idx="3267">
                  <c:v>1.9981616912440498E-5</c:v>
                </c:pt>
                <c:pt idx="3268">
                  <c:v>3.9963233824881098E-5</c:v>
                </c:pt>
                <c:pt idx="3269">
                  <c:v>1.9981616912440498E-5</c:v>
                </c:pt>
                <c:pt idx="3270">
                  <c:v>1.9981616912440498E-5</c:v>
                </c:pt>
                <c:pt idx="3271">
                  <c:v>3.9963233824881098E-5</c:v>
                </c:pt>
                <c:pt idx="3272">
                  <c:v>3.9963233824881098E-5</c:v>
                </c:pt>
                <c:pt idx="3273">
                  <c:v>1.9981616912440498E-5</c:v>
                </c:pt>
                <c:pt idx="3274">
                  <c:v>1.9981616912440498E-5</c:v>
                </c:pt>
                <c:pt idx="3275">
                  <c:v>1.9981616912440498E-5</c:v>
                </c:pt>
                <c:pt idx="3276">
                  <c:v>1.9981616912440498E-5</c:v>
                </c:pt>
                <c:pt idx="3277">
                  <c:v>5.99448507373216E-5</c:v>
                </c:pt>
                <c:pt idx="3278">
                  <c:v>1.9981616912440498E-5</c:v>
                </c:pt>
                <c:pt idx="3279">
                  <c:v>1.9981616912440498E-5</c:v>
                </c:pt>
                <c:pt idx="3280">
                  <c:v>1.9981616912440498E-5</c:v>
                </c:pt>
                <c:pt idx="3281">
                  <c:v>3.9963233824881098E-5</c:v>
                </c:pt>
                <c:pt idx="3282">
                  <c:v>1.9981616912440498E-5</c:v>
                </c:pt>
                <c:pt idx="3283">
                  <c:v>1.9981616912440498E-5</c:v>
                </c:pt>
                <c:pt idx="3284">
                  <c:v>1.9981616912440498E-5</c:v>
                </c:pt>
                <c:pt idx="3285">
                  <c:v>1.9981616912440498E-5</c:v>
                </c:pt>
                <c:pt idx="3286">
                  <c:v>5.99448507373216E-5</c:v>
                </c:pt>
                <c:pt idx="3287">
                  <c:v>1.9981616912440498E-5</c:v>
                </c:pt>
                <c:pt idx="3288">
                  <c:v>3.9963233824881098E-5</c:v>
                </c:pt>
                <c:pt idx="3289">
                  <c:v>3.9963233824881098E-5</c:v>
                </c:pt>
                <c:pt idx="3290">
                  <c:v>1.9981616912440498E-5</c:v>
                </c:pt>
                <c:pt idx="3291">
                  <c:v>1.9981616912440498E-5</c:v>
                </c:pt>
                <c:pt idx="3292">
                  <c:v>1.9981616912440498E-5</c:v>
                </c:pt>
                <c:pt idx="3293">
                  <c:v>3.9963233824881098E-5</c:v>
                </c:pt>
                <c:pt idx="3294">
                  <c:v>1.9981616912440498E-5</c:v>
                </c:pt>
                <c:pt idx="3295">
                  <c:v>1.9981616912440498E-5</c:v>
                </c:pt>
                <c:pt idx="3296">
                  <c:v>3.9963233824881098E-5</c:v>
                </c:pt>
                <c:pt idx="3297">
                  <c:v>1.9981616912440498E-5</c:v>
                </c:pt>
                <c:pt idx="3298">
                  <c:v>3.9963233824881098E-5</c:v>
                </c:pt>
                <c:pt idx="3299">
                  <c:v>3.9963233824881098E-5</c:v>
                </c:pt>
                <c:pt idx="3300">
                  <c:v>3.9963233824881098E-5</c:v>
                </c:pt>
                <c:pt idx="3301">
                  <c:v>1.9981616912440498E-5</c:v>
                </c:pt>
                <c:pt idx="3302">
                  <c:v>1.9981616912440498E-5</c:v>
                </c:pt>
                <c:pt idx="3303">
                  <c:v>3.9963233824881098E-5</c:v>
                </c:pt>
                <c:pt idx="3304">
                  <c:v>1.9981616912440498E-5</c:v>
                </c:pt>
                <c:pt idx="3305">
                  <c:v>1.9981616912440498E-5</c:v>
                </c:pt>
                <c:pt idx="3306">
                  <c:v>3.9963233824881098E-5</c:v>
                </c:pt>
                <c:pt idx="3307">
                  <c:v>3.9963233824881098E-5</c:v>
                </c:pt>
                <c:pt idx="3308">
                  <c:v>3.9963233824881098E-5</c:v>
                </c:pt>
                <c:pt idx="3309">
                  <c:v>1.9981616912440498E-5</c:v>
                </c:pt>
                <c:pt idx="3310">
                  <c:v>1.9981616912440498E-5</c:v>
                </c:pt>
                <c:pt idx="3311">
                  <c:v>1.9981616912440498E-5</c:v>
                </c:pt>
                <c:pt idx="3312">
                  <c:v>1.9981616912440498E-5</c:v>
                </c:pt>
                <c:pt idx="3313">
                  <c:v>1.9981616912440498E-5</c:v>
                </c:pt>
                <c:pt idx="3314">
                  <c:v>1.9981616912440498E-5</c:v>
                </c:pt>
                <c:pt idx="3315">
                  <c:v>1.9981616912440498E-5</c:v>
                </c:pt>
                <c:pt idx="3316">
                  <c:v>3.9963233824881098E-5</c:v>
                </c:pt>
                <c:pt idx="3317">
                  <c:v>1.9981616912440498E-5</c:v>
                </c:pt>
                <c:pt idx="3318">
                  <c:v>1.9981616912440498E-5</c:v>
                </c:pt>
                <c:pt idx="3319">
                  <c:v>1.9981616912440498E-5</c:v>
                </c:pt>
                <c:pt idx="3320">
                  <c:v>1.9981616912440498E-5</c:v>
                </c:pt>
                <c:pt idx="3321">
                  <c:v>1.9981616912440498E-5</c:v>
                </c:pt>
                <c:pt idx="3322">
                  <c:v>1.9981616912440498E-5</c:v>
                </c:pt>
                <c:pt idx="3323">
                  <c:v>1.9981616912440498E-5</c:v>
                </c:pt>
                <c:pt idx="3324">
                  <c:v>1.9981616912440498E-5</c:v>
                </c:pt>
                <c:pt idx="3325">
                  <c:v>3.9963233824881098E-5</c:v>
                </c:pt>
                <c:pt idx="3326">
                  <c:v>1.9981616912440498E-5</c:v>
                </c:pt>
                <c:pt idx="3327">
                  <c:v>1.9981616912440498E-5</c:v>
                </c:pt>
                <c:pt idx="3328">
                  <c:v>3.9963233824881098E-5</c:v>
                </c:pt>
                <c:pt idx="3329">
                  <c:v>1.9981616912440498E-5</c:v>
                </c:pt>
                <c:pt idx="3330">
                  <c:v>1.9981616912440498E-5</c:v>
                </c:pt>
                <c:pt idx="3331">
                  <c:v>1.9981616912440498E-5</c:v>
                </c:pt>
                <c:pt idx="3332">
                  <c:v>1.9981616912440498E-5</c:v>
                </c:pt>
                <c:pt idx="3333">
                  <c:v>3.9963233824881098E-5</c:v>
                </c:pt>
                <c:pt idx="3334">
                  <c:v>1.9981616912440498E-5</c:v>
                </c:pt>
                <c:pt idx="3335">
                  <c:v>1.9981616912440498E-5</c:v>
                </c:pt>
                <c:pt idx="3336">
                  <c:v>5.99448507373216E-5</c:v>
                </c:pt>
                <c:pt idx="3337">
                  <c:v>3.9963233824881098E-5</c:v>
                </c:pt>
                <c:pt idx="3338">
                  <c:v>1.9981616912440498E-5</c:v>
                </c:pt>
                <c:pt idx="3339">
                  <c:v>5.99448507373216E-5</c:v>
                </c:pt>
                <c:pt idx="3340">
                  <c:v>1.9981616912440498E-5</c:v>
                </c:pt>
                <c:pt idx="3341">
                  <c:v>3.9963233824881098E-5</c:v>
                </c:pt>
                <c:pt idx="3342">
                  <c:v>1.9981616912440498E-5</c:v>
                </c:pt>
                <c:pt idx="3343">
                  <c:v>1.9981616912440498E-5</c:v>
                </c:pt>
                <c:pt idx="3344">
                  <c:v>1.9981616912440498E-5</c:v>
                </c:pt>
                <c:pt idx="3345">
                  <c:v>1.9981616912440498E-5</c:v>
                </c:pt>
                <c:pt idx="3346">
                  <c:v>1.9981616912440498E-5</c:v>
                </c:pt>
                <c:pt idx="3347">
                  <c:v>1.9981616912440498E-5</c:v>
                </c:pt>
                <c:pt idx="3348">
                  <c:v>1.9981616912440498E-5</c:v>
                </c:pt>
                <c:pt idx="3349">
                  <c:v>3.9963233824881098E-5</c:v>
                </c:pt>
                <c:pt idx="3350">
                  <c:v>3.9963233824881098E-5</c:v>
                </c:pt>
                <c:pt idx="3351">
                  <c:v>1.9981616912440498E-5</c:v>
                </c:pt>
                <c:pt idx="3352">
                  <c:v>3.9963233824881098E-5</c:v>
                </c:pt>
                <c:pt idx="3353">
                  <c:v>3.9963233824881098E-5</c:v>
                </c:pt>
                <c:pt idx="3354">
                  <c:v>1.9981616912440498E-5</c:v>
                </c:pt>
                <c:pt idx="3355">
                  <c:v>1.9981616912440498E-5</c:v>
                </c:pt>
                <c:pt idx="3356">
                  <c:v>1.9981616912440498E-5</c:v>
                </c:pt>
                <c:pt idx="3357">
                  <c:v>3.9963233824881098E-5</c:v>
                </c:pt>
                <c:pt idx="3358">
                  <c:v>1.9981616912440498E-5</c:v>
                </c:pt>
                <c:pt idx="3359">
                  <c:v>1.9981616912440498E-5</c:v>
                </c:pt>
                <c:pt idx="3360">
                  <c:v>1.9981616912440498E-5</c:v>
                </c:pt>
                <c:pt idx="3361">
                  <c:v>1.9981616912440498E-5</c:v>
                </c:pt>
                <c:pt idx="3362">
                  <c:v>1.9981616912440498E-5</c:v>
                </c:pt>
                <c:pt idx="3363">
                  <c:v>1.9981616912440498E-5</c:v>
                </c:pt>
                <c:pt idx="3364">
                  <c:v>3.9963233824881098E-5</c:v>
                </c:pt>
                <c:pt idx="3365">
                  <c:v>3.9963233824881098E-5</c:v>
                </c:pt>
                <c:pt idx="3366">
                  <c:v>1.9981616912440498E-5</c:v>
                </c:pt>
                <c:pt idx="3367">
                  <c:v>1.9981616912440498E-5</c:v>
                </c:pt>
                <c:pt idx="3368">
                  <c:v>1.9981616912440498E-5</c:v>
                </c:pt>
                <c:pt idx="3369">
                  <c:v>1.9981616912440498E-5</c:v>
                </c:pt>
                <c:pt idx="3370">
                  <c:v>1.9981616912440498E-5</c:v>
                </c:pt>
                <c:pt idx="3371">
                  <c:v>1.9981616912440498E-5</c:v>
                </c:pt>
                <c:pt idx="3372">
                  <c:v>3.9963233824881098E-5</c:v>
                </c:pt>
                <c:pt idx="3373">
                  <c:v>1.9981616912440498E-5</c:v>
                </c:pt>
                <c:pt idx="3374">
                  <c:v>1.9981616912440498E-5</c:v>
                </c:pt>
                <c:pt idx="3375">
                  <c:v>1.9981616912440498E-5</c:v>
                </c:pt>
                <c:pt idx="3376">
                  <c:v>1.9981616912440498E-5</c:v>
                </c:pt>
                <c:pt idx="3377">
                  <c:v>1.9981616912440498E-5</c:v>
                </c:pt>
                <c:pt idx="3378">
                  <c:v>1.9981616912440498E-5</c:v>
                </c:pt>
                <c:pt idx="3379">
                  <c:v>1.9981616912440498E-5</c:v>
                </c:pt>
                <c:pt idx="3380">
                  <c:v>1.9981616912440498E-5</c:v>
                </c:pt>
                <c:pt idx="3381">
                  <c:v>3.9963233824881098E-5</c:v>
                </c:pt>
                <c:pt idx="3382">
                  <c:v>5.99448507373216E-5</c:v>
                </c:pt>
                <c:pt idx="3383">
                  <c:v>5.99448507373216E-5</c:v>
                </c:pt>
                <c:pt idx="3384">
                  <c:v>1.9981616912440498E-5</c:v>
                </c:pt>
                <c:pt idx="3385">
                  <c:v>3.9963233824881098E-5</c:v>
                </c:pt>
                <c:pt idx="3386">
                  <c:v>1.9981616912440498E-5</c:v>
                </c:pt>
                <c:pt idx="3387">
                  <c:v>1.9981616912440498E-5</c:v>
                </c:pt>
                <c:pt idx="3388">
                  <c:v>1.9981616912440498E-5</c:v>
                </c:pt>
                <c:pt idx="3389">
                  <c:v>3.9963233824881098E-5</c:v>
                </c:pt>
                <c:pt idx="3390">
                  <c:v>3.9963233824881098E-5</c:v>
                </c:pt>
                <c:pt idx="3391">
                  <c:v>1.9981616912440498E-5</c:v>
                </c:pt>
                <c:pt idx="3392">
                  <c:v>1.9981616912440498E-5</c:v>
                </c:pt>
                <c:pt idx="3393">
                  <c:v>1.9981616912440498E-5</c:v>
                </c:pt>
                <c:pt idx="3394">
                  <c:v>1.9981616912440498E-5</c:v>
                </c:pt>
                <c:pt idx="3395">
                  <c:v>1.9981616912440498E-5</c:v>
                </c:pt>
                <c:pt idx="3396">
                  <c:v>1.9981616912440498E-5</c:v>
                </c:pt>
                <c:pt idx="3397">
                  <c:v>1.9981616912440498E-5</c:v>
                </c:pt>
                <c:pt idx="3398">
                  <c:v>1.9981616912440498E-5</c:v>
                </c:pt>
                <c:pt idx="3399">
                  <c:v>1.9981616912440498E-5</c:v>
                </c:pt>
                <c:pt idx="3400">
                  <c:v>1.9981616912440498E-5</c:v>
                </c:pt>
                <c:pt idx="3401">
                  <c:v>1.9981616912440498E-5</c:v>
                </c:pt>
                <c:pt idx="3402">
                  <c:v>3.9963233824881098E-5</c:v>
                </c:pt>
                <c:pt idx="3403">
                  <c:v>1.9981616912440498E-5</c:v>
                </c:pt>
                <c:pt idx="3404">
                  <c:v>3.9963233824881098E-5</c:v>
                </c:pt>
                <c:pt idx="3405">
                  <c:v>1.9981616912440498E-5</c:v>
                </c:pt>
                <c:pt idx="3406">
                  <c:v>3.9963233824881098E-5</c:v>
                </c:pt>
                <c:pt idx="3407">
                  <c:v>3.9963233824881098E-5</c:v>
                </c:pt>
                <c:pt idx="3408">
                  <c:v>1.9981616912440498E-5</c:v>
                </c:pt>
                <c:pt idx="3409">
                  <c:v>1.9981616912440498E-5</c:v>
                </c:pt>
                <c:pt idx="3410">
                  <c:v>3.9963233824881098E-5</c:v>
                </c:pt>
                <c:pt idx="3411">
                  <c:v>1.9981616912440498E-5</c:v>
                </c:pt>
                <c:pt idx="3412">
                  <c:v>1.9981616912440498E-5</c:v>
                </c:pt>
                <c:pt idx="3413">
                  <c:v>1.9981616912440498E-5</c:v>
                </c:pt>
                <c:pt idx="3414">
                  <c:v>1.9981616912440498E-5</c:v>
                </c:pt>
                <c:pt idx="3415">
                  <c:v>1.9981616912440498E-5</c:v>
                </c:pt>
                <c:pt idx="3416">
                  <c:v>1.9981616912440498E-5</c:v>
                </c:pt>
                <c:pt idx="3417">
                  <c:v>1.9981616912440498E-5</c:v>
                </c:pt>
                <c:pt idx="3418">
                  <c:v>1.9981616912440498E-5</c:v>
                </c:pt>
                <c:pt idx="3419">
                  <c:v>1.9981616912440498E-5</c:v>
                </c:pt>
                <c:pt idx="3420">
                  <c:v>1.9981616912440498E-5</c:v>
                </c:pt>
                <c:pt idx="3421">
                  <c:v>1.9981616912440498E-5</c:v>
                </c:pt>
                <c:pt idx="3422">
                  <c:v>1.9981616912440498E-5</c:v>
                </c:pt>
                <c:pt idx="3423">
                  <c:v>1.9981616912440498E-5</c:v>
                </c:pt>
                <c:pt idx="3424">
                  <c:v>1.9981616912440498E-5</c:v>
                </c:pt>
                <c:pt idx="3425">
                  <c:v>1.9981616912440498E-5</c:v>
                </c:pt>
                <c:pt idx="3426">
                  <c:v>1.9981616912440498E-5</c:v>
                </c:pt>
                <c:pt idx="3427">
                  <c:v>1.9981616912440498E-5</c:v>
                </c:pt>
                <c:pt idx="3428">
                  <c:v>1.9981616912440498E-5</c:v>
                </c:pt>
                <c:pt idx="3429">
                  <c:v>1.9981616912440498E-5</c:v>
                </c:pt>
                <c:pt idx="3430">
                  <c:v>1.9981616912440498E-5</c:v>
                </c:pt>
                <c:pt idx="3431">
                  <c:v>1.9981616912440498E-5</c:v>
                </c:pt>
                <c:pt idx="3432">
                  <c:v>1.9981616912440498E-5</c:v>
                </c:pt>
                <c:pt idx="3433">
                  <c:v>1.9981616912440498E-5</c:v>
                </c:pt>
                <c:pt idx="3434">
                  <c:v>1.9981616912440498E-5</c:v>
                </c:pt>
                <c:pt idx="3435">
                  <c:v>1.9981616912440498E-5</c:v>
                </c:pt>
                <c:pt idx="3436">
                  <c:v>1.9981616912440498E-5</c:v>
                </c:pt>
                <c:pt idx="3437">
                  <c:v>1.9981616912440498E-5</c:v>
                </c:pt>
                <c:pt idx="3438">
                  <c:v>3.9963233824881098E-5</c:v>
                </c:pt>
                <c:pt idx="3439">
                  <c:v>5.99448507373216E-5</c:v>
                </c:pt>
                <c:pt idx="3440">
                  <c:v>1.9981616912440498E-5</c:v>
                </c:pt>
                <c:pt idx="3441">
                  <c:v>1.9981616912440498E-5</c:v>
                </c:pt>
                <c:pt idx="3442">
                  <c:v>1.9981616912440498E-5</c:v>
                </c:pt>
                <c:pt idx="3443">
                  <c:v>1.9981616912440498E-5</c:v>
                </c:pt>
                <c:pt idx="3444">
                  <c:v>1.9981616912440498E-5</c:v>
                </c:pt>
                <c:pt idx="3445">
                  <c:v>3.9963233824881098E-5</c:v>
                </c:pt>
                <c:pt idx="3446">
                  <c:v>1.9981616912440498E-5</c:v>
                </c:pt>
                <c:pt idx="3447">
                  <c:v>1.9981616912440498E-5</c:v>
                </c:pt>
                <c:pt idx="3448">
                  <c:v>3.9963233824881098E-5</c:v>
                </c:pt>
                <c:pt idx="3449">
                  <c:v>3.9963233824881098E-5</c:v>
                </c:pt>
                <c:pt idx="3450">
                  <c:v>3.9963233824881098E-5</c:v>
                </c:pt>
                <c:pt idx="3451">
                  <c:v>1.9981616912440498E-5</c:v>
                </c:pt>
                <c:pt idx="3452">
                  <c:v>1.9981616912440498E-5</c:v>
                </c:pt>
                <c:pt idx="3453">
                  <c:v>1.9981616912440498E-5</c:v>
                </c:pt>
                <c:pt idx="3454">
                  <c:v>1.9981616912440498E-5</c:v>
                </c:pt>
                <c:pt idx="3455">
                  <c:v>1.9981616912440498E-5</c:v>
                </c:pt>
                <c:pt idx="3456">
                  <c:v>1.9981616912440498E-5</c:v>
                </c:pt>
                <c:pt idx="3457">
                  <c:v>1.9981616912440498E-5</c:v>
                </c:pt>
                <c:pt idx="3458">
                  <c:v>1.9981616912440498E-5</c:v>
                </c:pt>
                <c:pt idx="3459">
                  <c:v>1.9981616912440498E-5</c:v>
                </c:pt>
                <c:pt idx="3460">
                  <c:v>1.9981616912440498E-5</c:v>
                </c:pt>
                <c:pt idx="3461">
                  <c:v>1.9981616912440498E-5</c:v>
                </c:pt>
                <c:pt idx="3462">
                  <c:v>1.9981616912440498E-5</c:v>
                </c:pt>
                <c:pt idx="3463">
                  <c:v>1.9981616912440498E-5</c:v>
                </c:pt>
                <c:pt idx="3464">
                  <c:v>1.9981616912440498E-5</c:v>
                </c:pt>
                <c:pt idx="3465">
                  <c:v>1.9981616912440498E-5</c:v>
                </c:pt>
                <c:pt idx="3466">
                  <c:v>3.9963233824881098E-5</c:v>
                </c:pt>
                <c:pt idx="3467">
                  <c:v>1.9981616912440498E-5</c:v>
                </c:pt>
                <c:pt idx="3468">
                  <c:v>1.9981616912440498E-5</c:v>
                </c:pt>
                <c:pt idx="3469">
                  <c:v>1.9981616912440498E-5</c:v>
                </c:pt>
                <c:pt idx="3470">
                  <c:v>1.9981616912440498E-5</c:v>
                </c:pt>
                <c:pt idx="3471">
                  <c:v>1.9981616912440498E-5</c:v>
                </c:pt>
                <c:pt idx="3472">
                  <c:v>1.9981616912440498E-5</c:v>
                </c:pt>
                <c:pt idx="3473">
                  <c:v>1.9981616912440498E-5</c:v>
                </c:pt>
                <c:pt idx="3474">
                  <c:v>1.9981616912440498E-5</c:v>
                </c:pt>
                <c:pt idx="3475">
                  <c:v>1.9981616912440498E-5</c:v>
                </c:pt>
                <c:pt idx="3476">
                  <c:v>1.9981616912440498E-5</c:v>
                </c:pt>
                <c:pt idx="3477">
                  <c:v>1.9981616912440498E-5</c:v>
                </c:pt>
                <c:pt idx="3478">
                  <c:v>5.99448507373216E-5</c:v>
                </c:pt>
                <c:pt idx="3479">
                  <c:v>1.9981616912440498E-5</c:v>
                </c:pt>
                <c:pt idx="3480">
                  <c:v>1.9981616912440498E-5</c:v>
                </c:pt>
                <c:pt idx="3481">
                  <c:v>1.9981616912440498E-5</c:v>
                </c:pt>
                <c:pt idx="3482">
                  <c:v>1.9981616912440498E-5</c:v>
                </c:pt>
                <c:pt idx="3483">
                  <c:v>1.9981616912440498E-5</c:v>
                </c:pt>
                <c:pt idx="3484">
                  <c:v>1.9981616912440498E-5</c:v>
                </c:pt>
                <c:pt idx="3485">
                  <c:v>1.9981616912440498E-5</c:v>
                </c:pt>
                <c:pt idx="3486">
                  <c:v>1.9981616912440498E-5</c:v>
                </c:pt>
                <c:pt idx="3487">
                  <c:v>1.9981616912440498E-5</c:v>
                </c:pt>
                <c:pt idx="3488">
                  <c:v>1.9981616912440498E-5</c:v>
                </c:pt>
                <c:pt idx="3489">
                  <c:v>1.9981616912440498E-5</c:v>
                </c:pt>
                <c:pt idx="3490">
                  <c:v>1.9981616912440498E-5</c:v>
                </c:pt>
                <c:pt idx="3491">
                  <c:v>3.9963233824881098E-5</c:v>
                </c:pt>
                <c:pt idx="3492">
                  <c:v>3.9963233824881098E-5</c:v>
                </c:pt>
                <c:pt idx="3493">
                  <c:v>1.9981616912440498E-5</c:v>
                </c:pt>
                <c:pt idx="3494">
                  <c:v>1.9981616912440498E-5</c:v>
                </c:pt>
                <c:pt idx="3495">
                  <c:v>1.9981616912440498E-5</c:v>
                </c:pt>
                <c:pt idx="3496">
                  <c:v>1.9981616912440498E-5</c:v>
                </c:pt>
                <c:pt idx="3497">
                  <c:v>1.9981616912440498E-5</c:v>
                </c:pt>
                <c:pt idx="3498">
                  <c:v>1.9981616912440498E-5</c:v>
                </c:pt>
                <c:pt idx="3499">
                  <c:v>1.9981616912440498E-5</c:v>
                </c:pt>
                <c:pt idx="3500">
                  <c:v>1.9981616912440498E-5</c:v>
                </c:pt>
                <c:pt idx="3501">
                  <c:v>1.9981616912440498E-5</c:v>
                </c:pt>
                <c:pt idx="3502">
                  <c:v>1.9981616912440498E-5</c:v>
                </c:pt>
                <c:pt idx="3503">
                  <c:v>1.9981616912440498E-5</c:v>
                </c:pt>
                <c:pt idx="3504">
                  <c:v>1.9981616912440498E-5</c:v>
                </c:pt>
                <c:pt idx="3505">
                  <c:v>1.9981616912440498E-5</c:v>
                </c:pt>
                <c:pt idx="3506">
                  <c:v>1.9981616912440498E-5</c:v>
                </c:pt>
                <c:pt idx="3507">
                  <c:v>1.9981616912440498E-5</c:v>
                </c:pt>
                <c:pt idx="3508">
                  <c:v>1.9981616912440498E-5</c:v>
                </c:pt>
                <c:pt idx="3509">
                  <c:v>1.9981616912440498E-5</c:v>
                </c:pt>
                <c:pt idx="3510">
                  <c:v>3.9963233824881098E-5</c:v>
                </c:pt>
                <c:pt idx="3511">
                  <c:v>1.9981616912440498E-5</c:v>
                </c:pt>
                <c:pt idx="3512">
                  <c:v>1.9981616912440498E-5</c:v>
                </c:pt>
                <c:pt idx="3513">
                  <c:v>1.9981616912440498E-5</c:v>
                </c:pt>
                <c:pt idx="3514">
                  <c:v>1.9981616912440498E-5</c:v>
                </c:pt>
                <c:pt idx="3515">
                  <c:v>1.9981616912440498E-5</c:v>
                </c:pt>
                <c:pt idx="3516">
                  <c:v>1.9981616912440498E-5</c:v>
                </c:pt>
                <c:pt idx="3517">
                  <c:v>1.9981616912440498E-5</c:v>
                </c:pt>
                <c:pt idx="3518">
                  <c:v>1.9981616912440498E-5</c:v>
                </c:pt>
                <c:pt idx="3519">
                  <c:v>1.9981616912440498E-5</c:v>
                </c:pt>
                <c:pt idx="3520">
                  <c:v>1.9981616912440498E-5</c:v>
                </c:pt>
                <c:pt idx="3521">
                  <c:v>1.9981616912440498E-5</c:v>
                </c:pt>
                <c:pt idx="3522">
                  <c:v>1.9981616912440498E-5</c:v>
                </c:pt>
                <c:pt idx="3523">
                  <c:v>1.9981616912440498E-5</c:v>
                </c:pt>
                <c:pt idx="3524">
                  <c:v>1.9981616912440498E-5</c:v>
                </c:pt>
                <c:pt idx="3525">
                  <c:v>1.9981616912440498E-5</c:v>
                </c:pt>
                <c:pt idx="3526">
                  <c:v>1.9981616912440498E-5</c:v>
                </c:pt>
                <c:pt idx="3527">
                  <c:v>1.9981616912440498E-5</c:v>
                </c:pt>
                <c:pt idx="3528">
                  <c:v>1.9981616912440498E-5</c:v>
                </c:pt>
                <c:pt idx="3529">
                  <c:v>1.9981616912440498E-5</c:v>
                </c:pt>
                <c:pt idx="3530">
                  <c:v>1.9981616912440498E-5</c:v>
                </c:pt>
                <c:pt idx="3531">
                  <c:v>1.9981616912440498E-5</c:v>
                </c:pt>
                <c:pt idx="3532">
                  <c:v>1.9981616912440498E-5</c:v>
                </c:pt>
                <c:pt idx="3533">
                  <c:v>1.9981616912440498E-5</c:v>
                </c:pt>
                <c:pt idx="3534">
                  <c:v>1.9981616912440498E-5</c:v>
                </c:pt>
                <c:pt idx="3535">
                  <c:v>1.9981616912440498E-5</c:v>
                </c:pt>
                <c:pt idx="3536">
                  <c:v>1.9981616912440498E-5</c:v>
                </c:pt>
                <c:pt idx="3537">
                  <c:v>1.9981616912440498E-5</c:v>
                </c:pt>
                <c:pt idx="3538">
                  <c:v>1.9981616912440498E-5</c:v>
                </c:pt>
                <c:pt idx="3539">
                  <c:v>1.9981616912440498E-5</c:v>
                </c:pt>
                <c:pt idx="3540">
                  <c:v>1.9981616912440498E-5</c:v>
                </c:pt>
                <c:pt idx="3541">
                  <c:v>1.9981616912440498E-5</c:v>
                </c:pt>
                <c:pt idx="3542">
                  <c:v>1.9981616912440498E-5</c:v>
                </c:pt>
                <c:pt idx="3543">
                  <c:v>1.9981616912440498E-5</c:v>
                </c:pt>
                <c:pt idx="3544">
                  <c:v>1.9981616912440498E-5</c:v>
                </c:pt>
                <c:pt idx="3545">
                  <c:v>1.9981616912440498E-5</c:v>
                </c:pt>
                <c:pt idx="3546">
                  <c:v>1.9981616912440498E-5</c:v>
                </c:pt>
                <c:pt idx="3547">
                  <c:v>1.9981616912440498E-5</c:v>
                </c:pt>
                <c:pt idx="3548">
                  <c:v>1.9981616912440498E-5</c:v>
                </c:pt>
                <c:pt idx="3549">
                  <c:v>1.9981616912440498E-5</c:v>
                </c:pt>
                <c:pt idx="3550">
                  <c:v>1.9981616912440498E-5</c:v>
                </c:pt>
                <c:pt idx="3551">
                  <c:v>1.9981616912440498E-5</c:v>
                </c:pt>
                <c:pt idx="3552">
                  <c:v>1.9981616912440498E-5</c:v>
                </c:pt>
                <c:pt idx="3553">
                  <c:v>1.9981616912440498E-5</c:v>
                </c:pt>
                <c:pt idx="3554">
                  <c:v>1.9981616912440498E-5</c:v>
                </c:pt>
                <c:pt idx="3555">
                  <c:v>1.9981616912440498E-5</c:v>
                </c:pt>
                <c:pt idx="3556">
                  <c:v>1.9981616912440498E-5</c:v>
                </c:pt>
                <c:pt idx="3557">
                  <c:v>1.9981616912440498E-5</c:v>
                </c:pt>
                <c:pt idx="3558">
                  <c:v>1.9981616912440498E-5</c:v>
                </c:pt>
                <c:pt idx="3559">
                  <c:v>1.9981616912440498E-5</c:v>
                </c:pt>
                <c:pt idx="3560">
                  <c:v>1.9981616912440498E-5</c:v>
                </c:pt>
                <c:pt idx="3561">
                  <c:v>1.9981616912440498E-5</c:v>
                </c:pt>
                <c:pt idx="3562">
                  <c:v>1.9981616912440498E-5</c:v>
                </c:pt>
                <c:pt idx="3563">
                  <c:v>1.9981616912440498E-5</c:v>
                </c:pt>
                <c:pt idx="3564">
                  <c:v>1.9981616912440498E-5</c:v>
                </c:pt>
                <c:pt idx="3565">
                  <c:v>1.9981616912440498E-5</c:v>
                </c:pt>
                <c:pt idx="3566">
                  <c:v>3.9963233824881098E-5</c:v>
                </c:pt>
                <c:pt idx="3567">
                  <c:v>1.9981616912440498E-5</c:v>
                </c:pt>
                <c:pt idx="3568">
                  <c:v>1.9981616912440498E-5</c:v>
                </c:pt>
                <c:pt idx="3569">
                  <c:v>1.9981616912440498E-5</c:v>
                </c:pt>
                <c:pt idx="3570">
                  <c:v>1.9981616912440498E-5</c:v>
                </c:pt>
                <c:pt idx="3571">
                  <c:v>1.9981616912440498E-5</c:v>
                </c:pt>
                <c:pt idx="3572">
                  <c:v>1.9981616912440498E-5</c:v>
                </c:pt>
                <c:pt idx="3573">
                  <c:v>1.9981616912440498E-5</c:v>
                </c:pt>
                <c:pt idx="3574">
                  <c:v>1.9981616912440498E-5</c:v>
                </c:pt>
                <c:pt idx="3575">
                  <c:v>1.9981616912440498E-5</c:v>
                </c:pt>
                <c:pt idx="3576">
                  <c:v>1.9981616912440498E-5</c:v>
                </c:pt>
                <c:pt idx="3577">
                  <c:v>1.9981616912440498E-5</c:v>
                </c:pt>
                <c:pt idx="3578">
                  <c:v>1.9981616912440498E-5</c:v>
                </c:pt>
                <c:pt idx="3579">
                  <c:v>1.9981616912440498E-5</c:v>
                </c:pt>
                <c:pt idx="3580">
                  <c:v>1.9981616912440498E-5</c:v>
                </c:pt>
                <c:pt idx="3581">
                  <c:v>1.9981616912440498E-5</c:v>
                </c:pt>
                <c:pt idx="3582">
                  <c:v>1.9981616912440498E-5</c:v>
                </c:pt>
                <c:pt idx="3583">
                  <c:v>1.9981616912440498E-5</c:v>
                </c:pt>
                <c:pt idx="3584">
                  <c:v>1.9981616912440498E-5</c:v>
                </c:pt>
                <c:pt idx="3585">
                  <c:v>1.9981616912440498E-5</c:v>
                </c:pt>
                <c:pt idx="3586">
                  <c:v>1.9981616912440498E-5</c:v>
                </c:pt>
                <c:pt idx="3587">
                  <c:v>1.9981616912440498E-5</c:v>
                </c:pt>
                <c:pt idx="3588">
                  <c:v>1.9981616912440498E-5</c:v>
                </c:pt>
                <c:pt idx="3589">
                  <c:v>1.9981616912440498E-5</c:v>
                </c:pt>
                <c:pt idx="3590">
                  <c:v>1.9981616912440498E-5</c:v>
                </c:pt>
                <c:pt idx="3591">
                  <c:v>1.9981616912440498E-5</c:v>
                </c:pt>
                <c:pt idx="3592">
                  <c:v>1.9981616912440498E-5</c:v>
                </c:pt>
                <c:pt idx="3593">
                  <c:v>1.9981616912440498E-5</c:v>
                </c:pt>
                <c:pt idx="3594">
                  <c:v>1.9981616912440498E-5</c:v>
                </c:pt>
                <c:pt idx="3595">
                  <c:v>1.9981616912440498E-5</c:v>
                </c:pt>
                <c:pt idx="3596">
                  <c:v>1.9981616912440498E-5</c:v>
                </c:pt>
                <c:pt idx="3597">
                  <c:v>1.9981616912440498E-5</c:v>
                </c:pt>
                <c:pt idx="3598">
                  <c:v>1.9981616912440498E-5</c:v>
                </c:pt>
                <c:pt idx="3599">
                  <c:v>1.9981616912440498E-5</c:v>
                </c:pt>
                <c:pt idx="3600">
                  <c:v>1.9981616912440498E-5</c:v>
                </c:pt>
                <c:pt idx="3601">
                  <c:v>1.9981616912440498E-5</c:v>
                </c:pt>
                <c:pt idx="3602">
                  <c:v>1.9981616912440498E-5</c:v>
                </c:pt>
                <c:pt idx="3603">
                  <c:v>1.9981616912440498E-5</c:v>
                </c:pt>
              </c:numCache>
            </c:numRef>
          </c:yVal>
          <c:smooth val="0"/>
        </c:ser>
        <c:ser>
          <c:idx val="1"/>
          <c:order val="1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Sheet4!$F:$F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Sheet4!$H:$H</c:f>
              <c:numCache>
                <c:formatCode>0.00E+00</c:formatCode>
                <c:ptCount val="1048576"/>
                <c:pt idx="0" formatCode="General">
                  <c:v>1.0030392088026701E-3</c:v>
                </c:pt>
                <c:pt idx="1">
                  <c:v>8.32522543306217E-4</c:v>
                </c:pt>
                <c:pt idx="2">
                  <c:v>8.8267450374635101E-4</c:v>
                </c:pt>
                <c:pt idx="3">
                  <c:v>9.2279607209845799E-4</c:v>
                </c:pt>
                <c:pt idx="4" formatCode="General">
                  <c:v>1.0230999929787201E-3</c:v>
                </c:pt>
                <c:pt idx="5" formatCode="General">
                  <c:v>1.0531911692428001E-3</c:v>
                </c:pt>
                <c:pt idx="6">
                  <c:v>9.3282646418648503E-4</c:v>
                </c:pt>
                <c:pt idx="7" formatCode="General">
                  <c:v>1.0732519534188501E-3</c:v>
                </c:pt>
                <c:pt idx="8">
                  <c:v>7.5227940660200403E-4</c:v>
                </c:pt>
                <c:pt idx="9" formatCode="General">
                  <c:v>1.0331303850667499E-3</c:v>
                </c:pt>
                <c:pt idx="10">
                  <c:v>9.1276568001043095E-4</c:v>
                </c:pt>
                <c:pt idx="11">
                  <c:v>8.2249215121819104E-4</c:v>
                </c:pt>
                <c:pt idx="12" formatCode="General">
                  <c:v>1.0331303850667499E-3</c:v>
                </c:pt>
                <c:pt idx="13" formatCode="General">
                  <c:v>1.0030392088026701E-3</c:v>
                </c:pt>
                <c:pt idx="14">
                  <c:v>9.93008816714645E-4</c:v>
                </c:pt>
                <c:pt idx="15">
                  <c:v>9.7294803253859103E-4</c:v>
                </c:pt>
                <c:pt idx="16">
                  <c:v>8.2249215121819104E-4</c:v>
                </c:pt>
                <c:pt idx="17" formatCode="General">
                  <c:v>1.01306960089069E-3</c:v>
                </c:pt>
                <c:pt idx="18">
                  <c:v>9.2279607209845799E-4</c:v>
                </c:pt>
                <c:pt idx="19">
                  <c:v>9.7294803253859103E-4</c:v>
                </c:pt>
                <c:pt idx="20" formatCode="General">
                  <c:v>1.16352548221109E-3</c:v>
                </c:pt>
                <c:pt idx="21">
                  <c:v>8.9270489583437795E-4</c:v>
                </c:pt>
                <c:pt idx="22">
                  <c:v>7.7234019077805703E-4</c:v>
                </c:pt>
                <c:pt idx="23">
                  <c:v>8.2249215121819104E-4</c:v>
                </c:pt>
                <c:pt idx="24" formatCode="General">
                  <c:v>1.0832823455068799E-3</c:v>
                </c:pt>
                <c:pt idx="25">
                  <c:v>7.6230979869002999E-4</c:v>
                </c:pt>
                <c:pt idx="26">
                  <c:v>8.12461759130164E-4</c:v>
                </c:pt>
                <c:pt idx="27">
                  <c:v>8.7264411165832397E-4</c:v>
                </c:pt>
                <c:pt idx="28" formatCode="General">
                  <c:v>1.0531911692428001E-3</c:v>
                </c:pt>
                <c:pt idx="29">
                  <c:v>9.6291764045056496E-4</c:v>
                </c:pt>
                <c:pt idx="30">
                  <c:v>9.1276568001043095E-4</c:v>
                </c:pt>
                <c:pt idx="31">
                  <c:v>7.7234019077805703E-4</c:v>
                </c:pt>
                <c:pt idx="32" formatCode="General">
                  <c:v>1.04316077715477E-3</c:v>
                </c:pt>
                <c:pt idx="33">
                  <c:v>9.0273528792240401E-4</c:v>
                </c:pt>
                <c:pt idx="34" formatCode="General">
                  <c:v>1.0331303850667499E-3</c:v>
                </c:pt>
                <c:pt idx="35" formatCode="General">
                  <c:v>1.01306960089069E-3</c:v>
                </c:pt>
                <c:pt idx="36" formatCode="General">
                  <c:v>1.06322156133083E-3</c:v>
                </c:pt>
                <c:pt idx="37" formatCode="General">
                  <c:v>1.01306960089069E-3</c:v>
                </c:pt>
                <c:pt idx="38" formatCode="General">
                  <c:v>1.0230999929787201E-3</c:v>
                </c:pt>
                <c:pt idx="39" formatCode="General">
                  <c:v>1.1033431296829301E-3</c:v>
                </c:pt>
                <c:pt idx="40">
                  <c:v>8.4255293539424404E-4</c:v>
                </c:pt>
                <c:pt idx="41" formatCode="General">
                  <c:v>1.04316077715477E-3</c:v>
                </c:pt>
                <c:pt idx="42">
                  <c:v>9.6291764045056496E-4</c:v>
                </c:pt>
                <c:pt idx="43" formatCode="General">
                  <c:v>1.0030392088026701E-3</c:v>
                </c:pt>
                <c:pt idx="44">
                  <c:v>9.1276568001043095E-4</c:v>
                </c:pt>
                <c:pt idx="45">
                  <c:v>9.7294803253859103E-4</c:v>
                </c:pt>
                <c:pt idx="46">
                  <c:v>7.7234019077805703E-4</c:v>
                </c:pt>
                <c:pt idx="47">
                  <c:v>8.4255293539424404E-4</c:v>
                </c:pt>
                <c:pt idx="48">
                  <c:v>9.3282646418648503E-4</c:v>
                </c:pt>
                <c:pt idx="49">
                  <c:v>8.12461759130164E-4</c:v>
                </c:pt>
                <c:pt idx="50">
                  <c:v>7.6230979869002999E-4</c:v>
                </c:pt>
                <c:pt idx="51">
                  <c:v>8.12461759130164E-4</c:v>
                </c:pt>
                <c:pt idx="52">
                  <c:v>9.8297842462661796E-4</c:v>
                </c:pt>
                <c:pt idx="53">
                  <c:v>7.92400974954111E-4</c:v>
                </c:pt>
                <c:pt idx="54">
                  <c:v>9.0273528792240401E-4</c:v>
                </c:pt>
                <c:pt idx="55" formatCode="General">
                  <c:v>1.01306960089069E-3</c:v>
                </c:pt>
                <c:pt idx="56">
                  <c:v>8.9270489583437795E-4</c:v>
                </c:pt>
                <c:pt idx="57">
                  <c:v>6.6200587780976304E-4</c:v>
                </c:pt>
                <c:pt idx="58">
                  <c:v>9.5288724836253803E-4</c:v>
                </c:pt>
                <c:pt idx="59">
                  <c:v>8.4255293539424404E-4</c:v>
                </c:pt>
                <c:pt idx="60">
                  <c:v>8.0243136704213696E-4</c:v>
                </c:pt>
                <c:pt idx="61">
                  <c:v>7.8237058286608396E-4</c:v>
                </c:pt>
                <c:pt idx="62">
                  <c:v>6.9209705407384298E-4</c:v>
                </c:pt>
                <c:pt idx="63">
                  <c:v>7.3221862242594995E-4</c:v>
                </c:pt>
                <c:pt idx="64">
                  <c:v>6.6200587780976304E-4</c:v>
                </c:pt>
                <c:pt idx="65">
                  <c:v>7.92400974954111E-4</c:v>
                </c:pt>
                <c:pt idx="66">
                  <c:v>9.4285685627451099E-4</c:v>
                </c:pt>
                <c:pt idx="67">
                  <c:v>9.4285685627451099E-4</c:v>
                </c:pt>
                <c:pt idx="68">
                  <c:v>9.8297842462661796E-4</c:v>
                </c:pt>
                <c:pt idx="69">
                  <c:v>8.7264411165832397E-4</c:v>
                </c:pt>
                <c:pt idx="70">
                  <c:v>8.6261371957029802E-4</c:v>
                </c:pt>
                <c:pt idx="71">
                  <c:v>8.4255293539424404E-4</c:v>
                </c:pt>
                <c:pt idx="72">
                  <c:v>8.32522543306217E-4</c:v>
                </c:pt>
                <c:pt idx="73">
                  <c:v>7.92400974954111E-4</c:v>
                </c:pt>
                <c:pt idx="74">
                  <c:v>9.2279607209845799E-4</c:v>
                </c:pt>
                <c:pt idx="75">
                  <c:v>8.8267450374635101E-4</c:v>
                </c:pt>
                <c:pt idx="76">
                  <c:v>7.6230979869002999E-4</c:v>
                </c:pt>
                <c:pt idx="77">
                  <c:v>7.7234019077805703E-4</c:v>
                </c:pt>
                <c:pt idx="78" formatCode="General">
                  <c:v>1.1534950901230701E-3</c:v>
                </c:pt>
                <c:pt idx="79">
                  <c:v>7.2218823033792302E-4</c:v>
                </c:pt>
                <c:pt idx="80">
                  <c:v>8.5258332748227098E-4</c:v>
                </c:pt>
                <c:pt idx="81">
                  <c:v>9.2279607209845799E-4</c:v>
                </c:pt>
                <c:pt idx="82">
                  <c:v>8.9270489583437795E-4</c:v>
                </c:pt>
                <c:pt idx="83" formatCode="General">
                  <c:v>1.17355587429912E-3</c:v>
                </c:pt>
                <c:pt idx="84">
                  <c:v>9.93008816714645E-4</c:v>
                </c:pt>
                <c:pt idx="85">
                  <c:v>9.0273528792240401E-4</c:v>
                </c:pt>
                <c:pt idx="86">
                  <c:v>8.9270489583437795E-4</c:v>
                </c:pt>
                <c:pt idx="87">
                  <c:v>9.1276568001043095E-4</c:v>
                </c:pt>
                <c:pt idx="88">
                  <c:v>9.0273528792240401E-4</c:v>
                </c:pt>
                <c:pt idx="89">
                  <c:v>8.6261371957029802E-4</c:v>
                </c:pt>
                <c:pt idx="90">
                  <c:v>8.2249215121819104E-4</c:v>
                </c:pt>
                <c:pt idx="91">
                  <c:v>7.4224901451397699E-4</c:v>
                </c:pt>
                <c:pt idx="92">
                  <c:v>9.5288724836253803E-4</c:v>
                </c:pt>
                <c:pt idx="93">
                  <c:v>7.6230979869002999E-4</c:v>
                </c:pt>
                <c:pt idx="94">
                  <c:v>7.7234019077805703E-4</c:v>
                </c:pt>
                <c:pt idx="95">
                  <c:v>9.3282646418648503E-4</c:v>
                </c:pt>
                <c:pt idx="96">
                  <c:v>8.7264411165832397E-4</c:v>
                </c:pt>
                <c:pt idx="97">
                  <c:v>8.4255293539424404E-4</c:v>
                </c:pt>
                <c:pt idx="98">
                  <c:v>7.2218823033792302E-4</c:v>
                </c:pt>
                <c:pt idx="99">
                  <c:v>8.5258332748227098E-4</c:v>
                </c:pt>
                <c:pt idx="100">
                  <c:v>8.8267450374635101E-4</c:v>
                </c:pt>
                <c:pt idx="101">
                  <c:v>9.93008816714645E-4</c:v>
                </c:pt>
                <c:pt idx="102">
                  <c:v>9.2279607209845799E-4</c:v>
                </c:pt>
                <c:pt idx="103">
                  <c:v>7.7234019077805703E-4</c:v>
                </c:pt>
                <c:pt idx="104">
                  <c:v>9.3282646418648503E-4</c:v>
                </c:pt>
                <c:pt idx="105">
                  <c:v>8.7264411165832397E-4</c:v>
                </c:pt>
                <c:pt idx="106">
                  <c:v>7.3221862242594995E-4</c:v>
                </c:pt>
                <c:pt idx="107">
                  <c:v>8.12461759130164E-4</c:v>
                </c:pt>
                <c:pt idx="108">
                  <c:v>8.12461759130164E-4</c:v>
                </c:pt>
                <c:pt idx="109">
                  <c:v>6.51975485721736E-4</c:v>
                </c:pt>
                <c:pt idx="110">
                  <c:v>9.4285685627451099E-4</c:v>
                </c:pt>
                <c:pt idx="111">
                  <c:v>7.5227940660200403E-4</c:v>
                </c:pt>
                <c:pt idx="112">
                  <c:v>8.12461759130164E-4</c:v>
                </c:pt>
                <c:pt idx="113">
                  <c:v>7.5227940660200403E-4</c:v>
                </c:pt>
                <c:pt idx="114">
                  <c:v>7.0212744616187002E-4</c:v>
                </c:pt>
                <c:pt idx="115">
                  <c:v>7.3221862242594995E-4</c:v>
                </c:pt>
                <c:pt idx="116">
                  <c:v>8.0243136704213696E-4</c:v>
                </c:pt>
                <c:pt idx="117">
                  <c:v>7.5227940660200403E-4</c:v>
                </c:pt>
                <c:pt idx="118">
                  <c:v>7.92400974954111E-4</c:v>
                </c:pt>
                <c:pt idx="119">
                  <c:v>6.7203626989778998E-4</c:v>
                </c:pt>
                <c:pt idx="120">
                  <c:v>8.9270489583437795E-4</c:v>
                </c:pt>
                <c:pt idx="121">
                  <c:v>7.4224901451397699E-4</c:v>
                </c:pt>
                <c:pt idx="122">
                  <c:v>8.2249215121819104E-4</c:v>
                </c:pt>
                <c:pt idx="123">
                  <c:v>7.1215783824989695E-4</c:v>
                </c:pt>
                <c:pt idx="124">
                  <c:v>7.7234019077805703E-4</c:v>
                </c:pt>
                <c:pt idx="125">
                  <c:v>6.7203626989778998E-4</c:v>
                </c:pt>
                <c:pt idx="126">
                  <c:v>7.0212744616187002E-4</c:v>
                </c:pt>
                <c:pt idx="127">
                  <c:v>9.0273528792240401E-4</c:v>
                </c:pt>
                <c:pt idx="128">
                  <c:v>9.1276568001043095E-4</c:v>
                </c:pt>
                <c:pt idx="129">
                  <c:v>8.9270489583437795E-4</c:v>
                </c:pt>
                <c:pt idx="130">
                  <c:v>7.2218823033792302E-4</c:v>
                </c:pt>
                <c:pt idx="131">
                  <c:v>6.9209705407384298E-4</c:v>
                </c:pt>
                <c:pt idx="132">
                  <c:v>7.4224901451397699E-4</c:v>
                </c:pt>
                <c:pt idx="133">
                  <c:v>7.1215783824989695E-4</c:v>
                </c:pt>
                <c:pt idx="134">
                  <c:v>6.9209705407384298E-4</c:v>
                </c:pt>
                <c:pt idx="135">
                  <c:v>6.2188430945765596E-4</c:v>
                </c:pt>
                <c:pt idx="136">
                  <c:v>7.4224901451397699E-4</c:v>
                </c:pt>
                <c:pt idx="137">
                  <c:v>9.8297842462661796E-4</c:v>
                </c:pt>
                <c:pt idx="138">
                  <c:v>7.1215783824989695E-4</c:v>
                </c:pt>
                <c:pt idx="139">
                  <c:v>7.0212744616187002E-4</c:v>
                </c:pt>
                <c:pt idx="140">
                  <c:v>9.5288724836253803E-4</c:v>
                </c:pt>
                <c:pt idx="141">
                  <c:v>7.2218823033792302E-4</c:v>
                </c:pt>
                <c:pt idx="142">
                  <c:v>6.51975485721736E-4</c:v>
                </c:pt>
                <c:pt idx="143">
                  <c:v>6.7203626989778998E-4</c:v>
                </c:pt>
                <c:pt idx="144">
                  <c:v>7.92400974954111E-4</c:v>
                </c:pt>
                <c:pt idx="145">
                  <c:v>7.5227940660200403E-4</c:v>
                </c:pt>
                <c:pt idx="146">
                  <c:v>7.4224901451397699E-4</c:v>
                </c:pt>
                <c:pt idx="147">
                  <c:v>7.4224901451397699E-4</c:v>
                </c:pt>
                <c:pt idx="148">
                  <c:v>7.3221862242594995E-4</c:v>
                </c:pt>
                <c:pt idx="149">
                  <c:v>8.5258332748227098E-4</c:v>
                </c:pt>
                <c:pt idx="150">
                  <c:v>7.92400974954111E-4</c:v>
                </c:pt>
                <c:pt idx="151">
                  <c:v>5.2158038857738902E-4</c:v>
                </c:pt>
                <c:pt idx="152">
                  <c:v>8.4255293539424404E-4</c:v>
                </c:pt>
                <c:pt idx="153">
                  <c:v>6.7203626989778998E-4</c:v>
                </c:pt>
                <c:pt idx="154">
                  <c:v>7.4224901451397699E-4</c:v>
                </c:pt>
                <c:pt idx="155">
                  <c:v>5.6170195692949599E-4</c:v>
                </c:pt>
                <c:pt idx="156">
                  <c:v>8.12461759130164E-4</c:v>
                </c:pt>
                <c:pt idx="157">
                  <c:v>6.8206666198581702E-4</c:v>
                </c:pt>
                <c:pt idx="158">
                  <c:v>6.6200587780976304E-4</c:v>
                </c:pt>
                <c:pt idx="159">
                  <c:v>7.0212744616187002E-4</c:v>
                </c:pt>
                <c:pt idx="160">
                  <c:v>8.12461759130164E-4</c:v>
                </c:pt>
                <c:pt idx="161">
                  <c:v>7.7234019077805703E-4</c:v>
                </c:pt>
                <c:pt idx="162">
                  <c:v>8.7264411165832397E-4</c:v>
                </c:pt>
                <c:pt idx="163">
                  <c:v>6.8206666198581702E-4</c:v>
                </c:pt>
                <c:pt idx="164">
                  <c:v>7.4224901451397699E-4</c:v>
                </c:pt>
                <c:pt idx="165">
                  <c:v>8.6261371957029802E-4</c:v>
                </c:pt>
                <c:pt idx="166">
                  <c:v>6.1185391736963001E-4</c:v>
                </c:pt>
                <c:pt idx="167">
                  <c:v>7.92400974954111E-4</c:v>
                </c:pt>
                <c:pt idx="168">
                  <c:v>6.8206666198581702E-4</c:v>
                </c:pt>
                <c:pt idx="169">
                  <c:v>7.4224901451397699E-4</c:v>
                </c:pt>
                <c:pt idx="170">
                  <c:v>6.7203626989778998E-4</c:v>
                </c:pt>
                <c:pt idx="171">
                  <c:v>7.0212744616187002E-4</c:v>
                </c:pt>
                <c:pt idx="172">
                  <c:v>8.0243136704213696E-4</c:v>
                </c:pt>
                <c:pt idx="173">
                  <c:v>6.51975485721736E-4</c:v>
                </c:pt>
                <c:pt idx="174">
                  <c:v>6.1185391736963001E-4</c:v>
                </c:pt>
                <c:pt idx="175">
                  <c:v>8.32522543306217E-4</c:v>
                </c:pt>
                <c:pt idx="176">
                  <c:v>7.0212744616187002E-4</c:v>
                </c:pt>
                <c:pt idx="177">
                  <c:v>8.4255293539424404E-4</c:v>
                </c:pt>
                <c:pt idx="178">
                  <c:v>7.6230979869002999E-4</c:v>
                </c:pt>
                <c:pt idx="179">
                  <c:v>7.2218823033792302E-4</c:v>
                </c:pt>
                <c:pt idx="180">
                  <c:v>6.8206666198581702E-4</c:v>
                </c:pt>
                <c:pt idx="181">
                  <c:v>7.92400974954111E-4</c:v>
                </c:pt>
                <c:pt idx="182">
                  <c:v>6.8206666198581702E-4</c:v>
                </c:pt>
                <c:pt idx="183">
                  <c:v>7.1215783824989695E-4</c:v>
                </c:pt>
                <c:pt idx="184">
                  <c:v>8.7264411165832397E-4</c:v>
                </c:pt>
                <c:pt idx="185">
                  <c:v>7.92400974954111E-4</c:v>
                </c:pt>
                <c:pt idx="186">
                  <c:v>6.6200587780976304E-4</c:v>
                </c:pt>
                <c:pt idx="187">
                  <c:v>6.7203626989778998E-4</c:v>
                </c:pt>
                <c:pt idx="188">
                  <c:v>7.8237058286608396E-4</c:v>
                </c:pt>
                <c:pt idx="189">
                  <c:v>6.6200587780976304E-4</c:v>
                </c:pt>
                <c:pt idx="190">
                  <c:v>7.7234019077805703E-4</c:v>
                </c:pt>
                <c:pt idx="191">
                  <c:v>9.1276568001043095E-4</c:v>
                </c:pt>
                <c:pt idx="192">
                  <c:v>6.4194509363371005E-4</c:v>
                </c:pt>
                <c:pt idx="193">
                  <c:v>6.8206666198581702E-4</c:v>
                </c:pt>
                <c:pt idx="194">
                  <c:v>5.9179313319357603E-4</c:v>
                </c:pt>
                <c:pt idx="195">
                  <c:v>7.1215783824989695E-4</c:v>
                </c:pt>
                <c:pt idx="196">
                  <c:v>8.12461759130164E-4</c:v>
                </c:pt>
                <c:pt idx="197">
                  <c:v>7.1215783824989695E-4</c:v>
                </c:pt>
                <c:pt idx="198">
                  <c:v>7.7234019077805703E-4</c:v>
                </c:pt>
                <c:pt idx="199">
                  <c:v>7.3221862242594995E-4</c:v>
                </c:pt>
                <c:pt idx="200">
                  <c:v>6.0182352528160296E-4</c:v>
                </c:pt>
                <c:pt idx="201">
                  <c:v>7.5227940660200403E-4</c:v>
                </c:pt>
                <c:pt idx="202">
                  <c:v>6.31914701545683E-4</c:v>
                </c:pt>
                <c:pt idx="203">
                  <c:v>6.9209705407384298E-4</c:v>
                </c:pt>
                <c:pt idx="204">
                  <c:v>8.12461759130164E-4</c:v>
                </c:pt>
                <c:pt idx="205">
                  <c:v>7.1215783824989695E-4</c:v>
                </c:pt>
                <c:pt idx="206">
                  <c:v>7.92400974954111E-4</c:v>
                </c:pt>
                <c:pt idx="207">
                  <c:v>6.51975485721736E-4</c:v>
                </c:pt>
                <c:pt idx="208">
                  <c:v>5.9179313319357603E-4</c:v>
                </c:pt>
                <c:pt idx="209">
                  <c:v>6.31914701545683E-4</c:v>
                </c:pt>
                <c:pt idx="210">
                  <c:v>8.12461759130164E-4</c:v>
                </c:pt>
                <c:pt idx="211">
                  <c:v>7.6230979869002999E-4</c:v>
                </c:pt>
                <c:pt idx="212">
                  <c:v>6.31914701545683E-4</c:v>
                </c:pt>
                <c:pt idx="213">
                  <c:v>5.3161078066541595E-4</c:v>
                </c:pt>
                <c:pt idx="214">
                  <c:v>6.31914701545683E-4</c:v>
                </c:pt>
                <c:pt idx="215">
                  <c:v>7.6230979869002999E-4</c:v>
                </c:pt>
                <c:pt idx="216">
                  <c:v>7.8237058286608396E-4</c:v>
                </c:pt>
                <c:pt idx="217">
                  <c:v>7.3221862242594995E-4</c:v>
                </c:pt>
                <c:pt idx="218">
                  <c:v>6.1185391736963001E-4</c:v>
                </c:pt>
                <c:pt idx="219">
                  <c:v>4.8145882022528199E-4</c:v>
                </c:pt>
                <c:pt idx="220">
                  <c:v>6.0182352528160296E-4</c:v>
                </c:pt>
                <c:pt idx="221">
                  <c:v>7.6230979869002999E-4</c:v>
                </c:pt>
                <c:pt idx="222">
                  <c:v>7.92400974954111E-4</c:v>
                </c:pt>
                <c:pt idx="223">
                  <c:v>7.0212744616187002E-4</c:v>
                </c:pt>
                <c:pt idx="224">
                  <c:v>6.31914701545683E-4</c:v>
                </c:pt>
                <c:pt idx="225">
                  <c:v>7.8237058286608396E-4</c:v>
                </c:pt>
                <c:pt idx="226">
                  <c:v>5.6170195692949599E-4</c:v>
                </c:pt>
                <c:pt idx="227">
                  <c:v>6.1185391736963001E-4</c:v>
                </c:pt>
                <c:pt idx="228">
                  <c:v>7.7234019077805703E-4</c:v>
                </c:pt>
                <c:pt idx="229">
                  <c:v>5.9179313319357603E-4</c:v>
                </c:pt>
                <c:pt idx="230">
                  <c:v>7.5227940660200403E-4</c:v>
                </c:pt>
                <c:pt idx="231">
                  <c:v>6.31914701545683E-4</c:v>
                </c:pt>
                <c:pt idx="232">
                  <c:v>5.7173234901752303E-4</c:v>
                </c:pt>
                <c:pt idx="233">
                  <c:v>5.3161078066541595E-4</c:v>
                </c:pt>
                <c:pt idx="234">
                  <c:v>7.5227940660200403E-4</c:v>
                </c:pt>
                <c:pt idx="235">
                  <c:v>6.7203626989778998E-4</c:v>
                </c:pt>
                <c:pt idx="236">
                  <c:v>6.51975485721736E-4</c:v>
                </c:pt>
                <c:pt idx="237">
                  <c:v>5.7173234901752303E-4</c:v>
                </c:pt>
                <c:pt idx="238">
                  <c:v>7.6230979869002999E-4</c:v>
                </c:pt>
                <c:pt idx="239">
                  <c:v>5.3161078066541595E-4</c:v>
                </c:pt>
                <c:pt idx="240">
                  <c:v>8.0243136704213696E-4</c:v>
                </c:pt>
                <c:pt idx="241">
                  <c:v>7.2218823033792302E-4</c:v>
                </c:pt>
                <c:pt idx="242">
                  <c:v>6.1185391736963001E-4</c:v>
                </c:pt>
                <c:pt idx="243">
                  <c:v>6.2188430945765596E-4</c:v>
                </c:pt>
                <c:pt idx="244">
                  <c:v>6.7203626989778998E-4</c:v>
                </c:pt>
                <c:pt idx="245">
                  <c:v>6.0182352528160296E-4</c:v>
                </c:pt>
                <c:pt idx="246">
                  <c:v>6.0182352528160296E-4</c:v>
                </c:pt>
                <c:pt idx="247">
                  <c:v>5.2158038857738902E-4</c:v>
                </c:pt>
                <c:pt idx="248">
                  <c:v>7.4224901451397699E-4</c:v>
                </c:pt>
                <c:pt idx="249">
                  <c:v>5.2158038857738902E-4</c:v>
                </c:pt>
                <c:pt idx="250">
                  <c:v>6.8206666198581702E-4</c:v>
                </c:pt>
                <c:pt idx="251">
                  <c:v>6.2188430945765596E-4</c:v>
                </c:pt>
                <c:pt idx="252">
                  <c:v>5.2158038857738902E-4</c:v>
                </c:pt>
                <c:pt idx="253">
                  <c:v>6.51975485721736E-4</c:v>
                </c:pt>
                <c:pt idx="254">
                  <c:v>6.7203626989778998E-4</c:v>
                </c:pt>
                <c:pt idx="255">
                  <c:v>6.7203626989778998E-4</c:v>
                </c:pt>
                <c:pt idx="256">
                  <c:v>6.4194509363371005E-4</c:v>
                </c:pt>
                <c:pt idx="257">
                  <c:v>7.0212744616187002E-4</c:v>
                </c:pt>
                <c:pt idx="258">
                  <c:v>5.6170195692949599E-4</c:v>
                </c:pt>
                <c:pt idx="259">
                  <c:v>4.8145882022528199E-4</c:v>
                </c:pt>
                <c:pt idx="260">
                  <c:v>6.4194509363371005E-4</c:v>
                </c:pt>
                <c:pt idx="261">
                  <c:v>7.0212744616187002E-4</c:v>
                </c:pt>
                <c:pt idx="262">
                  <c:v>7.1215783824989695E-4</c:v>
                </c:pt>
                <c:pt idx="263">
                  <c:v>5.6170195692949599E-4</c:v>
                </c:pt>
                <c:pt idx="264">
                  <c:v>5.1154999648936198E-4</c:v>
                </c:pt>
                <c:pt idx="265">
                  <c:v>6.8206666198581702E-4</c:v>
                </c:pt>
                <c:pt idx="266">
                  <c:v>5.3161078066541595E-4</c:v>
                </c:pt>
                <c:pt idx="267">
                  <c:v>5.7173234901752303E-4</c:v>
                </c:pt>
                <c:pt idx="268">
                  <c:v>5.3161078066541595E-4</c:v>
                </c:pt>
                <c:pt idx="269">
                  <c:v>6.1185391736963001E-4</c:v>
                </c:pt>
                <c:pt idx="270">
                  <c:v>5.4164117275344202E-4</c:v>
                </c:pt>
                <c:pt idx="271">
                  <c:v>5.7173234901752303E-4</c:v>
                </c:pt>
                <c:pt idx="272">
                  <c:v>8.0243136704213696E-4</c:v>
                </c:pt>
                <c:pt idx="273">
                  <c:v>6.51975485721736E-4</c:v>
                </c:pt>
                <c:pt idx="274">
                  <c:v>5.1154999648936198E-4</c:v>
                </c:pt>
                <c:pt idx="275">
                  <c:v>6.6200587780976304E-4</c:v>
                </c:pt>
                <c:pt idx="276">
                  <c:v>6.9209705407384298E-4</c:v>
                </c:pt>
                <c:pt idx="277">
                  <c:v>5.8176274110554899E-4</c:v>
                </c:pt>
                <c:pt idx="278">
                  <c:v>6.31914701545683E-4</c:v>
                </c:pt>
                <c:pt idx="279">
                  <c:v>6.31914701545683E-4</c:v>
                </c:pt>
                <c:pt idx="280">
                  <c:v>6.0182352528160296E-4</c:v>
                </c:pt>
                <c:pt idx="281">
                  <c:v>6.4194509363371005E-4</c:v>
                </c:pt>
                <c:pt idx="282">
                  <c:v>5.9179313319357603E-4</c:v>
                </c:pt>
                <c:pt idx="283">
                  <c:v>7.92400974954111E-4</c:v>
                </c:pt>
                <c:pt idx="284">
                  <c:v>3.8115489934501499E-4</c:v>
                </c:pt>
                <c:pt idx="285">
                  <c:v>6.9209705407384298E-4</c:v>
                </c:pt>
                <c:pt idx="286">
                  <c:v>4.3130685978514901E-4</c:v>
                </c:pt>
                <c:pt idx="287">
                  <c:v>6.0182352528160296E-4</c:v>
                </c:pt>
                <c:pt idx="288">
                  <c:v>5.2158038857738902E-4</c:v>
                </c:pt>
                <c:pt idx="289">
                  <c:v>5.7173234901752303E-4</c:v>
                </c:pt>
                <c:pt idx="290">
                  <c:v>7.4224901451397699E-4</c:v>
                </c:pt>
                <c:pt idx="291">
                  <c:v>5.4164117275344202E-4</c:v>
                </c:pt>
                <c:pt idx="292">
                  <c:v>5.7173234901752303E-4</c:v>
                </c:pt>
                <c:pt idx="293">
                  <c:v>7.7234019077805703E-4</c:v>
                </c:pt>
                <c:pt idx="294">
                  <c:v>7.3221862242594995E-4</c:v>
                </c:pt>
                <c:pt idx="295">
                  <c:v>5.7173234901752303E-4</c:v>
                </c:pt>
                <c:pt idx="296">
                  <c:v>6.7203626989778998E-4</c:v>
                </c:pt>
                <c:pt idx="297">
                  <c:v>6.2188430945765596E-4</c:v>
                </c:pt>
                <c:pt idx="298">
                  <c:v>6.6200587780976304E-4</c:v>
                </c:pt>
                <c:pt idx="299">
                  <c:v>6.0182352528160296E-4</c:v>
                </c:pt>
                <c:pt idx="300">
                  <c:v>7.2218823033792302E-4</c:v>
                </c:pt>
                <c:pt idx="301">
                  <c:v>5.4164117275344202E-4</c:v>
                </c:pt>
                <c:pt idx="302">
                  <c:v>6.4194509363371005E-4</c:v>
                </c:pt>
                <c:pt idx="303">
                  <c:v>6.8206666198581702E-4</c:v>
                </c:pt>
                <c:pt idx="304">
                  <c:v>5.6170195692949599E-4</c:v>
                </c:pt>
                <c:pt idx="305">
                  <c:v>5.2158038857738902E-4</c:v>
                </c:pt>
                <c:pt idx="306">
                  <c:v>5.7173234901752303E-4</c:v>
                </c:pt>
                <c:pt idx="307">
                  <c:v>6.1185391736963001E-4</c:v>
                </c:pt>
                <c:pt idx="308">
                  <c:v>6.6200587780976304E-4</c:v>
                </c:pt>
                <c:pt idx="309">
                  <c:v>5.7173234901752303E-4</c:v>
                </c:pt>
                <c:pt idx="310">
                  <c:v>6.9209705407384298E-4</c:v>
                </c:pt>
                <c:pt idx="311">
                  <c:v>5.9179313319357603E-4</c:v>
                </c:pt>
                <c:pt idx="312">
                  <c:v>6.4194509363371005E-4</c:v>
                </c:pt>
                <c:pt idx="313">
                  <c:v>5.4164117275344202E-4</c:v>
                </c:pt>
                <c:pt idx="314">
                  <c:v>5.1154999648936198E-4</c:v>
                </c:pt>
                <c:pt idx="315">
                  <c:v>5.2158038857738902E-4</c:v>
                </c:pt>
                <c:pt idx="316">
                  <c:v>6.51975485721736E-4</c:v>
                </c:pt>
                <c:pt idx="317">
                  <c:v>7.0212744616187002E-4</c:v>
                </c:pt>
                <c:pt idx="318">
                  <c:v>5.4164117275344202E-4</c:v>
                </c:pt>
                <c:pt idx="319">
                  <c:v>6.1185391736963001E-4</c:v>
                </c:pt>
                <c:pt idx="320">
                  <c:v>5.0151960440133602E-4</c:v>
                </c:pt>
                <c:pt idx="321">
                  <c:v>5.8176274110554899E-4</c:v>
                </c:pt>
                <c:pt idx="322">
                  <c:v>5.0151960440133602E-4</c:v>
                </c:pt>
                <c:pt idx="323">
                  <c:v>5.2158038857738902E-4</c:v>
                </c:pt>
                <c:pt idx="324">
                  <c:v>5.1154999648936198E-4</c:v>
                </c:pt>
                <c:pt idx="325">
                  <c:v>5.3161078066541595E-4</c:v>
                </c:pt>
                <c:pt idx="326">
                  <c:v>5.4164117275344202E-4</c:v>
                </c:pt>
                <c:pt idx="327">
                  <c:v>6.1185391736963001E-4</c:v>
                </c:pt>
                <c:pt idx="328">
                  <c:v>5.1154999648936198E-4</c:v>
                </c:pt>
                <c:pt idx="329">
                  <c:v>5.8176274110554899E-4</c:v>
                </c:pt>
                <c:pt idx="330">
                  <c:v>5.7173234901752303E-4</c:v>
                </c:pt>
                <c:pt idx="331">
                  <c:v>5.0151960440133602E-4</c:v>
                </c:pt>
                <c:pt idx="332">
                  <c:v>4.7142842813725501E-4</c:v>
                </c:pt>
                <c:pt idx="333">
                  <c:v>4.9148921231330898E-4</c:v>
                </c:pt>
                <c:pt idx="334">
                  <c:v>6.2188430945765596E-4</c:v>
                </c:pt>
                <c:pt idx="335">
                  <c:v>5.4164117275344202E-4</c:v>
                </c:pt>
                <c:pt idx="336">
                  <c:v>6.2188430945765596E-4</c:v>
                </c:pt>
                <c:pt idx="337">
                  <c:v>4.9148921231330898E-4</c:v>
                </c:pt>
                <c:pt idx="338">
                  <c:v>6.6200587780976304E-4</c:v>
                </c:pt>
                <c:pt idx="339">
                  <c:v>5.8176274110554899E-4</c:v>
                </c:pt>
                <c:pt idx="340">
                  <c:v>5.4164117275344202E-4</c:v>
                </c:pt>
                <c:pt idx="341">
                  <c:v>5.2158038857738902E-4</c:v>
                </c:pt>
                <c:pt idx="342">
                  <c:v>6.8206666198581702E-4</c:v>
                </c:pt>
                <c:pt idx="343">
                  <c:v>6.2188430945765596E-4</c:v>
                </c:pt>
                <c:pt idx="344">
                  <c:v>6.0182352528160296E-4</c:v>
                </c:pt>
                <c:pt idx="345">
                  <c:v>5.6170195692949599E-4</c:v>
                </c:pt>
                <c:pt idx="346">
                  <c:v>4.9148921231330898E-4</c:v>
                </c:pt>
                <c:pt idx="347">
                  <c:v>4.9148921231330898E-4</c:v>
                </c:pt>
                <c:pt idx="348">
                  <c:v>5.5167156484146895E-4</c:v>
                </c:pt>
                <c:pt idx="349">
                  <c:v>4.9148921231330898E-4</c:v>
                </c:pt>
                <c:pt idx="350">
                  <c:v>5.8176274110554899E-4</c:v>
                </c:pt>
                <c:pt idx="351">
                  <c:v>5.4164117275344202E-4</c:v>
                </c:pt>
                <c:pt idx="352">
                  <c:v>6.4194509363371005E-4</c:v>
                </c:pt>
                <c:pt idx="353">
                  <c:v>5.8176274110554899E-4</c:v>
                </c:pt>
                <c:pt idx="354">
                  <c:v>6.2188430945765596E-4</c:v>
                </c:pt>
                <c:pt idx="355">
                  <c:v>5.9179313319357603E-4</c:v>
                </c:pt>
                <c:pt idx="356">
                  <c:v>4.7142842813725501E-4</c:v>
                </c:pt>
                <c:pt idx="357">
                  <c:v>5.9179313319357603E-4</c:v>
                </c:pt>
                <c:pt idx="358">
                  <c:v>5.7173234901752303E-4</c:v>
                </c:pt>
                <c:pt idx="359">
                  <c:v>4.8145882022528199E-4</c:v>
                </c:pt>
                <c:pt idx="360">
                  <c:v>5.4164117275344202E-4</c:v>
                </c:pt>
                <c:pt idx="361">
                  <c:v>4.3130685978514901E-4</c:v>
                </c:pt>
                <c:pt idx="362">
                  <c:v>5.3161078066541595E-4</c:v>
                </c:pt>
                <c:pt idx="363">
                  <c:v>4.4133725187317502E-4</c:v>
                </c:pt>
                <c:pt idx="364">
                  <c:v>4.6139803604922899E-4</c:v>
                </c:pt>
                <c:pt idx="365">
                  <c:v>5.8176274110554899E-4</c:v>
                </c:pt>
                <c:pt idx="366">
                  <c:v>4.8145882022528199E-4</c:v>
                </c:pt>
                <c:pt idx="367">
                  <c:v>5.7173234901752303E-4</c:v>
                </c:pt>
                <c:pt idx="368">
                  <c:v>5.4164117275344202E-4</c:v>
                </c:pt>
                <c:pt idx="369">
                  <c:v>5.1154999648936198E-4</c:v>
                </c:pt>
                <c:pt idx="370">
                  <c:v>5.3161078066541595E-4</c:v>
                </c:pt>
                <c:pt idx="371">
                  <c:v>6.0182352528160296E-4</c:v>
                </c:pt>
                <c:pt idx="372">
                  <c:v>4.3130685978514901E-4</c:v>
                </c:pt>
                <c:pt idx="373">
                  <c:v>4.2127646769712202E-4</c:v>
                </c:pt>
                <c:pt idx="374">
                  <c:v>6.4194509363371005E-4</c:v>
                </c:pt>
                <c:pt idx="375">
                  <c:v>5.9179313319357603E-4</c:v>
                </c:pt>
                <c:pt idx="376">
                  <c:v>5.3161078066541595E-4</c:v>
                </c:pt>
                <c:pt idx="377">
                  <c:v>4.5136764396120201E-4</c:v>
                </c:pt>
                <c:pt idx="378">
                  <c:v>5.1154999648936198E-4</c:v>
                </c:pt>
                <c:pt idx="379">
                  <c:v>4.5136764396120201E-4</c:v>
                </c:pt>
                <c:pt idx="380">
                  <c:v>4.1124607560909498E-4</c:v>
                </c:pt>
                <c:pt idx="381">
                  <c:v>4.6139803604922899E-4</c:v>
                </c:pt>
                <c:pt idx="382">
                  <c:v>5.3161078066541595E-4</c:v>
                </c:pt>
                <c:pt idx="383">
                  <c:v>5.2158038857738902E-4</c:v>
                </c:pt>
                <c:pt idx="384">
                  <c:v>4.9148921231330898E-4</c:v>
                </c:pt>
                <c:pt idx="385">
                  <c:v>6.1185391736963001E-4</c:v>
                </c:pt>
                <c:pt idx="386">
                  <c:v>5.5167156484146895E-4</c:v>
                </c:pt>
                <c:pt idx="387">
                  <c:v>5.2158038857738902E-4</c:v>
                </c:pt>
                <c:pt idx="388">
                  <c:v>6.4194509363371005E-4</c:v>
                </c:pt>
                <c:pt idx="389">
                  <c:v>5.6170195692949599E-4</c:v>
                </c:pt>
                <c:pt idx="390">
                  <c:v>4.5136764396120201E-4</c:v>
                </c:pt>
                <c:pt idx="391">
                  <c:v>4.8145882022528199E-4</c:v>
                </c:pt>
                <c:pt idx="392">
                  <c:v>5.0151960440133602E-4</c:v>
                </c:pt>
                <c:pt idx="393">
                  <c:v>4.2127646769712202E-4</c:v>
                </c:pt>
                <c:pt idx="394">
                  <c:v>4.6139803604922899E-4</c:v>
                </c:pt>
                <c:pt idx="395">
                  <c:v>4.6139803604922899E-4</c:v>
                </c:pt>
                <c:pt idx="396">
                  <c:v>4.7142842813725501E-4</c:v>
                </c:pt>
                <c:pt idx="397">
                  <c:v>5.3161078066541595E-4</c:v>
                </c:pt>
                <c:pt idx="398">
                  <c:v>4.3130685978514901E-4</c:v>
                </c:pt>
                <c:pt idx="399">
                  <c:v>4.2127646769712202E-4</c:v>
                </c:pt>
                <c:pt idx="400">
                  <c:v>4.3130685978514901E-4</c:v>
                </c:pt>
                <c:pt idx="401">
                  <c:v>6.0182352528160296E-4</c:v>
                </c:pt>
                <c:pt idx="402">
                  <c:v>6.1185391736963001E-4</c:v>
                </c:pt>
                <c:pt idx="403">
                  <c:v>4.9148921231330898E-4</c:v>
                </c:pt>
                <c:pt idx="404">
                  <c:v>4.3130685978514901E-4</c:v>
                </c:pt>
                <c:pt idx="405">
                  <c:v>6.2188430945765596E-4</c:v>
                </c:pt>
                <c:pt idx="406">
                  <c:v>4.6139803604922899E-4</c:v>
                </c:pt>
                <c:pt idx="407">
                  <c:v>5.5167156484146895E-4</c:v>
                </c:pt>
                <c:pt idx="408">
                  <c:v>4.6139803604922899E-4</c:v>
                </c:pt>
                <c:pt idx="409">
                  <c:v>4.9148921231330898E-4</c:v>
                </c:pt>
                <c:pt idx="410">
                  <c:v>4.6139803604922899E-4</c:v>
                </c:pt>
                <c:pt idx="411">
                  <c:v>5.1154999648936198E-4</c:v>
                </c:pt>
                <c:pt idx="412">
                  <c:v>5.7173234901752303E-4</c:v>
                </c:pt>
                <c:pt idx="413">
                  <c:v>4.6139803604922899E-4</c:v>
                </c:pt>
                <c:pt idx="414">
                  <c:v>4.0121568352106799E-4</c:v>
                </c:pt>
                <c:pt idx="415">
                  <c:v>4.4133725187317502E-4</c:v>
                </c:pt>
                <c:pt idx="416">
                  <c:v>5.2158038857738902E-4</c:v>
                </c:pt>
                <c:pt idx="417">
                  <c:v>4.7142842813725501E-4</c:v>
                </c:pt>
                <c:pt idx="418">
                  <c:v>4.5136764396120201E-4</c:v>
                </c:pt>
                <c:pt idx="419">
                  <c:v>4.0121568352106799E-4</c:v>
                </c:pt>
                <c:pt idx="420">
                  <c:v>4.7142842813725501E-4</c:v>
                </c:pt>
                <c:pt idx="421">
                  <c:v>4.1124607560909498E-4</c:v>
                </c:pt>
                <c:pt idx="422">
                  <c:v>5.1154999648936198E-4</c:v>
                </c:pt>
                <c:pt idx="423">
                  <c:v>6.2188430945765596E-4</c:v>
                </c:pt>
                <c:pt idx="424">
                  <c:v>5.6170195692949599E-4</c:v>
                </c:pt>
                <c:pt idx="425">
                  <c:v>5.1154999648936198E-4</c:v>
                </c:pt>
                <c:pt idx="426">
                  <c:v>4.8145882022528199E-4</c:v>
                </c:pt>
                <c:pt idx="427">
                  <c:v>5.1154999648936198E-4</c:v>
                </c:pt>
                <c:pt idx="428">
                  <c:v>5.2158038857738902E-4</c:v>
                </c:pt>
                <c:pt idx="429">
                  <c:v>4.8145882022528199E-4</c:v>
                </c:pt>
                <c:pt idx="430">
                  <c:v>3.7112450725698801E-4</c:v>
                </c:pt>
                <c:pt idx="431">
                  <c:v>4.8145882022528199E-4</c:v>
                </c:pt>
                <c:pt idx="432">
                  <c:v>4.5136764396120201E-4</c:v>
                </c:pt>
                <c:pt idx="433">
                  <c:v>4.6139803604922899E-4</c:v>
                </c:pt>
                <c:pt idx="434">
                  <c:v>5.2158038857738902E-4</c:v>
                </c:pt>
                <c:pt idx="435">
                  <c:v>4.5136764396120201E-4</c:v>
                </c:pt>
                <c:pt idx="436">
                  <c:v>4.8145882022528199E-4</c:v>
                </c:pt>
                <c:pt idx="437">
                  <c:v>4.3130685978514901E-4</c:v>
                </c:pt>
                <c:pt idx="438">
                  <c:v>5.0151960440133602E-4</c:v>
                </c:pt>
                <c:pt idx="439">
                  <c:v>4.6139803604922899E-4</c:v>
                </c:pt>
                <c:pt idx="440">
                  <c:v>5.3161078066541595E-4</c:v>
                </c:pt>
                <c:pt idx="441">
                  <c:v>5.1154999648936198E-4</c:v>
                </c:pt>
                <c:pt idx="442">
                  <c:v>4.1124607560909498E-4</c:v>
                </c:pt>
                <c:pt idx="443">
                  <c:v>5.0151960440133602E-4</c:v>
                </c:pt>
                <c:pt idx="444">
                  <c:v>4.7142842813725501E-4</c:v>
                </c:pt>
                <c:pt idx="445">
                  <c:v>4.0121568352106799E-4</c:v>
                </c:pt>
                <c:pt idx="446">
                  <c:v>4.3130685978514901E-4</c:v>
                </c:pt>
                <c:pt idx="447">
                  <c:v>4.9148921231330898E-4</c:v>
                </c:pt>
                <c:pt idx="448">
                  <c:v>5.4164117275344202E-4</c:v>
                </c:pt>
                <c:pt idx="449">
                  <c:v>5.5167156484146895E-4</c:v>
                </c:pt>
                <c:pt idx="450">
                  <c:v>4.3130685978514901E-4</c:v>
                </c:pt>
                <c:pt idx="451">
                  <c:v>4.7142842813725501E-4</c:v>
                </c:pt>
                <c:pt idx="452">
                  <c:v>3.8115489934501499E-4</c:v>
                </c:pt>
                <c:pt idx="453">
                  <c:v>5.8176274110554899E-4</c:v>
                </c:pt>
                <c:pt idx="454">
                  <c:v>5.1154999648936198E-4</c:v>
                </c:pt>
                <c:pt idx="455">
                  <c:v>4.6139803604922899E-4</c:v>
                </c:pt>
                <c:pt idx="456">
                  <c:v>4.9148921231330898E-4</c:v>
                </c:pt>
                <c:pt idx="457">
                  <c:v>5.6170195692949599E-4</c:v>
                </c:pt>
                <c:pt idx="458">
                  <c:v>3.7112450725698801E-4</c:v>
                </c:pt>
                <c:pt idx="459">
                  <c:v>6.1185391736963001E-4</c:v>
                </c:pt>
                <c:pt idx="460">
                  <c:v>4.1124607560909498E-4</c:v>
                </c:pt>
                <c:pt idx="461">
                  <c:v>4.9148921231330898E-4</c:v>
                </c:pt>
                <c:pt idx="462">
                  <c:v>3.2097254681685502E-4</c:v>
                </c:pt>
                <c:pt idx="463">
                  <c:v>3.7112450725698801E-4</c:v>
                </c:pt>
                <c:pt idx="464">
                  <c:v>3.5106372308093501E-4</c:v>
                </c:pt>
                <c:pt idx="465">
                  <c:v>5.0151960440133602E-4</c:v>
                </c:pt>
                <c:pt idx="466">
                  <c:v>4.2127646769712202E-4</c:v>
                </c:pt>
                <c:pt idx="467">
                  <c:v>4.2127646769712202E-4</c:v>
                </c:pt>
                <c:pt idx="468">
                  <c:v>3.9118529143304198E-4</c:v>
                </c:pt>
                <c:pt idx="469">
                  <c:v>4.2127646769712202E-4</c:v>
                </c:pt>
                <c:pt idx="470">
                  <c:v>3.8115489934501499E-4</c:v>
                </c:pt>
                <c:pt idx="471">
                  <c:v>4.5136764396120201E-4</c:v>
                </c:pt>
                <c:pt idx="472">
                  <c:v>4.8145882022528199E-4</c:v>
                </c:pt>
                <c:pt idx="473">
                  <c:v>4.2127646769712202E-4</c:v>
                </c:pt>
                <c:pt idx="474">
                  <c:v>4.4133725187317502E-4</c:v>
                </c:pt>
                <c:pt idx="475">
                  <c:v>3.6109411516896102E-4</c:v>
                </c:pt>
                <c:pt idx="476">
                  <c:v>4.2127646769712202E-4</c:v>
                </c:pt>
                <c:pt idx="477">
                  <c:v>5.2158038857738902E-4</c:v>
                </c:pt>
                <c:pt idx="478">
                  <c:v>3.2097254681685502E-4</c:v>
                </c:pt>
                <c:pt idx="479">
                  <c:v>4.7142842813725501E-4</c:v>
                </c:pt>
                <c:pt idx="480">
                  <c:v>4.3130685978514901E-4</c:v>
                </c:pt>
                <c:pt idx="481">
                  <c:v>3.4103333099290802E-4</c:v>
                </c:pt>
                <c:pt idx="482">
                  <c:v>3.0091176264080099E-4</c:v>
                </c:pt>
                <c:pt idx="483">
                  <c:v>3.3100293890488098E-4</c:v>
                </c:pt>
                <c:pt idx="484">
                  <c:v>5.0151960440133602E-4</c:v>
                </c:pt>
                <c:pt idx="485">
                  <c:v>3.9118529143304198E-4</c:v>
                </c:pt>
                <c:pt idx="486">
                  <c:v>4.5136764396120201E-4</c:v>
                </c:pt>
                <c:pt idx="487">
                  <c:v>4.9148921231330898E-4</c:v>
                </c:pt>
                <c:pt idx="488">
                  <c:v>5.5167156484146895E-4</c:v>
                </c:pt>
                <c:pt idx="489">
                  <c:v>3.9118529143304198E-4</c:v>
                </c:pt>
                <c:pt idx="490">
                  <c:v>4.0121568352106799E-4</c:v>
                </c:pt>
                <c:pt idx="491">
                  <c:v>4.5136764396120201E-4</c:v>
                </c:pt>
                <c:pt idx="492">
                  <c:v>4.2127646769712202E-4</c:v>
                </c:pt>
                <c:pt idx="493">
                  <c:v>5.4164117275344202E-4</c:v>
                </c:pt>
                <c:pt idx="494">
                  <c:v>4.7142842813725501E-4</c:v>
                </c:pt>
                <c:pt idx="495">
                  <c:v>4.4133725187317502E-4</c:v>
                </c:pt>
                <c:pt idx="496">
                  <c:v>4.9148921231330898E-4</c:v>
                </c:pt>
                <c:pt idx="497">
                  <c:v>4.9148921231330898E-4</c:v>
                </c:pt>
                <c:pt idx="498">
                  <c:v>4.8145882022528199E-4</c:v>
                </c:pt>
                <c:pt idx="499">
                  <c:v>4.1124607560909498E-4</c:v>
                </c:pt>
                <c:pt idx="500">
                  <c:v>5.0151960440133602E-4</c:v>
                </c:pt>
                <c:pt idx="501">
                  <c:v>5.1154999648936198E-4</c:v>
                </c:pt>
                <c:pt idx="502">
                  <c:v>5.5167156484146895E-4</c:v>
                </c:pt>
                <c:pt idx="503">
                  <c:v>4.0121568352106799E-4</c:v>
                </c:pt>
                <c:pt idx="504">
                  <c:v>4.2127646769712202E-4</c:v>
                </c:pt>
                <c:pt idx="505">
                  <c:v>4.1124607560909498E-4</c:v>
                </c:pt>
                <c:pt idx="506">
                  <c:v>4.1124607560909498E-4</c:v>
                </c:pt>
                <c:pt idx="507">
                  <c:v>4.4133725187317502E-4</c:v>
                </c:pt>
                <c:pt idx="508">
                  <c:v>4.6139803604922899E-4</c:v>
                </c:pt>
                <c:pt idx="509">
                  <c:v>3.4103333099290802E-4</c:v>
                </c:pt>
                <c:pt idx="510">
                  <c:v>3.6109411516896102E-4</c:v>
                </c:pt>
                <c:pt idx="511">
                  <c:v>4.7142842813725501E-4</c:v>
                </c:pt>
                <c:pt idx="512">
                  <c:v>5.4164117275344202E-4</c:v>
                </c:pt>
                <c:pt idx="513">
                  <c:v>4.4133725187317502E-4</c:v>
                </c:pt>
                <c:pt idx="514">
                  <c:v>4.7142842813725501E-4</c:v>
                </c:pt>
                <c:pt idx="515">
                  <c:v>3.6109411516896102E-4</c:v>
                </c:pt>
                <c:pt idx="516">
                  <c:v>4.2127646769712202E-4</c:v>
                </c:pt>
                <c:pt idx="517">
                  <c:v>3.5106372308093501E-4</c:v>
                </c:pt>
                <c:pt idx="518">
                  <c:v>4.3130685978514901E-4</c:v>
                </c:pt>
                <c:pt idx="519">
                  <c:v>5.0151960440133602E-4</c:v>
                </c:pt>
                <c:pt idx="520">
                  <c:v>5.7173234901752303E-4</c:v>
                </c:pt>
                <c:pt idx="521">
                  <c:v>4.3130685978514901E-4</c:v>
                </c:pt>
                <c:pt idx="522">
                  <c:v>3.2097254681685502E-4</c:v>
                </c:pt>
                <c:pt idx="523">
                  <c:v>4.8145882022528199E-4</c:v>
                </c:pt>
                <c:pt idx="524">
                  <c:v>3.1094215472882798E-4</c:v>
                </c:pt>
                <c:pt idx="525">
                  <c:v>5.3161078066541595E-4</c:v>
                </c:pt>
                <c:pt idx="526">
                  <c:v>4.0121568352106799E-4</c:v>
                </c:pt>
                <c:pt idx="527">
                  <c:v>3.2097254681685502E-4</c:v>
                </c:pt>
                <c:pt idx="528">
                  <c:v>4.1124607560909498E-4</c:v>
                </c:pt>
                <c:pt idx="529">
                  <c:v>4.1124607560909498E-4</c:v>
                </c:pt>
                <c:pt idx="530">
                  <c:v>3.9118529143304198E-4</c:v>
                </c:pt>
                <c:pt idx="531">
                  <c:v>5.1154999648936198E-4</c:v>
                </c:pt>
                <c:pt idx="532">
                  <c:v>4.0121568352106799E-4</c:v>
                </c:pt>
                <c:pt idx="533">
                  <c:v>4.1124607560909498E-4</c:v>
                </c:pt>
                <c:pt idx="534">
                  <c:v>3.3100293890488098E-4</c:v>
                </c:pt>
                <c:pt idx="535">
                  <c:v>3.7112450725698801E-4</c:v>
                </c:pt>
                <c:pt idx="536">
                  <c:v>3.6109411516896102E-4</c:v>
                </c:pt>
                <c:pt idx="537">
                  <c:v>3.4103333099290802E-4</c:v>
                </c:pt>
                <c:pt idx="538">
                  <c:v>4.6139803604922899E-4</c:v>
                </c:pt>
                <c:pt idx="539">
                  <c:v>4.5136764396120201E-4</c:v>
                </c:pt>
                <c:pt idx="540">
                  <c:v>5.4164117275344202E-4</c:v>
                </c:pt>
                <c:pt idx="541">
                  <c:v>4.1124607560909498E-4</c:v>
                </c:pt>
                <c:pt idx="542">
                  <c:v>3.3100293890488098E-4</c:v>
                </c:pt>
                <c:pt idx="543">
                  <c:v>4.0121568352106799E-4</c:v>
                </c:pt>
                <c:pt idx="544">
                  <c:v>3.7112450725698801E-4</c:v>
                </c:pt>
                <c:pt idx="545">
                  <c:v>3.5106372308093501E-4</c:v>
                </c:pt>
                <c:pt idx="546">
                  <c:v>3.2097254681685502E-4</c:v>
                </c:pt>
                <c:pt idx="547">
                  <c:v>2.3069901802461401E-4</c:v>
                </c:pt>
                <c:pt idx="548">
                  <c:v>4.7142842813725501E-4</c:v>
                </c:pt>
                <c:pt idx="549">
                  <c:v>4.6139803604922899E-4</c:v>
                </c:pt>
                <c:pt idx="550">
                  <c:v>4.1124607560909498E-4</c:v>
                </c:pt>
                <c:pt idx="551">
                  <c:v>4.1124607560909498E-4</c:v>
                </c:pt>
                <c:pt idx="552">
                  <c:v>4.4133725187317502E-4</c:v>
                </c:pt>
                <c:pt idx="553">
                  <c:v>3.3100293890488098E-4</c:v>
                </c:pt>
                <c:pt idx="554">
                  <c:v>3.5106372308093501E-4</c:v>
                </c:pt>
                <c:pt idx="555">
                  <c:v>3.9118529143304198E-4</c:v>
                </c:pt>
                <c:pt idx="556">
                  <c:v>4.1124607560909498E-4</c:v>
                </c:pt>
                <c:pt idx="557">
                  <c:v>3.4103333099290802E-4</c:v>
                </c:pt>
                <c:pt idx="558">
                  <c:v>4.3130685978514901E-4</c:v>
                </c:pt>
                <c:pt idx="559">
                  <c:v>4.7142842813725501E-4</c:v>
                </c:pt>
                <c:pt idx="560">
                  <c:v>4.4133725187317502E-4</c:v>
                </c:pt>
                <c:pt idx="561">
                  <c:v>4.5136764396120201E-4</c:v>
                </c:pt>
                <c:pt idx="562">
                  <c:v>4.5136764396120201E-4</c:v>
                </c:pt>
                <c:pt idx="563">
                  <c:v>3.7112450725698801E-4</c:v>
                </c:pt>
                <c:pt idx="564">
                  <c:v>4.7142842813725501E-4</c:v>
                </c:pt>
                <c:pt idx="565">
                  <c:v>3.2097254681685502E-4</c:v>
                </c:pt>
                <c:pt idx="566">
                  <c:v>2.80850978464748E-4</c:v>
                </c:pt>
                <c:pt idx="567">
                  <c:v>4.0121568352106799E-4</c:v>
                </c:pt>
                <c:pt idx="568">
                  <c:v>3.1094215472882798E-4</c:v>
                </c:pt>
                <c:pt idx="569">
                  <c:v>4.3130685978514901E-4</c:v>
                </c:pt>
                <c:pt idx="570">
                  <c:v>3.0091176264080099E-4</c:v>
                </c:pt>
                <c:pt idx="571">
                  <c:v>4.9148921231330898E-4</c:v>
                </c:pt>
                <c:pt idx="572">
                  <c:v>3.0091176264080099E-4</c:v>
                </c:pt>
                <c:pt idx="573">
                  <c:v>4.3130685978514901E-4</c:v>
                </c:pt>
                <c:pt idx="574">
                  <c:v>4.3130685978514901E-4</c:v>
                </c:pt>
                <c:pt idx="575">
                  <c:v>3.2097254681685502E-4</c:v>
                </c:pt>
                <c:pt idx="576">
                  <c:v>3.8115489934501499E-4</c:v>
                </c:pt>
                <c:pt idx="577">
                  <c:v>4.8145882022528199E-4</c:v>
                </c:pt>
                <c:pt idx="578">
                  <c:v>3.5106372308093501E-4</c:v>
                </c:pt>
                <c:pt idx="579">
                  <c:v>4.1124607560909498E-4</c:v>
                </c:pt>
                <c:pt idx="580">
                  <c:v>3.1094215472882798E-4</c:v>
                </c:pt>
                <c:pt idx="581">
                  <c:v>5.2158038857738902E-4</c:v>
                </c:pt>
                <c:pt idx="582">
                  <c:v>4.7142842813725501E-4</c:v>
                </c:pt>
                <c:pt idx="583">
                  <c:v>5.5167156484146895E-4</c:v>
                </c:pt>
                <c:pt idx="584">
                  <c:v>3.7112450725698801E-4</c:v>
                </c:pt>
                <c:pt idx="585">
                  <c:v>3.6109411516896102E-4</c:v>
                </c:pt>
                <c:pt idx="586">
                  <c:v>4.3130685978514901E-4</c:v>
                </c:pt>
                <c:pt idx="587">
                  <c:v>4.2127646769712202E-4</c:v>
                </c:pt>
                <c:pt idx="588">
                  <c:v>4.1124607560909498E-4</c:v>
                </c:pt>
                <c:pt idx="589">
                  <c:v>3.1094215472882798E-4</c:v>
                </c:pt>
                <c:pt idx="590">
                  <c:v>4.0121568352106799E-4</c:v>
                </c:pt>
                <c:pt idx="591">
                  <c:v>4.2127646769712202E-4</c:v>
                </c:pt>
                <c:pt idx="592">
                  <c:v>3.6109411516896102E-4</c:v>
                </c:pt>
                <c:pt idx="593">
                  <c:v>4.4133725187317502E-4</c:v>
                </c:pt>
                <c:pt idx="594">
                  <c:v>3.1094215472882798E-4</c:v>
                </c:pt>
                <c:pt idx="595">
                  <c:v>4.1124607560909498E-4</c:v>
                </c:pt>
                <c:pt idx="596">
                  <c:v>3.9118529143304198E-4</c:v>
                </c:pt>
                <c:pt idx="597">
                  <c:v>5.2158038857738902E-4</c:v>
                </c:pt>
                <c:pt idx="598">
                  <c:v>3.9118529143304198E-4</c:v>
                </c:pt>
                <c:pt idx="599">
                  <c:v>4.1124607560909498E-4</c:v>
                </c:pt>
                <c:pt idx="600">
                  <c:v>3.1094215472882798E-4</c:v>
                </c:pt>
                <c:pt idx="601">
                  <c:v>3.4103333099290802E-4</c:v>
                </c:pt>
                <c:pt idx="602">
                  <c:v>3.5106372308093501E-4</c:v>
                </c:pt>
                <c:pt idx="603">
                  <c:v>3.8115489934501499E-4</c:v>
                </c:pt>
                <c:pt idx="604">
                  <c:v>3.5106372308093501E-4</c:v>
                </c:pt>
                <c:pt idx="605">
                  <c:v>2.3069901802461401E-4</c:v>
                </c:pt>
                <c:pt idx="606">
                  <c:v>3.7112450725698801E-4</c:v>
                </c:pt>
                <c:pt idx="607">
                  <c:v>5.8176274110554899E-4</c:v>
                </c:pt>
                <c:pt idx="608">
                  <c:v>5.0151960440133602E-4</c:v>
                </c:pt>
                <c:pt idx="609">
                  <c:v>5.2158038857738902E-4</c:v>
                </c:pt>
                <c:pt idx="610">
                  <c:v>3.3100293890488098E-4</c:v>
                </c:pt>
                <c:pt idx="611">
                  <c:v>4.0121568352106799E-4</c:v>
                </c:pt>
                <c:pt idx="612">
                  <c:v>3.2097254681685502E-4</c:v>
                </c:pt>
                <c:pt idx="613">
                  <c:v>3.8115489934501499E-4</c:v>
                </c:pt>
                <c:pt idx="614">
                  <c:v>3.4103333099290802E-4</c:v>
                </c:pt>
                <c:pt idx="615">
                  <c:v>3.0091176264080099E-4</c:v>
                </c:pt>
                <c:pt idx="616">
                  <c:v>4.1124607560909498E-4</c:v>
                </c:pt>
                <c:pt idx="617">
                  <c:v>3.4103333099290802E-4</c:v>
                </c:pt>
                <c:pt idx="618">
                  <c:v>3.4103333099290802E-4</c:v>
                </c:pt>
                <c:pt idx="619">
                  <c:v>3.3100293890488098E-4</c:v>
                </c:pt>
                <c:pt idx="620">
                  <c:v>4.8145882022528199E-4</c:v>
                </c:pt>
                <c:pt idx="621">
                  <c:v>3.0091176264080099E-4</c:v>
                </c:pt>
                <c:pt idx="622">
                  <c:v>4.2127646769712202E-4</c:v>
                </c:pt>
                <c:pt idx="623">
                  <c:v>3.5106372308093501E-4</c:v>
                </c:pt>
                <c:pt idx="624">
                  <c:v>4.4133725187317502E-4</c:v>
                </c:pt>
                <c:pt idx="625">
                  <c:v>3.7112450725698801E-4</c:v>
                </c:pt>
                <c:pt idx="626">
                  <c:v>4.3130685978514901E-4</c:v>
                </c:pt>
                <c:pt idx="627">
                  <c:v>3.8115489934501499E-4</c:v>
                </c:pt>
                <c:pt idx="628">
                  <c:v>3.8115489934501499E-4</c:v>
                </c:pt>
                <c:pt idx="629">
                  <c:v>4.2127646769712202E-4</c:v>
                </c:pt>
                <c:pt idx="630">
                  <c:v>3.8115489934501499E-4</c:v>
                </c:pt>
                <c:pt idx="631">
                  <c:v>3.0091176264080099E-4</c:v>
                </c:pt>
                <c:pt idx="632">
                  <c:v>5.2158038857738902E-4</c:v>
                </c:pt>
                <c:pt idx="633">
                  <c:v>3.9118529143304198E-4</c:v>
                </c:pt>
                <c:pt idx="634">
                  <c:v>2.9088137055277401E-4</c:v>
                </c:pt>
                <c:pt idx="635">
                  <c:v>3.3100293890488098E-4</c:v>
                </c:pt>
                <c:pt idx="636">
                  <c:v>3.1094215472882798E-4</c:v>
                </c:pt>
                <c:pt idx="637">
                  <c:v>3.2097254681685502E-4</c:v>
                </c:pt>
                <c:pt idx="638">
                  <c:v>3.3100293890488098E-4</c:v>
                </c:pt>
                <c:pt idx="639">
                  <c:v>3.4103333099290802E-4</c:v>
                </c:pt>
                <c:pt idx="640">
                  <c:v>3.1094215472882798E-4</c:v>
                </c:pt>
                <c:pt idx="641">
                  <c:v>3.7112450725698801E-4</c:v>
                </c:pt>
                <c:pt idx="642">
                  <c:v>3.3100293890488098E-4</c:v>
                </c:pt>
                <c:pt idx="643">
                  <c:v>4.1124607560909498E-4</c:v>
                </c:pt>
                <c:pt idx="644">
                  <c:v>3.9118529143304198E-4</c:v>
                </c:pt>
                <c:pt idx="645">
                  <c:v>4.0121568352106799E-4</c:v>
                </c:pt>
                <c:pt idx="646">
                  <c:v>3.9118529143304198E-4</c:v>
                </c:pt>
                <c:pt idx="647">
                  <c:v>2.80850978464748E-4</c:v>
                </c:pt>
                <c:pt idx="648">
                  <c:v>4.2127646769712202E-4</c:v>
                </c:pt>
                <c:pt idx="649">
                  <c:v>3.9118529143304198E-4</c:v>
                </c:pt>
                <c:pt idx="650">
                  <c:v>5.0151960440133602E-4</c:v>
                </c:pt>
                <c:pt idx="651">
                  <c:v>3.3100293890488098E-4</c:v>
                </c:pt>
                <c:pt idx="652">
                  <c:v>4.4133725187317502E-4</c:v>
                </c:pt>
                <c:pt idx="653">
                  <c:v>4.2127646769712202E-4</c:v>
                </c:pt>
                <c:pt idx="654">
                  <c:v>4.6139803604922899E-4</c:v>
                </c:pt>
                <c:pt idx="655">
                  <c:v>2.80850978464748E-4</c:v>
                </c:pt>
                <c:pt idx="656">
                  <c:v>4.2127646769712202E-4</c:v>
                </c:pt>
                <c:pt idx="657">
                  <c:v>4.5136764396120201E-4</c:v>
                </c:pt>
                <c:pt idx="658">
                  <c:v>3.3100293890488098E-4</c:v>
                </c:pt>
                <c:pt idx="659">
                  <c:v>4.7142842813725501E-4</c:v>
                </c:pt>
                <c:pt idx="660">
                  <c:v>3.7112450725698801E-4</c:v>
                </c:pt>
                <c:pt idx="661">
                  <c:v>3.3100293890488098E-4</c:v>
                </c:pt>
                <c:pt idx="662">
                  <c:v>3.9118529143304198E-4</c:v>
                </c:pt>
                <c:pt idx="663">
                  <c:v>4.4133725187317502E-4</c:v>
                </c:pt>
                <c:pt idx="664">
                  <c:v>3.7112450725698801E-4</c:v>
                </c:pt>
                <c:pt idx="665">
                  <c:v>3.7112450725698801E-4</c:v>
                </c:pt>
                <c:pt idx="666">
                  <c:v>4.1124607560909498E-4</c:v>
                </c:pt>
                <c:pt idx="667">
                  <c:v>3.2097254681685502E-4</c:v>
                </c:pt>
                <c:pt idx="668">
                  <c:v>3.1094215472882798E-4</c:v>
                </c:pt>
                <c:pt idx="669">
                  <c:v>3.3100293890488098E-4</c:v>
                </c:pt>
                <c:pt idx="670">
                  <c:v>3.3100293890488098E-4</c:v>
                </c:pt>
                <c:pt idx="671">
                  <c:v>3.8115489934501499E-4</c:v>
                </c:pt>
                <c:pt idx="672">
                  <c:v>3.5106372308093501E-4</c:v>
                </c:pt>
                <c:pt idx="673">
                  <c:v>4.4133725187317502E-4</c:v>
                </c:pt>
                <c:pt idx="674">
                  <c:v>2.40729410112641E-4</c:v>
                </c:pt>
                <c:pt idx="675">
                  <c:v>2.5075980220066801E-4</c:v>
                </c:pt>
                <c:pt idx="676">
                  <c:v>3.1094215472882798E-4</c:v>
                </c:pt>
                <c:pt idx="677">
                  <c:v>3.4103333099290802E-4</c:v>
                </c:pt>
                <c:pt idx="678">
                  <c:v>2.80850978464748E-4</c:v>
                </c:pt>
                <c:pt idx="679">
                  <c:v>3.1094215472882798E-4</c:v>
                </c:pt>
                <c:pt idx="680">
                  <c:v>3.9118529143304198E-4</c:v>
                </c:pt>
                <c:pt idx="681">
                  <c:v>4.4133725187317502E-4</c:v>
                </c:pt>
                <c:pt idx="682">
                  <c:v>4.5136764396120201E-4</c:v>
                </c:pt>
                <c:pt idx="683">
                  <c:v>3.0091176264080099E-4</c:v>
                </c:pt>
                <c:pt idx="684">
                  <c:v>3.8115489934501499E-4</c:v>
                </c:pt>
                <c:pt idx="685">
                  <c:v>2.6079019428869402E-4</c:v>
                </c:pt>
                <c:pt idx="686">
                  <c:v>2.5075980220066801E-4</c:v>
                </c:pt>
                <c:pt idx="687">
                  <c:v>4.0121568352106799E-4</c:v>
                </c:pt>
                <c:pt idx="688">
                  <c:v>3.0091176264080099E-4</c:v>
                </c:pt>
                <c:pt idx="689">
                  <c:v>2.80850978464748E-4</c:v>
                </c:pt>
                <c:pt idx="690">
                  <c:v>3.4103333099290802E-4</c:v>
                </c:pt>
                <c:pt idx="691">
                  <c:v>3.9118529143304198E-4</c:v>
                </c:pt>
                <c:pt idx="692">
                  <c:v>4.2127646769712202E-4</c:v>
                </c:pt>
                <c:pt idx="693">
                  <c:v>4.9148921231330898E-4</c:v>
                </c:pt>
                <c:pt idx="694">
                  <c:v>3.0091176264080099E-4</c:v>
                </c:pt>
                <c:pt idx="695">
                  <c:v>4.2127646769712202E-4</c:v>
                </c:pt>
                <c:pt idx="696">
                  <c:v>3.4103333099290802E-4</c:v>
                </c:pt>
                <c:pt idx="697">
                  <c:v>2.3069901802461401E-4</c:v>
                </c:pt>
                <c:pt idx="698">
                  <c:v>2.7082058637672101E-4</c:v>
                </c:pt>
                <c:pt idx="699">
                  <c:v>3.8115489934501499E-4</c:v>
                </c:pt>
                <c:pt idx="700">
                  <c:v>4.4133725187317502E-4</c:v>
                </c:pt>
                <c:pt idx="701">
                  <c:v>4.8145882022528199E-4</c:v>
                </c:pt>
                <c:pt idx="702">
                  <c:v>2.5075980220066801E-4</c:v>
                </c:pt>
                <c:pt idx="703">
                  <c:v>3.0091176264080099E-4</c:v>
                </c:pt>
                <c:pt idx="704">
                  <c:v>4.0121568352106799E-4</c:v>
                </c:pt>
                <c:pt idx="705">
                  <c:v>2.7082058637672101E-4</c:v>
                </c:pt>
                <c:pt idx="706">
                  <c:v>4.5136764396120201E-4</c:v>
                </c:pt>
                <c:pt idx="707">
                  <c:v>2.80850978464748E-4</c:v>
                </c:pt>
                <c:pt idx="708">
                  <c:v>2.7082058637672101E-4</c:v>
                </c:pt>
                <c:pt idx="709">
                  <c:v>2.5075980220066801E-4</c:v>
                </c:pt>
                <c:pt idx="710">
                  <c:v>2.40729410112641E-4</c:v>
                </c:pt>
                <c:pt idx="711">
                  <c:v>4.1124607560909498E-4</c:v>
                </c:pt>
                <c:pt idx="712">
                  <c:v>3.6109411516896102E-4</c:v>
                </c:pt>
                <c:pt idx="713">
                  <c:v>3.3100293890488098E-4</c:v>
                </c:pt>
                <c:pt idx="714">
                  <c:v>3.2097254681685502E-4</c:v>
                </c:pt>
                <c:pt idx="715">
                  <c:v>3.1094215472882798E-4</c:v>
                </c:pt>
                <c:pt idx="716">
                  <c:v>3.2097254681685502E-4</c:v>
                </c:pt>
                <c:pt idx="717">
                  <c:v>2.6079019428869402E-4</c:v>
                </c:pt>
                <c:pt idx="718">
                  <c:v>3.3100293890488098E-4</c:v>
                </c:pt>
                <c:pt idx="719">
                  <c:v>3.4103333099290802E-4</c:v>
                </c:pt>
                <c:pt idx="720">
                  <c:v>3.0091176264080099E-4</c:v>
                </c:pt>
                <c:pt idx="721">
                  <c:v>4.0121568352106799E-4</c:v>
                </c:pt>
                <c:pt idx="722">
                  <c:v>3.0091176264080099E-4</c:v>
                </c:pt>
                <c:pt idx="723">
                  <c:v>4.3130685978514901E-4</c:v>
                </c:pt>
                <c:pt idx="724">
                  <c:v>3.0091176264080099E-4</c:v>
                </c:pt>
                <c:pt idx="725">
                  <c:v>3.5106372308093501E-4</c:v>
                </c:pt>
                <c:pt idx="726">
                  <c:v>3.7112450725698801E-4</c:v>
                </c:pt>
                <c:pt idx="727">
                  <c:v>3.5106372308093501E-4</c:v>
                </c:pt>
                <c:pt idx="728">
                  <c:v>3.7112450725698801E-4</c:v>
                </c:pt>
                <c:pt idx="729">
                  <c:v>3.3100293890488098E-4</c:v>
                </c:pt>
                <c:pt idx="730">
                  <c:v>2.80850978464748E-4</c:v>
                </c:pt>
                <c:pt idx="731">
                  <c:v>3.2097254681685502E-4</c:v>
                </c:pt>
                <c:pt idx="732">
                  <c:v>3.1094215472882798E-4</c:v>
                </c:pt>
                <c:pt idx="733">
                  <c:v>4.7142842813725501E-4</c:v>
                </c:pt>
                <c:pt idx="734">
                  <c:v>3.5106372308093501E-4</c:v>
                </c:pt>
                <c:pt idx="735">
                  <c:v>2.9088137055277401E-4</c:v>
                </c:pt>
                <c:pt idx="736">
                  <c:v>3.5106372308093501E-4</c:v>
                </c:pt>
                <c:pt idx="737">
                  <c:v>4.7142842813725501E-4</c:v>
                </c:pt>
                <c:pt idx="738">
                  <c:v>2.5075980220066801E-4</c:v>
                </c:pt>
                <c:pt idx="739">
                  <c:v>3.6109411516896102E-4</c:v>
                </c:pt>
                <c:pt idx="740">
                  <c:v>3.8115489934501499E-4</c:v>
                </c:pt>
                <c:pt idx="741">
                  <c:v>3.1094215472882798E-4</c:v>
                </c:pt>
                <c:pt idx="742">
                  <c:v>3.5106372308093501E-4</c:v>
                </c:pt>
                <c:pt idx="743">
                  <c:v>3.9118529143304198E-4</c:v>
                </c:pt>
                <c:pt idx="744">
                  <c:v>3.3100293890488098E-4</c:v>
                </c:pt>
                <c:pt idx="745">
                  <c:v>3.5106372308093501E-4</c:v>
                </c:pt>
                <c:pt idx="746">
                  <c:v>2.5075980220066801E-4</c:v>
                </c:pt>
                <c:pt idx="747">
                  <c:v>3.7112450725698801E-4</c:v>
                </c:pt>
                <c:pt idx="748">
                  <c:v>4.8145882022528199E-4</c:v>
                </c:pt>
                <c:pt idx="749">
                  <c:v>4.0121568352106799E-4</c:v>
                </c:pt>
                <c:pt idx="750">
                  <c:v>3.3100293890488098E-4</c:v>
                </c:pt>
                <c:pt idx="751">
                  <c:v>3.3100293890488098E-4</c:v>
                </c:pt>
                <c:pt idx="752">
                  <c:v>4.4133725187317502E-4</c:v>
                </c:pt>
                <c:pt idx="753">
                  <c:v>3.9118529143304198E-4</c:v>
                </c:pt>
                <c:pt idx="754">
                  <c:v>4.3130685978514901E-4</c:v>
                </c:pt>
                <c:pt idx="755">
                  <c:v>3.5106372308093501E-4</c:v>
                </c:pt>
                <c:pt idx="756">
                  <c:v>3.6109411516896102E-4</c:v>
                </c:pt>
                <c:pt idx="757">
                  <c:v>2.40729410112641E-4</c:v>
                </c:pt>
                <c:pt idx="758">
                  <c:v>2.6079019428869402E-4</c:v>
                </c:pt>
                <c:pt idx="759">
                  <c:v>3.0091176264080099E-4</c:v>
                </c:pt>
                <c:pt idx="760">
                  <c:v>3.0091176264080099E-4</c:v>
                </c:pt>
                <c:pt idx="761">
                  <c:v>3.3100293890488098E-4</c:v>
                </c:pt>
                <c:pt idx="762">
                  <c:v>3.0091176264080099E-4</c:v>
                </c:pt>
                <c:pt idx="763">
                  <c:v>2.80850978464748E-4</c:v>
                </c:pt>
                <c:pt idx="764">
                  <c:v>3.4103333099290802E-4</c:v>
                </c:pt>
                <c:pt idx="765">
                  <c:v>2.80850978464748E-4</c:v>
                </c:pt>
                <c:pt idx="766">
                  <c:v>4.2127646769712202E-4</c:v>
                </c:pt>
                <c:pt idx="767">
                  <c:v>3.0091176264080099E-4</c:v>
                </c:pt>
                <c:pt idx="768">
                  <c:v>3.6109411516896102E-4</c:v>
                </c:pt>
                <c:pt idx="769">
                  <c:v>3.0091176264080099E-4</c:v>
                </c:pt>
                <c:pt idx="770">
                  <c:v>3.1094215472882798E-4</c:v>
                </c:pt>
                <c:pt idx="771">
                  <c:v>3.4103333099290802E-4</c:v>
                </c:pt>
                <c:pt idx="772">
                  <c:v>4.2127646769712202E-4</c:v>
                </c:pt>
                <c:pt idx="773">
                  <c:v>3.3100293890488098E-4</c:v>
                </c:pt>
                <c:pt idx="774">
                  <c:v>2.80850978464748E-4</c:v>
                </c:pt>
                <c:pt idx="775">
                  <c:v>2.2066862593658699E-4</c:v>
                </c:pt>
                <c:pt idx="776">
                  <c:v>3.2097254681685502E-4</c:v>
                </c:pt>
                <c:pt idx="777">
                  <c:v>3.4103333099290802E-4</c:v>
                </c:pt>
                <c:pt idx="778">
                  <c:v>3.1094215472882798E-4</c:v>
                </c:pt>
                <c:pt idx="779">
                  <c:v>3.0091176264080099E-4</c:v>
                </c:pt>
                <c:pt idx="780">
                  <c:v>3.3100293890488098E-4</c:v>
                </c:pt>
                <c:pt idx="781">
                  <c:v>3.2097254681685502E-4</c:v>
                </c:pt>
                <c:pt idx="782">
                  <c:v>3.1094215472882798E-4</c:v>
                </c:pt>
                <c:pt idx="783">
                  <c:v>2.9088137055277401E-4</c:v>
                </c:pt>
                <c:pt idx="784">
                  <c:v>2.40729410112641E-4</c:v>
                </c:pt>
                <c:pt idx="785">
                  <c:v>3.2097254681685502E-4</c:v>
                </c:pt>
                <c:pt idx="786">
                  <c:v>2.9088137055277401E-4</c:v>
                </c:pt>
                <c:pt idx="787">
                  <c:v>3.6109411516896102E-4</c:v>
                </c:pt>
                <c:pt idx="788">
                  <c:v>3.4103333099290802E-4</c:v>
                </c:pt>
                <c:pt idx="789">
                  <c:v>2.9088137055277401E-4</c:v>
                </c:pt>
                <c:pt idx="790">
                  <c:v>2.1063823384856101E-4</c:v>
                </c:pt>
                <c:pt idx="791">
                  <c:v>3.0091176264080099E-4</c:v>
                </c:pt>
                <c:pt idx="792">
                  <c:v>2.6079019428869402E-4</c:v>
                </c:pt>
                <c:pt idx="793">
                  <c:v>2.5075980220066801E-4</c:v>
                </c:pt>
                <c:pt idx="794">
                  <c:v>3.2097254681685502E-4</c:v>
                </c:pt>
                <c:pt idx="795">
                  <c:v>4.0121568352106799E-4</c:v>
                </c:pt>
                <c:pt idx="796">
                  <c:v>2.9088137055277401E-4</c:v>
                </c:pt>
                <c:pt idx="797">
                  <c:v>3.3100293890488098E-4</c:v>
                </c:pt>
                <c:pt idx="798">
                  <c:v>2.2066862593658699E-4</c:v>
                </c:pt>
                <c:pt idx="799">
                  <c:v>2.9088137055277401E-4</c:v>
                </c:pt>
                <c:pt idx="800">
                  <c:v>4.0121568352106799E-4</c:v>
                </c:pt>
                <c:pt idx="801">
                  <c:v>3.9118529143304198E-4</c:v>
                </c:pt>
                <c:pt idx="802">
                  <c:v>3.3100293890488098E-4</c:v>
                </c:pt>
                <c:pt idx="803">
                  <c:v>3.1094215472882798E-4</c:v>
                </c:pt>
                <c:pt idx="804">
                  <c:v>3.4103333099290802E-4</c:v>
                </c:pt>
                <c:pt idx="805">
                  <c:v>2.1063823384856101E-4</c:v>
                </c:pt>
                <c:pt idx="806">
                  <c:v>2.6079019428869402E-4</c:v>
                </c:pt>
                <c:pt idx="807">
                  <c:v>3.3100293890488098E-4</c:v>
                </c:pt>
                <c:pt idx="808">
                  <c:v>3.5106372308093501E-4</c:v>
                </c:pt>
                <c:pt idx="809">
                  <c:v>2.2066862593658699E-4</c:v>
                </c:pt>
                <c:pt idx="810">
                  <c:v>3.4103333099290802E-4</c:v>
                </c:pt>
                <c:pt idx="811">
                  <c:v>3.2097254681685502E-4</c:v>
                </c:pt>
                <c:pt idx="812">
                  <c:v>2.7082058637672101E-4</c:v>
                </c:pt>
                <c:pt idx="813">
                  <c:v>2.6079019428869402E-4</c:v>
                </c:pt>
                <c:pt idx="814">
                  <c:v>3.2097254681685502E-4</c:v>
                </c:pt>
                <c:pt idx="815">
                  <c:v>3.2097254681685502E-4</c:v>
                </c:pt>
                <c:pt idx="816">
                  <c:v>3.7112450725698801E-4</c:v>
                </c:pt>
                <c:pt idx="817">
                  <c:v>2.40729410112641E-4</c:v>
                </c:pt>
                <c:pt idx="818">
                  <c:v>2.5075980220066801E-4</c:v>
                </c:pt>
                <c:pt idx="819">
                  <c:v>2.9088137055277401E-4</c:v>
                </c:pt>
                <c:pt idx="820">
                  <c:v>2.6079019428869402E-4</c:v>
                </c:pt>
                <c:pt idx="821">
                  <c:v>2.9088137055277401E-4</c:v>
                </c:pt>
                <c:pt idx="822">
                  <c:v>2.1063823384856101E-4</c:v>
                </c:pt>
                <c:pt idx="823">
                  <c:v>3.2097254681685502E-4</c:v>
                </c:pt>
                <c:pt idx="824">
                  <c:v>2.00607841760534E-4</c:v>
                </c:pt>
                <c:pt idx="825">
                  <c:v>2.3069901802461401E-4</c:v>
                </c:pt>
                <c:pt idx="826">
                  <c:v>3.0091176264080099E-4</c:v>
                </c:pt>
                <c:pt idx="827">
                  <c:v>2.7082058637672101E-4</c:v>
                </c:pt>
                <c:pt idx="828">
                  <c:v>3.1094215472882798E-4</c:v>
                </c:pt>
                <c:pt idx="829">
                  <c:v>2.80850978464748E-4</c:v>
                </c:pt>
                <c:pt idx="830">
                  <c:v>2.7082058637672101E-4</c:v>
                </c:pt>
                <c:pt idx="831">
                  <c:v>3.3100293890488098E-4</c:v>
                </c:pt>
                <c:pt idx="832">
                  <c:v>3.4103333099290802E-4</c:v>
                </c:pt>
                <c:pt idx="833">
                  <c:v>2.80850978464748E-4</c:v>
                </c:pt>
                <c:pt idx="834">
                  <c:v>4.0121568352106799E-4</c:v>
                </c:pt>
                <c:pt idx="835">
                  <c:v>3.7112450725698801E-4</c:v>
                </c:pt>
                <c:pt idx="836">
                  <c:v>2.6079019428869402E-4</c:v>
                </c:pt>
                <c:pt idx="837">
                  <c:v>3.1094215472882798E-4</c:v>
                </c:pt>
                <c:pt idx="838">
                  <c:v>3.0091176264080099E-4</c:v>
                </c:pt>
                <c:pt idx="839">
                  <c:v>2.7082058637672101E-4</c:v>
                </c:pt>
                <c:pt idx="840">
                  <c:v>3.6109411516896102E-4</c:v>
                </c:pt>
                <c:pt idx="841">
                  <c:v>2.9088137055277401E-4</c:v>
                </c:pt>
                <c:pt idx="842">
                  <c:v>3.0091176264080099E-4</c:v>
                </c:pt>
                <c:pt idx="843">
                  <c:v>1.8054705758447999E-4</c:v>
                </c:pt>
                <c:pt idx="844">
                  <c:v>3.6109411516896102E-4</c:v>
                </c:pt>
                <c:pt idx="845">
                  <c:v>2.00607841760534E-4</c:v>
                </c:pt>
                <c:pt idx="846">
                  <c:v>3.0091176264080099E-4</c:v>
                </c:pt>
                <c:pt idx="847">
                  <c:v>3.0091176264080099E-4</c:v>
                </c:pt>
                <c:pt idx="848">
                  <c:v>2.2066862593658699E-4</c:v>
                </c:pt>
                <c:pt idx="849">
                  <c:v>2.5075980220066801E-4</c:v>
                </c:pt>
                <c:pt idx="850">
                  <c:v>3.3100293890488098E-4</c:v>
                </c:pt>
                <c:pt idx="851">
                  <c:v>2.40729410112641E-4</c:v>
                </c:pt>
                <c:pt idx="852">
                  <c:v>3.8115489934501499E-4</c:v>
                </c:pt>
                <c:pt idx="853">
                  <c:v>2.40729410112641E-4</c:v>
                </c:pt>
                <c:pt idx="854">
                  <c:v>3.3100293890488098E-4</c:v>
                </c:pt>
                <c:pt idx="855">
                  <c:v>2.9088137055277401E-4</c:v>
                </c:pt>
                <c:pt idx="856">
                  <c:v>3.6109411516896102E-4</c:v>
                </c:pt>
                <c:pt idx="857">
                  <c:v>2.3069901802461401E-4</c:v>
                </c:pt>
                <c:pt idx="858">
                  <c:v>3.2097254681685502E-4</c:v>
                </c:pt>
                <c:pt idx="859">
                  <c:v>3.0091176264080099E-4</c:v>
                </c:pt>
                <c:pt idx="860">
                  <c:v>3.5106372308093501E-4</c:v>
                </c:pt>
                <c:pt idx="861">
                  <c:v>2.9088137055277401E-4</c:v>
                </c:pt>
                <c:pt idx="862">
                  <c:v>2.9088137055277401E-4</c:v>
                </c:pt>
                <c:pt idx="863">
                  <c:v>2.7082058637672101E-4</c:v>
                </c:pt>
                <c:pt idx="864">
                  <c:v>3.4103333099290802E-4</c:v>
                </c:pt>
                <c:pt idx="865">
                  <c:v>3.0091176264080099E-4</c:v>
                </c:pt>
                <c:pt idx="866">
                  <c:v>2.80850978464748E-4</c:v>
                </c:pt>
                <c:pt idx="867">
                  <c:v>2.6079019428869402E-4</c:v>
                </c:pt>
                <c:pt idx="868">
                  <c:v>3.1094215472882798E-4</c:v>
                </c:pt>
                <c:pt idx="869">
                  <c:v>3.3100293890488098E-4</c:v>
                </c:pt>
                <c:pt idx="870">
                  <c:v>3.5106372308093501E-4</c:v>
                </c:pt>
                <c:pt idx="871">
                  <c:v>1.60486273408427E-4</c:v>
                </c:pt>
                <c:pt idx="872">
                  <c:v>2.7082058637672101E-4</c:v>
                </c:pt>
                <c:pt idx="873">
                  <c:v>3.3100293890488098E-4</c:v>
                </c:pt>
                <c:pt idx="874">
                  <c:v>2.00607841760534E-4</c:v>
                </c:pt>
                <c:pt idx="875">
                  <c:v>2.5075980220066801E-4</c:v>
                </c:pt>
                <c:pt idx="876">
                  <c:v>3.3100293890488098E-4</c:v>
                </c:pt>
                <c:pt idx="877">
                  <c:v>2.7082058637672101E-4</c:v>
                </c:pt>
                <c:pt idx="878">
                  <c:v>2.9088137055277401E-4</c:v>
                </c:pt>
                <c:pt idx="879">
                  <c:v>1.9057744967250701E-4</c:v>
                </c:pt>
                <c:pt idx="880">
                  <c:v>2.6079019428869402E-4</c:v>
                </c:pt>
                <c:pt idx="881">
                  <c:v>2.9088137055277401E-4</c:v>
                </c:pt>
                <c:pt idx="882">
                  <c:v>2.80850978464748E-4</c:v>
                </c:pt>
                <c:pt idx="883">
                  <c:v>2.80850978464748E-4</c:v>
                </c:pt>
                <c:pt idx="884">
                  <c:v>2.1063823384856101E-4</c:v>
                </c:pt>
                <c:pt idx="885">
                  <c:v>2.80850978464748E-4</c:v>
                </c:pt>
                <c:pt idx="886">
                  <c:v>3.6109411516896102E-4</c:v>
                </c:pt>
                <c:pt idx="887">
                  <c:v>3.2097254681685502E-4</c:v>
                </c:pt>
                <c:pt idx="888">
                  <c:v>3.0091176264080099E-4</c:v>
                </c:pt>
                <c:pt idx="889">
                  <c:v>2.9088137055277401E-4</c:v>
                </c:pt>
                <c:pt idx="890">
                  <c:v>3.5106372308093501E-4</c:v>
                </c:pt>
                <c:pt idx="891">
                  <c:v>3.7112450725698801E-4</c:v>
                </c:pt>
                <c:pt idx="892">
                  <c:v>2.80850978464748E-4</c:v>
                </c:pt>
                <c:pt idx="893">
                  <c:v>3.4103333099290802E-4</c:v>
                </c:pt>
                <c:pt idx="894">
                  <c:v>2.40729410112641E-4</c:v>
                </c:pt>
                <c:pt idx="895">
                  <c:v>2.3069901802461401E-4</c:v>
                </c:pt>
                <c:pt idx="896">
                  <c:v>1.9057744967250701E-4</c:v>
                </c:pt>
                <c:pt idx="897">
                  <c:v>2.3069901802461401E-4</c:v>
                </c:pt>
                <c:pt idx="898">
                  <c:v>2.3069901802461401E-4</c:v>
                </c:pt>
                <c:pt idx="899">
                  <c:v>2.1063823384856101E-4</c:v>
                </c:pt>
                <c:pt idx="900">
                  <c:v>2.3069901802461401E-4</c:v>
                </c:pt>
                <c:pt idx="901">
                  <c:v>2.80850978464748E-4</c:v>
                </c:pt>
                <c:pt idx="902">
                  <c:v>2.00607841760534E-4</c:v>
                </c:pt>
                <c:pt idx="903">
                  <c:v>2.1063823384856101E-4</c:v>
                </c:pt>
                <c:pt idx="904">
                  <c:v>3.4103333099290802E-4</c:v>
                </c:pt>
                <c:pt idx="905">
                  <c:v>3.2097254681685502E-4</c:v>
                </c:pt>
                <c:pt idx="906">
                  <c:v>2.7082058637672101E-4</c:v>
                </c:pt>
                <c:pt idx="907">
                  <c:v>3.4103333099290802E-4</c:v>
                </c:pt>
                <c:pt idx="908">
                  <c:v>3.0091176264080099E-4</c:v>
                </c:pt>
                <c:pt idx="909">
                  <c:v>3.3100293890488098E-4</c:v>
                </c:pt>
                <c:pt idx="910">
                  <c:v>2.7082058637672101E-4</c:v>
                </c:pt>
                <c:pt idx="911">
                  <c:v>3.0091176264080099E-4</c:v>
                </c:pt>
                <c:pt idx="912">
                  <c:v>3.1094215472882798E-4</c:v>
                </c:pt>
                <c:pt idx="913">
                  <c:v>4.0121568352106799E-4</c:v>
                </c:pt>
                <c:pt idx="914">
                  <c:v>3.0091176264080099E-4</c:v>
                </c:pt>
                <c:pt idx="915">
                  <c:v>2.7082058637672101E-4</c:v>
                </c:pt>
                <c:pt idx="916">
                  <c:v>3.1094215472882798E-4</c:v>
                </c:pt>
                <c:pt idx="917">
                  <c:v>2.2066862593658699E-4</c:v>
                </c:pt>
                <c:pt idx="918">
                  <c:v>2.7082058637672101E-4</c:v>
                </c:pt>
                <c:pt idx="919">
                  <c:v>3.5106372308093501E-4</c:v>
                </c:pt>
                <c:pt idx="920">
                  <c:v>2.40729410112641E-4</c:v>
                </c:pt>
                <c:pt idx="921">
                  <c:v>2.1063823384856101E-4</c:v>
                </c:pt>
                <c:pt idx="922">
                  <c:v>3.9118529143304198E-4</c:v>
                </c:pt>
                <c:pt idx="923">
                  <c:v>2.00607841760534E-4</c:v>
                </c:pt>
                <c:pt idx="924">
                  <c:v>2.40729410112641E-4</c:v>
                </c:pt>
                <c:pt idx="925">
                  <c:v>3.2097254681685502E-4</c:v>
                </c:pt>
                <c:pt idx="926">
                  <c:v>3.2097254681685502E-4</c:v>
                </c:pt>
                <c:pt idx="927">
                  <c:v>3.5106372308093501E-4</c:v>
                </c:pt>
                <c:pt idx="928">
                  <c:v>2.5075980220066801E-4</c:v>
                </c:pt>
                <c:pt idx="929">
                  <c:v>3.2097254681685502E-4</c:v>
                </c:pt>
                <c:pt idx="930">
                  <c:v>3.3100293890488098E-4</c:v>
                </c:pt>
                <c:pt idx="931">
                  <c:v>2.1063823384856101E-4</c:v>
                </c:pt>
                <c:pt idx="932">
                  <c:v>2.3069901802461401E-4</c:v>
                </c:pt>
                <c:pt idx="933">
                  <c:v>3.3100293890488098E-4</c:v>
                </c:pt>
                <c:pt idx="934">
                  <c:v>2.9088137055277401E-4</c:v>
                </c:pt>
                <c:pt idx="935">
                  <c:v>3.1094215472882798E-4</c:v>
                </c:pt>
                <c:pt idx="936">
                  <c:v>2.80850978464748E-4</c:v>
                </c:pt>
                <c:pt idx="937">
                  <c:v>3.2097254681685502E-4</c:v>
                </c:pt>
                <c:pt idx="938">
                  <c:v>2.3069901802461401E-4</c:v>
                </c:pt>
                <c:pt idx="939">
                  <c:v>2.80850978464748E-4</c:v>
                </c:pt>
                <c:pt idx="940">
                  <c:v>2.3069901802461401E-4</c:v>
                </c:pt>
                <c:pt idx="941">
                  <c:v>2.3069901802461401E-4</c:v>
                </c:pt>
                <c:pt idx="942">
                  <c:v>2.5075980220066801E-4</c:v>
                </c:pt>
                <c:pt idx="943">
                  <c:v>2.7082058637672101E-4</c:v>
                </c:pt>
                <c:pt idx="944">
                  <c:v>2.3069901802461401E-4</c:v>
                </c:pt>
                <c:pt idx="945">
                  <c:v>2.3069901802461401E-4</c:v>
                </c:pt>
                <c:pt idx="946">
                  <c:v>2.80850978464748E-4</c:v>
                </c:pt>
                <c:pt idx="947">
                  <c:v>1.9057744967250701E-4</c:v>
                </c:pt>
                <c:pt idx="948">
                  <c:v>3.2097254681685502E-4</c:v>
                </c:pt>
                <c:pt idx="949">
                  <c:v>3.4103333099290802E-4</c:v>
                </c:pt>
                <c:pt idx="950">
                  <c:v>2.5075980220066801E-4</c:v>
                </c:pt>
                <c:pt idx="951">
                  <c:v>2.9088137055277401E-4</c:v>
                </c:pt>
                <c:pt idx="952">
                  <c:v>2.80850978464748E-4</c:v>
                </c:pt>
                <c:pt idx="953">
                  <c:v>2.80850978464748E-4</c:v>
                </c:pt>
                <c:pt idx="954">
                  <c:v>2.2066862593658699E-4</c:v>
                </c:pt>
                <c:pt idx="955">
                  <c:v>3.1094215472882798E-4</c:v>
                </c:pt>
                <c:pt idx="956">
                  <c:v>2.40729410112641E-4</c:v>
                </c:pt>
                <c:pt idx="957">
                  <c:v>3.3100293890488098E-4</c:v>
                </c:pt>
                <c:pt idx="958">
                  <c:v>2.1063823384856101E-4</c:v>
                </c:pt>
                <c:pt idx="959">
                  <c:v>2.3069901802461401E-4</c:v>
                </c:pt>
                <c:pt idx="960">
                  <c:v>2.40729410112641E-4</c:v>
                </c:pt>
                <c:pt idx="961">
                  <c:v>2.6079019428869402E-4</c:v>
                </c:pt>
                <c:pt idx="962">
                  <c:v>2.6079019428869402E-4</c:v>
                </c:pt>
                <c:pt idx="963">
                  <c:v>2.3069901802461401E-4</c:v>
                </c:pt>
                <c:pt idx="964">
                  <c:v>2.5075980220066801E-4</c:v>
                </c:pt>
                <c:pt idx="965">
                  <c:v>2.1063823384856101E-4</c:v>
                </c:pt>
                <c:pt idx="966">
                  <c:v>2.2066862593658699E-4</c:v>
                </c:pt>
                <c:pt idx="967">
                  <c:v>3.0091176264080099E-4</c:v>
                </c:pt>
                <c:pt idx="968">
                  <c:v>2.5075980220066801E-4</c:v>
                </c:pt>
                <c:pt idx="969">
                  <c:v>2.2066862593658699E-4</c:v>
                </c:pt>
                <c:pt idx="970">
                  <c:v>2.2066862593658699E-4</c:v>
                </c:pt>
                <c:pt idx="971">
                  <c:v>2.00607841760534E-4</c:v>
                </c:pt>
                <c:pt idx="972">
                  <c:v>3.7112450725698801E-4</c:v>
                </c:pt>
                <c:pt idx="973">
                  <c:v>2.1063823384856101E-4</c:v>
                </c:pt>
                <c:pt idx="974">
                  <c:v>2.2066862593658699E-4</c:v>
                </c:pt>
                <c:pt idx="975">
                  <c:v>3.1094215472882798E-4</c:v>
                </c:pt>
                <c:pt idx="976">
                  <c:v>3.0091176264080099E-4</c:v>
                </c:pt>
                <c:pt idx="977">
                  <c:v>3.0091176264080099E-4</c:v>
                </c:pt>
                <c:pt idx="978">
                  <c:v>3.0091176264080099E-4</c:v>
                </c:pt>
                <c:pt idx="979">
                  <c:v>2.7082058637672101E-4</c:v>
                </c:pt>
                <c:pt idx="980">
                  <c:v>2.6079019428869402E-4</c:v>
                </c:pt>
                <c:pt idx="981">
                  <c:v>2.2066862593658699E-4</c:v>
                </c:pt>
                <c:pt idx="982">
                  <c:v>2.3069901802461401E-4</c:v>
                </c:pt>
                <c:pt idx="983">
                  <c:v>3.1094215472882798E-4</c:v>
                </c:pt>
                <c:pt idx="984">
                  <c:v>2.5075980220066801E-4</c:v>
                </c:pt>
                <c:pt idx="985">
                  <c:v>2.6079019428869402E-4</c:v>
                </c:pt>
                <c:pt idx="986">
                  <c:v>3.6109411516896102E-4</c:v>
                </c:pt>
                <c:pt idx="987">
                  <c:v>4.1124607560909498E-4</c:v>
                </c:pt>
                <c:pt idx="988">
                  <c:v>2.7082058637672101E-4</c:v>
                </c:pt>
                <c:pt idx="989">
                  <c:v>2.5075980220066801E-4</c:v>
                </c:pt>
                <c:pt idx="990">
                  <c:v>2.6079019428869402E-4</c:v>
                </c:pt>
                <c:pt idx="991">
                  <c:v>2.7082058637672101E-4</c:v>
                </c:pt>
                <c:pt idx="992">
                  <c:v>2.80850978464748E-4</c:v>
                </c:pt>
                <c:pt idx="993">
                  <c:v>2.80850978464748E-4</c:v>
                </c:pt>
                <c:pt idx="994">
                  <c:v>2.3069901802461401E-4</c:v>
                </c:pt>
                <c:pt idx="995">
                  <c:v>3.4103333099290802E-4</c:v>
                </c:pt>
                <c:pt idx="996">
                  <c:v>3.1094215472882798E-4</c:v>
                </c:pt>
                <c:pt idx="997">
                  <c:v>3.2097254681685502E-4</c:v>
                </c:pt>
                <c:pt idx="998">
                  <c:v>3.0091176264080099E-4</c:v>
                </c:pt>
                <c:pt idx="999">
                  <c:v>2.7082058637672101E-4</c:v>
                </c:pt>
                <c:pt idx="1000">
                  <c:v>6.9209705407384298E-4</c:v>
                </c:pt>
                <c:pt idx="1001">
                  <c:v>9.0273528792240401E-4</c:v>
                </c:pt>
                <c:pt idx="1002">
                  <c:v>8.32522543306217E-4</c:v>
                </c:pt>
                <c:pt idx="1003">
                  <c:v>6.8206666198581702E-4</c:v>
                </c:pt>
                <c:pt idx="1004">
                  <c:v>8.0243136704213696E-4</c:v>
                </c:pt>
                <c:pt idx="1005">
                  <c:v>7.6230979869002999E-4</c:v>
                </c:pt>
                <c:pt idx="1006">
                  <c:v>8.32522543306217E-4</c:v>
                </c:pt>
                <c:pt idx="1007">
                  <c:v>7.1215783824989695E-4</c:v>
                </c:pt>
                <c:pt idx="1008">
                  <c:v>6.2188430945765596E-4</c:v>
                </c:pt>
                <c:pt idx="1009">
                  <c:v>7.8237058286608396E-4</c:v>
                </c:pt>
                <c:pt idx="1010">
                  <c:v>8.5258332748227098E-4</c:v>
                </c:pt>
                <c:pt idx="1011">
                  <c:v>6.4194509363371005E-4</c:v>
                </c:pt>
                <c:pt idx="1012">
                  <c:v>6.9209705407384298E-4</c:v>
                </c:pt>
                <c:pt idx="1013">
                  <c:v>8.32522543306217E-4</c:v>
                </c:pt>
                <c:pt idx="1014">
                  <c:v>8.32522543306217E-4</c:v>
                </c:pt>
                <c:pt idx="1015">
                  <c:v>6.7203626989778998E-4</c:v>
                </c:pt>
                <c:pt idx="1016">
                  <c:v>7.1215783824989695E-4</c:v>
                </c:pt>
                <c:pt idx="1017">
                  <c:v>5.3161078066541595E-4</c:v>
                </c:pt>
                <c:pt idx="1018">
                  <c:v>6.6200587780976304E-4</c:v>
                </c:pt>
                <c:pt idx="1019">
                  <c:v>8.0243136704213696E-4</c:v>
                </c:pt>
                <c:pt idx="1020">
                  <c:v>7.8237058286608396E-4</c:v>
                </c:pt>
                <c:pt idx="1021">
                  <c:v>7.4224901451397699E-4</c:v>
                </c:pt>
                <c:pt idx="1022">
                  <c:v>7.4224901451397699E-4</c:v>
                </c:pt>
                <c:pt idx="1023">
                  <c:v>8.0243136704213696E-4</c:v>
                </c:pt>
                <c:pt idx="1024">
                  <c:v>6.8206666198581702E-4</c:v>
                </c:pt>
                <c:pt idx="1025">
                  <c:v>6.6200587780976304E-4</c:v>
                </c:pt>
                <c:pt idx="1026">
                  <c:v>7.4224901451397699E-4</c:v>
                </c:pt>
                <c:pt idx="1027">
                  <c:v>6.8206666198581702E-4</c:v>
                </c:pt>
                <c:pt idx="1028">
                  <c:v>7.92400974954111E-4</c:v>
                </c:pt>
                <c:pt idx="1029">
                  <c:v>7.0212744616187002E-4</c:v>
                </c:pt>
                <c:pt idx="1030">
                  <c:v>6.7203626989778998E-4</c:v>
                </c:pt>
                <c:pt idx="1031">
                  <c:v>6.4194509363371005E-4</c:v>
                </c:pt>
                <c:pt idx="1032">
                  <c:v>8.7264411165832397E-4</c:v>
                </c:pt>
                <c:pt idx="1033">
                  <c:v>6.51975485721736E-4</c:v>
                </c:pt>
                <c:pt idx="1034">
                  <c:v>7.0212744616187002E-4</c:v>
                </c:pt>
                <c:pt idx="1035">
                  <c:v>8.12461759130164E-4</c:v>
                </c:pt>
                <c:pt idx="1036">
                  <c:v>8.5258332748227098E-4</c:v>
                </c:pt>
                <c:pt idx="1037">
                  <c:v>7.3221862242594995E-4</c:v>
                </c:pt>
                <c:pt idx="1038">
                  <c:v>6.0182352528160296E-4</c:v>
                </c:pt>
                <c:pt idx="1039">
                  <c:v>7.1215783824989695E-4</c:v>
                </c:pt>
                <c:pt idx="1040">
                  <c:v>7.5227940660200403E-4</c:v>
                </c:pt>
                <c:pt idx="1041">
                  <c:v>7.7234019077805703E-4</c:v>
                </c:pt>
                <c:pt idx="1042">
                  <c:v>7.7234019077805703E-4</c:v>
                </c:pt>
                <c:pt idx="1043">
                  <c:v>7.0212744616187002E-4</c:v>
                </c:pt>
                <c:pt idx="1044">
                  <c:v>8.2249215121819104E-4</c:v>
                </c:pt>
                <c:pt idx="1045">
                  <c:v>7.5227940660200403E-4</c:v>
                </c:pt>
                <c:pt idx="1046">
                  <c:v>5.9179313319357603E-4</c:v>
                </c:pt>
                <c:pt idx="1047">
                  <c:v>7.2218823033792302E-4</c:v>
                </c:pt>
                <c:pt idx="1048">
                  <c:v>5.4164117275344202E-4</c:v>
                </c:pt>
                <c:pt idx="1049">
                  <c:v>7.92400974954111E-4</c:v>
                </c:pt>
                <c:pt idx="1050">
                  <c:v>7.1215783824989695E-4</c:v>
                </c:pt>
                <c:pt idx="1051">
                  <c:v>5.8176274110554899E-4</c:v>
                </c:pt>
                <c:pt idx="1052">
                  <c:v>7.4224901451397699E-4</c:v>
                </c:pt>
                <c:pt idx="1053">
                  <c:v>6.7203626989778998E-4</c:v>
                </c:pt>
                <c:pt idx="1054">
                  <c:v>7.5227940660200403E-4</c:v>
                </c:pt>
                <c:pt idx="1055">
                  <c:v>6.0182352528160296E-4</c:v>
                </c:pt>
                <c:pt idx="1056">
                  <c:v>6.0182352528160296E-4</c:v>
                </c:pt>
                <c:pt idx="1057">
                  <c:v>8.5258332748227098E-4</c:v>
                </c:pt>
                <c:pt idx="1058">
                  <c:v>7.7234019077805703E-4</c:v>
                </c:pt>
                <c:pt idx="1059">
                  <c:v>5.0151960440133602E-4</c:v>
                </c:pt>
                <c:pt idx="1060">
                  <c:v>6.7203626989778998E-4</c:v>
                </c:pt>
                <c:pt idx="1061">
                  <c:v>6.51975485721736E-4</c:v>
                </c:pt>
                <c:pt idx="1062">
                  <c:v>7.4224901451397699E-4</c:v>
                </c:pt>
                <c:pt idx="1063">
                  <c:v>6.8206666198581702E-4</c:v>
                </c:pt>
                <c:pt idx="1064">
                  <c:v>7.8237058286608396E-4</c:v>
                </c:pt>
                <c:pt idx="1065">
                  <c:v>7.5227940660200403E-4</c:v>
                </c:pt>
                <c:pt idx="1066">
                  <c:v>7.6230979869002999E-4</c:v>
                </c:pt>
                <c:pt idx="1067">
                  <c:v>6.51975485721736E-4</c:v>
                </c:pt>
                <c:pt idx="1068">
                  <c:v>6.51975485721736E-4</c:v>
                </c:pt>
                <c:pt idx="1069">
                  <c:v>9.0273528792240401E-4</c:v>
                </c:pt>
                <c:pt idx="1070">
                  <c:v>6.6200587780976304E-4</c:v>
                </c:pt>
                <c:pt idx="1071">
                  <c:v>7.3221862242594995E-4</c:v>
                </c:pt>
                <c:pt idx="1072">
                  <c:v>6.1185391736963001E-4</c:v>
                </c:pt>
                <c:pt idx="1073">
                  <c:v>8.0243136704213696E-4</c:v>
                </c:pt>
                <c:pt idx="1074">
                  <c:v>7.92400974954111E-4</c:v>
                </c:pt>
                <c:pt idx="1075">
                  <c:v>6.7203626989778998E-4</c:v>
                </c:pt>
                <c:pt idx="1076">
                  <c:v>6.9209705407384298E-4</c:v>
                </c:pt>
                <c:pt idx="1077">
                  <c:v>6.7203626989778998E-4</c:v>
                </c:pt>
                <c:pt idx="1078">
                  <c:v>5.1154999648936198E-4</c:v>
                </c:pt>
                <c:pt idx="1079">
                  <c:v>6.2188430945765596E-4</c:v>
                </c:pt>
                <c:pt idx="1080">
                  <c:v>5.2158038857738902E-4</c:v>
                </c:pt>
                <c:pt idx="1081">
                  <c:v>7.2218823033792302E-4</c:v>
                </c:pt>
                <c:pt idx="1082">
                  <c:v>6.1185391736963001E-4</c:v>
                </c:pt>
                <c:pt idx="1083">
                  <c:v>7.5227940660200403E-4</c:v>
                </c:pt>
                <c:pt idx="1084">
                  <c:v>6.8206666198581702E-4</c:v>
                </c:pt>
                <c:pt idx="1085">
                  <c:v>5.7173234901752303E-4</c:v>
                </c:pt>
                <c:pt idx="1086">
                  <c:v>6.9209705407384298E-4</c:v>
                </c:pt>
                <c:pt idx="1087">
                  <c:v>6.7203626989778998E-4</c:v>
                </c:pt>
                <c:pt idx="1088">
                  <c:v>7.1215783824989695E-4</c:v>
                </c:pt>
                <c:pt idx="1089">
                  <c:v>5.8176274110554899E-4</c:v>
                </c:pt>
                <c:pt idx="1090">
                  <c:v>5.7173234901752303E-4</c:v>
                </c:pt>
                <c:pt idx="1091">
                  <c:v>6.4194509363371005E-4</c:v>
                </c:pt>
                <c:pt idx="1092">
                  <c:v>6.4194509363371005E-4</c:v>
                </c:pt>
                <c:pt idx="1093">
                  <c:v>6.4194509363371005E-4</c:v>
                </c:pt>
                <c:pt idx="1094">
                  <c:v>6.51975485721736E-4</c:v>
                </c:pt>
                <c:pt idx="1095">
                  <c:v>6.51975485721736E-4</c:v>
                </c:pt>
                <c:pt idx="1096">
                  <c:v>6.1185391736963001E-4</c:v>
                </c:pt>
                <c:pt idx="1097">
                  <c:v>6.6200587780976304E-4</c:v>
                </c:pt>
                <c:pt idx="1098">
                  <c:v>6.6200587780976304E-4</c:v>
                </c:pt>
                <c:pt idx="1099">
                  <c:v>6.2188430945765596E-4</c:v>
                </c:pt>
                <c:pt idx="1100">
                  <c:v>7.4224901451397699E-4</c:v>
                </c:pt>
                <c:pt idx="1101">
                  <c:v>6.4194509363371005E-4</c:v>
                </c:pt>
                <c:pt idx="1102">
                  <c:v>6.1185391736963001E-4</c:v>
                </c:pt>
                <c:pt idx="1103">
                  <c:v>6.6200587780976304E-4</c:v>
                </c:pt>
                <c:pt idx="1104">
                  <c:v>6.51975485721736E-4</c:v>
                </c:pt>
                <c:pt idx="1105">
                  <c:v>7.5227940660200403E-4</c:v>
                </c:pt>
                <c:pt idx="1106">
                  <c:v>7.6230979869002999E-4</c:v>
                </c:pt>
                <c:pt idx="1107">
                  <c:v>6.0182352528160296E-4</c:v>
                </c:pt>
                <c:pt idx="1108">
                  <c:v>5.7173234901752303E-4</c:v>
                </c:pt>
                <c:pt idx="1109">
                  <c:v>8.0243136704213696E-4</c:v>
                </c:pt>
                <c:pt idx="1110">
                  <c:v>6.4194509363371005E-4</c:v>
                </c:pt>
                <c:pt idx="1111">
                  <c:v>5.5167156484146895E-4</c:v>
                </c:pt>
                <c:pt idx="1112">
                  <c:v>6.7203626989778998E-4</c:v>
                </c:pt>
                <c:pt idx="1113">
                  <c:v>6.31914701545683E-4</c:v>
                </c:pt>
                <c:pt idx="1114">
                  <c:v>6.31914701545683E-4</c:v>
                </c:pt>
                <c:pt idx="1115">
                  <c:v>6.6200587780976304E-4</c:v>
                </c:pt>
                <c:pt idx="1116">
                  <c:v>5.4164117275344202E-4</c:v>
                </c:pt>
                <c:pt idx="1117">
                  <c:v>5.7173234901752303E-4</c:v>
                </c:pt>
                <c:pt idx="1118">
                  <c:v>7.0212744616187002E-4</c:v>
                </c:pt>
                <c:pt idx="1119">
                  <c:v>6.51975485721736E-4</c:v>
                </c:pt>
                <c:pt idx="1120">
                  <c:v>7.1215783824989695E-4</c:v>
                </c:pt>
                <c:pt idx="1121">
                  <c:v>7.0212744616187002E-4</c:v>
                </c:pt>
                <c:pt idx="1122">
                  <c:v>5.7173234901752303E-4</c:v>
                </c:pt>
                <c:pt idx="1123">
                  <c:v>6.4194509363371005E-4</c:v>
                </c:pt>
                <c:pt idx="1124">
                  <c:v>5.7173234901752303E-4</c:v>
                </c:pt>
                <c:pt idx="1125">
                  <c:v>5.1154999648936198E-4</c:v>
                </c:pt>
                <c:pt idx="1126">
                  <c:v>6.4194509363371005E-4</c:v>
                </c:pt>
                <c:pt idx="1127">
                  <c:v>6.31914701545683E-4</c:v>
                </c:pt>
                <c:pt idx="1128">
                  <c:v>5.0151960440133602E-4</c:v>
                </c:pt>
                <c:pt idx="1129">
                  <c:v>5.2158038857738902E-4</c:v>
                </c:pt>
                <c:pt idx="1130">
                  <c:v>6.31914701545683E-4</c:v>
                </c:pt>
                <c:pt idx="1131">
                  <c:v>4.8145882022528199E-4</c:v>
                </c:pt>
                <c:pt idx="1132">
                  <c:v>5.6170195692949599E-4</c:v>
                </c:pt>
                <c:pt idx="1133">
                  <c:v>7.0212744616187002E-4</c:v>
                </c:pt>
                <c:pt idx="1134">
                  <c:v>6.8206666198581702E-4</c:v>
                </c:pt>
                <c:pt idx="1135">
                  <c:v>5.2158038857738902E-4</c:v>
                </c:pt>
                <c:pt idx="1136">
                  <c:v>4.9148921231330898E-4</c:v>
                </c:pt>
                <c:pt idx="1137">
                  <c:v>8.12461759130164E-4</c:v>
                </c:pt>
                <c:pt idx="1138">
                  <c:v>4.8145882022528199E-4</c:v>
                </c:pt>
                <c:pt idx="1139">
                  <c:v>5.0151960440133602E-4</c:v>
                </c:pt>
                <c:pt idx="1140">
                  <c:v>5.8176274110554899E-4</c:v>
                </c:pt>
                <c:pt idx="1141">
                  <c:v>6.31914701545683E-4</c:v>
                </c:pt>
                <c:pt idx="1142">
                  <c:v>6.9209705407384298E-4</c:v>
                </c:pt>
                <c:pt idx="1143">
                  <c:v>5.4164117275344202E-4</c:v>
                </c:pt>
                <c:pt idx="1144">
                  <c:v>5.4164117275344202E-4</c:v>
                </c:pt>
                <c:pt idx="1145">
                  <c:v>6.8206666198581702E-4</c:v>
                </c:pt>
                <c:pt idx="1146">
                  <c:v>5.8176274110554899E-4</c:v>
                </c:pt>
                <c:pt idx="1147">
                  <c:v>5.5167156484146895E-4</c:v>
                </c:pt>
                <c:pt idx="1148">
                  <c:v>5.6170195692949599E-4</c:v>
                </c:pt>
                <c:pt idx="1149">
                  <c:v>6.1185391736963001E-4</c:v>
                </c:pt>
                <c:pt idx="1150">
                  <c:v>6.51975485721736E-4</c:v>
                </c:pt>
                <c:pt idx="1151">
                  <c:v>5.5167156484146895E-4</c:v>
                </c:pt>
                <c:pt idx="1152">
                  <c:v>6.6200587780976304E-4</c:v>
                </c:pt>
                <c:pt idx="1153">
                  <c:v>5.2158038857738902E-4</c:v>
                </c:pt>
                <c:pt idx="1154">
                  <c:v>5.8176274110554899E-4</c:v>
                </c:pt>
                <c:pt idx="1155">
                  <c:v>6.6200587780976304E-4</c:v>
                </c:pt>
                <c:pt idx="1156">
                  <c:v>5.6170195692949599E-4</c:v>
                </c:pt>
                <c:pt idx="1157">
                  <c:v>7.1215783824989695E-4</c:v>
                </c:pt>
                <c:pt idx="1158">
                  <c:v>5.9179313319357603E-4</c:v>
                </c:pt>
                <c:pt idx="1159">
                  <c:v>5.3161078066541595E-4</c:v>
                </c:pt>
                <c:pt idx="1160">
                  <c:v>5.6170195692949599E-4</c:v>
                </c:pt>
                <c:pt idx="1161">
                  <c:v>5.3161078066541595E-4</c:v>
                </c:pt>
                <c:pt idx="1162">
                  <c:v>4.5136764396120201E-4</c:v>
                </c:pt>
                <c:pt idx="1163">
                  <c:v>6.6200587780976304E-4</c:v>
                </c:pt>
                <c:pt idx="1164">
                  <c:v>6.7203626989778998E-4</c:v>
                </c:pt>
                <c:pt idx="1165">
                  <c:v>6.31914701545683E-4</c:v>
                </c:pt>
                <c:pt idx="1166">
                  <c:v>5.8176274110554899E-4</c:v>
                </c:pt>
                <c:pt idx="1167">
                  <c:v>5.3161078066541595E-4</c:v>
                </c:pt>
                <c:pt idx="1168">
                  <c:v>5.4164117275344202E-4</c:v>
                </c:pt>
                <c:pt idx="1169">
                  <c:v>5.1154999648936198E-4</c:v>
                </c:pt>
                <c:pt idx="1170">
                  <c:v>6.1185391736963001E-4</c:v>
                </c:pt>
                <c:pt idx="1171">
                  <c:v>5.9179313319357603E-4</c:v>
                </c:pt>
                <c:pt idx="1172">
                  <c:v>6.7203626989778998E-4</c:v>
                </c:pt>
                <c:pt idx="1173">
                  <c:v>5.4164117275344202E-4</c:v>
                </c:pt>
                <c:pt idx="1174">
                  <c:v>6.4194509363371005E-4</c:v>
                </c:pt>
                <c:pt idx="1175">
                  <c:v>6.0182352528160296E-4</c:v>
                </c:pt>
                <c:pt idx="1176">
                  <c:v>5.5167156484146895E-4</c:v>
                </c:pt>
                <c:pt idx="1177">
                  <c:v>6.7203626989778998E-4</c:v>
                </c:pt>
                <c:pt idx="1178">
                  <c:v>4.3130685978514901E-4</c:v>
                </c:pt>
                <c:pt idx="1179">
                  <c:v>5.4164117275344202E-4</c:v>
                </c:pt>
                <c:pt idx="1180">
                  <c:v>4.7142842813725501E-4</c:v>
                </c:pt>
                <c:pt idx="1181">
                  <c:v>7.1215783824989695E-4</c:v>
                </c:pt>
                <c:pt idx="1182">
                  <c:v>5.1154999648936198E-4</c:v>
                </c:pt>
                <c:pt idx="1183">
                  <c:v>5.4164117275344202E-4</c:v>
                </c:pt>
                <c:pt idx="1184">
                  <c:v>6.2188430945765596E-4</c:v>
                </c:pt>
                <c:pt idx="1185">
                  <c:v>5.6170195692949599E-4</c:v>
                </c:pt>
                <c:pt idx="1186">
                  <c:v>6.4194509363371005E-4</c:v>
                </c:pt>
                <c:pt idx="1187">
                  <c:v>6.1185391736963001E-4</c:v>
                </c:pt>
                <c:pt idx="1188">
                  <c:v>5.7173234901752303E-4</c:v>
                </c:pt>
                <c:pt idx="1189">
                  <c:v>5.5167156484146895E-4</c:v>
                </c:pt>
                <c:pt idx="1190">
                  <c:v>6.51975485721736E-4</c:v>
                </c:pt>
                <c:pt idx="1191">
                  <c:v>6.4194509363371005E-4</c:v>
                </c:pt>
                <c:pt idx="1192">
                  <c:v>7.0212744616187002E-4</c:v>
                </c:pt>
                <c:pt idx="1193">
                  <c:v>4.9148921231330898E-4</c:v>
                </c:pt>
                <c:pt idx="1194">
                  <c:v>4.9148921231330898E-4</c:v>
                </c:pt>
                <c:pt idx="1195">
                  <c:v>4.7142842813725501E-4</c:v>
                </c:pt>
                <c:pt idx="1196">
                  <c:v>4.8145882022528199E-4</c:v>
                </c:pt>
                <c:pt idx="1197">
                  <c:v>5.5167156484146895E-4</c:v>
                </c:pt>
                <c:pt idx="1198">
                  <c:v>5.3161078066541595E-4</c:v>
                </c:pt>
                <c:pt idx="1199">
                  <c:v>5.1154999648936198E-4</c:v>
                </c:pt>
                <c:pt idx="1200">
                  <c:v>4.9148921231330898E-4</c:v>
                </c:pt>
                <c:pt idx="1201">
                  <c:v>6.4194509363371005E-4</c:v>
                </c:pt>
                <c:pt idx="1202">
                  <c:v>4.5136764396120201E-4</c:v>
                </c:pt>
                <c:pt idx="1203">
                  <c:v>4.4133725187317502E-4</c:v>
                </c:pt>
                <c:pt idx="1204">
                  <c:v>5.9179313319357603E-4</c:v>
                </c:pt>
                <c:pt idx="1205">
                  <c:v>5.8176274110554899E-4</c:v>
                </c:pt>
                <c:pt idx="1206">
                  <c:v>4.3130685978514901E-4</c:v>
                </c:pt>
                <c:pt idx="1207">
                  <c:v>6.0182352528160296E-4</c:v>
                </c:pt>
                <c:pt idx="1208">
                  <c:v>5.5167156484146895E-4</c:v>
                </c:pt>
                <c:pt idx="1209">
                  <c:v>6.1185391736963001E-4</c:v>
                </c:pt>
                <c:pt idx="1210">
                  <c:v>4.3130685978514901E-4</c:v>
                </c:pt>
                <c:pt idx="1211">
                  <c:v>5.8176274110554899E-4</c:v>
                </c:pt>
                <c:pt idx="1212">
                  <c:v>5.4164117275344202E-4</c:v>
                </c:pt>
                <c:pt idx="1213">
                  <c:v>3.9118529143304198E-4</c:v>
                </c:pt>
                <c:pt idx="1214">
                  <c:v>5.0151960440133602E-4</c:v>
                </c:pt>
                <c:pt idx="1215">
                  <c:v>5.4164117275344202E-4</c:v>
                </c:pt>
                <c:pt idx="1216">
                  <c:v>4.3130685978514901E-4</c:v>
                </c:pt>
                <c:pt idx="1217">
                  <c:v>4.8145882022528199E-4</c:v>
                </c:pt>
                <c:pt idx="1218">
                  <c:v>5.2158038857738902E-4</c:v>
                </c:pt>
                <c:pt idx="1219">
                  <c:v>6.6200587780976304E-4</c:v>
                </c:pt>
                <c:pt idx="1220">
                  <c:v>5.3161078066541595E-4</c:v>
                </c:pt>
                <c:pt idx="1221">
                  <c:v>6.51975485721736E-4</c:v>
                </c:pt>
                <c:pt idx="1222">
                  <c:v>6.7203626989778998E-4</c:v>
                </c:pt>
                <c:pt idx="1223">
                  <c:v>6.9209705407384298E-4</c:v>
                </c:pt>
                <c:pt idx="1224">
                  <c:v>6.31914701545683E-4</c:v>
                </c:pt>
                <c:pt idx="1225">
                  <c:v>7.0212744616187002E-4</c:v>
                </c:pt>
                <c:pt idx="1226">
                  <c:v>4.7142842813725501E-4</c:v>
                </c:pt>
                <c:pt idx="1227">
                  <c:v>6.51975485721736E-4</c:v>
                </c:pt>
                <c:pt idx="1228">
                  <c:v>4.1124607560909498E-4</c:v>
                </c:pt>
                <c:pt idx="1229">
                  <c:v>4.3130685978514901E-4</c:v>
                </c:pt>
                <c:pt idx="1230">
                  <c:v>6.7203626989778998E-4</c:v>
                </c:pt>
                <c:pt idx="1231">
                  <c:v>6.31914701545683E-4</c:v>
                </c:pt>
                <c:pt idx="1232">
                  <c:v>5.5167156484146895E-4</c:v>
                </c:pt>
                <c:pt idx="1233">
                  <c:v>4.0121568352106799E-4</c:v>
                </c:pt>
                <c:pt idx="1234">
                  <c:v>3.5106372308093501E-4</c:v>
                </c:pt>
                <c:pt idx="1235">
                  <c:v>5.0151960440133602E-4</c:v>
                </c:pt>
                <c:pt idx="1236">
                  <c:v>5.2158038857738902E-4</c:v>
                </c:pt>
                <c:pt idx="1237">
                  <c:v>4.6139803604922899E-4</c:v>
                </c:pt>
                <c:pt idx="1238">
                  <c:v>5.4164117275344202E-4</c:v>
                </c:pt>
                <c:pt idx="1239">
                  <c:v>4.8145882022528199E-4</c:v>
                </c:pt>
                <c:pt idx="1240">
                  <c:v>4.0121568352106799E-4</c:v>
                </c:pt>
                <c:pt idx="1241">
                  <c:v>4.1124607560909498E-4</c:v>
                </c:pt>
                <c:pt idx="1242">
                  <c:v>5.9179313319357603E-4</c:v>
                </c:pt>
                <c:pt idx="1243">
                  <c:v>5.0151960440133602E-4</c:v>
                </c:pt>
                <c:pt idx="1244">
                  <c:v>3.4103333099290802E-4</c:v>
                </c:pt>
                <c:pt idx="1245">
                  <c:v>5.7173234901752303E-4</c:v>
                </c:pt>
                <c:pt idx="1246">
                  <c:v>4.9148921231330898E-4</c:v>
                </c:pt>
                <c:pt idx="1247">
                  <c:v>5.7173234901752303E-4</c:v>
                </c:pt>
                <c:pt idx="1248">
                  <c:v>5.0151960440133602E-4</c:v>
                </c:pt>
                <c:pt idx="1249">
                  <c:v>3.4103333099290802E-4</c:v>
                </c:pt>
                <c:pt idx="1250">
                  <c:v>4.1124607560909498E-4</c:v>
                </c:pt>
                <c:pt idx="1251">
                  <c:v>5.0151960440133602E-4</c:v>
                </c:pt>
                <c:pt idx="1252">
                  <c:v>4.5136764396120201E-4</c:v>
                </c:pt>
                <c:pt idx="1253">
                  <c:v>6.1185391736963001E-4</c:v>
                </c:pt>
                <c:pt idx="1254">
                  <c:v>5.7173234901752303E-4</c:v>
                </c:pt>
                <c:pt idx="1255">
                  <c:v>4.8145882022528199E-4</c:v>
                </c:pt>
                <c:pt idx="1256">
                  <c:v>3.8115489934501499E-4</c:v>
                </c:pt>
                <c:pt idx="1257">
                  <c:v>5.2158038857738902E-4</c:v>
                </c:pt>
                <c:pt idx="1258">
                  <c:v>5.3161078066541595E-4</c:v>
                </c:pt>
                <c:pt idx="1259">
                  <c:v>6.4194509363371005E-4</c:v>
                </c:pt>
                <c:pt idx="1260">
                  <c:v>5.5167156484146895E-4</c:v>
                </c:pt>
                <c:pt idx="1261">
                  <c:v>6.31914701545683E-4</c:v>
                </c:pt>
                <c:pt idx="1262">
                  <c:v>4.1124607560909498E-4</c:v>
                </c:pt>
                <c:pt idx="1263">
                  <c:v>4.5136764396120201E-4</c:v>
                </c:pt>
                <c:pt idx="1264">
                  <c:v>4.6139803604922899E-4</c:v>
                </c:pt>
                <c:pt idx="1265">
                  <c:v>4.2127646769712202E-4</c:v>
                </c:pt>
                <c:pt idx="1266">
                  <c:v>5.9179313319357603E-4</c:v>
                </c:pt>
                <c:pt idx="1267">
                  <c:v>4.4133725187317502E-4</c:v>
                </c:pt>
                <c:pt idx="1268">
                  <c:v>4.7142842813725501E-4</c:v>
                </c:pt>
                <c:pt idx="1269">
                  <c:v>5.1154999648936198E-4</c:v>
                </c:pt>
                <c:pt idx="1270">
                  <c:v>4.9148921231330898E-4</c:v>
                </c:pt>
                <c:pt idx="1271">
                  <c:v>5.7173234901752303E-4</c:v>
                </c:pt>
                <c:pt idx="1272">
                  <c:v>5.4164117275344202E-4</c:v>
                </c:pt>
                <c:pt idx="1273">
                  <c:v>4.9148921231330898E-4</c:v>
                </c:pt>
                <c:pt idx="1274">
                  <c:v>5.3161078066541595E-4</c:v>
                </c:pt>
                <c:pt idx="1275">
                  <c:v>5.3161078066541595E-4</c:v>
                </c:pt>
                <c:pt idx="1276">
                  <c:v>4.0121568352106799E-4</c:v>
                </c:pt>
                <c:pt idx="1277">
                  <c:v>4.0121568352106799E-4</c:v>
                </c:pt>
                <c:pt idx="1278">
                  <c:v>4.5136764396120201E-4</c:v>
                </c:pt>
                <c:pt idx="1279">
                  <c:v>5.3161078066541595E-4</c:v>
                </c:pt>
                <c:pt idx="1280">
                  <c:v>4.4133725187317502E-4</c:v>
                </c:pt>
                <c:pt idx="1281">
                  <c:v>5.0151960440133602E-4</c:v>
                </c:pt>
                <c:pt idx="1282">
                  <c:v>4.8145882022528199E-4</c:v>
                </c:pt>
                <c:pt idx="1283">
                  <c:v>5.6170195692949599E-4</c:v>
                </c:pt>
                <c:pt idx="1284">
                  <c:v>6.1185391736963001E-4</c:v>
                </c:pt>
                <c:pt idx="1285">
                  <c:v>5.7173234901752303E-4</c:v>
                </c:pt>
                <c:pt idx="1286">
                  <c:v>5.7173234901752303E-4</c:v>
                </c:pt>
                <c:pt idx="1287">
                  <c:v>4.4133725187317502E-4</c:v>
                </c:pt>
                <c:pt idx="1288">
                  <c:v>3.6109411516896102E-4</c:v>
                </c:pt>
                <c:pt idx="1289">
                  <c:v>5.2158038857738902E-4</c:v>
                </c:pt>
                <c:pt idx="1290">
                  <c:v>3.7112450725698801E-4</c:v>
                </c:pt>
                <c:pt idx="1291">
                  <c:v>4.0121568352106799E-4</c:v>
                </c:pt>
                <c:pt idx="1292">
                  <c:v>4.1124607560909498E-4</c:v>
                </c:pt>
                <c:pt idx="1293">
                  <c:v>4.9148921231330898E-4</c:v>
                </c:pt>
                <c:pt idx="1294">
                  <c:v>4.7142842813725501E-4</c:v>
                </c:pt>
                <c:pt idx="1295">
                  <c:v>4.4133725187317502E-4</c:v>
                </c:pt>
                <c:pt idx="1296">
                  <c:v>4.8145882022528199E-4</c:v>
                </c:pt>
                <c:pt idx="1297">
                  <c:v>5.2158038857738902E-4</c:v>
                </c:pt>
                <c:pt idx="1298">
                  <c:v>5.1154999648936198E-4</c:v>
                </c:pt>
                <c:pt idx="1299">
                  <c:v>3.7112450725698801E-4</c:v>
                </c:pt>
                <c:pt idx="1300">
                  <c:v>4.1124607560909498E-4</c:v>
                </c:pt>
                <c:pt idx="1301">
                  <c:v>4.1124607560909498E-4</c:v>
                </c:pt>
                <c:pt idx="1302">
                  <c:v>4.6139803604922899E-4</c:v>
                </c:pt>
                <c:pt idx="1303">
                  <c:v>5.0151960440133602E-4</c:v>
                </c:pt>
                <c:pt idx="1304">
                  <c:v>6.0182352528160296E-4</c:v>
                </c:pt>
                <c:pt idx="1305">
                  <c:v>4.6139803604922899E-4</c:v>
                </c:pt>
                <c:pt idx="1306">
                  <c:v>4.6139803604922899E-4</c:v>
                </c:pt>
                <c:pt idx="1307">
                  <c:v>4.8145882022528199E-4</c:v>
                </c:pt>
                <c:pt idx="1308">
                  <c:v>4.5136764396120201E-4</c:v>
                </c:pt>
                <c:pt idx="1309">
                  <c:v>4.6139803604922899E-4</c:v>
                </c:pt>
                <c:pt idx="1310">
                  <c:v>4.0121568352106799E-4</c:v>
                </c:pt>
                <c:pt idx="1311">
                  <c:v>3.5106372308093501E-4</c:v>
                </c:pt>
                <c:pt idx="1312">
                  <c:v>4.5136764396120201E-4</c:v>
                </c:pt>
                <c:pt idx="1313">
                  <c:v>4.3130685978514901E-4</c:v>
                </c:pt>
                <c:pt idx="1314">
                  <c:v>5.1154999648936198E-4</c:v>
                </c:pt>
                <c:pt idx="1315">
                  <c:v>6.9209705407384298E-4</c:v>
                </c:pt>
                <c:pt idx="1316">
                  <c:v>4.3130685978514901E-4</c:v>
                </c:pt>
                <c:pt idx="1317">
                  <c:v>3.7112450725698801E-4</c:v>
                </c:pt>
                <c:pt idx="1318">
                  <c:v>4.3130685978514901E-4</c:v>
                </c:pt>
                <c:pt idx="1319">
                  <c:v>4.9148921231330898E-4</c:v>
                </c:pt>
                <c:pt idx="1320">
                  <c:v>4.2127646769712202E-4</c:v>
                </c:pt>
                <c:pt idx="1321">
                  <c:v>4.4133725187317502E-4</c:v>
                </c:pt>
                <c:pt idx="1322">
                  <c:v>4.7142842813725501E-4</c:v>
                </c:pt>
                <c:pt idx="1323">
                  <c:v>4.1124607560909498E-4</c:v>
                </c:pt>
                <c:pt idx="1324">
                  <c:v>4.3130685978514901E-4</c:v>
                </c:pt>
                <c:pt idx="1325">
                  <c:v>3.1094215472882798E-4</c:v>
                </c:pt>
                <c:pt idx="1326">
                  <c:v>4.1124607560909498E-4</c:v>
                </c:pt>
                <c:pt idx="1327">
                  <c:v>4.6139803604922899E-4</c:v>
                </c:pt>
                <c:pt idx="1328">
                  <c:v>4.7142842813725501E-4</c:v>
                </c:pt>
                <c:pt idx="1329">
                  <c:v>4.5136764396120201E-4</c:v>
                </c:pt>
                <c:pt idx="1330">
                  <c:v>4.9148921231330898E-4</c:v>
                </c:pt>
                <c:pt idx="1331">
                  <c:v>3.6109411516896102E-4</c:v>
                </c:pt>
                <c:pt idx="1332">
                  <c:v>5.3161078066541595E-4</c:v>
                </c:pt>
                <c:pt idx="1333">
                  <c:v>5.3161078066541595E-4</c:v>
                </c:pt>
                <c:pt idx="1334">
                  <c:v>5.6170195692949599E-4</c:v>
                </c:pt>
                <c:pt idx="1335">
                  <c:v>3.4103333099290802E-4</c:v>
                </c:pt>
                <c:pt idx="1336">
                  <c:v>4.4133725187317502E-4</c:v>
                </c:pt>
                <c:pt idx="1337">
                  <c:v>4.3130685978514901E-4</c:v>
                </c:pt>
                <c:pt idx="1338">
                  <c:v>4.8145882022528199E-4</c:v>
                </c:pt>
                <c:pt idx="1339">
                  <c:v>4.2127646769712202E-4</c:v>
                </c:pt>
                <c:pt idx="1340">
                  <c:v>4.8145882022528199E-4</c:v>
                </c:pt>
                <c:pt idx="1341">
                  <c:v>4.3130685978514901E-4</c:v>
                </c:pt>
                <c:pt idx="1342">
                  <c:v>5.0151960440133602E-4</c:v>
                </c:pt>
                <c:pt idx="1343">
                  <c:v>3.0091176264080099E-4</c:v>
                </c:pt>
                <c:pt idx="1344">
                  <c:v>4.2127646769712202E-4</c:v>
                </c:pt>
                <c:pt idx="1345">
                  <c:v>4.2127646769712202E-4</c:v>
                </c:pt>
                <c:pt idx="1346">
                  <c:v>4.1124607560909498E-4</c:v>
                </c:pt>
                <c:pt idx="1347">
                  <c:v>5.9179313319357603E-4</c:v>
                </c:pt>
                <c:pt idx="1348">
                  <c:v>4.4133725187317502E-4</c:v>
                </c:pt>
                <c:pt idx="1349">
                  <c:v>4.2127646769712202E-4</c:v>
                </c:pt>
                <c:pt idx="1350">
                  <c:v>4.8145882022528199E-4</c:v>
                </c:pt>
                <c:pt idx="1351">
                  <c:v>4.3130685978514901E-4</c:v>
                </c:pt>
                <c:pt idx="1352">
                  <c:v>3.4103333099290802E-4</c:v>
                </c:pt>
                <c:pt idx="1353">
                  <c:v>4.1124607560909498E-4</c:v>
                </c:pt>
                <c:pt idx="1354">
                  <c:v>2.80850978464748E-4</c:v>
                </c:pt>
                <c:pt idx="1355">
                  <c:v>4.9148921231330898E-4</c:v>
                </c:pt>
                <c:pt idx="1356">
                  <c:v>3.9118529143304198E-4</c:v>
                </c:pt>
                <c:pt idx="1357">
                  <c:v>3.7112450725698801E-4</c:v>
                </c:pt>
                <c:pt idx="1358">
                  <c:v>4.2127646769712202E-4</c:v>
                </c:pt>
                <c:pt idx="1359">
                  <c:v>3.4103333099290802E-4</c:v>
                </c:pt>
                <c:pt idx="1360">
                  <c:v>3.9118529143304198E-4</c:v>
                </c:pt>
                <c:pt idx="1361">
                  <c:v>3.6109411516896102E-4</c:v>
                </c:pt>
                <c:pt idx="1362">
                  <c:v>4.6139803604922899E-4</c:v>
                </c:pt>
                <c:pt idx="1363">
                  <c:v>5.2158038857738902E-4</c:v>
                </c:pt>
                <c:pt idx="1364">
                  <c:v>5.4164117275344202E-4</c:v>
                </c:pt>
                <c:pt idx="1365">
                  <c:v>4.3130685978514901E-4</c:v>
                </c:pt>
                <c:pt idx="1366">
                  <c:v>3.2097254681685502E-4</c:v>
                </c:pt>
                <c:pt idx="1367">
                  <c:v>4.0121568352106799E-4</c:v>
                </c:pt>
                <c:pt idx="1368">
                  <c:v>5.2158038857738902E-4</c:v>
                </c:pt>
                <c:pt idx="1369">
                  <c:v>3.9118529143304198E-4</c:v>
                </c:pt>
                <c:pt idx="1370">
                  <c:v>4.0121568352106799E-4</c:v>
                </c:pt>
                <c:pt idx="1371">
                  <c:v>4.8145882022528199E-4</c:v>
                </c:pt>
                <c:pt idx="1372">
                  <c:v>4.4133725187317502E-4</c:v>
                </c:pt>
                <c:pt idx="1373">
                  <c:v>5.1154999648936198E-4</c:v>
                </c:pt>
                <c:pt idx="1374">
                  <c:v>5.6170195692949599E-4</c:v>
                </c:pt>
                <c:pt idx="1375">
                  <c:v>3.5106372308093501E-4</c:v>
                </c:pt>
                <c:pt idx="1376">
                  <c:v>3.3100293890488098E-4</c:v>
                </c:pt>
                <c:pt idx="1377">
                  <c:v>3.6109411516896102E-4</c:v>
                </c:pt>
                <c:pt idx="1378">
                  <c:v>5.0151960440133602E-4</c:v>
                </c:pt>
                <c:pt idx="1379">
                  <c:v>4.7142842813725501E-4</c:v>
                </c:pt>
                <c:pt idx="1380">
                  <c:v>3.9118529143304198E-4</c:v>
                </c:pt>
                <c:pt idx="1381">
                  <c:v>3.0091176264080099E-4</c:v>
                </c:pt>
                <c:pt idx="1382">
                  <c:v>2.80850978464748E-4</c:v>
                </c:pt>
                <c:pt idx="1383">
                  <c:v>3.1094215472882798E-4</c:v>
                </c:pt>
                <c:pt idx="1384">
                  <c:v>3.7112450725698801E-4</c:v>
                </c:pt>
                <c:pt idx="1385">
                  <c:v>3.5106372308093501E-4</c:v>
                </c:pt>
                <c:pt idx="1386">
                  <c:v>3.8115489934501499E-4</c:v>
                </c:pt>
                <c:pt idx="1387">
                  <c:v>4.9148921231330898E-4</c:v>
                </c:pt>
                <c:pt idx="1388">
                  <c:v>4.3130685978514901E-4</c:v>
                </c:pt>
                <c:pt idx="1389">
                  <c:v>4.6139803604922899E-4</c:v>
                </c:pt>
                <c:pt idx="1390">
                  <c:v>5.6170195692949599E-4</c:v>
                </c:pt>
                <c:pt idx="1391">
                  <c:v>3.8115489934501499E-4</c:v>
                </c:pt>
                <c:pt idx="1392">
                  <c:v>3.7112450725698801E-4</c:v>
                </c:pt>
                <c:pt idx="1393">
                  <c:v>3.9118529143304198E-4</c:v>
                </c:pt>
                <c:pt idx="1394">
                  <c:v>4.1124607560909498E-4</c:v>
                </c:pt>
                <c:pt idx="1395">
                  <c:v>4.3130685978514901E-4</c:v>
                </c:pt>
                <c:pt idx="1396">
                  <c:v>3.9118529143304198E-4</c:v>
                </c:pt>
                <c:pt idx="1397">
                  <c:v>4.3130685978514901E-4</c:v>
                </c:pt>
                <c:pt idx="1398">
                  <c:v>4.6139803604922899E-4</c:v>
                </c:pt>
                <c:pt idx="1399">
                  <c:v>4.0121568352106799E-4</c:v>
                </c:pt>
                <c:pt idx="1400">
                  <c:v>3.8115489934501499E-4</c:v>
                </c:pt>
                <c:pt idx="1401">
                  <c:v>4.4133725187317502E-4</c:v>
                </c:pt>
                <c:pt idx="1402">
                  <c:v>3.9118529143304198E-4</c:v>
                </c:pt>
                <c:pt idx="1403">
                  <c:v>3.4103333099290802E-4</c:v>
                </c:pt>
                <c:pt idx="1404">
                  <c:v>5.1154999648936198E-4</c:v>
                </c:pt>
                <c:pt idx="1405">
                  <c:v>3.0091176264080099E-4</c:v>
                </c:pt>
                <c:pt idx="1406">
                  <c:v>3.9118529143304198E-4</c:v>
                </c:pt>
                <c:pt idx="1407">
                  <c:v>3.6109411516896102E-4</c:v>
                </c:pt>
                <c:pt idx="1408">
                  <c:v>4.2127646769712202E-4</c:v>
                </c:pt>
                <c:pt idx="1409">
                  <c:v>4.7142842813725501E-4</c:v>
                </c:pt>
                <c:pt idx="1410">
                  <c:v>4.4133725187317502E-4</c:v>
                </c:pt>
                <c:pt idx="1411">
                  <c:v>5.1154999648936198E-4</c:v>
                </c:pt>
                <c:pt idx="1412">
                  <c:v>4.7142842813725501E-4</c:v>
                </c:pt>
                <c:pt idx="1413">
                  <c:v>3.1094215472882798E-4</c:v>
                </c:pt>
                <c:pt idx="1414">
                  <c:v>4.8145882022528199E-4</c:v>
                </c:pt>
                <c:pt idx="1415">
                  <c:v>3.7112450725698801E-4</c:v>
                </c:pt>
                <c:pt idx="1416">
                  <c:v>4.3130685978514901E-4</c:v>
                </c:pt>
                <c:pt idx="1417">
                  <c:v>4.1124607560909498E-4</c:v>
                </c:pt>
                <c:pt idx="1418">
                  <c:v>5.6170195692949599E-4</c:v>
                </c:pt>
                <c:pt idx="1419">
                  <c:v>3.8115489934501499E-4</c:v>
                </c:pt>
                <c:pt idx="1420">
                  <c:v>2.9088137055277401E-4</c:v>
                </c:pt>
                <c:pt idx="1421">
                  <c:v>4.1124607560909498E-4</c:v>
                </c:pt>
                <c:pt idx="1422">
                  <c:v>3.4103333099290802E-4</c:v>
                </c:pt>
                <c:pt idx="1423">
                  <c:v>4.2127646769712202E-4</c:v>
                </c:pt>
                <c:pt idx="1424">
                  <c:v>5.1154999648936198E-4</c:v>
                </c:pt>
                <c:pt idx="1425">
                  <c:v>3.9118529143304198E-4</c:v>
                </c:pt>
                <c:pt idx="1426">
                  <c:v>5.5167156484146895E-4</c:v>
                </c:pt>
                <c:pt idx="1427">
                  <c:v>3.8115489934501499E-4</c:v>
                </c:pt>
                <c:pt idx="1428">
                  <c:v>4.7142842813725501E-4</c:v>
                </c:pt>
                <c:pt idx="1429">
                  <c:v>3.4103333099290802E-4</c:v>
                </c:pt>
                <c:pt idx="1430">
                  <c:v>4.4133725187317502E-4</c:v>
                </c:pt>
                <c:pt idx="1431">
                  <c:v>4.5136764396120201E-4</c:v>
                </c:pt>
                <c:pt idx="1432">
                  <c:v>3.6109411516896102E-4</c:v>
                </c:pt>
                <c:pt idx="1433">
                  <c:v>4.2127646769712202E-4</c:v>
                </c:pt>
                <c:pt idx="1434">
                  <c:v>3.7112450725698801E-4</c:v>
                </c:pt>
                <c:pt idx="1435">
                  <c:v>4.0121568352106799E-4</c:v>
                </c:pt>
                <c:pt idx="1436">
                  <c:v>4.9148921231330898E-4</c:v>
                </c:pt>
                <c:pt idx="1437">
                  <c:v>3.3100293890488098E-4</c:v>
                </c:pt>
                <c:pt idx="1438">
                  <c:v>4.9148921231330898E-4</c:v>
                </c:pt>
                <c:pt idx="1439">
                  <c:v>4.7142842813725501E-4</c:v>
                </c:pt>
                <c:pt idx="1440">
                  <c:v>3.3100293890488098E-4</c:v>
                </c:pt>
                <c:pt idx="1441">
                  <c:v>4.3130685978514901E-4</c:v>
                </c:pt>
                <c:pt idx="1442">
                  <c:v>2.6079019428869402E-4</c:v>
                </c:pt>
                <c:pt idx="1443">
                  <c:v>4.2127646769712202E-4</c:v>
                </c:pt>
                <c:pt idx="1444">
                  <c:v>4.0121568352106799E-4</c:v>
                </c:pt>
                <c:pt idx="1445">
                  <c:v>3.4103333099290802E-4</c:v>
                </c:pt>
                <c:pt idx="1446">
                  <c:v>4.0121568352106799E-4</c:v>
                </c:pt>
                <c:pt idx="1447">
                  <c:v>4.6139803604922899E-4</c:v>
                </c:pt>
                <c:pt idx="1448">
                  <c:v>4.2127646769712202E-4</c:v>
                </c:pt>
                <c:pt idx="1449">
                  <c:v>2.7082058637672101E-4</c:v>
                </c:pt>
                <c:pt idx="1450">
                  <c:v>3.9118529143304198E-4</c:v>
                </c:pt>
                <c:pt idx="1451">
                  <c:v>4.5136764396120201E-4</c:v>
                </c:pt>
                <c:pt idx="1452">
                  <c:v>4.7142842813725501E-4</c:v>
                </c:pt>
                <c:pt idx="1453">
                  <c:v>3.5106372308093501E-4</c:v>
                </c:pt>
                <c:pt idx="1454">
                  <c:v>4.2127646769712202E-4</c:v>
                </c:pt>
                <c:pt idx="1455">
                  <c:v>4.8145882022528199E-4</c:v>
                </c:pt>
                <c:pt idx="1456">
                  <c:v>4.1124607560909498E-4</c:v>
                </c:pt>
                <c:pt idx="1457">
                  <c:v>2.40729410112641E-4</c:v>
                </c:pt>
                <c:pt idx="1458">
                  <c:v>4.1124607560909498E-4</c:v>
                </c:pt>
                <c:pt idx="1459">
                  <c:v>4.1124607560909498E-4</c:v>
                </c:pt>
                <c:pt idx="1460">
                  <c:v>2.9088137055277401E-4</c:v>
                </c:pt>
                <c:pt idx="1461">
                  <c:v>4.4133725187317502E-4</c:v>
                </c:pt>
                <c:pt idx="1462">
                  <c:v>3.6109411516896102E-4</c:v>
                </c:pt>
                <c:pt idx="1463">
                  <c:v>4.6139803604922899E-4</c:v>
                </c:pt>
                <c:pt idx="1464">
                  <c:v>3.9118529143304198E-4</c:v>
                </c:pt>
                <c:pt idx="1465">
                  <c:v>3.1094215472882798E-4</c:v>
                </c:pt>
                <c:pt idx="1466">
                  <c:v>3.9118529143304198E-4</c:v>
                </c:pt>
                <c:pt idx="1467">
                  <c:v>3.7112450725698801E-4</c:v>
                </c:pt>
                <c:pt idx="1468">
                  <c:v>4.0121568352106799E-4</c:v>
                </c:pt>
                <c:pt idx="1469">
                  <c:v>2.00607841760534E-4</c:v>
                </c:pt>
                <c:pt idx="1470">
                  <c:v>3.7112450725698801E-4</c:v>
                </c:pt>
                <c:pt idx="1471">
                  <c:v>4.1124607560909498E-4</c:v>
                </c:pt>
                <c:pt idx="1472">
                  <c:v>4.0121568352106799E-4</c:v>
                </c:pt>
                <c:pt idx="1473">
                  <c:v>3.5106372308093501E-4</c:v>
                </c:pt>
                <c:pt idx="1474">
                  <c:v>3.1094215472882798E-4</c:v>
                </c:pt>
                <c:pt idx="1475">
                  <c:v>2.9088137055277401E-4</c:v>
                </c:pt>
                <c:pt idx="1476">
                  <c:v>4.5136764396120201E-4</c:v>
                </c:pt>
                <c:pt idx="1477">
                  <c:v>3.2097254681685502E-4</c:v>
                </c:pt>
                <c:pt idx="1478">
                  <c:v>3.3100293890488098E-4</c:v>
                </c:pt>
                <c:pt idx="1479">
                  <c:v>3.7112450725698801E-4</c:v>
                </c:pt>
                <c:pt idx="1480">
                  <c:v>3.6109411516896102E-4</c:v>
                </c:pt>
                <c:pt idx="1481">
                  <c:v>3.3100293890488098E-4</c:v>
                </c:pt>
                <c:pt idx="1482">
                  <c:v>3.6109411516896102E-4</c:v>
                </c:pt>
                <c:pt idx="1483">
                  <c:v>4.3130685978514901E-4</c:v>
                </c:pt>
                <c:pt idx="1484">
                  <c:v>4.0121568352106799E-4</c:v>
                </c:pt>
                <c:pt idx="1485">
                  <c:v>3.8115489934501499E-4</c:v>
                </c:pt>
                <c:pt idx="1486">
                  <c:v>4.3130685978514901E-4</c:v>
                </c:pt>
                <c:pt idx="1487">
                  <c:v>3.8115489934501499E-4</c:v>
                </c:pt>
                <c:pt idx="1488">
                  <c:v>3.4103333099290802E-4</c:v>
                </c:pt>
                <c:pt idx="1489">
                  <c:v>3.8115489934501499E-4</c:v>
                </c:pt>
                <c:pt idx="1490">
                  <c:v>2.5075980220066801E-4</c:v>
                </c:pt>
                <c:pt idx="1491">
                  <c:v>3.6109411516896102E-4</c:v>
                </c:pt>
                <c:pt idx="1492">
                  <c:v>3.8115489934501499E-4</c:v>
                </c:pt>
                <c:pt idx="1493">
                  <c:v>3.8115489934501499E-4</c:v>
                </c:pt>
                <c:pt idx="1494">
                  <c:v>3.4103333099290802E-4</c:v>
                </c:pt>
                <c:pt idx="1495">
                  <c:v>2.2066862593658699E-4</c:v>
                </c:pt>
                <c:pt idx="1496">
                  <c:v>3.1094215472882798E-4</c:v>
                </c:pt>
                <c:pt idx="1497">
                  <c:v>5.4164117275344202E-4</c:v>
                </c:pt>
                <c:pt idx="1498">
                  <c:v>3.7112450725698801E-4</c:v>
                </c:pt>
                <c:pt idx="1499">
                  <c:v>4.3130685978514901E-4</c:v>
                </c:pt>
                <c:pt idx="1500">
                  <c:v>2.2066862593658699E-4</c:v>
                </c:pt>
                <c:pt idx="1501">
                  <c:v>3.3100293890488098E-4</c:v>
                </c:pt>
                <c:pt idx="1502">
                  <c:v>3.5106372308093501E-4</c:v>
                </c:pt>
                <c:pt idx="1503">
                  <c:v>5.1154999648936198E-4</c:v>
                </c:pt>
                <c:pt idx="1504">
                  <c:v>4.7142842813725501E-4</c:v>
                </c:pt>
                <c:pt idx="1505">
                  <c:v>3.8115489934501499E-4</c:v>
                </c:pt>
                <c:pt idx="1506">
                  <c:v>3.4103333099290802E-4</c:v>
                </c:pt>
                <c:pt idx="1507">
                  <c:v>3.6109411516896102E-4</c:v>
                </c:pt>
                <c:pt idx="1508">
                  <c:v>3.3100293890488098E-4</c:v>
                </c:pt>
                <c:pt idx="1509">
                  <c:v>2.80850978464748E-4</c:v>
                </c:pt>
                <c:pt idx="1510">
                  <c:v>4.3130685978514901E-4</c:v>
                </c:pt>
                <c:pt idx="1511">
                  <c:v>4.9148921231330898E-4</c:v>
                </c:pt>
                <c:pt idx="1512">
                  <c:v>3.8115489934501499E-4</c:v>
                </c:pt>
                <c:pt idx="1513">
                  <c:v>3.3100293890488098E-4</c:v>
                </c:pt>
                <c:pt idx="1514">
                  <c:v>4.5136764396120201E-4</c:v>
                </c:pt>
                <c:pt idx="1515">
                  <c:v>3.9118529143304198E-4</c:v>
                </c:pt>
                <c:pt idx="1516">
                  <c:v>3.1094215472882798E-4</c:v>
                </c:pt>
                <c:pt idx="1517">
                  <c:v>2.9088137055277401E-4</c:v>
                </c:pt>
                <c:pt idx="1518">
                  <c:v>4.1124607560909498E-4</c:v>
                </c:pt>
                <c:pt idx="1519">
                  <c:v>2.9088137055277401E-4</c:v>
                </c:pt>
                <c:pt idx="1520">
                  <c:v>3.8115489934501499E-4</c:v>
                </c:pt>
                <c:pt idx="1521">
                  <c:v>3.4103333099290802E-4</c:v>
                </c:pt>
                <c:pt idx="1522">
                  <c:v>3.2097254681685502E-4</c:v>
                </c:pt>
                <c:pt idx="1523">
                  <c:v>3.7112450725698801E-4</c:v>
                </c:pt>
                <c:pt idx="1524">
                  <c:v>2.7082058637672101E-4</c:v>
                </c:pt>
                <c:pt idx="1525">
                  <c:v>3.2097254681685502E-4</c:v>
                </c:pt>
                <c:pt idx="1526">
                  <c:v>4.2127646769712202E-4</c:v>
                </c:pt>
                <c:pt idx="1527">
                  <c:v>3.5106372308093501E-4</c:v>
                </c:pt>
                <c:pt idx="1528">
                  <c:v>2.7082058637672101E-4</c:v>
                </c:pt>
                <c:pt idx="1529">
                  <c:v>4.7142842813725501E-4</c:v>
                </c:pt>
                <c:pt idx="1530">
                  <c:v>3.1094215472882798E-4</c:v>
                </c:pt>
                <c:pt idx="1531">
                  <c:v>3.1094215472882798E-4</c:v>
                </c:pt>
                <c:pt idx="1532">
                  <c:v>3.1094215472882798E-4</c:v>
                </c:pt>
                <c:pt idx="1533">
                  <c:v>3.2097254681685502E-4</c:v>
                </c:pt>
                <c:pt idx="1534">
                  <c:v>3.3100293890488098E-4</c:v>
                </c:pt>
                <c:pt idx="1535">
                  <c:v>3.4103333099290802E-4</c:v>
                </c:pt>
                <c:pt idx="1536">
                  <c:v>2.5075980220066801E-4</c:v>
                </c:pt>
                <c:pt idx="1537">
                  <c:v>4.0121568352106799E-4</c:v>
                </c:pt>
                <c:pt idx="1538">
                  <c:v>3.7112450725698801E-4</c:v>
                </c:pt>
                <c:pt idx="1539">
                  <c:v>5.1154999648936198E-4</c:v>
                </c:pt>
                <c:pt idx="1540">
                  <c:v>2.80850978464748E-4</c:v>
                </c:pt>
                <c:pt idx="1541">
                  <c:v>3.4103333099290802E-4</c:v>
                </c:pt>
                <c:pt idx="1542">
                  <c:v>3.3100293890488098E-4</c:v>
                </c:pt>
                <c:pt idx="1543">
                  <c:v>3.0091176264080099E-4</c:v>
                </c:pt>
                <c:pt idx="1544">
                  <c:v>3.7112450725698801E-4</c:v>
                </c:pt>
                <c:pt idx="1545">
                  <c:v>3.4103333099290802E-4</c:v>
                </c:pt>
                <c:pt idx="1546">
                  <c:v>3.1094215472882798E-4</c:v>
                </c:pt>
                <c:pt idx="1547">
                  <c:v>4.7142842813725501E-4</c:v>
                </c:pt>
                <c:pt idx="1548">
                  <c:v>3.4103333099290802E-4</c:v>
                </c:pt>
                <c:pt idx="1549">
                  <c:v>4.1124607560909498E-4</c:v>
                </c:pt>
                <c:pt idx="1550">
                  <c:v>4.3130685978514901E-4</c:v>
                </c:pt>
                <c:pt idx="1551">
                  <c:v>3.4103333099290802E-4</c:v>
                </c:pt>
                <c:pt idx="1552">
                  <c:v>2.80850978464748E-4</c:v>
                </c:pt>
                <c:pt idx="1553">
                  <c:v>3.6109411516896102E-4</c:v>
                </c:pt>
                <c:pt idx="1554">
                  <c:v>3.8115489934501499E-4</c:v>
                </c:pt>
                <c:pt idx="1555">
                  <c:v>2.2066862593658699E-4</c:v>
                </c:pt>
                <c:pt idx="1556">
                  <c:v>3.2097254681685502E-4</c:v>
                </c:pt>
                <c:pt idx="1557">
                  <c:v>3.8115489934501499E-4</c:v>
                </c:pt>
                <c:pt idx="1558">
                  <c:v>3.0091176264080099E-4</c:v>
                </c:pt>
                <c:pt idx="1559">
                  <c:v>3.0091176264080099E-4</c:v>
                </c:pt>
                <c:pt idx="1560">
                  <c:v>4.8145882022528199E-4</c:v>
                </c:pt>
                <c:pt idx="1561">
                  <c:v>3.1094215472882798E-4</c:v>
                </c:pt>
                <c:pt idx="1562">
                  <c:v>3.7112450725698801E-4</c:v>
                </c:pt>
                <c:pt idx="1563">
                  <c:v>2.2066862593658699E-4</c:v>
                </c:pt>
                <c:pt idx="1564">
                  <c:v>3.9118529143304198E-4</c:v>
                </c:pt>
                <c:pt idx="1565">
                  <c:v>3.6109411516896102E-4</c:v>
                </c:pt>
                <c:pt idx="1566">
                  <c:v>3.4103333099290802E-4</c:v>
                </c:pt>
                <c:pt idx="1567">
                  <c:v>3.6109411516896102E-4</c:v>
                </c:pt>
                <c:pt idx="1568">
                  <c:v>3.6109411516896102E-4</c:v>
                </c:pt>
                <c:pt idx="1569">
                  <c:v>2.40729410112641E-4</c:v>
                </c:pt>
                <c:pt idx="1570">
                  <c:v>3.4103333099290802E-4</c:v>
                </c:pt>
                <c:pt idx="1571">
                  <c:v>3.4103333099290802E-4</c:v>
                </c:pt>
                <c:pt idx="1572">
                  <c:v>3.9118529143304198E-4</c:v>
                </c:pt>
                <c:pt idx="1573">
                  <c:v>3.5106372308093501E-4</c:v>
                </c:pt>
                <c:pt idx="1574">
                  <c:v>2.9088137055277401E-4</c:v>
                </c:pt>
                <c:pt idx="1575">
                  <c:v>4.2127646769712202E-4</c:v>
                </c:pt>
                <c:pt idx="1576">
                  <c:v>3.4103333099290802E-4</c:v>
                </c:pt>
                <c:pt idx="1577">
                  <c:v>2.40729410112641E-4</c:v>
                </c:pt>
                <c:pt idx="1578">
                  <c:v>5.0151960440133602E-4</c:v>
                </c:pt>
                <c:pt idx="1579">
                  <c:v>3.0091176264080099E-4</c:v>
                </c:pt>
                <c:pt idx="1580">
                  <c:v>3.2097254681685502E-4</c:v>
                </c:pt>
                <c:pt idx="1581">
                  <c:v>3.0091176264080099E-4</c:v>
                </c:pt>
                <c:pt idx="1582">
                  <c:v>3.3100293890488098E-4</c:v>
                </c:pt>
                <c:pt idx="1583">
                  <c:v>3.3100293890488098E-4</c:v>
                </c:pt>
                <c:pt idx="1584">
                  <c:v>2.9088137055277401E-4</c:v>
                </c:pt>
                <c:pt idx="1585">
                  <c:v>4.3130685978514901E-4</c:v>
                </c:pt>
                <c:pt idx="1586">
                  <c:v>2.5075980220066801E-4</c:v>
                </c:pt>
                <c:pt idx="1587">
                  <c:v>3.3100293890488098E-4</c:v>
                </c:pt>
                <c:pt idx="1588">
                  <c:v>3.3100293890488098E-4</c:v>
                </c:pt>
                <c:pt idx="1589">
                  <c:v>3.0091176264080099E-4</c:v>
                </c:pt>
                <c:pt idx="1590">
                  <c:v>2.9088137055277401E-4</c:v>
                </c:pt>
                <c:pt idx="1591">
                  <c:v>3.5106372308093501E-4</c:v>
                </c:pt>
                <c:pt idx="1592">
                  <c:v>3.6109411516896102E-4</c:v>
                </c:pt>
                <c:pt idx="1593">
                  <c:v>3.7112450725698801E-4</c:v>
                </c:pt>
                <c:pt idx="1594">
                  <c:v>2.80850978464748E-4</c:v>
                </c:pt>
                <c:pt idx="1595">
                  <c:v>2.1063823384856101E-4</c:v>
                </c:pt>
                <c:pt idx="1596">
                  <c:v>3.0091176264080099E-4</c:v>
                </c:pt>
                <c:pt idx="1597">
                  <c:v>3.5106372308093501E-4</c:v>
                </c:pt>
                <c:pt idx="1598">
                  <c:v>1.8054705758447999E-4</c:v>
                </c:pt>
                <c:pt idx="1599">
                  <c:v>2.7082058637672101E-4</c:v>
                </c:pt>
                <c:pt idx="1600">
                  <c:v>2.9088137055277401E-4</c:v>
                </c:pt>
                <c:pt idx="1601">
                  <c:v>2.1063823384856101E-4</c:v>
                </c:pt>
                <c:pt idx="1602">
                  <c:v>2.80850978464748E-4</c:v>
                </c:pt>
                <c:pt idx="1603">
                  <c:v>2.1063823384856101E-4</c:v>
                </c:pt>
                <c:pt idx="1604">
                  <c:v>3.7112450725698801E-4</c:v>
                </c:pt>
                <c:pt idx="1605">
                  <c:v>2.7082058637672101E-4</c:v>
                </c:pt>
                <c:pt idx="1606">
                  <c:v>3.0091176264080099E-4</c:v>
                </c:pt>
                <c:pt idx="1607">
                  <c:v>3.3100293890488098E-4</c:v>
                </c:pt>
                <c:pt idx="1608">
                  <c:v>3.0091176264080099E-4</c:v>
                </c:pt>
                <c:pt idx="1609">
                  <c:v>3.1094215472882798E-4</c:v>
                </c:pt>
                <c:pt idx="1610">
                  <c:v>2.9088137055277401E-4</c:v>
                </c:pt>
                <c:pt idx="1611">
                  <c:v>3.2097254681685502E-4</c:v>
                </c:pt>
                <c:pt idx="1612">
                  <c:v>2.80850978464748E-4</c:v>
                </c:pt>
                <c:pt idx="1613">
                  <c:v>2.7082058637672101E-4</c:v>
                </c:pt>
                <c:pt idx="1614">
                  <c:v>3.9118529143304198E-4</c:v>
                </c:pt>
                <c:pt idx="1615">
                  <c:v>3.2097254681685502E-4</c:v>
                </c:pt>
                <c:pt idx="1616">
                  <c:v>3.6109411516896102E-4</c:v>
                </c:pt>
                <c:pt idx="1617">
                  <c:v>3.8115489934501499E-4</c:v>
                </c:pt>
                <c:pt idx="1618">
                  <c:v>4.6139803604922899E-4</c:v>
                </c:pt>
                <c:pt idx="1619">
                  <c:v>2.80850978464748E-4</c:v>
                </c:pt>
                <c:pt idx="1620">
                  <c:v>4.5136764396120201E-4</c:v>
                </c:pt>
                <c:pt idx="1621">
                  <c:v>3.3100293890488098E-4</c:v>
                </c:pt>
                <c:pt idx="1622">
                  <c:v>4.1124607560909498E-4</c:v>
                </c:pt>
                <c:pt idx="1623">
                  <c:v>2.80850978464748E-4</c:v>
                </c:pt>
                <c:pt idx="1624">
                  <c:v>2.9088137055277401E-4</c:v>
                </c:pt>
                <c:pt idx="1625">
                  <c:v>2.7082058637672101E-4</c:v>
                </c:pt>
                <c:pt idx="1626">
                  <c:v>2.80850978464748E-4</c:v>
                </c:pt>
                <c:pt idx="1627">
                  <c:v>2.2066862593658699E-4</c:v>
                </c:pt>
                <c:pt idx="1628">
                  <c:v>2.9088137055277401E-4</c:v>
                </c:pt>
                <c:pt idx="1629">
                  <c:v>2.80850978464748E-4</c:v>
                </c:pt>
                <c:pt idx="1630">
                  <c:v>3.3100293890488098E-4</c:v>
                </c:pt>
                <c:pt idx="1631">
                  <c:v>2.9088137055277401E-4</c:v>
                </c:pt>
                <c:pt idx="1632">
                  <c:v>3.1094215472882798E-4</c:v>
                </c:pt>
                <c:pt idx="1633">
                  <c:v>3.1094215472882798E-4</c:v>
                </c:pt>
                <c:pt idx="1634">
                  <c:v>3.0091176264080099E-4</c:v>
                </c:pt>
                <c:pt idx="1635">
                  <c:v>3.0091176264080099E-4</c:v>
                </c:pt>
                <c:pt idx="1636">
                  <c:v>2.5075980220066801E-4</c:v>
                </c:pt>
                <c:pt idx="1637">
                  <c:v>3.5106372308093501E-4</c:v>
                </c:pt>
                <c:pt idx="1638">
                  <c:v>2.9088137055277401E-4</c:v>
                </c:pt>
                <c:pt idx="1639">
                  <c:v>2.5075980220066801E-4</c:v>
                </c:pt>
                <c:pt idx="1640">
                  <c:v>2.40729410112641E-4</c:v>
                </c:pt>
                <c:pt idx="1641">
                  <c:v>3.0091176264080099E-4</c:v>
                </c:pt>
                <c:pt idx="1642">
                  <c:v>2.3069901802461401E-4</c:v>
                </c:pt>
                <c:pt idx="1643">
                  <c:v>2.5075980220066801E-4</c:v>
                </c:pt>
                <c:pt idx="1644">
                  <c:v>2.9088137055277401E-4</c:v>
                </c:pt>
                <c:pt idx="1645">
                  <c:v>3.3100293890488098E-4</c:v>
                </c:pt>
                <c:pt idx="1646">
                  <c:v>3.4103333099290802E-4</c:v>
                </c:pt>
                <c:pt idx="1647">
                  <c:v>2.5075980220066801E-4</c:v>
                </c:pt>
                <c:pt idx="1648">
                  <c:v>2.7082058637672101E-4</c:v>
                </c:pt>
                <c:pt idx="1649">
                  <c:v>3.5106372308093501E-4</c:v>
                </c:pt>
                <c:pt idx="1650">
                  <c:v>3.8115489934501499E-4</c:v>
                </c:pt>
                <c:pt idx="1651">
                  <c:v>3.0091176264080099E-4</c:v>
                </c:pt>
                <c:pt idx="1652">
                  <c:v>3.4103333099290802E-4</c:v>
                </c:pt>
                <c:pt idx="1653">
                  <c:v>2.6079019428869402E-4</c:v>
                </c:pt>
                <c:pt idx="1654">
                  <c:v>2.9088137055277401E-4</c:v>
                </c:pt>
                <c:pt idx="1655">
                  <c:v>3.2097254681685502E-4</c:v>
                </c:pt>
                <c:pt idx="1656">
                  <c:v>2.6079019428869402E-4</c:v>
                </c:pt>
                <c:pt idx="1657">
                  <c:v>2.80850978464748E-4</c:v>
                </c:pt>
                <c:pt idx="1658">
                  <c:v>3.2097254681685502E-4</c:v>
                </c:pt>
                <c:pt idx="1659">
                  <c:v>3.9118529143304198E-4</c:v>
                </c:pt>
                <c:pt idx="1660">
                  <c:v>3.5106372308093501E-4</c:v>
                </c:pt>
                <c:pt idx="1661">
                  <c:v>3.4103333099290802E-4</c:v>
                </c:pt>
                <c:pt idx="1662">
                  <c:v>3.0091176264080099E-4</c:v>
                </c:pt>
                <c:pt idx="1663">
                  <c:v>2.1063823384856101E-4</c:v>
                </c:pt>
                <c:pt idx="1664">
                  <c:v>2.2066862593658699E-4</c:v>
                </c:pt>
                <c:pt idx="1665">
                  <c:v>3.4103333099290802E-4</c:v>
                </c:pt>
                <c:pt idx="1666">
                  <c:v>2.9088137055277401E-4</c:v>
                </c:pt>
                <c:pt idx="1667">
                  <c:v>3.0091176264080099E-4</c:v>
                </c:pt>
                <c:pt idx="1668">
                  <c:v>2.7082058637672101E-4</c:v>
                </c:pt>
                <c:pt idx="1669">
                  <c:v>2.5075980220066801E-4</c:v>
                </c:pt>
                <c:pt idx="1670">
                  <c:v>3.4103333099290802E-4</c:v>
                </c:pt>
                <c:pt idx="1671">
                  <c:v>3.3100293890488098E-4</c:v>
                </c:pt>
                <c:pt idx="1672">
                  <c:v>3.1094215472882798E-4</c:v>
                </c:pt>
                <c:pt idx="1673">
                  <c:v>3.0091176264080099E-4</c:v>
                </c:pt>
                <c:pt idx="1674">
                  <c:v>2.7082058637672101E-4</c:v>
                </c:pt>
                <c:pt idx="1675">
                  <c:v>2.6079019428869402E-4</c:v>
                </c:pt>
                <c:pt idx="1676">
                  <c:v>3.2097254681685502E-4</c:v>
                </c:pt>
                <c:pt idx="1677">
                  <c:v>3.5106372308093501E-4</c:v>
                </c:pt>
                <c:pt idx="1678">
                  <c:v>2.3069901802461401E-4</c:v>
                </c:pt>
                <c:pt idx="1679">
                  <c:v>3.6109411516896102E-4</c:v>
                </c:pt>
                <c:pt idx="1680">
                  <c:v>2.00607841760534E-4</c:v>
                </c:pt>
                <c:pt idx="1681">
                  <c:v>3.5106372308093501E-4</c:v>
                </c:pt>
                <c:pt idx="1682">
                  <c:v>2.9088137055277401E-4</c:v>
                </c:pt>
                <c:pt idx="1683">
                  <c:v>2.7082058637672101E-4</c:v>
                </c:pt>
                <c:pt idx="1684">
                  <c:v>3.0091176264080099E-4</c:v>
                </c:pt>
                <c:pt idx="1685">
                  <c:v>2.6079019428869402E-4</c:v>
                </c:pt>
                <c:pt idx="1686">
                  <c:v>3.1094215472882798E-4</c:v>
                </c:pt>
                <c:pt idx="1687">
                  <c:v>3.2097254681685502E-4</c:v>
                </c:pt>
                <c:pt idx="1688">
                  <c:v>1.9057744967250701E-4</c:v>
                </c:pt>
                <c:pt idx="1689">
                  <c:v>3.2097254681685502E-4</c:v>
                </c:pt>
                <c:pt idx="1690">
                  <c:v>3.0091176264080099E-4</c:v>
                </c:pt>
                <c:pt idx="1691">
                  <c:v>3.0091176264080099E-4</c:v>
                </c:pt>
                <c:pt idx="1692">
                  <c:v>2.2066862593658699E-4</c:v>
                </c:pt>
                <c:pt idx="1693">
                  <c:v>2.00607841760534E-4</c:v>
                </c:pt>
                <c:pt idx="1694">
                  <c:v>3.5106372308093501E-4</c:v>
                </c:pt>
                <c:pt idx="1695">
                  <c:v>4.1124607560909498E-4</c:v>
                </c:pt>
                <c:pt idx="1696">
                  <c:v>2.2066862593658699E-4</c:v>
                </c:pt>
                <c:pt idx="1697">
                  <c:v>2.2066862593658699E-4</c:v>
                </c:pt>
                <c:pt idx="1698">
                  <c:v>2.6079019428869402E-4</c:v>
                </c:pt>
                <c:pt idx="1699">
                  <c:v>3.0091176264080099E-4</c:v>
                </c:pt>
                <c:pt idx="1700">
                  <c:v>2.9088137055277401E-4</c:v>
                </c:pt>
                <c:pt idx="1701">
                  <c:v>2.1063823384856101E-4</c:v>
                </c:pt>
                <c:pt idx="1702">
                  <c:v>2.9088137055277401E-4</c:v>
                </c:pt>
                <c:pt idx="1703">
                  <c:v>2.80850978464748E-4</c:v>
                </c:pt>
                <c:pt idx="1704">
                  <c:v>2.80850978464748E-4</c:v>
                </c:pt>
                <c:pt idx="1705">
                  <c:v>2.5075980220066801E-4</c:v>
                </c:pt>
                <c:pt idx="1706">
                  <c:v>2.40729410112641E-4</c:v>
                </c:pt>
                <c:pt idx="1707">
                  <c:v>3.8115489934501499E-4</c:v>
                </c:pt>
                <c:pt idx="1708">
                  <c:v>3.6109411516896102E-4</c:v>
                </c:pt>
                <c:pt idx="1709">
                  <c:v>2.80850978464748E-4</c:v>
                </c:pt>
                <c:pt idx="1710">
                  <c:v>3.0091176264080099E-4</c:v>
                </c:pt>
                <c:pt idx="1711">
                  <c:v>2.7082058637672101E-4</c:v>
                </c:pt>
                <c:pt idx="1712">
                  <c:v>3.2097254681685502E-4</c:v>
                </c:pt>
                <c:pt idx="1713">
                  <c:v>2.9088137055277401E-4</c:v>
                </c:pt>
                <c:pt idx="1714">
                  <c:v>3.4103333099290802E-4</c:v>
                </c:pt>
                <c:pt idx="1715">
                  <c:v>2.40729410112641E-4</c:v>
                </c:pt>
                <c:pt idx="1716">
                  <c:v>2.80850978464748E-4</c:v>
                </c:pt>
                <c:pt idx="1717">
                  <c:v>3.2097254681685502E-4</c:v>
                </c:pt>
                <c:pt idx="1718">
                  <c:v>2.9088137055277401E-4</c:v>
                </c:pt>
                <c:pt idx="1719">
                  <c:v>1.8054705758447999E-4</c:v>
                </c:pt>
                <c:pt idx="1720">
                  <c:v>3.0091176264080099E-4</c:v>
                </c:pt>
                <c:pt idx="1721">
                  <c:v>3.0091176264080099E-4</c:v>
                </c:pt>
                <c:pt idx="1722">
                  <c:v>2.00607841760534E-4</c:v>
                </c:pt>
                <c:pt idx="1723">
                  <c:v>1.5045588132040001E-4</c:v>
                </c:pt>
                <c:pt idx="1724">
                  <c:v>2.6079019428869402E-4</c:v>
                </c:pt>
                <c:pt idx="1725">
                  <c:v>2.6079019428869402E-4</c:v>
                </c:pt>
                <c:pt idx="1726">
                  <c:v>3.0091176264080099E-4</c:v>
                </c:pt>
                <c:pt idx="1727">
                  <c:v>3.0091176264080099E-4</c:v>
                </c:pt>
                <c:pt idx="1728">
                  <c:v>2.40729410112641E-4</c:v>
                </c:pt>
                <c:pt idx="1729">
                  <c:v>3.4103333099290802E-4</c:v>
                </c:pt>
                <c:pt idx="1730">
                  <c:v>2.40729410112641E-4</c:v>
                </c:pt>
                <c:pt idx="1731">
                  <c:v>2.80850978464748E-4</c:v>
                </c:pt>
                <c:pt idx="1732">
                  <c:v>2.40729410112641E-4</c:v>
                </c:pt>
                <c:pt idx="1733">
                  <c:v>2.6079019428869402E-4</c:v>
                </c:pt>
                <c:pt idx="1734">
                  <c:v>3.1094215472882798E-4</c:v>
                </c:pt>
                <c:pt idx="1735">
                  <c:v>3.2097254681685502E-4</c:v>
                </c:pt>
                <c:pt idx="1736">
                  <c:v>4.2127646769712202E-4</c:v>
                </c:pt>
                <c:pt idx="1737">
                  <c:v>1.9057744967250701E-4</c:v>
                </c:pt>
                <c:pt idx="1738">
                  <c:v>3.1094215472882798E-4</c:v>
                </c:pt>
                <c:pt idx="1739">
                  <c:v>2.80850978464748E-4</c:v>
                </c:pt>
                <c:pt idx="1740">
                  <c:v>2.6079019428869402E-4</c:v>
                </c:pt>
                <c:pt idx="1741">
                  <c:v>2.80850978464748E-4</c:v>
                </c:pt>
                <c:pt idx="1742">
                  <c:v>1.8054705758447999E-4</c:v>
                </c:pt>
                <c:pt idx="1743">
                  <c:v>2.1063823384856101E-4</c:v>
                </c:pt>
                <c:pt idx="1744">
                  <c:v>3.0091176264080099E-4</c:v>
                </c:pt>
                <c:pt idx="1745">
                  <c:v>3.1094215472882798E-4</c:v>
                </c:pt>
                <c:pt idx="1746">
                  <c:v>2.1063823384856101E-4</c:v>
                </c:pt>
                <c:pt idx="1747">
                  <c:v>2.2066862593658699E-4</c:v>
                </c:pt>
                <c:pt idx="1748">
                  <c:v>2.40729410112641E-4</c:v>
                </c:pt>
                <c:pt idx="1749">
                  <c:v>2.9088137055277401E-4</c:v>
                </c:pt>
                <c:pt idx="1750">
                  <c:v>4.1124607560909498E-4</c:v>
                </c:pt>
                <c:pt idx="1751">
                  <c:v>2.9088137055277401E-4</c:v>
                </c:pt>
                <c:pt idx="1752">
                  <c:v>1.5045588132040001E-4</c:v>
                </c:pt>
                <c:pt idx="1753">
                  <c:v>2.6079019428869402E-4</c:v>
                </c:pt>
                <c:pt idx="1754">
                  <c:v>2.2066862593658699E-4</c:v>
                </c:pt>
                <c:pt idx="1755">
                  <c:v>2.9088137055277401E-4</c:v>
                </c:pt>
                <c:pt idx="1756">
                  <c:v>2.80850978464748E-4</c:v>
                </c:pt>
                <c:pt idx="1757">
                  <c:v>2.80850978464748E-4</c:v>
                </c:pt>
                <c:pt idx="1758">
                  <c:v>2.6079019428869402E-4</c:v>
                </c:pt>
                <c:pt idx="1759">
                  <c:v>4.2127646769712202E-4</c:v>
                </c:pt>
                <c:pt idx="1760">
                  <c:v>2.2066862593658699E-4</c:v>
                </c:pt>
                <c:pt idx="1761">
                  <c:v>2.80850978464748E-4</c:v>
                </c:pt>
                <c:pt idx="1762">
                  <c:v>2.80850978464748E-4</c:v>
                </c:pt>
                <c:pt idx="1763">
                  <c:v>3.2097254681685502E-4</c:v>
                </c:pt>
                <c:pt idx="1764">
                  <c:v>4.2127646769712202E-4</c:v>
                </c:pt>
                <c:pt idx="1765">
                  <c:v>3.7112450725698801E-4</c:v>
                </c:pt>
                <c:pt idx="1766">
                  <c:v>2.80850978464748E-4</c:v>
                </c:pt>
                <c:pt idx="1767">
                  <c:v>3.3100293890488098E-4</c:v>
                </c:pt>
                <c:pt idx="1768">
                  <c:v>3.2097254681685502E-4</c:v>
                </c:pt>
                <c:pt idx="1769">
                  <c:v>2.6079019428869402E-4</c:v>
                </c:pt>
                <c:pt idx="1770">
                  <c:v>2.3069901802461401E-4</c:v>
                </c:pt>
                <c:pt idx="1771">
                  <c:v>3.3100293890488098E-4</c:v>
                </c:pt>
                <c:pt idx="1772">
                  <c:v>3.2097254681685502E-4</c:v>
                </c:pt>
                <c:pt idx="1773">
                  <c:v>2.9088137055277401E-4</c:v>
                </c:pt>
                <c:pt idx="1774">
                  <c:v>2.1063823384856101E-4</c:v>
                </c:pt>
                <c:pt idx="1775">
                  <c:v>2.2066862593658699E-4</c:v>
                </c:pt>
                <c:pt idx="1776">
                  <c:v>2.7082058637672101E-4</c:v>
                </c:pt>
                <c:pt idx="1777">
                  <c:v>1.9057744967250701E-4</c:v>
                </c:pt>
                <c:pt idx="1778">
                  <c:v>2.80850978464748E-4</c:v>
                </c:pt>
                <c:pt idx="1779">
                  <c:v>3.2097254681685502E-4</c:v>
                </c:pt>
                <c:pt idx="1780">
                  <c:v>2.3069901802461401E-4</c:v>
                </c:pt>
                <c:pt idx="1781">
                  <c:v>2.9088137055277401E-4</c:v>
                </c:pt>
                <c:pt idx="1782">
                  <c:v>3.0091176264080099E-4</c:v>
                </c:pt>
                <c:pt idx="1783">
                  <c:v>2.6079019428869402E-4</c:v>
                </c:pt>
                <c:pt idx="1784">
                  <c:v>3.6109411516896102E-4</c:v>
                </c:pt>
                <c:pt idx="1785">
                  <c:v>4.2127646769712202E-4</c:v>
                </c:pt>
                <c:pt idx="1786">
                  <c:v>2.6079019428869402E-4</c:v>
                </c:pt>
                <c:pt idx="1787">
                  <c:v>3.0091176264080099E-4</c:v>
                </c:pt>
                <c:pt idx="1788">
                  <c:v>2.6079019428869402E-4</c:v>
                </c:pt>
                <c:pt idx="1789">
                  <c:v>1.7051666549645401E-4</c:v>
                </c:pt>
                <c:pt idx="1790">
                  <c:v>2.40729410112641E-4</c:v>
                </c:pt>
                <c:pt idx="1791">
                  <c:v>3.4103333099290802E-4</c:v>
                </c:pt>
                <c:pt idx="1792">
                  <c:v>3.3100293890488098E-4</c:v>
                </c:pt>
                <c:pt idx="1793">
                  <c:v>2.5075980220066801E-4</c:v>
                </c:pt>
                <c:pt idx="1794">
                  <c:v>2.40729410112641E-4</c:v>
                </c:pt>
                <c:pt idx="1795">
                  <c:v>2.2066862593658699E-4</c:v>
                </c:pt>
                <c:pt idx="1796">
                  <c:v>2.3069901802461401E-4</c:v>
                </c:pt>
                <c:pt idx="1797">
                  <c:v>2.6079019428869402E-4</c:v>
                </c:pt>
                <c:pt idx="1798">
                  <c:v>2.2066862593658699E-4</c:v>
                </c:pt>
                <c:pt idx="1799">
                  <c:v>2.3069901802461401E-4</c:v>
                </c:pt>
                <c:pt idx="1800">
                  <c:v>2.9088137055277401E-4</c:v>
                </c:pt>
                <c:pt idx="1801">
                  <c:v>2.5075980220066801E-4</c:v>
                </c:pt>
                <c:pt idx="1802">
                  <c:v>2.3069901802461401E-4</c:v>
                </c:pt>
                <c:pt idx="1803">
                  <c:v>2.3069901802461401E-4</c:v>
                </c:pt>
                <c:pt idx="1804">
                  <c:v>3.3100293890488098E-4</c:v>
                </c:pt>
                <c:pt idx="1805">
                  <c:v>2.1063823384856101E-4</c:v>
                </c:pt>
                <c:pt idx="1806">
                  <c:v>2.9088137055277401E-4</c:v>
                </c:pt>
                <c:pt idx="1807">
                  <c:v>2.00607841760534E-4</c:v>
                </c:pt>
                <c:pt idx="1808">
                  <c:v>2.3069901802461401E-4</c:v>
                </c:pt>
                <c:pt idx="1809">
                  <c:v>3.1094215472882798E-4</c:v>
                </c:pt>
                <c:pt idx="1810">
                  <c:v>1.9057744967250701E-4</c:v>
                </c:pt>
                <c:pt idx="1811">
                  <c:v>3.1094215472882798E-4</c:v>
                </c:pt>
                <c:pt idx="1812">
                  <c:v>2.1063823384856101E-4</c:v>
                </c:pt>
                <c:pt idx="1813">
                  <c:v>2.5075980220066801E-4</c:v>
                </c:pt>
                <c:pt idx="1814">
                  <c:v>3.1094215472882798E-4</c:v>
                </c:pt>
                <c:pt idx="1815">
                  <c:v>3.1094215472882798E-4</c:v>
                </c:pt>
                <c:pt idx="1816">
                  <c:v>2.40729410112641E-4</c:v>
                </c:pt>
                <c:pt idx="1817">
                  <c:v>3.5106372308093501E-4</c:v>
                </c:pt>
                <c:pt idx="1818">
                  <c:v>1.9057744967250701E-4</c:v>
                </c:pt>
                <c:pt idx="1819">
                  <c:v>1.10334312968293E-4</c:v>
                </c:pt>
                <c:pt idx="1820">
                  <c:v>2.2066862593658699E-4</c:v>
                </c:pt>
                <c:pt idx="1821">
                  <c:v>2.5075980220066801E-4</c:v>
                </c:pt>
                <c:pt idx="1822">
                  <c:v>2.6079019428869402E-4</c:v>
                </c:pt>
                <c:pt idx="1823">
                  <c:v>1.9057744967250701E-4</c:v>
                </c:pt>
                <c:pt idx="1824">
                  <c:v>2.80850978464748E-4</c:v>
                </c:pt>
                <c:pt idx="1825">
                  <c:v>3.4103333099290802E-4</c:v>
                </c:pt>
                <c:pt idx="1826">
                  <c:v>3.2097254681685502E-4</c:v>
                </c:pt>
                <c:pt idx="1827">
                  <c:v>1.9057744967250701E-4</c:v>
                </c:pt>
                <c:pt idx="1828">
                  <c:v>1.60486273408427E-4</c:v>
                </c:pt>
                <c:pt idx="1829">
                  <c:v>2.6079019428869402E-4</c:v>
                </c:pt>
                <c:pt idx="1830">
                  <c:v>2.9088137055277401E-4</c:v>
                </c:pt>
                <c:pt idx="1831">
                  <c:v>1.8054705758447999E-4</c:v>
                </c:pt>
                <c:pt idx="1832">
                  <c:v>2.40729410112641E-4</c:v>
                </c:pt>
                <c:pt idx="1833">
                  <c:v>2.7082058637672101E-4</c:v>
                </c:pt>
                <c:pt idx="1834">
                  <c:v>2.3069901802461401E-4</c:v>
                </c:pt>
                <c:pt idx="1835">
                  <c:v>2.5075980220066801E-4</c:v>
                </c:pt>
                <c:pt idx="1836">
                  <c:v>2.3069901802461401E-4</c:v>
                </c:pt>
                <c:pt idx="1837">
                  <c:v>2.3069901802461401E-4</c:v>
                </c:pt>
                <c:pt idx="1838">
                  <c:v>2.00607841760534E-4</c:v>
                </c:pt>
                <c:pt idx="1839">
                  <c:v>1.9057744967250701E-4</c:v>
                </c:pt>
                <c:pt idx="1840">
                  <c:v>2.2066862593658699E-4</c:v>
                </c:pt>
                <c:pt idx="1841">
                  <c:v>2.3069901802461401E-4</c:v>
                </c:pt>
                <c:pt idx="1842">
                  <c:v>2.6079019428869402E-4</c:v>
                </c:pt>
                <c:pt idx="1843">
                  <c:v>2.5075980220066801E-4</c:v>
                </c:pt>
                <c:pt idx="1844">
                  <c:v>2.00607841760534E-4</c:v>
                </c:pt>
                <c:pt idx="1845">
                  <c:v>2.3069901802461401E-4</c:v>
                </c:pt>
                <c:pt idx="1846">
                  <c:v>2.6079019428869402E-4</c:v>
                </c:pt>
                <c:pt idx="1847">
                  <c:v>2.2066862593658699E-4</c:v>
                </c:pt>
                <c:pt idx="1848">
                  <c:v>3.0091176264080099E-4</c:v>
                </c:pt>
                <c:pt idx="1849">
                  <c:v>2.5075980220066801E-4</c:v>
                </c:pt>
                <c:pt idx="1850">
                  <c:v>2.9088137055277401E-4</c:v>
                </c:pt>
                <c:pt idx="1851">
                  <c:v>2.1063823384856101E-4</c:v>
                </c:pt>
                <c:pt idx="1852">
                  <c:v>2.9088137055277401E-4</c:v>
                </c:pt>
                <c:pt idx="1853">
                  <c:v>2.7082058637672101E-4</c:v>
                </c:pt>
                <c:pt idx="1854">
                  <c:v>2.3069901802461401E-4</c:v>
                </c:pt>
                <c:pt idx="1855">
                  <c:v>2.00607841760534E-4</c:v>
                </c:pt>
                <c:pt idx="1856">
                  <c:v>2.2066862593658699E-4</c:v>
                </c:pt>
                <c:pt idx="1857">
                  <c:v>2.7082058637672101E-4</c:v>
                </c:pt>
                <c:pt idx="1858">
                  <c:v>2.9088137055277401E-4</c:v>
                </c:pt>
                <c:pt idx="1859">
                  <c:v>1.9057744967250701E-4</c:v>
                </c:pt>
                <c:pt idx="1860">
                  <c:v>2.3069901802461401E-4</c:v>
                </c:pt>
                <c:pt idx="1861">
                  <c:v>2.2066862593658699E-4</c:v>
                </c:pt>
                <c:pt idx="1862">
                  <c:v>2.3069901802461401E-4</c:v>
                </c:pt>
                <c:pt idx="1863">
                  <c:v>2.2066862593658699E-4</c:v>
                </c:pt>
                <c:pt idx="1864">
                  <c:v>2.2066862593658699E-4</c:v>
                </c:pt>
                <c:pt idx="1865">
                  <c:v>2.5075980220066801E-4</c:v>
                </c:pt>
                <c:pt idx="1866">
                  <c:v>2.3069901802461401E-4</c:v>
                </c:pt>
                <c:pt idx="1867">
                  <c:v>1.5045588132040001E-4</c:v>
                </c:pt>
                <c:pt idx="1868">
                  <c:v>2.1063823384856101E-4</c:v>
                </c:pt>
                <c:pt idx="1869">
                  <c:v>2.80850978464748E-4</c:v>
                </c:pt>
                <c:pt idx="1870">
                  <c:v>1.9057744967250701E-4</c:v>
                </c:pt>
                <c:pt idx="1871">
                  <c:v>2.40729410112641E-4</c:v>
                </c:pt>
                <c:pt idx="1872">
                  <c:v>2.00607841760534E-4</c:v>
                </c:pt>
                <c:pt idx="1873">
                  <c:v>3.2097254681685502E-4</c:v>
                </c:pt>
                <c:pt idx="1874">
                  <c:v>1.8054705758447999E-4</c:v>
                </c:pt>
                <c:pt idx="1875">
                  <c:v>2.2066862593658699E-4</c:v>
                </c:pt>
                <c:pt idx="1876">
                  <c:v>1.8054705758447999E-4</c:v>
                </c:pt>
                <c:pt idx="1877">
                  <c:v>1.5045588132040001E-4</c:v>
                </c:pt>
                <c:pt idx="1878">
                  <c:v>2.3069901802461401E-4</c:v>
                </c:pt>
                <c:pt idx="1879">
                  <c:v>2.7082058637672101E-4</c:v>
                </c:pt>
                <c:pt idx="1880">
                  <c:v>2.80850978464748E-4</c:v>
                </c:pt>
                <c:pt idx="1881">
                  <c:v>1.7051666549645401E-4</c:v>
                </c:pt>
                <c:pt idx="1882">
                  <c:v>1.40425489232374E-4</c:v>
                </c:pt>
                <c:pt idx="1883">
                  <c:v>3.8115489934501499E-4</c:v>
                </c:pt>
                <c:pt idx="1884">
                  <c:v>1.9057744967250701E-4</c:v>
                </c:pt>
                <c:pt idx="1885">
                  <c:v>2.2066862593658699E-4</c:v>
                </c:pt>
                <c:pt idx="1886">
                  <c:v>1.40425489232374E-4</c:v>
                </c:pt>
                <c:pt idx="1887">
                  <c:v>2.3069901802461401E-4</c:v>
                </c:pt>
                <c:pt idx="1888">
                  <c:v>3.2097254681685502E-4</c:v>
                </c:pt>
                <c:pt idx="1889">
                  <c:v>2.00607841760534E-4</c:v>
                </c:pt>
                <c:pt idx="1890">
                  <c:v>2.80850978464748E-4</c:v>
                </c:pt>
                <c:pt idx="1891">
                  <c:v>3.1094215472882798E-4</c:v>
                </c:pt>
                <c:pt idx="1892">
                  <c:v>2.7082058637672101E-4</c:v>
                </c:pt>
                <c:pt idx="1893">
                  <c:v>2.40729410112641E-4</c:v>
                </c:pt>
                <c:pt idx="1894">
                  <c:v>2.6079019428869402E-4</c:v>
                </c:pt>
                <c:pt idx="1895">
                  <c:v>2.6079019428869402E-4</c:v>
                </c:pt>
                <c:pt idx="1896">
                  <c:v>1.9057744967250701E-4</c:v>
                </c:pt>
                <c:pt idx="1897">
                  <c:v>2.6079019428869402E-4</c:v>
                </c:pt>
                <c:pt idx="1898">
                  <c:v>2.40729410112641E-4</c:v>
                </c:pt>
                <c:pt idx="1899">
                  <c:v>3.3100293890488098E-4</c:v>
                </c:pt>
                <c:pt idx="1900">
                  <c:v>2.2066862593658699E-4</c:v>
                </c:pt>
                <c:pt idx="1901">
                  <c:v>1.60486273408427E-4</c:v>
                </c:pt>
                <c:pt idx="1902">
                  <c:v>2.1063823384856101E-4</c:v>
                </c:pt>
                <c:pt idx="1903">
                  <c:v>1.5045588132040001E-4</c:v>
                </c:pt>
                <c:pt idx="1904">
                  <c:v>3.0091176264080099E-4</c:v>
                </c:pt>
                <c:pt idx="1905">
                  <c:v>1.8054705758447999E-4</c:v>
                </c:pt>
                <c:pt idx="1906">
                  <c:v>1.8054705758447999E-4</c:v>
                </c:pt>
                <c:pt idx="1907">
                  <c:v>2.80850978464748E-4</c:v>
                </c:pt>
                <c:pt idx="1908">
                  <c:v>1.5045588132040001E-4</c:v>
                </c:pt>
                <c:pt idx="1909">
                  <c:v>2.3069901802461401E-4</c:v>
                </c:pt>
                <c:pt idx="1910">
                  <c:v>1.40425489232374E-4</c:v>
                </c:pt>
                <c:pt idx="1911">
                  <c:v>2.2066862593658699E-4</c:v>
                </c:pt>
                <c:pt idx="1912">
                  <c:v>2.5075980220066801E-4</c:v>
                </c:pt>
                <c:pt idx="1913">
                  <c:v>2.40729410112641E-4</c:v>
                </c:pt>
                <c:pt idx="1914">
                  <c:v>1.7051666549645401E-4</c:v>
                </c:pt>
                <c:pt idx="1915">
                  <c:v>2.5075980220066801E-4</c:v>
                </c:pt>
                <c:pt idx="1916">
                  <c:v>1.8054705758447999E-4</c:v>
                </c:pt>
                <c:pt idx="1917">
                  <c:v>2.80850978464748E-4</c:v>
                </c:pt>
                <c:pt idx="1918">
                  <c:v>1.9057744967250701E-4</c:v>
                </c:pt>
                <c:pt idx="1919">
                  <c:v>2.1063823384856101E-4</c:v>
                </c:pt>
                <c:pt idx="1920">
                  <c:v>1.9057744967250701E-4</c:v>
                </c:pt>
                <c:pt idx="1921">
                  <c:v>1.7051666549645401E-4</c:v>
                </c:pt>
                <c:pt idx="1922">
                  <c:v>2.6079019428869402E-4</c:v>
                </c:pt>
                <c:pt idx="1923">
                  <c:v>2.40729410112641E-4</c:v>
                </c:pt>
                <c:pt idx="1924">
                  <c:v>1.40425489232374E-4</c:v>
                </c:pt>
                <c:pt idx="1925">
                  <c:v>2.1063823384856101E-4</c:v>
                </c:pt>
                <c:pt idx="1926">
                  <c:v>2.3069901802461401E-4</c:v>
                </c:pt>
                <c:pt idx="1927">
                  <c:v>2.1063823384856101E-4</c:v>
                </c:pt>
                <c:pt idx="1928">
                  <c:v>2.1063823384856101E-4</c:v>
                </c:pt>
                <c:pt idx="1929">
                  <c:v>2.5075980220066801E-4</c:v>
                </c:pt>
                <c:pt idx="1930">
                  <c:v>2.3069901802461401E-4</c:v>
                </c:pt>
                <c:pt idx="1931">
                  <c:v>1.8054705758447999E-4</c:v>
                </c:pt>
                <c:pt idx="1932">
                  <c:v>1.7051666549645401E-4</c:v>
                </c:pt>
                <c:pt idx="1933">
                  <c:v>2.1063823384856101E-4</c:v>
                </c:pt>
                <c:pt idx="1934">
                  <c:v>1.60486273408427E-4</c:v>
                </c:pt>
                <c:pt idx="1935">
                  <c:v>1.2036470505632E-4</c:v>
                </c:pt>
                <c:pt idx="1936">
                  <c:v>2.7082058637672101E-4</c:v>
                </c:pt>
                <c:pt idx="1937">
                  <c:v>2.00607841760534E-4</c:v>
                </c:pt>
                <c:pt idx="1938">
                  <c:v>2.5075980220066801E-4</c:v>
                </c:pt>
                <c:pt idx="1939">
                  <c:v>1.60486273408427E-4</c:v>
                </c:pt>
                <c:pt idx="1940">
                  <c:v>1.60486273408427E-4</c:v>
                </c:pt>
                <c:pt idx="1941">
                  <c:v>2.2066862593658699E-4</c:v>
                </c:pt>
                <c:pt idx="1942">
                  <c:v>2.1063823384856101E-4</c:v>
                </c:pt>
                <c:pt idx="1943">
                  <c:v>2.00607841760534E-4</c:v>
                </c:pt>
                <c:pt idx="1944">
                  <c:v>3.2097254681685502E-4</c:v>
                </c:pt>
                <c:pt idx="1945">
                  <c:v>1.8054705758447999E-4</c:v>
                </c:pt>
                <c:pt idx="1946">
                  <c:v>1.8054705758447999E-4</c:v>
                </c:pt>
                <c:pt idx="1947">
                  <c:v>2.9088137055277401E-4</c:v>
                </c:pt>
                <c:pt idx="1948">
                  <c:v>2.00607841760534E-4</c:v>
                </c:pt>
                <c:pt idx="1949">
                  <c:v>2.5075980220066801E-4</c:v>
                </c:pt>
                <c:pt idx="1950">
                  <c:v>1.60486273408427E-4</c:v>
                </c:pt>
                <c:pt idx="1951">
                  <c:v>2.5075980220066801E-4</c:v>
                </c:pt>
                <c:pt idx="1952">
                  <c:v>1.7051666549645401E-4</c:v>
                </c:pt>
                <c:pt idx="1953">
                  <c:v>3.1094215472882798E-4</c:v>
                </c:pt>
                <c:pt idx="1954">
                  <c:v>1.9057744967250701E-4</c:v>
                </c:pt>
                <c:pt idx="1955">
                  <c:v>1.5045588132040001E-4</c:v>
                </c:pt>
                <c:pt idx="1956">
                  <c:v>2.00607841760534E-4</c:v>
                </c:pt>
                <c:pt idx="1957">
                  <c:v>1.8054705758447999E-4</c:v>
                </c:pt>
                <c:pt idx="1958">
                  <c:v>2.7082058637672101E-4</c:v>
                </c:pt>
                <c:pt idx="1959">
                  <c:v>1.8054705758447999E-4</c:v>
                </c:pt>
                <c:pt idx="1960">
                  <c:v>2.2066862593658699E-4</c:v>
                </c:pt>
                <c:pt idx="1961">
                  <c:v>2.80850978464748E-4</c:v>
                </c:pt>
                <c:pt idx="1962">
                  <c:v>1.5045588132040001E-4</c:v>
                </c:pt>
                <c:pt idx="1963">
                  <c:v>1.60486273408427E-4</c:v>
                </c:pt>
                <c:pt idx="1964">
                  <c:v>1.7051666549645401E-4</c:v>
                </c:pt>
                <c:pt idx="1965">
                  <c:v>2.3069901802461401E-4</c:v>
                </c:pt>
                <c:pt idx="1966">
                  <c:v>2.5075980220066801E-4</c:v>
                </c:pt>
                <c:pt idx="1967">
                  <c:v>2.40729410112641E-4</c:v>
                </c:pt>
                <c:pt idx="1968">
                  <c:v>2.3069901802461401E-4</c:v>
                </c:pt>
                <c:pt idx="1969">
                  <c:v>1.7051666549645401E-4</c:v>
                </c:pt>
                <c:pt idx="1970">
                  <c:v>2.3069901802461401E-4</c:v>
                </c:pt>
                <c:pt idx="1971">
                  <c:v>2.00607841760534E-4</c:v>
                </c:pt>
                <c:pt idx="1972">
                  <c:v>2.1063823384856101E-4</c:v>
                </c:pt>
                <c:pt idx="1973">
                  <c:v>2.40729410112641E-4</c:v>
                </c:pt>
                <c:pt idx="1974">
                  <c:v>2.6079019428869402E-4</c:v>
                </c:pt>
                <c:pt idx="1975">
                  <c:v>1.9057744967250701E-4</c:v>
                </c:pt>
                <c:pt idx="1976">
                  <c:v>2.40729410112641E-4</c:v>
                </c:pt>
                <c:pt idx="1977">
                  <c:v>2.1063823384856101E-4</c:v>
                </c:pt>
                <c:pt idx="1978">
                  <c:v>7.0212744616186999E-5</c:v>
                </c:pt>
                <c:pt idx="1979">
                  <c:v>3.1094215472882798E-4</c:v>
                </c:pt>
                <c:pt idx="1980">
                  <c:v>1.8054705758447999E-4</c:v>
                </c:pt>
                <c:pt idx="1981">
                  <c:v>1.8054705758447999E-4</c:v>
                </c:pt>
                <c:pt idx="1982">
                  <c:v>2.9088137055277401E-4</c:v>
                </c:pt>
                <c:pt idx="1983">
                  <c:v>1.9057744967250701E-4</c:v>
                </c:pt>
                <c:pt idx="1984">
                  <c:v>2.1063823384856101E-4</c:v>
                </c:pt>
                <c:pt idx="1985">
                  <c:v>2.2066862593658699E-4</c:v>
                </c:pt>
                <c:pt idx="1986">
                  <c:v>1.9057744967250701E-4</c:v>
                </c:pt>
                <c:pt idx="1987">
                  <c:v>1.9057744967250701E-4</c:v>
                </c:pt>
                <c:pt idx="1988">
                  <c:v>1.9057744967250701E-4</c:v>
                </c:pt>
                <c:pt idx="1989">
                  <c:v>2.9088137055277401E-4</c:v>
                </c:pt>
                <c:pt idx="1990">
                  <c:v>2.5075980220066801E-4</c:v>
                </c:pt>
                <c:pt idx="1991">
                  <c:v>1.5045588132040001E-4</c:v>
                </c:pt>
                <c:pt idx="1992">
                  <c:v>1.60486273408427E-4</c:v>
                </c:pt>
                <c:pt idx="1993">
                  <c:v>2.80850978464748E-4</c:v>
                </c:pt>
                <c:pt idx="1994">
                  <c:v>2.6079019428869402E-4</c:v>
                </c:pt>
                <c:pt idx="1995">
                  <c:v>2.9088137055277401E-4</c:v>
                </c:pt>
                <c:pt idx="1996">
                  <c:v>1.60486273408427E-4</c:v>
                </c:pt>
                <c:pt idx="1997">
                  <c:v>1.40425489232374E-4</c:v>
                </c:pt>
                <c:pt idx="1998">
                  <c:v>1.9057744967250701E-4</c:v>
                </c:pt>
                <c:pt idx="1999">
                  <c:v>1.7051666549645401E-4</c:v>
                </c:pt>
                <c:pt idx="2000">
                  <c:v>1.8054705758447999E-4</c:v>
                </c:pt>
                <c:pt idx="2001">
                  <c:v>2.1063823384856101E-4</c:v>
                </c:pt>
                <c:pt idx="2002">
                  <c:v>1.8054705758447999E-4</c:v>
                </c:pt>
                <c:pt idx="2003">
                  <c:v>1.5045588132040001E-4</c:v>
                </c:pt>
                <c:pt idx="2004">
                  <c:v>2.1063823384856101E-4</c:v>
                </c:pt>
                <c:pt idx="2005">
                  <c:v>2.3069901802461401E-4</c:v>
                </c:pt>
                <c:pt idx="2006">
                  <c:v>1.60486273408427E-4</c:v>
                </c:pt>
                <c:pt idx="2007">
                  <c:v>1.3039509714434701E-4</c:v>
                </c:pt>
                <c:pt idx="2008">
                  <c:v>1.9057744967250701E-4</c:v>
                </c:pt>
                <c:pt idx="2009">
                  <c:v>2.00607841760534E-4</c:v>
                </c:pt>
                <c:pt idx="2010">
                  <c:v>1.60486273408427E-4</c:v>
                </c:pt>
                <c:pt idx="2011">
                  <c:v>2.00607841760534E-4</c:v>
                </c:pt>
                <c:pt idx="2012">
                  <c:v>2.00607841760534E-4</c:v>
                </c:pt>
                <c:pt idx="2013">
                  <c:v>1.7051666549645401E-4</c:v>
                </c:pt>
                <c:pt idx="2014">
                  <c:v>1.9057744967250701E-4</c:v>
                </c:pt>
                <c:pt idx="2015">
                  <c:v>1.9057744967250701E-4</c:v>
                </c:pt>
                <c:pt idx="2016">
                  <c:v>1.7051666549645401E-4</c:v>
                </c:pt>
                <c:pt idx="2017">
                  <c:v>2.1063823384856101E-4</c:v>
                </c:pt>
                <c:pt idx="2018">
                  <c:v>2.3069901802461401E-4</c:v>
                </c:pt>
                <c:pt idx="2019">
                  <c:v>1.40425489232374E-4</c:v>
                </c:pt>
                <c:pt idx="2020">
                  <c:v>1.40425489232374E-4</c:v>
                </c:pt>
                <c:pt idx="2021">
                  <c:v>1.7051666549645401E-4</c:v>
                </c:pt>
                <c:pt idx="2022">
                  <c:v>1.9057744967250701E-4</c:v>
                </c:pt>
                <c:pt idx="2023">
                  <c:v>1.9057744967250701E-4</c:v>
                </c:pt>
                <c:pt idx="2024">
                  <c:v>1.7051666549645401E-4</c:v>
                </c:pt>
                <c:pt idx="2025">
                  <c:v>1.40425489232374E-4</c:v>
                </c:pt>
                <c:pt idx="2026">
                  <c:v>1.3039509714434701E-4</c:v>
                </c:pt>
                <c:pt idx="2027">
                  <c:v>1.40425489232374E-4</c:v>
                </c:pt>
                <c:pt idx="2028">
                  <c:v>1.2036470505632E-4</c:v>
                </c:pt>
                <c:pt idx="2029">
                  <c:v>1.3039509714434701E-4</c:v>
                </c:pt>
                <c:pt idx="2030">
                  <c:v>1.5045588132040001E-4</c:v>
                </c:pt>
                <c:pt idx="2031">
                  <c:v>1.5045588132040001E-4</c:v>
                </c:pt>
                <c:pt idx="2032">
                  <c:v>2.6079019428869402E-4</c:v>
                </c:pt>
                <c:pt idx="2033">
                  <c:v>1.8054705758447999E-4</c:v>
                </c:pt>
                <c:pt idx="2034">
                  <c:v>1.9057744967250701E-4</c:v>
                </c:pt>
                <c:pt idx="2035">
                  <c:v>2.6079019428869402E-4</c:v>
                </c:pt>
                <c:pt idx="2036">
                  <c:v>1.9057744967250701E-4</c:v>
                </c:pt>
                <c:pt idx="2037">
                  <c:v>1.7051666549645401E-4</c:v>
                </c:pt>
                <c:pt idx="2038">
                  <c:v>1.5045588132040001E-4</c:v>
                </c:pt>
                <c:pt idx="2039">
                  <c:v>2.00607841760534E-4</c:v>
                </c:pt>
                <c:pt idx="2040">
                  <c:v>2.2066862593658699E-4</c:v>
                </c:pt>
                <c:pt idx="2041">
                  <c:v>1.5045588132040001E-4</c:v>
                </c:pt>
                <c:pt idx="2042">
                  <c:v>1.7051666549645401E-4</c:v>
                </c:pt>
                <c:pt idx="2043">
                  <c:v>2.00607841760534E-4</c:v>
                </c:pt>
                <c:pt idx="2044">
                  <c:v>1.5045588132040001E-4</c:v>
                </c:pt>
                <c:pt idx="2045">
                  <c:v>1.60486273408427E-4</c:v>
                </c:pt>
                <c:pt idx="2046">
                  <c:v>1.2036470505632E-4</c:v>
                </c:pt>
                <c:pt idx="2047">
                  <c:v>2.40729410112641E-4</c:v>
                </c:pt>
                <c:pt idx="2048">
                  <c:v>2.40729410112641E-4</c:v>
                </c:pt>
                <c:pt idx="2049">
                  <c:v>1.9057744967250701E-4</c:v>
                </c:pt>
                <c:pt idx="2050">
                  <c:v>1.7051666549645401E-4</c:v>
                </c:pt>
                <c:pt idx="2051">
                  <c:v>2.40729410112641E-4</c:v>
                </c:pt>
                <c:pt idx="2052">
                  <c:v>3.0091176264080099E-4</c:v>
                </c:pt>
                <c:pt idx="2053">
                  <c:v>2.2066862593658699E-4</c:v>
                </c:pt>
                <c:pt idx="2054">
                  <c:v>1.8054705758447999E-4</c:v>
                </c:pt>
                <c:pt idx="2055">
                  <c:v>1.40425489232374E-4</c:v>
                </c:pt>
                <c:pt idx="2056">
                  <c:v>1.5045588132040001E-4</c:v>
                </c:pt>
                <c:pt idx="2057">
                  <c:v>1.5045588132040001E-4</c:v>
                </c:pt>
                <c:pt idx="2058">
                  <c:v>1.10334312968293E-4</c:v>
                </c:pt>
                <c:pt idx="2059">
                  <c:v>2.1063823384856101E-4</c:v>
                </c:pt>
                <c:pt idx="2060">
                  <c:v>1.8054705758447999E-4</c:v>
                </c:pt>
                <c:pt idx="2061">
                  <c:v>1.8054705758447999E-4</c:v>
                </c:pt>
                <c:pt idx="2062">
                  <c:v>2.1063823384856101E-4</c:v>
                </c:pt>
                <c:pt idx="2063">
                  <c:v>1.7051666549645401E-4</c:v>
                </c:pt>
                <c:pt idx="2064">
                  <c:v>2.2066862593658699E-4</c:v>
                </c:pt>
                <c:pt idx="2065">
                  <c:v>2.2066862593658699E-4</c:v>
                </c:pt>
                <c:pt idx="2066">
                  <c:v>1.5045588132040001E-4</c:v>
                </c:pt>
                <c:pt idx="2067">
                  <c:v>1.2036470505632E-4</c:v>
                </c:pt>
                <c:pt idx="2068">
                  <c:v>2.6079019428869402E-4</c:v>
                </c:pt>
                <c:pt idx="2069">
                  <c:v>7.0212744616186999E-5</c:v>
                </c:pt>
                <c:pt idx="2070">
                  <c:v>1.5045588132040001E-4</c:v>
                </c:pt>
                <c:pt idx="2071">
                  <c:v>1.8054705758447999E-4</c:v>
                </c:pt>
                <c:pt idx="2072">
                  <c:v>1.2036470505632E-4</c:v>
                </c:pt>
                <c:pt idx="2073">
                  <c:v>1.9057744967250701E-4</c:v>
                </c:pt>
                <c:pt idx="2074">
                  <c:v>1.60486273408427E-4</c:v>
                </c:pt>
                <c:pt idx="2075">
                  <c:v>1.8054705758447999E-4</c:v>
                </c:pt>
                <c:pt idx="2076">
                  <c:v>1.40425489232374E-4</c:v>
                </c:pt>
                <c:pt idx="2077">
                  <c:v>1.3039509714434701E-4</c:v>
                </c:pt>
                <c:pt idx="2078">
                  <c:v>2.6079019428869402E-4</c:v>
                </c:pt>
                <c:pt idx="2079">
                  <c:v>2.3069901802461401E-4</c:v>
                </c:pt>
                <c:pt idx="2080">
                  <c:v>1.40425489232374E-4</c:v>
                </c:pt>
                <c:pt idx="2081">
                  <c:v>1.8054705758447999E-4</c:v>
                </c:pt>
                <c:pt idx="2082">
                  <c:v>1.40425489232374E-4</c:v>
                </c:pt>
                <c:pt idx="2083">
                  <c:v>9.0273528792240499E-5</c:v>
                </c:pt>
                <c:pt idx="2084">
                  <c:v>1.9057744967250701E-4</c:v>
                </c:pt>
                <c:pt idx="2085">
                  <c:v>1.60486273408427E-4</c:v>
                </c:pt>
                <c:pt idx="2086">
                  <c:v>2.40729410112641E-4</c:v>
                </c:pt>
                <c:pt idx="2087">
                  <c:v>1.8054705758447999E-4</c:v>
                </c:pt>
                <c:pt idx="2088">
                  <c:v>1.2036470505632E-4</c:v>
                </c:pt>
                <c:pt idx="2089">
                  <c:v>1.9057744967250701E-4</c:v>
                </c:pt>
                <c:pt idx="2090">
                  <c:v>2.00607841760534E-4</c:v>
                </c:pt>
                <c:pt idx="2091">
                  <c:v>1.7051666549645401E-4</c:v>
                </c:pt>
                <c:pt idx="2092">
                  <c:v>1.40425489232374E-4</c:v>
                </c:pt>
                <c:pt idx="2093">
                  <c:v>2.00607841760534E-4</c:v>
                </c:pt>
                <c:pt idx="2094">
                  <c:v>2.2066862593658699E-4</c:v>
                </c:pt>
                <c:pt idx="2095">
                  <c:v>1.7051666549645401E-4</c:v>
                </c:pt>
                <c:pt idx="2096">
                  <c:v>1.5045588132040001E-4</c:v>
                </c:pt>
                <c:pt idx="2097">
                  <c:v>8.0243136704213702E-5</c:v>
                </c:pt>
                <c:pt idx="2098">
                  <c:v>2.00607841760534E-4</c:v>
                </c:pt>
                <c:pt idx="2099">
                  <c:v>1.5045588132040001E-4</c:v>
                </c:pt>
                <c:pt idx="2100">
                  <c:v>2.2066862593658699E-4</c:v>
                </c:pt>
                <c:pt idx="2101">
                  <c:v>1.60486273408427E-4</c:v>
                </c:pt>
                <c:pt idx="2102">
                  <c:v>1.7051666549645401E-4</c:v>
                </c:pt>
                <c:pt idx="2103">
                  <c:v>1.7051666549645401E-4</c:v>
                </c:pt>
                <c:pt idx="2104">
                  <c:v>1.00303920880267E-4</c:v>
                </c:pt>
                <c:pt idx="2105">
                  <c:v>1.3039509714434701E-4</c:v>
                </c:pt>
                <c:pt idx="2106">
                  <c:v>1.40425489232374E-4</c:v>
                </c:pt>
                <c:pt idx="2107">
                  <c:v>1.5045588132040001E-4</c:v>
                </c:pt>
                <c:pt idx="2108">
                  <c:v>1.3039509714434701E-4</c:v>
                </c:pt>
                <c:pt idx="2109">
                  <c:v>2.2066862593658699E-4</c:v>
                </c:pt>
                <c:pt idx="2110">
                  <c:v>1.60486273408427E-4</c:v>
                </c:pt>
                <c:pt idx="2111">
                  <c:v>9.0273528792240499E-5</c:v>
                </c:pt>
                <c:pt idx="2112">
                  <c:v>1.00303920880267E-4</c:v>
                </c:pt>
                <c:pt idx="2113">
                  <c:v>1.2036470505632E-4</c:v>
                </c:pt>
                <c:pt idx="2114">
                  <c:v>1.40425489232374E-4</c:v>
                </c:pt>
                <c:pt idx="2115">
                  <c:v>1.5045588132040001E-4</c:v>
                </c:pt>
                <c:pt idx="2116">
                  <c:v>2.00607841760534E-4</c:v>
                </c:pt>
                <c:pt idx="2117">
                  <c:v>1.7051666549645401E-4</c:v>
                </c:pt>
                <c:pt idx="2118">
                  <c:v>1.00303920880267E-4</c:v>
                </c:pt>
                <c:pt idx="2119">
                  <c:v>1.60486273408427E-4</c:v>
                </c:pt>
                <c:pt idx="2120">
                  <c:v>1.60486273408427E-4</c:v>
                </c:pt>
                <c:pt idx="2121">
                  <c:v>1.10334312968293E-4</c:v>
                </c:pt>
                <c:pt idx="2122">
                  <c:v>1.40425489232374E-4</c:v>
                </c:pt>
                <c:pt idx="2123">
                  <c:v>6.0182352528160303E-5</c:v>
                </c:pt>
                <c:pt idx="2124">
                  <c:v>1.7051666549645401E-4</c:v>
                </c:pt>
                <c:pt idx="2125">
                  <c:v>1.7051666549645401E-4</c:v>
                </c:pt>
                <c:pt idx="2126">
                  <c:v>1.00303920880267E-4</c:v>
                </c:pt>
                <c:pt idx="2127">
                  <c:v>2.2066862593658699E-4</c:v>
                </c:pt>
                <c:pt idx="2128">
                  <c:v>1.40425489232374E-4</c:v>
                </c:pt>
                <c:pt idx="2129">
                  <c:v>1.7051666549645401E-4</c:v>
                </c:pt>
                <c:pt idx="2130">
                  <c:v>2.00607841760534E-4</c:v>
                </c:pt>
                <c:pt idx="2131">
                  <c:v>2.3069901802461401E-4</c:v>
                </c:pt>
                <c:pt idx="2132">
                  <c:v>1.2036470505632E-4</c:v>
                </c:pt>
                <c:pt idx="2133">
                  <c:v>1.3039509714434701E-4</c:v>
                </c:pt>
                <c:pt idx="2134">
                  <c:v>1.5045588132040001E-4</c:v>
                </c:pt>
                <c:pt idx="2135">
                  <c:v>2.00607841760534E-4</c:v>
                </c:pt>
                <c:pt idx="2136">
                  <c:v>1.5045588132040001E-4</c:v>
                </c:pt>
                <c:pt idx="2137">
                  <c:v>2.00607841760534E-4</c:v>
                </c:pt>
                <c:pt idx="2138">
                  <c:v>2.1063823384856101E-4</c:v>
                </c:pt>
                <c:pt idx="2139">
                  <c:v>9.0273528792240499E-5</c:v>
                </c:pt>
                <c:pt idx="2140">
                  <c:v>1.60486273408427E-4</c:v>
                </c:pt>
                <c:pt idx="2141">
                  <c:v>1.10334312968293E-4</c:v>
                </c:pt>
                <c:pt idx="2142">
                  <c:v>1.60486273408427E-4</c:v>
                </c:pt>
                <c:pt idx="2143">
                  <c:v>1.10334312968293E-4</c:v>
                </c:pt>
                <c:pt idx="2144">
                  <c:v>9.0273528792240499E-5</c:v>
                </c:pt>
                <c:pt idx="2145">
                  <c:v>1.9057744967250701E-4</c:v>
                </c:pt>
                <c:pt idx="2146">
                  <c:v>1.7051666549645401E-4</c:v>
                </c:pt>
                <c:pt idx="2147">
                  <c:v>1.9057744967250701E-4</c:v>
                </c:pt>
                <c:pt idx="2148">
                  <c:v>1.9057744967250701E-4</c:v>
                </c:pt>
                <c:pt idx="2149">
                  <c:v>6.0182352528160303E-5</c:v>
                </c:pt>
                <c:pt idx="2150">
                  <c:v>1.60486273408427E-4</c:v>
                </c:pt>
                <c:pt idx="2151">
                  <c:v>1.60486273408427E-4</c:v>
                </c:pt>
                <c:pt idx="2152">
                  <c:v>6.0182352528160303E-5</c:v>
                </c:pt>
                <c:pt idx="2153">
                  <c:v>9.0273528792240499E-5</c:v>
                </c:pt>
                <c:pt idx="2154">
                  <c:v>1.5045588132040001E-4</c:v>
                </c:pt>
                <c:pt idx="2155">
                  <c:v>1.8054705758447999E-4</c:v>
                </c:pt>
                <c:pt idx="2156">
                  <c:v>1.60486273408427E-4</c:v>
                </c:pt>
                <c:pt idx="2157">
                  <c:v>1.7051666549645401E-4</c:v>
                </c:pt>
                <c:pt idx="2158">
                  <c:v>2.5075980220066801E-4</c:v>
                </c:pt>
                <c:pt idx="2159">
                  <c:v>2.1063823384856101E-4</c:v>
                </c:pt>
                <c:pt idx="2160">
                  <c:v>1.5045588132040001E-4</c:v>
                </c:pt>
                <c:pt idx="2161">
                  <c:v>1.7051666549645401E-4</c:v>
                </c:pt>
                <c:pt idx="2162">
                  <c:v>1.2036470505632E-4</c:v>
                </c:pt>
                <c:pt idx="2163">
                  <c:v>1.2036470505632E-4</c:v>
                </c:pt>
                <c:pt idx="2164">
                  <c:v>9.0273528792240499E-5</c:v>
                </c:pt>
                <c:pt idx="2165">
                  <c:v>1.9057744967250701E-4</c:v>
                </c:pt>
                <c:pt idx="2166">
                  <c:v>1.10334312968293E-4</c:v>
                </c:pt>
                <c:pt idx="2167">
                  <c:v>1.00303920880267E-4</c:v>
                </c:pt>
                <c:pt idx="2168">
                  <c:v>1.9057744967250701E-4</c:v>
                </c:pt>
                <c:pt idx="2169">
                  <c:v>1.2036470505632E-4</c:v>
                </c:pt>
                <c:pt idx="2170">
                  <c:v>1.2036470505632E-4</c:v>
                </c:pt>
                <c:pt idx="2171">
                  <c:v>1.8054705758447999E-4</c:v>
                </c:pt>
                <c:pt idx="2172">
                  <c:v>1.40425489232374E-4</c:v>
                </c:pt>
                <c:pt idx="2173">
                  <c:v>1.3039509714434701E-4</c:v>
                </c:pt>
                <c:pt idx="2174">
                  <c:v>9.0273528792240499E-5</c:v>
                </c:pt>
                <c:pt idx="2175">
                  <c:v>1.7051666549645401E-4</c:v>
                </c:pt>
                <c:pt idx="2176">
                  <c:v>1.10334312968293E-4</c:v>
                </c:pt>
                <c:pt idx="2177">
                  <c:v>9.0273528792240499E-5</c:v>
                </c:pt>
                <c:pt idx="2178">
                  <c:v>1.2036470505632E-4</c:v>
                </c:pt>
                <c:pt idx="2179">
                  <c:v>1.7051666549645401E-4</c:v>
                </c:pt>
                <c:pt idx="2180">
                  <c:v>1.60486273408427E-4</c:v>
                </c:pt>
                <c:pt idx="2181">
                  <c:v>1.2036470505632E-4</c:v>
                </c:pt>
                <c:pt idx="2182">
                  <c:v>1.9057744967250701E-4</c:v>
                </c:pt>
                <c:pt idx="2183">
                  <c:v>6.0182352528160303E-5</c:v>
                </c:pt>
                <c:pt idx="2184">
                  <c:v>1.9057744967250701E-4</c:v>
                </c:pt>
                <c:pt idx="2185">
                  <c:v>1.9057744967250701E-4</c:v>
                </c:pt>
                <c:pt idx="2186">
                  <c:v>2.2066862593658699E-4</c:v>
                </c:pt>
                <c:pt idx="2187">
                  <c:v>1.40425489232374E-4</c:v>
                </c:pt>
                <c:pt idx="2188">
                  <c:v>1.9057744967250701E-4</c:v>
                </c:pt>
                <c:pt idx="2189">
                  <c:v>6.0182352528160303E-5</c:v>
                </c:pt>
                <c:pt idx="2190">
                  <c:v>1.40425489232374E-4</c:v>
                </c:pt>
                <c:pt idx="2191">
                  <c:v>1.7051666549645401E-4</c:v>
                </c:pt>
                <c:pt idx="2192">
                  <c:v>1.60486273408427E-4</c:v>
                </c:pt>
                <c:pt idx="2193">
                  <c:v>2.2066862593658699E-4</c:v>
                </c:pt>
                <c:pt idx="2194">
                  <c:v>1.2036470505632E-4</c:v>
                </c:pt>
                <c:pt idx="2195">
                  <c:v>1.5045588132040001E-4</c:v>
                </c:pt>
                <c:pt idx="2196">
                  <c:v>2.3069901802461401E-4</c:v>
                </c:pt>
                <c:pt idx="2197">
                  <c:v>1.5045588132040001E-4</c:v>
                </c:pt>
                <c:pt idx="2198">
                  <c:v>1.10334312968293E-4</c:v>
                </c:pt>
                <c:pt idx="2199">
                  <c:v>1.10334312968293E-4</c:v>
                </c:pt>
                <c:pt idx="2200">
                  <c:v>1.5045588132040001E-4</c:v>
                </c:pt>
                <c:pt idx="2201">
                  <c:v>1.60486273408427E-4</c:v>
                </c:pt>
                <c:pt idx="2202">
                  <c:v>8.0243136704213702E-5</c:v>
                </c:pt>
                <c:pt idx="2203">
                  <c:v>2.1063823384856101E-4</c:v>
                </c:pt>
                <c:pt idx="2204">
                  <c:v>1.60486273408427E-4</c:v>
                </c:pt>
                <c:pt idx="2205">
                  <c:v>1.2036470505632E-4</c:v>
                </c:pt>
                <c:pt idx="2206">
                  <c:v>2.00607841760534E-4</c:v>
                </c:pt>
                <c:pt idx="2207">
                  <c:v>1.5045588132040001E-4</c:v>
                </c:pt>
                <c:pt idx="2208">
                  <c:v>1.10334312968293E-4</c:v>
                </c:pt>
                <c:pt idx="2209">
                  <c:v>1.60486273408427E-4</c:v>
                </c:pt>
                <c:pt idx="2210">
                  <c:v>1.7051666549645401E-4</c:v>
                </c:pt>
                <c:pt idx="2211">
                  <c:v>1.60486273408427E-4</c:v>
                </c:pt>
                <c:pt idx="2212">
                  <c:v>6.0182352528160303E-5</c:v>
                </c:pt>
                <c:pt idx="2213">
                  <c:v>1.60486273408427E-4</c:v>
                </c:pt>
                <c:pt idx="2214">
                  <c:v>1.60486273408427E-4</c:v>
                </c:pt>
                <c:pt idx="2215">
                  <c:v>1.10334312968293E-4</c:v>
                </c:pt>
                <c:pt idx="2216">
                  <c:v>1.40425489232374E-4</c:v>
                </c:pt>
                <c:pt idx="2217">
                  <c:v>1.5045588132040001E-4</c:v>
                </c:pt>
                <c:pt idx="2218">
                  <c:v>1.8054705758447999E-4</c:v>
                </c:pt>
                <c:pt idx="2219">
                  <c:v>1.40425489232374E-4</c:v>
                </c:pt>
                <c:pt idx="2220">
                  <c:v>1.7051666549645401E-4</c:v>
                </c:pt>
                <c:pt idx="2221">
                  <c:v>1.40425489232374E-4</c:v>
                </c:pt>
                <c:pt idx="2222">
                  <c:v>1.5045588132040001E-4</c:v>
                </c:pt>
                <c:pt idx="2223">
                  <c:v>1.10334312968293E-4</c:v>
                </c:pt>
                <c:pt idx="2224">
                  <c:v>1.40425489232374E-4</c:v>
                </c:pt>
                <c:pt idx="2225">
                  <c:v>1.00303920880267E-4</c:v>
                </c:pt>
                <c:pt idx="2226">
                  <c:v>1.7051666549645401E-4</c:v>
                </c:pt>
                <c:pt idx="2227">
                  <c:v>1.3039509714434701E-4</c:v>
                </c:pt>
                <c:pt idx="2228">
                  <c:v>1.2036470505632E-4</c:v>
                </c:pt>
                <c:pt idx="2229">
                  <c:v>1.2036470505632E-4</c:v>
                </c:pt>
                <c:pt idx="2230">
                  <c:v>1.9057744967250701E-4</c:v>
                </c:pt>
                <c:pt idx="2231">
                  <c:v>1.2036470505632E-4</c:v>
                </c:pt>
                <c:pt idx="2232">
                  <c:v>1.00303920880267E-4</c:v>
                </c:pt>
                <c:pt idx="2233">
                  <c:v>1.40425489232374E-4</c:v>
                </c:pt>
                <c:pt idx="2234">
                  <c:v>7.0212744616186999E-5</c:v>
                </c:pt>
                <c:pt idx="2235">
                  <c:v>1.10334312968293E-4</c:v>
                </c:pt>
                <c:pt idx="2236">
                  <c:v>1.3039509714434701E-4</c:v>
                </c:pt>
                <c:pt idx="2237">
                  <c:v>8.0243136704213702E-5</c:v>
                </c:pt>
                <c:pt idx="2238">
                  <c:v>7.0212744616186999E-5</c:v>
                </c:pt>
                <c:pt idx="2239">
                  <c:v>1.60486273408427E-4</c:v>
                </c:pt>
                <c:pt idx="2240">
                  <c:v>1.00303920880267E-4</c:v>
                </c:pt>
                <c:pt idx="2241">
                  <c:v>1.3039509714434701E-4</c:v>
                </c:pt>
                <c:pt idx="2242">
                  <c:v>1.5045588132040001E-4</c:v>
                </c:pt>
                <c:pt idx="2243">
                  <c:v>1.8054705758447999E-4</c:v>
                </c:pt>
                <c:pt idx="2244">
                  <c:v>1.5045588132040001E-4</c:v>
                </c:pt>
                <c:pt idx="2245">
                  <c:v>1.40425489232374E-4</c:v>
                </c:pt>
                <c:pt idx="2246">
                  <c:v>9.0273528792240499E-5</c:v>
                </c:pt>
                <c:pt idx="2247">
                  <c:v>1.60486273408427E-4</c:v>
                </c:pt>
                <c:pt idx="2248">
                  <c:v>1.00303920880267E-4</c:v>
                </c:pt>
                <c:pt idx="2249">
                  <c:v>8.0243136704213702E-5</c:v>
                </c:pt>
                <c:pt idx="2250">
                  <c:v>8.0243136704213702E-5</c:v>
                </c:pt>
                <c:pt idx="2251">
                  <c:v>1.9057744967250701E-4</c:v>
                </c:pt>
                <c:pt idx="2252">
                  <c:v>1.10334312968293E-4</c:v>
                </c:pt>
                <c:pt idx="2253">
                  <c:v>1.5045588132040001E-4</c:v>
                </c:pt>
                <c:pt idx="2254">
                  <c:v>1.00303920880267E-4</c:v>
                </c:pt>
                <c:pt idx="2255">
                  <c:v>8.0243136704213702E-5</c:v>
                </c:pt>
                <c:pt idx="2256">
                  <c:v>1.40425489232374E-4</c:v>
                </c:pt>
                <c:pt idx="2257">
                  <c:v>1.40425489232374E-4</c:v>
                </c:pt>
                <c:pt idx="2258">
                  <c:v>1.00303920880267E-4</c:v>
                </c:pt>
                <c:pt idx="2259">
                  <c:v>1.2036470505632E-4</c:v>
                </c:pt>
                <c:pt idx="2260">
                  <c:v>8.0243136704213702E-5</c:v>
                </c:pt>
                <c:pt idx="2261">
                  <c:v>1.5045588132040001E-4</c:v>
                </c:pt>
                <c:pt idx="2262">
                  <c:v>1.10334312968293E-4</c:v>
                </c:pt>
                <c:pt idx="2263">
                  <c:v>1.7051666549645401E-4</c:v>
                </c:pt>
                <c:pt idx="2264">
                  <c:v>1.10334312968293E-4</c:v>
                </c:pt>
                <c:pt idx="2265">
                  <c:v>1.2036470505632E-4</c:v>
                </c:pt>
                <c:pt idx="2266">
                  <c:v>1.10334312968293E-4</c:v>
                </c:pt>
                <c:pt idx="2267">
                  <c:v>1.2036470505632E-4</c:v>
                </c:pt>
                <c:pt idx="2268">
                  <c:v>4.0121568352106803E-5</c:v>
                </c:pt>
                <c:pt idx="2269">
                  <c:v>1.60486273408427E-4</c:v>
                </c:pt>
                <c:pt idx="2270">
                  <c:v>1.00303920880267E-4</c:v>
                </c:pt>
                <c:pt idx="2271">
                  <c:v>7.0212744616186999E-5</c:v>
                </c:pt>
                <c:pt idx="2272">
                  <c:v>1.3039509714434701E-4</c:v>
                </c:pt>
                <c:pt idx="2273">
                  <c:v>1.00303920880267E-4</c:v>
                </c:pt>
                <c:pt idx="2274">
                  <c:v>8.0243136704213702E-5</c:v>
                </c:pt>
                <c:pt idx="2275">
                  <c:v>1.5045588132040001E-4</c:v>
                </c:pt>
                <c:pt idx="2276">
                  <c:v>7.0212744616186999E-5</c:v>
                </c:pt>
                <c:pt idx="2277">
                  <c:v>7.0212744616186999E-5</c:v>
                </c:pt>
                <c:pt idx="2278">
                  <c:v>6.0182352528160303E-5</c:v>
                </c:pt>
                <c:pt idx="2279">
                  <c:v>1.60486273408427E-4</c:v>
                </c:pt>
                <c:pt idx="2280">
                  <c:v>1.00303920880267E-4</c:v>
                </c:pt>
                <c:pt idx="2281">
                  <c:v>9.0273528792240499E-5</c:v>
                </c:pt>
                <c:pt idx="2282">
                  <c:v>1.00303920880267E-4</c:v>
                </c:pt>
                <c:pt idx="2283">
                  <c:v>1.9057744967250701E-4</c:v>
                </c:pt>
                <c:pt idx="2284">
                  <c:v>1.2036470505632E-4</c:v>
                </c:pt>
                <c:pt idx="2285">
                  <c:v>1.2036470505632E-4</c:v>
                </c:pt>
                <c:pt idx="2286">
                  <c:v>1.3039509714434701E-4</c:v>
                </c:pt>
                <c:pt idx="2287">
                  <c:v>1.5045588132040001E-4</c:v>
                </c:pt>
                <c:pt idx="2288">
                  <c:v>1.5045588132040001E-4</c:v>
                </c:pt>
                <c:pt idx="2289">
                  <c:v>9.0273528792240499E-5</c:v>
                </c:pt>
                <c:pt idx="2290">
                  <c:v>1.10334312968293E-4</c:v>
                </c:pt>
                <c:pt idx="2291">
                  <c:v>1.10334312968293E-4</c:v>
                </c:pt>
                <c:pt idx="2292">
                  <c:v>1.5045588132040001E-4</c:v>
                </c:pt>
                <c:pt idx="2293">
                  <c:v>9.0273528792240499E-5</c:v>
                </c:pt>
                <c:pt idx="2294">
                  <c:v>1.00303920880267E-4</c:v>
                </c:pt>
                <c:pt idx="2295">
                  <c:v>1.00303920880267E-4</c:v>
                </c:pt>
                <c:pt idx="2296">
                  <c:v>1.3039509714434701E-4</c:v>
                </c:pt>
                <c:pt idx="2297">
                  <c:v>7.0212744616186999E-5</c:v>
                </c:pt>
                <c:pt idx="2298">
                  <c:v>1.10334312968293E-4</c:v>
                </c:pt>
                <c:pt idx="2299">
                  <c:v>1.2036470505632E-4</c:v>
                </c:pt>
                <c:pt idx="2300">
                  <c:v>1.3039509714434701E-4</c:v>
                </c:pt>
                <c:pt idx="2301">
                  <c:v>1.00303920880267E-4</c:v>
                </c:pt>
                <c:pt idx="2302">
                  <c:v>1.60486273408427E-4</c:v>
                </c:pt>
                <c:pt idx="2303">
                  <c:v>7.0212744616186999E-5</c:v>
                </c:pt>
                <c:pt idx="2304">
                  <c:v>1.00303920880267E-4</c:v>
                </c:pt>
                <c:pt idx="2305">
                  <c:v>7.0212744616186999E-5</c:v>
                </c:pt>
                <c:pt idx="2306">
                  <c:v>1.00303920880267E-4</c:v>
                </c:pt>
                <c:pt idx="2307">
                  <c:v>8.0243136704213702E-5</c:v>
                </c:pt>
                <c:pt idx="2308">
                  <c:v>9.0273528792240499E-5</c:v>
                </c:pt>
                <c:pt idx="2309">
                  <c:v>1.9057744967250701E-4</c:v>
                </c:pt>
                <c:pt idx="2310">
                  <c:v>8.0243136704213702E-5</c:v>
                </c:pt>
                <c:pt idx="2311">
                  <c:v>1.2036470505632E-4</c:v>
                </c:pt>
                <c:pt idx="2312">
                  <c:v>1.60486273408427E-4</c:v>
                </c:pt>
                <c:pt idx="2313">
                  <c:v>9.0273528792240499E-5</c:v>
                </c:pt>
                <c:pt idx="2314">
                  <c:v>1.60486273408427E-4</c:v>
                </c:pt>
                <c:pt idx="2315">
                  <c:v>1.00303920880267E-4</c:v>
                </c:pt>
                <c:pt idx="2316">
                  <c:v>9.0273528792240499E-5</c:v>
                </c:pt>
                <c:pt idx="2317">
                  <c:v>1.3039509714434701E-4</c:v>
                </c:pt>
                <c:pt idx="2318">
                  <c:v>1.7051666549645401E-4</c:v>
                </c:pt>
                <c:pt idx="2319">
                  <c:v>1.00303920880267E-4</c:v>
                </c:pt>
                <c:pt idx="2320">
                  <c:v>1.2036470505632E-4</c:v>
                </c:pt>
                <c:pt idx="2321">
                  <c:v>1.10334312968293E-4</c:v>
                </c:pt>
                <c:pt idx="2322">
                  <c:v>1.00303920880267E-4</c:v>
                </c:pt>
                <c:pt idx="2323">
                  <c:v>7.0212744616186999E-5</c:v>
                </c:pt>
                <c:pt idx="2324">
                  <c:v>1.2036470505632E-4</c:v>
                </c:pt>
                <c:pt idx="2325">
                  <c:v>1.2036470505632E-4</c:v>
                </c:pt>
                <c:pt idx="2326">
                  <c:v>1.00303920880267E-4</c:v>
                </c:pt>
                <c:pt idx="2327">
                  <c:v>8.0243136704213702E-5</c:v>
                </c:pt>
                <c:pt idx="2328">
                  <c:v>1.5045588132040001E-4</c:v>
                </c:pt>
                <c:pt idx="2329">
                  <c:v>1.10334312968293E-4</c:v>
                </c:pt>
                <c:pt idx="2330">
                  <c:v>1.3039509714434701E-4</c:v>
                </c:pt>
                <c:pt idx="2331">
                  <c:v>1.9057744967250701E-4</c:v>
                </c:pt>
                <c:pt idx="2332">
                  <c:v>1.2036470505632E-4</c:v>
                </c:pt>
                <c:pt idx="2333">
                  <c:v>1.10334312968293E-4</c:v>
                </c:pt>
                <c:pt idx="2334">
                  <c:v>1.2036470505632E-4</c:v>
                </c:pt>
                <c:pt idx="2335">
                  <c:v>1.10334312968293E-4</c:v>
                </c:pt>
                <c:pt idx="2336">
                  <c:v>9.0273528792240499E-5</c:v>
                </c:pt>
                <c:pt idx="2337">
                  <c:v>1.10334312968293E-4</c:v>
                </c:pt>
                <c:pt idx="2338">
                  <c:v>1.5045588132040001E-4</c:v>
                </c:pt>
                <c:pt idx="2339">
                  <c:v>5.0151960440133601E-5</c:v>
                </c:pt>
                <c:pt idx="2340">
                  <c:v>1.7051666549645401E-4</c:v>
                </c:pt>
                <c:pt idx="2341">
                  <c:v>8.0243136704213702E-5</c:v>
                </c:pt>
                <c:pt idx="2342">
                  <c:v>1.60486273408427E-4</c:v>
                </c:pt>
                <c:pt idx="2343">
                  <c:v>6.0182352528160303E-5</c:v>
                </c:pt>
                <c:pt idx="2344">
                  <c:v>6.0182352528160303E-5</c:v>
                </c:pt>
                <c:pt idx="2345">
                  <c:v>1.3039509714434701E-4</c:v>
                </c:pt>
                <c:pt idx="2346">
                  <c:v>1.2036470505632E-4</c:v>
                </c:pt>
                <c:pt idx="2347">
                  <c:v>1.00303920880267E-4</c:v>
                </c:pt>
                <c:pt idx="2348">
                  <c:v>8.0243136704213702E-5</c:v>
                </c:pt>
                <c:pt idx="2349">
                  <c:v>7.0212744616186999E-5</c:v>
                </c:pt>
                <c:pt idx="2350">
                  <c:v>6.0182352528160303E-5</c:v>
                </c:pt>
                <c:pt idx="2351">
                  <c:v>1.5045588132040001E-4</c:v>
                </c:pt>
                <c:pt idx="2352">
                  <c:v>8.0243136704213702E-5</c:v>
                </c:pt>
                <c:pt idx="2353">
                  <c:v>1.10334312968293E-4</c:v>
                </c:pt>
                <c:pt idx="2354">
                  <c:v>9.0273528792240499E-5</c:v>
                </c:pt>
                <c:pt idx="2355">
                  <c:v>8.0243136704213702E-5</c:v>
                </c:pt>
                <c:pt idx="2356">
                  <c:v>8.0243136704213702E-5</c:v>
                </c:pt>
                <c:pt idx="2357">
                  <c:v>1.00303920880267E-4</c:v>
                </c:pt>
                <c:pt idx="2358">
                  <c:v>1.3039509714434701E-4</c:v>
                </c:pt>
                <c:pt idx="2359">
                  <c:v>1.10334312968293E-4</c:v>
                </c:pt>
                <c:pt idx="2360">
                  <c:v>1.3039509714434701E-4</c:v>
                </c:pt>
                <c:pt idx="2361">
                  <c:v>9.0273528792240499E-5</c:v>
                </c:pt>
                <c:pt idx="2362">
                  <c:v>7.0212744616186999E-5</c:v>
                </c:pt>
                <c:pt idx="2363">
                  <c:v>9.0273528792240499E-5</c:v>
                </c:pt>
                <c:pt idx="2364">
                  <c:v>8.0243136704213702E-5</c:v>
                </c:pt>
                <c:pt idx="2365">
                  <c:v>9.0273528792240499E-5</c:v>
                </c:pt>
                <c:pt idx="2366">
                  <c:v>1.2036470505632E-4</c:v>
                </c:pt>
                <c:pt idx="2367">
                  <c:v>1.60486273408427E-4</c:v>
                </c:pt>
                <c:pt idx="2368">
                  <c:v>7.0212744616186999E-5</c:v>
                </c:pt>
                <c:pt idx="2369">
                  <c:v>1.40425489232374E-4</c:v>
                </c:pt>
                <c:pt idx="2370">
                  <c:v>1.40425489232374E-4</c:v>
                </c:pt>
                <c:pt idx="2371">
                  <c:v>9.0273528792240499E-5</c:v>
                </c:pt>
                <c:pt idx="2372">
                  <c:v>9.0273528792240499E-5</c:v>
                </c:pt>
                <c:pt idx="2373">
                  <c:v>9.0273528792240499E-5</c:v>
                </c:pt>
                <c:pt idx="2374">
                  <c:v>1.10334312968293E-4</c:v>
                </c:pt>
                <c:pt idx="2375">
                  <c:v>1.10334312968293E-4</c:v>
                </c:pt>
                <c:pt idx="2376">
                  <c:v>1.00303920880267E-4</c:v>
                </c:pt>
                <c:pt idx="2377">
                  <c:v>8.0243136704213702E-5</c:v>
                </c:pt>
                <c:pt idx="2378">
                  <c:v>9.0273528792240499E-5</c:v>
                </c:pt>
                <c:pt idx="2379">
                  <c:v>8.0243136704213702E-5</c:v>
                </c:pt>
                <c:pt idx="2380">
                  <c:v>1.00303920880267E-4</c:v>
                </c:pt>
                <c:pt idx="2381">
                  <c:v>5.0151960440133601E-5</c:v>
                </c:pt>
                <c:pt idx="2382">
                  <c:v>9.0273528792240499E-5</c:v>
                </c:pt>
                <c:pt idx="2383">
                  <c:v>1.10334312968293E-4</c:v>
                </c:pt>
                <c:pt idx="2384">
                  <c:v>1.10334312968293E-4</c:v>
                </c:pt>
                <c:pt idx="2385">
                  <c:v>8.0243136704213702E-5</c:v>
                </c:pt>
                <c:pt idx="2386">
                  <c:v>7.0212744616186999E-5</c:v>
                </c:pt>
                <c:pt idx="2387">
                  <c:v>6.0182352528160303E-5</c:v>
                </c:pt>
                <c:pt idx="2388">
                  <c:v>7.0212744616186999E-5</c:v>
                </c:pt>
                <c:pt idx="2389">
                  <c:v>6.0182352528160303E-5</c:v>
                </c:pt>
                <c:pt idx="2390">
                  <c:v>1.40425489232374E-4</c:v>
                </c:pt>
                <c:pt idx="2391">
                  <c:v>1.00303920880267E-4</c:v>
                </c:pt>
                <c:pt idx="2392">
                  <c:v>5.0151960440133601E-5</c:v>
                </c:pt>
                <c:pt idx="2393">
                  <c:v>9.0273528792240499E-5</c:v>
                </c:pt>
                <c:pt idx="2394">
                  <c:v>1.2036470505632E-4</c:v>
                </c:pt>
                <c:pt idx="2395">
                  <c:v>1.3039509714434701E-4</c:v>
                </c:pt>
                <c:pt idx="2396">
                  <c:v>7.0212744616186999E-5</c:v>
                </c:pt>
                <c:pt idx="2397">
                  <c:v>1.00303920880267E-4</c:v>
                </c:pt>
                <c:pt idx="2398">
                  <c:v>7.0212744616186999E-5</c:v>
                </c:pt>
                <c:pt idx="2399">
                  <c:v>6.0182352528160303E-5</c:v>
                </c:pt>
                <c:pt idx="2400">
                  <c:v>8.0243136704213702E-5</c:v>
                </c:pt>
                <c:pt idx="2401">
                  <c:v>1.3039509714434701E-4</c:v>
                </c:pt>
                <c:pt idx="2402">
                  <c:v>9.0273528792240499E-5</c:v>
                </c:pt>
                <c:pt idx="2403">
                  <c:v>1.00303920880267E-4</c:v>
                </c:pt>
                <c:pt idx="2404">
                  <c:v>1.60486273408427E-4</c:v>
                </c:pt>
                <c:pt idx="2405">
                  <c:v>1.00303920880267E-4</c:v>
                </c:pt>
                <c:pt idx="2406">
                  <c:v>1.2036470505632E-4</c:v>
                </c:pt>
                <c:pt idx="2407">
                  <c:v>7.0212744616186999E-5</c:v>
                </c:pt>
                <c:pt idx="2408">
                  <c:v>6.0182352528160303E-5</c:v>
                </c:pt>
                <c:pt idx="2409">
                  <c:v>1.00303920880267E-4</c:v>
                </c:pt>
                <c:pt idx="2410">
                  <c:v>1.2036470505632E-4</c:v>
                </c:pt>
                <c:pt idx="2411">
                  <c:v>6.0182352528160303E-5</c:v>
                </c:pt>
                <c:pt idx="2412">
                  <c:v>9.0273528792240499E-5</c:v>
                </c:pt>
                <c:pt idx="2413">
                  <c:v>1.60486273408427E-4</c:v>
                </c:pt>
                <c:pt idx="2414">
                  <c:v>6.0182352528160303E-5</c:v>
                </c:pt>
                <c:pt idx="2415">
                  <c:v>3.0091176264080101E-5</c:v>
                </c:pt>
                <c:pt idx="2416">
                  <c:v>7.0212744616186999E-5</c:v>
                </c:pt>
                <c:pt idx="2417">
                  <c:v>1.00303920880267E-4</c:v>
                </c:pt>
                <c:pt idx="2418">
                  <c:v>1.00303920880267E-4</c:v>
                </c:pt>
                <c:pt idx="2419">
                  <c:v>7.0212744616186999E-5</c:v>
                </c:pt>
                <c:pt idx="2420">
                  <c:v>8.0243136704213702E-5</c:v>
                </c:pt>
                <c:pt idx="2421">
                  <c:v>5.0151960440133601E-5</c:v>
                </c:pt>
                <c:pt idx="2422">
                  <c:v>1.2036470505632E-4</c:v>
                </c:pt>
                <c:pt idx="2423">
                  <c:v>8.0243136704213702E-5</c:v>
                </c:pt>
                <c:pt idx="2424">
                  <c:v>1.00303920880267E-4</c:v>
                </c:pt>
                <c:pt idx="2425">
                  <c:v>1.10334312968293E-4</c:v>
                </c:pt>
                <c:pt idx="2426">
                  <c:v>8.0243136704213702E-5</c:v>
                </c:pt>
                <c:pt idx="2427">
                  <c:v>1.3039509714434701E-4</c:v>
                </c:pt>
                <c:pt idx="2428">
                  <c:v>8.0243136704213702E-5</c:v>
                </c:pt>
                <c:pt idx="2429">
                  <c:v>7.0212744616186999E-5</c:v>
                </c:pt>
                <c:pt idx="2430">
                  <c:v>5.0151960440133601E-5</c:v>
                </c:pt>
                <c:pt idx="2431">
                  <c:v>8.0243136704213702E-5</c:v>
                </c:pt>
                <c:pt idx="2432">
                  <c:v>1.2036470505632E-4</c:v>
                </c:pt>
                <c:pt idx="2433">
                  <c:v>1.5045588132040001E-4</c:v>
                </c:pt>
                <c:pt idx="2434">
                  <c:v>1.40425489232374E-4</c:v>
                </c:pt>
                <c:pt idx="2435">
                  <c:v>9.0273528792240499E-5</c:v>
                </c:pt>
                <c:pt idx="2436">
                  <c:v>9.0273528792240499E-5</c:v>
                </c:pt>
                <c:pt idx="2437">
                  <c:v>1.2036470505632E-4</c:v>
                </c:pt>
                <c:pt idx="2438">
                  <c:v>1.60486273408427E-4</c:v>
                </c:pt>
                <c:pt idx="2439">
                  <c:v>8.0243136704213702E-5</c:v>
                </c:pt>
                <c:pt idx="2440">
                  <c:v>6.0182352528160303E-5</c:v>
                </c:pt>
                <c:pt idx="2441">
                  <c:v>7.0212744616186999E-5</c:v>
                </c:pt>
                <c:pt idx="2442">
                  <c:v>9.0273528792240499E-5</c:v>
                </c:pt>
                <c:pt idx="2443">
                  <c:v>8.0243136704213702E-5</c:v>
                </c:pt>
                <c:pt idx="2444">
                  <c:v>1.3039509714434701E-4</c:v>
                </c:pt>
                <c:pt idx="2445">
                  <c:v>8.0243136704213702E-5</c:v>
                </c:pt>
                <c:pt idx="2446">
                  <c:v>8.0243136704213702E-5</c:v>
                </c:pt>
                <c:pt idx="2447">
                  <c:v>5.0151960440133601E-5</c:v>
                </c:pt>
                <c:pt idx="2448">
                  <c:v>5.0151960440133601E-5</c:v>
                </c:pt>
                <c:pt idx="2449">
                  <c:v>1.10334312968293E-4</c:v>
                </c:pt>
                <c:pt idx="2450">
                  <c:v>1.00303920880267E-4</c:v>
                </c:pt>
                <c:pt idx="2451">
                  <c:v>6.0182352528160303E-5</c:v>
                </c:pt>
                <c:pt idx="2452">
                  <c:v>7.0212744616186999E-5</c:v>
                </c:pt>
                <c:pt idx="2453">
                  <c:v>1.60486273408427E-4</c:v>
                </c:pt>
                <c:pt idx="2454">
                  <c:v>8.0243136704213702E-5</c:v>
                </c:pt>
                <c:pt idx="2455">
                  <c:v>8.0243136704213702E-5</c:v>
                </c:pt>
                <c:pt idx="2456">
                  <c:v>5.0151960440133601E-5</c:v>
                </c:pt>
                <c:pt idx="2457">
                  <c:v>1.00303920880267E-4</c:v>
                </c:pt>
                <c:pt idx="2458">
                  <c:v>8.0243136704213702E-5</c:v>
                </c:pt>
                <c:pt idx="2459">
                  <c:v>9.0273528792240499E-5</c:v>
                </c:pt>
                <c:pt idx="2460">
                  <c:v>5.0151960440133601E-5</c:v>
                </c:pt>
                <c:pt idx="2461">
                  <c:v>9.0273528792240499E-5</c:v>
                </c:pt>
                <c:pt idx="2462">
                  <c:v>6.0182352528160303E-5</c:v>
                </c:pt>
                <c:pt idx="2463">
                  <c:v>5.0151960440133601E-5</c:v>
                </c:pt>
                <c:pt idx="2464">
                  <c:v>3.0091176264080101E-5</c:v>
                </c:pt>
                <c:pt idx="2465">
                  <c:v>8.0243136704213702E-5</c:v>
                </c:pt>
                <c:pt idx="2466">
                  <c:v>3.0091176264080101E-5</c:v>
                </c:pt>
                <c:pt idx="2467">
                  <c:v>1.00303920880267E-4</c:v>
                </c:pt>
                <c:pt idx="2468">
                  <c:v>7.0212744616186999E-5</c:v>
                </c:pt>
                <c:pt idx="2469">
                  <c:v>8.0243136704213702E-5</c:v>
                </c:pt>
                <c:pt idx="2470">
                  <c:v>1.10334312968293E-4</c:v>
                </c:pt>
                <c:pt idx="2471">
                  <c:v>9.0273528792240499E-5</c:v>
                </c:pt>
                <c:pt idx="2472">
                  <c:v>1.5045588132040001E-4</c:v>
                </c:pt>
                <c:pt idx="2473">
                  <c:v>1.7051666549645401E-4</c:v>
                </c:pt>
                <c:pt idx="2474">
                  <c:v>7.0212744616186999E-5</c:v>
                </c:pt>
                <c:pt idx="2475">
                  <c:v>9.0273528792240499E-5</c:v>
                </c:pt>
                <c:pt idx="2476">
                  <c:v>1.3039509714434701E-4</c:v>
                </c:pt>
                <c:pt idx="2477">
                  <c:v>7.0212744616186999E-5</c:v>
                </c:pt>
                <c:pt idx="2478">
                  <c:v>6.0182352528160303E-5</c:v>
                </c:pt>
                <c:pt idx="2479">
                  <c:v>8.0243136704213702E-5</c:v>
                </c:pt>
                <c:pt idx="2480">
                  <c:v>7.0212744616186999E-5</c:v>
                </c:pt>
                <c:pt idx="2481">
                  <c:v>7.0212744616186999E-5</c:v>
                </c:pt>
                <c:pt idx="2482">
                  <c:v>6.0182352528160303E-5</c:v>
                </c:pt>
                <c:pt idx="2483">
                  <c:v>1.2036470505632E-4</c:v>
                </c:pt>
                <c:pt idx="2484">
                  <c:v>1.10334312968293E-4</c:v>
                </c:pt>
                <c:pt idx="2485">
                  <c:v>1.2036470505632E-4</c:v>
                </c:pt>
                <c:pt idx="2486">
                  <c:v>7.0212744616186999E-5</c:v>
                </c:pt>
                <c:pt idx="2487">
                  <c:v>1.5045588132040001E-4</c:v>
                </c:pt>
                <c:pt idx="2488">
                  <c:v>6.0182352528160303E-5</c:v>
                </c:pt>
                <c:pt idx="2489">
                  <c:v>9.0273528792240499E-5</c:v>
                </c:pt>
                <c:pt idx="2490">
                  <c:v>7.0212744616186999E-5</c:v>
                </c:pt>
                <c:pt idx="2491">
                  <c:v>9.0273528792240499E-5</c:v>
                </c:pt>
                <c:pt idx="2492">
                  <c:v>7.0212744616186999E-5</c:v>
                </c:pt>
                <c:pt idx="2493">
                  <c:v>5.0151960440133601E-5</c:v>
                </c:pt>
                <c:pt idx="2494">
                  <c:v>7.0212744616186999E-5</c:v>
                </c:pt>
                <c:pt idx="2495">
                  <c:v>8.0243136704213702E-5</c:v>
                </c:pt>
                <c:pt idx="2496">
                  <c:v>4.0121568352106803E-5</c:v>
                </c:pt>
                <c:pt idx="2497">
                  <c:v>6.0182352528160303E-5</c:v>
                </c:pt>
                <c:pt idx="2498">
                  <c:v>6.0182352528160303E-5</c:v>
                </c:pt>
                <c:pt idx="2499">
                  <c:v>1.00303920880267E-4</c:v>
                </c:pt>
                <c:pt idx="2500">
                  <c:v>1.3039509714434701E-4</c:v>
                </c:pt>
                <c:pt idx="2501">
                  <c:v>8.0243136704213702E-5</c:v>
                </c:pt>
                <c:pt idx="2502">
                  <c:v>4.0121568352106803E-5</c:v>
                </c:pt>
                <c:pt idx="2503">
                  <c:v>8.0243136704213702E-5</c:v>
                </c:pt>
                <c:pt idx="2504">
                  <c:v>7.0212744616186999E-5</c:v>
                </c:pt>
                <c:pt idx="2505">
                  <c:v>1.00303920880267E-4</c:v>
                </c:pt>
                <c:pt idx="2506">
                  <c:v>7.0212744616186999E-5</c:v>
                </c:pt>
                <c:pt idx="2507">
                  <c:v>7.0212744616186999E-5</c:v>
                </c:pt>
                <c:pt idx="2508">
                  <c:v>1.00303920880267E-4</c:v>
                </c:pt>
                <c:pt idx="2509">
                  <c:v>6.0182352528160303E-5</c:v>
                </c:pt>
                <c:pt idx="2510">
                  <c:v>7.0212744616186999E-5</c:v>
                </c:pt>
                <c:pt idx="2511">
                  <c:v>8.0243136704213702E-5</c:v>
                </c:pt>
                <c:pt idx="2512">
                  <c:v>5.0151960440133601E-5</c:v>
                </c:pt>
                <c:pt idx="2513">
                  <c:v>6.0182352528160303E-5</c:v>
                </c:pt>
                <c:pt idx="2514">
                  <c:v>9.0273528792240499E-5</c:v>
                </c:pt>
                <c:pt idx="2515">
                  <c:v>5.0151960440133601E-5</c:v>
                </c:pt>
                <c:pt idx="2516">
                  <c:v>9.0273528792240499E-5</c:v>
                </c:pt>
                <c:pt idx="2517">
                  <c:v>8.0243136704213702E-5</c:v>
                </c:pt>
                <c:pt idx="2518">
                  <c:v>8.0243136704213702E-5</c:v>
                </c:pt>
                <c:pt idx="2519">
                  <c:v>1.00303920880267E-4</c:v>
                </c:pt>
                <c:pt idx="2520">
                  <c:v>9.0273528792240499E-5</c:v>
                </c:pt>
                <c:pt idx="2521">
                  <c:v>1.00303920880267E-4</c:v>
                </c:pt>
                <c:pt idx="2522">
                  <c:v>6.0182352528160303E-5</c:v>
                </c:pt>
                <c:pt idx="2523">
                  <c:v>6.0182352528160303E-5</c:v>
                </c:pt>
                <c:pt idx="2524">
                  <c:v>3.0091176264080101E-5</c:v>
                </c:pt>
                <c:pt idx="2525">
                  <c:v>1.00303920880267E-4</c:v>
                </c:pt>
                <c:pt idx="2526">
                  <c:v>6.0182352528160303E-5</c:v>
                </c:pt>
                <c:pt idx="2527">
                  <c:v>1.00303920880267E-4</c:v>
                </c:pt>
                <c:pt idx="2528">
                  <c:v>8.0243136704213702E-5</c:v>
                </c:pt>
                <c:pt idx="2529">
                  <c:v>1.2036470505632E-4</c:v>
                </c:pt>
                <c:pt idx="2530">
                  <c:v>7.0212744616186999E-5</c:v>
                </c:pt>
                <c:pt idx="2531">
                  <c:v>1.00303920880267E-4</c:v>
                </c:pt>
                <c:pt idx="2532">
                  <c:v>6.0182352528160303E-5</c:v>
                </c:pt>
                <c:pt idx="2533">
                  <c:v>7.0212744616186999E-5</c:v>
                </c:pt>
                <c:pt idx="2534">
                  <c:v>1.00303920880267E-4</c:v>
                </c:pt>
                <c:pt idx="2535">
                  <c:v>8.0243136704213702E-5</c:v>
                </c:pt>
                <c:pt idx="2536">
                  <c:v>6.0182352528160303E-5</c:v>
                </c:pt>
                <c:pt idx="2537">
                  <c:v>5.0151960440133601E-5</c:v>
                </c:pt>
                <c:pt idx="2538">
                  <c:v>6.0182352528160303E-5</c:v>
                </c:pt>
                <c:pt idx="2539">
                  <c:v>5.0151960440133601E-5</c:v>
                </c:pt>
                <c:pt idx="2540">
                  <c:v>7.0212744616186999E-5</c:v>
                </c:pt>
                <c:pt idx="2541">
                  <c:v>1.2036470505632E-4</c:v>
                </c:pt>
                <c:pt idx="2542">
                  <c:v>9.0273528792240499E-5</c:v>
                </c:pt>
                <c:pt idx="2543">
                  <c:v>8.0243136704213702E-5</c:v>
                </c:pt>
                <c:pt idx="2544">
                  <c:v>4.0121568352106803E-5</c:v>
                </c:pt>
                <c:pt idx="2545">
                  <c:v>8.0243136704213702E-5</c:v>
                </c:pt>
                <c:pt idx="2546">
                  <c:v>3.0091176264080101E-5</c:v>
                </c:pt>
                <c:pt idx="2547">
                  <c:v>9.0273528792240499E-5</c:v>
                </c:pt>
                <c:pt idx="2548">
                  <c:v>9.0273528792240499E-5</c:v>
                </c:pt>
                <c:pt idx="2549">
                  <c:v>7.0212744616186999E-5</c:v>
                </c:pt>
                <c:pt idx="2550">
                  <c:v>8.0243136704213702E-5</c:v>
                </c:pt>
                <c:pt idx="2551">
                  <c:v>1.00303920880267E-4</c:v>
                </c:pt>
                <c:pt idx="2552">
                  <c:v>7.0212744616186999E-5</c:v>
                </c:pt>
                <c:pt idx="2553">
                  <c:v>8.0243136704213702E-5</c:v>
                </c:pt>
                <c:pt idx="2554">
                  <c:v>8.0243136704213702E-5</c:v>
                </c:pt>
                <c:pt idx="2555">
                  <c:v>9.0273528792240499E-5</c:v>
                </c:pt>
                <c:pt idx="2556">
                  <c:v>7.0212744616186999E-5</c:v>
                </c:pt>
                <c:pt idx="2557">
                  <c:v>2.0060784176053402E-5</c:v>
                </c:pt>
                <c:pt idx="2558">
                  <c:v>7.0212744616186999E-5</c:v>
                </c:pt>
                <c:pt idx="2559">
                  <c:v>3.0091176264080101E-5</c:v>
                </c:pt>
                <c:pt idx="2560">
                  <c:v>1.10334312968293E-4</c:v>
                </c:pt>
                <c:pt idx="2561">
                  <c:v>5.0151960440133601E-5</c:v>
                </c:pt>
                <c:pt idx="2562">
                  <c:v>9.0273528792240499E-5</c:v>
                </c:pt>
                <c:pt idx="2563">
                  <c:v>5.0151960440133601E-5</c:v>
                </c:pt>
                <c:pt idx="2564">
                  <c:v>5.0151960440133601E-5</c:v>
                </c:pt>
                <c:pt idx="2565">
                  <c:v>1.2036470505632E-4</c:v>
                </c:pt>
                <c:pt idx="2566">
                  <c:v>9.0273528792240499E-5</c:v>
                </c:pt>
                <c:pt idx="2567">
                  <c:v>9.0273528792240499E-5</c:v>
                </c:pt>
                <c:pt idx="2568">
                  <c:v>7.0212744616186999E-5</c:v>
                </c:pt>
                <c:pt idx="2569">
                  <c:v>3.0091176264080101E-5</c:v>
                </c:pt>
                <c:pt idx="2570">
                  <c:v>6.0182352528160303E-5</c:v>
                </c:pt>
                <c:pt idx="2571">
                  <c:v>3.0091176264080101E-5</c:v>
                </c:pt>
                <c:pt idx="2572">
                  <c:v>8.0243136704213702E-5</c:v>
                </c:pt>
                <c:pt idx="2573">
                  <c:v>8.0243136704213702E-5</c:v>
                </c:pt>
                <c:pt idx="2574">
                  <c:v>6.0182352528160303E-5</c:v>
                </c:pt>
                <c:pt idx="2575">
                  <c:v>1.10334312968293E-4</c:v>
                </c:pt>
                <c:pt idx="2576">
                  <c:v>8.0243136704213702E-5</c:v>
                </c:pt>
                <c:pt idx="2577">
                  <c:v>4.0121568352106803E-5</c:v>
                </c:pt>
                <c:pt idx="2578">
                  <c:v>6.0182352528160303E-5</c:v>
                </c:pt>
                <c:pt idx="2579">
                  <c:v>1.10334312968293E-4</c:v>
                </c:pt>
                <c:pt idx="2580">
                  <c:v>5.0151960440133601E-5</c:v>
                </c:pt>
                <c:pt idx="2581">
                  <c:v>7.0212744616186999E-5</c:v>
                </c:pt>
                <c:pt idx="2582">
                  <c:v>9.0273528792240499E-5</c:v>
                </c:pt>
                <c:pt idx="2583">
                  <c:v>5.0151960440133601E-5</c:v>
                </c:pt>
                <c:pt idx="2584">
                  <c:v>8.0243136704213702E-5</c:v>
                </c:pt>
                <c:pt idx="2585">
                  <c:v>7.0212744616186999E-5</c:v>
                </c:pt>
                <c:pt idx="2586">
                  <c:v>7.0212744616186999E-5</c:v>
                </c:pt>
                <c:pt idx="2587">
                  <c:v>6.0182352528160303E-5</c:v>
                </c:pt>
                <c:pt idx="2588">
                  <c:v>7.0212744616186999E-5</c:v>
                </c:pt>
                <c:pt idx="2589">
                  <c:v>7.0212744616186999E-5</c:v>
                </c:pt>
                <c:pt idx="2590">
                  <c:v>8.0243136704213702E-5</c:v>
                </c:pt>
                <c:pt idx="2591">
                  <c:v>8.0243136704213702E-5</c:v>
                </c:pt>
                <c:pt idx="2592">
                  <c:v>4.0121568352106803E-5</c:v>
                </c:pt>
                <c:pt idx="2593">
                  <c:v>8.0243136704213702E-5</c:v>
                </c:pt>
                <c:pt idx="2594">
                  <c:v>4.0121568352106803E-5</c:v>
                </c:pt>
                <c:pt idx="2595">
                  <c:v>9.0273528792240499E-5</c:v>
                </c:pt>
                <c:pt idx="2596">
                  <c:v>4.0121568352106803E-5</c:v>
                </c:pt>
                <c:pt idx="2597">
                  <c:v>1.0030392088026701E-5</c:v>
                </c:pt>
                <c:pt idx="2598">
                  <c:v>7.0212744616186999E-5</c:v>
                </c:pt>
                <c:pt idx="2599">
                  <c:v>1.00303920880267E-4</c:v>
                </c:pt>
                <c:pt idx="2600">
                  <c:v>5.0151960440133601E-5</c:v>
                </c:pt>
                <c:pt idx="2601">
                  <c:v>1.10334312968293E-4</c:v>
                </c:pt>
                <c:pt idx="2602">
                  <c:v>3.0091176264080101E-5</c:v>
                </c:pt>
                <c:pt idx="2603">
                  <c:v>8.0243136704213702E-5</c:v>
                </c:pt>
                <c:pt idx="2604">
                  <c:v>1.00303920880267E-4</c:v>
                </c:pt>
                <c:pt idx="2605">
                  <c:v>7.0212744616186999E-5</c:v>
                </c:pt>
                <c:pt idx="2606">
                  <c:v>8.0243136704213702E-5</c:v>
                </c:pt>
                <c:pt idx="2607">
                  <c:v>7.0212744616186999E-5</c:v>
                </c:pt>
                <c:pt idx="2608">
                  <c:v>7.0212744616186999E-5</c:v>
                </c:pt>
                <c:pt idx="2609">
                  <c:v>6.0182352528160303E-5</c:v>
                </c:pt>
                <c:pt idx="2610">
                  <c:v>6.0182352528160303E-5</c:v>
                </c:pt>
                <c:pt idx="2611">
                  <c:v>4.0121568352106803E-5</c:v>
                </c:pt>
                <c:pt idx="2612">
                  <c:v>9.0273528792240499E-5</c:v>
                </c:pt>
                <c:pt idx="2613">
                  <c:v>6.0182352528160303E-5</c:v>
                </c:pt>
                <c:pt idx="2614">
                  <c:v>5.0151960440133601E-5</c:v>
                </c:pt>
                <c:pt idx="2615">
                  <c:v>5.0151960440133601E-5</c:v>
                </c:pt>
                <c:pt idx="2616">
                  <c:v>4.0121568352106803E-5</c:v>
                </c:pt>
                <c:pt idx="2617">
                  <c:v>2.0060784176053402E-5</c:v>
                </c:pt>
                <c:pt idx="2618">
                  <c:v>5.0151960440133601E-5</c:v>
                </c:pt>
                <c:pt idx="2619">
                  <c:v>2.0060784176053402E-5</c:v>
                </c:pt>
                <c:pt idx="2620">
                  <c:v>1.0030392088026701E-5</c:v>
                </c:pt>
                <c:pt idx="2621">
                  <c:v>8.0243136704213702E-5</c:v>
                </c:pt>
                <c:pt idx="2622">
                  <c:v>1.00303920880267E-4</c:v>
                </c:pt>
                <c:pt idx="2623">
                  <c:v>7.0212744616186999E-5</c:v>
                </c:pt>
                <c:pt idx="2624">
                  <c:v>6.0182352528160303E-5</c:v>
                </c:pt>
                <c:pt idx="2625">
                  <c:v>7.0212744616186999E-5</c:v>
                </c:pt>
                <c:pt idx="2626">
                  <c:v>4.0121568352106803E-5</c:v>
                </c:pt>
                <c:pt idx="2627">
                  <c:v>8.0243136704213702E-5</c:v>
                </c:pt>
                <c:pt idx="2628">
                  <c:v>6.0182352528160303E-5</c:v>
                </c:pt>
                <c:pt idx="2629">
                  <c:v>3.0091176264080101E-5</c:v>
                </c:pt>
                <c:pt idx="2630">
                  <c:v>9.0273528792240499E-5</c:v>
                </c:pt>
                <c:pt idx="2631">
                  <c:v>9.0273528792240499E-5</c:v>
                </c:pt>
                <c:pt idx="2632">
                  <c:v>7.0212744616186999E-5</c:v>
                </c:pt>
                <c:pt idx="2633">
                  <c:v>4.0121568352106803E-5</c:v>
                </c:pt>
                <c:pt idx="2634">
                  <c:v>4.0121568352106803E-5</c:v>
                </c:pt>
                <c:pt idx="2635">
                  <c:v>4.0121568352106803E-5</c:v>
                </c:pt>
                <c:pt idx="2636">
                  <c:v>5.0151960440133601E-5</c:v>
                </c:pt>
                <c:pt idx="2637">
                  <c:v>3.0091176264080101E-5</c:v>
                </c:pt>
                <c:pt idx="2638">
                  <c:v>4.0121568352106803E-5</c:v>
                </c:pt>
                <c:pt idx="2639">
                  <c:v>8.0243136704213702E-5</c:v>
                </c:pt>
                <c:pt idx="2640">
                  <c:v>6.0182352528160303E-5</c:v>
                </c:pt>
                <c:pt idx="2641">
                  <c:v>6.0182352528160303E-5</c:v>
                </c:pt>
                <c:pt idx="2642">
                  <c:v>1.0030392088026701E-5</c:v>
                </c:pt>
                <c:pt idx="2643">
                  <c:v>7.0212744616186999E-5</c:v>
                </c:pt>
                <c:pt idx="2644">
                  <c:v>8.0243136704213702E-5</c:v>
                </c:pt>
                <c:pt idx="2645">
                  <c:v>3.0091176264080101E-5</c:v>
                </c:pt>
                <c:pt idx="2646">
                  <c:v>2.0060784176053402E-5</c:v>
                </c:pt>
                <c:pt idx="2647">
                  <c:v>6.0182352528160303E-5</c:v>
                </c:pt>
                <c:pt idx="2648">
                  <c:v>6.0182352528160303E-5</c:v>
                </c:pt>
                <c:pt idx="2649">
                  <c:v>6.0182352528160303E-5</c:v>
                </c:pt>
                <c:pt idx="2650">
                  <c:v>9.0273528792240499E-5</c:v>
                </c:pt>
                <c:pt idx="2651">
                  <c:v>6.0182352528160303E-5</c:v>
                </c:pt>
                <c:pt idx="2652">
                  <c:v>2.0060784176053402E-5</c:v>
                </c:pt>
                <c:pt idx="2653">
                  <c:v>4.0121568352106803E-5</c:v>
                </c:pt>
                <c:pt idx="2654">
                  <c:v>7.0212744616186999E-5</c:v>
                </c:pt>
                <c:pt idx="2655">
                  <c:v>5.0151960440133601E-5</c:v>
                </c:pt>
                <c:pt idx="2656">
                  <c:v>2.0060784176053402E-5</c:v>
                </c:pt>
                <c:pt idx="2657">
                  <c:v>1.3039509714434701E-4</c:v>
                </c:pt>
                <c:pt idx="2658">
                  <c:v>5.0151960440133601E-5</c:v>
                </c:pt>
                <c:pt idx="2659">
                  <c:v>6.0182352528160303E-5</c:v>
                </c:pt>
                <c:pt idx="2660">
                  <c:v>1.40425489232374E-4</c:v>
                </c:pt>
                <c:pt idx="2661">
                  <c:v>6.0182352528160303E-5</c:v>
                </c:pt>
                <c:pt idx="2662">
                  <c:v>8.0243136704213702E-5</c:v>
                </c:pt>
                <c:pt idx="2663">
                  <c:v>4.0121568352106803E-5</c:v>
                </c:pt>
                <c:pt idx="2664">
                  <c:v>9.0273528792240499E-5</c:v>
                </c:pt>
                <c:pt idx="2665">
                  <c:v>1.0030392088026701E-5</c:v>
                </c:pt>
                <c:pt idx="2666">
                  <c:v>7.0212744616186999E-5</c:v>
                </c:pt>
                <c:pt idx="2667">
                  <c:v>7.0212744616186999E-5</c:v>
                </c:pt>
                <c:pt idx="2668">
                  <c:v>2.0060784176053402E-5</c:v>
                </c:pt>
                <c:pt idx="2669">
                  <c:v>2.0060784176053402E-5</c:v>
                </c:pt>
                <c:pt idx="2670">
                  <c:v>5.0151960440133601E-5</c:v>
                </c:pt>
                <c:pt idx="2671">
                  <c:v>5.0151960440133601E-5</c:v>
                </c:pt>
                <c:pt idx="2672">
                  <c:v>4.0121568352106803E-5</c:v>
                </c:pt>
                <c:pt idx="2673">
                  <c:v>2.0060784176053402E-5</c:v>
                </c:pt>
                <c:pt idx="2674">
                  <c:v>8.0243136704213702E-5</c:v>
                </c:pt>
                <c:pt idx="2675">
                  <c:v>9.0273528792240499E-5</c:v>
                </c:pt>
                <c:pt idx="2676">
                  <c:v>4.0121568352106803E-5</c:v>
                </c:pt>
                <c:pt idx="2677">
                  <c:v>5.0151960440133601E-5</c:v>
                </c:pt>
                <c:pt idx="2678">
                  <c:v>3.0091176264080101E-5</c:v>
                </c:pt>
                <c:pt idx="2679">
                  <c:v>1.00303920880267E-4</c:v>
                </c:pt>
                <c:pt idx="2680">
                  <c:v>4.0121568352106803E-5</c:v>
                </c:pt>
                <c:pt idx="2681">
                  <c:v>1.2036470505632E-4</c:v>
                </c:pt>
                <c:pt idx="2682">
                  <c:v>1.00303920880267E-4</c:v>
                </c:pt>
                <c:pt idx="2683">
                  <c:v>6.0182352528160303E-5</c:v>
                </c:pt>
                <c:pt idx="2684">
                  <c:v>5.0151960440133601E-5</c:v>
                </c:pt>
                <c:pt idx="2685">
                  <c:v>6.0182352528160303E-5</c:v>
                </c:pt>
                <c:pt idx="2686">
                  <c:v>7.0212744616186999E-5</c:v>
                </c:pt>
                <c:pt idx="2687">
                  <c:v>6.0182352528160303E-5</c:v>
                </c:pt>
                <c:pt idx="2688">
                  <c:v>7.0212744616186999E-5</c:v>
                </c:pt>
                <c:pt idx="2689">
                  <c:v>4.0121568352106803E-5</c:v>
                </c:pt>
                <c:pt idx="2690">
                  <c:v>4.0121568352106803E-5</c:v>
                </c:pt>
                <c:pt idx="2691">
                  <c:v>4.0121568352106803E-5</c:v>
                </c:pt>
                <c:pt idx="2692">
                  <c:v>2.0060784176053402E-5</c:v>
                </c:pt>
                <c:pt idx="2693">
                  <c:v>2.0060784176053402E-5</c:v>
                </c:pt>
                <c:pt idx="2694">
                  <c:v>6.0182352528160303E-5</c:v>
                </c:pt>
                <c:pt idx="2695">
                  <c:v>4.0121568352106803E-5</c:v>
                </c:pt>
                <c:pt idx="2696">
                  <c:v>5.0151960440133601E-5</c:v>
                </c:pt>
                <c:pt idx="2697">
                  <c:v>6.0182352528160303E-5</c:v>
                </c:pt>
                <c:pt idx="2698">
                  <c:v>4.0121568352106803E-5</c:v>
                </c:pt>
                <c:pt idx="2699">
                  <c:v>2.0060784176053402E-5</c:v>
                </c:pt>
                <c:pt idx="2700">
                  <c:v>8.0243136704213702E-5</c:v>
                </c:pt>
                <c:pt idx="2701">
                  <c:v>2.0060784176053402E-5</c:v>
                </c:pt>
                <c:pt idx="2702">
                  <c:v>5.0151960440133601E-5</c:v>
                </c:pt>
                <c:pt idx="2703">
                  <c:v>7.0212744616186999E-5</c:v>
                </c:pt>
                <c:pt idx="2704">
                  <c:v>7.0212744616186999E-5</c:v>
                </c:pt>
                <c:pt idx="2705">
                  <c:v>5.0151960440133601E-5</c:v>
                </c:pt>
                <c:pt idx="2706">
                  <c:v>9.0273528792240499E-5</c:v>
                </c:pt>
                <c:pt idx="2707">
                  <c:v>5.0151960440133601E-5</c:v>
                </c:pt>
                <c:pt idx="2708">
                  <c:v>3.0091176264080101E-5</c:v>
                </c:pt>
                <c:pt idx="2709">
                  <c:v>6.0182352528160303E-5</c:v>
                </c:pt>
                <c:pt idx="2710">
                  <c:v>3.0091176264080101E-5</c:v>
                </c:pt>
                <c:pt idx="2711">
                  <c:v>9.0273528792240499E-5</c:v>
                </c:pt>
                <c:pt idx="2712">
                  <c:v>7.0212744616186999E-5</c:v>
                </c:pt>
                <c:pt idx="2713">
                  <c:v>6.0182352528160303E-5</c:v>
                </c:pt>
                <c:pt idx="2714">
                  <c:v>5.0151960440133601E-5</c:v>
                </c:pt>
                <c:pt idx="2715">
                  <c:v>4.0121568352106803E-5</c:v>
                </c:pt>
                <c:pt idx="2716">
                  <c:v>9.0273528792240499E-5</c:v>
                </c:pt>
                <c:pt idx="2717">
                  <c:v>5.0151960440133601E-5</c:v>
                </c:pt>
                <c:pt idx="2718">
                  <c:v>1.10334312968293E-4</c:v>
                </c:pt>
                <c:pt idx="2719">
                  <c:v>5.0151960440133601E-5</c:v>
                </c:pt>
                <c:pt idx="2720">
                  <c:v>4.0121568352106803E-5</c:v>
                </c:pt>
                <c:pt idx="2721">
                  <c:v>8.0243136704213702E-5</c:v>
                </c:pt>
                <c:pt idx="2722">
                  <c:v>8.0243136704213702E-5</c:v>
                </c:pt>
                <c:pt idx="2723">
                  <c:v>8.0243136704213702E-5</c:v>
                </c:pt>
                <c:pt idx="2724">
                  <c:v>5.0151960440133601E-5</c:v>
                </c:pt>
                <c:pt idx="2725">
                  <c:v>3.0091176264080101E-5</c:v>
                </c:pt>
                <c:pt idx="2726">
                  <c:v>5.0151960440133601E-5</c:v>
                </c:pt>
                <c:pt idx="2727">
                  <c:v>7.0212744616186999E-5</c:v>
                </c:pt>
                <c:pt idx="2728">
                  <c:v>3.0091176264080101E-5</c:v>
                </c:pt>
                <c:pt idx="2729">
                  <c:v>5.0151960440133601E-5</c:v>
                </c:pt>
                <c:pt idx="2730">
                  <c:v>2.0060784176053402E-5</c:v>
                </c:pt>
                <c:pt idx="2731">
                  <c:v>4.0121568352106803E-5</c:v>
                </c:pt>
                <c:pt idx="2732">
                  <c:v>2.0060784176053402E-5</c:v>
                </c:pt>
                <c:pt idx="2733">
                  <c:v>5.0151960440133601E-5</c:v>
                </c:pt>
                <c:pt idx="2734">
                  <c:v>4.0121568352106803E-5</c:v>
                </c:pt>
                <c:pt idx="2735">
                  <c:v>5.0151960440133601E-5</c:v>
                </c:pt>
                <c:pt idx="2736">
                  <c:v>5.0151960440133601E-5</c:v>
                </c:pt>
                <c:pt idx="2737">
                  <c:v>5.0151960440133601E-5</c:v>
                </c:pt>
                <c:pt idx="2738">
                  <c:v>6.0182352528160303E-5</c:v>
                </c:pt>
                <c:pt idx="2739">
                  <c:v>4.0121568352106803E-5</c:v>
                </c:pt>
                <c:pt idx="2740">
                  <c:v>4.0121568352106803E-5</c:v>
                </c:pt>
                <c:pt idx="2741">
                  <c:v>4.0121568352106803E-5</c:v>
                </c:pt>
                <c:pt idx="2742">
                  <c:v>6.0182352528160303E-5</c:v>
                </c:pt>
                <c:pt idx="2743">
                  <c:v>6.0182352528160303E-5</c:v>
                </c:pt>
                <c:pt idx="2744">
                  <c:v>3.0091176264080101E-5</c:v>
                </c:pt>
                <c:pt idx="2745">
                  <c:v>4.0121568352106803E-5</c:v>
                </c:pt>
                <c:pt idx="2746">
                  <c:v>8.0243136704213702E-5</c:v>
                </c:pt>
                <c:pt idx="2747">
                  <c:v>3.0091176264080101E-5</c:v>
                </c:pt>
                <c:pt idx="2748">
                  <c:v>6.0182352528160303E-5</c:v>
                </c:pt>
                <c:pt idx="2749">
                  <c:v>3.0091176264080101E-5</c:v>
                </c:pt>
                <c:pt idx="2750">
                  <c:v>5.0151960440133601E-5</c:v>
                </c:pt>
                <c:pt idx="2751">
                  <c:v>8.0243136704213702E-5</c:v>
                </c:pt>
                <c:pt idx="2752">
                  <c:v>3.0091176264080101E-5</c:v>
                </c:pt>
                <c:pt idx="2753">
                  <c:v>4.0121568352106803E-5</c:v>
                </c:pt>
                <c:pt idx="2754">
                  <c:v>1.3039509714434701E-4</c:v>
                </c:pt>
                <c:pt idx="2755">
                  <c:v>4.0121568352106803E-5</c:v>
                </c:pt>
                <c:pt idx="2756">
                  <c:v>8.0243136704213702E-5</c:v>
                </c:pt>
                <c:pt idx="2757">
                  <c:v>2.0060784176053402E-5</c:v>
                </c:pt>
                <c:pt idx="2758">
                  <c:v>4.0121568352106803E-5</c:v>
                </c:pt>
                <c:pt idx="2759">
                  <c:v>3.0091176264080101E-5</c:v>
                </c:pt>
                <c:pt idx="2760">
                  <c:v>4.0121568352106803E-5</c:v>
                </c:pt>
                <c:pt idx="2761">
                  <c:v>6.0182352528160303E-5</c:v>
                </c:pt>
                <c:pt idx="2762">
                  <c:v>7.0212744616186999E-5</c:v>
                </c:pt>
                <c:pt idx="2763">
                  <c:v>2.0060784176053402E-5</c:v>
                </c:pt>
                <c:pt idx="2764">
                  <c:v>4.0121568352106803E-5</c:v>
                </c:pt>
                <c:pt idx="2765">
                  <c:v>5.0151960440133601E-5</c:v>
                </c:pt>
                <c:pt idx="2766">
                  <c:v>4.0121568352106803E-5</c:v>
                </c:pt>
                <c:pt idx="2767">
                  <c:v>7.0212744616186999E-5</c:v>
                </c:pt>
                <c:pt idx="2768">
                  <c:v>5.0151960440133601E-5</c:v>
                </c:pt>
                <c:pt idx="2769">
                  <c:v>1.0030392088026701E-5</c:v>
                </c:pt>
                <c:pt idx="2770">
                  <c:v>3.0091176264080101E-5</c:v>
                </c:pt>
                <c:pt idx="2771">
                  <c:v>3.0091176264080101E-5</c:v>
                </c:pt>
                <c:pt idx="2772">
                  <c:v>6.0182352528160303E-5</c:v>
                </c:pt>
                <c:pt idx="2773">
                  <c:v>7.0212744616186999E-5</c:v>
                </c:pt>
                <c:pt idx="2774">
                  <c:v>7.0212744616186999E-5</c:v>
                </c:pt>
                <c:pt idx="2775">
                  <c:v>6.0182352528160303E-5</c:v>
                </c:pt>
                <c:pt idx="2776">
                  <c:v>2.0060784176053402E-5</c:v>
                </c:pt>
                <c:pt idx="2777">
                  <c:v>8.0243136704213702E-5</c:v>
                </c:pt>
                <c:pt idx="2778">
                  <c:v>9.0273528792240499E-5</c:v>
                </c:pt>
                <c:pt idx="2779">
                  <c:v>8.0243136704213702E-5</c:v>
                </c:pt>
                <c:pt idx="2780">
                  <c:v>4.0121568352106803E-5</c:v>
                </c:pt>
                <c:pt idx="2781">
                  <c:v>1.0030392088026701E-5</c:v>
                </c:pt>
                <c:pt idx="2782">
                  <c:v>2.0060784176053402E-5</c:v>
                </c:pt>
                <c:pt idx="2783">
                  <c:v>7.0212744616186999E-5</c:v>
                </c:pt>
                <c:pt idx="2784">
                  <c:v>3.0091176264080101E-5</c:v>
                </c:pt>
                <c:pt idx="2785">
                  <c:v>5.0151960440133601E-5</c:v>
                </c:pt>
                <c:pt idx="2786">
                  <c:v>2.0060784176053402E-5</c:v>
                </c:pt>
                <c:pt idx="2787">
                  <c:v>3.0091176264080101E-5</c:v>
                </c:pt>
                <c:pt idx="2788">
                  <c:v>1.0030392088026701E-5</c:v>
                </c:pt>
                <c:pt idx="2789">
                  <c:v>5.0151960440133601E-5</c:v>
                </c:pt>
                <c:pt idx="2790">
                  <c:v>3.0091176264080101E-5</c:v>
                </c:pt>
                <c:pt idx="2791">
                  <c:v>3.0091176264080101E-5</c:v>
                </c:pt>
                <c:pt idx="2792">
                  <c:v>3.0091176264080101E-5</c:v>
                </c:pt>
                <c:pt idx="2793">
                  <c:v>5.0151960440133601E-5</c:v>
                </c:pt>
                <c:pt idx="2794">
                  <c:v>6.0182352528160303E-5</c:v>
                </c:pt>
                <c:pt idx="2795">
                  <c:v>2.0060784176053402E-5</c:v>
                </c:pt>
                <c:pt idx="2796">
                  <c:v>4.0121568352106803E-5</c:v>
                </c:pt>
                <c:pt idx="2797">
                  <c:v>2.0060784176053402E-5</c:v>
                </c:pt>
                <c:pt idx="2798">
                  <c:v>6.0182352528160303E-5</c:v>
                </c:pt>
                <c:pt idx="2799">
                  <c:v>7.0212744616186999E-5</c:v>
                </c:pt>
                <c:pt idx="2800">
                  <c:v>6.0182352528160303E-5</c:v>
                </c:pt>
                <c:pt idx="2801">
                  <c:v>3.0091176264080101E-5</c:v>
                </c:pt>
                <c:pt idx="2802">
                  <c:v>3.0091176264080101E-5</c:v>
                </c:pt>
                <c:pt idx="2803">
                  <c:v>6.0182352528160303E-5</c:v>
                </c:pt>
                <c:pt idx="2804">
                  <c:v>1.00303920880267E-4</c:v>
                </c:pt>
                <c:pt idx="2805">
                  <c:v>6.0182352528160303E-5</c:v>
                </c:pt>
                <c:pt idx="2806">
                  <c:v>6.0182352528160303E-5</c:v>
                </c:pt>
                <c:pt idx="2807">
                  <c:v>6.0182352528160303E-5</c:v>
                </c:pt>
                <c:pt idx="2808">
                  <c:v>4.0121568352106803E-5</c:v>
                </c:pt>
                <c:pt idx="2809">
                  <c:v>5.0151960440133601E-5</c:v>
                </c:pt>
                <c:pt idx="2810">
                  <c:v>3.0091176264080101E-5</c:v>
                </c:pt>
                <c:pt idx="2811">
                  <c:v>2.0060784176053402E-5</c:v>
                </c:pt>
                <c:pt idx="2812">
                  <c:v>4.0121568352106803E-5</c:v>
                </c:pt>
                <c:pt idx="2813">
                  <c:v>3.0091176264080101E-5</c:v>
                </c:pt>
                <c:pt idx="2814">
                  <c:v>5.0151960440133601E-5</c:v>
                </c:pt>
                <c:pt idx="2815">
                  <c:v>5.0151960440133601E-5</c:v>
                </c:pt>
                <c:pt idx="2816">
                  <c:v>1.0030392088026701E-5</c:v>
                </c:pt>
                <c:pt idx="2817">
                  <c:v>7.0212744616186999E-5</c:v>
                </c:pt>
                <c:pt idx="2818">
                  <c:v>5.0151960440133601E-5</c:v>
                </c:pt>
                <c:pt idx="2819">
                  <c:v>7.0212744616186999E-5</c:v>
                </c:pt>
                <c:pt idx="2820">
                  <c:v>6.0182352528160303E-5</c:v>
                </c:pt>
                <c:pt idx="2821">
                  <c:v>2.0060784176053402E-5</c:v>
                </c:pt>
                <c:pt idx="2822">
                  <c:v>3.0091176264080101E-5</c:v>
                </c:pt>
                <c:pt idx="2823">
                  <c:v>4.0121568352106803E-5</c:v>
                </c:pt>
                <c:pt idx="2824">
                  <c:v>1.0030392088026701E-5</c:v>
                </c:pt>
                <c:pt idx="2825">
                  <c:v>2.0060784176053402E-5</c:v>
                </c:pt>
                <c:pt idx="2826">
                  <c:v>8.0243136704213702E-5</c:v>
                </c:pt>
                <c:pt idx="2827">
                  <c:v>4.0121568352106803E-5</c:v>
                </c:pt>
                <c:pt idx="2828">
                  <c:v>6.0182352528160303E-5</c:v>
                </c:pt>
                <c:pt idx="2829">
                  <c:v>9.0273528792240499E-5</c:v>
                </c:pt>
                <c:pt idx="2830">
                  <c:v>6.0182352528160303E-5</c:v>
                </c:pt>
                <c:pt idx="2831">
                  <c:v>3.0091176264080101E-5</c:v>
                </c:pt>
                <c:pt idx="2832">
                  <c:v>4.0121568352106803E-5</c:v>
                </c:pt>
                <c:pt idx="2833">
                  <c:v>4.0121568352106803E-5</c:v>
                </c:pt>
                <c:pt idx="2834">
                  <c:v>3.0091176264080101E-5</c:v>
                </c:pt>
                <c:pt idx="2835">
                  <c:v>2.0060784176053402E-5</c:v>
                </c:pt>
                <c:pt idx="2836">
                  <c:v>4.0121568352106803E-5</c:v>
                </c:pt>
                <c:pt idx="2837">
                  <c:v>3.0091176264080101E-5</c:v>
                </c:pt>
                <c:pt idx="2838">
                  <c:v>6.0182352528160303E-5</c:v>
                </c:pt>
                <c:pt idx="2839">
                  <c:v>3.0091176264080101E-5</c:v>
                </c:pt>
                <c:pt idx="2840">
                  <c:v>2.0060784176053402E-5</c:v>
                </c:pt>
                <c:pt idx="2841">
                  <c:v>4.0121568352106803E-5</c:v>
                </c:pt>
                <c:pt idx="2842">
                  <c:v>2.0060784176053402E-5</c:v>
                </c:pt>
                <c:pt idx="2843">
                  <c:v>4.0121568352106803E-5</c:v>
                </c:pt>
                <c:pt idx="2844">
                  <c:v>5.0151960440133601E-5</c:v>
                </c:pt>
                <c:pt idx="2845">
                  <c:v>4.0121568352106803E-5</c:v>
                </c:pt>
                <c:pt idx="2846">
                  <c:v>4.0121568352106803E-5</c:v>
                </c:pt>
                <c:pt idx="2847">
                  <c:v>3.0091176264080101E-5</c:v>
                </c:pt>
                <c:pt idx="2848">
                  <c:v>5.0151960440133601E-5</c:v>
                </c:pt>
                <c:pt idx="2849">
                  <c:v>3.0091176264080101E-5</c:v>
                </c:pt>
                <c:pt idx="2850">
                  <c:v>5.0151960440133601E-5</c:v>
                </c:pt>
                <c:pt idx="2851">
                  <c:v>3.0091176264080101E-5</c:v>
                </c:pt>
                <c:pt idx="2852">
                  <c:v>2.0060784176053402E-5</c:v>
                </c:pt>
                <c:pt idx="2853">
                  <c:v>3.0091176264080101E-5</c:v>
                </c:pt>
                <c:pt idx="2854">
                  <c:v>5.0151960440133601E-5</c:v>
                </c:pt>
                <c:pt idx="2855">
                  <c:v>2.0060784176053402E-5</c:v>
                </c:pt>
                <c:pt idx="2856">
                  <c:v>3.0091176264080101E-5</c:v>
                </c:pt>
                <c:pt idx="2857">
                  <c:v>3.0091176264080101E-5</c:v>
                </c:pt>
                <c:pt idx="2858">
                  <c:v>3.0091176264080101E-5</c:v>
                </c:pt>
                <c:pt idx="2859">
                  <c:v>3.0091176264080101E-5</c:v>
                </c:pt>
                <c:pt idx="2860">
                  <c:v>6.0182352528160303E-5</c:v>
                </c:pt>
                <c:pt idx="2861">
                  <c:v>4.0121568352106803E-5</c:v>
                </c:pt>
                <c:pt idx="2862">
                  <c:v>4.0121568352106803E-5</c:v>
                </c:pt>
                <c:pt idx="2863">
                  <c:v>4.0121568352106803E-5</c:v>
                </c:pt>
                <c:pt idx="2864">
                  <c:v>2.0060784176053402E-5</c:v>
                </c:pt>
                <c:pt idx="2865">
                  <c:v>3.0091176264080101E-5</c:v>
                </c:pt>
                <c:pt idx="2866">
                  <c:v>7.0212744616186999E-5</c:v>
                </c:pt>
                <c:pt idx="2867">
                  <c:v>3.0091176264080101E-5</c:v>
                </c:pt>
                <c:pt idx="2868">
                  <c:v>5.0151960440133601E-5</c:v>
                </c:pt>
                <c:pt idx="2869">
                  <c:v>4.0121568352106803E-5</c:v>
                </c:pt>
                <c:pt idx="2870">
                  <c:v>2.0060784176053402E-5</c:v>
                </c:pt>
                <c:pt idx="2871">
                  <c:v>4.0121568352106803E-5</c:v>
                </c:pt>
                <c:pt idx="2872">
                  <c:v>3.0091176264080101E-5</c:v>
                </c:pt>
                <c:pt idx="2873">
                  <c:v>2.0060784176053402E-5</c:v>
                </c:pt>
                <c:pt idx="2874">
                  <c:v>2.0060784176053402E-5</c:v>
                </c:pt>
                <c:pt idx="2875">
                  <c:v>1.0030392088026701E-5</c:v>
                </c:pt>
                <c:pt idx="2876">
                  <c:v>4.0121568352106803E-5</c:v>
                </c:pt>
                <c:pt idx="2877">
                  <c:v>4.0121568352106803E-5</c:v>
                </c:pt>
                <c:pt idx="2878">
                  <c:v>2.0060784176053402E-5</c:v>
                </c:pt>
                <c:pt idx="2879">
                  <c:v>4.0121568352106803E-5</c:v>
                </c:pt>
                <c:pt idx="2880">
                  <c:v>6.0182352528160303E-5</c:v>
                </c:pt>
                <c:pt idx="2881">
                  <c:v>6.0182352528160303E-5</c:v>
                </c:pt>
                <c:pt idx="2882">
                  <c:v>6.0182352528160303E-5</c:v>
                </c:pt>
                <c:pt idx="2883">
                  <c:v>1.0030392088026701E-5</c:v>
                </c:pt>
                <c:pt idx="2884">
                  <c:v>3.0091176264080101E-5</c:v>
                </c:pt>
                <c:pt idx="2885">
                  <c:v>3.0091176264080101E-5</c:v>
                </c:pt>
                <c:pt idx="2886">
                  <c:v>3.0091176264080101E-5</c:v>
                </c:pt>
                <c:pt idx="2887">
                  <c:v>5.0151960440133601E-5</c:v>
                </c:pt>
                <c:pt idx="2888">
                  <c:v>4.0121568352106803E-5</c:v>
                </c:pt>
                <c:pt idx="2889">
                  <c:v>3.0091176264080101E-5</c:v>
                </c:pt>
                <c:pt idx="2890">
                  <c:v>6.0182352528160303E-5</c:v>
                </c:pt>
                <c:pt idx="2891">
                  <c:v>5.0151960440133601E-5</c:v>
                </c:pt>
                <c:pt idx="2892">
                  <c:v>4.0121568352106803E-5</c:v>
                </c:pt>
                <c:pt idx="2893">
                  <c:v>5.0151960440133601E-5</c:v>
                </c:pt>
                <c:pt idx="2894">
                  <c:v>2.0060784176053402E-5</c:v>
                </c:pt>
                <c:pt idx="2895">
                  <c:v>2.0060784176053402E-5</c:v>
                </c:pt>
                <c:pt idx="2896">
                  <c:v>3.0091176264080101E-5</c:v>
                </c:pt>
                <c:pt idx="2897">
                  <c:v>6.0182352528160303E-5</c:v>
                </c:pt>
                <c:pt idx="2898">
                  <c:v>7.0212744616186999E-5</c:v>
                </c:pt>
                <c:pt idx="2899">
                  <c:v>2.0060784176053402E-5</c:v>
                </c:pt>
                <c:pt idx="2900">
                  <c:v>4.0121568352106803E-5</c:v>
                </c:pt>
                <c:pt idx="2901">
                  <c:v>2.0060784176053402E-5</c:v>
                </c:pt>
                <c:pt idx="2902">
                  <c:v>1.0030392088026701E-5</c:v>
                </c:pt>
                <c:pt idx="2903">
                  <c:v>3.0091176264080101E-5</c:v>
                </c:pt>
                <c:pt idx="2904">
                  <c:v>2.0060784176053402E-5</c:v>
                </c:pt>
                <c:pt idx="2905">
                  <c:v>1.00303920880267E-4</c:v>
                </c:pt>
                <c:pt idx="2906">
                  <c:v>3.0091176264080101E-5</c:v>
                </c:pt>
                <c:pt idx="2907">
                  <c:v>2.0060784176053402E-5</c:v>
                </c:pt>
                <c:pt idx="2908">
                  <c:v>6.0182352528160303E-5</c:v>
                </c:pt>
                <c:pt idx="2909">
                  <c:v>4.0121568352106803E-5</c:v>
                </c:pt>
                <c:pt idx="2910">
                  <c:v>4.0121568352106803E-5</c:v>
                </c:pt>
                <c:pt idx="2911">
                  <c:v>4.0121568352106803E-5</c:v>
                </c:pt>
                <c:pt idx="2912">
                  <c:v>2.0060784176053402E-5</c:v>
                </c:pt>
                <c:pt idx="2913">
                  <c:v>1.0030392088026701E-5</c:v>
                </c:pt>
                <c:pt idx="2914">
                  <c:v>4.0121568352106803E-5</c:v>
                </c:pt>
                <c:pt idx="2915">
                  <c:v>2.0060784176053402E-5</c:v>
                </c:pt>
                <c:pt idx="2916">
                  <c:v>1.0030392088026701E-5</c:v>
                </c:pt>
                <c:pt idx="2917">
                  <c:v>4.0121568352106803E-5</c:v>
                </c:pt>
                <c:pt idx="2918">
                  <c:v>5.0151960440133601E-5</c:v>
                </c:pt>
                <c:pt idx="2919">
                  <c:v>4.0121568352106803E-5</c:v>
                </c:pt>
                <c:pt idx="2920">
                  <c:v>5.0151960440133601E-5</c:v>
                </c:pt>
                <c:pt idx="2921">
                  <c:v>2.0060784176053402E-5</c:v>
                </c:pt>
                <c:pt idx="2922">
                  <c:v>4.0121568352106803E-5</c:v>
                </c:pt>
                <c:pt idx="2923">
                  <c:v>5.0151960440133601E-5</c:v>
                </c:pt>
                <c:pt idx="2924">
                  <c:v>4.0121568352106803E-5</c:v>
                </c:pt>
                <c:pt idx="2925">
                  <c:v>4.0121568352106803E-5</c:v>
                </c:pt>
                <c:pt idx="2926">
                  <c:v>1.0030392088026701E-5</c:v>
                </c:pt>
                <c:pt idx="2927">
                  <c:v>5.0151960440133601E-5</c:v>
                </c:pt>
                <c:pt idx="2928">
                  <c:v>2.0060784176053402E-5</c:v>
                </c:pt>
                <c:pt idx="2929">
                  <c:v>2.0060784176053402E-5</c:v>
                </c:pt>
                <c:pt idx="2930">
                  <c:v>4.0121568352106803E-5</c:v>
                </c:pt>
                <c:pt idx="2931">
                  <c:v>5.0151960440133601E-5</c:v>
                </c:pt>
                <c:pt idx="2932">
                  <c:v>3.0091176264080101E-5</c:v>
                </c:pt>
                <c:pt idx="2933">
                  <c:v>5.0151960440133601E-5</c:v>
                </c:pt>
                <c:pt idx="2934">
                  <c:v>4.0121568352106803E-5</c:v>
                </c:pt>
                <c:pt idx="2935">
                  <c:v>2.0060784176053402E-5</c:v>
                </c:pt>
                <c:pt idx="2936">
                  <c:v>5.0151960440133601E-5</c:v>
                </c:pt>
                <c:pt idx="2937">
                  <c:v>2.0060784176053402E-5</c:v>
                </c:pt>
                <c:pt idx="2938">
                  <c:v>4.0121568352106803E-5</c:v>
                </c:pt>
                <c:pt idx="2939">
                  <c:v>3.0091176264080101E-5</c:v>
                </c:pt>
                <c:pt idx="2940">
                  <c:v>6.0182352528160303E-5</c:v>
                </c:pt>
                <c:pt idx="2941">
                  <c:v>1.0030392088026701E-5</c:v>
                </c:pt>
                <c:pt idx="2942">
                  <c:v>8.0243136704213702E-5</c:v>
                </c:pt>
                <c:pt idx="2943">
                  <c:v>6.0182352528160303E-5</c:v>
                </c:pt>
                <c:pt idx="2944">
                  <c:v>9.0273528792240499E-5</c:v>
                </c:pt>
                <c:pt idx="2945">
                  <c:v>4.0121568352106803E-5</c:v>
                </c:pt>
                <c:pt idx="2946">
                  <c:v>3.0091176264080101E-5</c:v>
                </c:pt>
                <c:pt idx="2947">
                  <c:v>4.0121568352106803E-5</c:v>
                </c:pt>
                <c:pt idx="2948">
                  <c:v>1.0030392088026701E-5</c:v>
                </c:pt>
                <c:pt idx="2949">
                  <c:v>3.0091176264080101E-5</c:v>
                </c:pt>
                <c:pt idx="2950">
                  <c:v>1.0030392088026701E-5</c:v>
                </c:pt>
                <c:pt idx="2951">
                  <c:v>5.0151960440133601E-5</c:v>
                </c:pt>
                <c:pt idx="2952">
                  <c:v>2.0060784176053402E-5</c:v>
                </c:pt>
                <c:pt idx="2953">
                  <c:v>5.0151960440133601E-5</c:v>
                </c:pt>
                <c:pt idx="2954">
                  <c:v>1.0030392088026701E-5</c:v>
                </c:pt>
                <c:pt idx="2955">
                  <c:v>4.0121568352106803E-5</c:v>
                </c:pt>
                <c:pt idx="2956">
                  <c:v>3.0091176264080101E-5</c:v>
                </c:pt>
                <c:pt idx="2957">
                  <c:v>2.0060784176053402E-5</c:v>
                </c:pt>
                <c:pt idx="2958">
                  <c:v>1.0030392088026701E-5</c:v>
                </c:pt>
                <c:pt idx="2959">
                  <c:v>2.0060784176053402E-5</c:v>
                </c:pt>
                <c:pt idx="2960">
                  <c:v>3.0091176264080101E-5</c:v>
                </c:pt>
                <c:pt idx="2961">
                  <c:v>1.0030392088026701E-5</c:v>
                </c:pt>
                <c:pt idx="2962">
                  <c:v>3.0091176264080101E-5</c:v>
                </c:pt>
                <c:pt idx="2963">
                  <c:v>2.0060784176053402E-5</c:v>
                </c:pt>
                <c:pt idx="2964">
                  <c:v>4.0121568352106803E-5</c:v>
                </c:pt>
                <c:pt idx="2965">
                  <c:v>3.0091176264080101E-5</c:v>
                </c:pt>
                <c:pt idx="2966">
                  <c:v>1.0030392088026701E-5</c:v>
                </c:pt>
                <c:pt idx="2967">
                  <c:v>2.0060784176053402E-5</c:v>
                </c:pt>
                <c:pt idx="2968">
                  <c:v>3.0091176264080101E-5</c:v>
                </c:pt>
                <c:pt idx="2969">
                  <c:v>1.0030392088026701E-5</c:v>
                </c:pt>
                <c:pt idx="2970">
                  <c:v>5.0151960440133601E-5</c:v>
                </c:pt>
                <c:pt idx="2971">
                  <c:v>6.0182352528160303E-5</c:v>
                </c:pt>
                <c:pt idx="2972">
                  <c:v>3.0091176264080101E-5</c:v>
                </c:pt>
                <c:pt idx="2973">
                  <c:v>3.0091176264080101E-5</c:v>
                </c:pt>
                <c:pt idx="2974">
                  <c:v>1.0030392088026701E-5</c:v>
                </c:pt>
                <c:pt idx="2975">
                  <c:v>5.0151960440133601E-5</c:v>
                </c:pt>
                <c:pt idx="2976">
                  <c:v>4.0121568352106803E-5</c:v>
                </c:pt>
                <c:pt idx="2977">
                  <c:v>2.0060784176053402E-5</c:v>
                </c:pt>
                <c:pt idx="2978">
                  <c:v>3.0091176264080101E-5</c:v>
                </c:pt>
                <c:pt idx="2979">
                  <c:v>1.0030392088026701E-5</c:v>
                </c:pt>
                <c:pt idx="2980">
                  <c:v>3.0091176264080101E-5</c:v>
                </c:pt>
                <c:pt idx="2981">
                  <c:v>1.0030392088026701E-5</c:v>
                </c:pt>
                <c:pt idx="2982">
                  <c:v>5.0151960440133601E-5</c:v>
                </c:pt>
                <c:pt idx="2983">
                  <c:v>2.0060784176053402E-5</c:v>
                </c:pt>
                <c:pt idx="2984">
                  <c:v>3.0091176264080101E-5</c:v>
                </c:pt>
                <c:pt idx="2985">
                  <c:v>1.0030392088026701E-5</c:v>
                </c:pt>
                <c:pt idx="2986">
                  <c:v>5.0151960440133601E-5</c:v>
                </c:pt>
                <c:pt idx="2987">
                  <c:v>2.0060784176053402E-5</c:v>
                </c:pt>
                <c:pt idx="2988">
                  <c:v>2.0060784176053402E-5</c:v>
                </c:pt>
                <c:pt idx="2989">
                  <c:v>2.0060784176053402E-5</c:v>
                </c:pt>
                <c:pt idx="2990">
                  <c:v>2.0060784176053402E-5</c:v>
                </c:pt>
                <c:pt idx="2991">
                  <c:v>4.0121568352106803E-5</c:v>
                </c:pt>
                <c:pt idx="2992">
                  <c:v>2.0060784176053402E-5</c:v>
                </c:pt>
                <c:pt idx="2993">
                  <c:v>3.0091176264080101E-5</c:v>
                </c:pt>
                <c:pt idx="2994">
                  <c:v>3.0091176264080101E-5</c:v>
                </c:pt>
                <c:pt idx="2995">
                  <c:v>3.0091176264080101E-5</c:v>
                </c:pt>
                <c:pt idx="2996">
                  <c:v>1.0030392088026701E-5</c:v>
                </c:pt>
                <c:pt idx="2997">
                  <c:v>2.0060784176053402E-5</c:v>
                </c:pt>
                <c:pt idx="2998">
                  <c:v>5.0151960440133601E-5</c:v>
                </c:pt>
                <c:pt idx="2999">
                  <c:v>1.0030392088026701E-5</c:v>
                </c:pt>
                <c:pt idx="3000">
                  <c:v>5.0151960440133601E-5</c:v>
                </c:pt>
                <c:pt idx="3001">
                  <c:v>6.0182352528160303E-5</c:v>
                </c:pt>
                <c:pt idx="3002">
                  <c:v>2.0060784176053402E-5</c:v>
                </c:pt>
                <c:pt idx="3003">
                  <c:v>2.0060784176053402E-5</c:v>
                </c:pt>
                <c:pt idx="3004">
                  <c:v>5.0151960440133601E-5</c:v>
                </c:pt>
                <c:pt idx="3005">
                  <c:v>4.0121568352106803E-5</c:v>
                </c:pt>
                <c:pt idx="3006">
                  <c:v>1.0030392088026701E-5</c:v>
                </c:pt>
                <c:pt idx="3007">
                  <c:v>3.0091176264080101E-5</c:v>
                </c:pt>
                <c:pt idx="3008">
                  <c:v>2.0060784176053402E-5</c:v>
                </c:pt>
                <c:pt idx="3009">
                  <c:v>2.0060784176053402E-5</c:v>
                </c:pt>
                <c:pt idx="3010">
                  <c:v>3.0091176264080101E-5</c:v>
                </c:pt>
                <c:pt idx="3011">
                  <c:v>3.0091176264080101E-5</c:v>
                </c:pt>
                <c:pt idx="3012">
                  <c:v>1.0030392088026701E-5</c:v>
                </c:pt>
                <c:pt idx="3013">
                  <c:v>4.0121568352106803E-5</c:v>
                </c:pt>
                <c:pt idx="3014">
                  <c:v>2.0060784176053402E-5</c:v>
                </c:pt>
                <c:pt idx="3015">
                  <c:v>5.0151960440133601E-5</c:v>
                </c:pt>
                <c:pt idx="3016">
                  <c:v>2.0060784176053402E-5</c:v>
                </c:pt>
                <c:pt idx="3017">
                  <c:v>2.0060784176053402E-5</c:v>
                </c:pt>
                <c:pt idx="3018">
                  <c:v>4.0121568352106803E-5</c:v>
                </c:pt>
                <c:pt idx="3019">
                  <c:v>2.0060784176053402E-5</c:v>
                </c:pt>
                <c:pt idx="3020">
                  <c:v>5.0151960440133601E-5</c:v>
                </c:pt>
                <c:pt idx="3021">
                  <c:v>2.0060784176053402E-5</c:v>
                </c:pt>
                <c:pt idx="3022">
                  <c:v>5.0151960440133601E-5</c:v>
                </c:pt>
                <c:pt idx="3023">
                  <c:v>5.0151960440133601E-5</c:v>
                </c:pt>
                <c:pt idx="3024">
                  <c:v>4.0121568352106803E-5</c:v>
                </c:pt>
                <c:pt idx="3025">
                  <c:v>2.0060784176053402E-5</c:v>
                </c:pt>
                <c:pt idx="3026">
                  <c:v>2.0060784176053402E-5</c:v>
                </c:pt>
                <c:pt idx="3027">
                  <c:v>3.0091176264080101E-5</c:v>
                </c:pt>
                <c:pt idx="3028">
                  <c:v>4.0121568352106803E-5</c:v>
                </c:pt>
                <c:pt idx="3029">
                  <c:v>4.0121568352106803E-5</c:v>
                </c:pt>
                <c:pt idx="3030">
                  <c:v>2.0060784176053402E-5</c:v>
                </c:pt>
                <c:pt idx="3031">
                  <c:v>3.0091176264080101E-5</c:v>
                </c:pt>
                <c:pt idx="3032">
                  <c:v>2.0060784176053402E-5</c:v>
                </c:pt>
                <c:pt idx="3033">
                  <c:v>3.0091176264080101E-5</c:v>
                </c:pt>
                <c:pt idx="3034">
                  <c:v>1.0030392088026701E-5</c:v>
                </c:pt>
                <c:pt idx="3035">
                  <c:v>3.0091176264080101E-5</c:v>
                </c:pt>
                <c:pt idx="3036">
                  <c:v>3.0091176264080101E-5</c:v>
                </c:pt>
                <c:pt idx="3037">
                  <c:v>4.0121568352106803E-5</c:v>
                </c:pt>
                <c:pt idx="3038">
                  <c:v>2.0060784176053402E-5</c:v>
                </c:pt>
                <c:pt idx="3039">
                  <c:v>3.0091176264080101E-5</c:v>
                </c:pt>
                <c:pt idx="3040">
                  <c:v>3.0091176264080101E-5</c:v>
                </c:pt>
                <c:pt idx="3041">
                  <c:v>1.0030392088026701E-5</c:v>
                </c:pt>
                <c:pt idx="3042">
                  <c:v>1.0030392088026701E-5</c:v>
                </c:pt>
                <c:pt idx="3043">
                  <c:v>2.0060784176053402E-5</c:v>
                </c:pt>
                <c:pt idx="3044">
                  <c:v>2.0060784176053402E-5</c:v>
                </c:pt>
                <c:pt idx="3045">
                  <c:v>1.0030392088026701E-5</c:v>
                </c:pt>
                <c:pt idx="3046">
                  <c:v>3.0091176264080101E-5</c:v>
                </c:pt>
                <c:pt idx="3047">
                  <c:v>4.0121568352106803E-5</c:v>
                </c:pt>
                <c:pt idx="3048">
                  <c:v>3.0091176264080101E-5</c:v>
                </c:pt>
                <c:pt idx="3049">
                  <c:v>3.0091176264080101E-5</c:v>
                </c:pt>
                <c:pt idx="3050">
                  <c:v>2.0060784176053402E-5</c:v>
                </c:pt>
                <c:pt idx="3051">
                  <c:v>2.0060784176053402E-5</c:v>
                </c:pt>
                <c:pt idx="3052">
                  <c:v>1.0030392088026701E-5</c:v>
                </c:pt>
                <c:pt idx="3053">
                  <c:v>3.0091176264080101E-5</c:v>
                </c:pt>
                <c:pt idx="3054">
                  <c:v>3.0091176264080101E-5</c:v>
                </c:pt>
                <c:pt idx="3055">
                  <c:v>3.0091176264080101E-5</c:v>
                </c:pt>
                <c:pt idx="3056">
                  <c:v>1.0030392088026701E-5</c:v>
                </c:pt>
                <c:pt idx="3057">
                  <c:v>2.0060784176053402E-5</c:v>
                </c:pt>
                <c:pt idx="3058">
                  <c:v>4.0121568352106803E-5</c:v>
                </c:pt>
                <c:pt idx="3059">
                  <c:v>2.0060784176053402E-5</c:v>
                </c:pt>
                <c:pt idx="3060">
                  <c:v>3.0091176264080101E-5</c:v>
                </c:pt>
                <c:pt idx="3061">
                  <c:v>6.0182352528160303E-5</c:v>
                </c:pt>
                <c:pt idx="3062">
                  <c:v>7.0212744616186999E-5</c:v>
                </c:pt>
                <c:pt idx="3063">
                  <c:v>5.0151960440133601E-5</c:v>
                </c:pt>
                <c:pt idx="3064">
                  <c:v>4.0121568352106803E-5</c:v>
                </c:pt>
                <c:pt idx="3065">
                  <c:v>4.0121568352106803E-5</c:v>
                </c:pt>
                <c:pt idx="3066">
                  <c:v>6.0182352528160303E-5</c:v>
                </c:pt>
                <c:pt idx="3067">
                  <c:v>1.0030392088026701E-5</c:v>
                </c:pt>
                <c:pt idx="3068">
                  <c:v>2.0060784176053402E-5</c:v>
                </c:pt>
                <c:pt idx="3069">
                  <c:v>4.0121568352106803E-5</c:v>
                </c:pt>
                <c:pt idx="3070">
                  <c:v>2.0060784176053402E-5</c:v>
                </c:pt>
                <c:pt idx="3071">
                  <c:v>1.0030392088026701E-5</c:v>
                </c:pt>
                <c:pt idx="3072">
                  <c:v>1.0030392088026701E-5</c:v>
                </c:pt>
                <c:pt idx="3073">
                  <c:v>2.0060784176053402E-5</c:v>
                </c:pt>
                <c:pt idx="3074">
                  <c:v>4.0121568352106803E-5</c:v>
                </c:pt>
                <c:pt idx="3075">
                  <c:v>3.0091176264080101E-5</c:v>
                </c:pt>
                <c:pt idx="3076">
                  <c:v>2.0060784176053402E-5</c:v>
                </c:pt>
                <c:pt idx="3077">
                  <c:v>1.0030392088026701E-5</c:v>
                </c:pt>
                <c:pt idx="3078">
                  <c:v>3.0091176264080101E-5</c:v>
                </c:pt>
                <c:pt idx="3079">
                  <c:v>1.0030392088026701E-5</c:v>
                </c:pt>
                <c:pt idx="3080">
                  <c:v>2.0060784176053402E-5</c:v>
                </c:pt>
                <c:pt idx="3081">
                  <c:v>3.0091176264080101E-5</c:v>
                </c:pt>
                <c:pt idx="3082">
                  <c:v>4.0121568352106803E-5</c:v>
                </c:pt>
                <c:pt idx="3083">
                  <c:v>1.0030392088026701E-5</c:v>
                </c:pt>
                <c:pt idx="3084">
                  <c:v>1.0030392088026701E-5</c:v>
                </c:pt>
                <c:pt idx="3085">
                  <c:v>1.0030392088026701E-5</c:v>
                </c:pt>
                <c:pt idx="3086">
                  <c:v>3.0091176264080101E-5</c:v>
                </c:pt>
                <c:pt idx="3087">
                  <c:v>3.0091176264080101E-5</c:v>
                </c:pt>
                <c:pt idx="3088">
                  <c:v>4.0121568352106803E-5</c:v>
                </c:pt>
                <c:pt idx="3089">
                  <c:v>1.0030392088026701E-5</c:v>
                </c:pt>
                <c:pt idx="3090">
                  <c:v>4.0121568352106803E-5</c:v>
                </c:pt>
                <c:pt idx="3091">
                  <c:v>4.0121568352106803E-5</c:v>
                </c:pt>
                <c:pt idx="3092">
                  <c:v>2.0060784176053402E-5</c:v>
                </c:pt>
                <c:pt idx="3093">
                  <c:v>3.0091176264080101E-5</c:v>
                </c:pt>
                <c:pt idx="3094">
                  <c:v>3.0091176264080101E-5</c:v>
                </c:pt>
                <c:pt idx="3095">
                  <c:v>3.0091176264080101E-5</c:v>
                </c:pt>
                <c:pt idx="3096">
                  <c:v>4.0121568352106803E-5</c:v>
                </c:pt>
                <c:pt idx="3097">
                  <c:v>2.0060784176053402E-5</c:v>
                </c:pt>
                <c:pt idx="3098">
                  <c:v>3.0091176264080101E-5</c:v>
                </c:pt>
                <c:pt idx="3099">
                  <c:v>1.0030392088026701E-5</c:v>
                </c:pt>
                <c:pt idx="3100">
                  <c:v>1.0030392088026701E-5</c:v>
                </c:pt>
                <c:pt idx="3101">
                  <c:v>6.0182352528160303E-5</c:v>
                </c:pt>
                <c:pt idx="3102">
                  <c:v>3.0091176264080101E-5</c:v>
                </c:pt>
                <c:pt idx="3103">
                  <c:v>3.0091176264080101E-5</c:v>
                </c:pt>
                <c:pt idx="3104">
                  <c:v>4.0121568352106803E-5</c:v>
                </c:pt>
                <c:pt idx="3105">
                  <c:v>2.0060784176053402E-5</c:v>
                </c:pt>
                <c:pt idx="3106">
                  <c:v>1.0030392088026701E-5</c:v>
                </c:pt>
                <c:pt idx="3107">
                  <c:v>1.0030392088026701E-5</c:v>
                </c:pt>
                <c:pt idx="3108">
                  <c:v>2.0060784176053402E-5</c:v>
                </c:pt>
                <c:pt idx="3109">
                  <c:v>2.0060784176053402E-5</c:v>
                </c:pt>
                <c:pt idx="3110">
                  <c:v>3.0091176264080101E-5</c:v>
                </c:pt>
                <c:pt idx="3111">
                  <c:v>2.0060784176053402E-5</c:v>
                </c:pt>
                <c:pt idx="3112">
                  <c:v>1.0030392088026701E-5</c:v>
                </c:pt>
                <c:pt idx="3113">
                  <c:v>2.0060784176053402E-5</c:v>
                </c:pt>
                <c:pt idx="3114">
                  <c:v>5.0151960440133601E-5</c:v>
                </c:pt>
                <c:pt idx="3115">
                  <c:v>1.0030392088026701E-5</c:v>
                </c:pt>
                <c:pt idx="3116">
                  <c:v>2.0060784176053402E-5</c:v>
                </c:pt>
                <c:pt idx="3117">
                  <c:v>5.0151960440133601E-5</c:v>
                </c:pt>
                <c:pt idx="3118">
                  <c:v>2.0060784176053402E-5</c:v>
                </c:pt>
                <c:pt idx="3119">
                  <c:v>2.0060784176053402E-5</c:v>
                </c:pt>
                <c:pt idx="3120">
                  <c:v>1.0030392088026701E-5</c:v>
                </c:pt>
                <c:pt idx="3121">
                  <c:v>1.0030392088026701E-5</c:v>
                </c:pt>
                <c:pt idx="3122">
                  <c:v>4.0121568352106803E-5</c:v>
                </c:pt>
                <c:pt idx="3123">
                  <c:v>2.0060784176053402E-5</c:v>
                </c:pt>
                <c:pt idx="3124">
                  <c:v>5.0151960440133601E-5</c:v>
                </c:pt>
                <c:pt idx="3125">
                  <c:v>1.0030392088026701E-5</c:v>
                </c:pt>
                <c:pt idx="3126">
                  <c:v>5.0151960440133601E-5</c:v>
                </c:pt>
                <c:pt idx="3127">
                  <c:v>5.0151960440133601E-5</c:v>
                </c:pt>
                <c:pt idx="3128">
                  <c:v>3.0091176264080101E-5</c:v>
                </c:pt>
                <c:pt idx="3129">
                  <c:v>2.0060784176053402E-5</c:v>
                </c:pt>
                <c:pt idx="3130">
                  <c:v>3.0091176264080101E-5</c:v>
                </c:pt>
                <c:pt idx="3131">
                  <c:v>1.0030392088026701E-5</c:v>
                </c:pt>
                <c:pt idx="3132">
                  <c:v>2.0060784176053402E-5</c:v>
                </c:pt>
                <c:pt idx="3133">
                  <c:v>4.0121568352106803E-5</c:v>
                </c:pt>
                <c:pt idx="3134">
                  <c:v>3.0091176264080101E-5</c:v>
                </c:pt>
                <c:pt idx="3135">
                  <c:v>1.0030392088026701E-5</c:v>
                </c:pt>
                <c:pt idx="3136">
                  <c:v>2.0060784176053402E-5</c:v>
                </c:pt>
                <c:pt idx="3137">
                  <c:v>4.0121568352106803E-5</c:v>
                </c:pt>
                <c:pt idx="3138">
                  <c:v>3.0091176264080101E-5</c:v>
                </c:pt>
                <c:pt idx="3139">
                  <c:v>2.0060784176053402E-5</c:v>
                </c:pt>
                <c:pt idx="3140">
                  <c:v>2.0060784176053402E-5</c:v>
                </c:pt>
                <c:pt idx="3141">
                  <c:v>3.0091176264080101E-5</c:v>
                </c:pt>
                <c:pt idx="3142">
                  <c:v>2.0060784176053402E-5</c:v>
                </c:pt>
                <c:pt idx="3143">
                  <c:v>3.0091176264080101E-5</c:v>
                </c:pt>
                <c:pt idx="3144">
                  <c:v>2.0060784176053402E-5</c:v>
                </c:pt>
                <c:pt idx="3145">
                  <c:v>1.0030392088026701E-5</c:v>
                </c:pt>
                <c:pt idx="3146">
                  <c:v>2.0060784176053402E-5</c:v>
                </c:pt>
                <c:pt idx="3147">
                  <c:v>1.0030392088026701E-5</c:v>
                </c:pt>
                <c:pt idx="3148">
                  <c:v>2.0060784176053402E-5</c:v>
                </c:pt>
                <c:pt idx="3149">
                  <c:v>1.0030392088026701E-5</c:v>
                </c:pt>
                <c:pt idx="3150">
                  <c:v>2.0060784176053402E-5</c:v>
                </c:pt>
                <c:pt idx="3151">
                  <c:v>1.0030392088026701E-5</c:v>
                </c:pt>
                <c:pt idx="3152">
                  <c:v>1.0030392088026701E-5</c:v>
                </c:pt>
                <c:pt idx="3153">
                  <c:v>1.0030392088026701E-5</c:v>
                </c:pt>
                <c:pt idx="3154">
                  <c:v>1.0030392088026701E-5</c:v>
                </c:pt>
                <c:pt idx="3155">
                  <c:v>3.0091176264080101E-5</c:v>
                </c:pt>
                <c:pt idx="3156">
                  <c:v>2.0060784176053402E-5</c:v>
                </c:pt>
                <c:pt idx="3157">
                  <c:v>2.0060784176053402E-5</c:v>
                </c:pt>
                <c:pt idx="3158">
                  <c:v>3.0091176264080101E-5</c:v>
                </c:pt>
                <c:pt idx="3159">
                  <c:v>2.0060784176053402E-5</c:v>
                </c:pt>
                <c:pt idx="3160">
                  <c:v>2.0060784176053402E-5</c:v>
                </c:pt>
                <c:pt idx="3161">
                  <c:v>2.0060784176053402E-5</c:v>
                </c:pt>
                <c:pt idx="3162">
                  <c:v>2.0060784176053402E-5</c:v>
                </c:pt>
                <c:pt idx="3163">
                  <c:v>2.0060784176053402E-5</c:v>
                </c:pt>
                <c:pt idx="3164">
                  <c:v>4.0121568352106803E-5</c:v>
                </c:pt>
                <c:pt idx="3165">
                  <c:v>4.0121568352106803E-5</c:v>
                </c:pt>
                <c:pt idx="3166">
                  <c:v>1.0030392088026701E-5</c:v>
                </c:pt>
                <c:pt idx="3167">
                  <c:v>2.0060784176053402E-5</c:v>
                </c:pt>
                <c:pt idx="3168">
                  <c:v>4.0121568352106803E-5</c:v>
                </c:pt>
                <c:pt idx="3169">
                  <c:v>1.0030392088026701E-5</c:v>
                </c:pt>
                <c:pt idx="3170">
                  <c:v>2.0060784176053402E-5</c:v>
                </c:pt>
                <c:pt idx="3171">
                  <c:v>2.0060784176053402E-5</c:v>
                </c:pt>
                <c:pt idx="3172">
                  <c:v>1.0030392088026701E-5</c:v>
                </c:pt>
                <c:pt idx="3173">
                  <c:v>2.0060784176053402E-5</c:v>
                </c:pt>
                <c:pt idx="3174">
                  <c:v>2.0060784176053402E-5</c:v>
                </c:pt>
                <c:pt idx="3175">
                  <c:v>2.0060784176053402E-5</c:v>
                </c:pt>
                <c:pt idx="3176">
                  <c:v>1.0030392088026701E-5</c:v>
                </c:pt>
                <c:pt idx="3177">
                  <c:v>1.0030392088026701E-5</c:v>
                </c:pt>
                <c:pt idx="3178">
                  <c:v>3.0091176264080101E-5</c:v>
                </c:pt>
                <c:pt idx="3179">
                  <c:v>1.0030392088026701E-5</c:v>
                </c:pt>
                <c:pt idx="3180">
                  <c:v>1.0030392088026701E-5</c:v>
                </c:pt>
                <c:pt idx="3181">
                  <c:v>3.0091176264080101E-5</c:v>
                </c:pt>
                <c:pt idx="3182">
                  <c:v>1.0030392088026701E-5</c:v>
                </c:pt>
                <c:pt idx="3183">
                  <c:v>2.0060784176053402E-5</c:v>
                </c:pt>
                <c:pt idx="3184">
                  <c:v>1.0030392088026701E-5</c:v>
                </c:pt>
                <c:pt idx="3185">
                  <c:v>4.0121568352106803E-5</c:v>
                </c:pt>
                <c:pt idx="3186">
                  <c:v>1.0030392088026701E-5</c:v>
                </c:pt>
                <c:pt idx="3187">
                  <c:v>3.0091176264080101E-5</c:v>
                </c:pt>
                <c:pt idx="3188">
                  <c:v>1.0030392088026701E-5</c:v>
                </c:pt>
                <c:pt idx="3189">
                  <c:v>3.0091176264080101E-5</c:v>
                </c:pt>
                <c:pt idx="3190">
                  <c:v>6.0182352528160303E-5</c:v>
                </c:pt>
                <c:pt idx="3191">
                  <c:v>2.0060784176053402E-5</c:v>
                </c:pt>
                <c:pt idx="3192">
                  <c:v>1.0030392088026701E-5</c:v>
                </c:pt>
                <c:pt idx="3193">
                  <c:v>5.0151960440133601E-5</c:v>
                </c:pt>
                <c:pt idx="3194">
                  <c:v>4.0121568352106803E-5</c:v>
                </c:pt>
                <c:pt idx="3195">
                  <c:v>1.0030392088026701E-5</c:v>
                </c:pt>
                <c:pt idx="3196">
                  <c:v>2.0060784176053402E-5</c:v>
                </c:pt>
                <c:pt idx="3197">
                  <c:v>1.0030392088026701E-5</c:v>
                </c:pt>
                <c:pt idx="3198">
                  <c:v>2.0060784176053402E-5</c:v>
                </c:pt>
                <c:pt idx="3199">
                  <c:v>5.0151960440133601E-5</c:v>
                </c:pt>
                <c:pt idx="3200">
                  <c:v>3.0091176264080101E-5</c:v>
                </c:pt>
                <c:pt idx="3201">
                  <c:v>3.0091176264080101E-5</c:v>
                </c:pt>
                <c:pt idx="3202">
                  <c:v>1.0030392088026701E-5</c:v>
                </c:pt>
                <c:pt idx="3203">
                  <c:v>6.0182352528160303E-5</c:v>
                </c:pt>
                <c:pt idx="3204">
                  <c:v>4.0121568352106803E-5</c:v>
                </c:pt>
                <c:pt idx="3205">
                  <c:v>3.0091176264080101E-5</c:v>
                </c:pt>
                <c:pt idx="3206">
                  <c:v>3.0091176264080101E-5</c:v>
                </c:pt>
                <c:pt idx="3207">
                  <c:v>1.0030392088026701E-5</c:v>
                </c:pt>
                <c:pt idx="3208">
                  <c:v>1.0030392088026701E-5</c:v>
                </c:pt>
                <c:pt idx="3209">
                  <c:v>3.0091176264080101E-5</c:v>
                </c:pt>
                <c:pt idx="3210">
                  <c:v>1.0030392088026701E-5</c:v>
                </c:pt>
                <c:pt idx="3211">
                  <c:v>1.0030392088026701E-5</c:v>
                </c:pt>
                <c:pt idx="3212">
                  <c:v>5.0151960440133601E-5</c:v>
                </c:pt>
                <c:pt idx="3213">
                  <c:v>3.0091176264080101E-5</c:v>
                </c:pt>
                <c:pt idx="3214">
                  <c:v>1.0030392088026701E-5</c:v>
                </c:pt>
                <c:pt idx="3215">
                  <c:v>1.0030392088026701E-5</c:v>
                </c:pt>
                <c:pt idx="3216">
                  <c:v>2.0060784176053402E-5</c:v>
                </c:pt>
                <c:pt idx="3217">
                  <c:v>2.0060784176053402E-5</c:v>
                </c:pt>
                <c:pt idx="3218">
                  <c:v>2.0060784176053402E-5</c:v>
                </c:pt>
                <c:pt idx="3219">
                  <c:v>1.0030392088026701E-5</c:v>
                </c:pt>
                <c:pt idx="3220">
                  <c:v>3.0091176264080101E-5</c:v>
                </c:pt>
                <c:pt idx="3221">
                  <c:v>4.0121568352106803E-5</c:v>
                </c:pt>
                <c:pt idx="3222">
                  <c:v>1.0030392088026701E-5</c:v>
                </c:pt>
                <c:pt idx="3223">
                  <c:v>2.0060784176053402E-5</c:v>
                </c:pt>
                <c:pt idx="3224">
                  <c:v>3.0091176264080101E-5</c:v>
                </c:pt>
                <c:pt idx="3225">
                  <c:v>2.0060784176053402E-5</c:v>
                </c:pt>
                <c:pt idx="3226">
                  <c:v>1.0030392088026701E-5</c:v>
                </c:pt>
                <c:pt idx="3227">
                  <c:v>2.0060784176053402E-5</c:v>
                </c:pt>
                <c:pt idx="3228">
                  <c:v>1.0030392088026701E-5</c:v>
                </c:pt>
                <c:pt idx="3229">
                  <c:v>2.0060784176053402E-5</c:v>
                </c:pt>
                <c:pt idx="3230">
                  <c:v>1.0030392088026701E-5</c:v>
                </c:pt>
                <c:pt idx="3231">
                  <c:v>1.0030392088026701E-5</c:v>
                </c:pt>
                <c:pt idx="3232">
                  <c:v>1.0030392088026701E-5</c:v>
                </c:pt>
                <c:pt idx="3233">
                  <c:v>1.0030392088026701E-5</c:v>
                </c:pt>
                <c:pt idx="3234">
                  <c:v>3.0091176264080101E-5</c:v>
                </c:pt>
                <c:pt idx="3235">
                  <c:v>1.0030392088026701E-5</c:v>
                </c:pt>
                <c:pt idx="3236">
                  <c:v>3.0091176264080101E-5</c:v>
                </c:pt>
                <c:pt idx="3237">
                  <c:v>2.0060784176053402E-5</c:v>
                </c:pt>
                <c:pt idx="3238">
                  <c:v>1.0030392088026701E-5</c:v>
                </c:pt>
                <c:pt idx="3239">
                  <c:v>2.0060784176053402E-5</c:v>
                </c:pt>
                <c:pt idx="3240">
                  <c:v>1.0030392088026701E-5</c:v>
                </c:pt>
                <c:pt idx="3241">
                  <c:v>1.0030392088026701E-5</c:v>
                </c:pt>
                <c:pt idx="3242">
                  <c:v>3.0091176264080101E-5</c:v>
                </c:pt>
                <c:pt idx="3243">
                  <c:v>1.0030392088026701E-5</c:v>
                </c:pt>
                <c:pt idx="3244">
                  <c:v>3.0091176264080101E-5</c:v>
                </c:pt>
                <c:pt idx="3245">
                  <c:v>1.0030392088026701E-5</c:v>
                </c:pt>
                <c:pt idx="3246">
                  <c:v>1.0030392088026701E-5</c:v>
                </c:pt>
                <c:pt idx="3247">
                  <c:v>2.0060784176053402E-5</c:v>
                </c:pt>
                <c:pt idx="3248">
                  <c:v>2.0060784176053402E-5</c:v>
                </c:pt>
                <c:pt idx="3249">
                  <c:v>2.0060784176053402E-5</c:v>
                </c:pt>
                <c:pt idx="3250">
                  <c:v>3.0091176264080101E-5</c:v>
                </c:pt>
                <c:pt idx="3251">
                  <c:v>2.0060784176053402E-5</c:v>
                </c:pt>
                <c:pt idx="3252">
                  <c:v>2.0060784176053402E-5</c:v>
                </c:pt>
                <c:pt idx="3253">
                  <c:v>2.0060784176053402E-5</c:v>
                </c:pt>
                <c:pt idx="3254">
                  <c:v>2.0060784176053402E-5</c:v>
                </c:pt>
                <c:pt idx="3255">
                  <c:v>2.0060784176053402E-5</c:v>
                </c:pt>
                <c:pt idx="3256">
                  <c:v>1.0030392088026701E-5</c:v>
                </c:pt>
                <c:pt idx="3257">
                  <c:v>2.0060784176053402E-5</c:v>
                </c:pt>
                <c:pt idx="3258">
                  <c:v>1.0030392088026701E-5</c:v>
                </c:pt>
                <c:pt idx="3259">
                  <c:v>1.0030392088026701E-5</c:v>
                </c:pt>
                <c:pt idx="3260">
                  <c:v>3.0091176264080101E-5</c:v>
                </c:pt>
                <c:pt idx="3261">
                  <c:v>1.0030392088026701E-5</c:v>
                </c:pt>
                <c:pt idx="3262">
                  <c:v>3.0091176264080101E-5</c:v>
                </c:pt>
                <c:pt idx="3263">
                  <c:v>2.0060784176053402E-5</c:v>
                </c:pt>
                <c:pt idx="3264">
                  <c:v>1.0030392088026701E-5</c:v>
                </c:pt>
                <c:pt idx="3265">
                  <c:v>2.0060784176053402E-5</c:v>
                </c:pt>
                <c:pt idx="3266">
                  <c:v>4.0121568352106803E-5</c:v>
                </c:pt>
                <c:pt idx="3267">
                  <c:v>1.0030392088026701E-5</c:v>
                </c:pt>
                <c:pt idx="3268">
                  <c:v>3.0091176264080101E-5</c:v>
                </c:pt>
                <c:pt idx="3269">
                  <c:v>1.0030392088026701E-5</c:v>
                </c:pt>
                <c:pt idx="3270">
                  <c:v>1.0030392088026701E-5</c:v>
                </c:pt>
                <c:pt idx="3271">
                  <c:v>3.0091176264080101E-5</c:v>
                </c:pt>
                <c:pt idx="3272">
                  <c:v>2.0060784176053402E-5</c:v>
                </c:pt>
                <c:pt idx="3273">
                  <c:v>2.0060784176053402E-5</c:v>
                </c:pt>
                <c:pt idx="3274">
                  <c:v>2.0060784176053402E-5</c:v>
                </c:pt>
                <c:pt idx="3275">
                  <c:v>3.0091176264080101E-5</c:v>
                </c:pt>
                <c:pt idx="3276">
                  <c:v>2.0060784176053402E-5</c:v>
                </c:pt>
                <c:pt idx="3277">
                  <c:v>2.0060784176053402E-5</c:v>
                </c:pt>
                <c:pt idx="3278">
                  <c:v>1.0030392088026701E-5</c:v>
                </c:pt>
                <c:pt idx="3279">
                  <c:v>3.0091176264080101E-5</c:v>
                </c:pt>
                <c:pt idx="3280">
                  <c:v>1.0030392088026701E-5</c:v>
                </c:pt>
                <c:pt idx="3281">
                  <c:v>1.0030392088026701E-5</c:v>
                </c:pt>
                <c:pt idx="3282">
                  <c:v>1.0030392088026701E-5</c:v>
                </c:pt>
                <c:pt idx="3283">
                  <c:v>2.0060784176053402E-5</c:v>
                </c:pt>
                <c:pt idx="3284">
                  <c:v>1.0030392088026701E-5</c:v>
                </c:pt>
                <c:pt idx="3285">
                  <c:v>2.0060784176053402E-5</c:v>
                </c:pt>
                <c:pt idx="3286">
                  <c:v>1.0030392088026701E-5</c:v>
                </c:pt>
                <c:pt idx="3287">
                  <c:v>1.0030392088026701E-5</c:v>
                </c:pt>
                <c:pt idx="3288">
                  <c:v>1.0030392088026701E-5</c:v>
                </c:pt>
                <c:pt idx="3289">
                  <c:v>1.0030392088026701E-5</c:v>
                </c:pt>
                <c:pt idx="3290">
                  <c:v>1.0030392088026701E-5</c:v>
                </c:pt>
                <c:pt idx="3291">
                  <c:v>1.0030392088026701E-5</c:v>
                </c:pt>
                <c:pt idx="3292">
                  <c:v>2.0060784176053402E-5</c:v>
                </c:pt>
                <c:pt idx="3293">
                  <c:v>1.0030392088026701E-5</c:v>
                </c:pt>
                <c:pt idx="3294">
                  <c:v>2.0060784176053402E-5</c:v>
                </c:pt>
                <c:pt idx="3295">
                  <c:v>2.0060784176053402E-5</c:v>
                </c:pt>
                <c:pt idx="3296">
                  <c:v>1.0030392088026701E-5</c:v>
                </c:pt>
                <c:pt idx="3297">
                  <c:v>3.0091176264080101E-5</c:v>
                </c:pt>
                <c:pt idx="3298">
                  <c:v>1.0030392088026701E-5</c:v>
                </c:pt>
                <c:pt idx="3299">
                  <c:v>1.0030392088026701E-5</c:v>
                </c:pt>
                <c:pt idx="3300">
                  <c:v>6.0182352528160303E-5</c:v>
                </c:pt>
                <c:pt idx="3301">
                  <c:v>3.0091176264080101E-5</c:v>
                </c:pt>
                <c:pt idx="3302">
                  <c:v>2.0060784176053402E-5</c:v>
                </c:pt>
                <c:pt idx="3303">
                  <c:v>1.0030392088026701E-5</c:v>
                </c:pt>
                <c:pt idx="3304">
                  <c:v>1.0030392088026701E-5</c:v>
                </c:pt>
                <c:pt idx="3305">
                  <c:v>2.0060784176053402E-5</c:v>
                </c:pt>
                <c:pt idx="3306">
                  <c:v>1.0030392088026701E-5</c:v>
                </c:pt>
                <c:pt idx="3307">
                  <c:v>1.0030392088026701E-5</c:v>
                </c:pt>
                <c:pt idx="3308">
                  <c:v>2.0060784176053402E-5</c:v>
                </c:pt>
                <c:pt idx="3309">
                  <c:v>4.0121568352106803E-5</c:v>
                </c:pt>
                <c:pt idx="3310">
                  <c:v>2.0060784176053402E-5</c:v>
                </c:pt>
                <c:pt idx="3311">
                  <c:v>2.0060784176053402E-5</c:v>
                </c:pt>
                <c:pt idx="3312">
                  <c:v>1.0030392088026701E-5</c:v>
                </c:pt>
                <c:pt idx="3313">
                  <c:v>1.0030392088026701E-5</c:v>
                </c:pt>
                <c:pt idx="3314">
                  <c:v>1.0030392088026701E-5</c:v>
                </c:pt>
                <c:pt idx="3315">
                  <c:v>2.0060784176053402E-5</c:v>
                </c:pt>
                <c:pt idx="3316">
                  <c:v>2.0060784176053402E-5</c:v>
                </c:pt>
                <c:pt idx="3317">
                  <c:v>2.0060784176053402E-5</c:v>
                </c:pt>
                <c:pt idx="3318">
                  <c:v>1.0030392088026701E-5</c:v>
                </c:pt>
                <c:pt idx="3319">
                  <c:v>1.0030392088026701E-5</c:v>
                </c:pt>
                <c:pt idx="3320">
                  <c:v>1.0030392088026701E-5</c:v>
                </c:pt>
                <c:pt idx="3321">
                  <c:v>2.0060784176053402E-5</c:v>
                </c:pt>
                <c:pt idx="3322">
                  <c:v>3.0091176264080101E-5</c:v>
                </c:pt>
                <c:pt idx="3323">
                  <c:v>1.0030392088026701E-5</c:v>
                </c:pt>
                <c:pt idx="3324">
                  <c:v>1.0030392088026701E-5</c:v>
                </c:pt>
                <c:pt idx="3325">
                  <c:v>1.0030392088026701E-5</c:v>
                </c:pt>
                <c:pt idx="3326">
                  <c:v>2.0060784176053402E-5</c:v>
                </c:pt>
                <c:pt idx="3327">
                  <c:v>1.0030392088026701E-5</c:v>
                </c:pt>
                <c:pt idx="3328">
                  <c:v>5.0151960440133601E-5</c:v>
                </c:pt>
                <c:pt idx="3329">
                  <c:v>3.0091176264080101E-5</c:v>
                </c:pt>
                <c:pt idx="3330">
                  <c:v>1.0030392088026701E-5</c:v>
                </c:pt>
                <c:pt idx="3331">
                  <c:v>2.0060784176053402E-5</c:v>
                </c:pt>
                <c:pt idx="3332">
                  <c:v>1.0030392088026701E-5</c:v>
                </c:pt>
                <c:pt idx="3333">
                  <c:v>2.0060784176053402E-5</c:v>
                </c:pt>
                <c:pt idx="3334">
                  <c:v>1.0030392088026701E-5</c:v>
                </c:pt>
                <c:pt idx="3335">
                  <c:v>1.0030392088026701E-5</c:v>
                </c:pt>
                <c:pt idx="3336">
                  <c:v>2.0060784176053402E-5</c:v>
                </c:pt>
                <c:pt idx="3337">
                  <c:v>2.0060784176053402E-5</c:v>
                </c:pt>
                <c:pt idx="3338">
                  <c:v>2.0060784176053402E-5</c:v>
                </c:pt>
                <c:pt idx="3339">
                  <c:v>2.0060784176053402E-5</c:v>
                </c:pt>
                <c:pt idx="3340">
                  <c:v>3.0091176264080101E-5</c:v>
                </c:pt>
                <c:pt idx="3341">
                  <c:v>1.0030392088026701E-5</c:v>
                </c:pt>
                <c:pt idx="3342">
                  <c:v>2.0060784176053402E-5</c:v>
                </c:pt>
                <c:pt idx="3343">
                  <c:v>1.0030392088026701E-5</c:v>
                </c:pt>
                <c:pt idx="3344">
                  <c:v>1.0030392088026701E-5</c:v>
                </c:pt>
                <c:pt idx="3345">
                  <c:v>1.0030392088026701E-5</c:v>
                </c:pt>
                <c:pt idx="3346">
                  <c:v>1.0030392088026701E-5</c:v>
                </c:pt>
                <c:pt idx="3347">
                  <c:v>1.0030392088026701E-5</c:v>
                </c:pt>
                <c:pt idx="3348">
                  <c:v>1.0030392088026701E-5</c:v>
                </c:pt>
                <c:pt idx="3349">
                  <c:v>3.0091176264080101E-5</c:v>
                </c:pt>
                <c:pt idx="3350">
                  <c:v>2.0060784176053402E-5</c:v>
                </c:pt>
                <c:pt idx="3351">
                  <c:v>1.0030392088026701E-5</c:v>
                </c:pt>
                <c:pt idx="3352">
                  <c:v>3.0091176264080101E-5</c:v>
                </c:pt>
                <c:pt idx="3353">
                  <c:v>1.0030392088026701E-5</c:v>
                </c:pt>
                <c:pt idx="3354">
                  <c:v>1.0030392088026701E-5</c:v>
                </c:pt>
                <c:pt idx="3355">
                  <c:v>2.0060784176053402E-5</c:v>
                </c:pt>
                <c:pt idx="3356">
                  <c:v>1.0030392088026701E-5</c:v>
                </c:pt>
                <c:pt idx="3357">
                  <c:v>2.0060784176053402E-5</c:v>
                </c:pt>
                <c:pt idx="3358">
                  <c:v>1.0030392088026701E-5</c:v>
                </c:pt>
                <c:pt idx="3359">
                  <c:v>1.0030392088026701E-5</c:v>
                </c:pt>
                <c:pt idx="3360">
                  <c:v>1.0030392088026701E-5</c:v>
                </c:pt>
                <c:pt idx="3361">
                  <c:v>1.0030392088026701E-5</c:v>
                </c:pt>
                <c:pt idx="3362">
                  <c:v>1.0030392088026701E-5</c:v>
                </c:pt>
                <c:pt idx="3363">
                  <c:v>1.0030392088026701E-5</c:v>
                </c:pt>
                <c:pt idx="3364">
                  <c:v>2.0060784176053402E-5</c:v>
                </c:pt>
                <c:pt idx="3365">
                  <c:v>3.0091176264080101E-5</c:v>
                </c:pt>
                <c:pt idx="3366">
                  <c:v>1.0030392088026701E-5</c:v>
                </c:pt>
                <c:pt idx="3367">
                  <c:v>2.0060784176053402E-5</c:v>
                </c:pt>
                <c:pt idx="3368">
                  <c:v>3.0091176264080101E-5</c:v>
                </c:pt>
                <c:pt idx="3369">
                  <c:v>2.0060784176053402E-5</c:v>
                </c:pt>
                <c:pt idx="3370">
                  <c:v>1.0030392088026701E-5</c:v>
                </c:pt>
                <c:pt idx="3371">
                  <c:v>1.0030392088026701E-5</c:v>
                </c:pt>
                <c:pt idx="3372">
                  <c:v>1.0030392088026701E-5</c:v>
                </c:pt>
                <c:pt idx="3373">
                  <c:v>2.0060784176053402E-5</c:v>
                </c:pt>
                <c:pt idx="3374">
                  <c:v>1.0030392088026701E-5</c:v>
                </c:pt>
                <c:pt idx="3375">
                  <c:v>1.0030392088026701E-5</c:v>
                </c:pt>
                <c:pt idx="3376">
                  <c:v>3.0091176264080101E-5</c:v>
                </c:pt>
                <c:pt idx="3377">
                  <c:v>1.0030392088026701E-5</c:v>
                </c:pt>
                <c:pt idx="3378">
                  <c:v>1.0030392088026701E-5</c:v>
                </c:pt>
                <c:pt idx="3379">
                  <c:v>2.0060784176053402E-5</c:v>
                </c:pt>
                <c:pt idx="3380">
                  <c:v>2.0060784176053402E-5</c:v>
                </c:pt>
                <c:pt idx="3381">
                  <c:v>1.0030392088026701E-5</c:v>
                </c:pt>
                <c:pt idx="3382">
                  <c:v>1.0030392088026701E-5</c:v>
                </c:pt>
                <c:pt idx="3383">
                  <c:v>1.0030392088026701E-5</c:v>
                </c:pt>
                <c:pt idx="3384">
                  <c:v>1.0030392088026701E-5</c:v>
                </c:pt>
                <c:pt idx="3385">
                  <c:v>1.0030392088026701E-5</c:v>
                </c:pt>
                <c:pt idx="3386">
                  <c:v>1.0030392088026701E-5</c:v>
                </c:pt>
                <c:pt idx="3387">
                  <c:v>3.0091176264080101E-5</c:v>
                </c:pt>
                <c:pt idx="3388">
                  <c:v>1.0030392088026701E-5</c:v>
                </c:pt>
                <c:pt idx="3389">
                  <c:v>2.0060784176053402E-5</c:v>
                </c:pt>
                <c:pt idx="3390">
                  <c:v>2.0060784176053402E-5</c:v>
                </c:pt>
                <c:pt idx="3391">
                  <c:v>1.0030392088026701E-5</c:v>
                </c:pt>
                <c:pt idx="3392">
                  <c:v>2.0060784176053402E-5</c:v>
                </c:pt>
                <c:pt idx="3393">
                  <c:v>2.0060784176053402E-5</c:v>
                </c:pt>
                <c:pt idx="3394">
                  <c:v>1.0030392088026701E-5</c:v>
                </c:pt>
                <c:pt idx="3395">
                  <c:v>1.0030392088026701E-5</c:v>
                </c:pt>
                <c:pt idx="3396">
                  <c:v>1.0030392088026701E-5</c:v>
                </c:pt>
                <c:pt idx="3397">
                  <c:v>2.0060784176053402E-5</c:v>
                </c:pt>
                <c:pt idx="3398">
                  <c:v>2.0060784176053402E-5</c:v>
                </c:pt>
                <c:pt idx="3399">
                  <c:v>1.0030392088026701E-5</c:v>
                </c:pt>
                <c:pt idx="3400">
                  <c:v>1.0030392088026701E-5</c:v>
                </c:pt>
                <c:pt idx="3401">
                  <c:v>1.0030392088026701E-5</c:v>
                </c:pt>
                <c:pt idx="3402">
                  <c:v>1.0030392088026701E-5</c:v>
                </c:pt>
                <c:pt idx="3403">
                  <c:v>1.0030392088026701E-5</c:v>
                </c:pt>
                <c:pt idx="3404">
                  <c:v>3.0091176264080101E-5</c:v>
                </c:pt>
                <c:pt idx="3405">
                  <c:v>1.0030392088026701E-5</c:v>
                </c:pt>
                <c:pt idx="3406">
                  <c:v>2.0060784176053402E-5</c:v>
                </c:pt>
                <c:pt idx="3407">
                  <c:v>1.0030392088026701E-5</c:v>
                </c:pt>
                <c:pt idx="3408">
                  <c:v>1.0030392088026701E-5</c:v>
                </c:pt>
                <c:pt idx="3409">
                  <c:v>2.0060784176053402E-5</c:v>
                </c:pt>
                <c:pt idx="3410">
                  <c:v>2.0060784176053402E-5</c:v>
                </c:pt>
                <c:pt idx="3411">
                  <c:v>1.0030392088026701E-5</c:v>
                </c:pt>
                <c:pt idx="3412">
                  <c:v>1.0030392088026701E-5</c:v>
                </c:pt>
                <c:pt idx="3413">
                  <c:v>1.0030392088026701E-5</c:v>
                </c:pt>
                <c:pt idx="3414">
                  <c:v>1.0030392088026701E-5</c:v>
                </c:pt>
                <c:pt idx="3415">
                  <c:v>2.0060784176053402E-5</c:v>
                </c:pt>
                <c:pt idx="3416">
                  <c:v>5.0151960440133601E-5</c:v>
                </c:pt>
                <c:pt idx="3417">
                  <c:v>1.0030392088026701E-5</c:v>
                </c:pt>
                <c:pt idx="3418">
                  <c:v>2.0060784176053402E-5</c:v>
                </c:pt>
                <c:pt idx="3419">
                  <c:v>1.0030392088026701E-5</c:v>
                </c:pt>
                <c:pt idx="3420">
                  <c:v>2.0060784176053402E-5</c:v>
                </c:pt>
                <c:pt idx="3421">
                  <c:v>1.0030392088026701E-5</c:v>
                </c:pt>
                <c:pt idx="3422">
                  <c:v>1.0030392088026701E-5</c:v>
                </c:pt>
                <c:pt idx="3423">
                  <c:v>2.0060784176053402E-5</c:v>
                </c:pt>
                <c:pt idx="3424">
                  <c:v>2.0060784176053402E-5</c:v>
                </c:pt>
                <c:pt idx="3425">
                  <c:v>1.0030392088026701E-5</c:v>
                </c:pt>
                <c:pt idx="3426">
                  <c:v>1.0030392088026701E-5</c:v>
                </c:pt>
                <c:pt idx="3427">
                  <c:v>1.0030392088026701E-5</c:v>
                </c:pt>
                <c:pt idx="3428">
                  <c:v>1.0030392088026701E-5</c:v>
                </c:pt>
                <c:pt idx="3429">
                  <c:v>1.0030392088026701E-5</c:v>
                </c:pt>
                <c:pt idx="3430">
                  <c:v>1.0030392088026701E-5</c:v>
                </c:pt>
                <c:pt idx="3431">
                  <c:v>1.0030392088026701E-5</c:v>
                </c:pt>
                <c:pt idx="3432">
                  <c:v>1.0030392088026701E-5</c:v>
                </c:pt>
                <c:pt idx="3433">
                  <c:v>1.0030392088026701E-5</c:v>
                </c:pt>
                <c:pt idx="3434">
                  <c:v>1.0030392088026701E-5</c:v>
                </c:pt>
                <c:pt idx="3435">
                  <c:v>2.0060784176053402E-5</c:v>
                </c:pt>
                <c:pt idx="3436">
                  <c:v>1.0030392088026701E-5</c:v>
                </c:pt>
                <c:pt idx="3437">
                  <c:v>1.0030392088026701E-5</c:v>
                </c:pt>
                <c:pt idx="3438">
                  <c:v>1.0030392088026701E-5</c:v>
                </c:pt>
                <c:pt idx="3439">
                  <c:v>1.0030392088026701E-5</c:v>
                </c:pt>
                <c:pt idx="3440">
                  <c:v>2.0060784176053402E-5</c:v>
                </c:pt>
                <c:pt idx="3441">
                  <c:v>2.0060784176053402E-5</c:v>
                </c:pt>
                <c:pt idx="3442">
                  <c:v>2.0060784176053402E-5</c:v>
                </c:pt>
                <c:pt idx="3443">
                  <c:v>1.0030392088026701E-5</c:v>
                </c:pt>
                <c:pt idx="3444">
                  <c:v>2.0060784176053402E-5</c:v>
                </c:pt>
                <c:pt idx="3445">
                  <c:v>1.0030392088026701E-5</c:v>
                </c:pt>
                <c:pt idx="3446">
                  <c:v>2.0060784176053402E-5</c:v>
                </c:pt>
                <c:pt idx="3447">
                  <c:v>1.0030392088026701E-5</c:v>
                </c:pt>
                <c:pt idx="3448">
                  <c:v>1.0030392088026701E-5</c:v>
                </c:pt>
                <c:pt idx="3449">
                  <c:v>1.0030392088026701E-5</c:v>
                </c:pt>
                <c:pt idx="3450">
                  <c:v>1.0030392088026701E-5</c:v>
                </c:pt>
                <c:pt idx="3451">
                  <c:v>1.0030392088026701E-5</c:v>
                </c:pt>
                <c:pt idx="3452">
                  <c:v>2.0060784176053402E-5</c:v>
                </c:pt>
                <c:pt idx="3453">
                  <c:v>1.0030392088026701E-5</c:v>
                </c:pt>
                <c:pt idx="3454">
                  <c:v>1.0030392088026701E-5</c:v>
                </c:pt>
                <c:pt idx="3455">
                  <c:v>1.0030392088026701E-5</c:v>
                </c:pt>
                <c:pt idx="3456">
                  <c:v>3.0091176264080101E-5</c:v>
                </c:pt>
                <c:pt idx="3457">
                  <c:v>1.0030392088026701E-5</c:v>
                </c:pt>
                <c:pt idx="3458">
                  <c:v>1.0030392088026701E-5</c:v>
                </c:pt>
                <c:pt idx="3459">
                  <c:v>1.0030392088026701E-5</c:v>
                </c:pt>
                <c:pt idx="3460">
                  <c:v>1.0030392088026701E-5</c:v>
                </c:pt>
                <c:pt idx="3461">
                  <c:v>5.0151960440133601E-5</c:v>
                </c:pt>
                <c:pt idx="3462">
                  <c:v>1.0030392088026701E-5</c:v>
                </c:pt>
                <c:pt idx="3463">
                  <c:v>2.0060784176053402E-5</c:v>
                </c:pt>
                <c:pt idx="3464">
                  <c:v>1.0030392088026701E-5</c:v>
                </c:pt>
                <c:pt idx="3465">
                  <c:v>1.0030392088026701E-5</c:v>
                </c:pt>
                <c:pt idx="3466">
                  <c:v>2.0060784176053402E-5</c:v>
                </c:pt>
                <c:pt idx="3467">
                  <c:v>1.0030392088026701E-5</c:v>
                </c:pt>
                <c:pt idx="3468">
                  <c:v>1.0030392088026701E-5</c:v>
                </c:pt>
                <c:pt idx="3469">
                  <c:v>1.0030392088026701E-5</c:v>
                </c:pt>
                <c:pt idx="3470">
                  <c:v>2.0060784176053402E-5</c:v>
                </c:pt>
                <c:pt idx="3471">
                  <c:v>1.0030392088026701E-5</c:v>
                </c:pt>
                <c:pt idx="3472">
                  <c:v>1.0030392088026701E-5</c:v>
                </c:pt>
                <c:pt idx="3473">
                  <c:v>1.0030392088026701E-5</c:v>
                </c:pt>
                <c:pt idx="3474">
                  <c:v>2.0060784176053402E-5</c:v>
                </c:pt>
                <c:pt idx="3475">
                  <c:v>1.0030392088026701E-5</c:v>
                </c:pt>
                <c:pt idx="3476">
                  <c:v>1.0030392088026701E-5</c:v>
                </c:pt>
                <c:pt idx="3477">
                  <c:v>2.0060784176053402E-5</c:v>
                </c:pt>
                <c:pt idx="3478">
                  <c:v>1.0030392088026701E-5</c:v>
                </c:pt>
                <c:pt idx="3479">
                  <c:v>1.0030392088026701E-5</c:v>
                </c:pt>
                <c:pt idx="3480">
                  <c:v>2.0060784176053402E-5</c:v>
                </c:pt>
                <c:pt idx="3481">
                  <c:v>1.0030392088026701E-5</c:v>
                </c:pt>
                <c:pt idx="3482">
                  <c:v>1.0030392088026701E-5</c:v>
                </c:pt>
                <c:pt idx="3483">
                  <c:v>2.0060784176053402E-5</c:v>
                </c:pt>
                <c:pt idx="3484">
                  <c:v>1.0030392088026701E-5</c:v>
                </c:pt>
                <c:pt idx="3485">
                  <c:v>1.0030392088026701E-5</c:v>
                </c:pt>
                <c:pt idx="3486">
                  <c:v>1.0030392088026701E-5</c:v>
                </c:pt>
                <c:pt idx="3487">
                  <c:v>1.0030392088026701E-5</c:v>
                </c:pt>
                <c:pt idx="3488">
                  <c:v>1.0030392088026701E-5</c:v>
                </c:pt>
                <c:pt idx="3489">
                  <c:v>1.0030392088026701E-5</c:v>
                </c:pt>
                <c:pt idx="3490">
                  <c:v>1.0030392088026701E-5</c:v>
                </c:pt>
                <c:pt idx="3491">
                  <c:v>1.0030392088026701E-5</c:v>
                </c:pt>
                <c:pt idx="3492">
                  <c:v>1.0030392088026701E-5</c:v>
                </c:pt>
                <c:pt idx="3493">
                  <c:v>3.0091176264080101E-5</c:v>
                </c:pt>
                <c:pt idx="3494">
                  <c:v>1.0030392088026701E-5</c:v>
                </c:pt>
                <c:pt idx="3495">
                  <c:v>1.0030392088026701E-5</c:v>
                </c:pt>
                <c:pt idx="3496">
                  <c:v>2.0060784176053402E-5</c:v>
                </c:pt>
                <c:pt idx="3497">
                  <c:v>1.0030392088026701E-5</c:v>
                </c:pt>
                <c:pt idx="3498">
                  <c:v>1.0030392088026701E-5</c:v>
                </c:pt>
                <c:pt idx="3499">
                  <c:v>1.0030392088026701E-5</c:v>
                </c:pt>
                <c:pt idx="3500">
                  <c:v>1.0030392088026701E-5</c:v>
                </c:pt>
                <c:pt idx="3501">
                  <c:v>1.0030392088026701E-5</c:v>
                </c:pt>
                <c:pt idx="3502">
                  <c:v>1.0030392088026701E-5</c:v>
                </c:pt>
                <c:pt idx="3503">
                  <c:v>1.0030392088026701E-5</c:v>
                </c:pt>
                <c:pt idx="3504">
                  <c:v>1.0030392088026701E-5</c:v>
                </c:pt>
                <c:pt idx="3505">
                  <c:v>2.0060784176053402E-5</c:v>
                </c:pt>
                <c:pt idx="3506">
                  <c:v>2.0060784176053402E-5</c:v>
                </c:pt>
                <c:pt idx="3507">
                  <c:v>2.0060784176053402E-5</c:v>
                </c:pt>
                <c:pt idx="3508">
                  <c:v>2.0060784176053402E-5</c:v>
                </c:pt>
                <c:pt idx="3509">
                  <c:v>1.0030392088026701E-5</c:v>
                </c:pt>
                <c:pt idx="3510">
                  <c:v>1.0030392088026701E-5</c:v>
                </c:pt>
                <c:pt idx="3511">
                  <c:v>2.0060784176053402E-5</c:v>
                </c:pt>
                <c:pt idx="3512">
                  <c:v>1.0030392088026701E-5</c:v>
                </c:pt>
                <c:pt idx="3513">
                  <c:v>2.0060784176053402E-5</c:v>
                </c:pt>
                <c:pt idx="3514">
                  <c:v>1.0030392088026701E-5</c:v>
                </c:pt>
                <c:pt idx="3515">
                  <c:v>1.0030392088026701E-5</c:v>
                </c:pt>
                <c:pt idx="3516">
                  <c:v>1.0030392088026701E-5</c:v>
                </c:pt>
                <c:pt idx="3517">
                  <c:v>2.0060784176053402E-5</c:v>
                </c:pt>
                <c:pt idx="3518">
                  <c:v>1.0030392088026701E-5</c:v>
                </c:pt>
                <c:pt idx="3519">
                  <c:v>1.0030392088026701E-5</c:v>
                </c:pt>
                <c:pt idx="3520">
                  <c:v>1.0030392088026701E-5</c:v>
                </c:pt>
                <c:pt idx="3521">
                  <c:v>1.0030392088026701E-5</c:v>
                </c:pt>
                <c:pt idx="3522">
                  <c:v>2.0060784176053402E-5</c:v>
                </c:pt>
                <c:pt idx="3523">
                  <c:v>1.0030392088026701E-5</c:v>
                </c:pt>
                <c:pt idx="3524">
                  <c:v>2.0060784176053402E-5</c:v>
                </c:pt>
                <c:pt idx="3525">
                  <c:v>2.0060784176053402E-5</c:v>
                </c:pt>
                <c:pt idx="3526">
                  <c:v>1.0030392088026701E-5</c:v>
                </c:pt>
                <c:pt idx="3527">
                  <c:v>1.0030392088026701E-5</c:v>
                </c:pt>
                <c:pt idx="3528">
                  <c:v>1.0030392088026701E-5</c:v>
                </c:pt>
                <c:pt idx="3529">
                  <c:v>1.0030392088026701E-5</c:v>
                </c:pt>
                <c:pt idx="3530">
                  <c:v>2.0060784176053402E-5</c:v>
                </c:pt>
                <c:pt idx="3531">
                  <c:v>2.0060784176053402E-5</c:v>
                </c:pt>
                <c:pt idx="3532">
                  <c:v>1.0030392088026701E-5</c:v>
                </c:pt>
                <c:pt idx="3533">
                  <c:v>1.0030392088026701E-5</c:v>
                </c:pt>
                <c:pt idx="3534">
                  <c:v>1.0030392088026701E-5</c:v>
                </c:pt>
                <c:pt idx="3535">
                  <c:v>1.0030392088026701E-5</c:v>
                </c:pt>
                <c:pt idx="3536">
                  <c:v>1.0030392088026701E-5</c:v>
                </c:pt>
                <c:pt idx="3537">
                  <c:v>1.0030392088026701E-5</c:v>
                </c:pt>
                <c:pt idx="3538">
                  <c:v>1.0030392088026701E-5</c:v>
                </c:pt>
                <c:pt idx="3539">
                  <c:v>1.0030392088026701E-5</c:v>
                </c:pt>
                <c:pt idx="3540">
                  <c:v>1.0030392088026701E-5</c:v>
                </c:pt>
                <c:pt idx="3541">
                  <c:v>1.0030392088026701E-5</c:v>
                </c:pt>
                <c:pt idx="3542">
                  <c:v>1.0030392088026701E-5</c:v>
                </c:pt>
                <c:pt idx="3543">
                  <c:v>1.0030392088026701E-5</c:v>
                </c:pt>
                <c:pt idx="3544">
                  <c:v>1.0030392088026701E-5</c:v>
                </c:pt>
                <c:pt idx="3545">
                  <c:v>2.0060784176053402E-5</c:v>
                </c:pt>
                <c:pt idx="3546">
                  <c:v>1.0030392088026701E-5</c:v>
                </c:pt>
                <c:pt idx="3547">
                  <c:v>1.0030392088026701E-5</c:v>
                </c:pt>
                <c:pt idx="3548">
                  <c:v>1.0030392088026701E-5</c:v>
                </c:pt>
                <c:pt idx="3549">
                  <c:v>1.0030392088026701E-5</c:v>
                </c:pt>
                <c:pt idx="3550">
                  <c:v>1.0030392088026701E-5</c:v>
                </c:pt>
                <c:pt idx="3551">
                  <c:v>1.0030392088026701E-5</c:v>
                </c:pt>
                <c:pt idx="3552">
                  <c:v>2.0060784176053402E-5</c:v>
                </c:pt>
                <c:pt idx="3553">
                  <c:v>1.0030392088026701E-5</c:v>
                </c:pt>
                <c:pt idx="3554">
                  <c:v>1.0030392088026701E-5</c:v>
                </c:pt>
                <c:pt idx="3555">
                  <c:v>1.0030392088026701E-5</c:v>
                </c:pt>
                <c:pt idx="3556">
                  <c:v>1.0030392088026701E-5</c:v>
                </c:pt>
                <c:pt idx="3557">
                  <c:v>1.0030392088026701E-5</c:v>
                </c:pt>
                <c:pt idx="3558">
                  <c:v>2.0060784176053402E-5</c:v>
                </c:pt>
                <c:pt idx="3559">
                  <c:v>1.0030392088026701E-5</c:v>
                </c:pt>
                <c:pt idx="3560">
                  <c:v>1.0030392088026701E-5</c:v>
                </c:pt>
                <c:pt idx="3561">
                  <c:v>2.0060784176053402E-5</c:v>
                </c:pt>
                <c:pt idx="3562">
                  <c:v>1.0030392088026701E-5</c:v>
                </c:pt>
                <c:pt idx="3563">
                  <c:v>1.0030392088026701E-5</c:v>
                </c:pt>
                <c:pt idx="3564">
                  <c:v>1.0030392088026701E-5</c:v>
                </c:pt>
                <c:pt idx="3565">
                  <c:v>1.0030392088026701E-5</c:v>
                </c:pt>
                <c:pt idx="3566">
                  <c:v>2.0060784176053402E-5</c:v>
                </c:pt>
                <c:pt idx="3567">
                  <c:v>1.0030392088026701E-5</c:v>
                </c:pt>
                <c:pt idx="3568">
                  <c:v>1.0030392088026701E-5</c:v>
                </c:pt>
                <c:pt idx="3569">
                  <c:v>1.0030392088026701E-5</c:v>
                </c:pt>
                <c:pt idx="3570">
                  <c:v>1.0030392088026701E-5</c:v>
                </c:pt>
                <c:pt idx="3571">
                  <c:v>1.0030392088026701E-5</c:v>
                </c:pt>
                <c:pt idx="3572">
                  <c:v>1.0030392088026701E-5</c:v>
                </c:pt>
                <c:pt idx="3573">
                  <c:v>1.0030392088026701E-5</c:v>
                </c:pt>
                <c:pt idx="3574">
                  <c:v>1.0030392088026701E-5</c:v>
                </c:pt>
                <c:pt idx="3575">
                  <c:v>1.0030392088026701E-5</c:v>
                </c:pt>
                <c:pt idx="3576">
                  <c:v>1.0030392088026701E-5</c:v>
                </c:pt>
                <c:pt idx="3577">
                  <c:v>1.0030392088026701E-5</c:v>
                </c:pt>
                <c:pt idx="3578">
                  <c:v>1.0030392088026701E-5</c:v>
                </c:pt>
                <c:pt idx="3579">
                  <c:v>1.0030392088026701E-5</c:v>
                </c:pt>
                <c:pt idx="3580">
                  <c:v>1.0030392088026701E-5</c:v>
                </c:pt>
                <c:pt idx="3581">
                  <c:v>1.0030392088026701E-5</c:v>
                </c:pt>
                <c:pt idx="3582">
                  <c:v>1.0030392088026701E-5</c:v>
                </c:pt>
                <c:pt idx="3583">
                  <c:v>1.0030392088026701E-5</c:v>
                </c:pt>
                <c:pt idx="3584">
                  <c:v>1.0030392088026701E-5</c:v>
                </c:pt>
                <c:pt idx="3585">
                  <c:v>1.0030392088026701E-5</c:v>
                </c:pt>
                <c:pt idx="3586">
                  <c:v>1.0030392088026701E-5</c:v>
                </c:pt>
                <c:pt idx="3587">
                  <c:v>1.0030392088026701E-5</c:v>
                </c:pt>
                <c:pt idx="3588">
                  <c:v>1.0030392088026701E-5</c:v>
                </c:pt>
                <c:pt idx="3589">
                  <c:v>1.0030392088026701E-5</c:v>
                </c:pt>
                <c:pt idx="3590">
                  <c:v>2.0060784176053402E-5</c:v>
                </c:pt>
                <c:pt idx="3591">
                  <c:v>1.0030392088026701E-5</c:v>
                </c:pt>
                <c:pt idx="3592">
                  <c:v>1.0030392088026701E-5</c:v>
                </c:pt>
                <c:pt idx="3593">
                  <c:v>1.0030392088026701E-5</c:v>
                </c:pt>
                <c:pt idx="3594">
                  <c:v>1.0030392088026701E-5</c:v>
                </c:pt>
                <c:pt idx="3595">
                  <c:v>1.0030392088026701E-5</c:v>
                </c:pt>
                <c:pt idx="3596">
                  <c:v>1.0030392088026701E-5</c:v>
                </c:pt>
                <c:pt idx="3597">
                  <c:v>2.0060784176053402E-5</c:v>
                </c:pt>
                <c:pt idx="3598">
                  <c:v>1.0030392088026701E-5</c:v>
                </c:pt>
                <c:pt idx="3599">
                  <c:v>1.0030392088026701E-5</c:v>
                </c:pt>
                <c:pt idx="3600">
                  <c:v>1.0030392088026701E-5</c:v>
                </c:pt>
                <c:pt idx="3601">
                  <c:v>1.0030392088026701E-5</c:v>
                </c:pt>
                <c:pt idx="3602">
                  <c:v>1.0030392088026701E-5</c:v>
                </c:pt>
                <c:pt idx="3603">
                  <c:v>1.0030392088026701E-5</c:v>
                </c:pt>
                <c:pt idx="3604">
                  <c:v>1.0030392088026701E-5</c:v>
                </c:pt>
                <c:pt idx="3605">
                  <c:v>1.0030392088026701E-5</c:v>
                </c:pt>
                <c:pt idx="3606">
                  <c:v>1.0030392088026701E-5</c:v>
                </c:pt>
                <c:pt idx="3607">
                  <c:v>1.0030392088026701E-5</c:v>
                </c:pt>
                <c:pt idx="3608">
                  <c:v>1.0030392088026701E-5</c:v>
                </c:pt>
                <c:pt idx="3609">
                  <c:v>1.0030392088026701E-5</c:v>
                </c:pt>
                <c:pt idx="3610">
                  <c:v>1.0030392088026701E-5</c:v>
                </c:pt>
                <c:pt idx="3611">
                  <c:v>2.0060784176053402E-5</c:v>
                </c:pt>
                <c:pt idx="3612">
                  <c:v>1.0030392088026701E-5</c:v>
                </c:pt>
                <c:pt idx="3613">
                  <c:v>1.0030392088026701E-5</c:v>
                </c:pt>
                <c:pt idx="3614">
                  <c:v>1.0030392088026701E-5</c:v>
                </c:pt>
                <c:pt idx="3615">
                  <c:v>1.0030392088026701E-5</c:v>
                </c:pt>
                <c:pt idx="3616">
                  <c:v>1.0030392088026701E-5</c:v>
                </c:pt>
                <c:pt idx="3617">
                  <c:v>1.0030392088026701E-5</c:v>
                </c:pt>
                <c:pt idx="3618">
                  <c:v>2.0060784176053402E-5</c:v>
                </c:pt>
                <c:pt idx="3619">
                  <c:v>1.0030392088026701E-5</c:v>
                </c:pt>
                <c:pt idx="3620">
                  <c:v>1.0030392088026701E-5</c:v>
                </c:pt>
                <c:pt idx="3621">
                  <c:v>1.0030392088026701E-5</c:v>
                </c:pt>
                <c:pt idx="3622">
                  <c:v>1.0030392088026701E-5</c:v>
                </c:pt>
                <c:pt idx="3623">
                  <c:v>1.0030392088026701E-5</c:v>
                </c:pt>
                <c:pt idx="3624">
                  <c:v>1.0030392088026701E-5</c:v>
                </c:pt>
                <c:pt idx="3625">
                  <c:v>1.0030392088026701E-5</c:v>
                </c:pt>
                <c:pt idx="3626">
                  <c:v>1.0030392088026701E-5</c:v>
                </c:pt>
                <c:pt idx="3627">
                  <c:v>1.0030392088026701E-5</c:v>
                </c:pt>
                <c:pt idx="3628">
                  <c:v>1.0030392088026701E-5</c:v>
                </c:pt>
                <c:pt idx="3629">
                  <c:v>1.0030392088026701E-5</c:v>
                </c:pt>
                <c:pt idx="3630">
                  <c:v>1.0030392088026701E-5</c:v>
                </c:pt>
                <c:pt idx="3631">
                  <c:v>1.0030392088026701E-5</c:v>
                </c:pt>
                <c:pt idx="3632">
                  <c:v>1.0030392088026701E-5</c:v>
                </c:pt>
                <c:pt idx="3633">
                  <c:v>1.0030392088026701E-5</c:v>
                </c:pt>
                <c:pt idx="3634">
                  <c:v>1.0030392088026701E-5</c:v>
                </c:pt>
                <c:pt idx="3635">
                  <c:v>1.0030392088026701E-5</c:v>
                </c:pt>
                <c:pt idx="3636">
                  <c:v>1.0030392088026701E-5</c:v>
                </c:pt>
                <c:pt idx="3637">
                  <c:v>1.0030392088026701E-5</c:v>
                </c:pt>
                <c:pt idx="3638">
                  <c:v>1.0030392088026701E-5</c:v>
                </c:pt>
                <c:pt idx="3639">
                  <c:v>1.0030392088026701E-5</c:v>
                </c:pt>
                <c:pt idx="3640">
                  <c:v>1.0030392088026701E-5</c:v>
                </c:pt>
                <c:pt idx="3641">
                  <c:v>1.0030392088026701E-5</c:v>
                </c:pt>
                <c:pt idx="3642">
                  <c:v>1.0030392088026701E-5</c:v>
                </c:pt>
                <c:pt idx="3643">
                  <c:v>1.0030392088026701E-5</c:v>
                </c:pt>
                <c:pt idx="3644">
                  <c:v>1.0030392088026701E-5</c:v>
                </c:pt>
                <c:pt idx="3645">
                  <c:v>1.0030392088026701E-5</c:v>
                </c:pt>
                <c:pt idx="3646">
                  <c:v>1.0030392088026701E-5</c:v>
                </c:pt>
                <c:pt idx="3647">
                  <c:v>1.0030392088026701E-5</c:v>
                </c:pt>
                <c:pt idx="3648">
                  <c:v>1.0030392088026701E-5</c:v>
                </c:pt>
                <c:pt idx="3649">
                  <c:v>1.0030392088026701E-5</c:v>
                </c:pt>
                <c:pt idx="3650">
                  <c:v>1.0030392088026701E-5</c:v>
                </c:pt>
                <c:pt idx="3651">
                  <c:v>1.0030392088026701E-5</c:v>
                </c:pt>
                <c:pt idx="3652">
                  <c:v>1.0030392088026701E-5</c:v>
                </c:pt>
                <c:pt idx="3653">
                  <c:v>1.0030392088026701E-5</c:v>
                </c:pt>
                <c:pt idx="3654">
                  <c:v>1.0030392088026701E-5</c:v>
                </c:pt>
                <c:pt idx="3655">
                  <c:v>1.0030392088026701E-5</c:v>
                </c:pt>
                <c:pt idx="3656">
                  <c:v>1.0030392088026701E-5</c:v>
                </c:pt>
                <c:pt idx="3657">
                  <c:v>1.0030392088026701E-5</c:v>
                </c:pt>
                <c:pt idx="3658">
                  <c:v>1.0030392088026701E-5</c:v>
                </c:pt>
                <c:pt idx="3659">
                  <c:v>1.0030392088026701E-5</c:v>
                </c:pt>
                <c:pt idx="3660">
                  <c:v>1.0030392088026701E-5</c:v>
                </c:pt>
                <c:pt idx="3661">
                  <c:v>1.0030392088026701E-5</c:v>
                </c:pt>
                <c:pt idx="3662">
                  <c:v>1.0030392088026701E-5</c:v>
                </c:pt>
                <c:pt idx="3663">
                  <c:v>1.0030392088026701E-5</c:v>
                </c:pt>
                <c:pt idx="3664">
                  <c:v>1.0030392088026701E-5</c:v>
                </c:pt>
                <c:pt idx="3665">
                  <c:v>1.0030392088026701E-5</c:v>
                </c:pt>
                <c:pt idx="3666">
                  <c:v>1.0030392088026701E-5</c:v>
                </c:pt>
                <c:pt idx="3667">
                  <c:v>1.0030392088026701E-5</c:v>
                </c:pt>
                <c:pt idx="3668">
                  <c:v>1.0030392088026701E-5</c:v>
                </c:pt>
                <c:pt idx="3669">
                  <c:v>1.0030392088026701E-5</c:v>
                </c:pt>
                <c:pt idx="3670">
                  <c:v>1.0030392088026701E-5</c:v>
                </c:pt>
                <c:pt idx="3671">
                  <c:v>1.0030392088026701E-5</c:v>
                </c:pt>
                <c:pt idx="3672">
                  <c:v>1.0030392088026701E-5</c:v>
                </c:pt>
                <c:pt idx="3673">
                  <c:v>1.0030392088026701E-5</c:v>
                </c:pt>
                <c:pt idx="3674">
                  <c:v>1.0030392088026701E-5</c:v>
                </c:pt>
                <c:pt idx="3675">
                  <c:v>1.0030392088026701E-5</c:v>
                </c:pt>
                <c:pt idx="3676">
                  <c:v>1.0030392088026701E-5</c:v>
                </c:pt>
                <c:pt idx="3677">
                  <c:v>1.0030392088026701E-5</c:v>
                </c:pt>
                <c:pt idx="3678">
                  <c:v>1.0030392088026701E-5</c:v>
                </c:pt>
                <c:pt idx="3679">
                  <c:v>1.0030392088026701E-5</c:v>
                </c:pt>
                <c:pt idx="3680">
                  <c:v>1.0030392088026701E-5</c:v>
                </c:pt>
                <c:pt idx="3681">
                  <c:v>1.0030392088026701E-5</c:v>
                </c:pt>
                <c:pt idx="3682">
                  <c:v>1.0030392088026701E-5</c:v>
                </c:pt>
              </c:numCache>
            </c:numRef>
          </c:yVal>
          <c:smooth val="0"/>
        </c:ser>
        <c:ser>
          <c:idx val="2"/>
          <c:order val="2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Sheet4!$K:$K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8221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8255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8267</c:v>
                </c:pt>
                <c:pt idx="78">
                  <c:v>76</c:v>
                </c:pt>
                <c:pt idx="79">
                  <c:v>77</c:v>
                </c:pt>
                <c:pt idx="80">
                  <c:v>78</c:v>
                </c:pt>
                <c:pt idx="81">
                  <c:v>79</c:v>
                </c:pt>
                <c:pt idx="82">
                  <c:v>80</c:v>
                </c:pt>
                <c:pt idx="83">
                  <c:v>81</c:v>
                </c:pt>
                <c:pt idx="84">
                  <c:v>82</c:v>
                </c:pt>
                <c:pt idx="85">
                  <c:v>83</c:v>
                </c:pt>
                <c:pt idx="86">
                  <c:v>84</c:v>
                </c:pt>
                <c:pt idx="87">
                  <c:v>85</c:v>
                </c:pt>
                <c:pt idx="88">
                  <c:v>86</c:v>
                </c:pt>
                <c:pt idx="89">
                  <c:v>87</c:v>
                </c:pt>
                <c:pt idx="90">
                  <c:v>88</c:v>
                </c:pt>
                <c:pt idx="91">
                  <c:v>89</c:v>
                </c:pt>
                <c:pt idx="92">
                  <c:v>90</c:v>
                </c:pt>
                <c:pt idx="93">
                  <c:v>91</c:v>
                </c:pt>
                <c:pt idx="94">
                  <c:v>92</c:v>
                </c:pt>
                <c:pt idx="95">
                  <c:v>93</c:v>
                </c:pt>
                <c:pt idx="96">
                  <c:v>94</c:v>
                </c:pt>
                <c:pt idx="97">
                  <c:v>8286</c:v>
                </c:pt>
                <c:pt idx="98">
                  <c:v>95</c:v>
                </c:pt>
                <c:pt idx="99">
                  <c:v>96</c:v>
                </c:pt>
                <c:pt idx="100">
                  <c:v>97</c:v>
                </c:pt>
                <c:pt idx="101">
                  <c:v>98</c:v>
                </c:pt>
                <c:pt idx="102">
                  <c:v>99</c:v>
                </c:pt>
                <c:pt idx="103">
                  <c:v>100</c:v>
                </c:pt>
                <c:pt idx="104">
                  <c:v>101</c:v>
                </c:pt>
                <c:pt idx="105">
                  <c:v>102</c:v>
                </c:pt>
                <c:pt idx="106">
                  <c:v>103</c:v>
                </c:pt>
                <c:pt idx="107">
                  <c:v>104</c:v>
                </c:pt>
                <c:pt idx="108">
                  <c:v>105</c:v>
                </c:pt>
                <c:pt idx="109">
                  <c:v>106</c:v>
                </c:pt>
                <c:pt idx="110">
                  <c:v>107</c:v>
                </c:pt>
                <c:pt idx="111">
                  <c:v>108</c:v>
                </c:pt>
                <c:pt idx="112">
                  <c:v>109</c:v>
                </c:pt>
                <c:pt idx="113">
                  <c:v>110</c:v>
                </c:pt>
                <c:pt idx="114">
                  <c:v>111</c:v>
                </c:pt>
                <c:pt idx="115">
                  <c:v>112</c:v>
                </c:pt>
                <c:pt idx="116">
                  <c:v>113</c:v>
                </c:pt>
                <c:pt idx="117">
                  <c:v>114</c:v>
                </c:pt>
                <c:pt idx="118">
                  <c:v>115</c:v>
                </c:pt>
                <c:pt idx="119">
                  <c:v>116</c:v>
                </c:pt>
                <c:pt idx="120">
                  <c:v>117</c:v>
                </c:pt>
                <c:pt idx="121">
                  <c:v>118</c:v>
                </c:pt>
                <c:pt idx="122">
                  <c:v>119</c:v>
                </c:pt>
                <c:pt idx="123">
                  <c:v>120</c:v>
                </c:pt>
                <c:pt idx="124">
                  <c:v>121</c:v>
                </c:pt>
                <c:pt idx="125">
                  <c:v>122</c:v>
                </c:pt>
                <c:pt idx="126">
                  <c:v>123</c:v>
                </c:pt>
                <c:pt idx="127">
                  <c:v>124</c:v>
                </c:pt>
                <c:pt idx="128">
                  <c:v>125</c:v>
                </c:pt>
                <c:pt idx="129">
                  <c:v>126</c:v>
                </c:pt>
                <c:pt idx="130">
                  <c:v>127</c:v>
                </c:pt>
                <c:pt idx="131">
                  <c:v>128</c:v>
                </c:pt>
                <c:pt idx="132">
                  <c:v>129</c:v>
                </c:pt>
                <c:pt idx="133">
                  <c:v>130</c:v>
                </c:pt>
                <c:pt idx="134">
                  <c:v>131</c:v>
                </c:pt>
                <c:pt idx="135">
                  <c:v>132</c:v>
                </c:pt>
                <c:pt idx="136">
                  <c:v>133</c:v>
                </c:pt>
                <c:pt idx="137">
                  <c:v>134</c:v>
                </c:pt>
                <c:pt idx="138">
                  <c:v>135</c:v>
                </c:pt>
                <c:pt idx="139">
                  <c:v>136</c:v>
                </c:pt>
                <c:pt idx="140">
                  <c:v>137</c:v>
                </c:pt>
                <c:pt idx="141">
                  <c:v>138</c:v>
                </c:pt>
                <c:pt idx="142">
                  <c:v>139</c:v>
                </c:pt>
                <c:pt idx="143">
                  <c:v>140</c:v>
                </c:pt>
                <c:pt idx="144">
                  <c:v>141</c:v>
                </c:pt>
                <c:pt idx="145">
                  <c:v>142</c:v>
                </c:pt>
                <c:pt idx="146">
                  <c:v>143</c:v>
                </c:pt>
                <c:pt idx="147">
                  <c:v>144</c:v>
                </c:pt>
                <c:pt idx="148">
                  <c:v>145</c:v>
                </c:pt>
                <c:pt idx="149">
                  <c:v>146</c:v>
                </c:pt>
                <c:pt idx="150">
                  <c:v>147</c:v>
                </c:pt>
                <c:pt idx="151">
                  <c:v>148</c:v>
                </c:pt>
                <c:pt idx="152">
                  <c:v>149</c:v>
                </c:pt>
                <c:pt idx="153">
                  <c:v>8341</c:v>
                </c:pt>
                <c:pt idx="154">
                  <c:v>150</c:v>
                </c:pt>
                <c:pt idx="155">
                  <c:v>151</c:v>
                </c:pt>
                <c:pt idx="156">
                  <c:v>152</c:v>
                </c:pt>
                <c:pt idx="157">
                  <c:v>153</c:v>
                </c:pt>
                <c:pt idx="158">
                  <c:v>154</c:v>
                </c:pt>
                <c:pt idx="159">
                  <c:v>155</c:v>
                </c:pt>
                <c:pt idx="160">
                  <c:v>156</c:v>
                </c:pt>
                <c:pt idx="161">
                  <c:v>157</c:v>
                </c:pt>
                <c:pt idx="162">
                  <c:v>158</c:v>
                </c:pt>
                <c:pt idx="163">
                  <c:v>159</c:v>
                </c:pt>
                <c:pt idx="164">
                  <c:v>160</c:v>
                </c:pt>
                <c:pt idx="165">
                  <c:v>161</c:v>
                </c:pt>
                <c:pt idx="166">
                  <c:v>162</c:v>
                </c:pt>
                <c:pt idx="167">
                  <c:v>163</c:v>
                </c:pt>
                <c:pt idx="168">
                  <c:v>164</c:v>
                </c:pt>
                <c:pt idx="169">
                  <c:v>165</c:v>
                </c:pt>
                <c:pt idx="170">
                  <c:v>166</c:v>
                </c:pt>
                <c:pt idx="171">
                  <c:v>167</c:v>
                </c:pt>
                <c:pt idx="172">
                  <c:v>8359</c:v>
                </c:pt>
                <c:pt idx="173">
                  <c:v>168</c:v>
                </c:pt>
                <c:pt idx="174">
                  <c:v>169</c:v>
                </c:pt>
                <c:pt idx="175">
                  <c:v>170</c:v>
                </c:pt>
                <c:pt idx="176">
                  <c:v>171</c:v>
                </c:pt>
                <c:pt idx="177">
                  <c:v>172</c:v>
                </c:pt>
                <c:pt idx="178">
                  <c:v>173</c:v>
                </c:pt>
                <c:pt idx="179">
                  <c:v>174</c:v>
                </c:pt>
                <c:pt idx="180">
                  <c:v>175</c:v>
                </c:pt>
                <c:pt idx="181">
                  <c:v>176</c:v>
                </c:pt>
                <c:pt idx="182">
                  <c:v>177</c:v>
                </c:pt>
                <c:pt idx="183">
                  <c:v>178</c:v>
                </c:pt>
                <c:pt idx="184">
                  <c:v>179</c:v>
                </c:pt>
                <c:pt idx="185">
                  <c:v>180</c:v>
                </c:pt>
                <c:pt idx="186">
                  <c:v>181</c:v>
                </c:pt>
                <c:pt idx="187">
                  <c:v>182</c:v>
                </c:pt>
                <c:pt idx="188">
                  <c:v>183</c:v>
                </c:pt>
                <c:pt idx="189">
                  <c:v>184</c:v>
                </c:pt>
                <c:pt idx="190">
                  <c:v>185</c:v>
                </c:pt>
                <c:pt idx="191">
                  <c:v>186</c:v>
                </c:pt>
                <c:pt idx="192">
                  <c:v>187</c:v>
                </c:pt>
                <c:pt idx="193">
                  <c:v>188</c:v>
                </c:pt>
                <c:pt idx="194">
                  <c:v>189</c:v>
                </c:pt>
                <c:pt idx="195">
                  <c:v>190</c:v>
                </c:pt>
                <c:pt idx="196">
                  <c:v>191</c:v>
                </c:pt>
                <c:pt idx="197">
                  <c:v>192</c:v>
                </c:pt>
                <c:pt idx="198">
                  <c:v>193</c:v>
                </c:pt>
                <c:pt idx="199">
                  <c:v>194</c:v>
                </c:pt>
                <c:pt idx="200">
                  <c:v>195</c:v>
                </c:pt>
                <c:pt idx="201">
                  <c:v>196</c:v>
                </c:pt>
                <c:pt idx="202">
                  <c:v>197</c:v>
                </c:pt>
                <c:pt idx="203">
                  <c:v>198</c:v>
                </c:pt>
                <c:pt idx="204">
                  <c:v>199</c:v>
                </c:pt>
                <c:pt idx="205">
                  <c:v>200</c:v>
                </c:pt>
                <c:pt idx="206">
                  <c:v>201</c:v>
                </c:pt>
                <c:pt idx="207">
                  <c:v>202</c:v>
                </c:pt>
                <c:pt idx="208">
                  <c:v>203</c:v>
                </c:pt>
                <c:pt idx="209">
                  <c:v>204</c:v>
                </c:pt>
                <c:pt idx="210">
                  <c:v>205</c:v>
                </c:pt>
                <c:pt idx="211">
                  <c:v>206</c:v>
                </c:pt>
                <c:pt idx="212">
                  <c:v>207</c:v>
                </c:pt>
                <c:pt idx="213">
                  <c:v>208</c:v>
                </c:pt>
                <c:pt idx="214">
                  <c:v>209</c:v>
                </c:pt>
                <c:pt idx="215">
                  <c:v>210</c:v>
                </c:pt>
                <c:pt idx="216">
                  <c:v>211</c:v>
                </c:pt>
                <c:pt idx="217">
                  <c:v>212</c:v>
                </c:pt>
                <c:pt idx="218">
                  <c:v>213</c:v>
                </c:pt>
                <c:pt idx="219">
                  <c:v>214</c:v>
                </c:pt>
                <c:pt idx="220">
                  <c:v>215</c:v>
                </c:pt>
                <c:pt idx="221">
                  <c:v>216</c:v>
                </c:pt>
                <c:pt idx="222">
                  <c:v>8408</c:v>
                </c:pt>
                <c:pt idx="223">
                  <c:v>217</c:v>
                </c:pt>
                <c:pt idx="224">
                  <c:v>218</c:v>
                </c:pt>
                <c:pt idx="225">
                  <c:v>8410</c:v>
                </c:pt>
                <c:pt idx="226">
                  <c:v>219</c:v>
                </c:pt>
                <c:pt idx="227">
                  <c:v>220</c:v>
                </c:pt>
                <c:pt idx="228">
                  <c:v>221</c:v>
                </c:pt>
                <c:pt idx="229">
                  <c:v>222</c:v>
                </c:pt>
                <c:pt idx="230">
                  <c:v>223</c:v>
                </c:pt>
                <c:pt idx="231">
                  <c:v>224</c:v>
                </c:pt>
                <c:pt idx="232">
                  <c:v>225</c:v>
                </c:pt>
                <c:pt idx="233">
                  <c:v>226</c:v>
                </c:pt>
                <c:pt idx="234">
                  <c:v>227</c:v>
                </c:pt>
                <c:pt idx="235">
                  <c:v>228</c:v>
                </c:pt>
                <c:pt idx="236">
                  <c:v>229</c:v>
                </c:pt>
                <c:pt idx="237">
                  <c:v>230</c:v>
                </c:pt>
                <c:pt idx="238">
                  <c:v>231</c:v>
                </c:pt>
                <c:pt idx="239">
                  <c:v>232</c:v>
                </c:pt>
                <c:pt idx="240">
                  <c:v>233</c:v>
                </c:pt>
                <c:pt idx="241">
                  <c:v>234</c:v>
                </c:pt>
                <c:pt idx="242">
                  <c:v>235</c:v>
                </c:pt>
                <c:pt idx="243">
                  <c:v>236</c:v>
                </c:pt>
                <c:pt idx="244">
                  <c:v>237</c:v>
                </c:pt>
                <c:pt idx="245">
                  <c:v>238</c:v>
                </c:pt>
                <c:pt idx="246">
                  <c:v>239</c:v>
                </c:pt>
                <c:pt idx="247">
                  <c:v>240</c:v>
                </c:pt>
                <c:pt idx="248">
                  <c:v>241</c:v>
                </c:pt>
                <c:pt idx="249">
                  <c:v>242</c:v>
                </c:pt>
                <c:pt idx="250">
                  <c:v>243</c:v>
                </c:pt>
                <c:pt idx="251">
                  <c:v>244</c:v>
                </c:pt>
                <c:pt idx="252">
                  <c:v>245</c:v>
                </c:pt>
                <c:pt idx="253">
                  <c:v>246</c:v>
                </c:pt>
                <c:pt idx="254">
                  <c:v>247</c:v>
                </c:pt>
                <c:pt idx="255">
                  <c:v>248</c:v>
                </c:pt>
                <c:pt idx="256">
                  <c:v>249</c:v>
                </c:pt>
                <c:pt idx="257">
                  <c:v>250</c:v>
                </c:pt>
                <c:pt idx="258">
                  <c:v>251</c:v>
                </c:pt>
                <c:pt idx="259">
                  <c:v>252</c:v>
                </c:pt>
                <c:pt idx="260">
                  <c:v>253</c:v>
                </c:pt>
                <c:pt idx="261">
                  <c:v>254</c:v>
                </c:pt>
                <c:pt idx="262">
                  <c:v>255</c:v>
                </c:pt>
                <c:pt idx="263">
                  <c:v>256</c:v>
                </c:pt>
                <c:pt idx="264">
                  <c:v>257</c:v>
                </c:pt>
                <c:pt idx="265">
                  <c:v>258</c:v>
                </c:pt>
                <c:pt idx="266">
                  <c:v>259</c:v>
                </c:pt>
                <c:pt idx="267">
                  <c:v>260</c:v>
                </c:pt>
                <c:pt idx="268">
                  <c:v>261</c:v>
                </c:pt>
                <c:pt idx="269">
                  <c:v>262</c:v>
                </c:pt>
                <c:pt idx="270">
                  <c:v>263</c:v>
                </c:pt>
                <c:pt idx="271">
                  <c:v>264</c:v>
                </c:pt>
                <c:pt idx="272">
                  <c:v>265</c:v>
                </c:pt>
                <c:pt idx="273">
                  <c:v>266</c:v>
                </c:pt>
                <c:pt idx="274">
                  <c:v>267</c:v>
                </c:pt>
                <c:pt idx="275">
                  <c:v>268</c:v>
                </c:pt>
                <c:pt idx="276">
                  <c:v>269</c:v>
                </c:pt>
                <c:pt idx="277">
                  <c:v>270</c:v>
                </c:pt>
                <c:pt idx="278">
                  <c:v>271</c:v>
                </c:pt>
                <c:pt idx="279">
                  <c:v>272</c:v>
                </c:pt>
                <c:pt idx="280">
                  <c:v>273</c:v>
                </c:pt>
                <c:pt idx="281">
                  <c:v>274</c:v>
                </c:pt>
                <c:pt idx="282">
                  <c:v>275</c:v>
                </c:pt>
                <c:pt idx="283">
                  <c:v>276</c:v>
                </c:pt>
                <c:pt idx="284">
                  <c:v>277</c:v>
                </c:pt>
                <c:pt idx="285">
                  <c:v>278</c:v>
                </c:pt>
                <c:pt idx="286">
                  <c:v>279</c:v>
                </c:pt>
                <c:pt idx="287">
                  <c:v>280</c:v>
                </c:pt>
                <c:pt idx="288">
                  <c:v>281</c:v>
                </c:pt>
                <c:pt idx="289">
                  <c:v>282</c:v>
                </c:pt>
                <c:pt idx="290">
                  <c:v>283</c:v>
                </c:pt>
                <c:pt idx="291">
                  <c:v>284</c:v>
                </c:pt>
                <c:pt idx="292">
                  <c:v>285</c:v>
                </c:pt>
                <c:pt idx="293">
                  <c:v>286</c:v>
                </c:pt>
                <c:pt idx="294">
                  <c:v>287</c:v>
                </c:pt>
                <c:pt idx="295">
                  <c:v>288</c:v>
                </c:pt>
                <c:pt idx="296">
                  <c:v>289</c:v>
                </c:pt>
                <c:pt idx="297">
                  <c:v>290</c:v>
                </c:pt>
                <c:pt idx="298">
                  <c:v>291</c:v>
                </c:pt>
                <c:pt idx="299">
                  <c:v>292</c:v>
                </c:pt>
                <c:pt idx="300">
                  <c:v>293</c:v>
                </c:pt>
                <c:pt idx="301">
                  <c:v>294</c:v>
                </c:pt>
                <c:pt idx="302">
                  <c:v>295</c:v>
                </c:pt>
                <c:pt idx="303">
                  <c:v>296</c:v>
                </c:pt>
                <c:pt idx="304">
                  <c:v>297</c:v>
                </c:pt>
                <c:pt idx="305">
                  <c:v>298</c:v>
                </c:pt>
                <c:pt idx="306">
                  <c:v>299</c:v>
                </c:pt>
                <c:pt idx="307">
                  <c:v>300</c:v>
                </c:pt>
                <c:pt idx="308">
                  <c:v>301</c:v>
                </c:pt>
                <c:pt idx="309">
                  <c:v>302</c:v>
                </c:pt>
                <c:pt idx="310">
                  <c:v>303</c:v>
                </c:pt>
                <c:pt idx="311">
                  <c:v>304</c:v>
                </c:pt>
                <c:pt idx="312">
                  <c:v>8496</c:v>
                </c:pt>
                <c:pt idx="313">
                  <c:v>305</c:v>
                </c:pt>
                <c:pt idx="314">
                  <c:v>306</c:v>
                </c:pt>
                <c:pt idx="315">
                  <c:v>307</c:v>
                </c:pt>
                <c:pt idx="316">
                  <c:v>308</c:v>
                </c:pt>
                <c:pt idx="317">
                  <c:v>8500</c:v>
                </c:pt>
                <c:pt idx="318">
                  <c:v>309</c:v>
                </c:pt>
                <c:pt idx="319">
                  <c:v>310</c:v>
                </c:pt>
                <c:pt idx="320">
                  <c:v>311</c:v>
                </c:pt>
                <c:pt idx="321">
                  <c:v>312</c:v>
                </c:pt>
                <c:pt idx="322">
                  <c:v>313</c:v>
                </c:pt>
                <c:pt idx="323">
                  <c:v>314</c:v>
                </c:pt>
                <c:pt idx="324">
                  <c:v>315</c:v>
                </c:pt>
                <c:pt idx="325">
                  <c:v>316</c:v>
                </c:pt>
                <c:pt idx="326">
                  <c:v>317</c:v>
                </c:pt>
                <c:pt idx="327">
                  <c:v>318</c:v>
                </c:pt>
                <c:pt idx="328">
                  <c:v>319</c:v>
                </c:pt>
                <c:pt idx="329">
                  <c:v>320</c:v>
                </c:pt>
                <c:pt idx="330">
                  <c:v>321</c:v>
                </c:pt>
                <c:pt idx="331">
                  <c:v>322</c:v>
                </c:pt>
                <c:pt idx="332">
                  <c:v>323</c:v>
                </c:pt>
                <c:pt idx="333">
                  <c:v>324</c:v>
                </c:pt>
                <c:pt idx="334">
                  <c:v>325</c:v>
                </c:pt>
                <c:pt idx="335">
                  <c:v>326</c:v>
                </c:pt>
                <c:pt idx="336">
                  <c:v>327</c:v>
                </c:pt>
                <c:pt idx="337">
                  <c:v>328</c:v>
                </c:pt>
                <c:pt idx="338">
                  <c:v>329</c:v>
                </c:pt>
                <c:pt idx="339">
                  <c:v>330</c:v>
                </c:pt>
                <c:pt idx="340">
                  <c:v>331</c:v>
                </c:pt>
                <c:pt idx="341">
                  <c:v>332</c:v>
                </c:pt>
                <c:pt idx="342">
                  <c:v>333</c:v>
                </c:pt>
                <c:pt idx="343">
                  <c:v>334</c:v>
                </c:pt>
                <c:pt idx="344">
                  <c:v>335</c:v>
                </c:pt>
                <c:pt idx="345">
                  <c:v>336</c:v>
                </c:pt>
                <c:pt idx="346">
                  <c:v>337</c:v>
                </c:pt>
                <c:pt idx="347">
                  <c:v>338</c:v>
                </c:pt>
                <c:pt idx="348">
                  <c:v>339</c:v>
                </c:pt>
                <c:pt idx="349">
                  <c:v>340</c:v>
                </c:pt>
                <c:pt idx="350">
                  <c:v>341</c:v>
                </c:pt>
                <c:pt idx="351">
                  <c:v>342</c:v>
                </c:pt>
                <c:pt idx="352">
                  <c:v>343</c:v>
                </c:pt>
                <c:pt idx="353">
                  <c:v>344</c:v>
                </c:pt>
                <c:pt idx="354">
                  <c:v>345</c:v>
                </c:pt>
                <c:pt idx="355">
                  <c:v>346</c:v>
                </c:pt>
                <c:pt idx="356">
                  <c:v>347</c:v>
                </c:pt>
                <c:pt idx="357">
                  <c:v>348</c:v>
                </c:pt>
                <c:pt idx="358">
                  <c:v>349</c:v>
                </c:pt>
                <c:pt idx="359">
                  <c:v>350</c:v>
                </c:pt>
                <c:pt idx="360">
                  <c:v>351</c:v>
                </c:pt>
                <c:pt idx="361">
                  <c:v>352</c:v>
                </c:pt>
                <c:pt idx="362">
                  <c:v>353</c:v>
                </c:pt>
                <c:pt idx="363">
                  <c:v>354</c:v>
                </c:pt>
                <c:pt idx="364">
                  <c:v>355</c:v>
                </c:pt>
                <c:pt idx="365">
                  <c:v>356</c:v>
                </c:pt>
                <c:pt idx="366">
                  <c:v>8548</c:v>
                </c:pt>
                <c:pt idx="367">
                  <c:v>357</c:v>
                </c:pt>
                <c:pt idx="368">
                  <c:v>358</c:v>
                </c:pt>
                <c:pt idx="369">
                  <c:v>359</c:v>
                </c:pt>
                <c:pt idx="370">
                  <c:v>360</c:v>
                </c:pt>
                <c:pt idx="371">
                  <c:v>8552</c:v>
                </c:pt>
                <c:pt idx="372">
                  <c:v>361</c:v>
                </c:pt>
                <c:pt idx="373">
                  <c:v>362</c:v>
                </c:pt>
                <c:pt idx="374">
                  <c:v>363</c:v>
                </c:pt>
                <c:pt idx="375">
                  <c:v>364</c:v>
                </c:pt>
                <c:pt idx="376">
                  <c:v>365</c:v>
                </c:pt>
                <c:pt idx="377">
                  <c:v>366</c:v>
                </c:pt>
                <c:pt idx="378">
                  <c:v>367</c:v>
                </c:pt>
                <c:pt idx="379">
                  <c:v>368</c:v>
                </c:pt>
                <c:pt idx="380">
                  <c:v>369</c:v>
                </c:pt>
                <c:pt idx="381">
                  <c:v>370</c:v>
                </c:pt>
                <c:pt idx="382">
                  <c:v>371</c:v>
                </c:pt>
                <c:pt idx="383">
                  <c:v>372</c:v>
                </c:pt>
                <c:pt idx="384">
                  <c:v>373</c:v>
                </c:pt>
                <c:pt idx="385">
                  <c:v>374</c:v>
                </c:pt>
                <c:pt idx="386">
                  <c:v>375</c:v>
                </c:pt>
                <c:pt idx="387">
                  <c:v>376</c:v>
                </c:pt>
                <c:pt idx="388">
                  <c:v>377</c:v>
                </c:pt>
                <c:pt idx="389">
                  <c:v>378</c:v>
                </c:pt>
                <c:pt idx="390">
                  <c:v>379</c:v>
                </c:pt>
                <c:pt idx="391">
                  <c:v>380</c:v>
                </c:pt>
                <c:pt idx="392">
                  <c:v>381</c:v>
                </c:pt>
                <c:pt idx="393">
                  <c:v>382</c:v>
                </c:pt>
                <c:pt idx="394">
                  <c:v>383</c:v>
                </c:pt>
                <c:pt idx="395">
                  <c:v>384</c:v>
                </c:pt>
                <c:pt idx="396">
                  <c:v>385</c:v>
                </c:pt>
                <c:pt idx="397">
                  <c:v>386</c:v>
                </c:pt>
                <c:pt idx="398">
                  <c:v>387</c:v>
                </c:pt>
                <c:pt idx="399">
                  <c:v>388</c:v>
                </c:pt>
                <c:pt idx="400">
                  <c:v>389</c:v>
                </c:pt>
                <c:pt idx="401">
                  <c:v>390</c:v>
                </c:pt>
                <c:pt idx="402">
                  <c:v>391</c:v>
                </c:pt>
                <c:pt idx="403">
                  <c:v>392</c:v>
                </c:pt>
                <c:pt idx="404">
                  <c:v>393</c:v>
                </c:pt>
                <c:pt idx="405">
                  <c:v>394</c:v>
                </c:pt>
                <c:pt idx="406">
                  <c:v>395</c:v>
                </c:pt>
                <c:pt idx="407">
                  <c:v>396</c:v>
                </c:pt>
                <c:pt idx="408">
                  <c:v>397</c:v>
                </c:pt>
                <c:pt idx="409">
                  <c:v>398</c:v>
                </c:pt>
                <c:pt idx="410">
                  <c:v>399</c:v>
                </c:pt>
                <c:pt idx="411">
                  <c:v>400</c:v>
                </c:pt>
                <c:pt idx="412">
                  <c:v>401</c:v>
                </c:pt>
                <c:pt idx="413">
                  <c:v>402</c:v>
                </c:pt>
                <c:pt idx="414">
                  <c:v>403</c:v>
                </c:pt>
                <c:pt idx="415">
                  <c:v>404</c:v>
                </c:pt>
                <c:pt idx="416">
                  <c:v>405</c:v>
                </c:pt>
                <c:pt idx="417">
                  <c:v>406</c:v>
                </c:pt>
                <c:pt idx="418">
                  <c:v>407</c:v>
                </c:pt>
                <c:pt idx="419">
                  <c:v>408</c:v>
                </c:pt>
                <c:pt idx="420">
                  <c:v>409</c:v>
                </c:pt>
                <c:pt idx="421">
                  <c:v>410</c:v>
                </c:pt>
                <c:pt idx="422">
                  <c:v>411</c:v>
                </c:pt>
                <c:pt idx="423">
                  <c:v>412</c:v>
                </c:pt>
                <c:pt idx="424">
                  <c:v>413</c:v>
                </c:pt>
                <c:pt idx="425">
                  <c:v>414</c:v>
                </c:pt>
                <c:pt idx="426">
                  <c:v>415</c:v>
                </c:pt>
                <c:pt idx="427">
                  <c:v>416</c:v>
                </c:pt>
                <c:pt idx="428">
                  <c:v>417</c:v>
                </c:pt>
                <c:pt idx="429">
                  <c:v>418</c:v>
                </c:pt>
                <c:pt idx="430">
                  <c:v>419</c:v>
                </c:pt>
                <c:pt idx="431">
                  <c:v>420</c:v>
                </c:pt>
                <c:pt idx="432">
                  <c:v>421</c:v>
                </c:pt>
                <c:pt idx="433">
                  <c:v>422</c:v>
                </c:pt>
                <c:pt idx="434">
                  <c:v>423</c:v>
                </c:pt>
                <c:pt idx="435">
                  <c:v>424</c:v>
                </c:pt>
                <c:pt idx="436">
                  <c:v>425</c:v>
                </c:pt>
                <c:pt idx="437">
                  <c:v>426</c:v>
                </c:pt>
                <c:pt idx="438">
                  <c:v>427</c:v>
                </c:pt>
                <c:pt idx="439">
                  <c:v>428</c:v>
                </c:pt>
                <c:pt idx="440">
                  <c:v>429</c:v>
                </c:pt>
                <c:pt idx="441">
                  <c:v>430</c:v>
                </c:pt>
                <c:pt idx="442">
                  <c:v>431</c:v>
                </c:pt>
                <c:pt idx="443">
                  <c:v>432</c:v>
                </c:pt>
                <c:pt idx="444">
                  <c:v>433</c:v>
                </c:pt>
                <c:pt idx="445">
                  <c:v>434</c:v>
                </c:pt>
                <c:pt idx="446">
                  <c:v>8626</c:v>
                </c:pt>
                <c:pt idx="447">
                  <c:v>435</c:v>
                </c:pt>
                <c:pt idx="448">
                  <c:v>436</c:v>
                </c:pt>
                <c:pt idx="449">
                  <c:v>437</c:v>
                </c:pt>
                <c:pt idx="450">
                  <c:v>438</c:v>
                </c:pt>
                <c:pt idx="451">
                  <c:v>439</c:v>
                </c:pt>
                <c:pt idx="452">
                  <c:v>8631</c:v>
                </c:pt>
                <c:pt idx="453">
                  <c:v>440</c:v>
                </c:pt>
                <c:pt idx="454">
                  <c:v>441</c:v>
                </c:pt>
                <c:pt idx="455">
                  <c:v>442</c:v>
                </c:pt>
                <c:pt idx="456">
                  <c:v>443</c:v>
                </c:pt>
                <c:pt idx="457">
                  <c:v>444</c:v>
                </c:pt>
                <c:pt idx="458">
                  <c:v>445</c:v>
                </c:pt>
                <c:pt idx="459">
                  <c:v>446</c:v>
                </c:pt>
                <c:pt idx="460">
                  <c:v>447</c:v>
                </c:pt>
                <c:pt idx="461">
                  <c:v>448</c:v>
                </c:pt>
                <c:pt idx="462">
                  <c:v>449</c:v>
                </c:pt>
                <c:pt idx="463">
                  <c:v>450</c:v>
                </c:pt>
                <c:pt idx="464">
                  <c:v>451</c:v>
                </c:pt>
                <c:pt idx="465">
                  <c:v>452</c:v>
                </c:pt>
                <c:pt idx="466">
                  <c:v>453</c:v>
                </c:pt>
                <c:pt idx="467">
                  <c:v>454</c:v>
                </c:pt>
                <c:pt idx="468">
                  <c:v>455</c:v>
                </c:pt>
                <c:pt idx="469">
                  <c:v>456</c:v>
                </c:pt>
                <c:pt idx="470">
                  <c:v>457</c:v>
                </c:pt>
                <c:pt idx="471">
                  <c:v>458</c:v>
                </c:pt>
                <c:pt idx="472">
                  <c:v>459</c:v>
                </c:pt>
                <c:pt idx="473">
                  <c:v>460</c:v>
                </c:pt>
                <c:pt idx="474">
                  <c:v>461</c:v>
                </c:pt>
                <c:pt idx="475">
                  <c:v>462</c:v>
                </c:pt>
                <c:pt idx="476">
                  <c:v>463</c:v>
                </c:pt>
                <c:pt idx="477">
                  <c:v>464</c:v>
                </c:pt>
                <c:pt idx="478">
                  <c:v>465</c:v>
                </c:pt>
                <c:pt idx="479">
                  <c:v>466</c:v>
                </c:pt>
                <c:pt idx="480">
                  <c:v>467</c:v>
                </c:pt>
                <c:pt idx="481">
                  <c:v>468</c:v>
                </c:pt>
                <c:pt idx="482">
                  <c:v>469</c:v>
                </c:pt>
                <c:pt idx="483">
                  <c:v>470</c:v>
                </c:pt>
                <c:pt idx="484">
                  <c:v>471</c:v>
                </c:pt>
                <c:pt idx="485">
                  <c:v>472</c:v>
                </c:pt>
                <c:pt idx="486">
                  <c:v>473</c:v>
                </c:pt>
                <c:pt idx="487">
                  <c:v>474</c:v>
                </c:pt>
                <c:pt idx="488">
                  <c:v>475</c:v>
                </c:pt>
                <c:pt idx="489">
                  <c:v>476</c:v>
                </c:pt>
                <c:pt idx="490">
                  <c:v>477</c:v>
                </c:pt>
                <c:pt idx="491">
                  <c:v>478</c:v>
                </c:pt>
                <c:pt idx="492">
                  <c:v>8670</c:v>
                </c:pt>
                <c:pt idx="493">
                  <c:v>479</c:v>
                </c:pt>
                <c:pt idx="494">
                  <c:v>480</c:v>
                </c:pt>
                <c:pt idx="495">
                  <c:v>481</c:v>
                </c:pt>
                <c:pt idx="496">
                  <c:v>482</c:v>
                </c:pt>
                <c:pt idx="497">
                  <c:v>483</c:v>
                </c:pt>
                <c:pt idx="498">
                  <c:v>484</c:v>
                </c:pt>
                <c:pt idx="499">
                  <c:v>485</c:v>
                </c:pt>
                <c:pt idx="500">
                  <c:v>486</c:v>
                </c:pt>
                <c:pt idx="501">
                  <c:v>487</c:v>
                </c:pt>
                <c:pt idx="502">
                  <c:v>488</c:v>
                </c:pt>
                <c:pt idx="503">
                  <c:v>489</c:v>
                </c:pt>
                <c:pt idx="504">
                  <c:v>490</c:v>
                </c:pt>
                <c:pt idx="505">
                  <c:v>491</c:v>
                </c:pt>
                <c:pt idx="506">
                  <c:v>492</c:v>
                </c:pt>
                <c:pt idx="507">
                  <c:v>493</c:v>
                </c:pt>
                <c:pt idx="508">
                  <c:v>494</c:v>
                </c:pt>
                <c:pt idx="509">
                  <c:v>495</c:v>
                </c:pt>
                <c:pt idx="510">
                  <c:v>496</c:v>
                </c:pt>
                <c:pt idx="511">
                  <c:v>497</c:v>
                </c:pt>
                <c:pt idx="512">
                  <c:v>498</c:v>
                </c:pt>
                <c:pt idx="513">
                  <c:v>499</c:v>
                </c:pt>
                <c:pt idx="514">
                  <c:v>500</c:v>
                </c:pt>
                <c:pt idx="515">
                  <c:v>501</c:v>
                </c:pt>
                <c:pt idx="516">
                  <c:v>502</c:v>
                </c:pt>
                <c:pt idx="517">
                  <c:v>503</c:v>
                </c:pt>
                <c:pt idx="518">
                  <c:v>504</c:v>
                </c:pt>
                <c:pt idx="519">
                  <c:v>505</c:v>
                </c:pt>
                <c:pt idx="520">
                  <c:v>506</c:v>
                </c:pt>
                <c:pt idx="521">
                  <c:v>507</c:v>
                </c:pt>
                <c:pt idx="522">
                  <c:v>508</c:v>
                </c:pt>
                <c:pt idx="523">
                  <c:v>509</c:v>
                </c:pt>
                <c:pt idx="524">
                  <c:v>510</c:v>
                </c:pt>
                <c:pt idx="525">
                  <c:v>511</c:v>
                </c:pt>
                <c:pt idx="526">
                  <c:v>512</c:v>
                </c:pt>
                <c:pt idx="527">
                  <c:v>513</c:v>
                </c:pt>
                <c:pt idx="528">
                  <c:v>514</c:v>
                </c:pt>
                <c:pt idx="529">
                  <c:v>515</c:v>
                </c:pt>
                <c:pt idx="530">
                  <c:v>516</c:v>
                </c:pt>
                <c:pt idx="531">
                  <c:v>517</c:v>
                </c:pt>
                <c:pt idx="532">
                  <c:v>518</c:v>
                </c:pt>
                <c:pt idx="533">
                  <c:v>519</c:v>
                </c:pt>
                <c:pt idx="534">
                  <c:v>520</c:v>
                </c:pt>
                <c:pt idx="535">
                  <c:v>521</c:v>
                </c:pt>
                <c:pt idx="536">
                  <c:v>522</c:v>
                </c:pt>
                <c:pt idx="537">
                  <c:v>523</c:v>
                </c:pt>
                <c:pt idx="538">
                  <c:v>524</c:v>
                </c:pt>
                <c:pt idx="539">
                  <c:v>525</c:v>
                </c:pt>
                <c:pt idx="540">
                  <c:v>526</c:v>
                </c:pt>
                <c:pt idx="541">
                  <c:v>527</c:v>
                </c:pt>
                <c:pt idx="542">
                  <c:v>528</c:v>
                </c:pt>
                <c:pt idx="543">
                  <c:v>529</c:v>
                </c:pt>
                <c:pt idx="544">
                  <c:v>530</c:v>
                </c:pt>
                <c:pt idx="545">
                  <c:v>531</c:v>
                </c:pt>
                <c:pt idx="546">
                  <c:v>532</c:v>
                </c:pt>
                <c:pt idx="547">
                  <c:v>533</c:v>
                </c:pt>
                <c:pt idx="548">
                  <c:v>534</c:v>
                </c:pt>
                <c:pt idx="549">
                  <c:v>535</c:v>
                </c:pt>
                <c:pt idx="550">
                  <c:v>536</c:v>
                </c:pt>
                <c:pt idx="551">
                  <c:v>537</c:v>
                </c:pt>
                <c:pt idx="552">
                  <c:v>8729</c:v>
                </c:pt>
                <c:pt idx="553">
                  <c:v>538</c:v>
                </c:pt>
                <c:pt idx="554">
                  <c:v>8730</c:v>
                </c:pt>
                <c:pt idx="555">
                  <c:v>539</c:v>
                </c:pt>
                <c:pt idx="556">
                  <c:v>540</c:v>
                </c:pt>
                <c:pt idx="557">
                  <c:v>541</c:v>
                </c:pt>
                <c:pt idx="558">
                  <c:v>542</c:v>
                </c:pt>
                <c:pt idx="559">
                  <c:v>543</c:v>
                </c:pt>
                <c:pt idx="560">
                  <c:v>544</c:v>
                </c:pt>
                <c:pt idx="561">
                  <c:v>545</c:v>
                </c:pt>
                <c:pt idx="562">
                  <c:v>546</c:v>
                </c:pt>
                <c:pt idx="563">
                  <c:v>547</c:v>
                </c:pt>
                <c:pt idx="564">
                  <c:v>548</c:v>
                </c:pt>
                <c:pt idx="565">
                  <c:v>549</c:v>
                </c:pt>
                <c:pt idx="566">
                  <c:v>550</c:v>
                </c:pt>
                <c:pt idx="567">
                  <c:v>551</c:v>
                </c:pt>
                <c:pt idx="568">
                  <c:v>552</c:v>
                </c:pt>
                <c:pt idx="569">
                  <c:v>553</c:v>
                </c:pt>
                <c:pt idx="570">
                  <c:v>554</c:v>
                </c:pt>
                <c:pt idx="571">
                  <c:v>555</c:v>
                </c:pt>
                <c:pt idx="572">
                  <c:v>556</c:v>
                </c:pt>
                <c:pt idx="573">
                  <c:v>557</c:v>
                </c:pt>
                <c:pt idx="574">
                  <c:v>558</c:v>
                </c:pt>
                <c:pt idx="575">
                  <c:v>559</c:v>
                </c:pt>
                <c:pt idx="576">
                  <c:v>560</c:v>
                </c:pt>
                <c:pt idx="577">
                  <c:v>561</c:v>
                </c:pt>
                <c:pt idx="578">
                  <c:v>562</c:v>
                </c:pt>
                <c:pt idx="579">
                  <c:v>563</c:v>
                </c:pt>
                <c:pt idx="580">
                  <c:v>564</c:v>
                </c:pt>
                <c:pt idx="581">
                  <c:v>565</c:v>
                </c:pt>
                <c:pt idx="582">
                  <c:v>566</c:v>
                </c:pt>
                <c:pt idx="583">
                  <c:v>567</c:v>
                </c:pt>
                <c:pt idx="584">
                  <c:v>8759</c:v>
                </c:pt>
                <c:pt idx="585">
                  <c:v>568</c:v>
                </c:pt>
                <c:pt idx="586">
                  <c:v>569</c:v>
                </c:pt>
                <c:pt idx="587">
                  <c:v>570</c:v>
                </c:pt>
                <c:pt idx="588">
                  <c:v>571</c:v>
                </c:pt>
                <c:pt idx="589">
                  <c:v>572</c:v>
                </c:pt>
                <c:pt idx="590">
                  <c:v>573</c:v>
                </c:pt>
                <c:pt idx="591">
                  <c:v>574</c:v>
                </c:pt>
                <c:pt idx="592">
                  <c:v>575</c:v>
                </c:pt>
                <c:pt idx="593">
                  <c:v>576</c:v>
                </c:pt>
                <c:pt idx="594">
                  <c:v>577</c:v>
                </c:pt>
                <c:pt idx="595">
                  <c:v>578</c:v>
                </c:pt>
                <c:pt idx="596">
                  <c:v>579</c:v>
                </c:pt>
                <c:pt idx="597">
                  <c:v>580</c:v>
                </c:pt>
                <c:pt idx="598">
                  <c:v>581</c:v>
                </c:pt>
                <c:pt idx="599">
                  <c:v>582</c:v>
                </c:pt>
                <c:pt idx="600">
                  <c:v>583</c:v>
                </c:pt>
                <c:pt idx="601">
                  <c:v>584</c:v>
                </c:pt>
                <c:pt idx="602">
                  <c:v>585</c:v>
                </c:pt>
                <c:pt idx="603">
                  <c:v>586</c:v>
                </c:pt>
                <c:pt idx="604">
                  <c:v>587</c:v>
                </c:pt>
                <c:pt idx="605">
                  <c:v>588</c:v>
                </c:pt>
                <c:pt idx="606">
                  <c:v>589</c:v>
                </c:pt>
                <c:pt idx="607">
                  <c:v>590</c:v>
                </c:pt>
                <c:pt idx="608">
                  <c:v>591</c:v>
                </c:pt>
                <c:pt idx="609">
                  <c:v>592</c:v>
                </c:pt>
                <c:pt idx="610">
                  <c:v>593</c:v>
                </c:pt>
                <c:pt idx="611">
                  <c:v>594</c:v>
                </c:pt>
                <c:pt idx="612">
                  <c:v>595</c:v>
                </c:pt>
                <c:pt idx="613">
                  <c:v>596</c:v>
                </c:pt>
                <c:pt idx="614">
                  <c:v>597</c:v>
                </c:pt>
                <c:pt idx="615">
                  <c:v>598</c:v>
                </c:pt>
                <c:pt idx="616">
                  <c:v>599</c:v>
                </c:pt>
                <c:pt idx="617">
                  <c:v>600</c:v>
                </c:pt>
                <c:pt idx="618">
                  <c:v>601</c:v>
                </c:pt>
                <c:pt idx="619">
                  <c:v>602</c:v>
                </c:pt>
                <c:pt idx="620">
                  <c:v>603</c:v>
                </c:pt>
                <c:pt idx="621">
                  <c:v>604</c:v>
                </c:pt>
                <c:pt idx="622">
                  <c:v>605</c:v>
                </c:pt>
                <c:pt idx="623">
                  <c:v>606</c:v>
                </c:pt>
                <c:pt idx="624">
                  <c:v>607</c:v>
                </c:pt>
                <c:pt idx="625">
                  <c:v>608</c:v>
                </c:pt>
                <c:pt idx="626">
                  <c:v>609</c:v>
                </c:pt>
                <c:pt idx="627">
                  <c:v>610</c:v>
                </c:pt>
                <c:pt idx="628">
                  <c:v>611</c:v>
                </c:pt>
                <c:pt idx="629">
                  <c:v>612</c:v>
                </c:pt>
                <c:pt idx="630">
                  <c:v>613</c:v>
                </c:pt>
                <c:pt idx="631">
                  <c:v>614</c:v>
                </c:pt>
                <c:pt idx="632">
                  <c:v>615</c:v>
                </c:pt>
                <c:pt idx="633">
                  <c:v>616</c:v>
                </c:pt>
                <c:pt idx="634">
                  <c:v>617</c:v>
                </c:pt>
                <c:pt idx="635">
                  <c:v>618</c:v>
                </c:pt>
                <c:pt idx="636">
                  <c:v>619</c:v>
                </c:pt>
                <c:pt idx="637">
                  <c:v>620</c:v>
                </c:pt>
                <c:pt idx="638">
                  <c:v>621</c:v>
                </c:pt>
                <c:pt idx="639">
                  <c:v>622</c:v>
                </c:pt>
                <c:pt idx="640">
                  <c:v>623</c:v>
                </c:pt>
                <c:pt idx="641">
                  <c:v>624</c:v>
                </c:pt>
                <c:pt idx="642">
                  <c:v>625</c:v>
                </c:pt>
                <c:pt idx="643">
                  <c:v>626</c:v>
                </c:pt>
                <c:pt idx="644">
                  <c:v>627</c:v>
                </c:pt>
                <c:pt idx="645">
                  <c:v>628</c:v>
                </c:pt>
                <c:pt idx="646">
                  <c:v>629</c:v>
                </c:pt>
                <c:pt idx="647">
                  <c:v>630</c:v>
                </c:pt>
                <c:pt idx="648">
                  <c:v>631</c:v>
                </c:pt>
                <c:pt idx="649">
                  <c:v>632</c:v>
                </c:pt>
                <c:pt idx="650">
                  <c:v>633</c:v>
                </c:pt>
                <c:pt idx="651">
                  <c:v>634</c:v>
                </c:pt>
                <c:pt idx="652">
                  <c:v>635</c:v>
                </c:pt>
                <c:pt idx="653">
                  <c:v>636</c:v>
                </c:pt>
                <c:pt idx="654">
                  <c:v>637</c:v>
                </c:pt>
                <c:pt idx="655">
                  <c:v>638</c:v>
                </c:pt>
                <c:pt idx="656">
                  <c:v>639</c:v>
                </c:pt>
                <c:pt idx="657">
                  <c:v>640</c:v>
                </c:pt>
                <c:pt idx="658">
                  <c:v>641</c:v>
                </c:pt>
                <c:pt idx="659">
                  <c:v>642</c:v>
                </c:pt>
                <c:pt idx="660">
                  <c:v>643</c:v>
                </c:pt>
                <c:pt idx="661">
                  <c:v>644</c:v>
                </c:pt>
                <c:pt idx="662">
                  <c:v>645</c:v>
                </c:pt>
                <c:pt idx="663">
                  <c:v>646</c:v>
                </c:pt>
                <c:pt idx="664">
                  <c:v>647</c:v>
                </c:pt>
                <c:pt idx="665">
                  <c:v>648</c:v>
                </c:pt>
                <c:pt idx="666">
                  <c:v>649</c:v>
                </c:pt>
                <c:pt idx="667">
                  <c:v>650</c:v>
                </c:pt>
                <c:pt idx="668">
                  <c:v>651</c:v>
                </c:pt>
                <c:pt idx="669">
                  <c:v>652</c:v>
                </c:pt>
                <c:pt idx="670">
                  <c:v>653</c:v>
                </c:pt>
                <c:pt idx="671">
                  <c:v>654</c:v>
                </c:pt>
                <c:pt idx="672">
                  <c:v>655</c:v>
                </c:pt>
                <c:pt idx="673">
                  <c:v>656</c:v>
                </c:pt>
                <c:pt idx="674">
                  <c:v>657</c:v>
                </c:pt>
                <c:pt idx="675">
                  <c:v>658</c:v>
                </c:pt>
                <c:pt idx="676">
                  <c:v>659</c:v>
                </c:pt>
                <c:pt idx="677">
                  <c:v>660</c:v>
                </c:pt>
                <c:pt idx="678">
                  <c:v>661</c:v>
                </c:pt>
                <c:pt idx="679">
                  <c:v>662</c:v>
                </c:pt>
                <c:pt idx="680">
                  <c:v>663</c:v>
                </c:pt>
                <c:pt idx="681">
                  <c:v>664</c:v>
                </c:pt>
                <c:pt idx="682">
                  <c:v>665</c:v>
                </c:pt>
                <c:pt idx="683">
                  <c:v>666</c:v>
                </c:pt>
                <c:pt idx="684">
                  <c:v>667</c:v>
                </c:pt>
                <c:pt idx="685">
                  <c:v>668</c:v>
                </c:pt>
                <c:pt idx="686">
                  <c:v>669</c:v>
                </c:pt>
                <c:pt idx="687">
                  <c:v>670</c:v>
                </c:pt>
                <c:pt idx="688">
                  <c:v>671</c:v>
                </c:pt>
                <c:pt idx="689">
                  <c:v>672</c:v>
                </c:pt>
                <c:pt idx="690">
                  <c:v>673</c:v>
                </c:pt>
                <c:pt idx="691">
                  <c:v>674</c:v>
                </c:pt>
                <c:pt idx="692">
                  <c:v>675</c:v>
                </c:pt>
                <c:pt idx="693">
                  <c:v>676</c:v>
                </c:pt>
                <c:pt idx="694">
                  <c:v>677</c:v>
                </c:pt>
                <c:pt idx="695">
                  <c:v>678</c:v>
                </c:pt>
                <c:pt idx="696">
                  <c:v>679</c:v>
                </c:pt>
                <c:pt idx="697">
                  <c:v>680</c:v>
                </c:pt>
                <c:pt idx="698">
                  <c:v>681</c:v>
                </c:pt>
                <c:pt idx="699">
                  <c:v>682</c:v>
                </c:pt>
                <c:pt idx="700">
                  <c:v>683</c:v>
                </c:pt>
                <c:pt idx="701">
                  <c:v>684</c:v>
                </c:pt>
                <c:pt idx="702">
                  <c:v>685</c:v>
                </c:pt>
                <c:pt idx="703">
                  <c:v>686</c:v>
                </c:pt>
                <c:pt idx="704">
                  <c:v>687</c:v>
                </c:pt>
                <c:pt idx="705">
                  <c:v>688</c:v>
                </c:pt>
                <c:pt idx="706">
                  <c:v>689</c:v>
                </c:pt>
                <c:pt idx="707">
                  <c:v>690</c:v>
                </c:pt>
                <c:pt idx="708">
                  <c:v>691</c:v>
                </c:pt>
                <c:pt idx="709">
                  <c:v>692</c:v>
                </c:pt>
                <c:pt idx="710">
                  <c:v>693</c:v>
                </c:pt>
                <c:pt idx="711">
                  <c:v>694</c:v>
                </c:pt>
                <c:pt idx="712">
                  <c:v>695</c:v>
                </c:pt>
                <c:pt idx="713">
                  <c:v>696</c:v>
                </c:pt>
                <c:pt idx="714">
                  <c:v>697</c:v>
                </c:pt>
                <c:pt idx="715">
                  <c:v>698</c:v>
                </c:pt>
                <c:pt idx="716">
                  <c:v>699</c:v>
                </c:pt>
                <c:pt idx="717">
                  <c:v>700</c:v>
                </c:pt>
                <c:pt idx="718">
                  <c:v>701</c:v>
                </c:pt>
                <c:pt idx="719">
                  <c:v>702</c:v>
                </c:pt>
                <c:pt idx="720">
                  <c:v>703</c:v>
                </c:pt>
                <c:pt idx="721">
                  <c:v>704</c:v>
                </c:pt>
                <c:pt idx="722">
                  <c:v>705</c:v>
                </c:pt>
                <c:pt idx="723">
                  <c:v>706</c:v>
                </c:pt>
                <c:pt idx="724">
                  <c:v>707</c:v>
                </c:pt>
                <c:pt idx="725">
                  <c:v>708</c:v>
                </c:pt>
                <c:pt idx="726">
                  <c:v>709</c:v>
                </c:pt>
                <c:pt idx="727">
                  <c:v>710</c:v>
                </c:pt>
                <c:pt idx="728">
                  <c:v>711</c:v>
                </c:pt>
                <c:pt idx="729">
                  <c:v>712</c:v>
                </c:pt>
                <c:pt idx="730">
                  <c:v>713</c:v>
                </c:pt>
                <c:pt idx="731">
                  <c:v>714</c:v>
                </c:pt>
                <c:pt idx="732">
                  <c:v>715</c:v>
                </c:pt>
                <c:pt idx="733">
                  <c:v>716</c:v>
                </c:pt>
                <c:pt idx="734">
                  <c:v>717</c:v>
                </c:pt>
                <c:pt idx="735">
                  <c:v>718</c:v>
                </c:pt>
                <c:pt idx="736">
                  <c:v>719</c:v>
                </c:pt>
                <c:pt idx="737">
                  <c:v>720</c:v>
                </c:pt>
                <c:pt idx="738">
                  <c:v>721</c:v>
                </c:pt>
                <c:pt idx="739">
                  <c:v>722</c:v>
                </c:pt>
                <c:pt idx="740">
                  <c:v>723</c:v>
                </c:pt>
                <c:pt idx="741">
                  <c:v>724</c:v>
                </c:pt>
                <c:pt idx="742">
                  <c:v>725</c:v>
                </c:pt>
                <c:pt idx="743">
                  <c:v>726</c:v>
                </c:pt>
                <c:pt idx="744">
                  <c:v>727</c:v>
                </c:pt>
                <c:pt idx="745">
                  <c:v>728</c:v>
                </c:pt>
                <c:pt idx="746">
                  <c:v>729</c:v>
                </c:pt>
                <c:pt idx="747">
                  <c:v>730</c:v>
                </c:pt>
                <c:pt idx="748">
                  <c:v>731</c:v>
                </c:pt>
                <c:pt idx="749">
                  <c:v>732</c:v>
                </c:pt>
                <c:pt idx="750">
                  <c:v>733</c:v>
                </c:pt>
                <c:pt idx="751">
                  <c:v>734</c:v>
                </c:pt>
                <c:pt idx="752">
                  <c:v>735</c:v>
                </c:pt>
                <c:pt idx="753">
                  <c:v>736</c:v>
                </c:pt>
                <c:pt idx="754">
                  <c:v>737</c:v>
                </c:pt>
                <c:pt idx="755">
                  <c:v>738</c:v>
                </c:pt>
                <c:pt idx="756">
                  <c:v>739</c:v>
                </c:pt>
                <c:pt idx="757">
                  <c:v>740</c:v>
                </c:pt>
                <c:pt idx="758">
                  <c:v>741</c:v>
                </c:pt>
                <c:pt idx="759">
                  <c:v>742</c:v>
                </c:pt>
                <c:pt idx="760">
                  <c:v>743</c:v>
                </c:pt>
                <c:pt idx="761">
                  <c:v>744</c:v>
                </c:pt>
                <c:pt idx="762">
                  <c:v>745</c:v>
                </c:pt>
                <c:pt idx="763">
                  <c:v>746</c:v>
                </c:pt>
                <c:pt idx="764">
                  <c:v>747</c:v>
                </c:pt>
                <c:pt idx="765">
                  <c:v>748</c:v>
                </c:pt>
                <c:pt idx="766">
                  <c:v>749</c:v>
                </c:pt>
                <c:pt idx="767">
                  <c:v>750</c:v>
                </c:pt>
                <c:pt idx="768">
                  <c:v>751</c:v>
                </c:pt>
                <c:pt idx="769">
                  <c:v>752</c:v>
                </c:pt>
                <c:pt idx="770">
                  <c:v>753</c:v>
                </c:pt>
                <c:pt idx="771">
                  <c:v>754</c:v>
                </c:pt>
                <c:pt idx="772">
                  <c:v>755</c:v>
                </c:pt>
                <c:pt idx="773">
                  <c:v>756</c:v>
                </c:pt>
                <c:pt idx="774">
                  <c:v>757</c:v>
                </c:pt>
                <c:pt idx="775">
                  <c:v>758</c:v>
                </c:pt>
                <c:pt idx="776">
                  <c:v>759</c:v>
                </c:pt>
                <c:pt idx="777">
                  <c:v>760</c:v>
                </c:pt>
                <c:pt idx="778">
                  <c:v>761</c:v>
                </c:pt>
                <c:pt idx="779">
                  <c:v>762</c:v>
                </c:pt>
                <c:pt idx="780">
                  <c:v>763</c:v>
                </c:pt>
                <c:pt idx="781">
                  <c:v>764</c:v>
                </c:pt>
                <c:pt idx="782">
                  <c:v>765</c:v>
                </c:pt>
                <c:pt idx="783">
                  <c:v>766</c:v>
                </c:pt>
                <c:pt idx="784">
                  <c:v>767</c:v>
                </c:pt>
                <c:pt idx="785">
                  <c:v>768</c:v>
                </c:pt>
                <c:pt idx="786">
                  <c:v>769</c:v>
                </c:pt>
                <c:pt idx="787">
                  <c:v>770</c:v>
                </c:pt>
                <c:pt idx="788">
                  <c:v>771</c:v>
                </c:pt>
                <c:pt idx="789">
                  <c:v>772</c:v>
                </c:pt>
                <c:pt idx="790">
                  <c:v>773</c:v>
                </c:pt>
                <c:pt idx="791">
                  <c:v>774</c:v>
                </c:pt>
                <c:pt idx="792">
                  <c:v>775</c:v>
                </c:pt>
                <c:pt idx="793">
                  <c:v>776</c:v>
                </c:pt>
                <c:pt idx="794">
                  <c:v>777</c:v>
                </c:pt>
                <c:pt idx="795">
                  <c:v>778</c:v>
                </c:pt>
                <c:pt idx="796">
                  <c:v>779</c:v>
                </c:pt>
                <c:pt idx="797">
                  <c:v>780</c:v>
                </c:pt>
                <c:pt idx="798">
                  <c:v>781</c:v>
                </c:pt>
                <c:pt idx="799">
                  <c:v>782</c:v>
                </c:pt>
                <c:pt idx="800">
                  <c:v>783</c:v>
                </c:pt>
                <c:pt idx="801">
                  <c:v>784</c:v>
                </c:pt>
                <c:pt idx="802">
                  <c:v>785</c:v>
                </c:pt>
                <c:pt idx="803">
                  <c:v>786</c:v>
                </c:pt>
                <c:pt idx="804">
                  <c:v>787</c:v>
                </c:pt>
                <c:pt idx="805">
                  <c:v>788</c:v>
                </c:pt>
                <c:pt idx="806">
                  <c:v>789</c:v>
                </c:pt>
                <c:pt idx="807">
                  <c:v>790</c:v>
                </c:pt>
                <c:pt idx="808">
                  <c:v>791</c:v>
                </c:pt>
                <c:pt idx="809">
                  <c:v>792</c:v>
                </c:pt>
                <c:pt idx="810">
                  <c:v>8984</c:v>
                </c:pt>
                <c:pt idx="811">
                  <c:v>793</c:v>
                </c:pt>
                <c:pt idx="812">
                  <c:v>794</c:v>
                </c:pt>
                <c:pt idx="813">
                  <c:v>795</c:v>
                </c:pt>
                <c:pt idx="814">
                  <c:v>796</c:v>
                </c:pt>
                <c:pt idx="815">
                  <c:v>797</c:v>
                </c:pt>
                <c:pt idx="816">
                  <c:v>798</c:v>
                </c:pt>
                <c:pt idx="817">
                  <c:v>799</c:v>
                </c:pt>
                <c:pt idx="818">
                  <c:v>800</c:v>
                </c:pt>
                <c:pt idx="819">
                  <c:v>801</c:v>
                </c:pt>
                <c:pt idx="820">
                  <c:v>802</c:v>
                </c:pt>
                <c:pt idx="821">
                  <c:v>803</c:v>
                </c:pt>
                <c:pt idx="822">
                  <c:v>804</c:v>
                </c:pt>
                <c:pt idx="823">
                  <c:v>805</c:v>
                </c:pt>
                <c:pt idx="824">
                  <c:v>806</c:v>
                </c:pt>
                <c:pt idx="825">
                  <c:v>807</c:v>
                </c:pt>
                <c:pt idx="826">
                  <c:v>808</c:v>
                </c:pt>
                <c:pt idx="827">
                  <c:v>809</c:v>
                </c:pt>
                <c:pt idx="828">
                  <c:v>810</c:v>
                </c:pt>
                <c:pt idx="829">
                  <c:v>811</c:v>
                </c:pt>
                <c:pt idx="830">
                  <c:v>812</c:v>
                </c:pt>
                <c:pt idx="831">
                  <c:v>813</c:v>
                </c:pt>
                <c:pt idx="832">
                  <c:v>814</c:v>
                </c:pt>
                <c:pt idx="833">
                  <c:v>815</c:v>
                </c:pt>
                <c:pt idx="834">
                  <c:v>816</c:v>
                </c:pt>
                <c:pt idx="835">
                  <c:v>817</c:v>
                </c:pt>
                <c:pt idx="836">
                  <c:v>818</c:v>
                </c:pt>
                <c:pt idx="837">
                  <c:v>819</c:v>
                </c:pt>
                <c:pt idx="838">
                  <c:v>820</c:v>
                </c:pt>
                <c:pt idx="839">
                  <c:v>821</c:v>
                </c:pt>
                <c:pt idx="840">
                  <c:v>822</c:v>
                </c:pt>
                <c:pt idx="841">
                  <c:v>823</c:v>
                </c:pt>
                <c:pt idx="842">
                  <c:v>824</c:v>
                </c:pt>
                <c:pt idx="843">
                  <c:v>825</c:v>
                </c:pt>
                <c:pt idx="844">
                  <c:v>826</c:v>
                </c:pt>
                <c:pt idx="845">
                  <c:v>827</c:v>
                </c:pt>
                <c:pt idx="846">
                  <c:v>828</c:v>
                </c:pt>
                <c:pt idx="847">
                  <c:v>829</c:v>
                </c:pt>
                <c:pt idx="848">
                  <c:v>830</c:v>
                </c:pt>
                <c:pt idx="849">
                  <c:v>831</c:v>
                </c:pt>
                <c:pt idx="850">
                  <c:v>832</c:v>
                </c:pt>
                <c:pt idx="851">
                  <c:v>833</c:v>
                </c:pt>
                <c:pt idx="852">
                  <c:v>834</c:v>
                </c:pt>
                <c:pt idx="853">
                  <c:v>835</c:v>
                </c:pt>
                <c:pt idx="854">
                  <c:v>836</c:v>
                </c:pt>
                <c:pt idx="855">
                  <c:v>837</c:v>
                </c:pt>
                <c:pt idx="856">
                  <c:v>838</c:v>
                </c:pt>
                <c:pt idx="857">
                  <c:v>839</c:v>
                </c:pt>
                <c:pt idx="858">
                  <c:v>840</c:v>
                </c:pt>
                <c:pt idx="859">
                  <c:v>841</c:v>
                </c:pt>
                <c:pt idx="860">
                  <c:v>842</c:v>
                </c:pt>
                <c:pt idx="861">
                  <c:v>843</c:v>
                </c:pt>
                <c:pt idx="862">
                  <c:v>844</c:v>
                </c:pt>
                <c:pt idx="863">
                  <c:v>845</c:v>
                </c:pt>
                <c:pt idx="864">
                  <c:v>846</c:v>
                </c:pt>
                <c:pt idx="865">
                  <c:v>847</c:v>
                </c:pt>
                <c:pt idx="866">
                  <c:v>848</c:v>
                </c:pt>
                <c:pt idx="867">
                  <c:v>849</c:v>
                </c:pt>
                <c:pt idx="868">
                  <c:v>850</c:v>
                </c:pt>
                <c:pt idx="869">
                  <c:v>851</c:v>
                </c:pt>
                <c:pt idx="870">
                  <c:v>852</c:v>
                </c:pt>
                <c:pt idx="871">
                  <c:v>853</c:v>
                </c:pt>
                <c:pt idx="872">
                  <c:v>854</c:v>
                </c:pt>
                <c:pt idx="873">
                  <c:v>855</c:v>
                </c:pt>
                <c:pt idx="874">
                  <c:v>856</c:v>
                </c:pt>
                <c:pt idx="875">
                  <c:v>857</c:v>
                </c:pt>
                <c:pt idx="876">
                  <c:v>858</c:v>
                </c:pt>
                <c:pt idx="877">
                  <c:v>859</c:v>
                </c:pt>
                <c:pt idx="878">
                  <c:v>860</c:v>
                </c:pt>
                <c:pt idx="879">
                  <c:v>861</c:v>
                </c:pt>
                <c:pt idx="880">
                  <c:v>862</c:v>
                </c:pt>
                <c:pt idx="881">
                  <c:v>863</c:v>
                </c:pt>
                <c:pt idx="882">
                  <c:v>864</c:v>
                </c:pt>
                <c:pt idx="883">
                  <c:v>865</c:v>
                </c:pt>
                <c:pt idx="884">
                  <c:v>866</c:v>
                </c:pt>
                <c:pt idx="885">
                  <c:v>867</c:v>
                </c:pt>
                <c:pt idx="886">
                  <c:v>868</c:v>
                </c:pt>
                <c:pt idx="887">
                  <c:v>869</c:v>
                </c:pt>
                <c:pt idx="888">
                  <c:v>870</c:v>
                </c:pt>
                <c:pt idx="889">
                  <c:v>871</c:v>
                </c:pt>
                <c:pt idx="890">
                  <c:v>872</c:v>
                </c:pt>
                <c:pt idx="891">
                  <c:v>873</c:v>
                </c:pt>
                <c:pt idx="892">
                  <c:v>874</c:v>
                </c:pt>
                <c:pt idx="893">
                  <c:v>875</c:v>
                </c:pt>
                <c:pt idx="894">
                  <c:v>876</c:v>
                </c:pt>
                <c:pt idx="895">
                  <c:v>877</c:v>
                </c:pt>
                <c:pt idx="896">
                  <c:v>878</c:v>
                </c:pt>
                <c:pt idx="897">
                  <c:v>879</c:v>
                </c:pt>
                <c:pt idx="898">
                  <c:v>880</c:v>
                </c:pt>
                <c:pt idx="899">
                  <c:v>881</c:v>
                </c:pt>
                <c:pt idx="900">
                  <c:v>882</c:v>
                </c:pt>
                <c:pt idx="901">
                  <c:v>883</c:v>
                </c:pt>
                <c:pt idx="902">
                  <c:v>884</c:v>
                </c:pt>
                <c:pt idx="903">
                  <c:v>9076</c:v>
                </c:pt>
                <c:pt idx="904">
                  <c:v>885</c:v>
                </c:pt>
                <c:pt idx="905">
                  <c:v>886</c:v>
                </c:pt>
                <c:pt idx="906">
                  <c:v>887</c:v>
                </c:pt>
                <c:pt idx="907">
                  <c:v>888</c:v>
                </c:pt>
                <c:pt idx="908">
                  <c:v>889</c:v>
                </c:pt>
                <c:pt idx="909">
                  <c:v>890</c:v>
                </c:pt>
                <c:pt idx="910">
                  <c:v>891</c:v>
                </c:pt>
                <c:pt idx="911">
                  <c:v>9083</c:v>
                </c:pt>
                <c:pt idx="912">
                  <c:v>892</c:v>
                </c:pt>
                <c:pt idx="913">
                  <c:v>893</c:v>
                </c:pt>
                <c:pt idx="914">
                  <c:v>894</c:v>
                </c:pt>
                <c:pt idx="915">
                  <c:v>895</c:v>
                </c:pt>
                <c:pt idx="916">
                  <c:v>896</c:v>
                </c:pt>
                <c:pt idx="917">
                  <c:v>897</c:v>
                </c:pt>
                <c:pt idx="918">
                  <c:v>898</c:v>
                </c:pt>
                <c:pt idx="919">
                  <c:v>899</c:v>
                </c:pt>
                <c:pt idx="920">
                  <c:v>900</c:v>
                </c:pt>
                <c:pt idx="921">
                  <c:v>901</c:v>
                </c:pt>
                <c:pt idx="922">
                  <c:v>902</c:v>
                </c:pt>
                <c:pt idx="923">
                  <c:v>903</c:v>
                </c:pt>
                <c:pt idx="924">
                  <c:v>904</c:v>
                </c:pt>
                <c:pt idx="925">
                  <c:v>905</c:v>
                </c:pt>
                <c:pt idx="926">
                  <c:v>906</c:v>
                </c:pt>
                <c:pt idx="927">
                  <c:v>907</c:v>
                </c:pt>
                <c:pt idx="928">
                  <c:v>908</c:v>
                </c:pt>
                <c:pt idx="929">
                  <c:v>909</c:v>
                </c:pt>
                <c:pt idx="930">
                  <c:v>910</c:v>
                </c:pt>
                <c:pt idx="931">
                  <c:v>911</c:v>
                </c:pt>
                <c:pt idx="932">
                  <c:v>912</c:v>
                </c:pt>
                <c:pt idx="933">
                  <c:v>913</c:v>
                </c:pt>
                <c:pt idx="934">
                  <c:v>914</c:v>
                </c:pt>
                <c:pt idx="935">
                  <c:v>915</c:v>
                </c:pt>
                <c:pt idx="936">
                  <c:v>916</c:v>
                </c:pt>
                <c:pt idx="937">
                  <c:v>917</c:v>
                </c:pt>
                <c:pt idx="938">
                  <c:v>918</c:v>
                </c:pt>
                <c:pt idx="939">
                  <c:v>919</c:v>
                </c:pt>
                <c:pt idx="940">
                  <c:v>920</c:v>
                </c:pt>
                <c:pt idx="941">
                  <c:v>921</c:v>
                </c:pt>
                <c:pt idx="942">
                  <c:v>922</c:v>
                </c:pt>
                <c:pt idx="943">
                  <c:v>923</c:v>
                </c:pt>
                <c:pt idx="944">
                  <c:v>924</c:v>
                </c:pt>
                <c:pt idx="945">
                  <c:v>925</c:v>
                </c:pt>
                <c:pt idx="946">
                  <c:v>926</c:v>
                </c:pt>
                <c:pt idx="947">
                  <c:v>927</c:v>
                </c:pt>
                <c:pt idx="948">
                  <c:v>928</c:v>
                </c:pt>
                <c:pt idx="949">
                  <c:v>929</c:v>
                </c:pt>
                <c:pt idx="950">
                  <c:v>930</c:v>
                </c:pt>
                <c:pt idx="951">
                  <c:v>931</c:v>
                </c:pt>
                <c:pt idx="952">
                  <c:v>932</c:v>
                </c:pt>
                <c:pt idx="953">
                  <c:v>933</c:v>
                </c:pt>
                <c:pt idx="954">
                  <c:v>934</c:v>
                </c:pt>
                <c:pt idx="955">
                  <c:v>935</c:v>
                </c:pt>
                <c:pt idx="956">
                  <c:v>936</c:v>
                </c:pt>
                <c:pt idx="957">
                  <c:v>937</c:v>
                </c:pt>
                <c:pt idx="958">
                  <c:v>938</c:v>
                </c:pt>
                <c:pt idx="959">
                  <c:v>939</c:v>
                </c:pt>
                <c:pt idx="960">
                  <c:v>940</c:v>
                </c:pt>
                <c:pt idx="961">
                  <c:v>941</c:v>
                </c:pt>
                <c:pt idx="962">
                  <c:v>942</c:v>
                </c:pt>
                <c:pt idx="963">
                  <c:v>943</c:v>
                </c:pt>
                <c:pt idx="964">
                  <c:v>944</c:v>
                </c:pt>
                <c:pt idx="965">
                  <c:v>945</c:v>
                </c:pt>
                <c:pt idx="966">
                  <c:v>946</c:v>
                </c:pt>
                <c:pt idx="967">
                  <c:v>947</c:v>
                </c:pt>
                <c:pt idx="968">
                  <c:v>948</c:v>
                </c:pt>
                <c:pt idx="969">
                  <c:v>949</c:v>
                </c:pt>
                <c:pt idx="970">
                  <c:v>950</c:v>
                </c:pt>
                <c:pt idx="971">
                  <c:v>951</c:v>
                </c:pt>
                <c:pt idx="972">
                  <c:v>952</c:v>
                </c:pt>
                <c:pt idx="973">
                  <c:v>953</c:v>
                </c:pt>
                <c:pt idx="974">
                  <c:v>954</c:v>
                </c:pt>
                <c:pt idx="975">
                  <c:v>955</c:v>
                </c:pt>
                <c:pt idx="976">
                  <c:v>956</c:v>
                </c:pt>
                <c:pt idx="977">
                  <c:v>957</c:v>
                </c:pt>
                <c:pt idx="978">
                  <c:v>958</c:v>
                </c:pt>
                <c:pt idx="979">
                  <c:v>959</c:v>
                </c:pt>
                <c:pt idx="980">
                  <c:v>960</c:v>
                </c:pt>
                <c:pt idx="981">
                  <c:v>961</c:v>
                </c:pt>
                <c:pt idx="982">
                  <c:v>962</c:v>
                </c:pt>
                <c:pt idx="983">
                  <c:v>963</c:v>
                </c:pt>
                <c:pt idx="984">
                  <c:v>964</c:v>
                </c:pt>
                <c:pt idx="985">
                  <c:v>965</c:v>
                </c:pt>
                <c:pt idx="986">
                  <c:v>966</c:v>
                </c:pt>
                <c:pt idx="987">
                  <c:v>967</c:v>
                </c:pt>
                <c:pt idx="988">
                  <c:v>968</c:v>
                </c:pt>
                <c:pt idx="989">
                  <c:v>969</c:v>
                </c:pt>
                <c:pt idx="990">
                  <c:v>970</c:v>
                </c:pt>
                <c:pt idx="991">
                  <c:v>971</c:v>
                </c:pt>
                <c:pt idx="992">
                  <c:v>972</c:v>
                </c:pt>
                <c:pt idx="993">
                  <c:v>973</c:v>
                </c:pt>
                <c:pt idx="994">
                  <c:v>974</c:v>
                </c:pt>
                <c:pt idx="995">
                  <c:v>9166</c:v>
                </c:pt>
                <c:pt idx="996">
                  <c:v>975</c:v>
                </c:pt>
                <c:pt idx="997">
                  <c:v>976</c:v>
                </c:pt>
                <c:pt idx="998">
                  <c:v>977</c:v>
                </c:pt>
                <c:pt idx="999">
                  <c:v>978</c:v>
                </c:pt>
                <c:pt idx="1000">
                  <c:v>979</c:v>
                </c:pt>
                <c:pt idx="1001">
                  <c:v>980</c:v>
                </c:pt>
                <c:pt idx="1002">
                  <c:v>981</c:v>
                </c:pt>
                <c:pt idx="1003">
                  <c:v>982</c:v>
                </c:pt>
                <c:pt idx="1004">
                  <c:v>983</c:v>
                </c:pt>
                <c:pt idx="1005">
                  <c:v>984</c:v>
                </c:pt>
                <c:pt idx="1006">
                  <c:v>985</c:v>
                </c:pt>
                <c:pt idx="1007">
                  <c:v>986</c:v>
                </c:pt>
                <c:pt idx="1008">
                  <c:v>987</c:v>
                </c:pt>
                <c:pt idx="1009">
                  <c:v>988</c:v>
                </c:pt>
                <c:pt idx="1010">
                  <c:v>989</c:v>
                </c:pt>
                <c:pt idx="1011">
                  <c:v>990</c:v>
                </c:pt>
                <c:pt idx="1012">
                  <c:v>991</c:v>
                </c:pt>
                <c:pt idx="1013">
                  <c:v>992</c:v>
                </c:pt>
                <c:pt idx="1014">
                  <c:v>993</c:v>
                </c:pt>
                <c:pt idx="1015">
                  <c:v>994</c:v>
                </c:pt>
                <c:pt idx="1016">
                  <c:v>995</c:v>
                </c:pt>
                <c:pt idx="1017">
                  <c:v>996</c:v>
                </c:pt>
                <c:pt idx="1018">
                  <c:v>997</c:v>
                </c:pt>
                <c:pt idx="1019">
                  <c:v>998</c:v>
                </c:pt>
                <c:pt idx="1020">
                  <c:v>999</c:v>
                </c:pt>
                <c:pt idx="1021">
                  <c:v>1000</c:v>
                </c:pt>
                <c:pt idx="1022">
                  <c:v>1001</c:v>
                </c:pt>
                <c:pt idx="1023">
                  <c:v>1002</c:v>
                </c:pt>
                <c:pt idx="1024">
                  <c:v>1003</c:v>
                </c:pt>
                <c:pt idx="1025">
                  <c:v>1004</c:v>
                </c:pt>
                <c:pt idx="1026">
                  <c:v>1005</c:v>
                </c:pt>
                <c:pt idx="1027">
                  <c:v>1006</c:v>
                </c:pt>
                <c:pt idx="1028">
                  <c:v>1007</c:v>
                </c:pt>
                <c:pt idx="1029">
                  <c:v>1008</c:v>
                </c:pt>
                <c:pt idx="1030">
                  <c:v>1009</c:v>
                </c:pt>
                <c:pt idx="1031">
                  <c:v>1010</c:v>
                </c:pt>
                <c:pt idx="1032">
                  <c:v>1011</c:v>
                </c:pt>
                <c:pt idx="1033">
                  <c:v>1012</c:v>
                </c:pt>
                <c:pt idx="1034">
                  <c:v>1013</c:v>
                </c:pt>
                <c:pt idx="1035">
                  <c:v>1014</c:v>
                </c:pt>
                <c:pt idx="1036">
                  <c:v>1015</c:v>
                </c:pt>
                <c:pt idx="1037">
                  <c:v>1016</c:v>
                </c:pt>
                <c:pt idx="1038">
                  <c:v>1017</c:v>
                </c:pt>
                <c:pt idx="1039">
                  <c:v>1018</c:v>
                </c:pt>
                <c:pt idx="1040">
                  <c:v>1019</c:v>
                </c:pt>
                <c:pt idx="1041">
                  <c:v>1020</c:v>
                </c:pt>
                <c:pt idx="1042">
                  <c:v>1021</c:v>
                </c:pt>
                <c:pt idx="1043">
                  <c:v>1022</c:v>
                </c:pt>
                <c:pt idx="1044">
                  <c:v>1023</c:v>
                </c:pt>
                <c:pt idx="1045">
                  <c:v>1024</c:v>
                </c:pt>
                <c:pt idx="1046">
                  <c:v>1025</c:v>
                </c:pt>
                <c:pt idx="1047">
                  <c:v>1026</c:v>
                </c:pt>
                <c:pt idx="1048">
                  <c:v>1027</c:v>
                </c:pt>
                <c:pt idx="1049">
                  <c:v>1028</c:v>
                </c:pt>
                <c:pt idx="1050">
                  <c:v>1029</c:v>
                </c:pt>
                <c:pt idx="1051">
                  <c:v>1030</c:v>
                </c:pt>
                <c:pt idx="1052">
                  <c:v>1031</c:v>
                </c:pt>
                <c:pt idx="1053">
                  <c:v>1032</c:v>
                </c:pt>
                <c:pt idx="1054">
                  <c:v>1033</c:v>
                </c:pt>
                <c:pt idx="1055">
                  <c:v>1034</c:v>
                </c:pt>
                <c:pt idx="1056">
                  <c:v>1035</c:v>
                </c:pt>
                <c:pt idx="1057">
                  <c:v>1036</c:v>
                </c:pt>
                <c:pt idx="1058">
                  <c:v>1037</c:v>
                </c:pt>
                <c:pt idx="1059">
                  <c:v>1038</c:v>
                </c:pt>
                <c:pt idx="1060">
                  <c:v>1039</c:v>
                </c:pt>
                <c:pt idx="1061">
                  <c:v>1040</c:v>
                </c:pt>
                <c:pt idx="1062">
                  <c:v>1041</c:v>
                </c:pt>
                <c:pt idx="1063">
                  <c:v>1042</c:v>
                </c:pt>
                <c:pt idx="1064">
                  <c:v>1043</c:v>
                </c:pt>
                <c:pt idx="1065">
                  <c:v>1044</c:v>
                </c:pt>
                <c:pt idx="1066">
                  <c:v>1045</c:v>
                </c:pt>
                <c:pt idx="1067">
                  <c:v>1046</c:v>
                </c:pt>
                <c:pt idx="1068">
                  <c:v>1047</c:v>
                </c:pt>
                <c:pt idx="1069">
                  <c:v>1048</c:v>
                </c:pt>
                <c:pt idx="1070">
                  <c:v>1049</c:v>
                </c:pt>
                <c:pt idx="1071">
                  <c:v>1050</c:v>
                </c:pt>
                <c:pt idx="1072">
                  <c:v>1051</c:v>
                </c:pt>
                <c:pt idx="1073">
                  <c:v>1052</c:v>
                </c:pt>
                <c:pt idx="1074">
                  <c:v>1053</c:v>
                </c:pt>
                <c:pt idx="1075">
                  <c:v>1054</c:v>
                </c:pt>
                <c:pt idx="1076">
                  <c:v>1055</c:v>
                </c:pt>
                <c:pt idx="1077">
                  <c:v>1056</c:v>
                </c:pt>
                <c:pt idx="1078">
                  <c:v>1057</c:v>
                </c:pt>
                <c:pt idx="1079">
                  <c:v>1058</c:v>
                </c:pt>
                <c:pt idx="1080">
                  <c:v>1059</c:v>
                </c:pt>
                <c:pt idx="1081">
                  <c:v>1060</c:v>
                </c:pt>
                <c:pt idx="1082">
                  <c:v>1061</c:v>
                </c:pt>
                <c:pt idx="1083">
                  <c:v>1062</c:v>
                </c:pt>
                <c:pt idx="1084">
                  <c:v>1063</c:v>
                </c:pt>
                <c:pt idx="1085">
                  <c:v>1064</c:v>
                </c:pt>
                <c:pt idx="1086">
                  <c:v>1065</c:v>
                </c:pt>
                <c:pt idx="1087">
                  <c:v>1066</c:v>
                </c:pt>
                <c:pt idx="1088">
                  <c:v>1067</c:v>
                </c:pt>
                <c:pt idx="1089">
                  <c:v>1068</c:v>
                </c:pt>
                <c:pt idx="1090">
                  <c:v>1069</c:v>
                </c:pt>
                <c:pt idx="1091">
                  <c:v>1070</c:v>
                </c:pt>
                <c:pt idx="1092">
                  <c:v>1071</c:v>
                </c:pt>
                <c:pt idx="1093">
                  <c:v>1072</c:v>
                </c:pt>
                <c:pt idx="1094">
                  <c:v>1073</c:v>
                </c:pt>
                <c:pt idx="1095">
                  <c:v>1074</c:v>
                </c:pt>
                <c:pt idx="1096">
                  <c:v>1075</c:v>
                </c:pt>
                <c:pt idx="1097">
                  <c:v>1076</c:v>
                </c:pt>
                <c:pt idx="1098">
                  <c:v>1077</c:v>
                </c:pt>
                <c:pt idx="1099">
                  <c:v>1078</c:v>
                </c:pt>
                <c:pt idx="1100">
                  <c:v>1079</c:v>
                </c:pt>
                <c:pt idx="1101">
                  <c:v>1080</c:v>
                </c:pt>
                <c:pt idx="1102">
                  <c:v>1081</c:v>
                </c:pt>
                <c:pt idx="1103">
                  <c:v>1082</c:v>
                </c:pt>
                <c:pt idx="1104">
                  <c:v>9274</c:v>
                </c:pt>
                <c:pt idx="1105">
                  <c:v>1083</c:v>
                </c:pt>
                <c:pt idx="1106">
                  <c:v>1084</c:v>
                </c:pt>
                <c:pt idx="1107">
                  <c:v>1085</c:v>
                </c:pt>
                <c:pt idx="1108">
                  <c:v>1086</c:v>
                </c:pt>
                <c:pt idx="1109">
                  <c:v>1087</c:v>
                </c:pt>
                <c:pt idx="1110">
                  <c:v>1088</c:v>
                </c:pt>
                <c:pt idx="1111">
                  <c:v>1089</c:v>
                </c:pt>
                <c:pt idx="1112">
                  <c:v>1090</c:v>
                </c:pt>
                <c:pt idx="1113">
                  <c:v>1091</c:v>
                </c:pt>
                <c:pt idx="1114">
                  <c:v>1092</c:v>
                </c:pt>
                <c:pt idx="1115">
                  <c:v>1093</c:v>
                </c:pt>
                <c:pt idx="1116">
                  <c:v>1094</c:v>
                </c:pt>
                <c:pt idx="1117">
                  <c:v>1095</c:v>
                </c:pt>
                <c:pt idx="1118">
                  <c:v>1096</c:v>
                </c:pt>
                <c:pt idx="1119">
                  <c:v>1097</c:v>
                </c:pt>
                <c:pt idx="1120">
                  <c:v>1098</c:v>
                </c:pt>
                <c:pt idx="1121">
                  <c:v>1099</c:v>
                </c:pt>
                <c:pt idx="1122">
                  <c:v>1100</c:v>
                </c:pt>
                <c:pt idx="1123">
                  <c:v>1101</c:v>
                </c:pt>
                <c:pt idx="1124">
                  <c:v>1102</c:v>
                </c:pt>
                <c:pt idx="1125">
                  <c:v>1103</c:v>
                </c:pt>
                <c:pt idx="1126">
                  <c:v>1104</c:v>
                </c:pt>
                <c:pt idx="1127">
                  <c:v>1105</c:v>
                </c:pt>
                <c:pt idx="1128">
                  <c:v>1106</c:v>
                </c:pt>
                <c:pt idx="1129">
                  <c:v>1107</c:v>
                </c:pt>
                <c:pt idx="1130">
                  <c:v>1108</c:v>
                </c:pt>
                <c:pt idx="1131">
                  <c:v>1109</c:v>
                </c:pt>
                <c:pt idx="1132">
                  <c:v>1110</c:v>
                </c:pt>
                <c:pt idx="1133">
                  <c:v>1111</c:v>
                </c:pt>
                <c:pt idx="1134">
                  <c:v>1112</c:v>
                </c:pt>
                <c:pt idx="1135">
                  <c:v>1113</c:v>
                </c:pt>
                <c:pt idx="1136">
                  <c:v>1114</c:v>
                </c:pt>
                <c:pt idx="1137">
                  <c:v>1115</c:v>
                </c:pt>
                <c:pt idx="1138">
                  <c:v>1116</c:v>
                </c:pt>
                <c:pt idx="1139">
                  <c:v>1117</c:v>
                </c:pt>
                <c:pt idx="1140">
                  <c:v>1118</c:v>
                </c:pt>
                <c:pt idx="1141">
                  <c:v>1119</c:v>
                </c:pt>
                <c:pt idx="1142">
                  <c:v>1120</c:v>
                </c:pt>
                <c:pt idx="1143">
                  <c:v>1121</c:v>
                </c:pt>
                <c:pt idx="1144">
                  <c:v>1122</c:v>
                </c:pt>
                <c:pt idx="1145">
                  <c:v>1123</c:v>
                </c:pt>
                <c:pt idx="1146">
                  <c:v>1124</c:v>
                </c:pt>
                <c:pt idx="1147">
                  <c:v>1125</c:v>
                </c:pt>
                <c:pt idx="1148">
                  <c:v>1126</c:v>
                </c:pt>
                <c:pt idx="1149">
                  <c:v>1127</c:v>
                </c:pt>
                <c:pt idx="1150">
                  <c:v>1128</c:v>
                </c:pt>
                <c:pt idx="1151">
                  <c:v>1129</c:v>
                </c:pt>
                <c:pt idx="1152">
                  <c:v>1130</c:v>
                </c:pt>
                <c:pt idx="1153">
                  <c:v>1131</c:v>
                </c:pt>
                <c:pt idx="1154">
                  <c:v>1132</c:v>
                </c:pt>
                <c:pt idx="1155">
                  <c:v>1133</c:v>
                </c:pt>
                <c:pt idx="1156">
                  <c:v>1134</c:v>
                </c:pt>
                <c:pt idx="1157">
                  <c:v>1135</c:v>
                </c:pt>
                <c:pt idx="1158">
                  <c:v>1136</c:v>
                </c:pt>
                <c:pt idx="1159">
                  <c:v>1137</c:v>
                </c:pt>
                <c:pt idx="1160">
                  <c:v>1138</c:v>
                </c:pt>
                <c:pt idx="1161">
                  <c:v>1139</c:v>
                </c:pt>
                <c:pt idx="1162">
                  <c:v>1140</c:v>
                </c:pt>
                <c:pt idx="1163">
                  <c:v>1141</c:v>
                </c:pt>
                <c:pt idx="1164">
                  <c:v>1142</c:v>
                </c:pt>
                <c:pt idx="1165">
                  <c:v>1143</c:v>
                </c:pt>
                <c:pt idx="1166">
                  <c:v>1144</c:v>
                </c:pt>
                <c:pt idx="1167">
                  <c:v>1145</c:v>
                </c:pt>
                <c:pt idx="1168">
                  <c:v>1146</c:v>
                </c:pt>
                <c:pt idx="1169">
                  <c:v>1147</c:v>
                </c:pt>
                <c:pt idx="1170">
                  <c:v>1148</c:v>
                </c:pt>
                <c:pt idx="1171">
                  <c:v>1149</c:v>
                </c:pt>
                <c:pt idx="1172">
                  <c:v>1150</c:v>
                </c:pt>
                <c:pt idx="1173">
                  <c:v>1151</c:v>
                </c:pt>
                <c:pt idx="1174">
                  <c:v>1152</c:v>
                </c:pt>
                <c:pt idx="1175">
                  <c:v>1153</c:v>
                </c:pt>
                <c:pt idx="1176">
                  <c:v>1154</c:v>
                </c:pt>
                <c:pt idx="1177">
                  <c:v>1155</c:v>
                </c:pt>
                <c:pt idx="1178">
                  <c:v>1156</c:v>
                </c:pt>
                <c:pt idx="1179">
                  <c:v>1157</c:v>
                </c:pt>
                <c:pt idx="1180">
                  <c:v>1158</c:v>
                </c:pt>
                <c:pt idx="1181">
                  <c:v>1159</c:v>
                </c:pt>
                <c:pt idx="1182">
                  <c:v>1160</c:v>
                </c:pt>
                <c:pt idx="1183">
                  <c:v>1161</c:v>
                </c:pt>
                <c:pt idx="1184">
                  <c:v>1162</c:v>
                </c:pt>
                <c:pt idx="1185">
                  <c:v>1163</c:v>
                </c:pt>
                <c:pt idx="1186">
                  <c:v>1164</c:v>
                </c:pt>
                <c:pt idx="1187">
                  <c:v>1165</c:v>
                </c:pt>
                <c:pt idx="1188">
                  <c:v>1166</c:v>
                </c:pt>
                <c:pt idx="1189">
                  <c:v>1167</c:v>
                </c:pt>
                <c:pt idx="1190">
                  <c:v>1168</c:v>
                </c:pt>
                <c:pt idx="1191">
                  <c:v>1169</c:v>
                </c:pt>
                <c:pt idx="1192">
                  <c:v>1170</c:v>
                </c:pt>
                <c:pt idx="1193">
                  <c:v>1171</c:v>
                </c:pt>
                <c:pt idx="1194">
                  <c:v>1172</c:v>
                </c:pt>
                <c:pt idx="1195">
                  <c:v>1173</c:v>
                </c:pt>
                <c:pt idx="1196">
                  <c:v>1174</c:v>
                </c:pt>
                <c:pt idx="1197">
                  <c:v>1175</c:v>
                </c:pt>
                <c:pt idx="1198">
                  <c:v>1176</c:v>
                </c:pt>
                <c:pt idx="1199">
                  <c:v>1177</c:v>
                </c:pt>
                <c:pt idx="1200">
                  <c:v>1178</c:v>
                </c:pt>
                <c:pt idx="1201">
                  <c:v>1179</c:v>
                </c:pt>
                <c:pt idx="1202">
                  <c:v>1180</c:v>
                </c:pt>
                <c:pt idx="1203">
                  <c:v>1181</c:v>
                </c:pt>
                <c:pt idx="1204">
                  <c:v>1182</c:v>
                </c:pt>
                <c:pt idx="1205">
                  <c:v>1183</c:v>
                </c:pt>
                <c:pt idx="1206">
                  <c:v>1184</c:v>
                </c:pt>
                <c:pt idx="1207">
                  <c:v>1185</c:v>
                </c:pt>
                <c:pt idx="1208">
                  <c:v>1186</c:v>
                </c:pt>
                <c:pt idx="1209">
                  <c:v>1187</c:v>
                </c:pt>
                <c:pt idx="1210">
                  <c:v>1188</c:v>
                </c:pt>
                <c:pt idx="1211">
                  <c:v>1189</c:v>
                </c:pt>
                <c:pt idx="1212">
                  <c:v>1190</c:v>
                </c:pt>
                <c:pt idx="1213">
                  <c:v>1191</c:v>
                </c:pt>
                <c:pt idx="1214">
                  <c:v>1192</c:v>
                </c:pt>
                <c:pt idx="1215">
                  <c:v>1193</c:v>
                </c:pt>
                <c:pt idx="1216">
                  <c:v>1194</c:v>
                </c:pt>
                <c:pt idx="1217">
                  <c:v>1195</c:v>
                </c:pt>
                <c:pt idx="1218">
                  <c:v>1196</c:v>
                </c:pt>
                <c:pt idx="1219">
                  <c:v>1197</c:v>
                </c:pt>
                <c:pt idx="1220">
                  <c:v>1198</c:v>
                </c:pt>
                <c:pt idx="1221">
                  <c:v>1199</c:v>
                </c:pt>
                <c:pt idx="1222">
                  <c:v>1200</c:v>
                </c:pt>
                <c:pt idx="1223">
                  <c:v>1201</c:v>
                </c:pt>
                <c:pt idx="1224">
                  <c:v>1202</c:v>
                </c:pt>
                <c:pt idx="1225">
                  <c:v>1203</c:v>
                </c:pt>
                <c:pt idx="1226">
                  <c:v>9395</c:v>
                </c:pt>
                <c:pt idx="1227">
                  <c:v>1204</c:v>
                </c:pt>
                <c:pt idx="1228">
                  <c:v>1205</c:v>
                </c:pt>
                <c:pt idx="1229">
                  <c:v>1206</c:v>
                </c:pt>
                <c:pt idx="1230">
                  <c:v>1207</c:v>
                </c:pt>
                <c:pt idx="1231">
                  <c:v>1208</c:v>
                </c:pt>
                <c:pt idx="1232">
                  <c:v>1209</c:v>
                </c:pt>
                <c:pt idx="1233">
                  <c:v>1210</c:v>
                </c:pt>
                <c:pt idx="1234">
                  <c:v>1211</c:v>
                </c:pt>
                <c:pt idx="1235">
                  <c:v>1212</c:v>
                </c:pt>
                <c:pt idx="1236">
                  <c:v>1213</c:v>
                </c:pt>
                <c:pt idx="1237">
                  <c:v>1214</c:v>
                </c:pt>
                <c:pt idx="1238">
                  <c:v>1215</c:v>
                </c:pt>
                <c:pt idx="1239">
                  <c:v>1216</c:v>
                </c:pt>
                <c:pt idx="1240">
                  <c:v>1217</c:v>
                </c:pt>
                <c:pt idx="1241">
                  <c:v>1218</c:v>
                </c:pt>
                <c:pt idx="1242">
                  <c:v>1219</c:v>
                </c:pt>
                <c:pt idx="1243">
                  <c:v>1220</c:v>
                </c:pt>
                <c:pt idx="1244">
                  <c:v>1221</c:v>
                </c:pt>
                <c:pt idx="1245">
                  <c:v>1222</c:v>
                </c:pt>
                <c:pt idx="1246">
                  <c:v>1223</c:v>
                </c:pt>
                <c:pt idx="1247">
                  <c:v>1224</c:v>
                </c:pt>
                <c:pt idx="1248">
                  <c:v>1225</c:v>
                </c:pt>
                <c:pt idx="1249">
                  <c:v>1226</c:v>
                </c:pt>
                <c:pt idx="1250">
                  <c:v>1227</c:v>
                </c:pt>
                <c:pt idx="1251">
                  <c:v>1228</c:v>
                </c:pt>
                <c:pt idx="1252">
                  <c:v>1229</c:v>
                </c:pt>
                <c:pt idx="1253">
                  <c:v>1230</c:v>
                </c:pt>
                <c:pt idx="1254">
                  <c:v>1231</c:v>
                </c:pt>
                <c:pt idx="1255">
                  <c:v>1232</c:v>
                </c:pt>
                <c:pt idx="1256">
                  <c:v>1233</c:v>
                </c:pt>
                <c:pt idx="1257">
                  <c:v>1234</c:v>
                </c:pt>
                <c:pt idx="1258">
                  <c:v>1235</c:v>
                </c:pt>
                <c:pt idx="1259">
                  <c:v>1236</c:v>
                </c:pt>
                <c:pt idx="1260">
                  <c:v>1237</c:v>
                </c:pt>
                <c:pt idx="1261">
                  <c:v>1238</c:v>
                </c:pt>
                <c:pt idx="1262">
                  <c:v>1239</c:v>
                </c:pt>
                <c:pt idx="1263">
                  <c:v>1240</c:v>
                </c:pt>
                <c:pt idx="1264">
                  <c:v>1241</c:v>
                </c:pt>
                <c:pt idx="1265">
                  <c:v>1242</c:v>
                </c:pt>
                <c:pt idx="1266">
                  <c:v>1243</c:v>
                </c:pt>
                <c:pt idx="1267">
                  <c:v>1244</c:v>
                </c:pt>
                <c:pt idx="1268">
                  <c:v>1245</c:v>
                </c:pt>
                <c:pt idx="1269">
                  <c:v>1246</c:v>
                </c:pt>
                <c:pt idx="1270">
                  <c:v>1247</c:v>
                </c:pt>
                <c:pt idx="1271">
                  <c:v>9439</c:v>
                </c:pt>
                <c:pt idx="1272">
                  <c:v>1248</c:v>
                </c:pt>
                <c:pt idx="1273">
                  <c:v>1249</c:v>
                </c:pt>
                <c:pt idx="1274">
                  <c:v>1250</c:v>
                </c:pt>
                <c:pt idx="1275">
                  <c:v>1251</c:v>
                </c:pt>
                <c:pt idx="1276">
                  <c:v>1252</c:v>
                </c:pt>
                <c:pt idx="1277">
                  <c:v>1253</c:v>
                </c:pt>
                <c:pt idx="1278">
                  <c:v>1254</c:v>
                </c:pt>
                <c:pt idx="1279">
                  <c:v>1255</c:v>
                </c:pt>
                <c:pt idx="1280">
                  <c:v>1256</c:v>
                </c:pt>
                <c:pt idx="1281">
                  <c:v>1257</c:v>
                </c:pt>
                <c:pt idx="1282">
                  <c:v>9449</c:v>
                </c:pt>
                <c:pt idx="1283">
                  <c:v>1258</c:v>
                </c:pt>
                <c:pt idx="1284">
                  <c:v>1259</c:v>
                </c:pt>
                <c:pt idx="1285">
                  <c:v>1260</c:v>
                </c:pt>
                <c:pt idx="1286">
                  <c:v>1261</c:v>
                </c:pt>
                <c:pt idx="1287">
                  <c:v>1262</c:v>
                </c:pt>
                <c:pt idx="1288">
                  <c:v>1263</c:v>
                </c:pt>
                <c:pt idx="1289">
                  <c:v>1264</c:v>
                </c:pt>
                <c:pt idx="1290">
                  <c:v>1265</c:v>
                </c:pt>
                <c:pt idx="1291">
                  <c:v>1266</c:v>
                </c:pt>
                <c:pt idx="1292">
                  <c:v>1267</c:v>
                </c:pt>
                <c:pt idx="1293">
                  <c:v>1268</c:v>
                </c:pt>
                <c:pt idx="1294">
                  <c:v>1269</c:v>
                </c:pt>
                <c:pt idx="1295">
                  <c:v>1270</c:v>
                </c:pt>
                <c:pt idx="1296">
                  <c:v>1271</c:v>
                </c:pt>
                <c:pt idx="1297">
                  <c:v>1272</c:v>
                </c:pt>
                <c:pt idx="1298">
                  <c:v>1273</c:v>
                </c:pt>
                <c:pt idx="1299">
                  <c:v>1274</c:v>
                </c:pt>
                <c:pt idx="1300">
                  <c:v>1275</c:v>
                </c:pt>
                <c:pt idx="1301">
                  <c:v>1276</c:v>
                </c:pt>
                <c:pt idx="1302">
                  <c:v>1277</c:v>
                </c:pt>
                <c:pt idx="1303">
                  <c:v>1278</c:v>
                </c:pt>
                <c:pt idx="1304">
                  <c:v>1279</c:v>
                </c:pt>
                <c:pt idx="1305">
                  <c:v>1280</c:v>
                </c:pt>
                <c:pt idx="1306">
                  <c:v>1281</c:v>
                </c:pt>
                <c:pt idx="1307">
                  <c:v>1282</c:v>
                </c:pt>
                <c:pt idx="1308">
                  <c:v>1283</c:v>
                </c:pt>
                <c:pt idx="1309">
                  <c:v>1284</c:v>
                </c:pt>
                <c:pt idx="1310">
                  <c:v>1285</c:v>
                </c:pt>
                <c:pt idx="1311">
                  <c:v>1286</c:v>
                </c:pt>
                <c:pt idx="1312">
                  <c:v>1287</c:v>
                </c:pt>
                <c:pt idx="1313">
                  <c:v>1288</c:v>
                </c:pt>
                <c:pt idx="1314">
                  <c:v>1289</c:v>
                </c:pt>
                <c:pt idx="1315">
                  <c:v>1290</c:v>
                </c:pt>
                <c:pt idx="1316">
                  <c:v>1291</c:v>
                </c:pt>
                <c:pt idx="1317">
                  <c:v>1292</c:v>
                </c:pt>
                <c:pt idx="1318">
                  <c:v>1293</c:v>
                </c:pt>
                <c:pt idx="1319">
                  <c:v>1294</c:v>
                </c:pt>
                <c:pt idx="1320">
                  <c:v>1295</c:v>
                </c:pt>
                <c:pt idx="1321">
                  <c:v>1296</c:v>
                </c:pt>
                <c:pt idx="1322">
                  <c:v>1297</c:v>
                </c:pt>
                <c:pt idx="1323">
                  <c:v>1298</c:v>
                </c:pt>
                <c:pt idx="1324">
                  <c:v>1299</c:v>
                </c:pt>
                <c:pt idx="1325">
                  <c:v>1300</c:v>
                </c:pt>
                <c:pt idx="1326">
                  <c:v>1301</c:v>
                </c:pt>
                <c:pt idx="1327">
                  <c:v>1302</c:v>
                </c:pt>
                <c:pt idx="1328">
                  <c:v>1303</c:v>
                </c:pt>
                <c:pt idx="1329">
                  <c:v>1304</c:v>
                </c:pt>
                <c:pt idx="1330">
                  <c:v>1305</c:v>
                </c:pt>
                <c:pt idx="1331">
                  <c:v>1306</c:v>
                </c:pt>
                <c:pt idx="1332">
                  <c:v>1307</c:v>
                </c:pt>
                <c:pt idx="1333">
                  <c:v>1308</c:v>
                </c:pt>
                <c:pt idx="1334">
                  <c:v>1309</c:v>
                </c:pt>
                <c:pt idx="1335">
                  <c:v>1310</c:v>
                </c:pt>
                <c:pt idx="1336">
                  <c:v>1311</c:v>
                </c:pt>
                <c:pt idx="1337">
                  <c:v>1312</c:v>
                </c:pt>
                <c:pt idx="1338">
                  <c:v>1313</c:v>
                </c:pt>
                <c:pt idx="1339">
                  <c:v>1314</c:v>
                </c:pt>
                <c:pt idx="1340">
                  <c:v>1315</c:v>
                </c:pt>
                <c:pt idx="1341">
                  <c:v>1316</c:v>
                </c:pt>
                <c:pt idx="1342">
                  <c:v>1317</c:v>
                </c:pt>
                <c:pt idx="1343">
                  <c:v>1318</c:v>
                </c:pt>
                <c:pt idx="1344">
                  <c:v>1319</c:v>
                </c:pt>
                <c:pt idx="1345">
                  <c:v>1320</c:v>
                </c:pt>
                <c:pt idx="1346">
                  <c:v>1321</c:v>
                </c:pt>
                <c:pt idx="1347">
                  <c:v>1322</c:v>
                </c:pt>
                <c:pt idx="1348">
                  <c:v>1323</c:v>
                </c:pt>
                <c:pt idx="1349">
                  <c:v>1324</c:v>
                </c:pt>
                <c:pt idx="1350">
                  <c:v>1325</c:v>
                </c:pt>
                <c:pt idx="1351">
                  <c:v>1326</c:v>
                </c:pt>
                <c:pt idx="1352">
                  <c:v>1327</c:v>
                </c:pt>
                <c:pt idx="1353">
                  <c:v>1328</c:v>
                </c:pt>
                <c:pt idx="1354">
                  <c:v>9520</c:v>
                </c:pt>
                <c:pt idx="1355">
                  <c:v>1329</c:v>
                </c:pt>
                <c:pt idx="1356">
                  <c:v>1330</c:v>
                </c:pt>
                <c:pt idx="1357">
                  <c:v>1331</c:v>
                </c:pt>
                <c:pt idx="1358">
                  <c:v>1332</c:v>
                </c:pt>
                <c:pt idx="1359">
                  <c:v>1333</c:v>
                </c:pt>
                <c:pt idx="1360">
                  <c:v>1334</c:v>
                </c:pt>
                <c:pt idx="1361">
                  <c:v>1335</c:v>
                </c:pt>
                <c:pt idx="1362">
                  <c:v>1336</c:v>
                </c:pt>
                <c:pt idx="1363">
                  <c:v>1337</c:v>
                </c:pt>
                <c:pt idx="1364">
                  <c:v>1338</c:v>
                </c:pt>
                <c:pt idx="1365">
                  <c:v>1339</c:v>
                </c:pt>
                <c:pt idx="1366">
                  <c:v>1340</c:v>
                </c:pt>
                <c:pt idx="1367">
                  <c:v>9532</c:v>
                </c:pt>
                <c:pt idx="1368">
                  <c:v>1341</c:v>
                </c:pt>
                <c:pt idx="1369">
                  <c:v>1342</c:v>
                </c:pt>
                <c:pt idx="1370">
                  <c:v>1343</c:v>
                </c:pt>
                <c:pt idx="1371">
                  <c:v>1344</c:v>
                </c:pt>
                <c:pt idx="1372">
                  <c:v>1345</c:v>
                </c:pt>
                <c:pt idx="1373">
                  <c:v>1346</c:v>
                </c:pt>
                <c:pt idx="1374">
                  <c:v>1347</c:v>
                </c:pt>
                <c:pt idx="1375">
                  <c:v>1348</c:v>
                </c:pt>
                <c:pt idx="1376">
                  <c:v>1349</c:v>
                </c:pt>
                <c:pt idx="1377">
                  <c:v>1350</c:v>
                </c:pt>
                <c:pt idx="1378">
                  <c:v>1351</c:v>
                </c:pt>
                <c:pt idx="1379">
                  <c:v>1352</c:v>
                </c:pt>
                <c:pt idx="1380">
                  <c:v>1353</c:v>
                </c:pt>
                <c:pt idx="1381">
                  <c:v>1354</c:v>
                </c:pt>
                <c:pt idx="1382">
                  <c:v>1355</c:v>
                </c:pt>
                <c:pt idx="1383">
                  <c:v>1356</c:v>
                </c:pt>
                <c:pt idx="1384">
                  <c:v>1357</c:v>
                </c:pt>
                <c:pt idx="1385">
                  <c:v>1358</c:v>
                </c:pt>
                <c:pt idx="1386">
                  <c:v>1359</c:v>
                </c:pt>
                <c:pt idx="1387">
                  <c:v>1360</c:v>
                </c:pt>
                <c:pt idx="1388">
                  <c:v>1361</c:v>
                </c:pt>
                <c:pt idx="1389">
                  <c:v>1362</c:v>
                </c:pt>
                <c:pt idx="1390">
                  <c:v>1363</c:v>
                </c:pt>
                <c:pt idx="1391">
                  <c:v>1364</c:v>
                </c:pt>
                <c:pt idx="1392">
                  <c:v>1365</c:v>
                </c:pt>
                <c:pt idx="1393">
                  <c:v>1366</c:v>
                </c:pt>
                <c:pt idx="1394">
                  <c:v>1367</c:v>
                </c:pt>
                <c:pt idx="1395">
                  <c:v>1368</c:v>
                </c:pt>
                <c:pt idx="1396">
                  <c:v>1369</c:v>
                </c:pt>
                <c:pt idx="1397">
                  <c:v>1370</c:v>
                </c:pt>
                <c:pt idx="1398">
                  <c:v>1371</c:v>
                </c:pt>
                <c:pt idx="1399">
                  <c:v>1372</c:v>
                </c:pt>
                <c:pt idx="1400">
                  <c:v>1373</c:v>
                </c:pt>
                <c:pt idx="1401">
                  <c:v>1374</c:v>
                </c:pt>
                <c:pt idx="1402">
                  <c:v>1375</c:v>
                </c:pt>
                <c:pt idx="1403">
                  <c:v>1376</c:v>
                </c:pt>
                <c:pt idx="1404">
                  <c:v>1377</c:v>
                </c:pt>
                <c:pt idx="1405">
                  <c:v>1378</c:v>
                </c:pt>
                <c:pt idx="1406">
                  <c:v>1379</c:v>
                </c:pt>
                <c:pt idx="1407">
                  <c:v>1380</c:v>
                </c:pt>
                <c:pt idx="1408">
                  <c:v>1381</c:v>
                </c:pt>
                <c:pt idx="1409">
                  <c:v>1382</c:v>
                </c:pt>
                <c:pt idx="1410">
                  <c:v>1383</c:v>
                </c:pt>
                <c:pt idx="1411">
                  <c:v>1384</c:v>
                </c:pt>
                <c:pt idx="1412">
                  <c:v>1385</c:v>
                </c:pt>
                <c:pt idx="1413">
                  <c:v>1386</c:v>
                </c:pt>
                <c:pt idx="1414">
                  <c:v>1387</c:v>
                </c:pt>
                <c:pt idx="1415">
                  <c:v>1388</c:v>
                </c:pt>
                <c:pt idx="1416">
                  <c:v>1389</c:v>
                </c:pt>
                <c:pt idx="1417">
                  <c:v>1390</c:v>
                </c:pt>
                <c:pt idx="1418">
                  <c:v>1391</c:v>
                </c:pt>
                <c:pt idx="1419">
                  <c:v>1392</c:v>
                </c:pt>
                <c:pt idx="1420">
                  <c:v>1393</c:v>
                </c:pt>
                <c:pt idx="1421">
                  <c:v>1394</c:v>
                </c:pt>
                <c:pt idx="1422">
                  <c:v>1395</c:v>
                </c:pt>
                <c:pt idx="1423">
                  <c:v>1396</c:v>
                </c:pt>
                <c:pt idx="1424">
                  <c:v>1397</c:v>
                </c:pt>
                <c:pt idx="1425">
                  <c:v>1398</c:v>
                </c:pt>
                <c:pt idx="1426">
                  <c:v>1399</c:v>
                </c:pt>
                <c:pt idx="1427">
                  <c:v>1400</c:v>
                </c:pt>
                <c:pt idx="1428">
                  <c:v>1401</c:v>
                </c:pt>
                <c:pt idx="1429">
                  <c:v>1402</c:v>
                </c:pt>
                <c:pt idx="1430">
                  <c:v>1403</c:v>
                </c:pt>
                <c:pt idx="1431">
                  <c:v>1404</c:v>
                </c:pt>
                <c:pt idx="1432">
                  <c:v>1405</c:v>
                </c:pt>
                <c:pt idx="1433">
                  <c:v>1406</c:v>
                </c:pt>
                <c:pt idx="1434">
                  <c:v>1407</c:v>
                </c:pt>
                <c:pt idx="1435">
                  <c:v>1408</c:v>
                </c:pt>
                <c:pt idx="1436">
                  <c:v>1409</c:v>
                </c:pt>
                <c:pt idx="1437">
                  <c:v>1410</c:v>
                </c:pt>
                <c:pt idx="1438">
                  <c:v>1411</c:v>
                </c:pt>
                <c:pt idx="1439">
                  <c:v>1412</c:v>
                </c:pt>
                <c:pt idx="1440">
                  <c:v>1413</c:v>
                </c:pt>
                <c:pt idx="1441">
                  <c:v>1414</c:v>
                </c:pt>
                <c:pt idx="1442">
                  <c:v>1415</c:v>
                </c:pt>
                <c:pt idx="1443">
                  <c:v>1416</c:v>
                </c:pt>
                <c:pt idx="1444">
                  <c:v>1417</c:v>
                </c:pt>
                <c:pt idx="1445">
                  <c:v>1418</c:v>
                </c:pt>
                <c:pt idx="1446">
                  <c:v>1419</c:v>
                </c:pt>
                <c:pt idx="1447">
                  <c:v>1420</c:v>
                </c:pt>
                <c:pt idx="1448">
                  <c:v>1421</c:v>
                </c:pt>
                <c:pt idx="1449">
                  <c:v>1422</c:v>
                </c:pt>
                <c:pt idx="1450">
                  <c:v>1423</c:v>
                </c:pt>
                <c:pt idx="1451">
                  <c:v>1424</c:v>
                </c:pt>
                <c:pt idx="1452">
                  <c:v>1425</c:v>
                </c:pt>
                <c:pt idx="1453">
                  <c:v>1426</c:v>
                </c:pt>
                <c:pt idx="1454">
                  <c:v>1427</c:v>
                </c:pt>
                <c:pt idx="1455">
                  <c:v>1428</c:v>
                </c:pt>
                <c:pt idx="1456">
                  <c:v>1429</c:v>
                </c:pt>
                <c:pt idx="1457">
                  <c:v>1430</c:v>
                </c:pt>
                <c:pt idx="1458">
                  <c:v>1431</c:v>
                </c:pt>
                <c:pt idx="1459">
                  <c:v>1432</c:v>
                </c:pt>
                <c:pt idx="1460">
                  <c:v>1433</c:v>
                </c:pt>
                <c:pt idx="1461">
                  <c:v>1434</c:v>
                </c:pt>
                <c:pt idx="1462">
                  <c:v>1435</c:v>
                </c:pt>
                <c:pt idx="1463">
                  <c:v>1436</c:v>
                </c:pt>
                <c:pt idx="1464">
                  <c:v>1437</c:v>
                </c:pt>
                <c:pt idx="1465">
                  <c:v>1438</c:v>
                </c:pt>
                <c:pt idx="1466">
                  <c:v>1439</c:v>
                </c:pt>
                <c:pt idx="1467">
                  <c:v>1440</c:v>
                </c:pt>
                <c:pt idx="1468">
                  <c:v>1441</c:v>
                </c:pt>
                <c:pt idx="1469">
                  <c:v>1442</c:v>
                </c:pt>
                <c:pt idx="1470">
                  <c:v>1443</c:v>
                </c:pt>
                <c:pt idx="1471">
                  <c:v>1444</c:v>
                </c:pt>
                <c:pt idx="1472">
                  <c:v>1445</c:v>
                </c:pt>
                <c:pt idx="1473">
                  <c:v>1446</c:v>
                </c:pt>
                <c:pt idx="1474">
                  <c:v>1447</c:v>
                </c:pt>
                <c:pt idx="1475">
                  <c:v>1448</c:v>
                </c:pt>
                <c:pt idx="1476">
                  <c:v>1449</c:v>
                </c:pt>
                <c:pt idx="1477">
                  <c:v>1450</c:v>
                </c:pt>
                <c:pt idx="1478">
                  <c:v>1451</c:v>
                </c:pt>
                <c:pt idx="1479">
                  <c:v>1452</c:v>
                </c:pt>
                <c:pt idx="1480">
                  <c:v>1453</c:v>
                </c:pt>
                <c:pt idx="1481">
                  <c:v>1454</c:v>
                </c:pt>
                <c:pt idx="1482">
                  <c:v>1455</c:v>
                </c:pt>
                <c:pt idx="1483">
                  <c:v>1456</c:v>
                </c:pt>
                <c:pt idx="1484">
                  <c:v>1457</c:v>
                </c:pt>
                <c:pt idx="1485">
                  <c:v>1458</c:v>
                </c:pt>
                <c:pt idx="1486">
                  <c:v>1459</c:v>
                </c:pt>
                <c:pt idx="1487">
                  <c:v>1460</c:v>
                </c:pt>
                <c:pt idx="1488">
                  <c:v>1461</c:v>
                </c:pt>
                <c:pt idx="1489">
                  <c:v>1462</c:v>
                </c:pt>
                <c:pt idx="1490">
                  <c:v>1463</c:v>
                </c:pt>
                <c:pt idx="1491">
                  <c:v>1464</c:v>
                </c:pt>
                <c:pt idx="1492">
                  <c:v>1465</c:v>
                </c:pt>
                <c:pt idx="1493">
                  <c:v>1466</c:v>
                </c:pt>
                <c:pt idx="1494">
                  <c:v>1467</c:v>
                </c:pt>
                <c:pt idx="1495">
                  <c:v>1468</c:v>
                </c:pt>
                <c:pt idx="1496">
                  <c:v>1469</c:v>
                </c:pt>
                <c:pt idx="1497">
                  <c:v>1470</c:v>
                </c:pt>
                <c:pt idx="1498">
                  <c:v>1471</c:v>
                </c:pt>
                <c:pt idx="1499">
                  <c:v>1472</c:v>
                </c:pt>
                <c:pt idx="1500">
                  <c:v>1473</c:v>
                </c:pt>
                <c:pt idx="1501">
                  <c:v>1474</c:v>
                </c:pt>
                <c:pt idx="1502">
                  <c:v>1475</c:v>
                </c:pt>
                <c:pt idx="1503">
                  <c:v>1476</c:v>
                </c:pt>
                <c:pt idx="1504">
                  <c:v>1477</c:v>
                </c:pt>
                <c:pt idx="1505">
                  <c:v>1478</c:v>
                </c:pt>
                <c:pt idx="1506">
                  <c:v>1479</c:v>
                </c:pt>
                <c:pt idx="1507">
                  <c:v>1480</c:v>
                </c:pt>
                <c:pt idx="1508">
                  <c:v>1481</c:v>
                </c:pt>
                <c:pt idx="1509">
                  <c:v>1482</c:v>
                </c:pt>
                <c:pt idx="1510">
                  <c:v>1483</c:v>
                </c:pt>
                <c:pt idx="1511">
                  <c:v>1484</c:v>
                </c:pt>
                <c:pt idx="1512">
                  <c:v>1485</c:v>
                </c:pt>
                <c:pt idx="1513">
                  <c:v>1486</c:v>
                </c:pt>
                <c:pt idx="1514">
                  <c:v>1487</c:v>
                </c:pt>
                <c:pt idx="1515">
                  <c:v>1488</c:v>
                </c:pt>
                <c:pt idx="1516">
                  <c:v>1489</c:v>
                </c:pt>
                <c:pt idx="1517">
                  <c:v>1490</c:v>
                </c:pt>
                <c:pt idx="1518">
                  <c:v>1491</c:v>
                </c:pt>
                <c:pt idx="1519">
                  <c:v>1492</c:v>
                </c:pt>
                <c:pt idx="1520">
                  <c:v>1493</c:v>
                </c:pt>
                <c:pt idx="1521">
                  <c:v>1494</c:v>
                </c:pt>
                <c:pt idx="1522">
                  <c:v>1495</c:v>
                </c:pt>
                <c:pt idx="1523">
                  <c:v>1496</c:v>
                </c:pt>
                <c:pt idx="1524">
                  <c:v>1497</c:v>
                </c:pt>
                <c:pt idx="1525">
                  <c:v>1498</c:v>
                </c:pt>
                <c:pt idx="1526">
                  <c:v>1499</c:v>
                </c:pt>
                <c:pt idx="1527">
                  <c:v>1500</c:v>
                </c:pt>
                <c:pt idx="1528">
                  <c:v>1501</c:v>
                </c:pt>
                <c:pt idx="1529">
                  <c:v>1502</c:v>
                </c:pt>
                <c:pt idx="1530">
                  <c:v>1503</c:v>
                </c:pt>
                <c:pt idx="1531">
                  <c:v>1504</c:v>
                </c:pt>
                <c:pt idx="1532">
                  <c:v>1505</c:v>
                </c:pt>
                <c:pt idx="1533">
                  <c:v>1506</c:v>
                </c:pt>
                <c:pt idx="1534">
                  <c:v>1507</c:v>
                </c:pt>
                <c:pt idx="1535">
                  <c:v>1508</c:v>
                </c:pt>
                <c:pt idx="1536">
                  <c:v>1509</c:v>
                </c:pt>
                <c:pt idx="1537">
                  <c:v>1510</c:v>
                </c:pt>
                <c:pt idx="1538">
                  <c:v>1511</c:v>
                </c:pt>
                <c:pt idx="1539">
                  <c:v>1512</c:v>
                </c:pt>
                <c:pt idx="1540">
                  <c:v>1513</c:v>
                </c:pt>
                <c:pt idx="1541">
                  <c:v>1514</c:v>
                </c:pt>
                <c:pt idx="1542">
                  <c:v>1515</c:v>
                </c:pt>
                <c:pt idx="1543">
                  <c:v>1516</c:v>
                </c:pt>
                <c:pt idx="1544">
                  <c:v>1517</c:v>
                </c:pt>
                <c:pt idx="1545">
                  <c:v>1518</c:v>
                </c:pt>
                <c:pt idx="1546">
                  <c:v>1519</c:v>
                </c:pt>
                <c:pt idx="1547">
                  <c:v>1520</c:v>
                </c:pt>
                <c:pt idx="1548">
                  <c:v>1521</c:v>
                </c:pt>
                <c:pt idx="1549">
                  <c:v>1522</c:v>
                </c:pt>
                <c:pt idx="1550">
                  <c:v>1523</c:v>
                </c:pt>
                <c:pt idx="1551">
                  <c:v>1524</c:v>
                </c:pt>
                <c:pt idx="1552">
                  <c:v>1525</c:v>
                </c:pt>
                <c:pt idx="1553">
                  <c:v>1526</c:v>
                </c:pt>
                <c:pt idx="1554">
                  <c:v>1527</c:v>
                </c:pt>
                <c:pt idx="1555">
                  <c:v>1528</c:v>
                </c:pt>
                <c:pt idx="1556">
                  <c:v>1529</c:v>
                </c:pt>
                <c:pt idx="1557">
                  <c:v>1530</c:v>
                </c:pt>
                <c:pt idx="1558">
                  <c:v>1531</c:v>
                </c:pt>
                <c:pt idx="1559">
                  <c:v>1532</c:v>
                </c:pt>
                <c:pt idx="1560">
                  <c:v>1533</c:v>
                </c:pt>
                <c:pt idx="1561">
                  <c:v>1534</c:v>
                </c:pt>
                <c:pt idx="1562">
                  <c:v>1535</c:v>
                </c:pt>
                <c:pt idx="1563">
                  <c:v>1536</c:v>
                </c:pt>
                <c:pt idx="1564">
                  <c:v>1537</c:v>
                </c:pt>
                <c:pt idx="1565">
                  <c:v>1538</c:v>
                </c:pt>
                <c:pt idx="1566">
                  <c:v>1539</c:v>
                </c:pt>
                <c:pt idx="1567">
                  <c:v>1540</c:v>
                </c:pt>
                <c:pt idx="1568">
                  <c:v>1541</c:v>
                </c:pt>
                <c:pt idx="1569">
                  <c:v>1542</c:v>
                </c:pt>
                <c:pt idx="1570">
                  <c:v>1543</c:v>
                </c:pt>
                <c:pt idx="1571">
                  <c:v>1544</c:v>
                </c:pt>
                <c:pt idx="1572">
                  <c:v>1545</c:v>
                </c:pt>
                <c:pt idx="1573">
                  <c:v>1546</c:v>
                </c:pt>
                <c:pt idx="1574">
                  <c:v>1547</c:v>
                </c:pt>
                <c:pt idx="1575">
                  <c:v>1548</c:v>
                </c:pt>
                <c:pt idx="1576">
                  <c:v>1549</c:v>
                </c:pt>
                <c:pt idx="1577">
                  <c:v>1550</c:v>
                </c:pt>
                <c:pt idx="1578">
                  <c:v>1551</c:v>
                </c:pt>
                <c:pt idx="1579">
                  <c:v>1552</c:v>
                </c:pt>
                <c:pt idx="1580">
                  <c:v>1553</c:v>
                </c:pt>
                <c:pt idx="1581">
                  <c:v>1554</c:v>
                </c:pt>
                <c:pt idx="1582">
                  <c:v>1555</c:v>
                </c:pt>
                <c:pt idx="1583">
                  <c:v>1556</c:v>
                </c:pt>
                <c:pt idx="1584">
                  <c:v>1557</c:v>
                </c:pt>
                <c:pt idx="1585">
                  <c:v>1558</c:v>
                </c:pt>
                <c:pt idx="1586">
                  <c:v>1559</c:v>
                </c:pt>
                <c:pt idx="1587">
                  <c:v>1560</c:v>
                </c:pt>
                <c:pt idx="1588">
                  <c:v>1561</c:v>
                </c:pt>
                <c:pt idx="1589">
                  <c:v>1562</c:v>
                </c:pt>
                <c:pt idx="1590">
                  <c:v>1563</c:v>
                </c:pt>
                <c:pt idx="1591">
                  <c:v>1564</c:v>
                </c:pt>
                <c:pt idx="1592">
                  <c:v>1565</c:v>
                </c:pt>
                <c:pt idx="1593">
                  <c:v>1566</c:v>
                </c:pt>
                <c:pt idx="1594">
                  <c:v>1567</c:v>
                </c:pt>
                <c:pt idx="1595">
                  <c:v>1568</c:v>
                </c:pt>
                <c:pt idx="1596">
                  <c:v>1569</c:v>
                </c:pt>
                <c:pt idx="1597">
                  <c:v>1570</c:v>
                </c:pt>
                <c:pt idx="1598">
                  <c:v>1571</c:v>
                </c:pt>
                <c:pt idx="1599">
                  <c:v>1572</c:v>
                </c:pt>
                <c:pt idx="1600">
                  <c:v>1573</c:v>
                </c:pt>
                <c:pt idx="1601">
                  <c:v>1574</c:v>
                </c:pt>
                <c:pt idx="1602">
                  <c:v>1575</c:v>
                </c:pt>
                <c:pt idx="1603">
                  <c:v>1576</c:v>
                </c:pt>
                <c:pt idx="1604">
                  <c:v>1577</c:v>
                </c:pt>
                <c:pt idx="1605">
                  <c:v>1578</c:v>
                </c:pt>
                <c:pt idx="1606">
                  <c:v>1579</c:v>
                </c:pt>
                <c:pt idx="1607">
                  <c:v>1580</c:v>
                </c:pt>
                <c:pt idx="1608">
                  <c:v>1581</c:v>
                </c:pt>
                <c:pt idx="1609">
                  <c:v>1582</c:v>
                </c:pt>
                <c:pt idx="1610">
                  <c:v>1583</c:v>
                </c:pt>
                <c:pt idx="1611">
                  <c:v>1584</c:v>
                </c:pt>
                <c:pt idx="1612">
                  <c:v>1585</c:v>
                </c:pt>
                <c:pt idx="1613">
                  <c:v>1586</c:v>
                </c:pt>
                <c:pt idx="1614">
                  <c:v>1587</c:v>
                </c:pt>
                <c:pt idx="1615">
                  <c:v>1588</c:v>
                </c:pt>
                <c:pt idx="1616">
                  <c:v>1589</c:v>
                </c:pt>
                <c:pt idx="1617">
                  <c:v>1590</c:v>
                </c:pt>
                <c:pt idx="1618">
                  <c:v>1591</c:v>
                </c:pt>
                <c:pt idx="1619">
                  <c:v>1592</c:v>
                </c:pt>
                <c:pt idx="1620">
                  <c:v>1593</c:v>
                </c:pt>
                <c:pt idx="1621">
                  <c:v>1594</c:v>
                </c:pt>
                <c:pt idx="1622">
                  <c:v>1595</c:v>
                </c:pt>
                <c:pt idx="1623">
                  <c:v>1596</c:v>
                </c:pt>
                <c:pt idx="1624">
                  <c:v>1597</c:v>
                </c:pt>
                <c:pt idx="1625">
                  <c:v>1598</c:v>
                </c:pt>
                <c:pt idx="1626">
                  <c:v>1599</c:v>
                </c:pt>
                <c:pt idx="1627">
                  <c:v>1600</c:v>
                </c:pt>
                <c:pt idx="1628">
                  <c:v>1601</c:v>
                </c:pt>
                <c:pt idx="1629">
                  <c:v>1602</c:v>
                </c:pt>
                <c:pt idx="1630">
                  <c:v>1603</c:v>
                </c:pt>
                <c:pt idx="1631">
                  <c:v>1604</c:v>
                </c:pt>
                <c:pt idx="1632">
                  <c:v>1605</c:v>
                </c:pt>
                <c:pt idx="1633">
                  <c:v>1606</c:v>
                </c:pt>
                <c:pt idx="1634">
                  <c:v>1607</c:v>
                </c:pt>
                <c:pt idx="1635">
                  <c:v>1608</c:v>
                </c:pt>
                <c:pt idx="1636">
                  <c:v>1609</c:v>
                </c:pt>
                <c:pt idx="1637">
                  <c:v>1610</c:v>
                </c:pt>
                <c:pt idx="1638">
                  <c:v>1611</c:v>
                </c:pt>
                <c:pt idx="1639">
                  <c:v>1612</c:v>
                </c:pt>
                <c:pt idx="1640">
                  <c:v>1613</c:v>
                </c:pt>
                <c:pt idx="1641">
                  <c:v>1614</c:v>
                </c:pt>
                <c:pt idx="1642">
                  <c:v>1615</c:v>
                </c:pt>
                <c:pt idx="1643">
                  <c:v>1616</c:v>
                </c:pt>
                <c:pt idx="1644">
                  <c:v>1617</c:v>
                </c:pt>
                <c:pt idx="1645">
                  <c:v>1618</c:v>
                </c:pt>
                <c:pt idx="1646">
                  <c:v>1619</c:v>
                </c:pt>
                <c:pt idx="1647">
                  <c:v>9811</c:v>
                </c:pt>
                <c:pt idx="1648">
                  <c:v>1620</c:v>
                </c:pt>
                <c:pt idx="1649">
                  <c:v>1621</c:v>
                </c:pt>
                <c:pt idx="1650">
                  <c:v>1622</c:v>
                </c:pt>
                <c:pt idx="1651">
                  <c:v>1623</c:v>
                </c:pt>
                <c:pt idx="1652">
                  <c:v>1624</c:v>
                </c:pt>
                <c:pt idx="1653">
                  <c:v>1625</c:v>
                </c:pt>
                <c:pt idx="1654">
                  <c:v>1626</c:v>
                </c:pt>
                <c:pt idx="1655">
                  <c:v>1627</c:v>
                </c:pt>
                <c:pt idx="1656">
                  <c:v>1628</c:v>
                </c:pt>
                <c:pt idx="1657">
                  <c:v>1629</c:v>
                </c:pt>
                <c:pt idx="1658">
                  <c:v>1630</c:v>
                </c:pt>
                <c:pt idx="1659">
                  <c:v>1631</c:v>
                </c:pt>
                <c:pt idx="1660">
                  <c:v>1632</c:v>
                </c:pt>
                <c:pt idx="1661">
                  <c:v>1633</c:v>
                </c:pt>
                <c:pt idx="1662">
                  <c:v>1634</c:v>
                </c:pt>
                <c:pt idx="1663">
                  <c:v>1635</c:v>
                </c:pt>
                <c:pt idx="1664">
                  <c:v>1636</c:v>
                </c:pt>
                <c:pt idx="1665">
                  <c:v>1637</c:v>
                </c:pt>
                <c:pt idx="1666">
                  <c:v>1638</c:v>
                </c:pt>
                <c:pt idx="1667">
                  <c:v>1639</c:v>
                </c:pt>
                <c:pt idx="1668">
                  <c:v>1640</c:v>
                </c:pt>
                <c:pt idx="1669">
                  <c:v>1641</c:v>
                </c:pt>
                <c:pt idx="1670">
                  <c:v>1642</c:v>
                </c:pt>
                <c:pt idx="1671">
                  <c:v>1643</c:v>
                </c:pt>
                <c:pt idx="1672">
                  <c:v>1644</c:v>
                </c:pt>
                <c:pt idx="1673">
                  <c:v>1645</c:v>
                </c:pt>
                <c:pt idx="1674">
                  <c:v>1646</c:v>
                </c:pt>
                <c:pt idx="1675">
                  <c:v>1647</c:v>
                </c:pt>
                <c:pt idx="1676">
                  <c:v>1648</c:v>
                </c:pt>
                <c:pt idx="1677">
                  <c:v>1649</c:v>
                </c:pt>
                <c:pt idx="1678">
                  <c:v>1650</c:v>
                </c:pt>
                <c:pt idx="1679">
                  <c:v>1651</c:v>
                </c:pt>
                <c:pt idx="1680">
                  <c:v>1652</c:v>
                </c:pt>
                <c:pt idx="1681">
                  <c:v>1653</c:v>
                </c:pt>
                <c:pt idx="1682">
                  <c:v>1654</c:v>
                </c:pt>
                <c:pt idx="1683">
                  <c:v>1655</c:v>
                </c:pt>
                <c:pt idx="1684">
                  <c:v>1656</c:v>
                </c:pt>
                <c:pt idx="1685">
                  <c:v>1657</c:v>
                </c:pt>
                <c:pt idx="1686">
                  <c:v>1658</c:v>
                </c:pt>
                <c:pt idx="1687">
                  <c:v>1659</c:v>
                </c:pt>
                <c:pt idx="1688">
                  <c:v>1660</c:v>
                </c:pt>
                <c:pt idx="1689">
                  <c:v>1661</c:v>
                </c:pt>
                <c:pt idx="1690">
                  <c:v>1662</c:v>
                </c:pt>
                <c:pt idx="1691">
                  <c:v>1663</c:v>
                </c:pt>
                <c:pt idx="1692">
                  <c:v>1664</c:v>
                </c:pt>
                <c:pt idx="1693">
                  <c:v>1665</c:v>
                </c:pt>
                <c:pt idx="1694">
                  <c:v>1666</c:v>
                </c:pt>
                <c:pt idx="1695">
                  <c:v>1667</c:v>
                </c:pt>
                <c:pt idx="1696">
                  <c:v>1668</c:v>
                </c:pt>
                <c:pt idx="1697">
                  <c:v>1669</c:v>
                </c:pt>
                <c:pt idx="1698">
                  <c:v>1670</c:v>
                </c:pt>
                <c:pt idx="1699">
                  <c:v>1671</c:v>
                </c:pt>
                <c:pt idx="1700">
                  <c:v>1672</c:v>
                </c:pt>
                <c:pt idx="1701">
                  <c:v>1673</c:v>
                </c:pt>
                <c:pt idx="1702">
                  <c:v>1674</c:v>
                </c:pt>
                <c:pt idx="1703">
                  <c:v>1675</c:v>
                </c:pt>
                <c:pt idx="1704">
                  <c:v>1676</c:v>
                </c:pt>
                <c:pt idx="1705">
                  <c:v>1677</c:v>
                </c:pt>
                <c:pt idx="1706">
                  <c:v>1678</c:v>
                </c:pt>
                <c:pt idx="1707">
                  <c:v>1679</c:v>
                </c:pt>
                <c:pt idx="1708">
                  <c:v>1680</c:v>
                </c:pt>
                <c:pt idx="1709">
                  <c:v>1681</c:v>
                </c:pt>
                <c:pt idx="1710">
                  <c:v>1682</c:v>
                </c:pt>
                <c:pt idx="1711">
                  <c:v>1683</c:v>
                </c:pt>
                <c:pt idx="1712">
                  <c:v>1684</c:v>
                </c:pt>
                <c:pt idx="1713">
                  <c:v>1685</c:v>
                </c:pt>
                <c:pt idx="1714">
                  <c:v>1686</c:v>
                </c:pt>
                <c:pt idx="1715">
                  <c:v>1687</c:v>
                </c:pt>
                <c:pt idx="1716">
                  <c:v>1688</c:v>
                </c:pt>
                <c:pt idx="1717">
                  <c:v>1689</c:v>
                </c:pt>
                <c:pt idx="1718">
                  <c:v>1690</c:v>
                </c:pt>
                <c:pt idx="1719">
                  <c:v>1691</c:v>
                </c:pt>
                <c:pt idx="1720">
                  <c:v>9883</c:v>
                </c:pt>
                <c:pt idx="1721">
                  <c:v>1692</c:v>
                </c:pt>
                <c:pt idx="1722">
                  <c:v>1693</c:v>
                </c:pt>
                <c:pt idx="1723">
                  <c:v>1694</c:v>
                </c:pt>
                <c:pt idx="1724">
                  <c:v>1695</c:v>
                </c:pt>
                <c:pt idx="1725">
                  <c:v>1696</c:v>
                </c:pt>
                <c:pt idx="1726">
                  <c:v>1697</c:v>
                </c:pt>
                <c:pt idx="1727">
                  <c:v>1698</c:v>
                </c:pt>
                <c:pt idx="1728">
                  <c:v>1699</c:v>
                </c:pt>
                <c:pt idx="1729">
                  <c:v>1700</c:v>
                </c:pt>
                <c:pt idx="1730">
                  <c:v>1701</c:v>
                </c:pt>
                <c:pt idx="1731">
                  <c:v>1702</c:v>
                </c:pt>
                <c:pt idx="1732">
                  <c:v>1703</c:v>
                </c:pt>
                <c:pt idx="1733">
                  <c:v>1704</c:v>
                </c:pt>
                <c:pt idx="1734">
                  <c:v>1705</c:v>
                </c:pt>
                <c:pt idx="1735">
                  <c:v>1706</c:v>
                </c:pt>
                <c:pt idx="1736">
                  <c:v>1707</c:v>
                </c:pt>
                <c:pt idx="1737">
                  <c:v>1708</c:v>
                </c:pt>
                <c:pt idx="1738">
                  <c:v>1709</c:v>
                </c:pt>
                <c:pt idx="1739">
                  <c:v>1710</c:v>
                </c:pt>
                <c:pt idx="1740">
                  <c:v>1711</c:v>
                </c:pt>
                <c:pt idx="1741">
                  <c:v>1712</c:v>
                </c:pt>
                <c:pt idx="1742">
                  <c:v>1713</c:v>
                </c:pt>
                <c:pt idx="1743">
                  <c:v>1714</c:v>
                </c:pt>
                <c:pt idx="1744">
                  <c:v>1715</c:v>
                </c:pt>
                <c:pt idx="1745">
                  <c:v>1716</c:v>
                </c:pt>
                <c:pt idx="1746">
                  <c:v>1717</c:v>
                </c:pt>
                <c:pt idx="1747">
                  <c:v>1718</c:v>
                </c:pt>
                <c:pt idx="1748">
                  <c:v>1719</c:v>
                </c:pt>
                <c:pt idx="1749">
                  <c:v>1720</c:v>
                </c:pt>
                <c:pt idx="1750">
                  <c:v>1721</c:v>
                </c:pt>
                <c:pt idx="1751">
                  <c:v>1722</c:v>
                </c:pt>
                <c:pt idx="1752">
                  <c:v>1723</c:v>
                </c:pt>
                <c:pt idx="1753">
                  <c:v>1724</c:v>
                </c:pt>
                <c:pt idx="1754">
                  <c:v>1725</c:v>
                </c:pt>
                <c:pt idx="1755">
                  <c:v>1726</c:v>
                </c:pt>
                <c:pt idx="1756">
                  <c:v>1727</c:v>
                </c:pt>
                <c:pt idx="1757">
                  <c:v>1728</c:v>
                </c:pt>
                <c:pt idx="1758">
                  <c:v>1729</c:v>
                </c:pt>
                <c:pt idx="1759">
                  <c:v>1730</c:v>
                </c:pt>
                <c:pt idx="1760">
                  <c:v>1731</c:v>
                </c:pt>
                <c:pt idx="1761">
                  <c:v>1732</c:v>
                </c:pt>
                <c:pt idx="1762">
                  <c:v>1733</c:v>
                </c:pt>
                <c:pt idx="1763">
                  <c:v>1734</c:v>
                </c:pt>
                <c:pt idx="1764">
                  <c:v>1735</c:v>
                </c:pt>
                <c:pt idx="1765">
                  <c:v>1736</c:v>
                </c:pt>
                <c:pt idx="1766">
                  <c:v>1737</c:v>
                </c:pt>
                <c:pt idx="1767">
                  <c:v>1738</c:v>
                </c:pt>
                <c:pt idx="1768">
                  <c:v>1739</c:v>
                </c:pt>
                <c:pt idx="1769">
                  <c:v>1740</c:v>
                </c:pt>
                <c:pt idx="1770">
                  <c:v>1741</c:v>
                </c:pt>
                <c:pt idx="1771">
                  <c:v>1742</c:v>
                </c:pt>
                <c:pt idx="1772">
                  <c:v>1743</c:v>
                </c:pt>
                <c:pt idx="1773">
                  <c:v>9936</c:v>
                </c:pt>
                <c:pt idx="1774">
                  <c:v>1744</c:v>
                </c:pt>
                <c:pt idx="1775">
                  <c:v>1745</c:v>
                </c:pt>
                <c:pt idx="1776">
                  <c:v>1746</c:v>
                </c:pt>
                <c:pt idx="1777">
                  <c:v>1747</c:v>
                </c:pt>
                <c:pt idx="1778">
                  <c:v>1748</c:v>
                </c:pt>
                <c:pt idx="1779">
                  <c:v>1749</c:v>
                </c:pt>
                <c:pt idx="1780">
                  <c:v>1750</c:v>
                </c:pt>
                <c:pt idx="1781">
                  <c:v>1751</c:v>
                </c:pt>
                <c:pt idx="1782">
                  <c:v>1752</c:v>
                </c:pt>
                <c:pt idx="1783">
                  <c:v>1753</c:v>
                </c:pt>
                <c:pt idx="1784">
                  <c:v>1754</c:v>
                </c:pt>
                <c:pt idx="1785">
                  <c:v>1755</c:v>
                </c:pt>
                <c:pt idx="1786">
                  <c:v>1756</c:v>
                </c:pt>
                <c:pt idx="1787">
                  <c:v>1757</c:v>
                </c:pt>
                <c:pt idx="1788">
                  <c:v>1758</c:v>
                </c:pt>
                <c:pt idx="1789">
                  <c:v>1759</c:v>
                </c:pt>
                <c:pt idx="1790">
                  <c:v>1760</c:v>
                </c:pt>
                <c:pt idx="1791">
                  <c:v>1761</c:v>
                </c:pt>
                <c:pt idx="1792">
                  <c:v>1762</c:v>
                </c:pt>
                <c:pt idx="1793">
                  <c:v>1763</c:v>
                </c:pt>
                <c:pt idx="1794">
                  <c:v>1764</c:v>
                </c:pt>
                <c:pt idx="1795">
                  <c:v>1765</c:v>
                </c:pt>
                <c:pt idx="1796">
                  <c:v>1766</c:v>
                </c:pt>
                <c:pt idx="1797">
                  <c:v>1767</c:v>
                </c:pt>
                <c:pt idx="1798">
                  <c:v>1768</c:v>
                </c:pt>
                <c:pt idx="1799">
                  <c:v>1769</c:v>
                </c:pt>
                <c:pt idx="1800">
                  <c:v>1770</c:v>
                </c:pt>
                <c:pt idx="1801">
                  <c:v>1771</c:v>
                </c:pt>
                <c:pt idx="1802">
                  <c:v>1772</c:v>
                </c:pt>
                <c:pt idx="1803">
                  <c:v>1773</c:v>
                </c:pt>
                <c:pt idx="1804">
                  <c:v>1774</c:v>
                </c:pt>
                <c:pt idx="1805">
                  <c:v>1775</c:v>
                </c:pt>
                <c:pt idx="1806">
                  <c:v>1776</c:v>
                </c:pt>
                <c:pt idx="1807">
                  <c:v>1777</c:v>
                </c:pt>
                <c:pt idx="1808">
                  <c:v>1778</c:v>
                </c:pt>
                <c:pt idx="1809">
                  <c:v>1779</c:v>
                </c:pt>
                <c:pt idx="1810">
                  <c:v>1780</c:v>
                </c:pt>
                <c:pt idx="1811">
                  <c:v>1781</c:v>
                </c:pt>
                <c:pt idx="1812">
                  <c:v>1782</c:v>
                </c:pt>
                <c:pt idx="1813">
                  <c:v>1783</c:v>
                </c:pt>
                <c:pt idx="1814">
                  <c:v>1784</c:v>
                </c:pt>
                <c:pt idx="1815">
                  <c:v>1785</c:v>
                </c:pt>
                <c:pt idx="1816">
                  <c:v>1786</c:v>
                </c:pt>
                <c:pt idx="1817">
                  <c:v>1787</c:v>
                </c:pt>
                <c:pt idx="1818">
                  <c:v>1788</c:v>
                </c:pt>
                <c:pt idx="1819">
                  <c:v>1789</c:v>
                </c:pt>
                <c:pt idx="1820">
                  <c:v>1790</c:v>
                </c:pt>
                <c:pt idx="1821">
                  <c:v>1791</c:v>
                </c:pt>
                <c:pt idx="1822">
                  <c:v>1792</c:v>
                </c:pt>
                <c:pt idx="1823">
                  <c:v>1793</c:v>
                </c:pt>
                <c:pt idx="1824">
                  <c:v>1794</c:v>
                </c:pt>
                <c:pt idx="1825">
                  <c:v>1795</c:v>
                </c:pt>
                <c:pt idx="1826">
                  <c:v>1796</c:v>
                </c:pt>
                <c:pt idx="1827">
                  <c:v>1797</c:v>
                </c:pt>
                <c:pt idx="1828">
                  <c:v>1798</c:v>
                </c:pt>
                <c:pt idx="1829">
                  <c:v>1799</c:v>
                </c:pt>
                <c:pt idx="1830">
                  <c:v>1800</c:v>
                </c:pt>
                <c:pt idx="1831">
                  <c:v>1801</c:v>
                </c:pt>
                <c:pt idx="1832">
                  <c:v>1802</c:v>
                </c:pt>
                <c:pt idx="1833">
                  <c:v>1803</c:v>
                </c:pt>
                <c:pt idx="1834">
                  <c:v>1804</c:v>
                </c:pt>
                <c:pt idx="1835">
                  <c:v>1805</c:v>
                </c:pt>
                <c:pt idx="1836">
                  <c:v>1806</c:v>
                </c:pt>
                <c:pt idx="1837">
                  <c:v>1807</c:v>
                </c:pt>
                <c:pt idx="1838">
                  <c:v>1808</c:v>
                </c:pt>
                <c:pt idx="1839">
                  <c:v>1809</c:v>
                </c:pt>
                <c:pt idx="1840">
                  <c:v>1810</c:v>
                </c:pt>
                <c:pt idx="1841">
                  <c:v>1811</c:v>
                </c:pt>
                <c:pt idx="1842">
                  <c:v>1812</c:v>
                </c:pt>
                <c:pt idx="1843">
                  <c:v>1813</c:v>
                </c:pt>
                <c:pt idx="1844">
                  <c:v>1814</c:v>
                </c:pt>
                <c:pt idx="1845">
                  <c:v>1815</c:v>
                </c:pt>
                <c:pt idx="1846">
                  <c:v>1816</c:v>
                </c:pt>
                <c:pt idx="1847">
                  <c:v>1817</c:v>
                </c:pt>
                <c:pt idx="1848">
                  <c:v>1818</c:v>
                </c:pt>
                <c:pt idx="1849">
                  <c:v>1819</c:v>
                </c:pt>
                <c:pt idx="1850">
                  <c:v>1820</c:v>
                </c:pt>
                <c:pt idx="1851">
                  <c:v>1821</c:v>
                </c:pt>
                <c:pt idx="1852">
                  <c:v>1822</c:v>
                </c:pt>
                <c:pt idx="1853">
                  <c:v>1823</c:v>
                </c:pt>
                <c:pt idx="1854">
                  <c:v>1824</c:v>
                </c:pt>
                <c:pt idx="1855">
                  <c:v>1825</c:v>
                </c:pt>
                <c:pt idx="1856">
                  <c:v>1826</c:v>
                </c:pt>
                <c:pt idx="1857">
                  <c:v>1827</c:v>
                </c:pt>
                <c:pt idx="1858">
                  <c:v>1828</c:v>
                </c:pt>
                <c:pt idx="1859">
                  <c:v>1829</c:v>
                </c:pt>
                <c:pt idx="1860">
                  <c:v>1830</c:v>
                </c:pt>
                <c:pt idx="1861">
                  <c:v>1831</c:v>
                </c:pt>
                <c:pt idx="1862">
                  <c:v>1832</c:v>
                </c:pt>
                <c:pt idx="1863">
                  <c:v>1833</c:v>
                </c:pt>
                <c:pt idx="1864">
                  <c:v>1834</c:v>
                </c:pt>
                <c:pt idx="1865">
                  <c:v>1835</c:v>
                </c:pt>
                <c:pt idx="1866">
                  <c:v>1836</c:v>
                </c:pt>
                <c:pt idx="1867">
                  <c:v>10028</c:v>
                </c:pt>
                <c:pt idx="1868">
                  <c:v>1837</c:v>
                </c:pt>
                <c:pt idx="1869">
                  <c:v>1838</c:v>
                </c:pt>
                <c:pt idx="1870">
                  <c:v>1839</c:v>
                </c:pt>
                <c:pt idx="1871">
                  <c:v>1840</c:v>
                </c:pt>
                <c:pt idx="1872">
                  <c:v>1841</c:v>
                </c:pt>
                <c:pt idx="1873">
                  <c:v>1842</c:v>
                </c:pt>
                <c:pt idx="1874">
                  <c:v>1843</c:v>
                </c:pt>
                <c:pt idx="1875">
                  <c:v>1844</c:v>
                </c:pt>
                <c:pt idx="1876">
                  <c:v>1845</c:v>
                </c:pt>
                <c:pt idx="1877">
                  <c:v>1846</c:v>
                </c:pt>
                <c:pt idx="1878">
                  <c:v>1847</c:v>
                </c:pt>
                <c:pt idx="1879">
                  <c:v>1848</c:v>
                </c:pt>
                <c:pt idx="1880">
                  <c:v>1849</c:v>
                </c:pt>
                <c:pt idx="1881">
                  <c:v>1850</c:v>
                </c:pt>
                <c:pt idx="1882">
                  <c:v>1851</c:v>
                </c:pt>
                <c:pt idx="1883">
                  <c:v>1852</c:v>
                </c:pt>
                <c:pt idx="1884">
                  <c:v>1853</c:v>
                </c:pt>
                <c:pt idx="1885">
                  <c:v>1854</c:v>
                </c:pt>
                <c:pt idx="1886">
                  <c:v>1855</c:v>
                </c:pt>
                <c:pt idx="1887">
                  <c:v>1856</c:v>
                </c:pt>
                <c:pt idx="1888">
                  <c:v>1857</c:v>
                </c:pt>
                <c:pt idx="1889">
                  <c:v>1858</c:v>
                </c:pt>
                <c:pt idx="1890">
                  <c:v>1859</c:v>
                </c:pt>
                <c:pt idx="1891">
                  <c:v>1860</c:v>
                </c:pt>
                <c:pt idx="1892">
                  <c:v>1861</c:v>
                </c:pt>
                <c:pt idx="1893">
                  <c:v>1862</c:v>
                </c:pt>
                <c:pt idx="1894">
                  <c:v>1863</c:v>
                </c:pt>
                <c:pt idx="1895">
                  <c:v>1864</c:v>
                </c:pt>
                <c:pt idx="1896">
                  <c:v>1865</c:v>
                </c:pt>
                <c:pt idx="1897">
                  <c:v>1866</c:v>
                </c:pt>
                <c:pt idx="1898">
                  <c:v>1867</c:v>
                </c:pt>
                <c:pt idx="1899">
                  <c:v>1868</c:v>
                </c:pt>
                <c:pt idx="1900">
                  <c:v>1869</c:v>
                </c:pt>
                <c:pt idx="1901">
                  <c:v>1870</c:v>
                </c:pt>
                <c:pt idx="1902">
                  <c:v>1871</c:v>
                </c:pt>
                <c:pt idx="1903">
                  <c:v>1872</c:v>
                </c:pt>
                <c:pt idx="1904">
                  <c:v>1873</c:v>
                </c:pt>
                <c:pt idx="1905">
                  <c:v>1874</c:v>
                </c:pt>
                <c:pt idx="1906">
                  <c:v>1875</c:v>
                </c:pt>
                <c:pt idx="1907">
                  <c:v>1876</c:v>
                </c:pt>
                <c:pt idx="1908">
                  <c:v>1877</c:v>
                </c:pt>
                <c:pt idx="1909">
                  <c:v>1878</c:v>
                </c:pt>
                <c:pt idx="1910">
                  <c:v>1879</c:v>
                </c:pt>
                <c:pt idx="1911">
                  <c:v>1880</c:v>
                </c:pt>
                <c:pt idx="1912">
                  <c:v>1881</c:v>
                </c:pt>
                <c:pt idx="1913">
                  <c:v>1882</c:v>
                </c:pt>
                <c:pt idx="1914">
                  <c:v>1883</c:v>
                </c:pt>
                <c:pt idx="1915">
                  <c:v>1884</c:v>
                </c:pt>
                <c:pt idx="1916">
                  <c:v>1885</c:v>
                </c:pt>
                <c:pt idx="1917">
                  <c:v>1886</c:v>
                </c:pt>
                <c:pt idx="1918">
                  <c:v>1887</c:v>
                </c:pt>
                <c:pt idx="1919">
                  <c:v>1888</c:v>
                </c:pt>
                <c:pt idx="1920">
                  <c:v>1889</c:v>
                </c:pt>
                <c:pt idx="1921">
                  <c:v>1890</c:v>
                </c:pt>
                <c:pt idx="1922">
                  <c:v>1891</c:v>
                </c:pt>
                <c:pt idx="1923">
                  <c:v>1892</c:v>
                </c:pt>
                <c:pt idx="1924">
                  <c:v>1893</c:v>
                </c:pt>
                <c:pt idx="1925">
                  <c:v>1894</c:v>
                </c:pt>
                <c:pt idx="1926">
                  <c:v>1895</c:v>
                </c:pt>
                <c:pt idx="1927">
                  <c:v>1896</c:v>
                </c:pt>
                <c:pt idx="1928">
                  <c:v>1897</c:v>
                </c:pt>
                <c:pt idx="1929">
                  <c:v>1898</c:v>
                </c:pt>
                <c:pt idx="1930">
                  <c:v>1899</c:v>
                </c:pt>
                <c:pt idx="1931">
                  <c:v>1900</c:v>
                </c:pt>
                <c:pt idx="1932">
                  <c:v>1901</c:v>
                </c:pt>
                <c:pt idx="1933">
                  <c:v>1902</c:v>
                </c:pt>
                <c:pt idx="1934">
                  <c:v>1903</c:v>
                </c:pt>
                <c:pt idx="1935">
                  <c:v>1904</c:v>
                </c:pt>
                <c:pt idx="1936">
                  <c:v>1905</c:v>
                </c:pt>
                <c:pt idx="1937">
                  <c:v>1906</c:v>
                </c:pt>
                <c:pt idx="1938">
                  <c:v>1907</c:v>
                </c:pt>
                <c:pt idx="1939">
                  <c:v>1908</c:v>
                </c:pt>
                <c:pt idx="1940">
                  <c:v>1909</c:v>
                </c:pt>
                <c:pt idx="1941">
                  <c:v>1910</c:v>
                </c:pt>
                <c:pt idx="1942">
                  <c:v>1911</c:v>
                </c:pt>
                <c:pt idx="1943">
                  <c:v>1912</c:v>
                </c:pt>
                <c:pt idx="1944">
                  <c:v>1913</c:v>
                </c:pt>
                <c:pt idx="1945">
                  <c:v>1914</c:v>
                </c:pt>
                <c:pt idx="1946">
                  <c:v>1915</c:v>
                </c:pt>
                <c:pt idx="1947">
                  <c:v>1916</c:v>
                </c:pt>
                <c:pt idx="1948">
                  <c:v>1917</c:v>
                </c:pt>
                <c:pt idx="1949">
                  <c:v>1918</c:v>
                </c:pt>
                <c:pt idx="1950">
                  <c:v>1919</c:v>
                </c:pt>
                <c:pt idx="1951">
                  <c:v>1920</c:v>
                </c:pt>
                <c:pt idx="1952">
                  <c:v>1921</c:v>
                </c:pt>
                <c:pt idx="1953">
                  <c:v>1922</c:v>
                </c:pt>
                <c:pt idx="1954">
                  <c:v>1923</c:v>
                </c:pt>
                <c:pt idx="1955">
                  <c:v>1924</c:v>
                </c:pt>
                <c:pt idx="1956">
                  <c:v>1925</c:v>
                </c:pt>
                <c:pt idx="1957">
                  <c:v>1926</c:v>
                </c:pt>
                <c:pt idx="1958">
                  <c:v>1927</c:v>
                </c:pt>
                <c:pt idx="1959">
                  <c:v>1928</c:v>
                </c:pt>
                <c:pt idx="1960">
                  <c:v>1929</c:v>
                </c:pt>
                <c:pt idx="1961">
                  <c:v>1930</c:v>
                </c:pt>
                <c:pt idx="1962">
                  <c:v>1931</c:v>
                </c:pt>
                <c:pt idx="1963">
                  <c:v>1932</c:v>
                </c:pt>
                <c:pt idx="1964">
                  <c:v>1933</c:v>
                </c:pt>
                <c:pt idx="1965">
                  <c:v>1934</c:v>
                </c:pt>
                <c:pt idx="1966">
                  <c:v>1935</c:v>
                </c:pt>
                <c:pt idx="1967">
                  <c:v>1936</c:v>
                </c:pt>
                <c:pt idx="1968">
                  <c:v>1937</c:v>
                </c:pt>
                <c:pt idx="1969">
                  <c:v>1938</c:v>
                </c:pt>
                <c:pt idx="1970">
                  <c:v>1939</c:v>
                </c:pt>
                <c:pt idx="1971">
                  <c:v>1940</c:v>
                </c:pt>
                <c:pt idx="1972">
                  <c:v>1941</c:v>
                </c:pt>
                <c:pt idx="1973">
                  <c:v>1942</c:v>
                </c:pt>
                <c:pt idx="1974">
                  <c:v>1943</c:v>
                </c:pt>
                <c:pt idx="1975">
                  <c:v>1944</c:v>
                </c:pt>
                <c:pt idx="1976">
                  <c:v>1945</c:v>
                </c:pt>
                <c:pt idx="1977">
                  <c:v>1946</c:v>
                </c:pt>
                <c:pt idx="1978">
                  <c:v>1947</c:v>
                </c:pt>
                <c:pt idx="1979">
                  <c:v>1948</c:v>
                </c:pt>
                <c:pt idx="1980">
                  <c:v>1949</c:v>
                </c:pt>
                <c:pt idx="1981">
                  <c:v>1950</c:v>
                </c:pt>
                <c:pt idx="1982">
                  <c:v>1951</c:v>
                </c:pt>
                <c:pt idx="1983">
                  <c:v>1952</c:v>
                </c:pt>
                <c:pt idx="1984">
                  <c:v>1953</c:v>
                </c:pt>
                <c:pt idx="1985">
                  <c:v>1954</c:v>
                </c:pt>
                <c:pt idx="1986">
                  <c:v>1955</c:v>
                </c:pt>
                <c:pt idx="1987">
                  <c:v>1956</c:v>
                </c:pt>
                <c:pt idx="1988">
                  <c:v>1957</c:v>
                </c:pt>
                <c:pt idx="1989">
                  <c:v>10149</c:v>
                </c:pt>
                <c:pt idx="1990">
                  <c:v>1958</c:v>
                </c:pt>
                <c:pt idx="1991">
                  <c:v>1959</c:v>
                </c:pt>
                <c:pt idx="1992">
                  <c:v>1960</c:v>
                </c:pt>
                <c:pt idx="1993">
                  <c:v>1961</c:v>
                </c:pt>
                <c:pt idx="1994">
                  <c:v>1962</c:v>
                </c:pt>
                <c:pt idx="1995">
                  <c:v>1963</c:v>
                </c:pt>
                <c:pt idx="1996">
                  <c:v>1964</c:v>
                </c:pt>
                <c:pt idx="1997">
                  <c:v>1965</c:v>
                </c:pt>
                <c:pt idx="1998">
                  <c:v>1966</c:v>
                </c:pt>
                <c:pt idx="1999">
                  <c:v>1967</c:v>
                </c:pt>
                <c:pt idx="2000">
                  <c:v>1968</c:v>
                </c:pt>
                <c:pt idx="2001">
                  <c:v>1969</c:v>
                </c:pt>
                <c:pt idx="2002">
                  <c:v>1970</c:v>
                </c:pt>
                <c:pt idx="2003">
                  <c:v>1971</c:v>
                </c:pt>
                <c:pt idx="2004">
                  <c:v>1972</c:v>
                </c:pt>
                <c:pt idx="2005">
                  <c:v>1973</c:v>
                </c:pt>
                <c:pt idx="2006">
                  <c:v>1974</c:v>
                </c:pt>
                <c:pt idx="2007">
                  <c:v>1975</c:v>
                </c:pt>
                <c:pt idx="2008">
                  <c:v>10167</c:v>
                </c:pt>
                <c:pt idx="2009">
                  <c:v>1976</c:v>
                </c:pt>
                <c:pt idx="2010">
                  <c:v>1977</c:v>
                </c:pt>
                <c:pt idx="2011">
                  <c:v>1978</c:v>
                </c:pt>
                <c:pt idx="2012">
                  <c:v>1979</c:v>
                </c:pt>
                <c:pt idx="2013">
                  <c:v>1980</c:v>
                </c:pt>
                <c:pt idx="2014">
                  <c:v>1981</c:v>
                </c:pt>
                <c:pt idx="2015">
                  <c:v>1982</c:v>
                </c:pt>
                <c:pt idx="2016">
                  <c:v>1983</c:v>
                </c:pt>
                <c:pt idx="2017">
                  <c:v>1984</c:v>
                </c:pt>
                <c:pt idx="2018">
                  <c:v>1985</c:v>
                </c:pt>
                <c:pt idx="2019">
                  <c:v>1986</c:v>
                </c:pt>
                <c:pt idx="2020">
                  <c:v>1987</c:v>
                </c:pt>
                <c:pt idx="2021">
                  <c:v>1988</c:v>
                </c:pt>
                <c:pt idx="2022">
                  <c:v>1989</c:v>
                </c:pt>
                <c:pt idx="2023">
                  <c:v>1990</c:v>
                </c:pt>
                <c:pt idx="2024">
                  <c:v>1991</c:v>
                </c:pt>
                <c:pt idx="2025">
                  <c:v>1992</c:v>
                </c:pt>
                <c:pt idx="2026">
                  <c:v>1993</c:v>
                </c:pt>
                <c:pt idx="2027">
                  <c:v>1994</c:v>
                </c:pt>
                <c:pt idx="2028">
                  <c:v>1995</c:v>
                </c:pt>
                <c:pt idx="2029">
                  <c:v>1996</c:v>
                </c:pt>
                <c:pt idx="2030">
                  <c:v>1997</c:v>
                </c:pt>
                <c:pt idx="2031">
                  <c:v>1998</c:v>
                </c:pt>
                <c:pt idx="2032">
                  <c:v>1999</c:v>
                </c:pt>
                <c:pt idx="2033">
                  <c:v>2000</c:v>
                </c:pt>
                <c:pt idx="2034">
                  <c:v>2001</c:v>
                </c:pt>
                <c:pt idx="2035">
                  <c:v>2002</c:v>
                </c:pt>
                <c:pt idx="2036">
                  <c:v>2003</c:v>
                </c:pt>
                <c:pt idx="2037">
                  <c:v>2004</c:v>
                </c:pt>
                <c:pt idx="2038">
                  <c:v>2005</c:v>
                </c:pt>
                <c:pt idx="2039">
                  <c:v>2006</c:v>
                </c:pt>
                <c:pt idx="2040">
                  <c:v>2007</c:v>
                </c:pt>
                <c:pt idx="2041">
                  <c:v>2008</c:v>
                </c:pt>
                <c:pt idx="2042">
                  <c:v>2009</c:v>
                </c:pt>
                <c:pt idx="2043">
                  <c:v>2010</c:v>
                </c:pt>
                <c:pt idx="2044">
                  <c:v>2011</c:v>
                </c:pt>
                <c:pt idx="2045">
                  <c:v>2012</c:v>
                </c:pt>
                <c:pt idx="2046">
                  <c:v>2013</c:v>
                </c:pt>
                <c:pt idx="2047">
                  <c:v>2014</c:v>
                </c:pt>
                <c:pt idx="2048">
                  <c:v>2015</c:v>
                </c:pt>
                <c:pt idx="2049">
                  <c:v>2016</c:v>
                </c:pt>
                <c:pt idx="2050">
                  <c:v>2017</c:v>
                </c:pt>
                <c:pt idx="2051">
                  <c:v>2018</c:v>
                </c:pt>
                <c:pt idx="2052">
                  <c:v>2019</c:v>
                </c:pt>
                <c:pt idx="2053">
                  <c:v>2020</c:v>
                </c:pt>
                <c:pt idx="2054">
                  <c:v>2021</c:v>
                </c:pt>
                <c:pt idx="2055">
                  <c:v>2022</c:v>
                </c:pt>
                <c:pt idx="2056">
                  <c:v>2023</c:v>
                </c:pt>
                <c:pt idx="2057">
                  <c:v>2024</c:v>
                </c:pt>
                <c:pt idx="2058">
                  <c:v>2025</c:v>
                </c:pt>
                <c:pt idx="2059">
                  <c:v>2026</c:v>
                </c:pt>
                <c:pt idx="2060">
                  <c:v>2027</c:v>
                </c:pt>
                <c:pt idx="2061">
                  <c:v>2028</c:v>
                </c:pt>
                <c:pt idx="2062">
                  <c:v>2029</c:v>
                </c:pt>
                <c:pt idx="2063">
                  <c:v>2030</c:v>
                </c:pt>
                <c:pt idx="2064">
                  <c:v>2031</c:v>
                </c:pt>
                <c:pt idx="2065">
                  <c:v>2032</c:v>
                </c:pt>
                <c:pt idx="2066">
                  <c:v>2033</c:v>
                </c:pt>
                <c:pt idx="2067">
                  <c:v>2034</c:v>
                </c:pt>
                <c:pt idx="2068">
                  <c:v>2035</c:v>
                </c:pt>
                <c:pt idx="2069">
                  <c:v>2036</c:v>
                </c:pt>
                <c:pt idx="2070">
                  <c:v>2037</c:v>
                </c:pt>
                <c:pt idx="2071">
                  <c:v>2038</c:v>
                </c:pt>
                <c:pt idx="2072">
                  <c:v>2039</c:v>
                </c:pt>
                <c:pt idx="2073">
                  <c:v>2040</c:v>
                </c:pt>
                <c:pt idx="2074">
                  <c:v>2041</c:v>
                </c:pt>
                <c:pt idx="2075">
                  <c:v>2042</c:v>
                </c:pt>
                <c:pt idx="2076">
                  <c:v>2043</c:v>
                </c:pt>
                <c:pt idx="2077">
                  <c:v>2044</c:v>
                </c:pt>
                <c:pt idx="2078">
                  <c:v>2045</c:v>
                </c:pt>
                <c:pt idx="2079">
                  <c:v>2046</c:v>
                </c:pt>
                <c:pt idx="2080">
                  <c:v>2047</c:v>
                </c:pt>
                <c:pt idx="2081">
                  <c:v>2048</c:v>
                </c:pt>
                <c:pt idx="2082">
                  <c:v>2049</c:v>
                </c:pt>
                <c:pt idx="2083">
                  <c:v>2050</c:v>
                </c:pt>
                <c:pt idx="2084">
                  <c:v>2051</c:v>
                </c:pt>
                <c:pt idx="2085">
                  <c:v>2052</c:v>
                </c:pt>
                <c:pt idx="2086">
                  <c:v>2053</c:v>
                </c:pt>
                <c:pt idx="2087">
                  <c:v>2054</c:v>
                </c:pt>
                <c:pt idx="2088">
                  <c:v>2055</c:v>
                </c:pt>
                <c:pt idx="2089">
                  <c:v>2056</c:v>
                </c:pt>
                <c:pt idx="2090">
                  <c:v>2057</c:v>
                </c:pt>
                <c:pt idx="2091">
                  <c:v>2058</c:v>
                </c:pt>
                <c:pt idx="2092">
                  <c:v>2059</c:v>
                </c:pt>
                <c:pt idx="2093">
                  <c:v>2060</c:v>
                </c:pt>
                <c:pt idx="2094">
                  <c:v>2061</c:v>
                </c:pt>
                <c:pt idx="2095">
                  <c:v>2062</c:v>
                </c:pt>
                <c:pt idx="2096">
                  <c:v>2063</c:v>
                </c:pt>
                <c:pt idx="2097">
                  <c:v>2064</c:v>
                </c:pt>
                <c:pt idx="2098">
                  <c:v>2065</c:v>
                </c:pt>
                <c:pt idx="2099">
                  <c:v>2066</c:v>
                </c:pt>
                <c:pt idx="2100">
                  <c:v>2067</c:v>
                </c:pt>
                <c:pt idx="2101">
                  <c:v>2068</c:v>
                </c:pt>
                <c:pt idx="2102">
                  <c:v>2069</c:v>
                </c:pt>
                <c:pt idx="2103">
                  <c:v>2070</c:v>
                </c:pt>
                <c:pt idx="2104">
                  <c:v>2071</c:v>
                </c:pt>
                <c:pt idx="2105">
                  <c:v>2072</c:v>
                </c:pt>
                <c:pt idx="2106">
                  <c:v>2073</c:v>
                </c:pt>
                <c:pt idx="2107">
                  <c:v>2074</c:v>
                </c:pt>
                <c:pt idx="2108">
                  <c:v>2075</c:v>
                </c:pt>
                <c:pt idx="2109">
                  <c:v>2076</c:v>
                </c:pt>
                <c:pt idx="2110">
                  <c:v>2077</c:v>
                </c:pt>
                <c:pt idx="2111">
                  <c:v>2078</c:v>
                </c:pt>
                <c:pt idx="2112">
                  <c:v>2079</c:v>
                </c:pt>
                <c:pt idx="2113">
                  <c:v>2080</c:v>
                </c:pt>
                <c:pt idx="2114">
                  <c:v>2081</c:v>
                </c:pt>
                <c:pt idx="2115">
                  <c:v>2082</c:v>
                </c:pt>
                <c:pt idx="2116">
                  <c:v>2083</c:v>
                </c:pt>
                <c:pt idx="2117">
                  <c:v>2084</c:v>
                </c:pt>
                <c:pt idx="2118">
                  <c:v>2085</c:v>
                </c:pt>
                <c:pt idx="2119">
                  <c:v>2086</c:v>
                </c:pt>
                <c:pt idx="2120">
                  <c:v>2087</c:v>
                </c:pt>
                <c:pt idx="2121">
                  <c:v>2088</c:v>
                </c:pt>
                <c:pt idx="2122">
                  <c:v>2089</c:v>
                </c:pt>
                <c:pt idx="2123">
                  <c:v>2090</c:v>
                </c:pt>
                <c:pt idx="2124">
                  <c:v>2091</c:v>
                </c:pt>
                <c:pt idx="2125">
                  <c:v>2092</c:v>
                </c:pt>
                <c:pt idx="2126">
                  <c:v>2093</c:v>
                </c:pt>
                <c:pt idx="2127">
                  <c:v>2094</c:v>
                </c:pt>
                <c:pt idx="2128">
                  <c:v>2095</c:v>
                </c:pt>
                <c:pt idx="2129">
                  <c:v>2096</c:v>
                </c:pt>
                <c:pt idx="2130">
                  <c:v>2097</c:v>
                </c:pt>
                <c:pt idx="2131">
                  <c:v>2098</c:v>
                </c:pt>
                <c:pt idx="2132">
                  <c:v>2099</c:v>
                </c:pt>
                <c:pt idx="2133">
                  <c:v>2100</c:v>
                </c:pt>
                <c:pt idx="2134">
                  <c:v>2101</c:v>
                </c:pt>
                <c:pt idx="2135">
                  <c:v>2102</c:v>
                </c:pt>
                <c:pt idx="2136">
                  <c:v>2103</c:v>
                </c:pt>
                <c:pt idx="2137">
                  <c:v>2104</c:v>
                </c:pt>
                <c:pt idx="2138">
                  <c:v>2105</c:v>
                </c:pt>
                <c:pt idx="2139">
                  <c:v>2106</c:v>
                </c:pt>
                <c:pt idx="2140">
                  <c:v>2107</c:v>
                </c:pt>
                <c:pt idx="2141">
                  <c:v>2108</c:v>
                </c:pt>
                <c:pt idx="2142">
                  <c:v>2109</c:v>
                </c:pt>
                <c:pt idx="2143">
                  <c:v>2110</c:v>
                </c:pt>
                <c:pt idx="2144">
                  <c:v>2111</c:v>
                </c:pt>
                <c:pt idx="2145">
                  <c:v>10303</c:v>
                </c:pt>
                <c:pt idx="2146">
                  <c:v>2112</c:v>
                </c:pt>
                <c:pt idx="2147">
                  <c:v>2113</c:v>
                </c:pt>
                <c:pt idx="2148">
                  <c:v>2114</c:v>
                </c:pt>
                <c:pt idx="2149">
                  <c:v>2115</c:v>
                </c:pt>
                <c:pt idx="2150">
                  <c:v>2116</c:v>
                </c:pt>
                <c:pt idx="2151">
                  <c:v>2117</c:v>
                </c:pt>
                <c:pt idx="2152">
                  <c:v>2118</c:v>
                </c:pt>
                <c:pt idx="2153">
                  <c:v>2119</c:v>
                </c:pt>
                <c:pt idx="2154">
                  <c:v>2120</c:v>
                </c:pt>
                <c:pt idx="2155">
                  <c:v>2121</c:v>
                </c:pt>
                <c:pt idx="2156">
                  <c:v>2122</c:v>
                </c:pt>
                <c:pt idx="2157">
                  <c:v>2123</c:v>
                </c:pt>
                <c:pt idx="2158">
                  <c:v>2124</c:v>
                </c:pt>
                <c:pt idx="2159">
                  <c:v>2125</c:v>
                </c:pt>
                <c:pt idx="2160">
                  <c:v>2126</c:v>
                </c:pt>
                <c:pt idx="2161">
                  <c:v>2127</c:v>
                </c:pt>
                <c:pt idx="2162">
                  <c:v>2128</c:v>
                </c:pt>
                <c:pt idx="2163">
                  <c:v>2129</c:v>
                </c:pt>
                <c:pt idx="2164">
                  <c:v>2130</c:v>
                </c:pt>
                <c:pt idx="2165">
                  <c:v>2131</c:v>
                </c:pt>
                <c:pt idx="2166">
                  <c:v>2132</c:v>
                </c:pt>
                <c:pt idx="2167">
                  <c:v>2133</c:v>
                </c:pt>
                <c:pt idx="2168">
                  <c:v>2134</c:v>
                </c:pt>
                <c:pt idx="2169">
                  <c:v>2135</c:v>
                </c:pt>
                <c:pt idx="2170">
                  <c:v>2136</c:v>
                </c:pt>
                <c:pt idx="2171">
                  <c:v>2137</c:v>
                </c:pt>
                <c:pt idx="2172">
                  <c:v>2138</c:v>
                </c:pt>
                <c:pt idx="2173">
                  <c:v>2139</c:v>
                </c:pt>
                <c:pt idx="2174">
                  <c:v>2140</c:v>
                </c:pt>
                <c:pt idx="2175">
                  <c:v>2141</c:v>
                </c:pt>
                <c:pt idx="2176">
                  <c:v>2142</c:v>
                </c:pt>
                <c:pt idx="2177">
                  <c:v>2143</c:v>
                </c:pt>
                <c:pt idx="2178">
                  <c:v>2144</c:v>
                </c:pt>
                <c:pt idx="2179">
                  <c:v>2145</c:v>
                </c:pt>
                <c:pt idx="2180">
                  <c:v>2146</c:v>
                </c:pt>
                <c:pt idx="2181">
                  <c:v>2147</c:v>
                </c:pt>
                <c:pt idx="2182">
                  <c:v>2148</c:v>
                </c:pt>
                <c:pt idx="2183">
                  <c:v>2149</c:v>
                </c:pt>
                <c:pt idx="2184">
                  <c:v>2150</c:v>
                </c:pt>
                <c:pt idx="2185">
                  <c:v>2151</c:v>
                </c:pt>
                <c:pt idx="2186">
                  <c:v>2152</c:v>
                </c:pt>
                <c:pt idx="2187">
                  <c:v>2153</c:v>
                </c:pt>
                <c:pt idx="2188">
                  <c:v>2154</c:v>
                </c:pt>
                <c:pt idx="2189">
                  <c:v>2155</c:v>
                </c:pt>
                <c:pt idx="2190">
                  <c:v>2156</c:v>
                </c:pt>
                <c:pt idx="2191">
                  <c:v>2157</c:v>
                </c:pt>
                <c:pt idx="2192">
                  <c:v>2158</c:v>
                </c:pt>
                <c:pt idx="2193">
                  <c:v>2159</c:v>
                </c:pt>
                <c:pt idx="2194">
                  <c:v>2160</c:v>
                </c:pt>
                <c:pt idx="2195">
                  <c:v>2161</c:v>
                </c:pt>
                <c:pt idx="2196">
                  <c:v>2162</c:v>
                </c:pt>
                <c:pt idx="2197">
                  <c:v>2163</c:v>
                </c:pt>
                <c:pt idx="2198">
                  <c:v>2164</c:v>
                </c:pt>
                <c:pt idx="2199">
                  <c:v>2165</c:v>
                </c:pt>
                <c:pt idx="2200">
                  <c:v>2166</c:v>
                </c:pt>
                <c:pt idx="2201">
                  <c:v>2167</c:v>
                </c:pt>
                <c:pt idx="2202">
                  <c:v>2168</c:v>
                </c:pt>
                <c:pt idx="2203">
                  <c:v>2169</c:v>
                </c:pt>
                <c:pt idx="2204">
                  <c:v>2170</c:v>
                </c:pt>
                <c:pt idx="2205">
                  <c:v>2171</c:v>
                </c:pt>
                <c:pt idx="2206">
                  <c:v>2172</c:v>
                </c:pt>
                <c:pt idx="2207">
                  <c:v>2173</c:v>
                </c:pt>
                <c:pt idx="2208">
                  <c:v>2174</c:v>
                </c:pt>
                <c:pt idx="2209">
                  <c:v>2175</c:v>
                </c:pt>
                <c:pt idx="2210">
                  <c:v>2176</c:v>
                </c:pt>
                <c:pt idx="2211">
                  <c:v>2177</c:v>
                </c:pt>
                <c:pt idx="2212">
                  <c:v>2178</c:v>
                </c:pt>
                <c:pt idx="2213">
                  <c:v>2179</c:v>
                </c:pt>
                <c:pt idx="2214">
                  <c:v>2180</c:v>
                </c:pt>
                <c:pt idx="2215">
                  <c:v>2181</c:v>
                </c:pt>
                <c:pt idx="2216">
                  <c:v>2182</c:v>
                </c:pt>
                <c:pt idx="2217">
                  <c:v>2183</c:v>
                </c:pt>
                <c:pt idx="2218">
                  <c:v>2184</c:v>
                </c:pt>
                <c:pt idx="2219">
                  <c:v>2185</c:v>
                </c:pt>
                <c:pt idx="2220">
                  <c:v>2186</c:v>
                </c:pt>
                <c:pt idx="2221">
                  <c:v>2187</c:v>
                </c:pt>
                <c:pt idx="2222">
                  <c:v>2188</c:v>
                </c:pt>
                <c:pt idx="2223">
                  <c:v>2189</c:v>
                </c:pt>
                <c:pt idx="2224">
                  <c:v>2190</c:v>
                </c:pt>
                <c:pt idx="2225">
                  <c:v>2191</c:v>
                </c:pt>
                <c:pt idx="2226">
                  <c:v>2192</c:v>
                </c:pt>
                <c:pt idx="2227">
                  <c:v>2193</c:v>
                </c:pt>
                <c:pt idx="2228">
                  <c:v>2194</c:v>
                </c:pt>
                <c:pt idx="2229">
                  <c:v>2195</c:v>
                </c:pt>
                <c:pt idx="2230">
                  <c:v>2196</c:v>
                </c:pt>
                <c:pt idx="2231">
                  <c:v>2197</c:v>
                </c:pt>
                <c:pt idx="2232">
                  <c:v>2198</c:v>
                </c:pt>
                <c:pt idx="2233">
                  <c:v>2199</c:v>
                </c:pt>
                <c:pt idx="2234">
                  <c:v>2200</c:v>
                </c:pt>
                <c:pt idx="2235">
                  <c:v>2201</c:v>
                </c:pt>
                <c:pt idx="2236">
                  <c:v>2202</c:v>
                </c:pt>
                <c:pt idx="2237">
                  <c:v>2203</c:v>
                </c:pt>
                <c:pt idx="2238">
                  <c:v>2204</c:v>
                </c:pt>
                <c:pt idx="2239">
                  <c:v>2205</c:v>
                </c:pt>
                <c:pt idx="2240">
                  <c:v>2206</c:v>
                </c:pt>
                <c:pt idx="2241">
                  <c:v>2207</c:v>
                </c:pt>
                <c:pt idx="2242">
                  <c:v>2208</c:v>
                </c:pt>
                <c:pt idx="2243">
                  <c:v>2209</c:v>
                </c:pt>
                <c:pt idx="2244">
                  <c:v>2210</c:v>
                </c:pt>
                <c:pt idx="2245">
                  <c:v>2211</c:v>
                </c:pt>
                <c:pt idx="2246">
                  <c:v>2212</c:v>
                </c:pt>
                <c:pt idx="2247">
                  <c:v>2213</c:v>
                </c:pt>
                <c:pt idx="2248">
                  <c:v>2214</c:v>
                </c:pt>
                <c:pt idx="2249">
                  <c:v>2215</c:v>
                </c:pt>
                <c:pt idx="2250">
                  <c:v>2216</c:v>
                </c:pt>
                <c:pt idx="2251">
                  <c:v>2217</c:v>
                </c:pt>
                <c:pt idx="2252">
                  <c:v>2218</c:v>
                </c:pt>
                <c:pt idx="2253">
                  <c:v>2219</c:v>
                </c:pt>
                <c:pt idx="2254">
                  <c:v>2220</c:v>
                </c:pt>
                <c:pt idx="2255">
                  <c:v>2221</c:v>
                </c:pt>
                <c:pt idx="2256">
                  <c:v>2222</c:v>
                </c:pt>
                <c:pt idx="2257">
                  <c:v>2223</c:v>
                </c:pt>
                <c:pt idx="2258">
                  <c:v>2224</c:v>
                </c:pt>
                <c:pt idx="2259">
                  <c:v>2225</c:v>
                </c:pt>
                <c:pt idx="2260">
                  <c:v>2226</c:v>
                </c:pt>
                <c:pt idx="2261">
                  <c:v>2227</c:v>
                </c:pt>
                <c:pt idx="2262">
                  <c:v>2228</c:v>
                </c:pt>
                <c:pt idx="2263">
                  <c:v>2229</c:v>
                </c:pt>
                <c:pt idx="2264">
                  <c:v>2230</c:v>
                </c:pt>
                <c:pt idx="2265">
                  <c:v>2231</c:v>
                </c:pt>
                <c:pt idx="2266">
                  <c:v>2232</c:v>
                </c:pt>
                <c:pt idx="2267">
                  <c:v>2233</c:v>
                </c:pt>
                <c:pt idx="2268">
                  <c:v>10425</c:v>
                </c:pt>
                <c:pt idx="2269">
                  <c:v>2234</c:v>
                </c:pt>
                <c:pt idx="2270">
                  <c:v>2235</c:v>
                </c:pt>
                <c:pt idx="2271">
                  <c:v>2236</c:v>
                </c:pt>
                <c:pt idx="2272">
                  <c:v>2237</c:v>
                </c:pt>
                <c:pt idx="2273">
                  <c:v>2238</c:v>
                </c:pt>
                <c:pt idx="2274">
                  <c:v>2239</c:v>
                </c:pt>
                <c:pt idx="2275">
                  <c:v>2240</c:v>
                </c:pt>
                <c:pt idx="2276">
                  <c:v>2241</c:v>
                </c:pt>
                <c:pt idx="2277">
                  <c:v>2242</c:v>
                </c:pt>
                <c:pt idx="2278">
                  <c:v>2243</c:v>
                </c:pt>
                <c:pt idx="2279">
                  <c:v>2244</c:v>
                </c:pt>
                <c:pt idx="2280">
                  <c:v>2245</c:v>
                </c:pt>
                <c:pt idx="2281">
                  <c:v>2246</c:v>
                </c:pt>
                <c:pt idx="2282">
                  <c:v>2247</c:v>
                </c:pt>
                <c:pt idx="2283">
                  <c:v>2248</c:v>
                </c:pt>
                <c:pt idx="2284">
                  <c:v>2249</c:v>
                </c:pt>
                <c:pt idx="2285">
                  <c:v>2250</c:v>
                </c:pt>
                <c:pt idx="2286">
                  <c:v>2251</c:v>
                </c:pt>
                <c:pt idx="2287">
                  <c:v>2252</c:v>
                </c:pt>
                <c:pt idx="2288">
                  <c:v>2253</c:v>
                </c:pt>
                <c:pt idx="2289">
                  <c:v>2254</c:v>
                </c:pt>
                <c:pt idx="2290">
                  <c:v>2255</c:v>
                </c:pt>
                <c:pt idx="2291">
                  <c:v>2256</c:v>
                </c:pt>
                <c:pt idx="2292">
                  <c:v>2257</c:v>
                </c:pt>
                <c:pt idx="2293">
                  <c:v>2258</c:v>
                </c:pt>
                <c:pt idx="2294">
                  <c:v>2259</c:v>
                </c:pt>
                <c:pt idx="2295">
                  <c:v>2260</c:v>
                </c:pt>
                <c:pt idx="2296">
                  <c:v>2261</c:v>
                </c:pt>
                <c:pt idx="2297">
                  <c:v>2262</c:v>
                </c:pt>
                <c:pt idx="2298">
                  <c:v>2263</c:v>
                </c:pt>
                <c:pt idx="2299">
                  <c:v>2264</c:v>
                </c:pt>
                <c:pt idx="2300">
                  <c:v>2265</c:v>
                </c:pt>
                <c:pt idx="2301">
                  <c:v>2266</c:v>
                </c:pt>
                <c:pt idx="2302">
                  <c:v>2267</c:v>
                </c:pt>
                <c:pt idx="2303">
                  <c:v>2268</c:v>
                </c:pt>
                <c:pt idx="2304">
                  <c:v>2269</c:v>
                </c:pt>
                <c:pt idx="2305">
                  <c:v>2270</c:v>
                </c:pt>
                <c:pt idx="2306">
                  <c:v>2271</c:v>
                </c:pt>
                <c:pt idx="2307">
                  <c:v>2272</c:v>
                </c:pt>
                <c:pt idx="2308">
                  <c:v>2273</c:v>
                </c:pt>
                <c:pt idx="2309">
                  <c:v>2274</c:v>
                </c:pt>
                <c:pt idx="2310">
                  <c:v>2275</c:v>
                </c:pt>
                <c:pt idx="2311">
                  <c:v>2276</c:v>
                </c:pt>
                <c:pt idx="2312">
                  <c:v>2277</c:v>
                </c:pt>
                <c:pt idx="2313">
                  <c:v>2278</c:v>
                </c:pt>
                <c:pt idx="2314">
                  <c:v>2279</c:v>
                </c:pt>
                <c:pt idx="2315">
                  <c:v>2280</c:v>
                </c:pt>
                <c:pt idx="2316">
                  <c:v>2281</c:v>
                </c:pt>
                <c:pt idx="2317">
                  <c:v>2282</c:v>
                </c:pt>
                <c:pt idx="2318">
                  <c:v>2283</c:v>
                </c:pt>
                <c:pt idx="2319">
                  <c:v>2284</c:v>
                </c:pt>
                <c:pt idx="2320">
                  <c:v>2285</c:v>
                </c:pt>
                <c:pt idx="2321">
                  <c:v>2286</c:v>
                </c:pt>
                <c:pt idx="2322">
                  <c:v>2287</c:v>
                </c:pt>
                <c:pt idx="2323">
                  <c:v>2288</c:v>
                </c:pt>
                <c:pt idx="2324">
                  <c:v>2289</c:v>
                </c:pt>
                <c:pt idx="2325">
                  <c:v>2290</c:v>
                </c:pt>
                <c:pt idx="2326">
                  <c:v>2291</c:v>
                </c:pt>
                <c:pt idx="2327">
                  <c:v>2292</c:v>
                </c:pt>
                <c:pt idx="2328">
                  <c:v>2293</c:v>
                </c:pt>
                <c:pt idx="2329">
                  <c:v>2294</c:v>
                </c:pt>
                <c:pt idx="2330">
                  <c:v>2295</c:v>
                </c:pt>
                <c:pt idx="2331">
                  <c:v>2296</c:v>
                </c:pt>
                <c:pt idx="2332">
                  <c:v>2297</c:v>
                </c:pt>
                <c:pt idx="2333">
                  <c:v>2298</c:v>
                </c:pt>
                <c:pt idx="2334">
                  <c:v>2299</c:v>
                </c:pt>
                <c:pt idx="2335">
                  <c:v>2300</c:v>
                </c:pt>
                <c:pt idx="2336">
                  <c:v>2301</c:v>
                </c:pt>
                <c:pt idx="2337">
                  <c:v>2302</c:v>
                </c:pt>
                <c:pt idx="2338">
                  <c:v>2303</c:v>
                </c:pt>
                <c:pt idx="2339">
                  <c:v>2304</c:v>
                </c:pt>
                <c:pt idx="2340">
                  <c:v>2305</c:v>
                </c:pt>
                <c:pt idx="2341">
                  <c:v>2306</c:v>
                </c:pt>
                <c:pt idx="2342">
                  <c:v>2307</c:v>
                </c:pt>
                <c:pt idx="2343">
                  <c:v>2308</c:v>
                </c:pt>
                <c:pt idx="2344">
                  <c:v>2309</c:v>
                </c:pt>
                <c:pt idx="2345">
                  <c:v>2310</c:v>
                </c:pt>
                <c:pt idx="2346">
                  <c:v>2311</c:v>
                </c:pt>
                <c:pt idx="2347">
                  <c:v>2312</c:v>
                </c:pt>
                <c:pt idx="2348">
                  <c:v>2313</c:v>
                </c:pt>
                <c:pt idx="2349">
                  <c:v>2314</c:v>
                </c:pt>
                <c:pt idx="2350">
                  <c:v>2315</c:v>
                </c:pt>
                <c:pt idx="2351">
                  <c:v>2316</c:v>
                </c:pt>
                <c:pt idx="2352">
                  <c:v>2317</c:v>
                </c:pt>
                <c:pt idx="2353">
                  <c:v>2318</c:v>
                </c:pt>
                <c:pt idx="2354">
                  <c:v>2319</c:v>
                </c:pt>
                <c:pt idx="2355">
                  <c:v>2320</c:v>
                </c:pt>
                <c:pt idx="2356">
                  <c:v>2321</c:v>
                </c:pt>
                <c:pt idx="2357">
                  <c:v>2322</c:v>
                </c:pt>
                <c:pt idx="2358">
                  <c:v>2323</c:v>
                </c:pt>
                <c:pt idx="2359">
                  <c:v>2324</c:v>
                </c:pt>
                <c:pt idx="2360">
                  <c:v>2325</c:v>
                </c:pt>
                <c:pt idx="2361">
                  <c:v>2326</c:v>
                </c:pt>
                <c:pt idx="2362">
                  <c:v>2327</c:v>
                </c:pt>
                <c:pt idx="2363">
                  <c:v>2328</c:v>
                </c:pt>
                <c:pt idx="2364">
                  <c:v>2329</c:v>
                </c:pt>
                <c:pt idx="2365">
                  <c:v>2330</c:v>
                </c:pt>
                <c:pt idx="2366">
                  <c:v>2331</c:v>
                </c:pt>
                <c:pt idx="2367">
                  <c:v>2332</c:v>
                </c:pt>
                <c:pt idx="2368">
                  <c:v>2333</c:v>
                </c:pt>
                <c:pt idx="2369">
                  <c:v>2334</c:v>
                </c:pt>
                <c:pt idx="2370">
                  <c:v>2335</c:v>
                </c:pt>
                <c:pt idx="2371">
                  <c:v>2336</c:v>
                </c:pt>
                <c:pt idx="2372">
                  <c:v>2337</c:v>
                </c:pt>
                <c:pt idx="2373">
                  <c:v>2338</c:v>
                </c:pt>
                <c:pt idx="2374">
                  <c:v>2339</c:v>
                </c:pt>
                <c:pt idx="2375">
                  <c:v>2340</c:v>
                </c:pt>
                <c:pt idx="2376">
                  <c:v>2341</c:v>
                </c:pt>
                <c:pt idx="2377">
                  <c:v>2342</c:v>
                </c:pt>
                <c:pt idx="2378">
                  <c:v>2343</c:v>
                </c:pt>
                <c:pt idx="2379">
                  <c:v>2344</c:v>
                </c:pt>
                <c:pt idx="2380">
                  <c:v>2345</c:v>
                </c:pt>
                <c:pt idx="2381">
                  <c:v>2346</c:v>
                </c:pt>
                <c:pt idx="2382">
                  <c:v>2347</c:v>
                </c:pt>
                <c:pt idx="2383">
                  <c:v>2348</c:v>
                </c:pt>
                <c:pt idx="2384">
                  <c:v>2349</c:v>
                </c:pt>
                <c:pt idx="2385">
                  <c:v>2350</c:v>
                </c:pt>
                <c:pt idx="2386">
                  <c:v>2351</c:v>
                </c:pt>
                <c:pt idx="2387">
                  <c:v>2352</c:v>
                </c:pt>
                <c:pt idx="2388">
                  <c:v>2353</c:v>
                </c:pt>
                <c:pt idx="2389">
                  <c:v>2354</c:v>
                </c:pt>
                <c:pt idx="2390">
                  <c:v>2355</c:v>
                </c:pt>
                <c:pt idx="2391">
                  <c:v>2356</c:v>
                </c:pt>
                <c:pt idx="2392">
                  <c:v>2357</c:v>
                </c:pt>
                <c:pt idx="2393">
                  <c:v>2358</c:v>
                </c:pt>
                <c:pt idx="2394">
                  <c:v>2359</c:v>
                </c:pt>
                <c:pt idx="2395">
                  <c:v>2360</c:v>
                </c:pt>
                <c:pt idx="2396">
                  <c:v>2361</c:v>
                </c:pt>
                <c:pt idx="2397">
                  <c:v>2362</c:v>
                </c:pt>
                <c:pt idx="2398">
                  <c:v>2363</c:v>
                </c:pt>
                <c:pt idx="2399">
                  <c:v>2364</c:v>
                </c:pt>
                <c:pt idx="2400">
                  <c:v>2365</c:v>
                </c:pt>
                <c:pt idx="2401">
                  <c:v>2366</c:v>
                </c:pt>
                <c:pt idx="2402">
                  <c:v>2367</c:v>
                </c:pt>
                <c:pt idx="2403">
                  <c:v>2368</c:v>
                </c:pt>
                <c:pt idx="2404">
                  <c:v>2369</c:v>
                </c:pt>
                <c:pt idx="2405">
                  <c:v>2370</c:v>
                </c:pt>
                <c:pt idx="2406">
                  <c:v>2371</c:v>
                </c:pt>
                <c:pt idx="2407">
                  <c:v>2372</c:v>
                </c:pt>
                <c:pt idx="2408">
                  <c:v>2373</c:v>
                </c:pt>
                <c:pt idx="2409">
                  <c:v>2374</c:v>
                </c:pt>
                <c:pt idx="2410">
                  <c:v>2375</c:v>
                </c:pt>
                <c:pt idx="2411">
                  <c:v>2376</c:v>
                </c:pt>
                <c:pt idx="2412">
                  <c:v>2377</c:v>
                </c:pt>
                <c:pt idx="2413">
                  <c:v>2378</c:v>
                </c:pt>
                <c:pt idx="2414">
                  <c:v>2379</c:v>
                </c:pt>
                <c:pt idx="2415">
                  <c:v>2380</c:v>
                </c:pt>
                <c:pt idx="2416">
                  <c:v>2381</c:v>
                </c:pt>
                <c:pt idx="2417">
                  <c:v>2382</c:v>
                </c:pt>
                <c:pt idx="2418">
                  <c:v>2383</c:v>
                </c:pt>
                <c:pt idx="2419">
                  <c:v>2384</c:v>
                </c:pt>
                <c:pt idx="2420">
                  <c:v>2385</c:v>
                </c:pt>
                <c:pt idx="2421">
                  <c:v>2386</c:v>
                </c:pt>
                <c:pt idx="2422">
                  <c:v>2387</c:v>
                </c:pt>
                <c:pt idx="2423">
                  <c:v>2388</c:v>
                </c:pt>
                <c:pt idx="2424">
                  <c:v>2389</c:v>
                </c:pt>
                <c:pt idx="2425">
                  <c:v>2390</c:v>
                </c:pt>
                <c:pt idx="2426">
                  <c:v>2391</c:v>
                </c:pt>
                <c:pt idx="2427">
                  <c:v>2392</c:v>
                </c:pt>
                <c:pt idx="2428">
                  <c:v>2393</c:v>
                </c:pt>
                <c:pt idx="2429">
                  <c:v>2394</c:v>
                </c:pt>
                <c:pt idx="2430">
                  <c:v>2395</c:v>
                </c:pt>
                <c:pt idx="2431">
                  <c:v>2396</c:v>
                </c:pt>
                <c:pt idx="2432">
                  <c:v>2397</c:v>
                </c:pt>
                <c:pt idx="2433">
                  <c:v>2398</c:v>
                </c:pt>
                <c:pt idx="2434">
                  <c:v>2399</c:v>
                </c:pt>
                <c:pt idx="2435">
                  <c:v>2400</c:v>
                </c:pt>
                <c:pt idx="2436">
                  <c:v>2401</c:v>
                </c:pt>
                <c:pt idx="2437">
                  <c:v>2402</c:v>
                </c:pt>
                <c:pt idx="2438">
                  <c:v>2403</c:v>
                </c:pt>
                <c:pt idx="2439">
                  <c:v>2404</c:v>
                </c:pt>
                <c:pt idx="2440">
                  <c:v>2405</c:v>
                </c:pt>
                <c:pt idx="2441">
                  <c:v>2406</c:v>
                </c:pt>
                <c:pt idx="2442">
                  <c:v>2407</c:v>
                </c:pt>
                <c:pt idx="2443">
                  <c:v>2408</c:v>
                </c:pt>
                <c:pt idx="2444">
                  <c:v>2409</c:v>
                </c:pt>
                <c:pt idx="2445">
                  <c:v>2410</c:v>
                </c:pt>
                <c:pt idx="2446">
                  <c:v>2411</c:v>
                </c:pt>
                <c:pt idx="2447">
                  <c:v>2412</c:v>
                </c:pt>
                <c:pt idx="2448">
                  <c:v>2413</c:v>
                </c:pt>
                <c:pt idx="2449">
                  <c:v>2414</c:v>
                </c:pt>
                <c:pt idx="2450">
                  <c:v>2415</c:v>
                </c:pt>
                <c:pt idx="2451">
                  <c:v>2416</c:v>
                </c:pt>
                <c:pt idx="2452">
                  <c:v>2417</c:v>
                </c:pt>
                <c:pt idx="2453">
                  <c:v>2418</c:v>
                </c:pt>
                <c:pt idx="2454">
                  <c:v>2419</c:v>
                </c:pt>
                <c:pt idx="2455">
                  <c:v>2420</c:v>
                </c:pt>
                <c:pt idx="2456">
                  <c:v>2421</c:v>
                </c:pt>
                <c:pt idx="2457">
                  <c:v>2422</c:v>
                </c:pt>
                <c:pt idx="2458">
                  <c:v>2423</c:v>
                </c:pt>
                <c:pt idx="2459">
                  <c:v>2424</c:v>
                </c:pt>
                <c:pt idx="2460">
                  <c:v>2425</c:v>
                </c:pt>
                <c:pt idx="2461">
                  <c:v>2426</c:v>
                </c:pt>
                <c:pt idx="2462">
                  <c:v>2427</c:v>
                </c:pt>
                <c:pt idx="2463">
                  <c:v>2428</c:v>
                </c:pt>
                <c:pt idx="2464">
                  <c:v>2429</c:v>
                </c:pt>
                <c:pt idx="2465">
                  <c:v>2430</c:v>
                </c:pt>
                <c:pt idx="2466">
                  <c:v>2431</c:v>
                </c:pt>
                <c:pt idx="2467">
                  <c:v>2432</c:v>
                </c:pt>
                <c:pt idx="2468">
                  <c:v>2433</c:v>
                </c:pt>
                <c:pt idx="2469">
                  <c:v>2434</c:v>
                </c:pt>
                <c:pt idx="2470">
                  <c:v>2435</c:v>
                </c:pt>
                <c:pt idx="2471">
                  <c:v>2436</c:v>
                </c:pt>
                <c:pt idx="2472">
                  <c:v>2437</c:v>
                </c:pt>
                <c:pt idx="2473">
                  <c:v>2438</c:v>
                </c:pt>
                <c:pt idx="2474">
                  <c:v>2439</c:v>
                </c:pt>
                <c:pt idx="2475">
                  <c:v>2440</c:v>
                </c:pt>
                <c:pt idx="2476">
                  <c:v>2441</c:v>
                </c:pt>
                <c:pt idx="2477">
                  <c:v>2442</c:v>
                </c:pt>
                <c:pt idx="2478">
                  <c:v>2443</c:v>
                </c:pt>
                <c:pt idx="2479">
                  <c:v>2444</c:v>
                </c:pt>
                <c:pt idx="2480">
                  <c:v>2445</c:v>
                </c:pt>
                <c:pt idx="2481">
                  <c:v>2446</c:v>
                </c:pt>
                <c:pt idx="2482">
                  <c:v>2447</c:v>
                </c:pt>
                <c:pt idx="2483">
                  <c:v>2448</c:v>
                </c:pt>
                <c:pt idx="2484">
                  <c:v>2449</c:v>
                </c:pt>
                <c:pt idx="2485">
                  <c:v>2450</c:v>
                </c:pt>
                <c:pt idx="2486">
                  <c:v>2451</c:v>
                </c:pt>
                <c:pt idx="2487">
                  <c:v>2452</c:v>
                </c:pt>
                <c:pt idx="2488">
                  <c:v>2453</c:v>
                </c:pt>
                <c:pt idx="2489">
                  <c:v>2454</c:v>
                </c:pt>
                <c:pt idx="2490">
                  <c:v>2455</c:v>
                </c:pt>
                <c:pt idx="2491">
                  <c:v>2456</c:v>
                </c:pt>
                <c:pt idx="2492">
                  <c:v>2457</c:v>
                </c:pt>
                <c:pt idx="2493">
                  <c:v>2458</c:v>
                </c:pt>
                <c:pt idx="2494">
                  <c:v>2459</c:v>
                </c:pt>
                <c:pt idx="2495">
                  <c:v>2460</c:v>
                </c:pt>
                <c:pt idx="2496">
                  <c:v>2461</c:v>
                </c:pt>
                <c:pt idx="2497">
                  <c:v>2462</c:v>
                </c:pt>
                <c:pt idx="2498">
                  <c:v>2463</c:v>
                </c:pt>
                <c:pt idx="2499">
                  <c:v>2464</c:v>
                </c:pt>
                <c:pt idx="2500">
                  <c:v>2465</c:v>
                </c:pt>
                <c:pt idx="2501">
                  <c:v>2466</c:v>
                </c:pt>
                <c:pt idx="2502">
                  <c:v>2467</c:v>
                </c:pt>
                <c:pt idx="2503">
                  <c:v>2468</c:v>
                </c:pt>
                <c:pt idx="2504">
                  <c:v>2469</c:v>
                </c:pt>
                <c:pt idx="2505">
                  <c:v>2470</c:v>
                </c:pt>
                <c:pt idx="2506">
                  <c:v>2471</c:v>
                </c:pt>
                <c:pt idx="2507">
                  <c:v>2472</c:v>
                </c:pt>
                <c:pt idx="2508">
                  <c:v>2473</c:v>
                </c:pt>
                <c:pt idx="2509">
                  <c:v>2474</c:v>
                </c:pt>
                <c:pt idx="2510">
                  <c:v>2475</c:v>
                </c:pt>
                <c:pt idx="2511">
                  <c:v>2476</c:v>
                </c:pt>
                <c:pt idx="2512">
                  <c:v>2477</c:v>
                </c:pt>
                <c:pt idx="2513">
                  <c:v>2478</c:v>
                </c:pt>
                <c:pt idx="2514">
                  <c:v>2479</c:v>
                </c:pt>
                <c:pt idx="2515">
                  <c:v>2480</c:v>
                </c:pt>
                <c:pt idx="2516">
                  <c:v>2481</c:v>
                </c:pt>
                <c:pt idx="2517">
                  <c:v>2482</c:v>
                </c:pt>
                <c:pt idx="2518">
                  <c:v>2483</c:v>
                </c:pt>
                <c:pt idx="2519">
                  <c:v>2484</c:v>
                </c:pt>
                <c:pt idx="2520">
                  <c:v>2485</c:v>
                </c:pt>
                <c:pt idx="2521">
                  <c:v>2486</c:v>
                </c:pt>
                <c:pt idx="2522">
                  <c:v>2487</c:v>
                </c:pt>
                <c:pt idx="2523">
                  <c:v>2488</c:v>
                </c:pt>
                <c:pt idx="2524">
                  <c:v>2489</c:v>
                </c:pt>
                <c:pt idx="2525">
                  <c:v>2490</c:v>
                </c:pt>
                <c:pt idx="2526">
                  <c:v>2491</c:v>
                </c:pt>
                <c:pt idx="2527">
                  <c:v>2492</c:v>
                </c:pt>
                <c:pt idx="2528">
                  <c:v>2493</c:v>
                </c:pt>
                <c:pt idx="2529">
                  <c:v>2494</c:v>
                </c:pt>
                <c:pt idx="2530">
                  <c:v>2495</c:v>
                </c:pt>
                <c:pt idx="2531">
                  <c:v>2496</c:v>
                </c:pt>
                <c:pt idx="2532">
                  <c:v>2497</c:v>
                </c:pt>
                <c:pt idx="2533">
                  <c:v>2498</c:v>
                </c:pt>
                <c:pt idx="2534">
                  <c:v>2499</c:v>
                </c:pt>
                <c:pt idx="2535">
                  <c:v>2500</c:v>
                </c:pt>
                <c:pt idx="2536">
                  <c:v>2501</c:v>
                </c:pt>
                <c:pt idx="2537">
                  <c:v>2502</c:v>
                </c:pt>
                <c:pt idx="2538">
                  <c:v>2503</c:v>
                </c:pt>
                <c:pt idx="2539">
                  <c:v>2504</c:v>
                </c:pt>
                <c:pt idx="2540">
                  <c:v>2505</c:v>
                </c:pt>
                <c:pt idx="2541">
                  <c:v>2506</c:v>
                </c:pt>
                <c:pt idx="2542">
                  <c:v>2507</c:v>
                </c:pt>
                <c:pt idx="2543">
                  <c:v>2508</c:v>
                </c:pt>
                <c:pt idx="2544">
                  <c:v>2509</c:v>
                </c:pt>
                <c:pt idx="2545">
                  <c:v>2510</c:v>
                </c:pt>
                <c:pt idx="2546">
                  <c:v>2511</c:v>
                </c:pt>
                <c:pt idx="2547">
                  <c:v>2512</c:v>
                </c:pt>
                <c:pt idx="2548">
                  <c:v>2513</c:v>
                </c:pt>
                <c:pt idx="2549">
                  <c:v>2514</c:v>
                </c:pt>
                <c:pt idx="2550">
                  <c:v>2515</c:v>
                </c:pt>
                <c:pt idx="2551">
                  <c:v>2516</c:v>
                </c:pt>
                <c:pt idx="2552">
                  <c:v>2517</c:v>
                </c:pt>
                <c:pt idx="2553">
                  <c:v>2518</c:v>
                </c:pt>
                <c:pt idx="2554">
                  <c:v>2519</c:v>
                </c:pt>
                <c:pt idx="2555">
                  <c:v>2520</c:v>
                </c:pt>
                <c:pt idx="2556">
                  <c:v>2521</c:v>
                </c:pt>
                <c:pt idx="2557">
                  <c:v>2522</c:v>
                </c:pt>
                <c:pt idx="2558">
                  <c:v>2523</c:v>
                </c:pt>
                <c:pt idx="2559">
                  <c:v>2524</c:v>
                </c:pt>
                <c:pt idx="2560">
                  <c:v>2525</c:v>
                </c:pt>
                <c:pt idx="2561">
                  <c:v>2526</c:v>
                </c:pt>
                <c:pt idx="2562">
                  <c:v>2527</c:v>
                </c:pt>
                <c:pt idx="2563">
                  <c:v>2528</c:v>
                </c:pt>
                <c:pt idx="2564">
                  <c:v>2529</c:v>
                </c:pt>
                <c:pt idx="2565">
                  <c:v>2530</c:v>
                </c:pt>
                <c:pt idx="2566">
                  <c:v>2531</c:v>
                </c:pt>
                <c:pt idx="2567">
                  <c:v>2532</c:v>
                </c:pt>
                <c:pt idx="2568">
                  <c:v>2533</c:v>
                </c:pt>
                <c:pt idx="2569">
                  <c:v>2534</c:v>
                </c:pt>
                <c:pt idx="2570">
                  <c:v>2535</c:v>
                </c:pt>
                <c:pt idx="2571">
                  <c:v>2536</c:v>
                </c:pt>
                <c:pt idx="2572">
                  <c:v>2537</c:v>
                </c:pt>
                <c:pt idx="2573">
                  <c:v>2538</c:v>
                </c:pt>
                <c:pt idx="2574">
                  <c:v>2539</c:v>
                </c:pt>
                <c:pt idx="2575">
                  <c:v>2540</c:v>
                </c:pt>
                <c:pt idx="2576">
                  <c:v>2541</c:v>
                </c:pt>
                <c:pt idx="2577">
                  <c:v>2542</c:v>
                </c:pt>
                <c:pt idx="2578">
                  <c:v>2543</c:v>
                </c:pt>
                <c:pt idx="2579">
                  <c:v>2544</c:v>
                </c:pt>
                <c:pt idx="2580">
                  <c:v>2545</c:v>
                </c:pt>
                <c:pt idx="2581">
                  <c:v>2546</c:v>
                </c:pt>
                <c:pt idx="2582">
                  <c:v>2547</c:v>
                </c:pt>
                <c:pt idx="2583">
                  <c:v>2548</c:v>
                </c:pt>
                <c:pt idx="2584">
                  <c:v>2549</c:v>
                </c:pt>
                <c:pt idx="2585">
                  <c:v>2550</c:v>
                </c:pt>
                <c:pt idx="2586">
                  <c:v>2551</c:v>
                </c:pt>
                <c:pt idx="2587">
                  <c:v>2552</c:v>
                </c:pt>
                <c:pt idx="2588">
                  <c:v>2553</c:v>
                </c:pt>
                <c:pt idx="2589">
                  <c:v>2554</c:v>
                </c:pt>
                <c:pt idx="2590">
                  <c:v>2555</c:v>
                </c:pt>
                <c:pt idx="2591">
                  <c:v>2556</c:v>
                </c:pt>
                <c:pt idx="2592">
                  <c:v>2557</c:v>
                </c:pt>
                <c:pt idx="2593">
                  <c:v>2558</c:v>
                </c:pt>
                <c:pt idx="2594">
                  <c:v>10750</c:v>
                </c:pt>
                <c:pt idx="2595">
                  <c:v>2559</c:v>
                </c:pt>
                <c:pt idx="2596">
                  <c:v>2560</c:v>
                </c:pt>
                <c:pt idx="2597">
                  <c:v>2561</c:v>
                </c:pt>
                <c:pt idx="2598">
                  <c:v>2562</c:v>
                </c:pt>
                <c:pt idx="2599">
                  <c:v>2563</c:v>
                </c:pt>
                <c:pt idx="2600">
                  <c:v>2564</c:v>
                </c:pt>
                <c:pt idx="2601">
                  <c:v>2565</c:v>
                </c:pt>
                <c:pt idx="2602">
                  <c:v>2566</c:v>
                </c:pt>
                <c:pt idx="2603">
                  <c:v>2567</c:v>
                </c:pt>
                <c:pt idx="2604">
                  <c:v>2568</c:v>
                </c:pt>
                <c:pt idx="2605">
                  <c:v>2569</c:v>
                </c:pt>
                <c:pt idx="2606">
                  <c:v>2570</c:v>
                </c:pt>
                <c:pt idx="2607">
                  <c:v>2571</c:v>
                </c:pt>
                <c:pt idx="2608">
                  <c:v>2572</c:v>
                </c:pt>
                <c:pt idx="2609">
                  <c:v>2573</c:v>
                </c:pt>
                <c:pt idx="2610">
                  <c:v>2574</c:v>
                </c:pt>
                <c:pt idx="2611">
                  <c:v>2575</c:v>
                </c:pt>
                <c:pt idx="2612">
                  <c:v>2576</c:v>
                </c:pt>
                <c:pt idx="2613">
                  <c:v>2577</c:v>
                </c:pt>
                <c:pt idx="2614">
                  <c:v>2578</c:v>
                </c:pt>
                <c:pt idx="2615">
                  <c:v>2579</c:v>
                </c:pt>
                <c:pt idx="2616">
                  <c:v>2580</c:v>
                </c:pt>
                <c:pt idx="2617">
                  <c:v>2581</c:v>
                </c:pt>
                <c:pt idx="2618">
                  <c:v>2582</c:v>
                </c:pt>
                <c:pt idx="2619">
                  <c:v>2583</c:v>
                </c:pt>
                <c:pt idx="2620">
                  <c:v>2584</c:v>
                </c:pt>
                <c:pt idx="2621">
                  <c:v>2585</c:v>
                </c:pt>
                <c:pt idx="2622">
                  <c:v>2586</c:v>
                </c:pt>
                <c:pt idx="2623">
                  <c:v>2587</c:v>
                </c:pt>
                <c:pt idx="2624">
                  <c:v>2588</c:v>
                </c:pt>
                <c:pt idx="2625">
                  <c:v>2589</c:v>
                </c:pt>
                <c:pt idx="2626">
                  <c:v>2590</c:v>
                </c:pt>
                <c:pt idx="2627">
                  <c:v>2591</c:v>
                </c:pt>
                <c:pt idx="2628">
                  <c:v>2592</c:v>
                </c:pt>
                <c:pt idx="2629">
                  <c:v>2593</c:v>
                </c:pt>
                <c:pt idx="2630">
                  <c:v>2594</c:v>
                </c:pt>
                <c:pt idx="2631">
                  <c:v>2595</c:v>
                </c:pt>
                <c:pt idx="2632">
                  <c:v>2596</c:v>
                </c:pt>
                <c:pt idx="2633">
                  <c:v>2597</c:v>
                </c:pt>
                <c:pt idx="2634">
                  <c:v>2598</c:v>
                </c:pt>
                <c:pt idx="2635">
                  <c:v>2599</c:v>
                </c:pt>
                <c:pt idx="2636">
                  <c:v>2600</c:v>
                </c:pt>
                <c:pt idx="2637">
                  <c:v>2601</c:v>
                </c:pt>
                <c:pt idx="2638">
                  <c:v>2602</c:v>
                </c:pt>
                <c:pt idx="2639">
                  <c:v>2603</c:v>
                </c:pt>
                <c:pt idx="2640">
                  <c:v>2604</c:v>
                </c:pt>
                <c:pt idx="2641">
                  <c:v>2605</c:v>
                </c:pt>
                <c:pt idx="2642">
                  <c:v>2606</c:v>
                </c:pt>
                <c:pt idx="2643">
                  <c:v>2607</c:v>
                </c:pt>
                <c:pt idx="2644">
                  <c:v>2608</c:v>
                </c:pt>
                <c:pt idx="2645">
                  <c:v>2609</c:v>
                </c:pt>
                <c:pt idx="2646">
                  <c:v>2610</c:v>
                </c:pt>
                <c:pt idx="2647">
                  <c:v>2611</c:v>
                </c:pt>
                <c:pt idx="2648">
                  <c:v>2612</c:v>
                </c:pt>
                <c:pt idx="2649">
                  <c:v>2613</c:v>
                </c:pt>
                <c:pt idx="2650">
                  <c:v>2614</c:v>
                </c:pt>
                <c:pt idx="2651">
                  <c:v>2615</c:v>
                </c:pt>
                <c:pt idx="2652">
                  <c:v>2616</c:v>
                </c:pt>
                <c:pt idx="2653">
                  <c:v>2617</c:v>
                </c:pt>
                <c:pt idx="2654">
                  <c:v>2618</c:v>
                </c:pt>
                <c:pt idx="2655">
                  <c:v>2619</c:v>
                </c:pt>
                <c:pt idx="2656">
                  <c:v>2620</c:v>
                </c:pt>
                <c:pt idx="2657">
                  <c:v>2621</c:v>
                </c:pt>
                <c:pt idx="2658">
                  <c:v>2622</c:v>
                </c:pt>
                <c:pt idx="2659">
                  <c:v>2623</c:v>
                </c:pt>
                <c:pt idx="2660">
                  <c:v>2624</c:v>
                </c:pt>
                <c:pt idx="2661">
                  <c:v>2625</c:v>
                </c:pt>
                <c:pt idx="2662">
                  <c:v>2626</c:v>
                </c:pt>
                <c:pt idx="2663">
                  <c:v>2627</c:v>
                </c:pt>
                <c:pt idx="2664">
                  <c:v>2628</c:v>
                </c:pt>
                <c:pt idx="2665">
                  <c:v>2629</c:v>
                </c:pt>
                <c:pt idx="2666">
                  <c:v>2630</c:v>
                </c:pt>
                <c:pt idx="2667">
                  <c:v>2631</c:v>
                </c:pt>
                <c:pt idx="2668">
                  <c:v>2632</c:v>
                </c:pt>
                <c:pt idx="2669">
                  <c:v>2633</c:v>
                </c:pt>
                <c:pt idx="2670">
                  <c:v>2634</c:v>
                </c:pt>
                <c:pt idx="2671">
                  <c:v>2635</c:v>
                </c:pt>
                <c:pt idx="2672">
                  <c:v>2636</c:v>
                </c:pt>
                <c:pt idx="2673">
                  <c:v>2637</c:v>
                </c:pt>
                <c:pt idx="2674">
                  <c:v>2638</c:v>
                </c:pt>
                <c:pt idx="2675">
                  <c:v>2639</c:v>
                </c:pt>
                <c:pt idx="2676">
                  <c:v>2640</c:v>
                </c:pt>
                <c:pt idx="2677">
                  <c:v>2641</c:v>
                </c:pt>
                <c:pt idx="2678">
                  <c:v>2642</c:v>
                </c:pt>
                <c:pt idx="2679">
                  <c:v>2643</c:v>
                </c:pt>
                <c:pt idx="2680">
                  <c:v>2644</c:v>
                </c:pt>
                <c:pt idx="2681">
                  <c:v>2645</c:v>
                </c:pt>
                <c:pt idx="2682">
                  <c:v>2646</c:v>
                </c:pt>
                <c:pt idx="2683">
                  <c:v>2647</c:v>
                </c:pt>
                <c:pt idx="2684">
                  <c:v>2648</c:v>
                </c:pt>
                <c:pt idx="2685">
                  <c:v>10840</c:v>
                </c:pt>
                <c:pt idx="2686">
                  <c:v>2649</c:v>
                </c:pt>
                <c:pt idx="2687">
                  <c:v>2650</c:v>
                </c:pt>
                <c:pt idx="2688">
                  <c:v>2651</c:v>
                </c:pt>
                <c:pt idx="2689">
                  <c:v>2652</c:v>
                </c:pt>
                <c:pt idx="2690">
                  <c:v>2653</c:v>
                </c:pt>
                <c:pt idx="2691">
                  <c:v>2654</c:v>
                </c:pt>
                <c:pt idx="2692">
                  <c:v>2655</c:v>
                </c:pt>
                <c:pt idx="2693">
                  <c:v>2656</c:v>
                </c:pt>
                <c:pt idx="2694">
                  <c:v>2657</c:v>
                </c:pt>
                <c:pt idx="2695">
                  <c:v>2658</c:v>
                </c:pt>
                <c:pt idx="2696">
                  <c:v>2659</c:v>
                </c:pt>
                <c:pt idx="2697">
                  <c:v>2660</c:v>
                </c:pt>
                <c:pt idx="2698">
                  <c:v>2661</c:v>
                </c:pt>
                <c:pt idx="2699">
                  <c:v>2662</c:v>
                </c:pt>
                <c:pt idx="2700">
                  <c:v>2663</c:v>
                </c:pt>
                <c:pt idx="2701">
                  <c:v>2664</c:v>
                </c:pt>
                <c:pt idx="2702">
                  <c:v>2665</c:v>
                </c:pt>
                <c:pt idx="2703">
                  <c:v>2666</c:v>
                </c:pt>
                <c:pt idx="2704">
                  <c:v>2667</c:v>
                </c:pt>
                <c:pt idx="2705">
                  <c:v>2668</c:v>
                </c:pt>
                <c:pt idx="2706">
                  <c:v>2669</c:v>
                </c:pt>
                <c:pt idx="2707">
                  <c:v>2670</c:v>
                </c:pt>
                <c:pt idx="2708">
                  <c:v>2671</c:v>
                </c:pt>
                <c:pt idx="2709">
                  <c:v>2672</c:v>
                </c:pt>
                <c:pt idx="2710">
                  <c:v>2673</c:v>
                </c:pt>
                <c:pt idx="2711">
                  <c:v>2674</c:v>
                </c:pt>
                <c:pt idx="2712">
                  <c:v>2675</c:v>
                </c:pt>
                <c:pt idx="2713">
                  <c:v>2676</c:v>
                </c:pt>
                <c:pt idx="2714">
                  <c:v>2677</c:v>
                </c:pt>
                <c:pt idx="2715">
                  <c:v>2678</c:v>
                </c:pt>
                <c:pt idx="2716">
                  <c:v>2679</c:v>
                </c:pt>
                <c:pt idx="2717">
                  <c:v>2680</c:v>
                </c:pt>
                <c:pt idx="2718">
                  <c:v>2681</c:v>
                </c:pt>
                <c:pt idx="2719">
                  <c:v>2682</c:v>
                </c:pt>
                <c:pt idx="2720">
                  <c:v>2683</c:v>
                </c:pt>
                <c:pt idx="2721">
                  <c:v>2684</c:v>
                </c:pt>
                <c:pt idx="2722">
                  <c:v>2685</c:v>
                </c:pt>
                <c:pt idx="2723">
                  <c:v>2686</c:v>
                </c:pt>
                <c:pt idx="2724">
                  <c:v>2687</c:v>
                </c:pt>
                <c:pt idx="2725">
                  <c:v>2688</c:v>
                </c:pt>
                <c:pt idx="2726">
                  <c:v>2689</c:v>
                </c:pt>
                <c:pt idx="2727">
                  <c:v>2690</c:v>
                </c:pt>
                <c:pt idx="2728">
                  <c:v>2691</c:v>
                </c:pt>
                <c:pt idx="2729">
                  <c:v>2692</c:v>
                </c:pt>
                <c:pt idx="2730">
                  <c:v>2693</c:v>
                </c:pt>
                <c:pt idx="2731">
                  <c:v>2694</c:v>
                </c:pt>
                <c:pt idx="2732">
                  <c:v>2695</c:v>
                </c:pt>
                <c:pt idx="2733">
                  <c:v>2696</c:v>
                </c:pt>
                <c:pt idx="2734">
                  <c:v>2697</c:v>
                </c:pt>
                <c:pt idx="2735">
                  <c:v>2698</c:v>
                </c:pt>
                <c:pt idx="2736">
                  <c:v>2699</c:v>
                </c:pt>
                <c:pt idx="2737">
                  <c:v>2700</c:v>
                </c:pt>
                <c:pt idx="2738">
                  <c:v>2701</c:v>
                </c:pt>
                <c:pt idx="2739">
                  <c:v>2702</c:v>
                </c:pt>
                <c:pt idx="2740">
                  <c:v>2703</c:v>
                </c:pt>
                <c:pt idx="2741">
                  <c:v>2704</c:v>
                </c:pt>
                <c:pt idx="2742">
                  <c:v>2705</c:v>
                </c:pt>
                <c:pt idx="2743">
                  <c:v>2706</c:v>
                </c:pt>
                <c:pt idx="2744">
                  <c:v>2707</c:v>
                </c:pt>
                <c:pt idx="2745">
                  <c:v>2708</c:v>
                </c:pt>
                <c:pt idx="2746">
                  <c:v>2709</c:v>
                </c:pt>
                <c:pt idx="2747">
                  <c:v>2710</c:v>
                </c:pt>
                <c:pt idx="2748">
                  <c:v>2711</c:v>
                </c:pt>
                <c:pt idx="2749">
                  <c:v>2712</c:v>
                </c:pt>
                <c:pt idx="2750">
                  <c:v>2713</c:v>
                </c:pt>
                <c:pt idx="2751">
                  <c:v>2714</c:v>
                </c:pt>
                <c:pt idx="2752">
                  <c:v>2715</c:v>
                </c:pt>
                <c:pt idx="2753">
                  <c:v>2716</c:v>
                </c:pt>
                <c:pt idx="2754">
                  <c:v>2717</c:v>
                </c:pt>
                <c:pt idx="2755">
                  <c:v>2718</c:v>
                </c:pt>
                <c:pt idx="2756">
                  <c:v>2719</c:v>
                </c:pt>
                <c:pt idx="2757">
                  <c:v>2720</c:v>
                </c:pt>
                <c:pt idx="2758">
                  <c:v>2721</c:v>
                </c:pt>
                <c:pt idx="2759">
                  <c:v>2722</c:v>
                </c:pt>
                <c:pt idx="2760">
                  <c:v>2723</c:v>
                </c:pt>
                <c:pt idx="2761">
                  <c:v>2724</c:v>
                </c:pt>
                <c:pt idx="2762">
                  <c:v>2725</c:v>
                </c:pt>
                <c:pt idx="2763">
                  <c:v>2726</c:v>
                </c:pt>
                <c:pt idx="2764">
                  <c:v>2727</c:v>
                </c:pt>
                <c:pt idx="2765">
                  <c:v>2728</c:v>
                </c:pt>
                <c:pt idx="2766">
                  <c:v>2729</c:v>
                </c:pt>
                <c:pt idx="2767">
                  <c:v>2730</c:v>
                </c:pt>
                <c:pt idx="2768">
                  <c:v>2731</c:v>
                </c:pt>
                <c:pt idx="2769">
                  <c:v>2732</c:v>
                </c:pt>
                <c:pt idx="2770">
                  <c:v>2733</c:v>
                </c:pt>
                <c:pt idx="2771">
                  <c:v>2734</c:v>
                </c:pt>
                <c:pt idx="2772">
                  <c:v>2735</c:v>
                </c:pt>
                <c:pt idx="2773">
                  <c:v>2736</c:v>
                </c:pt>
                <c:pt idx="2774">
                  <c:v>2737</c:v>
                </c:pt>
                <c:pt idx="2775">
                  <c:v>2738</c:v>
                </c:pt>
                <c:pt idx="2776">
                  <c:v>2739</c:v>
                </c:pt>
                <c:pt idx="2777">
                  <c:v>2740</c:v>
                </c:pt>
                <c:pt idx="2778">
                  <c:v>2741</c:v>
                </c:pt>
                <c:pt idx="2779">
                  <c:v>2742</c:v>
                </c:pt>
                <c:pt idx="2780">
                  <c:v>2743</c:v>
                </c:pt>
                <c:pt idx="2781">
                  <c:v>2744</c:v>
                </c:pt>
                <c:pt idx="2782">
                  <c:v>2745</c:v>
                </c:pt>
                <c:pt idx="2783">
                  <c:v>2746</c:v>
                </c:pt>
                <c:pt idx="2784">
                  <c:v>2747</c:v>
                </c:pt>
                <c:pt idx="2785">
                  <c:v>2748</c:v>
                </c:pt>
                <c:pt idx="2786">
                  <c:v>2749</c:v>
                </c:pt>
                <c:pt idx="2787">
                  <c:v>2750</c:v>
                </c:pt>
                <c:pt idx="2788">
                  <c:v>2751</c:v>
                </c:pt>
                <c:pt idx="2789">
                  <c:v>2752</c:v>
                </c:pt>
                <c:pt idx="2790">
                  <c:v>2753</c:v>
                </c:pt>
                <c:pt idx="2791">
                  <c:v>2754</c:v>
                </c:pt>
                <c:pt idx="2792">
                  <c:v>2755</c:v>
                </c:pt>
                <c:pt idx="2793">
                  <c:v>2756</c:v>
                </c:pt>
                <c:pt idx="2794">
                  <c:v>2757</c:v>
                </c:pt>
                <c:pt idx="2795">
                  <c:v>2758</c:v>
                </c:pt>
                <c:pt idx="2796">
                  <c:v>2759</c:v>
                </c:pt>
                <c:pt idx="2797">
                  <c:v>2760</c:v>
                </c:pt>
                <c:pt idx="2798">
                  <c:v>2761</c:v>
                </c:pt>
                <c:pt idx="2799">
                  <c:v>2762</c:v>
                </c:pt>
                <c:pt idx="2800">
                  <c:v>2763</c:v>
                </c:pt>
                <c:pt idx="2801">
                  <c:v>2764</c:v>
                </c:pt>
                <c:pt idx="2802">
                  <c:v>2765</c:v>
                </c:pt>
                <c:pt idx="2803">
                  <c:v>2766</c:v>
                </c:pt>
                <c:pt idx="2804">
                  <c:v>2767</c:v>
                </c:pt>
                <c:pt idx="2805">
                  <c:v>2768</c:v>
                </c:pt>
                <c:pt idx="2806">
                  <c:v>2769</c:v>
                </c:pt>
                <c:pt idx="2807">
                  <c:v>2770</c:v>
                </c:pt>
                <c:pt idx="2808">
                  <c:v>2771</c:v>
                </c:pt>
                <c:pt idx="2809">
                  <c:v>2772</c:v>
                </c:pt>
                <c:pt idx="2810">
                  <c:v>2773</c:v>
                </c:pt>
                <c:pt idx="2811">
                  <c:v>2774</c:v>
                </c:pt>
                <c:pt idx="2812">
                  <c:v>2775</c:v>
                </c:pt>
                <c:pt idx="2813">
                  <c:v>2776</c:v>
                </c:pt>
                <c:pt idx="2814">
                  <c:v>2777</c:v>
                </c:pt>
                <c:pt idx="2815">
                  <c:v>2778</c:v>
                </c:pt>
                <c:pt idx="2816">
                  <c:v>2779</c:v>
                </c:pt>
                <c:pt idx="2817">
                  <c:v>2780</c:v>
                </c:pt>
                <c:pt idx="2818">
                  <c:v>2781</c:v>
                </c:pt>
                <c:pt idx="2819">
                  <c:v>2782</c:v>
                </c:pt>
                <c:pt idx="2820">
                  <c:v>2783</c:v>
                </c:pt>
                <c:pt idx="2821">
                  <c:v>2784</c:v>
                </c:pt>
                <c:pt idx="2822">
                  <c:v>2785</c:v>
                </c:pt>
                <c:pt idx="2823">
                  <c:v>2786</c:v>
                </c:pt>
                <c:pt idx="2824">
                  <c:v>2787</c:v>
                </c:pt>
                <c:pt idx="2825">
                  <c:v>2788</c:v>
                </c:pt>
                <c:pt idx="2826">
                  <c:v>2789</c:v>
                </c:pt>
                <c:pt idx="2827">
                  <c:v>2790</c:v>
                </c:pt>
                <c:pt idx="2828">
                  <c:v>2791</c:v>
                </c:pt>
                <c:pt idx="2829">
                  <c:v>2792</c:v>
                </c:pt>
                <c:pt idx="2830">
                  <c:v>2793</c:v>
                </c:pt>
                <c:pt idx="2831">
                  <c:v>2794</c:v>
                </c:pt>
                <c:pt idx="2832">
                  <c:v>2795</c:v>
                </c:pt>
                <c:pt idx="2833">
                  <c:v>2796</c:v>
                </c:pt>
                <c:pt idx="2834">
                  <c:v>2797</c:v>
                </c:pt>
                <c:pt idx="2835">
                  <c:v>2798</c:v>
                </c:pt>
                <c:pt idx="2836">
                  <c:v>2799</c:v>
                </c:pt>
                <c:pt idx="2837">
                  <c:v>2800</c:v>
                </c:pt>
                <c:pt idx="2838">
                  <c:v>2801</c:v>
                </c:pt>
                <c:pt idx="2839">
                  <c:v>2802</c:v>
                </c:pt>
                <c:pt idx="2840">
                  <c:v>2803</c:v>
                </c:pt>
                <c:pt idx="2841">
                  <c:v>2804</c:v>
                </c:pt>
                <c:pt idx="2842">
                  <c:v>2805</c:v>
                </c:pt>
                <c:pt idx="2843">
                  <c:v>2806</c:v>
                </c:pt>
                <c:pt idx="2844">
                  <c:v>2807</c:v>
                </c:pt>
                <c:pt idx="2845">
                  <c:v>2808</c:v>
                </c:pt>
                <c:pt idx="2846">
                  <c:v>2809</c:v>
                </c:pt>
                <c:pt idx="2847">
                  <c:v>2810</c:v>
                </c:pt>
                <c:pt idx="2848">
                  <c:v>2811</c:v>
                </c:pt>
                <c:pt idx="2849">
                  <c:v>2812</c:v>
                </c:pt>
                <c:pt idx="2850">
                  <c:v>2813</c:v>
                </c:pt>
                <c:pt idx="2851">
                  <c:v>2814</c:v>
                </c:pt>
                <c:pt idx="2852">
                  <c:v>2815</c:v>
                </c:pt>
                <c:pt idx="2853">
                  <c:v>2816</c:v>
                </c:pt>
                <c:pt idx="2854">
                  <c:v>2817</c:v>
                </c:pt>
                <c:pt idx="2855">
                  <c:v>2818</c:v>
                </c:pt>
                <c:pt idx="2856">
                  <c:v>2819</c:v>
                </c:pt>
                <c:pt idx="2857">
                  <c:v>2820</c:v>
                </c:pt>
                <c:pt idx="2858">
                  <c:v>2821</c:v>
                </c:pt>
                <c:pt idx="2859">
                  <c:v>2822</c:v>
                </c:pt>
                <c:pt idx="2860">
                  <c:v>2823</c:v>
                </c:pt>
                <c:pt idx="2861">
                  <c:v>2824</c:v>
                </c:pt>
                <c:pt idx="2862">
                  <c:v>2825</c:v>
                </c:pt>
                <c:pt idx="2863">
                  <c:v>2826</c:v>
                </c:pt>
                <c:pt idx="2864">
                  <c:v>2827</c:v>
                </c:pt>
                <c:pt idx="2865">
                  <c:v>2828</c:v>
                </c:pt>
                <c:pt idx="2866">
                  <c:v>2829</c:v>
                </c:pt>
                <c:pt idx="2867">
                  <c:v>2830</c:v>
                </c:pt>
                <c:pt idx="2868">
                  <c:v>2831</c:v>
                </c:pt>
                <c:pt idx="2869">
                  <c:v>2832</c:v>
                </c:pt>
                <c:pt idx="2870">
                  <c:v>2833</c:v>
                </c:pt>
                <c:pt idx="2871">
                  <c:v>2834</c:v>
                </c:pt>
                <c:pt idx="2872">
                  <c:v>2835</c:v>
                </c:pt>
                <c:pt idx="2873">
                  <c:v>2836</c:v>
                </c:pt>
                <c:pt idx="2874">
                  <c:v>2837</c:v>
                </c:pt>
                <c:pt idx="2875">
                  <c:v>2838</c:v>
                </c:pt>
                <c:pt idx="2876">
                  <c:v>2839</c:v>
                </c:pt>
                <c:pt idx="2877">
                  <c:v>2840</c:v>
                </c:pt>
                <c:pt idx="2878">
                  <c:v>2841</c:v>
                </c:pt>
                <c:pt idx="2879">
                  <c:v>2842</c:v>
                </c:pt>
                <c:pt idx="2880">
                  <c:v>2843</c:v>
                </c:pt>
                <c:pt idx="2881">
                  <c:v>2844</c:v>
                </c:pt>
                <c:pt idx="2882">
                  <c:v>2845</c:v>
                </c:pt>
                <c:pt idx="2883">
                  <c:v>2846</c:v>
                </c:pt>
                <c:pt idx="2884">
                  <c:v>2847</c:v>
                </c:pt>
                <c:pt idx="2885">
                  <c:v>2848</c:v>
                </c:pt>
                <c:pt idx="2886">
                  <c:v>2849</c:v>
                </c:pt>
                <c:pt idx="2887">
                  <c:v>2850</c:v>
                </c:pt>
                <c:pt idx="2888">
                  <c:v>2851</c:v>
                </c:pt>
                <c:pt idx="2889">
                  <c:v>2852</c:v>
                </c:pt>
                <c:pt idx="2890">
                  <c:v>2853</c:v>
                </c:pt>
                <c:pt idx="2891">
                  <c:v>2854</c:v>
                </c:pt>
                <c:pt idx="2892">
                  <c:v>2855</c:v>
                </c:pt>
                <c:pt idx="2893">
                  <c:v>2856</c:v>
                </c:pt>
                <c:pt idx="2894">
                  <c:v>2857</c:v>
                </c:pt>
                <c:pt idx="2895">
                  <c:v>2858</c:v>
                </c:pt>
                <c:pt idx="2896">
                  <c:v>2859</c:v>
                </c:pt>
                <c:pt idx="2897">
                  <c:v>2860</c:v>
                </c:pt>
                <c:pt idx="2898">
                  <c:v>2861</c:v>
                </c:pt>
                <c:pt idx="2899">
                  <c:v>2862</c:v>
                </c:pt>
                <c:pt idx="2900">
                  <c:v>2863</c:v>
                </c:pt>
                <c:pt idx="2901">
                  <c:v>2864</c:v>
                </c:pt>
                <c:pt idx="2902">
                  <c:v>2865</c:v>
                </c:pt>
                <c:pt idx="2903">
                  <c:v>2866</c:v>
                </c:pt>
                <c:pt idx="2904">
                  <c:v>2867</c:v>
                </c:pt>
                <c:pt idx="2905">
                  <c:v>2868</c:v>
                </c:pt>
                <c:pt idx="2906">
                  <c:v>2869</c:v>
                </c:pt>
                <c:pt idx="2907">
                  <c:v>2870</c:v>
                </c:pt>
                <c:pt idx="2908">
                  <c:v>2871</c:v>
                </c:pt>
                <c:pt idx="2909">
                  <c:v>2872</c:v>
                </c:pt>
                <c:pt idx="2910">
                  <c:v>2873</c:v>
                </c:pt>
                <c:pt idx="2911">
                  <c:v>2874</c:v>
                </c:pt>
                <c:pt idx="2912">
                  <c:v>2875</c:v>
                </c:pt>
                <c:pt idx="2913">
                  <c:v>2876</c:v>
                </c:pt>
                <c:pt idx="2914">
                  <c:v>2877</c:v>
                </c:pt>
                <c:pt idx="2915">
                  <c:v>2878</c:v>
                </c:pt>
                <c:pt idx="2916">
                  <c:v>2879</c:v>
                </c:pt>
                <c:pt idx="2917">
                  <c:v>2880</c:v>
                </c:pt>
                <c:pt idx="2918">
                  <c:v>2881</c:v>
                </c:pt>
                <c:pt idx="2919">
                  <c:v>2882</c:v>
                </c:pt>
                <c:pt idx="2920">
                  <c:v>2883</c:v>
                </c:pt>
                <c:pt idx="2921">
                  <c:v>2884</c:v>
                </c:pt>
                <c:pt idx="2922">
                  <c:v>2885</c:v>
                </c:pt>
                <c:pt idx="2923">
                  <c:v>2886</c:v>
                </c:pt>
                <c:pt idx="2924">
                  <c:v>2887</c:v>
                </c:pt>
                <c:pt idx="2925">
                  <c:v>2888</c:v>
                </c:pt>
                <c:pt idx="2926">
                  <c:v>2889</c:v>
                </c:pt>
                <c:pt idx="2927">
                  <c:v>2890</c:v>
                </c:pt>
                <c:pt idx="2928">
                  <c:v>11083</c:v>
                </c:pt>
                <c:pt idx="2929">
                  <c:v>2891</c:v>
                </c:pt>
                <c:pt idx="2930">
                  <c:v>2892</c:v>
                </c:pt>
                <c:pt idx="2931">
                  <c:v>2893</c:v>
                </c:pt>
                <c:pt idx="2932">
                  <c:v>2894</c:v>
                </c:pt>
                <c:pt idx="2933">
                  <c:v>2895</c:v>
                </c:pt>
                <c:pt idx="2934">
                  <c:v>2896</c:v>
                </c:pt>
                <c:pt idx="2935">
                  <c:v>2897</c:v>
                </c:pt>
                <c:pt idx="2936">
                  <c:v>2898</c:v>
                </c:pt>
                <c:pt idx="2937">
                  <c:v>2899</c:v>
                </c:pt>
                <c:pt idx="2938">
                  <c:v>2900</c:v>
                </c:pt>
                <c:pt idx="2939">
                  <c:v>2901</c:v>
                </c:pt>
                <c:pt idx="2940">
                  <c:v>2902</c:v>
                </c:pt>
                <c:pt idx="2941">
                  <c:v>2903</c:v>
                </c:pt>
                <c:pt idx="2942">
                  <c:v>2904</c:v>
                </c:pt>
                <c:pt idx="2943">
                  <c:v>2905</c:v>
                </c:pt>
                <c:pt idx="2944">
                  <c:v>2906</c:v>
                </c:pt>
                <c:pt idx="2945">
                  <c:v>2907</c:v>
                </c:pt>
                <c:pt idx="2946">
                  <c:v>2908</c:v>
                </c:pt>
                <c:pt idx="2947">
                  <c:v>2909</c:v>
                </c:pt>
                <c:pt idx="2948">
                  <c:v>2910</c:v>
                </c:pt>
                <c:pt idx="2949">
                  <c:v>2911</c:v>
                </c:pt>
                <c:pt idx="2950">
                  <c:v>2912</c:v>
                </c:pt>
                <c:pt idx="2951">
                  <c:v>2913</c:v>
                </c:pt>
                <c:pt idx="2952">
                  <c:v>2914</c:v>
                </c:pt>
                <c:pt idx="2953">
                  <c:v>2915</c:v>
                </c:pt>
                <c:pt idx="2954">
                  <c:v>2916</c:v>
                </c:pt>
                <c:pt idx="2955">
                  <c:v>2917</c:v>
                </c:pt>
                <c:pt idx="2956">
                  <c:v>2918</c:v>
                </c:pt>
                <c:pt idx="2957">
                  <c:v>2920</c:v>
                </c:pt>
                <c:pt idx="2958">
                  <c:v>2921</c:v>
                </c:pt>
                <c:pt idx="2959">
                  <c:v>2922</c:v>
                </c:pt>
                <c:pt idx="2960">
                  <c:v>2923</c:v>
                </c:pt>
                <c:pt idx="2961">
                  <c:v>2924</c:v>
                </c:pt>
                <c:pt idx="2962">
                  <c:v>2925</c:v>
                </c:pt>
                <c:pt idx="2963">
                  <c:v>2926</c:v>
                </c:pt>
                <c:pt idx="2964">
                  <c:v>2927</c:v>
                </c:pt>
                <c:pt idx="2965">
                  <c:v>2928</c:v>
                </c:pt>
                <c:pt idx="2966">
                  <c:v>2929</c:v>
                </c:pt>
                <c:pt idx="2967">
                  <c:v>2930</c:v>
                </c:pt>
                <c:pt idx="2968">
                  <c:v>2931</c:v>
                </c:pt>
                <c:pt idx="2969">
                  <c:v>2932</c:v>
                </c:pt>
                <c:pt idx="2970">
                  <c:v>2933</c:v>
                </c:pt>
                <c:pt idx="2971">
                  <c:v>2934</c:v>
                </c:pt>
                <c:pt idx="2972">
                  <c:v>2935</c:v>
                </c:pt>
                <c:pt idx="2973">
                  <c:v>2936</c:v>
                </c:pt>
                <c:pt idx="2974">
                  <c:v>2937</c:v>
                </c:pt>
                <c:pt idx="2975">
                  <c:v>2938</c:v>
                </c:pt>
                <c:pt idx="2976">
                  <c:v>2939</c:v>
                </c:pt>
                <c:pt idx="2977">
                  <c:v>2940</c:v>
                </c:pt>
                <c:pt idx="2978">
                  <c:v>2941</c:v>
                </c:pt>
                <c:pt idx="2979">
                  <c:v>2942</c:v>
                </c:pt>
                <c:pt idx="2980">
                  <c:v>2943</c:v>
                </c:pt>
                <c:pt idx="2981">
                  <c:v>2944</c:v>
                </c:pt>
                <c:pt idx="2982">
                  <c:v>2945</c:v>
                </c:pt>
                <c:pt idx="2983">
                  <c:v>2946</c:v>
                </c:pt>
                <c:pt idx="2984">
                  <c:v>2947</c:v>
                </c:pt>
                <c:pt idx="2985">
                  <c:v>2948</c:v>
                </c:pt>
                <c:pt idx="2986">
                  <c:v>2949</c:v>
                </c:pt>
                <c:pt idx="2987">
                  <c:v>2950</c:v>
                </c:pt>
                <c:pt idx="2988">
                  <c:v>2951</c:v>
                </c:pt>
                <c:pt idx="2989">
                  <c:v>2952</c:v>
                </c:pt>
                <c:pt idx="2990">
                  <c:v>2953</c:v>
                </c:pt>
                <c:pt idx="2991">
                  <c:v>2954</c:v>
                </c:pt>
                <c:pt idx="2992">
                  <c:v>2955</c:v>
                </c:pt>
                <c:pt idx="2993">
                  <c:v>2956</c:v>
                </c:pt>
                <c:pt idx="2994">
                  <c:v>2957</c:v>
                </c:pt>
                <c:pt idx="2995">
                  <c:v>2958</c:v>
                </c:pt>
                <c:pt idx="2996">
                  <c:v>2959</c:v>
                </c:pt>
                <c:pt idx="2997">
                  <c:v>2960</c:v>
                </c:pt>
                <c:pt idx="2998">
                  <c:v>2961</c:v>
                </c:pt>
                <c:pt idx="2999">
                  <c:v>2962</c:v>
                </c:pt>
                <c:pt idx="3000">
                  <c:v>2963</c:v>
                </c:pt>
                <c:pt idx="3001">
                  <c:v>2964</c:v>
                </c:pt>
                <c:pt idx="3002">
                  <c:v>2965</c:v>
                </c:pt>
                <c:pt idx="3003">
                  <c:v>2966</c:v>
                </c:pt>
                <c:pt idx="3004">
                  <c:v>2967</c:v>
                </c:pt>
                <c:pt idx="3005">
                  <c:v>2968</c:v>
                </c:pt>
                <c:pt idx="3006">
                  <c:v>2969</c:v>
                </c:pt>
                <c:pt idx="3007">
                  <c:v>2970</c:v>
                </c:pt>
                <c:pt idx="3008">
                  <c:v>2971</c:v>
                </c:pt>
                <c:pt idx="3009">
                  <c:v>2972</c:v>
                </c:pt>
                <c:pt idx="3010">
                  <c:v>2973</c:v>
                </c:pt>
                <c:pt idx="3011">
                  <c:v>2974</c:v>
                </c:pt>
                <c:pt idx="3012">
                  <c:v>2975</c:v>
                </c:pt>
                <c:pt idx="3013">
                  <c:v>2976</c:v>
                </c:pt>
                <c:pt idx="3014">
                  <c:v>2977</c:v>
                </c:pt>
                <c:pt idx="3015">
                  <c:v>2978</c:v>
                </c:pt>
                <c:pt idx="3016">
                  <c:v>2979</c:v>
                </c:pt>
                <c:pt idx="3017">
                  <c:v>2980</c:v>
                </c:pt>
                <c:pt idx="3018">
                  <c:v>2981</c:v>
                </c:pt>
                <c:pt idx="3019">
                  <c:v>2982</c:v>
                </c:pt>
                <c:pt idx="3020">
                  <c:v>11174</c:v>
                </c:pt>
                <c:pt idx="3021">
                  <c:v>2983</c:v>
                </c:pt>
                <c:pt idx="3022">
                  <c:v>2984</c:v>
                </c:pt>
                <c:pt idx="3023">
                  <c:v>2985</c:v>
                </c:pt>
                <c:pt idx="3024">
                  <c:v>2986</c:v>
                </c:pt>
                <c:pt idx="3025">
                  <c:v>2987</c:v>
                </c:pt>
                <c:pt idx="3026">
                  <c:v>2988</c:v>
                </c:pt>
                <c:pt idx="3027">
                  <c:v>2989</c:v>
                </c:pt>
                <c:pt idx="3028">
                  <c:v>2990</c:v>
                </c:pt>
                <c:pt idx="3029">
                  <c:v>2991</c:v>
                </c:pt>
                <c:pt idx="3030">
                  <c:v>2992</c:v>
                </c:pt>
                <c:pt idx="3031">
                  <c:v>2993</c:v>
                </c:pt>
                <c:pt idx="3032">
                  <c:v>2994</c:v>
                </c:pt>
                <c:pt idx="3033">
                  <c:v>2995</c:v>
                </c:pt>
                <c:pt idx="3034">
                  <c:v>2996</c:v>
                </c:pt>
                <c:pt idx="3035">
                  <c:v>2997</c:v>
                </c:pt>
                <c:pt idx="3036">
                  <c:v>2998</c:v>
                </c:pt>
                <c:pt idx="3037">
                  <c:v>2999</c:v>
                </c:pt>
                <c:pt idx="3038">
                  <c:v>3000</c:v>
                </c:pt>
                <c:pt idx="3039">
                  <c:v>3001</c:v>
                </c:pt>
                <c:pt idx="3040">
                  <c:v>3002</c:v>
                </c:pt>
                <c:pt idx="3041">
                  <c:v>3003</c:v>
                </c:pt>
                <c:pt idx="3042">
                  <c:v>3004</c:v>
                </c:pt>
                <c:pt idx="3043">
                  <c:v>3005</c:v>
                </c:pt>
                <c:pt idx="3044">
                  <c:v>3006</c:v>
                </c:pt>
                <c:pt idx="3045">
                  <c:v>3007</c:v>
                </c:pt>
                <c:pt idx="3046">
                  <c:v>3008</c:v>
                </c:pt>
                <c:pt idx="3047">
                  <c:v>3009</c:v>
                </c:pt>
                <c:pt idx="3048">
                  <c:v>3010</c:v>
                </c:pt>
                <c:pt idx="3049">
                  <c:v>3011</c:v>
                </c:pt>
                <c:pt idx="3050">
                  <c:v>3012</c:v>
                </c:pt>
                <c:pt idx="3051">
                  <c:v>3013</c:v>
                </c:pt>
                <c:pt idx="3052">
                  <c:v>3014</c:v>
                </c:pt>
                <c:pt idx="3053">
                  <c:v>3015</c:v>
                </c:pt>
                <c:pt idx="3054">
                  <c:v>3016</c:v>
                </c:pt>
                <c:pt idx="3055">
                  <c:v>3017</c:v>
                </c:pt>
                <c:pt idx="3056">
                  <c:v>3018</c:v>
                </c:pt>
                <c:pt idx="3057">
                  <c:v>3019</c:v>
                </c:pt>
                <c:pt idx="3058">
                  <c:v>3020</c:v>
                </c:pt>
                <c:pt idx="3059">
                  <c:v>3021</c:v>
                </c:pt>
                <c:pt idx="3060">
                  <c:v>3022</c:v>
                </c:pt>
                <c:pt idx="3061">
                  <c:v>3023</c:v>
                </c:pt>
                <c:pt idx="3062">
                  <c:v>3024</c:v>
                </c:pt>
                <c:pt idx="3063">
                  <c:v>3025</c:v>
                </c:pt>
                <c:pt idx="3064">
                  <c:v>3026</c:v>
                </c:pt>
                <c:pt idx="3065">
                  <c:v>3027</c:v>
                </c:pt>
                <c:pt idx="3066">
                  <c:v>3028</c:v>
                </c:pt>
                <c:pt idx="3067">
                  <c:v>3029</c:v>
                </c:pt>
                <c:pt idx="3068">
                  <c:v>3030</c:v>
                </c:pt>
                <c:pt idx="3069">
                  <c:v>3031</c:v>
                </c:pt>
                <c:pt idx="3070">
                  <c:v>3032</c:v>
                </c:pt>
                <c:pt idx="3071">
                  <c:v>3033</c:v>
                </c:pt>
                <c:pt idx="3072">
                  <c:v>3034</c:v>
                </c:pt>
                <c:pt idx="3073">
                  <c:v>3035</c:v>
                </c:pt>
                <c:pt idx="3074">
                  <c:v>3036</c:v>
                </c:pt>
                <c:pt idx="3075">
                  <c:v>3037</c:v>
                </c:pt>
                <c:pt idx="3076">
                  <c:v>3038</c:v>
                </c:pt>
                <c:pt idx="3077">
                  <c:v>3039</c:v>
                </c:pt>
                <c:pt idx="3078">
                  <c:v>3040</c:v>
                </c:pt>
                <c:pt idx="3079">
                  <c:v>3041</c:v>
                </c:pt>
                <c:pt idx="3080">
                  <c:v>3042</c:v>
                </c:pt>
                <c:pt idx="3081">
                  <c:v>3043</c:v>
                </c:pt>
                <c:pt idx="3082">
                  <c:v>3044</c:v>
                </c:pt>
                <c:pt idx="3083">
                  <c:v>3045</c:v>
                </c:pt>
                <c:pt idx="3084">
                  <c:v>3046</c:v>
                </c:pt>
                <c:pt idx="3085">
                  <c:v>3047</c:v>
                </c:pt>
                <c:pt idx="3086">
                  <c:v>3048</c:v>
                </c:pt>
                <c:pt idx="3087">
                  <c:v>3049</c:v>
                </c:pt>
                <c:pt idx="3088">
                  <c:v>3050</c:v>
                </c:pt>
                <c:pt idx="3089">
                  <c:v>3051</c:v>
                </c:pt>
                <c:pt idx="3090">
                  <c:v>3052</c:v>
                </c:pt>
                <c:pt idx="3091">
                  <c:v>3053</c:v>
                </c:pt>
                <c:pt idx="3092">
                  <c:v>3054</c:v>
                </c:pt>
                <c:pt idx="3093">
                  <c:v>3055</c:v>
                </c:pt>
                <c:pt idx="3094">
                  <c:v>3056</c:v>
                </c:pt>
                <c:pt idx="3095">
                  <c:v>3057</c:v>
                </c:pt>
                <c:pt idx="3096">
                  <c:v>3058</c:v>
                </c:pt>
                <c:pt idx="3097">
                  <c:v>3059</c:v>
                </c:pt>
                <c:pt idx="3098">
                  <c:v>3060</c:v>
                </c:pt>
                <c:pt idx="3099">
                  <c:v>3061</c:v>
                </c:pt>
                <c:pt idx="3100">
                  <c:v>3062</c:v>
                </c:pt>
                <c:pt idx="3101">
                  <c:v>3063</c:v>
                </c:pt>
                <c:pt idx="3102">
                  <c:v>3064</c:v>
                </c:pt>
                <c:pt idx="3103">
                  <c:v>3065</c:v>
                </c:pt>
                <c:pt idx="3104">
                  <c:v>3066</c:v>
                </c:pt>
                <c:pt idx="3105">
                  <c:v>3067</c:v>
                </c:pt>
                <c:pt idx="3106">
                  <c:v>3068</c:v>
                </c:pt>
                <c:pt idx="3107">
                  <c:v>3069</c:v>
                </c:pt>
                <c:pt idx="3108">
                  <c:v>3070</c:v>
                </c:pt>
                <c:pt idx="3109">
                  <c:v>3071</c:v>
                </c:pt>
                <c:pt idx="3110">
                  <c:v>3072</c:v>
                </c:pt>
                <c:pt idx="3111">
                  <c:v>3073</c:v>
                </c:pt>
                <c:pt idx="3112">
                  <c:v>3074</c:v>
                </c:pt>
                <c:pt idx="3113">
                  <c:v>3075</c:v>
                </c:pt>
                <c:pt idx="3114">
                  <c:v>3076</c:v>
                </c:pt>
                <c:pt idx="3115">
                  <c:v>3077</c:v>
                </c:pt>
                <c:pt idx="3116">
                  <c:v>3078</c:v>
                </c:pt>
                <c:pt idx="3117">
                  <c:v>3079</c:v>
                </c:pt>
                <c:pt idx="3118">
                  <c:v>3080</c:v>
                </c:pt>
                <c:pt idx="3119">
                  <c:v>3081</c:v>
                </c:pt>
                <c:pt idx="3120">
                  <c:v>3082</c:v>
                </c:pt>
                <c:pt idx="3121">
                  <c:v>3083</c:v>
                </c:pt>
                <c:pt idx="3122">
                  <c:v>3084</c:v>
                </c:pt>
                <c:pt idx="3123">
                  <c:v>3085</c:v>
                </c:pt>
                <c:pt idx="3124">
                  <c:v>3086</c:v>
                </c:pt>
                <c:pt idx="3125">
                  <c:v>3087</c:v>
                </c:pt>
                <c:pt idx="3126">
                  <c:v>3088</c:v>
                </c:pt>
                <c:pt idx="3127">
                  <c:v>3089</c:v>
                </c:pt>
                <c:pt idx="3128">
                  <c:v>3090</c:v>
                </c:pt>
                <c:pt idx="3129">
                  <c:v>3091</c:v>
                </c:pt>
                <c:pt idx="3130">
                  <c:v>3092</c:v>
                </c:pt>
                <c:pt idx="3131">
                  <c:v>3093</c:v>
                </c:pt>
                <c:pt idx="3132">
                  <c:v>3094</c:v>
                </c:pt>
                <c:pt idx="3133">
                  <c:v>3095</c:v>
                </c:pt>
                <c:pt idx="3134">
                  <c:v>3096</c:v>
                </c:pt>
                <c:pt idx="3135">
                  <c:v>3097</c:v>
                </c:pt>
                <c:pt idx="3136">
                  <c:v>3098</c:v>
                </c:pt>
                <c:pt idx="3137">
                  <c:v>3099</c:v>
                </c:pt>
                <c:pt idx="3138">
                  <c:v>3100</c:v>
                </c:pt>
                <c:pt idx="3139">
                  <c:v>3101</c:v>
                </c:pt>
                <c:pt idx="3140">
                  <c:v>3102</c:v>
                </c:pt>
                <c:pt idx="3141">
                  <c:v>3103</c:v>
                </c:pt>
                <c:pt idx="3142">
                  <c:v>3104</c:v>
                </c:pt>
                <c:pt idx="3143">
                  <c:v>3105</c:v>
                </c:pt>
                <c:pt idx="3144">
                  <c:v>3106</c:v>
                </c:pt>
                <c:pt idx="3145">
                  <c:v>3107</c:v>
                </c:pt>
                <c:pt idx="3146">
                  <c:v>3108</c:v>
                </c:pt>
                <c:pt idx="3147">
                  <c:v>3109</c:v>
                </c:pt>
                <c:pt idx="3148">
                  <c:v>3110</c:v>
                </c:pt>
                <c:pt idx="3149">
                  <c:v>3111</c:v>
                </c:pt>
                <c:pt idx="3150">
                  <c:v>3112</c:v>
                </c:pt>
                <c:pt idx="3151">
                  <c:v>3113</c:v>
                </c:pt>
                <c:pt idx="3152">
                  <c:v>3114</c:v>
                </c:pt>
                <c:pt idx="3153">
                  <c:v>3115</c:v>
                </c:pt>
                <c:pt idx="3154">
                  <c:v>3116</c:v>
                </c:pt>
                <c:pt idx="3155">
                  <c:v>3117</c:v>
                </c:pt>
                <c:pt idx="3156">
                  <c:v>3118</c:v>
                </c:pt>
                <c:pt idx="3157">
                  <c:v>3119</c:v>
                </c:pt>
                <c:pt idx="3158">
                  <c:v>3120</c:v>
                </c:pt>
                <c:pt idx="3159">
                  <c:v>3121</c:v>
                </c:pt>
                <c:pt idx="3160">
                  <c:v>3123</c:v>
                </c:pt>
                <c:pt idx="3161">
                  <c:v>3124</c:v>
                </c:pt>
                <c:pt idx="3162">
                  <c:v>3125</c:v>
                </c:pt>
                <c:pt idx="3163">
                  <c:v>3126</c:v>
                </c:pt>
                <c:pt idx="3164">
                  <c:v>3127</c:v>
                </c:pt>
                <c:pt idx="3165">
                  <c:v>3128</c:v>
                </c:pt>
                <c:pt idx="3166">
                  <c:v>3129</c:v>
                </c:pt>
                <c:pt idx="3167">
                  <c:v>3130</c:v>
                </c:pt>
                <c:pt idx="3168">
                  <c:v>3131</c:v>
                </c:pt>
                <c:pt idx="3169">
                  <c:v>3132</c:v>
                </c:pt>
                <c:pt idx="3170">
                  <c:v>3133</c:v>
                </c:pt>
                <c:pt idx="3171">
                  <c:v>3134</c:v>
                </c:pt>
                <c:pt idx="3172">
                  <c:v>3135</c:v>
                </c:pt>
                <c:pt idx="3173">
                  <c:v>3136</c:v>
                </c:pt>
                <c:pt idx="3174">
                  <c:v>3137</c:v>
                </c:pt>
                <c:pt idx="3175">
                  <c:v>3138</c:v>
                </c:pt>
                <c:pt idx="3176">
                  <c:v>3139</c:v>
                </c:pt>
                <c:pt idx="3177">
                  <c:v>3140</c:v>
                </c:pt>
                <c:pt idx="3178">
                  <c:v>3141</c:v>
                </c:pt>
                <c:pt idx="3179">
                  <c:v>3142</c:v>
                </c:pt>
                <c:pt idx="3180">
                  <c:v>3143</c:v>
                </c:pt>
                <c:pt idx="3181">
                  <c:v>3144</c:v>
                </c:pt>
                <c:pt idx="3182">
                  <c:v>3145</c:v>
                </c:pt>
                <c:pt idx="3183">
                  <c:v>3146</c:v>
                </c:pt>
                <c:pt idx="3184">
                  <c:v>3147</c:v>
                </c:pt>
                <c:pt idx="3185">
                  <c:v>3148</c:v>
                </c:pt>
                <c:pt idx="3186">
                  <c:v>3149</c:v>
                </c:pt>
                <c:pt idx="3187">
                  <c:v>3150</c:v>
                </c:pt>
                <c:pt idx="3188">
                  <c:v>3151</c:v>
                </c:pt>
                <c:pt idx="3189">
                  <c:v>3152</c:v>
                </c:pt>
                <c:pt idx="3190">
                  <c:v>3153</c:v>
                </c:pt>
                <c:pt idx="3191">
                  <c:v>3154</c:v>
                </c:pt>
                <c:pt idx="3192">
                  <c:v>3155</c:v>
                </c:pt>
                <c:pt idx="3193">
                  <c:v>3156</c:v>
                </c:pt>
                <c:pt idx="3194">
                  <c:v>3157</c:v>
                </c:pt>
                <c:pt idx="3195">
                  <c:v>3158</c:v>
                </c:pt>
                <c:pt idx="3196">
                  <c:v>3159</c:v>
                </c:pt>
                <c:pt idx="3197">
                  <c:v>3160</c:v>
                </c:pt>
                <c:pt idx="3198">
                  <c:v>3161</c:v>
                </c:pt>
                <c:pt idx="3199">
                  <c:v>3162</c:v>
                </c:pt>
                <c:pt idx="3200">
                  <c:v>3163</c:v>
                </c:pt>
                <c:pt idx="3201">
                  <c:v>3164</c:v>
                </c:pt>
                <c:pt idx="3202">
                  <c:v>3165</c:v>
                </c:pt>
                <c:pt idx="3203">
                  <c:v>3166</c:v>
                </c:pt>
                <c:pt idx="3204">
                  <c:v>3167</c:v>
                </c:pt>
                <c:pt idx="3205">
                  <c:v>3168</c:v>
                </c:pt>
                <c:pt idx="3206">
                  <c:v>3169</c:v>
                </c:pt>
                <c:pt idx="3207">
                  <c:v>3170</c:v>
                </c:pt>
                <c:pt idx="3208">
                  <c:v>3171</c:v>
                </c:pt>
                <c:pt idx="3209">
                  <c:v>3172</c:v>
                </c:pt>
                <c:pt idx="3210">
                  <c:v>3173</c:v>
                </c:pt>
                <c:pt idx="3211">
                  <c:v>3174</c:v>
                </c:pt>
                <c:pt idx="3212">
                  <c:v>3175</c:v>
                </c:pt>
                <c:pt idx="3213">
                  <c:v>3176</c:v>
                </c:pt>
                <c:pt idx="3214">
                  <c:v>3177</c:v>
                </c:pt>
                <c:pt idx="3215">
                  <c:v>3178</c:v>
                </c:pt>
                <c:pt idx="3216">
                  <c:v>3179</c:v>
                </c:pt>
                <c:pt idx="3217">
                  <c:v>3180</c:v>
                </c:pt>
                <c:pt idx="3218">
                  <c:v>3181</c:v>
                </c:pt>
                <c:pt idx="3219">
                  <c:v>3182</c:v>
                </c:pt>
                <c:pt idx="3220">
                  <c:v>3183</c:v>
                </c:pt>
                <c:pt idx="3221">
                  <c:v>3184</c:v>
                </c:pt>
                <c:pt idx="3222">
                  <c:v>3185</c:v>
                </c:pt>
                <c:pt idx="3223">
                  <c:v>3186</c:v>
                </c:pt>
                <c:pt idx="3224">
                  <c:v>3187</c:v>
                </c:pt>
                <c:pt idx="3225">
                  <c:v>3188</c:v>
                </c:pt>
                <c:pt idx="3226">
                  <c:v>3189</c:v>
                </c:pt>
                <c:pt idx="3227">
                  <c:v>3190</c:v>
                </c:pt>
                <c:pt idx="3228">
                  <c:v>3191</c:v>
                </c:pt>
                <c:pt idx="3229">
                  <c:v>3193</c:v>
                </c:pt>
                <c:pt idx="3230">
                  <c:v>3194</c:v>
                </c:pt>
                <c:pt idx="3231">
                  <c:v>3195</c:v>
                </c:pt>
                <c:pt idx="3232">
                  <c:v>3196</c:v>
                </c:pt>
                <c:pt idx="3233">
                  <c:v>3197</c:v>
                </c:pt>
                <c:pt idx="3234">
                  <c:v>3198</c:v>
                </c:pt>
                <c:pt idx="3235">
                  <c:v>3199</c:v>
                </c:pt>
                <c:pt idx="3236">
                  <c:v>3200</c:v>
                </c:pt>
                <c:pt idx="3237">
                  <c:v>3201</c:v>
                </c:pt>
                <c:pt idx="3238">
                  <c:v>3202</c:v>
                </c:pt>
                <c:pt idx="3239">
                  <c:v>3203</c:v>
                </c:pt>
                <c:pt idx="3240">
                  <c:v>3204</c:v>
                </c:pt>
                <c:pt idx="3241">
                  <c:v>3205</c:v>
                </c:pt>
                <c:pt idx="3242">
                  <c:v>3206</c:v>
                </c:pt>
                <c:pt idx="3243">
                  <c:v>3207</c:v>
                </c:pt>
                <c:pt idx="3244">
                  <c:v>3208</c:v>
                </c:pt>
                <c:pt idx="3245">
                  <c:v>3209</c:v>
                </c:pt>
                <c:pt idx="3246">
                  <c:v>3210</c:v>
                </c:pt>
                <c:pt idx="3247">
                  <c:v>3211</c:v>
                </c:pt>
                <c:pt idx="3248">
                  <c:v>3212</c:v>
                </c:pt>
                <c:pt idx="3249">
                  <c:v>3213</c:v>
                </c:pt>
                <c:pt idx="3250">
                  <c:v>3214</c:v>
                </c:pt>
                <c:pt idx="3251">
                  <c:v>3215</c:v>
                </c:pt>
                <c:pt idx="3252">
                  <c:v>3216</c:v>
                </c:pt>
                <c:pt idx="3253">
                  <c:v>3217</c:v>
                </c:pt>
                <c:pt idx="3254">
                  <c:v>3218</c:v>
                </c:pt>
                <c:pt idx="3255">
                  <c:v>3219</c:v>
                </c:pt>
                <c:pt idx="3256">
                  <c:v>3220</c:v>
                </c:pt>
                <c:pt idx="3257">
                  <c:v>3221</c:v>
                </c:pt>
                <c:pt idx="3258">
                  <c:v>3222</c:v>
                </c:pt>
                <c:pt idx="3259">
                  <c:v>3223</c:v>
                </c:pt>
                <c:pt idx="3260">
                  <c:v>3224</c:v>
                </c:pt>
                <c:pt idx="3261">
                  <c:v>3225</c:v>
                </c:pt>
                <c:pt idx="3262">
                  <c:v>3226</c:v>
                </c:pt>
                <c:pt idx="3263">
                  <c:v>3227</c:v>
                </c:pt>
                <c:pt idx="3264">
                  <c:v>3228</c:v>
                </c:pt>
                <c:pt idx="3265">
                  <c:v>3229</c:v>
                </c:pt>
                <c:pt idx="3266">
                  <c:v>3230</c:v>
                </c:pt>
                <c:pt idx="3267">
                  <c:v>3231</c:v>
                </c:pt>
                <c:pt idx="3268">
                  <c:v>3232</c:v>
                </c:pt>
                <c:pt idx="3269">
                  <c:v>3233</c:v>
                </c:pt>
                <c:pt idx="3270">
                  <c:v>3234</c:v>
                </c:pt>
                <c:pt idx="3271">
                  <c:v>3235</c:v>
                </c:pt>
                <c:pt idx="3272">
                  <c:v>3236</c:v>
                </c:pt>
                <c:pt idx="3273">
                  <c:v>3237</c:v>
                </c:pt>
                <c:pt idx="3274">
                  <c:v>3238</c:v>
                </c:pt>
                <c:pt idx="3275">
                  <c:v>3239</c:v>
                </c:pt>
                <c:pt idx="3276">
                  <c:v>3240</c:v>
                </c:pt>
                <c:pt idx="3277">
                  <c:v>3241</c:v>
                </c:pt>
                <c:pt idx="3278">
                  <c:v>3242</c:v>
                </c:pt>
                <c:pt idx="3279">
                  <c:v>3243</c:v>
                </c:pt>
                <c:pt idx="3280">
                  <c:v>3244</c:v>
                </c:pt>
                <c:pt idx="3281">
                  <c:v>3245</c:v>
                </c:pt>
                <c:pt idx="3282">
                  <c:v>3247</c:v>
                </c:pt>
                <c:pt idx="3283">
                  <c:v>3248</c:v>
                </c:pt>
                <c:pt idx="3284">
                  <c:v>3249</c:v>
                </c:pt>
                <c:pt idx="3285">
                  <c:v>3250</c:v>
                </c:pt>
                <c:pt idx="3286">
                  <c:v>3251</c:v>
                </c:pt>
                <c:pt idx="3287">
                  <c:v>3253</c:v>
                </c:pt>
                <c:pt idx="3288">
                  <c:v>3254</c:v>
                </c:pt>
                <c:pt idx="3289">
                  <c:v>3255</c:v>
                </c:pt>
                <c:pt idx="3290">
                  <c:v>3256</c:v>
                </c:pt>
                <c:pt idx="3291">
                  <c:v>3257</c:v>
                </c:pt>
                <c:pt idx="3292">
                  <c:v>3258</c:v>
                </c:pt>
                <c:pt idx="3293">
                  <c:v>3259</c:v>
                </c:pt>
                <c:pt idx="3294">
                  <c:v>3260</c:v>
                </c:pt>
                <c:pt idx="3295">
                  <c:v>3261</c:v>
                </c:pt>
                <c:pt idx="3296">
                  <c:v>3262</c:v>
                </c:pt>
                <c:pt idx="3297">
                  <c:v>3263</c:v>
                </c:pt>
                <c:pt idx="3298">
                  <c:v>3264</c:v>
                </c:pt>
                <c:pt idx="3299">
                  <c:v>3265</c:v>
                </c:pt>
                <c:pt idx="3300">
                  <c:v>3266</c:v>
                </c:pt>
                <c:pt idx="3301">
                  <c:v>3267</c:v>
                </c:pt>
                <c:pt idx="3302">
                  <c:v>3268</c:v>
                </c:pt>
                <c:pt idx="3303">
                  <c:v>3269</c:v>
                </c:pt>
                <c:pt idx="3304">
                  <c:v>3270</c:v>
                </c:pt>
                <c:pt idx="3305">
                  <c:v>3271</c:v>
                </c:pt>
                <c:pt idx="3306">
                  <c:v>3272</c:v>
                </c:pt>
                <c:pt idx="3307">
                  <c:v>3273</c:v>
                </c:pt>
                <c:pt idx="3308">
                  <c:v>3274</c:v>
                </c:pt>
                <c:pt idx="3309">
                  <c:v>3275</c:v>
                </c:pt>
                <c:pt idx="3310">
                  <c:v>3276</c:v>
                </c:pt>
                <c:pt idx="3311">
                  <c:v>3277</c:v>
                </c:pt>
                <c:pt idx="3312">
                  <c:v>3278</c:v>
                </c:pt>
                <c:pt idx="3313">
                  <c:v>3279</c:v>
                </c:pt>
                <c:pt idx="3314">
                  <c:v>3280</c:v>
                </c:pt>
                <c:pt idx="3315">
                  <c:v>3282</c:v>
                </c:pt>
                <c:pt idx="3316">
                  <c:v>3283</c:v>
                </c:pt>
                <c:pt idx="3317">
                  <c:v>3284</c:v>
                </c:pt>
                <c:pt idx="3318">
                  <c:v>3285</c:v>
                </c:pt>
                <c:pt idx="3319">
                  <c:v>3286</c:v>
                </c:pt>
                <c:pt idx="3320">
                  <c:v>3287</c:v>
                </c:pt>
                <c:pt idx="3321">
                  <c:v>3288</c:v>
                </c:pt>
                <c:pt idx="3322">
                  <c:v>3289</c:v>
                </c:pt>
                <c:pt idx="3323">
                  <c:v>3290</c:v>
                </c:pt>
                <c:pt idx="3324">
                  <c:v>3291</c:v>
                </c:pt>
                <c:pt idx="3325">
                  <c:v>3292</c:v>
                </c:pt>
                <c:pt idx="3326">
                  <c:v>3293</c:v>
                </c:pt>
                <c:pt idx="3327">
                  <c:v>3294</c:v>
                </c:pt>
                <c:pt idx="3328">
                  <c:v>3295</c:v>
                </c:pt>
                <c:pt idx="3329">
                  <c:v>3296</c:v>
                </c:pt>
                <c:pt idx="3330">
                  <c:v>3297</c:v>
                </c:pt>
                <c:pt idx="3331">
                  <c:v>3298</c:v>
                </c:pt>
                <c:pt idx="3332">
                  <c:v>3299</c:v>
                </c:pt>
                <c:pt idx="3333">
                  <c:v>3300</c:v>
                </c:pt>
                <c:pt idx="3334">
                  <c:v>3301</c:v>
                </c:pt>
                <c:pt idx="3335">
                  <c:v>3302</c:v>
                </c:pt>
                <c:pt idx="3336">
                  <c:v>3303</c:v>
                </c:pt>
                <c:pt idx="3337">
                  <c:v>3304</c:v>
                </c:pt>
                <c:pt idx="3338">
                  <c:v>3305</c:v>
                </c:pt>
                <c:pt idx="3339">
                  <c:v>3306</c:v>
                </c:pt>
                <c:pt idx="3340">
                  <c:v>3307</c:v>
                </c:pt>
                <c:pt idx="3341">
                  <c:v>3308</c:v>
                </c:pt>
                <c:pt idx="3342">
                  <c:v>3309</c:v>
                </c:pt>
                <c:pt idx="3343">
                  <c:v>3310</c:v>
                </c:pt>
                <c:pt idx="3344">
                  <c:v>3311</c:v>
                </c:pt>
                <c:pt idx="3345">
                  <c:v>3312</c:v>
                </c:pt>
                <c:pt idx="3346">
                  <c:v>3313</c:v>
                </c:pt>
                <c:pt idx="3347">
                  <c:v>3314</c:v>
                </c:pt>
                <c:pt idx="3348">
                  <c:v>3315</c:v>
                </c:pt>
                <c:pt idx="3349">
                  <c:v>3316</c:v>
                </c:pt>
                <c:pt idx="3350">
                  <c:v>3317</c:v>
                </c:pt>
                <c:pt idx="3351">
                  <c:v>3318</c:v>
                </c:pt>
                <c:pt idx="3352">
                  <c:v>3319</c:v>
                </c:pt>
                <c:pt idx="3353">
                  <c:v>3320</c:v>
                </c:pt>
                <c:pt idx="3354">
                  <c:v>3321</c:v>
                </c:pt>
                <c:pt idx="3355">
                  <c:v>3322</c:v>
                </c:pt>
                <c:pt idx="3356">
                  <c:v>3323</c:v>
                </c:pt>
                <c:pt idx="3357">
                  <c:v>3324</c:v>
                </c:pt>
                <c:pt idx="3358">
                  <c:v>3325</c:v>
                </c:pt>
                <c:pt idx="3359">
                  <c:v>3326</c:v>
                </c:pt>
                <c:pt idx="3360">
                  <c:v>3327</c:v>
                </c:pt>
                <c:pt idx="3361">
                  <c:v>3328</c:v>
                </c:pt>
                <c:pt idx="3362">
                  <c:v>3329</c:v>
                </c:pt>
                <c:pt idx="3363">
                  <c:v>3330</c:v>
                </c:pt>
                <c:pt idx="3364">
                  <c:v>3331</c:v>
                </c:pt>
                <c:pt idx="3365">
                  <c:v>3332</c:v>
                </c:pt>
                <c:pt idx="3366">
                  <c:v>3333</c:v>
                </c:pt>
                <c:pt idx="3367">
                  <c:v>3334</c:v>
                </c:pt>
                <c:pt idx="3368">
                  <c:v>3335</c:v>
                </c:pt>
                <c:pt idx="3369">
                  <c:v>3336</c:v>
                </c:pt>
                <c:pt idx="3370">
                  <c:v>3337</c:v>
                </c:pt>
                <c:pt idx="3371">
                  <c:v>3338</c:v>
                </c:pt>
                <c:pt idx="3372">
                  <c:v>3339</c:v>
                </c:pt>
                <c:pt idx="3373">
                  <c:v>3340</c:v>
                </c:pt>
                <c:pt idx="3374">
                  <c:v>3341</c:v>
                </c:pt>
                <c:pt idx="3375">
                  <c:v>3342</c:v>
                </c:pt>
                <c:pt idx="3376">
                  <c:v>3343</c:v>
                </c:pt>
                <c:pt idx="3377">
                  <c:v>3344</c:v>
                </c:pt>
                <c:pt idx="3378">
                  <c:v>3345</c:v>
                </c:pt>
                <c:pt idx="3379">
                  <c:v>3346</c:v>
                </c:pt>
                <c:pt idx="3380">
                  <c:v>3347</c:v>
                </c:pt>
                <c:pt idx="3381">
                  <c:v>3348</c:v>
                </c:pt>
                <c:pt idx="3382">
                  <c:v>3349</c:v>
                </c:pt>
                <c:pt idx="3383">
                  <c:v>3350</c:v>
                </c:pt>
                <c:pt idx="3384">
                  <c:v>3351</c:v>
                </c:pt>
                <c:pt idx="3385">
                  <c:v>3352</c:v>
                </c:pt>
                <c:pt idx="3386">
                  <c:v>3353</c:v>
                </c:pt>
                <c:pt idx="3387">
                  <c:v>3355</c:v>
                </c:pt>
                <c:pt idx="3388">
                  <c:v>3356</c:v>
                </c:pt>
                <c:pt idx="3389">
                  <c:v>3357</c:v>
                </c:pt>
                <c:pt idx="3390">
                  <c:v>3358</c:v>
                </c:pt>
                <c:pt idx="3391">
                  <c:v>3359</c:v>
                </c:pt>
                <c:pt idx="3392">
                  <c:v>3360</c:v>
                </c:pt>
                <c:pt idx="3393">
                  <c:v>3361</c:v>
                </c:pt>
                <c:pt idx="3394">
                  <c:v>3362</c:v>
                </c:pt>
                <c:pt idx="3395">
                  <c:v>3363</c:v>
                </c:pt>
                <c:pt idx="3396">
                  <c:v>3364</c:v>
                </c:pt>
                <c:pt idx="3397">
                  <c:v>3365</c:v>
                </c:pt>
                <c:pt idx="3398">
                  <c:v>3366</c:v>
                </c:pt>
                <c:pt idx="3399">
                  <c:v>3367</c:v>
                </c:pt>
                <c:pt idx="3400">
                  <c:v>3368</c:v>
                </c:pt>
                <c:pt idx="3401">
                  <c:v>3369</c:v>
                </c:pt>
                <c:pt idx="3402">
                  <c:v>3370</c:v>
                </c:pt>
                <c:pt idx="3403">
                  <c:v>3371</c:v>
                </c:pt>
                <c:pt idx="3404">
                  <c:v>3372</c:v>
                </c:pt>
                <c:pt idx="3405">
                  <c:v>3373</c:v>
                </c:pt>
                <c:pt idx="3406">
                  <c:v>3374</c:v>
                </c:pt>
                <c:pt idx="3407">
                  <c:v>3375</c:v>
                </c:pt>
                <c:pt idx="3408">
                  <c:v>3376</c:v>
                </c:pt>
                <c:pt idx="3409">
                  <c:v>3377</c:v>
                </c:pt>
                <c:pt idx="3410">
                  <c:v>3378</c:v>
                </c:pt>
                <c:pt idx="3411">
                  <c:v>3379</c:v>
                </c:pt>
                <c:pt idx="3412">
                  <c:v>3380</c:v>
                </c:pt>
                <c:pt idx="3413">
                  <c:v>3381</c:v>
                </c:pt>
                <c:pt idx="3414">
                  <c:v>3382</c:v>
                </c:pt>
                <c:pt idx="3415">
                  <c:v>3383</c:v>
                </c:pt>
                <c:pt idx="3416">
                  <c:v>3384</c:v>
                </c:pt>
                <c:pt idx="3417">
                  <c:v>3385</c:v>
                </c:pt>
                <c:pt idx="3418">
                  <c:v>3386</c:v>
                </c:pt>
                <c:pt idx="3419">
                  <c:v>3387</c:v>
                </c:pt>
                <c:pt idx="3420">
                  <c:v>3388</c:v>
                </c:pt>
                <c:pt idx="3421">
                  <c:v>3389</c:v>
                </c:pt>
                <c:pt idx="3422">
                  <c:v>3390</c:v>
                </c:pt>
                <c:pt idx="3423">
                  <c:v>3391</c:v>
                </c:pt>
                <c:pt idx="3424">
                  <c:v>3392</c:v>
                </c:pt>
                <c:pt idx="3425">
                  <c:v>3393</c:v>
                </c:pt>
                <c:pt idx="3426">
                  <c:v>3394</c:v>
                </c:pt>
                <c:pt idx="3427">
                  <c:v>3395</c:v>
                </c:pt>
                <c:pt idx="3428">
                  <c:v>3396</c:v>
                </c:pt>
                <c:pt idx="3429">
                  <c:v>3397</c:v>
                </c:pt>
                <c:pt idx="3430">
                  <c:v>3398</c:v>
                </c:pt>
                <c:pt idx="3431">
                  <c:v>3399</c:v>
                </c:pt>
                <c:pt idx="3432">
                  <c:v>3400</c:v>
                </c:pt>
                <c:pt idx="3433">
                  <c:v>3401</c:v>
                </c:pt>
                <c:pt idx="3434">
                  <c:v>3402</c:v>
                </c:pt>
                <c:pt idx="3435">
                  <c:v>3403</c:v>
                </c:pt>
                <c:pt idx="3436">
                  <c:v>3404</c:v>
                </c:pt>
                <c:pt idx="3437">
                  <c:v>3405</c:v>
                </c:pt>
                <c:pt idx="3438">
                  <c:v>3406</c:v>
                </c:pt>
                <c:pt idx="3439">
                  <c:v>3407</c:v>
                </c:pt>
                <c:pt idx="3440">
                  <c:v>3408</c:v>
                </c:pt>
                <c:pt idx="3441">
                  <c:v>3409</c:v>
                </c:pt>
                <c:pt idx="3442">
                  <c:v>3410</c:v>
                </c:pt>
                <c:pt idx="3443">
                  <c:v>3411</c:v>
                </c:pt>
                <c:pt idx="3444">
                  <c:v>3412</c:v>
                </c:pt>
                <c:pt idx="3445">
                  <c:v>3413</c:v>
                </c:pt>
                <c:pt idx="3446">
                  <c:v>3414</c:v>
                </c:pt>
                <c:pt idx="3447">
                  <c:v>3415</c:v>
                </c:pt>
                <c:pt idx="3448">
                  <c:v>3416</c:v>
                </c:pt>
                <c:pt idx="3449">
                  <c:v>3417</c:v>
                </c:pt>
                <c:pt idx="3450">
                  <c:v>3418</c:v>
                </c:pt>
                <c:pt idx="3451">
                  <c:v>3419</c:v>
                </c:pt>
                <c:pt idx="3452">
                  <c:v>3420</c:v>
                </c:pt>
                <c:pt idx="3453">
                  <c:v>3421</c:v>
                </c:pt>
                <c:pt idx="3454">
                  <c:v>3422</c:v>
                </c:pt>
                <c:pt idx="3455">
                  <c:v>3423</c:v>
                </c:pt>
                <c:pt idx="3456">
                  <c:v>3424</c:v>
                </c:pt>
                <c:pt idx="3457">
                  <c:v>3425</c:v>
                </c:pt>
                <c:pt idx="3458">
                  <c:v>3426</c:v>
                </c:pt>
                <c:pt idx="3459">
                  <c:v>3427</c:v>
                </c:pt>
                <c:pt idx="3460">
                  <c:v>3428</c:v>
                </c:pt>
                <c:pt idx="3461">
                  <c:v>3429</c:v>
                </c:pt>
                <c:pt idx="3462">
                  <c:v>3430</c:v>
                </c:pt>
                <c:pt idx="3463">
                  <c:v>3431</c:v>
                </c:pt>
                <c:pt idx="3464">
                  <c:v>3432</c:v>
                </c:pt>
                <c:pt idx="3465">
                  <c:v>3433</c:v>
                </c:pt>
                <c:pt idx="3466">
                  <c:v>3434</c:v>
                </c:pt>
                <c:pt idx="3467">
                  <c:v>3435</c:v>
                </c:pt>
                <c:pt idx="3468">
                  <c:v>3437</c:v>
                </c:pt>
                <c:pt idx="3469">
                  <c:v>3438</c:v>
                </c:pt>
                <c:pt idx="3470">
                  <c:v>3439</c:v>
                </c:pt>
                <c:pt idx="3471">
                  <c:v>3440</c:v>
                </c:pt>
                <c:pt idx="3472">
                  <c:v>3441</c:v>
                </c:pt>
                <c:pt idx="3473">
                  <c:v>3442</c:v>
                </c:pt>
                <c:pt idx="3474">
                  <c:v>3443</c:v>
                </c:pt>
                <c:pt idx="3475">
                  <c:v>3444</c:v>
                </c:pt>
                <c:pt idx="3476">
                  <c:v>3445</c:v>
                </c:pt>
                <c:pt idx="3477">
                  <c:v>3446</c:v>
                </c:pt>
                <c:pt idx="3478">
                  <c:v>3447</c:v>
                </c:pt>
                <c:pt idx="3479">
                  <c:v>3448</c:v>
                </c:pt>
                <c:pt idx="3480">
                  <c:v>3449</c:v>
                </c:pt>
                <c:pt idx="3481">
                  <c:v>3450</c:v>
                </c:pt>
                <c:pt idx="3482">
                  <c:v>3451</c:v>
                </c:pt>
                <c:pt idx="3483">
                  <c:v>3452</c:v>
                </c:pt>
                <c:pt idx="3484">
                  <c:v>3453</c:v>
                </c:pt>
                <c:pt idx="3485">
                  <c:v>3454</c:v>
                </c:pt>
                <c:pt idx="3486">
                  <c:v>3455</c:v>
                </c:pt>
                <c:pt idx="3487">
                  <c:v>3456</c:v>
                </c:pt>
                <c:pt idx="3488">
                  <c:v>3457</c:v>
                </c:pt>
                <c:pt idx="3489">
                  <c:v>3458</c:v>
                </c:pt>
                <c:pt idx="3490">
                  <c:v>3459</c:v>
                </c:pt>
                <c:pt idx="3491">
                  <c:v>3460</c:v>
                </c:pt>
                <c:pt idx="3492">
                  <c:v>3461</c:v>
                </c:pt>
                <c:pt idx="3493">
                  <c:v>3462</c:v>
                </c:pt>
                <c:pt idx="3494">
                  <c:v>3463</c:v>
                </c:pt>
                <c:pt idx="3495">
                  <c:v>3464</c:v>
                </c:pt>
                <c:pt idx="3496">
                  <c:v>3465</c:v>
                </c:pt>
                <c:pt idx="3497">
                  <c:v>3466</c:v>
                </c:pt>
                <c:pt idx="3498">
                  <c:v>3467</c:v>
                </c:pt>
                <c:pt idx="3499">
                  <c:v>3468</c:v>
                </c:pt>
                <c:pt idx="3500">
                  <c:v>3469</c:v>
                </c:pt>
                <c:pt idx="3501">
                  <c:v>3470</c:v>
                </c:pt>
                <c:pt idx="3502">
                  <c:v>3471</c:v>
                </c:pt>
                <c:pt idx="3503">
                  <c:v>3472</c:v>
                </c:pt>
                <c:pt idx="3504">
                  <c:v>3473</c:v>
                </c:pt>
                <c:pt idx="3505">
                  <c:v>3474</c:v>
                </c:pt>
                <c:pt idx="3506">
                  <c:v>3476</c:v>
                </c:pt>
                <c:pt idx="3507">
                  <c:v>3477</c:v>
                </c:pt>
                <c:pt idx="3508">
                  <c:v>3478</c:v>
                </c:pt>
                <c:pt idx="3509">
                  <c:v>3479</c:v>
                </c:pt>
                <c:pt idx="3510">
                  <c:v>3480</c:v>
                </c:pt>
                <c:pt idx="3511">
                  <c:v>3481</c:v>
                </c:pt>
                <c:pt idx="3512">
                  <c:v>3482</c:v>
                </c:pt>
                <c:pt idx="3513">
                  <c:v>3483</c:v>
                </c:pt>
                <c:pt idx="3514">
                  <c:v>3484</c:v>
                </c:pt>
                <c:pt idx="3515">
                  <c:v>3485</c:v>
                </c:pt>
                <c:pt idx="3516">
                  <c:v>3486</c:v>
                </c:pt>
                <c:pt idx="3517">
                  <c:v>3487</c:v>
                </c:pt>
                <c:pt idx="3518">
                  <c:v>3489</c:v>
                </c:pt>
                <c:pt idx="3519">
                  <c:v>3490</c:v>
                </c:pt>
                <c:pt idx="3520">
                  <c:v>3491</c:v>
                </c:pt>
                <c:pt idx="3521">
                  <c:v>3492</c:v>
                </c:pt>
                <c:pt idx="3522">
                  <c:v>3493</c:v>
                </c:pt>
                <c:pt idx="3523">
                  <c:v>3494</c:v>
                </c:pt>
                <c:pt idx="3524">
                  <c:v>3495</c:v>
                </c:pt>
                <c:pt idx="3525">
                  <c:v>3496</c:v>
                </c:pt>
                <c:pt idx="3526">
                  <c:v>3497</c:v>
                </c:pt>
                <c:pt idx="3527">
                  <c:v>3498</c:v>
                </c:pt>
                <c:pt idx="3528">
                  <c:v>3499</c:v>
                </c:pt>
                <c:pt idx="3529">
                  <c:v>3500</c:v>
                </c:pt>
                <c:pt idx="3530">
                  <c:v>3501</c:v>
                </c:pt>
                <c:pt idx="3531">
                  <c:v>3502</c:v>
                </c:pt>
                <c:pt idx="3532">
                  <c:v>3504</c:v>
                </c:pt>
                <c:pt idx="3533">
                  <c:v>3505</c:v>
                </c:pt>
                <c:pt idx="3534">
                  <c:v>3506</c:v>
                </c:pt>
                <c:pt idx="3535">
                  <c:v>3507</c:v>
                </c:pt>
                <c:pt idx="3536">
                  <c:v>3508</c:v>
                </c:pt>
                <c:pt idx="3537">
                  <c:v>3509</c:v>
                </c:pt>
                <c:pt idx="3538">
                  <c:v>3510</c:v>
                </c:pt>
                <c:pt idx="3539">
                  <c:v>3511</c:v>
                </c:pt>
                <c:pt idx="3540">
                  <c:v>3512</c:v>
                </c:pt>
                <c:pt idx="3541">
                  <c:v>3513</c:v>
                </c:pt>
                <c:pt idx="3542">
                  <c:v>3514</c:v>
                </c:pt>
                <c:pt idx="3543">
                  <c:v>3515</c:v>
                </c:pt>
                <c:pt idx="3544">
                  <c:v>3516</c:v>
                </c:pt>
                <c:pt idx="3545">
                  <c:v>3517</c:v>
                </c:pt>
                <c:pt idx="3546">
                  <c:v>3518</c:v>
                </c:pt>
                <c:pt idx="3547">
                  <c:v>3519</c:v>
                </c:pt>
                <c:pt idx="3548">
                  <c:v>3520</c:v>
                </c:pt>
                <c:pt idx="3549">
                  <c:v>3521</c:v>
                </c:pt>
                <c:pt idx="3550">
                  <c:v>3522</c:v>
                </c:pt>
                <c:pt idx="3551">
                  <c:v>3523</c:v>
                </c:pt>
                <c:pt idx="3552">
                  <c:v>3524</c:v>
                </c:pt>
                <c:pt idx="3553">
                  <c:v>3526</c:v>
                </c:pt>
                <c:pt idx="3554">
                  <c:v>3527</c:v>
                </c:pt>
                <c:pt idx="3555">
                  <c:v>3528</c:v>
                </c:pt>
                <c:pt idx="3556">
                  <c:v>3529</c:v>
                </c:pt>
                <c:pt idx="3557">
                  <c:v>3530</c:v>
                </c:pt>
                <c:pt idx="3558">
                  <c:v>3531</c:v>
                </c:pt>
                <c:pt idx="3559">
                  <c:v>3532</c:v>
                </c:pt>
                <c:pt idx="3560">
                  <c:v>3533</c:v>
                </c:pt>
                <c:pt idx="3561">
                  <c:v>3534</c:v>
                </c:pt>
                <c:pt idx="3562">
                  <c:v>3535</c:v>
                </c:pt>
                <c:pt idx="3563">
                  <c:v>3536</c:v>
                </c:pt>
                <c:pt idx="3564">
                  <c:v>3537</c:v>
                </c:pt>
                <c:pt idx="3565">
                  <c:v>3538</c:v>
                </c:pt>
                <c:pt idx="3566">
                  <c:v>3539</c:v>
                </c:pt>
                <c:pt idx="3567">
                  <c:v>3540</c:v>
                </c:pt>
                <c:pt idx="3568">
                  <c:v>3541</c:v>
                </c:pt>
                <c:pt idx="3569">
                  <c:v>3542</c:v>
                </c:pt>
                <c:pt idx="3570">
                  <c:v>3543</c:v>
                </c:pt>
                <c:pt idx="3571">
                  <c:v>3544</c:v>
                </c:pt>
                <c:pt idx="3572">
                  <c:v>3545</c:v>
                </c:pt>
                <c:pt idx="3573">
                  <c:v>3546</c:v>
                </c:pt>
                <c:pt idx="3574">
                  <c:v>3547</c:v>
                </c:pt>
                <c:pt idx="3575">
                  <c:v>3548</c:v>
                </c:pt>
                <c:pt idx="3576">
                  <c:v>3549</c:v>
                </c:pt>
                <c:pt idx="3577">
                  <c:v>3550</c:v>
                </c:pt>
                <c:pt idx="3578">
                  <c:v>3551</c:v>
                </c:pt>
                <c:pt idx="3579">
                  <c:v>3552</c:v>
                </c:pt>
                <c:pt idx="3580">
                  <c:v>3553</c:v>
                </c:pt>
                <c:pt idx="3581">
                  <c:v>3554</c:v>
                </c:pt>
                <c:pt idx="3582">
                  <c:v>3555</c:v>
                </c:pt>
                <c:pt idx="3583">
                  <c:v>3556</c:v>
                </c:pt>
                <c:pt idx="3584">
                  <c:v>3557</c:v>
                </c:pt>
                <c:pt idx="3585">
                  <c:v>3558</c:v>
                </c:pt>
                <c:pt idx="3586">
                  <c:v>3559</c:v>
                </c:pt>
                <c:pt idx="3587">
                  <c:v>3560</c:v>
                </c:pt>
                <c:pt idx="3588">
                  <c:v>3561</c:v>
                </c:pt>
                <c:pt idx="3589">
                  <c:v>3562</c:v>
                </c:pt>
                <c:pt idx="3590">
                  <c:v>3563</c:v>
                </c:pt>
                <c:pt idx="3591">
                  <c:v>3564</c:v>
                </c:pt>
                <c:pt idx="3592">
                  <c:v>3565</c:v>
                </c:pt>
                <c:pt idx="3593">
                  <c:v>3566</c:v>
                </c:pt>
                <c:pt idx="3594">
                  <c:v>3567</c:v>
                </c:pt>
                <c:pt idx="3595">
                  <c:v>3568</c:v>
                </c:pt>
                <c:pt idx="3596">
                  <c:v>3569</c:v>
                </c:pt>
                <c:pt idx="3597">
                  <c:v>3570</c:v>
                </c:pt>
                <c:pt idx="3598">
                  <c:v>3571</c:v>
                </c:pt>
                <c:pt idx="3599">
                  <c:v>3572</c:v>
                </c:pt>
                <c:pt idx="3600">
                  <c:v>3573</c:v>
                </c:pt>
                <c:pt idx="3601">
                  <c:v>3574</c:v>
                </c:pt>
                <c:pt idx="3602">
                  <c:v>3575</c:v>
                </c:pt>
                <c:pt idx="3603">
                  <c:v>3576</c:v>
                </c:pt>
                <c:pt idx="3604">
                  <c:v>3577</c:v>
                </c:pt>
                <c:pt idx="3605">
                  <c:v>3578</c:v>
                </c:pt>
                <c:pt idx="3606">
                  <c:v>3579</c:v>
                </c:pt>
                <c:pt idx="3607">
                  <c:v>3580</c:v>
                </c:pt>
                <c:pt idx="3608">
                  <c:v>3581</c:v>
                </c:pt>
                <c:pt idx="3609">
                  <c:v>3582</c:v>
                </c:pt>
                <c:pt idx="3610">
                  <c:v>3583</c:v>
                </c:pt>
                <c:pt idx="3611">
                  <c:v>3584</c:v>
                </c:pt>
                <c:pt idx="3612">
                  <c:v>3585</c:v>
                </c:pt>
                <c:pt idx="3613">
                  <c:v>3586</c:v>
                </c:pt>
                <c:pt idx="3614">
                  <c:v>3587</c:v>
                </c:pt>
                <c:pt idx="3615">
                  <c:v>3588</c:v>
                </c:pt>
                <c:pt idx="3616">
                  <c:v>3589</c:v>
                </c:pt>
                <c:pt idx="3617">
                  <c:v>3590</c:v>
                </c:pt>
                <c:pt idx="3618">
                  <c:v>3591</c:v>
                </c:pt>
                <c:pt idx="3619">
                  <c:v>3593</c:v>
                </c:pt>
                <c:pt idx="3620">
                  <c:v>3594</c:v>
                </c:pt>
                <c:pt idx="3621">
                  <c:v>3595</c:v>
                </c:pt>
                <c:pt idx="3622">
                  <c:v>3596</c:v>
                </c:pt>
                <c:pt idx="3623">
                  <c:v>3597</c:v>
                </c:pt>
                <c:pt idx="3624">
                  <c:v>3598</c:v>
                </c:pt>
                <c:pt idx="3625">
                  <c:v>3599</c:v>
                </c:pt>
                <c:pt idx="3626">
                  <c:v>3600</c:v>
                </c:pt>
                <c:pt idx="3627">
                  <c:v>3601</c:v>
                </c:pt>
                <c:pt idx="3628">
                  <c:v>3602</c:v>
                </c:pt>
                <c:pt idx="3629">
                  <c:v>3603</c:v>
                </c:pt>
                <c:pt idx="3630">
                  <c:v>3604</c:v>
                </c:pt>
                <c:pt idx="3631">
                  <c:v>3605</c:v>
                </c:pt>
                <c:pt idx="3632">
                  <c:v>3606</c:v>
                </c:pt>
                <c:pt idx="3633">
                  <c:v>3607</c:v>
                </c:pt>
                <c:pt idx="3634">
                  <c:v>3609</c:v>
                </c:pt>
                <c:pt idx="3635">
                  <c:v>3610</c:v>
                </c:pt>
                <c:pt idx="3636">
                  <c:v>3611</c:v>
                </c:pt>
                <c:pt idx="3637">
                  <c:v>3612</c:v>
                </c:pt>
                <c:pt idx="3638">
                  <c:v>3613</c:v>
                </c:pt>
                <c:pt idx="3639">
                  <c:v>3614</c:v>
                </c:pt>
                <c:pt idx="3640">
                  <c:v>3615</c:v>
                </c:pt>
                <c:pt idx="3641">
                  <c:v>3616</c:v>
                </c:pt>
                <c:pt idx="3642">
                  <c:v>3617</c:v>
                </c:pt>
                <c:pt idx="3643">
                  <c:v>3618</c:v>
                </c:pt>
                <c:pt idx="3644">
                  <c:v>3619</c:v>
                </c:pt>
                <c:pt idx="3645">
                  <c:v>3620</c:v>
                </c:pt>
                <c:pt idx="3646">
                  <c:v>3622</c:v>
                </c:pt>
                <c:pt idx="3647">
                  <c:v>3623</c:v>
                </c:pt>
                <c:pt idx="3648">
                  <c:v>3624</c:v>
                </c:pt>
                <c:pt idx="3649">
                  <c:v>3625</c:v>
                </c:pt>
                <c:pt idx="3650">
                  <c:v>3626</c:v>
                </c:pt>
                <c:pt idx="3651">
                  <c:v>3627</c:v>
                </c:pt>
                <c:pt idx="3652">
                  <c:v>3628</c:v>
                </c:pt>
                <c:pt idx="3653">
                  <c:v>3629</c:v>
                </c:pt>
                <c:pt idx="3654">
                  <c:v>3630</c:v>
                </c:pt>
                <c:pt idx="3655">
                  <c:v>3631</c:v>
                </c:pt>
                <c:pt idx="3656">
                  <c:v>3632</c:v>
                </c:pt>
                <c:pt idx="3657">
                  <c:v>3633</c:v>
                </c:pt>
                <c:pt idx="3658">
                  <c:v>3634</c:v>
                </c:pt>
                <c:pt idx="3659">
                  <c:v>3635</c:v>
                </c:pt>
                <c:pt idx="3660">
                  <c:v>3636</c:v>
                </c:pt>
                <c:pt idx="3661">
                  <c:v>3637</c:v>
                </c:pt>
                <c:pt idx="3662">
                  <c:v>3638</c:v>
                </c:pt>
                <c:pt idx="3663">
                  <c:v>3639</c:v>
                </c:pt>
                <c:pt idx="3664">
                  <c:v>3640</c:v>
                </c:pt>
                <c:pt idx="3665">
                  <c:v>3641</c:v>
                </c:pt>
                <c:pt idx="3666">
                  <c:v>3644</c:v>
                </c:pt>
                <c:pt idx="3667">
                  <c:v>3645</c:v>
                </c:pt>
                <c:pt idx="3668">
                  <c:v>3646</c:v>
                </c:pt>
                <c:pt idx="3669">
                  <c:v>3647</c:v>
                </c:pt>
                <c:pt idx="3670">
                  <c:v>3648</c:v>
                </c:pt>
                <c:pt idx="3671">
                  <c:v>3649</c:v>
                </c:pt>
                <c:pt idx="3672">
                  <c:v>3650</c:v>
                </c:pt>
                <c:pt idx="3673">
                  <c:v>3651</c:v>
                </c:pt>
                <c:pt idx="3674">
                  <c:v>3652</c:v>
                </c:pt>
                <c:pt idx="3675">
                  <c:v>3653</c:v>
                </c:pt>
                <c:pt idx="3676">
                  <c:v>3654</c:v>
                </c:pt>
                <c:pt idx="3677">
                  <c:v>3655</c:v>
                </c:pt>
                <c:pt idx="3678">
                  <c:v>3656</c:v>
                </c:pt>
                <c:pt idx="3679">
                  <c:v>3657</c:v>
                </c:pt>
                <c:pt idx="3680">
                  <c:v>3658</c:v>
                </c:pt>
                <c:pt idx="3681">
                  <c:v>3659</c:v>
                </c:pt>
                <c:pt idx="3682">
                  <c:v>3660</c:v>
                </c:pt>
                <c:pt idx="3683">
                  <c:v>3661</c:v>
                </c:pt>
                <c:pt idx="3684">
                  <c:v>3662</c:v>
                </c:pt>
                <c:pt idx="3685">
                  <c:v>3663</c:v>
                </c:pt>
                <c:pt idx="3686">
                  <c:v>3664</c:v>
                </c:pt>
                <c:pt idx="3687">
                  <c:v>3665</c:v>
                </c:pt>
                <c:pt idx="3688">
                  <c:v>3666</c:v>
                </c:pt>
                <c:pt idx="3689">
                  <c:v>3667</c:v>
                </c:pt>
                <c:pt idx="3690">
                  <c:v>3668</c:v>
                </c:pt>
                <c:pt idx="3691">
                  <c:v>3669</c:v>
                </c:pt>
                <c:pt idx="3692">
                  <c:v>3670</c:v>
                </c:pt>
                <c:pt idx="3693">
                  <c:v>3671</c:v>
                </c:pt>
                <c:pt idx="3694">
                  <c:v>3672</c:v>
                </c:pt>
                <c:pt idx="3695">
                  <c:v>3673</c:v>
                </c:pt>
                <c:pt idx="3696">
                  <c:v>3674</c:v>
                </c:pt>
                <c:pt idx="3697">
                  <c:v>3675</c:v>
                </c:pt>
                <c:pt idx="3698">
                  <c:v>3676</c:v>
                </c:pt>
                <c:pt idx="3699">
                  <c:v>3677</c:v>
                </c:pt>
                <c:pt idx="3700">
                  <c:v>3678</c:v>
                </c:pt>
                <c:pt idx="3701">
                  <c:v>3679</c:v>
                </c:pt>
                <c:pt idx="3702">
                  <c:v>3681</c:v>
                </c:pt>
                <c:pt idx="3703">
                  <c:v>3683</c:v>
                </c:pt>
                <c:pt idx="3704">
                  <c:v>3684</c:v>
                </c:pt>
                <c:pt idx="3705">
                  <c:v>3685</c:v>
                </c:pt>
                <c:pt idx="3706">
                  <c:v>3686</c:v>
                </c:pt>
                <c:pt idx="3707">
                  <c:v>3687</c:v>
                </c:pt>
                <c:pt idx="3708">
                  <c:v>3688</c:v>
                </c:pt>
                <c:pt idx="3709">
                  <c:v>3689</c:v>
                </c:pt>
                <c:pt idx="3710">
                  <c:v>3691</c:v>
                </c:pt>
                <c:pt idx="3711">
                  <c:v>3692</c:v>
                </c:pt>
                <c:pt idx="3712">
                  <c:v>3693</c:v>
                </c:pt>
                <c:pt idx="3713">
                  <c:v>3694</c:v>
                </c:pt>
                <c:pt idx="3714">
                  <c:v>3695</c:v>
                </c:pt>
                <c:pt idx="3715">
                  <c:v>3696</c:v>
                </c:pt>
                <c:pt idx="3716">
                  <c:v>3697</c:v>
                </c:pt>
                <c:pt idx="3717">
                  <c:v>3698</c:v>
                </c:pt>
                <c:pt idx="3718">
                  <c:v>3699</c:v>
                </c:pt>
                <c:pt idx="3719">
                  <c:v>3700</c:v>
                </c:pt>
                <c:pt idx="3720">
                  <c:v>3701</c:v>
                </c:pt>
                <c:pt idx="3721">
                  <c:v>3702</c:v>
                </c:pt>
                <c:pt idx="3722">
                  <c:v>3703</c:v>
                </c:pt>
                <c:pt idx="3723">
                  <c:v>3704</c:v>
                </c:pt>
                <c:pt idx="3724">
                  <c:v>3705</c:v>
                </c:pt>
                <c:pt idx="3725">
                  <c:v>3708</c:v>
                </c:pt>
                <c:pt idx="3726">
                  <c:v>3709</c:v>
                </c:pt>
                <c:pt idx="3727">
                  <c:v>3710</c:v>
                </c:pt>
                <c:pt idx="3728">
                  <c:v>3711</c:v>
                </c:pt>
                <c:pt idx="3729">
                  <c:v>3712</c:v>
                </c:pt>
                <c:pt idx="3730">
                  <c:v>3713</c:v>
                </c:pt>
                <c:pt idx="3731">
                  <c:v>3714</c:v>
                </c:pt>
                <c:pt idx="3732">
                  <c:v>3715</c:v>
                </c:pt>
                <c:pt idx="3733">
                  <c:v>3716</c:v>
                </c:pt>
                <c:pt idx="3734">
                  <c:v>3718</c:v>
                </c:pt>
                <c:pt idx="3735">
                  <c:v>3719</c:v>
                </c:pt>
                <c:pt idx="3736">
                  <c:v>3720</c:v>
                </c:pt>
                <c:pt idx="3737">
                  <c:v>3721</c:v>
                </c:pt>
                <c:pt idx="3738">
                  <c:v>3722</c:v>
                </c:pt>
                <c:pt idx="3739">
                  <c:v>3723</c:v>
                </c:pt>
                <c:pt idx="3740">
                  <c:v>3725</c:v>
                </c:pt>
                <c:pt idx="3741">
                  <c:v>3726</c:v>
                </c:pt>
                <c:pt idx="3742">
                  <c:v>3727</c:v>
                </c:pt>
                <c:pt idx="3743">
                  <c:v>3728</c:v>
                </c:pt>
                <c:pt idx="3744">
                  <c:v>3729</c:v>
                </c:pt>
                <c:pt idx="3745">
                  <c:v>3730</c:v>
                </c:pt>
                <c:pt idx="3746">
                  <c:v>3731</c:v>
                </c:pt>
                <c:pt idx="3747">
                  <c:v>3732</c:v>
                </c:pt>
                <c:pt idx="3748">
                  <c:v>3733</c:v>
                </c:pt>
                <c:pt idx="3749">
                  <c:v>3734</c:v>
                </c:pt>
                <c:pt idx="3750">
                  <c:v>3735</c:v>
                </c:pt>
                <c:pt idx="3751">
                  <c:v>3736</c:v>
                </c:pt>
                <c:pt idx="3752">
                  <c:v>3737</c:v>
                </c:pt>
                <c:pt idx="3753">
                  <c:v>3738</c:v>
                </c:pt>
                <c:pt idx="3754">
                  <c:v>3739</c:v>
                </c:pt>
                <c:pt idx="3755">
                  <c:v>3741</c:v>
                </c:pt>
                <c:pt idx="3756">
                  <c:v>3742</c:v>
                </c:pt>
                <c:pt idx="3757">
                  <c:v>3743</c:v>
                </c:pt>
                <c:pt idx="3758">
                  <c:v>3744</c:v>
                </c:pt>
                <c:pt idx="3759">
                  <c:v>3745</c:v>
                </c:pt>
                <c:pt idx="3760">
                  <c:v>3746</c:v>
                </c:pt>
                <c:pt idx="3761">
                  <c:v>3747</c:v>
                </c:pt>
                <c:pt idx="3762">
                  <c:v>3748</c:v>
                </c:pt>
                <c:pt idx="3763">
                  <c:v>3749</c:v>
                </c:pt>
                <c:pt idx="3764">
                  <c:v>3750</c:v>
                </c:pt>
                <c:pt idx="3765">
                  <c:v>3751</c:v>
                </c:pt>
                <c:pt idx="3766">
                  <c:v>3752</c:v>
                </c:pt>
                <c:pt idx="3767">
                  <c:v>3753</c:v>
                </c:pt>
                <c:pt idx="3768">
                  <c:v>3755</c:v>
                </c:pt>
                <c:pt idx="3769">
                  <c:v>3756</c:v>
                </c:pt>
                <c:pt idx="3770">
                  <c:v>3757</c:v>
                </c:pt>
                <c:pt idx="3771">
                  <c:v>3758</c:v>
                </c:pt>
                <c:pt idx="3772">
                  <c:v>3759</c:v>
                </c:pt>
                <c:pt idx="3773">
                  <c:v>3760</c:v>
                </c:pt>
                <c:pt idx="3774">
                  <c:v>3761</c:v>
                </c:pt>
                <c:pt idx="3775">
                  <c:v>3762</c:v>
                </c:pt>
                <c:pt idx="3776">
                  <c:v>3763</c:v>
                </c:pt>
                <c:pt idx="3777">
                  <c:v>3764</c:v>
                </c:pt>
                <c:pt idx="3778">
                  <c:v>3765</c:v>
                </c:pt>
                <c:pt idx="3779">
                  <c:v>3766</c:v>
                </c:pt>
                <c:pt idx="3780">
                  <c:v>3767</c:v>
                </c:pt>
                <c:pt idx="3781">
                  <c:v>3768</c:v>
                </c:pt>
                <c:pt idx="3782">
                  <c:v>3769</c:v>
                </c:pt>
                <c:pt idx="3783">
                  <c:v>3770</c:v>
                </c:pt>
                <c:pt idx="3784">
                  <c:v>3771</c:v>
                </c:pt>
                <c:pt idx="3785">
                  <c:v>3772</c:v>
                </c:pt>
                <c:pt idx="3786">
                  <c:v>3773</c:v>
                </c:pt>
                <c:pt idx="3787">
                  <c:v>3775</c:v>
                </c:pt>
                <c:pt idx="3788">
                  <c:v>3776</c:v>
                </c:pt>
                <c:pt idx="3789">
                  <c:v>3777</c:v>
                </c:pt>
                <c:pt idx="3790">
                  <c:v>3778</c:v>
                </c:pt>
                <c:pt idx="3791">
                  <c:v>3779</c:v>
                </c:pt>
                <c:pt idx="3792">
                  <c:v>3780</c:v>
                </c:pt>
                <c:pt idx="3793">
                  <c:v>3781</c:v>
                </c:pt>
                <c:pt idx="3794">
                  <c:v>3782</c:v>
                </c:pt>
                <c:pt idx="3795">
                  <c:v>3783</c:v>
                </c:pt>
                <c:pt idx="3796">
                  <c:v>3784</c:v>
                </c:pt>
                <c:pt idx="3797">
                  <c:v>3785</c:v>
                </c:pt>
                <c:pt idx="3798">
                  <c:v>3786</c:v>
                </c:pt>
                <c:pt idx="3799">
                  <c:v>3787</c:v>
                </c:pt>
                <c:pt idx="3800">
                  <c:v>3788</c:v>
                </c:pt>
                <c:pt idx="3801">
                  <c:v>3789</c:v>
                </c:pt>
                <c:pt idx="3802">
                  <c:v>3790</c:v>
                </c:pt>
                <c:pt idx="3803">
                  <c:v>3791</c:v>
                </c:pt>
                <c:pt idx="3804">
                  <c:v>3793</c:v>
                </c:pt>
                <c:pt idx="3805">
                  <c:v>3794</c:v>
                </c:pt>
                <c:pt idx="3806">
                  <c:v>3795</c:v>
                </c:pt>
                <c:pt idx="3807">
                  <c:v>3796</c:v>
                </c:pt>
                <c:pt idx="3808">
                  <c:v>3798</c:v>
                </c:pt>
                <c:pt idx="3809">
                  <c:v>3799</c:v>
                </c:pt>
                <c:pt idx="3810">
                  <c:v>3800</c:v>
                </c:pt>
                <c:pt idx="3811">
                  <c:v>3801</c:v>
                </c:pt>
                <c:pt idx="3812">
                  <c:v>3803</c:v>
                </c:pt>
                <c:pt idx="3813">
                  <c:v>3804</c:v>
                </c:pt>
                <c:pt idx="3814">
                  <c:v>3805</c:v>
                </c:pt>
                <c:pt idx="3815">
                  <c:v>3806</c:v>
                </c:pt>
                <c:pt idx="3816">
                  <c:v>3807</c:v>
                </c:pt>
                <c:pt idx="3817">
                  <c:v>3808</c:v>
                </c:pt>
                <c:pt idx="3818">
                  <c:v>3809</c:v>
                </c:pt>
                <c:pt idx="3819">
                  <c:v>3810</c:v>
                </c:pt>
                <c:pt idx="3820">
                  <c:v>3811</c:v>
                </c:pt>
                <c:pt idx="3821">
                  <c:v>3812</c:v>
                </c:pt>
                <c:pt idx="3822">
                  <c:v>3813</c:v>
                </c:pt>
                <c:pt idx="3823">
                  <c:v>3814</c:v>
                </c:pt>
                <c:pt idx="3824">
                  <c:v>3815</c:v>
                </c:pt>
                <c:pt idx="3825">
                  <c:v>3816</c:v>
                </c:pt>
                <c:pt idx="3826">
                  <c:v>3817</c:v>
                </c:pt>
                <c:pt idx="3827">
                  <c:v>3818</c:v>
                </c:pt>
                <c:pt idx="3828">
                  <c:v>3819</c:v>
                </c:pt>
                <c:pt idx="3829">
                  <c:v>3820</c:v>
                </c:pt>
                <c:pt idx="3830">
                  <c:v>3821</c:v>
                </c:pt>
                <c:pt idx="3831">
                  <c:v>3822</c:v>
                </c:pt>
                <c:pt idx="3832">
                  <c:v>3823</c:v>
                </c:pt>
                <c:pt idx="3833">
                  <c:v>3824</c:v>
                </c:pt>
                <c:pt idx="3834">
                  <c:v>3825</c:v>
                </c:pt>
                <c:pt idx="3835">
                  <c:v>3826</c:v>
                </c:pt>
                <c:pt idx="3836">
                  <c:v>3828</c:v>
                </c:pt>
                <c:pt idx="3837">
                  <c:v>3829</c:v>
                </c:pt>
                <c:pt idx="3838">
                  <c:v>3830</c:v>
                </c:pt>
                <c:pt idx="3839">
                  <c:v>3831</c:v>
                </c:pt>
                <c:pt idx="3840">
                  <c:v>3832</c:v>
                </c:pt>
                <c:pt idx="3841">
                  <c:v>3833</c:v>
                </c:pt>
                <c:pt idx="3842">
                  <c:v>3834</c:v>
                </c:pt>
                <c:pt idx="3843">
                  <c:v>3835</c:v>
                </c:pt>
                <c:pt idx="3844">
                  <c:v>3836</c:v>
                </c:pt>
                <c:pt idx="3845">
                  <c:v>3837</c:v>
                </c:pt>
                <c:pt idx="3846">
                  <c:v>3838</c:v>
                </c:pt>
                <c:pt idx="3847">
                  <c:v>3839</c:v>
                </c:pt>
                <c:pt idx="3848">
                  <c:v>3840</c:v>
                </c:pt>
                <c:pt idx="3849">
                  <c:v>3842</c:v>
                </c:pt>
                <c:pt idx="3850">
                  <c:v>3844</c:v>
                </c:pt>
                <c:pt idx="3851">
                  <c:v>3845</c:v>
                </c:pt>
                <c:pt idx="3852">
                  <c:v>3846</c:v>
                </c:pt>
                <c:pt idx="3853">
                  <c:v>3847</c:v>
                </c:pt>
                <c:pt idx="3854">
                  <c:v>3848</c:v>
                </c:pt>
                <c:pt idx="3855">
                  <c:v>3849</c:v>
                </c:pt>
                <c:pt idx="3856">
                  <c:v>3851</c:v>
                </c:pt>
                <c:pt idx="3857">
                  <c:v>3852</c:v>
                </c:pt>
                <c:pt idx="3858">
                  <c:v>3853</c:v>
                </c:pt>
                <c:pt idx="3859">
                  <c:v>3854</c:v>
                </c:pt>
                <c:pt idx="3860">
                  <c:v>3855</c:v>
                </c:pt>
                <c:pt idx="3861">
                  <c:v>3856</c:v>
                </c:pt>
                <c:pt idx="3862">
                  <c:v>3857</c:v>
                </c:pt>
                <c:pt idx="3863">
                  <c:v>3858</c:v>
                </c:pt>
                <c:pt idx="3864">
                  <c:v>3859</c:v>
                </c:pt>
                <c:pt idx="3865">
                  <c:v>3860</c:v>
                </c:pt>
                <c:pt idx="3866">
                  <c:v>3861</c:v>
                </c:pt>
                <c:pt idx="3867">
                  <c:v>3862</c:v>
                </c:pt>
                <c:pt idx="3868">
                  <c:v>3863</c:v>
                </c:pt>
                <c:pt idx="3869">
                  <c:v>3865</c:v>
                </c:pt>
                <c:pt idx="3870">
                  <c:v>3867</c:v>
                </c:pt>
                <c:pt idx="3871">
                  <c:v>3869</c:v>
                </c:pt>
                <c:pt idx="3872">
                  <c:v>3870</c:v>
                </c:pt>
                <c:pt idx="3873">
                  <c:v>3871</c:v>
                </c:pt>
                <c:pt idx="3874">
                  <c:v>3872</c:v>
                </c:pt>
                <c:pt idx="3875">
                  <c:v>3873</c:v>
                </c:pt>
                <c:pt idx="3876">
                  <c:v>3874</c:v>
                </c:pt>
                <c:pt idx="3877">
                  <c:v>3876</c:v>
                </c:pt>
                <c:pt idx="3878">
                  <c:v>3877</c:v>
                </c:pt>
                <c:pt idx="3879">
                  <c:v>3879</c:v>
                </c:pt>
                <c:pt idx="3880">
                  <c:v>3880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3888</c:v>
                </c:pt>
                <c:pt idx="3887">
                  <c:v>3889</c:v>
                </c:pt>
                <c:pt idx="3888">
                  <c:v>3890</c:v>
                </c:pt>
                <c:pt idx="3889">
                  <c:v>3892</c:v>
                </c:pt>
                <c:pt idx="3890">
                  <c:v>3893</c:v>
                </c:pt>
                <c:pt idx="3891">
                  <c:v>3894</c:v>
                </c:pt>
                <c:pt idx="3892">
                  <c:v>3895</c:v>
                </c:pt>
                <c:pt idx="3893">
                  <c:v>3896</c:v>
                </c:pt>
                <c:pt idx="3894">
                  <c:v>3897</c:v>
                </c:pt>
                <c:pt idx="3895">
                  <c:v>3898</c:v>
                </c:pt>
                <c:pt idx="3896">
                  <c:v>3899</c:v>
                </c:pt>
                <c:pt idx="3897">
                  <c:v>3900</c:v>
                </c:pt>
                <c:pt idx="3898">
                  <c:v>3901</c:v>
                </c:pt>
                <c:pt idx="3899">
                  <c:v>3902</c:v>
                </c:pt>
                <c:pt idx="3900">
                  <c:v>3904</c:v>
                </c:pt>
                <c:pt idx="3901">
                  <c:v>3905</c:v>
                </c:pt>
                <c:pt idx="3902">
                  <c:v>3906</c:v>
                </c:pt>
                <c:pt idx="3903">
                  <c:v>3907</c:v>
                </c:pt>
                <c:pt idx="3904">
                  <c:v>3908</c:v>
                </c:pt>
                <c:pt idx="3905">
                  <c:v>3909</c:v>
                </c:pt>
                <c:pt idx="3906">
                  <c:v>3910</c:v>
                </c:pt>
                <c:pt idx="3907">
                  <c:v>3911</c:v>
                </c:pt>
                <c:pt idx="3908">
                  <c:v>3912</c:v>
                </c:pt>
                <c:pt idx="3909">
                  <c:v>3913</c:v>
                </c:pt>
                <c:pt idx="3910">
                  <c:v>3915</c:v>
                </c:pt>
                <c:pt idx="3911">
                  <c:v>3916</c:v>
                </c:pt>
                <c:pt idx="3912">
                  <c:v>3917</c:v>
                </c:pt>
                <c:pt idx="3913">
                  <c:v>3918</c:v>
                </c:pt>
                <c:pt idx="3914">
                  <c:v>3919</c:v>
                </c:pt>
                <c:pt idx="3915">
                  <c:v>3920</c:v>
                </c:pt>
                <c:pt idx="3916">
                  <c:v>3921</c:v>
                </c:pt>
                <c:pt idx="3917">
                  <c:v>3922</c:v>
                </c:pt>
                <c:pt idx="3918">
                  <c:v>3923</c:v>
                </c:pt>
                <c:pt idx="3919">
                  <c:v>3924</c:v>
                </c:pt>
                <c:pt idx="3920">
                  <c:v>3925</c:v>
                </c:pt>
                <c:pt idx="3921">
                  <c:v>3926</c:v>
                </c:pt>
                <c:pt idx="3922">
                  <c:v>3927</c:v>
                </c:pt>
                <c:pt idx="3923">
                  <c:v>3928</c:v>
                </c:pt>
                <c:pt idx="3924">
                  <c:v>3929</c:v>
                </c:pt>
                <c:pt idx="3925">
                  <c:v>3930</c:v>
                </c:pt>
                <c:pt idx="3926">
                  <c:v>3931</c:v>
                </c:pt>
                <c:pt idx="3927">
                  <c:v>3932</c:v>
                </c:pt>
                <c:pt idx="3928">
                  <c:v>3933</c:v>
                </c:pt>
                <c:pt idx="3929">
                  <c:v>3934</c:v>
                </c:pt>
                <c:pt idx="3930">
                  <c:v>3935</c:v>
                </c:pt>
                <c:pt idx="3931">
                  <c:v>3936</c:v>
                </c:pt>
                <c:pt idx="3932">
                  <c:v>3938</c:v>
                </c:pt>
                <c:pt idx="3933">
                  <c:v>3940</c:v>
                </c:pt>
                <c:pt idx="3934">
                  <c:v>3941</c:v>
                </c:pt>
                <c:pt idx="3935">
                  <c:v>3942</c:v>
                </c:pt>
                <c:pt idx="3936">
                  <c:v>3943</c:v>
                </c:pt>
                <c:pt idx="3937">
                  <c:v>3944</c:v>
                </c:pt>
                <c:pt idx="3938">
                  <c:v>3945</c:v>
                </c:pt>
                <c:pt idx="3939">
                  <c:v>3946</c:v>
                </c:pt>
                <c:pt idx="3940">
                  <c:v>3948</c:v>
                </c:pt>
                <c:pt idx="3941">
                  <c:v>3949</c:v>
                </c:pt>
                <c:pt idx="3942">
                  <c:v>3950</c:v>
                </c:pt>
                <c:pt idx="3943">
                  <c:v>3951</c:v>
                </c:pt>
                <c:pt idx="3944">
                  <c:v>3952</c:v>
                </c:pt>
                <c:pt idx="3945">
                  <c:v>3953</c:v>
                </c:pt>
                <c:pt idx="3946">
                  <c:v>3954</c:v>
                </c:pt>
                <c:pt idx="3947">
                  <c:v>3955</c:v>
                </c:pt>
                <c:pt idx="3948">
                  <c:v>3956</c:v>
                </c:pt>
                <c:pt idx="3949">
                  <c:v>3958</c:v>
                </c:pt>
                <c:pt idx="3950">
                  <c:v>3959</c:v>
                </c:pt>
                <c:pt idx="3951">
                  <c:v>3961</c:v>
                </c:pt>
                <c:pt idx="3952">
                  <c:v>3962</c:v>
                </c:pt>
                <c:pt idx="3953">
                  <c:v>3964</c:v>
                </c:pt>
                <c:pt idx="3954">
                  <c:v>3965</c:v>
                </c:pt>
                <c:pt idx="3955">
                  <c:v>3966</c:v>
                </c:pt>
                <c:pt idx="3956">
                  <c:v>3967</c:v>
                </c:pt>
                <c:pt idx="3957">
                  <c:v>3968</c:v>
                </c:pt>
                <c:pt idx="3958">
                  <c:v>3969</c:v>
                </c:pt>
                <c:pt idx="3959">
                  <c:v>3970</c:v>
                </c:pt>
                <c:pt idx="3960">
                  <c:v>3971</c:v>
                </c:pt>
                <c:pt idx="3961">
                  <c:v>3972</c:v>
                </c:pt>
                <c:pt idx="3962">
                  <c:v>3973</c:v>
                </c:pt>
                <c:pt idx="3963">
                  <c:v>3974</c:v>
                </c:pt>
                <c:pt idx="3964">
                  <c:v>3975</c:v>
                </c:pt>
                <c:pt idx="3965">
                  <c:v>3976</c:v>
                </c:pt>
                <c:pt idx="3966">
                  <c:v>3977</c:v>
                </c:pt>
                <c:pt idx="3967">
                  <c:v>3978</c:v>
                </c:pt>
                <c:pt idx="3968">
                  <c:v>3979</c:v>
                </c:pt>
                <c:pt idx="3969">
                  <c:v>3981</c:v>
                </c:pt>
                <c:pt idx="3970">
                  <c:v>3982</c:v>
                </c:pt>
                <c:pt idx="3971">
                  <c:v>3983</c:v>
                </c:pt>
                <c:pt idx="3972">
                  <c:v>3984</c:v>
                </c:pt>
                <c:pt idx="3973">
                  <c:v>3985</c:v>
                </c:pt>
                <c:pt idx="3974">
                  <c:v>3986</c:v>
                </c:pt>
                <c:pt idx="3975">
                  <c:v>3987</c:v>
                </c:pt>
                <c:pt idx="3976">
                  <c:v>3988</c:v>
                </c:pt>
                <c:pt idx="3977">
                  <c:v>3989</c:v>
                </c:pt>
                <c:pt idx="3978">
                  <c:v>3990</c:v>
                </c:pt>
                <c:pt idx="3979">
                  <c:v>3991</c:v>
                </c:pt>
                <c:pt idx="3980">
                  <c:v>3992</c:v>
                </c:pt>
                <c:pt idx="3981">
                  <c:v>3993</c:v>
                </c:pt>
                <c:pt idx="3982">
                  <c:v>3994</c:v>
                </c:pt>
                <c:pt idx="3983">
                  <c:v>3996</c:v>
                </c:pt>
                <c:pt idx="3984">
                  <c:v>3997</c:v>
                </c:pt>
                <c:pt idx="3985">
                  <c:v>3998</c:v>
                </c:pt>
                <c:pt idx="3986">
                  <c:v>3999</c:v>
                </c:pt>
                <c:pt idx="3987">
                  <c:v>4000</c:v>
                </c:pt>
                <c:pt idx="3988">
                  <c:v>4001</c:v>
                </c:pt>
                <c:pt idx="3989">
                  <c:v>4002</c:v>
                </c:pt>
                <c:pt idx="3990">
                  <c:v>4003</c:v>
                </c:pt>
                <c:pt idx="3991">
                  <c:v>4004</c:v>
                </c:pt>
                <c:pt idx="3992">
                  <c:v>4005</c:v>
                </c:pt>
                <c:pt idx="3993">
                  <c:v>4006</c:v>
                </c:pt>
                <c:pt idx="3994">
                  <c:v>4007</c:v>
                </c:pt>
                <c:pt idx="3995">
                  <c:v>4008</c:v>
                </c:pt>
                <c:pt idx="3996">
                  <c:v>4009</c:v>
                </c:pt>
                <c:pt idx="3997">
                  <c:v>4010</c:v>
                </c:pt>
                <c:pt idx="3998">
                  <c:v>4011</c:v>
                </c:pt>
                <c:pt idx="3999">
                  <c:v>4012</c:v>
                </c:pt>
                <c:pt idx="4000">
                  <c:v>4013</c:v>
                </c:pt>
                <c:pt idx="4001">
                  <c:v>4014</c:v>
                </c:pt>
                <c:pt idx="4002">
                  <c:v>4015</c:v>
                </c:pt>
                <c:pt idx="4003">
                  <c:v>4016</c:v>
                </c:pt>
                <c:pt idx="4004">
                  <c:v>4018</c:v>
                </c:pt>
                <c:pt idx="4005">
                  <c:v>4019</c:v>
                </c:pt>
                <c:pt idx="4006">
                  <c:v>4020</c:v>
                </c:pt>
                <c:pt idx="4007">
                  <c:v>4021</c:v>
                </c:pt>
                <c:pt idx="4008">
                  <c:v>4022</c:v>
                </c:pt>
                <c:pt idx="4009">
                  <c:v>4023</c:v>
                </c:pt>
                <c:pt idx="4010">
                  <c:v>4024</c:v>
                </c:pt>
                <c:pt idx="4011">
                  <c:v>4025</c:v>
                </c:pt>
                <c:pt idx="4012">
                  <c:v>4026</c:v>
                </c:pt>
                <c:pt idx="4013">
                  <c:v>4027</c:v>
                </c:pt>
                <c:pt idx="4014">
                  <c:v>4028</c:v>
                </c:pt>
                <c:pt idx="4015">
                  <c:v>4029</c:v>
                </c:pt>
                <c:pt idx="4016">
                  <c:v>4030</c:v>
                </c:pt>
                <c:pt idx="4017">
                  <c:v>4031</c:v>
                </c:pt>
                <c:pt idx="4018">
                  <c:v>4032</c:v>
                </c:pt>
                <c:pt idx="4019">
                  <c:v>4033</c:v>
                </c:pt>
                <c:pt idx="4020">
                  <c:v>4034</c:v>
                </c:pt>
                <c:pt idx="4021">
                  <c:v>4035</c:v>
                </c:pt>
                <c:pt idx="4022">
                  <c:v>4037</c:v>
                </c:pt>
                <c:pt idx="4023">
                  <c:v>4038</c:v>
                </c:pt>
                <c:pt idx="4024">
                  <c:v>4040</c:v>
                </c:pt>
                <c:pt idx="4025">
                  <c:v>4041</c:v>
                </c:pt>
                <c:pt idx="4026">
                  <c:v>4042</c:v>
                </c:pt>
                <c:pt idx="4027">
                  <c:v>4044</c:v>
                </c:pt>
                <c:pt idx="4028">
                  <c:v>4046</c:v>
                </c:pt>
                <c:pt idx="4029">
                  <c:v>4047</c:v>
                </c:pt>
                <c:pt idx="4030">
                  <c:v>4048</c:v>
                </c:pt>
                <c:pt idx="4031">
                  <c:v>4049</c:v>
                </c:pt>
                <c:pt idx="4032">
                  <c:v>4050</c:v>
                </c:pt>
                <c:pt idx="4033">
                  <c:v>4051</c:v>
                </c:pt>
                <c:pt idx="4034">
                  <c:v>4052</c:v>
                </c:pt>
                <c:pt idx="4035">
                  <c:v>4054</c:v>
                </c:pt>
                <c:pt idx="4036">
                  <c:v>4056</c:v>
                </c:pt>
                <c:pt idx="4037">
                  <c:v>4057</c:v>
                </c:pt>
                <c:pt idx="4038">
                  <c:v>4058</c:v>
                </c:pt>
                <c:pt idx="4039">
                  <c:v>4059</c:v>
                </c:pt>
                <c:pt idx="4040">
                  <c:v>4060</c:v>
                </c:pt>
                <c:pt idx="4041">
                  <c:v>4061</c:v>
                </c:pt>
                <c:pt idx="4042">
                  <c:v>4062</c:v>
                </c:pt>
                <c:pt idx="4043">
                  <c:v>4063</c:v>
                </c:pt>
                <c:pt idx="4044">
                  <c:v>4064</c:v>
                </c:pt>
                <c:pt idx="4045">
                  <c:v>4065</c:v>
                </c:pt>
                <c:pt idx="4046">
                  <c:v>4066</c:v>
                </c:pt>
                <c:pt idx="4047">
                  <c:v>4067</c:v>
                </c:pt>
                <c:pt idx="4048">
                  <c:v>4068</c:v>
                </c:pt>
                <c:pt idx="4049">
                  <c:v>4070</c:v>
                </c:pt>
                <c:pt idx="4050">
                  <c:v>4071</c:v>
                </c:pt>
                <c:pt idx="4051">
                  <c:v>4072</c:v>
                </c:pt>
                <c:pt idx="4052">
                  <c:v>4073</c:v>
                </c:pt>
                <c:pt idx="4053">
                  <c:v>4074</c:v>
                </c:pt>
                <c:pt idx="4054">
                  <c:v>4075</c:v>
                </c:pt>
                <c:pt idx="4055">
                  <c:v>4076</c:v>
                </c:pt>
                <c:pt idx="4056">
                  <c:v>4077</c:v>
                </c:pt>
                <c:pt idx="4057">
                  <c:v>4078</c:v>
                </c:pt>
                <c:pt idx="4058">
                  <c:v>4079</c:v>
                </c:pt>
                <c:pt idx="4059">
                  <c:v>4080</c:v>
                </c:pt>
                <c:pt idx="4060">
                  <c:v>4081</c:v>
                </c:pt>
                <c:pt idx="4061">
                  <c:v>4082</c:v>
                </c:pt>
                <c:pt idx="4062">
                  <c:v>4083</c:v>
                </c:pt>
                <c:pt idx="4063">
                  <c:v>4084</c:v>
                </c:pt>
                <c:pt idx="4064">
                  <c:v>4086</c:v>
                </c:pt>
                <c:pt idx="4065">
                  <c:v>4088</c:v>
                </c:pt>
                <c:pt idx="4066">
                  <c:v>4089</c:v>
                </c:pt>
                <c:pt idx="4067">
                  <c:v>4090</c:v>
                </c:pt>
                <c:pt idx="4068">
                  <c:v>4091</c:v>
                </c:pt>
                <c:pt idx="4069">
                  <c:v>4092</c:v>
                </c:pt>
                <c:pt idx="4070">
                  <c:v>4094</c:v>
                </c:pt>
                <c:pt idx="4071">
                  <c:v>4096</c:v>
                </c:pt>
                <c:pt idx="4072">
                  <c:v>4097</c:v>
                </c:pt>
                <c:pt idx="4073">
                  <c:v>4098</c:v>
                </c:pt>
                <c:pt idx="4074">
                  <c:v>4100</c:v>
                </c:pt>
                <c:pt idx="4075">
                  <c:v>4101</c:v>
                </c:pt>
                <c:pt idx="4076">
                  <c:v>4102</c:v>
                </c:pt>
                <c:pt idx="4077">
                  <c:v>4103</c:v>
                </c:pt>
                <c:pt idx="4078">
                  <c:v>4104</c:v>
                </c:pt>
                <c:pt idx="4079">
                  <c:v>4105</c:v>
                </c:pt>
                <c:pt idx="4080">
                  <c:v>4106</c:v>
                </c:pt>
                <c:pt idx="4081">
                  <c:v>4107</c:v>
                </c:pt>
                <c:pt idx="4082">
                  <c:v>4108</c:v>
                </c:pt>
                <c:pt idx="4083">
                  <c:v>4109</c:v>
                </c:pt>
                <c:pt idx="4084">
                  <c:v>4110</c:v>
                </c:pt>
                <c:pt idx="4085">
                  <c:v>4111</c:v>
                </c:pt>
                <c:pt idx="4086">
                  <c:v>4112</c:v>
                </c:pt>
                <c:pt idx="4087">
                  <c:v>4113</c:v>
                </c:pt>
                <c:pt idx="4088">
                  <c:v>4114</c:v>
                </c:pt>
                <c:pt idx="4089">
                  <c:v>4115</c:v>
                </c:pt>
                <c:pt idx="4090">
                  <c:v>4116</c:v>
                </c:pt>
                <c:pt idx="4091">
                  <c:v>4118</c:v>
                </c:pt>
                <c:pt idx="4092">
                  <c:v>4119</c:v>
                </c:pt>
                <c:pt idx="4093">
                  <c:v>4120</c:v>
                </c:pt>
                <c:pt idx="4094">
                  <c:v>4121</c:v>
                </c:pt>
                <c:pt idx="4095">
                  <c:v>4122</c:v>
                </c:pt>
                <c:pt idx="4096">
                  <c:v>4126</c:v>
                </c:pt>
                <c:pt idx="4097">
                  <c:v>4128</c:v>
                </c:pt>
                <c:pt idx="4098">
                  <c:v>4129</c:v>
                </c:pt>
                <c:pt idx="4099">
                  <c:v>4130</c:v>
                </c:pt>
                <c:pt idx="4100">
                  <c:v>4132</c:v>
                </c:pt>
                <c:pt idx="4101">
                  <c:v>4133</c:v>
                </c:pt>
                <c:pt idx="4102">
                  <c:v>4135</c:v>
                </c:pt>
                <c:pt idx="4103">
                  <c:v>4137</c:v>
                </c:pt>
                <c:pt idx="4104">
                  <c:v>4138</c:v>
                </c:pt>
                <c:pt idx="4105">
                  <c:v>4142</c:v>
                </c:pt>
                <c:pt idx="4106">
                  <c:v>4144</c:v>
                </c:pt>
                <c:pt idx="4107">
                  <c:v>4145</c:v>
                </c:pt>
                <c:pt idx="4108">
                  <c:v>4146</c:v>
                </c:pt>
                <c:pt idx="4109">
                  <c:v>4147</c:v>
                </c:pt>
                <c:pt idx="4110">
                  <c:v>4148</c:v>
                </c:pt>
                <c:pt idx="4111">
                  <c:v>4149</c:v>
                </c:pt>
                <c:pt idx="4112">
                  <c:v>4151</c:v>
                </c:pt>
                <c:pt idx="4113">
                  <c:v>4152</c:v>
                </c:pt>
                <c:pt idx="4114">
                  <c:v>4154</c:v>
                </c:pt>
                <c:pt idx="4115">
                  <c:v>4156</c:v>
                </c:pt>
                <c:pt idx="4116">
                  <c:v>4159</c:v>
                </c:pt>
                <c:pt idx="4117">
                  <c:v>4162</c:v>
                </c:pt>
                <c:pt idx="4118">
                  <c:v>4163</c:v>
                </c:pt>
                <c:pt idx="4119">
                  <c:v>4164</c:v>
                </c:pt>
                <c:pt idx="4120">
                  <c:v>4166</c:v>
                </c:pt>
                <c:pt idx="4121">
                  <c:v>4167</c:v>
                </c:pt>
                <c:pt idx="4122">
                  <c:v>4168</c:v>
                </c:pt>
                <c:pt idx="4123">
                  <c:v>4169</c:v>
                </c:pt>
                <c:pt idx="4124">
                  <c:v>4170</c:v>
                </c:pt>
                <c:pt idx="4125">
                  <c:v>4171</c:v>
                </c:pt>
                <c:pt idx="4126">
                  <c:v>4175</c:v>
                </c:pt>
                <c:pt idx="4127">
                  <c:v>4176</c:v>
                </c:pt>
                <c:pt idx="4128">
                  <c:v>4177</c:v>
                </c:pt>
                <c:pt idx="4129">
                  <c:v>4178</c:v>
                </c:pt>
                <c:pt idx="4130">
                  <c:v>4179</c:v>
                </c:pt>
                <c:pt idx="4131">
                  <c:v>4180</c:v>
                </c:pt>
                <c:pt idx="4132">
                  <c:v>4181</c:v>
                </c:pt>
                <c:pt idx="4133">
                  <c:v>4183</c:v>
                </c:pt>
                <c:pt idx="4134">
                  <c:v>4184</c:v>
                </c:pt>
                <c:pt idx="4135">
                  <c:v>4185</c:v>
                </c:pt>
                <c:pt idx="4136">
                  <c:v>4186</c:v>
                </c:pt>
                <c:pt idx="4137">
                  <c:v>4187</c:v>
                </c:pt>
                <c:pt idx="4138">
                  <c:v>4189</c:v>
                </c:pt>
                <c:pt idx="4139">
                  <c:v>4190</c:v>
                </c:pt>
                <c:pt idx="4140">
                  <c:v>4191</c:v>
                </c:pt>
                <c:pt idx="4141">
                  <c:v>4192</c:v>
                </c:pt>
                <c:pt idx="4142">
                  <c:v>4193</c:v>
                </c:pt>
                <c:pt idx="4143">
                  <c:v>4195</c:v>
                </c:pt>
                <c:pt idx="4144">
                  <c:v>4196</c:v>
                </c:pt>
                <c:pt idx="4145">
                  <c:v>4197</c:v>
                </c:pt>
                <c:pt idx="4146">
                  <c:v>4198</c:v>
                </c:pt>
                <c:pt idx="4147">
                  <c:v>4199</c:v>
                </c:pt>
                <c:pt idx="4148">
                  <c:v>4200</c:v>
                </c:pt>
                <c:pt idx="4149">
                  <c:v>4201</c:v>
                </c:pt>
                <c:pt idx="4150">
                  <c:v>4202</c:v>
                </c:pt>
                <c:pt idx="4151">
                  <c:v>4203</c:v>
                </c:pt>
                <c:pt idx="4152">
                  <c:v>4204</c:v>
                </c:pt>
                <c:pt idx="4153">
                  <c:v>4206</c:v>
                </c:pt>
                <c:pt idx="4154">
                  <c:v>4207</c:v>
                </c:pt>
                <c:pt idx="4155">
                  <c:v>4208</c:v>
                </c:pt>
                <c:pt idx="4156">
                  <c:v>4210</c:v>
                </c:pt>
                <c:pt idx="4157">
                  <c:v>4212</c:v>
                </c:pt>
                <c:pt idx="4158">
                  <c:v>4213</c:v>
                </c:pt>
                <c:pt idx="4159">
                  <c:v>4214</c:v>
                </c:pt>
                <c:pt idx="4160">
                  <c:v>4215</c:v>
                </c:pt>
                <c:pt idx="4161">
                  <c:v>4218</c:v>
                </c:pt>
                <c:pt idx="4162">
                  <c:v>4219</c:v>
                </c:pt>
                <c:pt idx="4163">
                  <c:v>4220</c:v>
                </c:pt>
                <c:pt idx="4164">
                  <c:v>4224</c:v>
                </c:pt>
                <c:pt idx="4165">
                  <c:v>4226</c:v>
                </c:pt>
                <c:pt idx="4166">
                  <c:v>4227</c:v>
                </c:pt>
                <c:pt idx="4167">
                  <c:v>4228</c:v>
                </c:pt>
                <c:pt idx="4168">
                  <c:v>4229</c:v>
                </c:pt>
                <c:pt idx="4169">
                  <c:v>4230</c:v>
                </c:pt>
                <c:pt idx="4170">
                  <c:v>4231</c:v>
                </c:pt>
                <c:pt idx="4171">
                  <c:v>4232</c:v>
                </c:pt>
                <c:pt idx="4172">
                  <c:v>4235</c:v>
                </c:pt>
                <c:pt idx="4173">
                  <c:v>4237</c:v>
                </c:pt>
                <c:pt idx="4174">
                  <c:v>4239</c:v>
                </c:pt>
                <c:pt idx="4175">
                  <c:v>4240</c:v>
                </c:pt>
                <c:pt idx="4176">
                  <c:v>4242</c:v>
                </c:pt>
                <c:pt idx="4177">
                  <c:v>4243</c:v>
                </c:pt>
                <c:pt idx="4178">
                  <c:v>4244</c:v>
                </c:pt>
                <c:pt idx="4179">
                  <c:v>4245</c:v>
                </c:pt>
                <c:pt idx="4180">
                  <c:v>4246</c:v>
                </c:pt>
                <c:pt idx="4181">
                  <c:v>4247</c:v>
                </c:pt>
                <c:pt idx="4182">
                  <c:v>4249</c:v>
                </c:pt>
                <c:pt idx="4183">
                  <c:v>4250</c:v>
                </c:pt>
                <c:pt idx="4184">
                  <c:v>4253</c:v>
                </c:pt>
                <c:pt idx="4185">
                  <c:v>4254</c:v>
                </c:pt>
                <c:pt idx="4186">
                  <c:v>4255</c:v>
                </c:pt>
                <c:pt idx="4187">
                  <c:v>4256</c:v>
                </c:pt>
                <c:pt idx="4188">
                  <c:v>4257</c:v>
                </c:pt>
                <c:pt idx="4189">
                  <c:v>4261</c:v>
                </c:pt>
                <c:pt idx="4190">
                  <c:v>4262</c:v>
                </c:pt>
                <c:pt idx="4191">
                  <c:v>4263</c:v>
                </c:pt>
                <c:pt idx="4192">
                  <c:v>4264</c:v>
                </c:pt>
                <c:pt idx="4193">
                  <c:v>4265</c:v>
                </c:pt>
                <c:pt idx="4194">
                  <c:v>4266</c:v>
                </c:pt>
                <c:pt idx="4195">
                  <c:v>4267</c:v>
                </c:pt>
                <c:pt idx="4196">
                  <c:v>4268</c:v>
                </c:pt>
                <c:pt idx="4197">
                  <c:v>4269</c:v>
                </c:pt>
                <c:pt idx="4198">
                  <c:v>4270</c:v>
                </c:pt>
                <c:pt idx="4199">
                  <c:v>4271</c:v>
                </c:pt>
                <c:pt idx="4200">
                  <c:v>4272</c:v>
                </c:pt>
                <c:pt idx="4201">
                  <c:v>4273</c:v>
                </c:pt>
                <c:pt idx="4202">
                  <c:v>4275</c:v>
                </c:pt>
                <c:pt idx="4203">
                  <c:v>4276</c:v>
                </c:pt>
                <c:pt idx="4204">
                  <c:v>4277</c:v>
                </c:pt>
                <c:pt idx="4205">
                  <c:v>4278</c:v>
                </c:pt>
                <c:pt idx="4206">
                  <c:v>4279</c:v>
                </c:pt>
                <c:pt idx="4207">
                  <c:v>4281</c:v>
                </c:pt>
                <c:pt idx="4208">
                  <c:v>4282</c:v>
                </c:pt>
                <c:pt idx="4209">
                  <c:v>4283</c:v>
                </c:pt>
                <c:pt idx="4210">
                  <c:v>4284</c:v>
                </c:pt>
                <c:pt idx="4211">
                  <c:v>4285</c:v>
                </c:pt>
                <c:pt idx="4212">
                  <c:v>4286</c:v>
                </c:pt>
                <c:pt idx="4213">
                  <c:v>4288</c:v>
                </c:pt>
                <c:pt idx="4214">
                  <c:v>4289</c:v>
                </c:pt>
                <c:pt idx="4215">
                  <c:v>4290</c:v>
                </c:pt>
                <c:pt idx="4216">
                  <c:v>4292</c:v>
                </c:pt>
                <c:pt idx="4217">
                  <c:v>4293</c:v>
                </c:pt>
                <c:pt idx="4218">
                  <c:v>4295</c:v>
                </c:pt>
                <c:pt idx="4219">
                  <c:v>4297</c:v>
                </c:pt>
                <c:pt idx="4220">
                  <c:v>4298</c:v>
                </c:pt>
                <c:pt idx="4221">
                  <c:v>4299</c:v>
                </c:pt>
                <c:pt idx="4222">
                  <c:v>4300</c:v>
                </c:pt>
                <c:pt idx="4223">
                  <c:v>4301</c:v>
                </c:pt>
                <c:pt idx="4224">
                  <c:v>4302</c:v>
                </c:pt>
                <c:pt idx="4225">
                  <c:v>4303</c:v>
                </c:pt>
                <c:pt idx="4226">
                  <c:v>4304</c:v>
                </c:pt>
                <c:pt idx="4227">
                  <c:v>4305</c:v>
                </c:pt>
                <c:pt idx="4228">
                  <c:v>4307</c:v>
                </c:pt>
                <c:pt idx="4229">
                  <c:v>4308</c:v>
                </c:pt>
                <c:pt idx="4230">
                  <c:v>4309</c:v>
                </c:pt>
                <c:pt idx="4231">
                  <c:v>4313</c:v>
                </c:pt>
                <c:pt idx="4232">
                  <c:v>4314</c:v>
                </c:pt>
                <c:pt idx="4233">
                  <c:v>4315</c:v>
                </c:pt>
                <c:pt idx="4234">
                  <c:v>4316</c:v>
                </c:pt>
                <c:pt idx="4235">
                  <c:v>4317</c:v>
                </c:pt>
                <c:pt idx="4236">
                  <c:v>4318</c:v>
                </c:pt>
                <c:pt idx="4237">
                  <c:v>4319</c:v>
                </c:pt>
                <c:pt idx="4238">
                  <c:v>4320</c:v>
                </c:pt>
                <c:pt idx="4239">
                  <c:v>4321</c:v>
                </c:pt>
                <c:pt idx="4240">
                  <c:v>4322</c:v>
                </c:pt>
                <c:pt idx="4241">
                  <c:v>4323</c:v>
                </c:pt>
                <c:pt idx="4242">
                  <c:v>4324</c:v>
                </c:pt>
                <c:pt idx="4243">
                  <c:v>4325</c:v>
                </c:pt>
                <c:pt idx="4244">
                  <c:v>4327</c:v>
                </c:pt>
                <c:pt idx="4245">
                  <c:v>4328</c:v>
                </c:pt>
                <c:pt idx="4246">
                  <c:v>4330</c:v>
                </c:pt>
                <c:pt idx="4247">
                  <c:v>4332</c:v>
                </c:pt>
                <c:pt idx="4248">
                  <c:v>4333</c:v>
                </c:pt>
                <c:pt idx="4249">
                  <c:v>4334</c:v>
                </c:pt>
                <c:pt idx="4250">
                  <c:v>4335</c:v>
                </c:pt>
                <c:pt idx="4251">
                  <c:v>4336</c:v>
                </c:pt>
                <c:pt idx="4252">
                  <c:v>4338</c:v>
                </c:pt>
                <c:pt idx="4253">
                  <c:v>4341</c:v>
                </c:pt>
                <c:pt idx="4254">
                  <c:v>4345</c:v>
                </c:pt>
                <c:pt idx="4255">
                  <c:v>4346</c:v>
                </c:pt>
                <c:pt idx="4256">
                  <c:v>4347</c:v>
                </c:pt>
                <c:pt idx="4257">
                  <c:v>4348</c:v>
                </c:pt>
                <c:pt idx="4258">
                  <c:v>4349</c:v>
                </c:pt>
                <c:pt idx="4259">
                  <c:v>4351</c:v>
                </c:pt>
                <c:pt idx="4260">
                  <c:v>4352</c:v>
                </c:pt>
                <c:pt idx="4261">
                  <c:v>4353</c:v>
                </c:pt>
                <c:pt idx="4262">
                  <c:v>4354</c:v>
                </c:pt>
                <c:pt idx="4263">
                  <c:v>4355</c:v>
                </c:pt>
                <c:pt idx="4264">
                  <c:v>4357</c:v>
                </c:pt>
                <c:pt idx="4265">
                  <c:v>4359</c:v>
                </c:pt>
                <c:pt idx="4266">
                  <c:v>4360</c:v>
                </c:pt>
                <c:pt idx="4267">
                  <c:v>4362</c:v>
                </c:pt>
                <c:pt idx="4268">
                  <c:v>4364</c:v>
                </c:pt>
                <c:pt idx="4269">
                  <c:v>4365</c:v>
                </c:pt>
                <c:pt idx="4270">
                  <c:v>4369</c:v>
                </c:pt>
                <c:pt idx="4271">
                  <c:v>4373</c:v>
                </c:pt>
                <c:pt idx="4272">
                  <c:v>4374</c:v>
                </c:pt>
                <c:pt idx="4273">
                  <c:v>4376</c:v>
                </c:pt>
                <c:pt idx="4274">
                  <c:v>4377</c:v>
                </c:pt>
                <c:pt idx="4275">
                  <c:v>4378</c:v>
                </c:pt>
                <c:pt idx="4276">
                  <c:v>4379</c:v>
                </c:pt>
                <c:pt idx="4277">
                  <c:v>4380</c:v>
                </c:pt>
                <c:pt idx="4278">
                  <c:v>4381</c:v>
                </c:pt>
                <c:pt idx="4279">
                  <c:v>4384</c:v>
                </c:pt>
                <c:pt idx="4280">
                  <c:v>4386</c:v>
                </c:pt>
                <c:pt idx="4281">
                  <c:v>4387</c:v>
                </c:pt>
                <c:pt idx="4282">
                  <c:v>4389</c:v>
                </c:pt>
                <c:pt idx="4283">
                  <c:v>4390</c:v>
                </c:pt>
                <c:pt idx="4284">
                  <c:v>4391</c:v>
                </c:pt>
                <c:pt idx="4285">
                  <c:v>4392</c:v>
                </c:pt>
                <c:pt idx="4286">
                  <c:v>4393</c:v>
                </c:pt>
                <c:pt idx="4287">
                  <c:v>4394</c:v>
                </c:pt>
                <c:pt idx="4288">
                  <c:v>4395</c:v>
                </c:pt>
                <c:pt idx="4289">
                  <c:v>4396</c:v>
                </c:pt>
                <c:pt idx="4290">
                  <c:v>4397</c:v>
                </c:pt>
                <c:pt idx="4291">
                  <c:v>4398</c:v>
                </c:pt>
                <c:pt idx="4292">
                  <c:v>4399</c:v>
                </c:pt>
                <c:pt idx="4293">
                  <c:v>4400</c:v>
                </c:pt>
                <c:pt idx="4294">
                  <c:v>4401</c:v>
                </c:pt>
                <c:pt idx="4295">
                  <c:v>4402</c:v>
                </c:pt>
                <c:pt idx="4296">
                  <c:v>4405</c:v>
                </c:pt>
                <c:pt idx="4297">
                  <c:v>4406</c:v>
                </c:pt>
                <c:pt idx="4298">
                  <c:v>4407</c:v>
                </c:pt>
                <c:pt idx="4299">
                  <c:v>4410</c:v>
                </c:pt>
                <c:pt idx="4300">
                  <c:v>4411</c:v>
                </c:pt>
                <c:pt idx="4301">
                  <c:v>4412</c:v>
                </c:pt>
                <c:pt idx="4302">
                  <c:v>4413</c:v>
                </c:pt>
                <c:pt idx="4303">
                  <c:v>4415</c:v>
                </c:pt>
                <c:pt idx="4304">
                  <c:v>4419</c:v>
                </c:pt>
                <c:pt idx="4305">
                  <c:v>4422</c:v>
                </c:pt>
                <c:pt idx="4306">
                  <c:v>4423</c:v>
                </c:pt>
                <c:pt idx="4307">
                  <c:v>4424</c:v>
                </c:pt>
                <c:pt idx="4308">
                  <c:v>4425</c:v>
                </c:pt>
                <c:pt idx="4309">
                  <c:v>4426</c:v>
                </c:pt>
                <c:pt idx="4310">
                  <c:v>4427</c:v>
                </c:pt>
                <c:pt idx="4311">
                  <c:v>4428</c:v>
                </c:pt>
                <c:pt idx="4312">
                  <c:v>4430</c:v>
                </c:pt>
                <c:pt idx="4313">
                  <c:v>4431</c:v>
                </c:pt>
                <c:pt idx="4314">
                  <c:v>4432</c:v>
                </c:pt>
                <c:pt idx="4315">
                  <c:v>4434</c:v>
                </c:pt>
                <c:pt idx="4316">
                  <c:v>4435</c:v>
                </c:pt>
                <c:pt idx="4317">
                  <c:v>4436</c:v>
                </c:pt>
                <c:pt idx="4318">
                  <c:v>4437</c:v>
                </c:pt>
                <c:pt idx="4319">
                  <c:v>4438</c:v>
                </c:pt>
                <c:pt idx="4320">
                  <c:v>4440</c:v>
                </c:pt>
                <c:pt idx="4321">
                  <c:v>4442</c:v>
                </c:pt>
                <c:pt idx="4322">
                  <c:v>4443</c:v>
                </c:pt>
                <c:pt idx="4323">
                  <c:v>4444</c:v>
                </c:pt>
                <c:pt idx="4324">
                  <c:v>4447</c:v>
                </c:pt>
                <c:pt idx="4325">
                  <c:v>4448</c:v>
                </c:pt>
                <c:pt idx="4326">
                  <c:v>4449</c:v>
                </c:pt>
                <c:pt idx="4327">
                  <c:v>4450</c:v>
                </c:pt>
                <c:pt idx="4328">
                  <c:v>4452</c:v>
                </c:pt>
                <c:pt idx="4329">
                  <c:v>4454</c:v>
                </c:pt>
                <c:pt idx="4330">
                  <c:v>4456</c:v>
                </c:pt>
                <c:pt idx="4331">
                  <c:v>4459</c:v>
                </c:pt>
                <c:pt idx="4332">
                  <c:v>4460</c:v>
                </c:pt>
                <c:pt idx="4333">
                  <c:v>4461</c:v>
                </c:pt>
                <c:pt idx="4334">
                  <c:v>4463</c:v>
                </c:pt>
                <c:pt idx="4335">
                  <c:v>4464</c:v>
                </c:pt>
                <c:pt idx="4336">
                  <c:v>4465</c:v>
                </c:pt>
                <c:pt idx="4337">
                  <c:v>4466</c:v>
                </c:pt>
                <c:pt idx="4338">
                  <c:v>4468</c:v>
                </c:pt>
                <c:pt idx="4339">
                  <c:v>4469</c:v>
                </c:pt>
                <c:pt idx="4340">
                  <c:v>4470</c:v>
                </c:pt>
                <c:pt idx="4341">
                  <c:v>4471</c:v>
                </c:pt>
                <c:pt idx="4342">
                  <c:v>4472</c:v>
                </c:pt>
                <c:pt idx="4343">
                  <c:v>4475</c:v>
                </c:pt>
                <c:pt idx="4344">
                  <c:v>4476</c:v>
                </c:pt>
                <c:pt idx="4345">
                  <c:v>4478</c:v>
                </c:pt>
                <c:pt idx="4346">
                  <c:v>4479</c:v>
                </c:pt>
                <c:pt idx="4347">
                  <c:v>4480</c:v>
                </c:pt>
                <c:pt idx="4348">
                  <c:v>4481</c:v>
                </c:pt>
                <c:pt idx="4349">
                  <c:v>4482</c:v>
                </c:pt>
                <c:pt idx="4350">
                  <c:v>4487</c:v>
                </c:pt>
                <c:pt idx="4351">
                  <c:v>4490</c:v>
                </c:pt>
                <c:pt idx="4352">
                  <c:v>4493</c:v>
                </c:pt>
                <c:pt idx="4353">
                  <c:v>4497</c:v>
                </c:pt>
                <c:pt idx="4354">
                  <c:v>4498</c:v>
                </c:pt>
                <c:pt idx="4355">
                  <c:v>4499</c:v>
                </c:pt>
                <c:pt idx="4356">
                  <c:v>4504</c:v>
                </c:pt>
                <c:pt idx="4357">
                  <c:v>4505</c:v>
                </c:pt>
                <c:pt idx="4358">
                  <c:v>4508</c:v>
                </c:pt>
                <c:pt idx="4359">
                  <c:v>4509</c:v>
                </c:pt>
                <c:pt idx="4360">
                  <c:v>4510</c:v>
                </c:pt>
                <c:pt idx="4361">
                  <c:v>4511</c:v>
                </c:pt>
                <c:pt idx="4362">
                  <c:v>4512</c:v>
                </c:pt>
                <c:pt idx="4363">
                  <c:v>4513</c:v>
                </c:pt>
                <c:pt idx="4364">
                  <c:v>4514</c:v>
                </c:pt>
                <c:pt idx="4365">
                  <c:v>4516</c:v>
                </c:pt>
                <c:pt idx="4366">
                  <c:v>4518</c:v>
                </c:pt>
                <c:pt idx="4367">
                  <c:v>4519</c:v>
                </c:pt>
                <c:pt idx="4368">
                  <c:v>4520</c:v>
                </c:pt>
                <c:pt idx="4369">
                  <c:v>4521</c:v>
                </c:pt>
                <c:pt idx="4370">
                  <c:v>4522</c:v>
                </c:pt>
                <c:pt idx="4371">
                  <c:v>4524</c:v>
                </c:pt>
                <c:pt idx="4372">
                  <c:v>4527</c:v>
                </c:pt>
                <c:pt idx="4373">
                  <c:v>4528</c:v>
                </c:pt>
                <c:pt idx="4374">
                  <c:v>4529</c:v>
                </c:pt>
                <c:pt idx="4375">
                  <c:v>4530</c:v>
                </c:pt>
                <c:pt idx="4376">
                  <c:v>4531</c:v>
                </c:pt>
                <c:pt idx="4377">
                  <c:v>4533</c:v>
                </c:pt>
                <c:pt idx="4378">
                  <c:v>4534</c:v>
                </c:pt>
                <c:pt idx="4379">
                  <c:v>4536</c:v>
                </c:pt>
                <c:pt idx="4380">
                  <c:v>4537</c:v>
                </c:pt>
                <c:pt idx="4381">
                  <c:v>4538</c:v>
                </c:pt>
                <c:pt idx="4382">
                  <c:v>4539</c:v>
                </c:pt>
                <c:pt idx="4383">
                  <c:v>4543</c:v>
                </c:pt>
                <c:pt idx="4384">
                  <c:v>4545</c:v>
                </c:pt>
                <c:pt idx="4385">
                  <c:v>4546</c:v>
                </c:pt>
                <c:pt idx="4386">
                  <c:v>4549</c:v>
                </c:pt>
                <c:pt idx="4387">
                  <c:v>4551</c:v>
                </c:pt>
                <c:pt idx="4388">
                  <c:v>4553</c:v>
                </c:pt>
                <c:pt idx="4389">
                  <c:v>4556</c:v>
                </c:pt>
                <c:pt idx="4390">
                  <c:v>4558</c:v>
                </c:pt>
                <c:pt idx="4391">
                  <c:v>4559</c:v>
                </c:pt>
                <c:pt idx="4392">
                  <c:v>4560</c:v>
                </c:pt>
                <c:pt idx="4393">
                  <c:v>4563</c:v>
                </c:pt>
                <c:pt idx="4394">
                  <c:v>4564</c:v>
                </c:pt>
                <c:pt idx="4395">
                  <c:v>4565</c:v>
                </c:pt>
                <c:pt idx="4396">
                  <c:v>4568</c:v>
                </c:pt>
                <c:pt idx="4397">
                  <c:v>4569</c:v>
                </c:pt>
                <c:pt idx="4398">
                  <c:v>4571</c:v>
                </c:pt>
                <c:pt idx="4399">
                  <c:v>4572</c:v>
                </c:pt>
                <c:pt idx="4400">
                  <c:v>4573</c:v>
                </c:pt>
                <c:pt idx="4401">
                  <c:v>4575</c:v>
                </c:pt>
                <c:pt idx="4402">
                  <c:v>4576</c:v>
                </c:pt>
                <c:pt idx="4403">
                  <c:v>4578</c:v>
                </c:pt>
                <c:pt idx="4404">
                  <c:v>4579</c:v>
                </c:pt>
                <c:pt idx="4405">
                  <c:v>4580</c:v>
                </c:pt>
                <c:pt idx="4406">
                  <c:v>4581</c:v>
                </c:pt>
                <c:pt idx="4407">
                  <c:v>4582</c:v>
                </c:pt>
                <c:pt idx="4408">
                  <c:v>4583</c:v>
                </c:pt>
                <c:pt idx="4409">
                  <c:v>4585</c:v>
                </c:pt>
                <c:pt idx="4410">
                  <c:v>4586</c:v>
                </c:pt>
                <c:pt idx="4411">
                  <c:v>4587</c:v>
                </c:pt>
                <c:pt idx="4412">
                  <c:v>4588</c:v>
                </c:pt>
                <c:pt idx="4413">
                  <c:v>4589</c:v>
                </c:pt>
                <c:pt idx="4414">
                  <c:v>4591</c:v>
                </c:pt>
                <c:pt idx="4415">
                  <c:v>4594</c:v>
                </c:pt>
                <c:pt idx="4416">
                  <c:v>4595</c:v>
                </c:pt>
                <c:pt idx="4417">
                  <c:v>4596</c:v>
                </c:pt>
                <c:pt idx="4418">
                  <c:v>4598</c:v>
                </c:pt>
                <c:pt idx="4419">
                  <c:v>4599</c:v>
                </c:pt>
                <c:pt idx="4420">
                  <c:v>4600</c:v>
                </c:pt>
                <c:pt idx="4421">
                  <c:v>4601</c:v>
                </c:pt>
                <c:pt idx="4422">
                  <c:v>4602</c:v>
                </c:pt>
                <c:pt idx="4423">
                  <c:v>4603</c:v>
                </c:pt>
                <c:pt idx="4424">
                  <c:v>4604</c:v>
                </c:pt>
                <c:pt idx="4425">
                  <c:v>4606</c:v>
                </c:pt>
                <c:pt idx="4426">
                  <c:v>4607</c:v>
                </c:pt>
                <c:pt idx="4427">
                  <c:v>4609</c:v>
                </c:pt>
                <c:pt idx="4428">
                  <c:v>4612</c:v>
                </c:pt>
                <c:pt idx="4429">
                  <c:v>4613</c:v>
                </c:pt>
                <c:pt idx="4430">
                  <c:v>4615</c:v>
                </c:pt>
                <c:pt idx="4431">
                  <c:v>4616</c:v>
                </c:pt>
                <c:pt idx="4432">
                  <c:v>4619</c:v>
                </c:pt>
                <c:pt idx="4433">
                  <c:v>4620</c:v>
                </c:pt>
                <c:pt idx="4434">
                  <c:v>4624</c:v>
                </c:pt>
                <c:pt idx="4435">
                  <c:v>4625</c:v>
                </c:pt>
                <c:pt idx="4436">
                  <c:v>4628</c:v>
                </c:pt>
                <c:pt idx="4437">
                  <c:v>4631</c:v>
                </c:pt>
                <c:pt idx="4438">
                  <c:v>4632</c:v>
                </c:pt>
                <c:pt idx="4439">
                  <c:v>4634</c:v>
                </c:pt>
                <c:pt idx="4440">
                  <c:v>4635</c:v>
                </c:pt>
                <c:pt idx="4441">
                  <c:v>4636</c:v>
                </c:pt>
                <c:pt idx="4442">
                  <c:v>4638</c:v>
                </c:pt>
                <c:pt idx="4443">
                  <c:v>4639</c:v>
                </c:pt>
                <c:pt idx="4444">
                  <c:v>4640</c:v>
                </c:pt>
                <c:pt idx="4445">
                  <c:v>4641</c:v>
                </c:pt>
                <c:pt idx="4446">
                  <c:v>4642</c:v>
                </c:pt>
                <c:pt idx="4447">
                  <c:v>4645</c:v>
                </c:pt>
                <c:pt idx="4448">
                  <c:v>4647</c:v>
                </c:pt>
                <c:pt idx="4449">
                  <c:v>4648</c:v>
                </c:pt>
                <c:pt idx="4450">
                  <c:v>4650</c:v>
                </c:pt>
                <c:pt idx="4451">
                  <c:v>4652</c:v>
                </c:pt>
                <c:pt idx="4452">
                  <c:v>4653</c:v>
                </c:pt>
                <c:pt idx="4453">
                  <c:v>4654</c:v>
                </c:pt>
                <c:pt idx="4454">
                  <c:v>4656</c:v>
                </c:pt>
                <c:pt idx="4455">
                  <c:v>4657</c:v>
                </c:pt>
                <c:pt idx="4456">
                  <c:v>4658</c:v>
                </c:pt>
                <c:pt idx="4457">
                  <c:v>4659</c:v>
                </c:pt>
                <c:pt idx="4458">
                  <c:v>4660</c:v>
                </c:pt>
                <c:pt idx="4459">
                  <c:v>4661</c:v>
                </c:pt>
                <c:pt idx="4460">
                  <c:v>4662</c:v>
                </c:pt>
                <c:pt idx="4461">
                  <c:v>4663</c:v>
                </c:pt>
                <c:pt idx="4462">
                  <c:v>4665</c:v>
                </c:pt>
                <c:pt idx="4463">
                  <c:v>4666</c:v>
                </c:pt>
                <c:pt idx="4464">
                  <c:v>4667</c:v>
                </c:pt>
                <c:pt idx="4465">
                  <c:v>4668</c:v>
                </c:pt>
                <c:pt idx="4466">
                  <c:v>4672</c:v>
                </c:pt>
                <c:pt idx="4467">
                  <c:v>4673</c:v>
                </c:pt>
                <c:pt idx="4468">
                  <c:v>4675</c:v>
                </c:pt>
                <c:pt idx="4469">
                  <c:v>4678</c:v>
                </c:pt>
                <c:pt idx="4470">
                  <c:v>4679</c:v>
                </c:pt>
                <c:pt idx="4471">
                  <c:v>4680</c:v>
                </c:pt>
                <c:pt idx="4472">
                  <c:v>4681</c:v>
                </c:pt>
                <c:pt idx="4473">
                  <c:v>4682</c:v>
                </c:pt>
                <c:pt idx="4474">
                  <c:v>4683</c:v>
                </c:pt>
                <c:pt idx="4475">
                  <c:v>4684</c:v>
                </c:pt>
                <c:pt idx="4476">
                  <c:v>4687</c:v>
                </c:pt>
                <c:pt idx="4477">
                  <c:v>4690</c:v>
                </c:pt>
                <c:pt idx="4478">
                  <c:v>4692</c:v>
                </c:pt>
                <c:pt idx="4479">
                  <c:v>4693</c:v>
                </c:pt>
                <c:pt idx="4480">
                  <c:v>4697</c:v>
                </c:pt>
                <c:pt idx="4481">
                  <c:v>4698</c:v>
                </c:pt>
                <c:pt idx="4482">
                  <c:v>4700</c:v>
                </c:pt>
                <c:pt idx="4483">
                  <c:v>4703</c:v>
                </c:pt>
                <c:pt idx="4484">
                  <c:v>4705</c:v>
                </c:pt>
                <c:pt idx="4485">
                  <c:v>4706</c:v>
                </c:pt>
                <c:pt idx="4486">
                  <c:v>4709</c:v>
                </c:pt>
                <c:pt idx="4487">
                  <c:v>4710</c:v>
                </c:pt>
                <c:pt idx="4488">
                  <c:v>4711</c:v>
                </c:pt>
                <c:pt idx="4489">
                  <c:v>4712</c:v>
                </c:pt>
                <c:pt idx="4490">
                  <c:v>4713</c:v>
                </c:pt>
                <c:pt idx="4491">
                  <c:v>4719</c:v>
                </c:pt>
                <c:pt idx="4492">
                  <c:v>4720</c:v>
                </c:pt>
                <c:pt idx="4493">
                  <c:v>4721</c:v>
                </c:pt>
                <c:pt idx="4494">
                  <c:v>4722</c:v>
                </c:pt>
                <c:pt idx="4495">
                  <c:v>4727</c:v>
                </c:pt>
                <c:pt idx="4496">
                  <c:v>4728</c:v>
                </c:pt>
                <c:pt idx="4497">
                  <c:v>4729</c:v>
                </c:pt>
                <c:pt idx="4498">
                  <c:v>4731</c:v>
                </c:pt>
                <c:pt idx="4499">
                  <c:v>4733</c:v>
                </c:pt>
                <c:pt idx="4500">
                  <c:v>4734</c:v>
                </c:pt>
                <c:pt idx="4501">
                  <c:v>4735</c:v>
                </c:pt>
                <c:pt idx="4502">
                  <c:v>4737</c:v>
                </c:pt>
                <c:pt idx="4503">
                  <c:v>4739</c:v>
                </c:pt>
                <c:pt idx="4504">
                  <c:v>4741</c:v>
                </c:pt>
                <c:pt idx="4505">
                  <c:v>4745</c:v>
                </c:pt>
                <c:pt idx="4506">
                  <c:v>4746</c:v>
                </c:pt>
                <c:pt idx="4507">
                  <c:v>4749</c:v>
                </c:pt>
                <c:pt idx="4508">
                  <c:v>4750</c:v>
                </c:pt>
                <c:pt idx="4509">
                  <c:v>4752</c:v>
                </c:pt>
                <c:pt idx="4510">
                  <c:v>4753</c:v>
                </c:pt>
                <c:pt idx="4511">
                  <c:v>4756</c:v>
                </c:pt>
                <c:pt idx="4512">
                  <c:v>4757</c:v>
                </c:pt>
                <c:pt idx="4513">
                  <c:v>4758</c:v>
                </c:pt>
                <c:pt idx="4514">
                  <c:v>4760</c:v>
                </c:pt>
                <c:pt idx="4515">
                  <c:v>4761</c:v>
                </c:pt>
                <c:pt idx="4516">
                  <c:v>4765</c:v>
                </c:pt>
                <c:pt idx="4517">
                  <c:v>4766</c:v>
                </c:pt>
                <c:pt idx="4518">
                  <c:v>4767</c:v>
                </c:pt>
                <c:pt idx="4519">
                  <c:v>4768</c:v>
                </c:pt>
                <c:pt idx="4520">
                  <c:v>4769</c:v>
                </c:pt>
                <c:pt idx="4521">
                  <c:v>4773</c:v>
                </c:pt>
                <c:pt idx="4522">
                  <c:v>4775</c:v>
                </c:pt>
                <c:pt idx="4523">
                  <c:v>4778</c:v>
                </c:pt>
                <c:pt idx="4524">
                  <c:v>4779</c:v>
                </c:pt>
                <c:pt idx="4525">
                  <c:v>4781</c:v>
                </c:pt>
                <c:pt idx="4526">
                  <c:v>4783</c:v>
                </c:pt>
                <c:pt idx="4527">
                  <c:v>4784</c:v>
                </c:pt>
                <c:pt idx="4528">
                  <c:v>4785</c:v>
                </c:pt>
                <c:pt idx="4529">
                  <c:v>4788</c:v>
                </c:pt>
                <c:pt idx="4530">
                  <c:v>4789</c:v>
                </c:pt>
                <c:pt idx="4531">
                  <c:v>4790</c:v>
                </c:pt>
                <c:pt idx="4532">
                  <c:v>4792</c:v>
                </c:pt>
                <c:pt idx="4533">
                  <c:v>4795</c:v>
                </c:pt>
                <c:pt idx="4534">
                  <c:v>4798</c:v>
                </c:pt>
                <c:pt idx="4535">
                  <c:v>4801</c:v>
                </c:pt>
                <c:pt idx="4536">
                  <c:v>4802</c:v>
                </c:pt>
                <c:pt idx="4537">
                  <c:v>4803</c:v>
                </c:pt>
                <c:pt idx="4538">
                  <c:v>4806</c:v>
                </c:pt>
                <c:pt idx="4539">
                  <c:v>4807</c:v>
                </c:pt>
                <c:pt idx="4540">
                  <c:v>4809</c:v>
                </c:pt>
                <c:pt idx="4541">
                  <c:v>4810</c:v>
                </c:pt>
                <c:pt idx="4542">
                  <c:v>4811</c:v>
                </c:pt>
                <c:pt idx="4543">
                  <c:v>4812</c:v>
                </c:pt>
                <c:pt idx="4544">
                  <c:v>4814</c:v>
                </c:pt>
                <c:pt idx="4545">
                  <c:v>4815</c:v>
                </c:pt>
                <c:pt idx="4546">
                  <c:v>4824</c:v>
                </c:pt>
                <c:pt idx="4547">
                  <c:v>4828</c:v>
                </c:pt>
                <c:pt idx="4548">
                  <c:v>4832</c:v>
                </c:pt>
                <c:pt idx="4549">
                  <c:v>4833</c:v>
                </c:pt>
                <c:pt idx="4550">
                  <c:v>4837</c:v>
                </c:pt>
                <c:pt idx="4551">
                  <c:v>4838</c:v>
                </c:pt>
                <c:pt idx="4552">
                  <c:v>4840</c:v>
                </c:pt>
                <c:pt idx="4553">
                  <c:v>4841</c:v>
                </c:pt>
                <c:pt idx="4554">
                  <c:v>4842</c:v>
                </c:pt>
                <c:pt idx="4555">
                  <c:v>4844</c:v>
                </c:pt>
                <c:pt idx="4556">
                  <c:v>4847</c:v>
                </c:pt>
                <c:pt idx="4557">
                  <c:v>4848</c:v>
                </c:pt>
                <c:pt idx="4558">
                  <c:v>4849</c:v>
                </c:pt>
                <c:pt idx="4559">
                  <c:v>4851</c:v>
                </c:pt>
                <c:pt idx="4560">
                  <c:v>4852</c:v>
                </c:pt>
                <c:pt idx="4561">
                  <c:v>4853</c:v>
                </c:pt>
                <c:pt idx="4562">
                  <c:v>4854</c:v>
                </c:pt>
                <c:pt idx="4563">
                  <c:v>4856</c:v>
                </c:pt>
                <c:pt idx="4564">
                  <c:v>4859</c:v>
                </c:pt>
                <c:pt idx="4565">
                  <c:v>4860</c:v>
                </c:pt>
                <c:pt idx="4566">
                  <c:v>4861</c:v>
                </c:pt>
                <c:pt idx="4567">
                  <c:v>4863</c:v>
                </c:pt>
                <c:pt idx="4568">
                  <c:v>4865</c:v>
                </c:pt>
                <c:pt idx="4569">
                  <c:v>4870</c:v>
                </c:pt>
                <c:pt idx="4570">
                  <c:v>4873</c:v>
                </c:pt>
                <c:pt idx="4571">
                  <c:v>4874</c:v>
                </c:pt>
                <c:pt idx="4572">
                  <c:v>4875</c:v>
                </c:pt>
                <c:pt idx="4573">
                  <c:v>4876</c:v>
                </c:pt>
                <c:pt idx="4574">
                  <c:v>4877</c:v>
                </c:pt>
                <c:pt idx="4575">
                  <c:v>4879</c:v>
                </c:pt>
                <c:pt idx="4576">
                  <c:v>4882</c:v>
                </c:pt>
                <c:pt idx="4577">
                  <c:v>4884</c:v>
                </c:pt>
                <c:pt idx="4578">
                  <c:v>4885</c:v>
                </c:pt>
                <c:pt idx="4579">
                  <c:v>4887</c:v>
                </c:pt>
                <c:pt idx="4580">
                  <c:v>4888</c:v>
                </c:pt>
                <c:pt idx="4581">
                  <c:v>4892</c:v>
                </c:pt>
                <c:pt idx="4582">
                  <c:v>4893</c:v>
                </c:pt>
                <c:pt idx="4583">
                  <c:v>4894</c:v>
                </c:pt>
                <c:pt idx="4584">
                  <c:v>4895</c:v>
                </c:pt>
                <c:pt idx="4585">
                  <c:v>4896</c:v>
                </c:pt>
                <c:pt idx="4586">
                  <c:v>4899</c:v>
                </c:pt>
                <c:pt idx="4587">
                  <c:v>4900</c:v>
                </c:pt>
                <c:pt idx="4588">
                  <c:v>4901</c:v>
                </c:pt>
                <c:pt idx="4589">
                  <c:v>4904</c:v>
                </c:pt>
                <c:pt idx="4590">
                  <c:v>4909</c:v>
                </c:pt>
                <c:pt idx="4591">
                  <c:v>4911</c:v>
                </c:pt>
                <c:pt idx="4592">
                  <c:v>4912</c:v>
                </c:pt>
                <c:pt idx="4593">
                  <c:v>4914</c:v>
                </c:pt>
                <c:pt idx="4594">
                  <c:v>4916</c:v>
                </c:pt>
                <c:pt idx="4595">
                  <c:v>4917</c:v>
                </c:pt>
                <c:pt idx="4596">
                  <c:v>4921</c:v>
                </c:pt>
                <c:pt idx="4597">
                  <c:v>4923</c:v>
                </c:pt>
                <c:pt idx="4598">
                  <c:v>4924</c:v>
                </c:pt>
                <c:pt idx="4599">
                  <c:v>4925</c:v>
                </c:pt>
                <c:pt idx="4600">
                  <c:v>4926</c:v>
                </c:pt>
                <c:pt idx="4601">
                  <c:v>4927</c:v>
                </c:pt>
                <c:pt idx="4602">
                  <c:v>4929</c:v>
                </c:pt>
                <c:pt idx="4603">
                  <c:v>4930</c:v>
                </c:pt>
                <c:pt idx="4604">
                  <c:v>4932</c:v>
                </c:pt>
                <c:pt idx="4605">
                  <c:v>4935</c:v>
                </c:pt>
                <c:pt idx="4606">
                  <c:v>4937</c:v>
                </c:pt>
                <c:pt idx="4607">
                  <c:v>4939</c:v>
                </c:pt>
                <c:pt idx="4608">
                  <c:v>4940</c:v>
                </c:pt>
                <c:pt idx="4609">
                  <c:v>4941</c:v>
                </c:pt>
                <c:pt idx="4610">
                  <c:v>4942</c:v>
                </c:pt>
                <c:pt idx="4611">
                  <c:v>4943</c:v>
                </c:pt>
                <c:pt idx="4612">
                  <c:v>4945</c:v>
                </c:pt>
                <c:pt idx="4613">
                  <c:v>4946</c:v>
                </c:pt>
                <c:pt idx="4614">
                  <c:v>4948</c:v>
                </c:pt>
                <c:pt idx="4615">
                  <c:v>4949</c:v>
                </c:pt>
                <c:pt idx="4616">
                  <c:v>4950</c:v>
                </c:pt>
                <c:pt idx="4617">
                  <c:v>4952</c:v>
                </c:pt>
                <c:pt idx="4618">
                  <c:v>4954</c:v>
                </c:pt>
                <c:pt idx="4619">
                  <c:v>4956</c:v>
                </c:pt>
                <c:pt idx="4620">
                  <c:v>4957</c:v>
                </c:pt>
                <c:pt idx="4621">
                  <c:v>4958</c:v>
                </c:pt>
                <c:pt idx="4622">
                  <c:v>4963</c:v>
                </c:pt>
                <c:pt idx="4623">
                  <c:v>4968</c:v>
                </c:pt>
                <c:pt idx="4624">
                  <c:v>4969</c:v>
                </c:pt>
                <c:pt idx="4625">
                  <c:v>4972</c:v>
                </c:pt>
                <c:pt idx="4626">
                  <c:v>4976</c:v>
                </c:pt>
                <c:pt idx="4627">
                  <c:v>4981</c:v>
                </c:pt>
                <c:pt idx="4628">
                  <c:v>4987</c:v>
                </c:pt>
                <c:pt idx="4629">
                  <c:v>4988</c:v>
                </c:pt>
                <c:pt idx="4630">
                  <c:v>4989</c:v>
                </c:pt>
                <c:pt idx="4631">
                  <c:v>4990</c:v>
                </c:pt>
                <c:pt idx="4632">
                  <c:v>4992</c:v>
                </c:pt>
                <c:pt idx="4633">
                  <c:v>4996</c:v>
                </c:pt>
                <c:pt idx="4634">
                  <c:v>4997</c:v>
                </c:pt>
                <c:pt idx="4635">
                  <c:v>4999</c:v>
                </c:pt>
                <c:pt idx="4636">
                  <c:v>5003</c:v>
                </c:pt>
                <c:pt idx="4637">
                  <c:v>5005</c:v>
                </c:pt>
                <c:pt idx="4638">
                  <c:v>5006</c:v>
                </c:pt>
                <c:pt idx="4639">
                  <c:v>5007</c:v>
                </c:pt>
                <c:pt idx="4640">
                  <c:v>5012</c:v>
                </c:pt>
                <c:pt idx="4641">
                  <c:v>5013</c:v>
                </c:pt>
                <c:pt idx="4642">
                  <c:v>5015</c:v>
                </c:pt>
                <c:pt idx="4643">
                  <c:v>5016</c:v>
                </c:pt>
                <c:pt idx="4644">
                  <c:v>5017</c:v>
                </c:pt>
                <c:pt idx="4645">
                  <c:v>5018</c:v>
                </c:pt>
                <c:pt idx="4646">
                  <c:v>5020</c:v>
                </c:pt>
                <c:pt idx="4647">
                  <c:v>5024</c:v>
                </c:pt>
                <c:pt idx="4648">
                  <c:v>5026</c:v>
                </c:pt>
                <c:pt idx="4649">
                  <c:v>5029</c:v>
                </c:pt>
                <c:pt idx="4650">
                  <c:v>5031</c:v>
                </c:pt>
                <c:pt idx="4651">
                  <c:v>5033</c:v>
                </c:pt>
                <c:pt idx="4652">
                  <c:v>5034</c:v>
                </c:pt>
                <c:pt idx="4653">
                  <c:v>5040</c:v>
                </c:pt>
                <c:pt idx="4654">
                  <c:v>5042</c:v>
                </c:pt>
                <c:pt idx="4655">
                  <c:v>5045</c:v>
                </c:pt>
                <c:pt idx="4656">
                  <c:v>5046</c:v>
                </c:pt>
                <c:pt idx="4657">
                  <c:v>5049</c:v>
                </c:pt>
                <c:pt idx="4658">
                  <c:v>5050</c:v>
                </c:pt>
                <c:pt idx="4659">
                  <c:v>5051</c:v>
                </c:pt>
                <c:pt idx="4660">
                  <c:v>5052</c:v>
                </c:pt>
                <c:pt idx="4661">
                  <c:v>5053</c:v>
                </c:pt>
                <c:pt idx="4662">
                  <c:v>5056</c:v>
                </c:pt>
                <c:pt idx="4663">
                  <c:v>5058</c:v>
                </c:pt>
                <c:pt idx="4664">
                  <c:v>5059</c:v>
                </c:pt>
                <c:pt idx="4665">
                  <c:v>5062</c:v>
                </c:pt>
                <c:pt idx="4666">
                  <c:v>5063</c:v>
                </c:pt>
                <c:pt idx="4667">
                  <c:v>5070</c:v>
                </c:pt>
                <c:pt idx="4668">
                  <c:v>5073</c:v>
                </c:pt>
                <c:pt idx="4669">
                  <c:v>5076</c:v>
                </c:pt>
                <c:pt idx="4670">
                  <c:v>5077</c:v>
                </c:pt>
                <c:pt idx="4671">
                  <c:v>5078</c:v>
                </c:pt>
                <c:pt idx="4672">
                  <c:v>5082</c:v>
                </c:pt>
                <c:pt idx="4673">
                  <c:v>5085</c:v>
                </c:pt>
                <c:pt idx="4674">
                  <c:v>5086</c:v>
                </c:pt>
                <c:pt idx="4675">
                  <c:v>5088</c:v>
                </c:pt>
                <c:pt idx="4676">
                  <c:v>5090</c:v>
                </c:pt>
                <c:pt idx="4677">
                  <c:v>5091</c:v>
                </c:pt>
                <c:pt idx="4678">
                  <c:v>5098</c:v>
                </c:pt>
                <c:pt idx="4679">
                  <c:v>5099</c:v>
                </c:pt>
                <c:pt idx="4680">
                  <c:v>5101</c:v>
                </c:pt>
                <c:pt idx="4681">
                  <c:v>5102</c:v>
                </c:pt>
                <c:pt idx="4682">
                  <c:v>5103</c:v>
                </c:pt>
                <c:pt idx="4683">
                  <c:v>5107</c:v>
                </c:pt>
                <c:pt idx="4684">
                  <c:v>5108</c:v>
                </c:pt>
                <c:pt idx="4685">
                  <c:v>5109</c:v>
                </c:pt>
                <c:pt idx="4686">
                  <c:v>5111</c:v>
                </c:pt>
                <c:pt idx="4687">
                  <c:v>5113</c:v>
                </c:pt>
                <c:pt idx="4688">
                  <c:v>5114</c:v>
                </c:pt>
                <c:pt idx="4689">
                  <c:v>5124</c:v>
                </c:pt>
                <c:pt idx="4690">
                  <c:v>5125</c:v>
                </c:pt>
                <c:pt idx="4691">
                  <c:v>5127</c:v>
                </c:pt>
                <c:pt idx="4692">
                  <c:v>5129</c:v>
                </c:pt>
                <c:pt idx="4693">
                  <c:v>5130</c:v>
                </c:pt>
                <c:pt idx="4694">
                  <c:v>5133</c:v>
                </c:pt>
                <c:pt idx="4695">
                  <c:v>5134</c:v>
                </c:pt>
                <c:pt idx="4696">
                  <c:v>5136</c:v>
                </c:pt>
                <c:pt idx="4697">
                  <c:v>5137</c:v>
                </c:pt>
                <c:pt idx="4698">
                  <c:v>5139</c:v>
                </c:pt>
                <c:pt idx="4699">
                  <c:v>5140</c:v>
                </c:pt>
                <c:pt idx="4700">
                  <c:v>5142</c:v>
                </c:pt>
                <c:pt idx="4701">
                  <c:v>5144</c:v>
                </c:pt>
                <c:pt idx="4702">
                  <c:v>5146</c:v>
                </c:pt>
                <c:pt idx="4703">
                  <c:v>5151</c:v>
                </c:pt>
                <c:pt idx="4704">
                  <c:v>5153</c:v>
                </c:pt>
                <c:pt idx="4705">
                  <c:v>5155</c:v>
                </c:pt>
                <c:pt idx="4706">
                  <c:v>5157</c:v>
                </c:pt>
                <c:pt idx="4707">
                  <c:v>5158</c:v>
                </c:pt>
                <c:pt idx="4708">
                  <c:v>5164</c:v>
                </c:pt>
                <c:pt idx="4709">
                  <c:v>5167</c:v>
                </c:pt>
                <c:pt idx="4710">
                  <c:v>5168</c:v>
                </c:pt>
                <c:pt idx="4711">
                  <c:v>5170</c:v>
                </c:pt>
                <c:pt idx="4712">
                  <c:v>5172</c:v>
                </c:pt>
                <c:pt idx="4713">
                  <c:v>5175</c:v>
                </c:pt>
                <c:pt idx="4714">
                  <c:v>5176</c:v>
                </c:pt>
                <c:pt idx="4715">
                  <c:v>5177</c:v>
                </c:pt>
                <c:pt idx="4716">
                  <c:v>5181</c:v>
                </c:pt>
                <c:pt idx="4717">
                  <c:v>5182</c:v>
                </c:pt>
                <c:pt idx="4718">
                  <c:v>5184</c:v>
                </c:pt>
                <c:pt idx="4719">
                  <c:v>5186</c:v>
                </c:pt>
                <c:pt idx="4720">
                  <c:v>5194</c:v>
                </c:pt>
                <c:pt idx="4721">
                  <c:v>5197</c:v>
                </c:pt>
                <c:pt idx="4722">
                  <c:v>5199</c:v>
                </c:pt>
                <c:pt idx="4723">
                  <c:v>5204</c:v>
                </c:pt>
                <c:pt idx="4724">
                  <c:v>5205</c:v>
                </c:pt>
                <c:pt idx="4725">
                  <c:v>5206</c:v>
                </c:pt>
                <c:pt idx="4726">
                  <c:v>5207</c:v>
                </c:pt>
                <c:pt idx="4727">
                  <c:v>5210</c:v>
                </c:pt>
                <c:pt idx="4728">
                  <c:v>5211</c:v>
                </c:pt>
                <c:pt idx="4729">
                  <c:v>5212</c:v>
                </c:pt>
                <c:pt idx="4730">
                  <c:v>5217</c:v>
                </c:pt>
                <c:pt idx="4731">
                  <c:v>5223</c:v>
                </c:pt>
                <c:pt idx="4732">
                  <c:v>5224</c:v>
                </c:pt>
                <c:pt idx="4733">
                  <c:v>5226</c:v>
                </c:pt>
                <c:pt idx="4734">
                  <c:v>5227</c:v>
                </c:pt>
                <c:pt idx="4735">
                  <c:v>5229</c:v>
                </c:pt>
                <c:pt idx="4736">
                  <c:v>5230</c:v>
                </c:pt>
                <c:pt idx="4737">
                  <c:v>5237</c:v>
                </c:pt>
                <c:pt idx="4738">
                  <c:v>5239</c:v>
                </c:pt>
                <c:pt idx="4739">
                  <c:v>5240</c:v>
                </c:pt>
                <c:pt idx="4740">
                  <c:v>5241</c:v>
                </c:pt>
                <c:pt idx="4741">
                  <c:v>5242</c:v>
                </c:pt>
                <c:pt idx="4742">
                  <c:v>5244</c:v>
                </c:pt>
                <c:pt idx="4743">
                  <c:v>5245</c:v>
                </c:pt>
                <c:pt idx="4744">
                  <c:v>5248</c:v>
                </c:pt>
                <c:pt idx="4745">
                  <c:v>5255</c:v>
                </c:pt>
                <c:pt idx="4746">
                  <c:v>5257</c:v>
                </c:pt>
                <c:pt idx="4747">
                  <c:v>5258</c:v>
                </c:pt>
                <c:pt idx="4748">
                  <c:v>5259</c:v>
                </c:pt>
                <c:pt idx="4749">
                  <c:v>5262</c:v>
                </c:pt>
                <c:pt idx="4750">
                  <c:v>5264</c:v>
                </c:pt>
                <c:pt idx="4751">
                  <c:v>5265</c:v>
                </c:pt>
                <c:pt idx="4752">
                  <c:v>5269</c:v>
                </c:pt>
                <c:pt idx="4753">
                  <c:v>5270</c:v>
                </c:pt>
                <c:pt idx="4754">
                  <c:v>5275</c:v>
                </c:pt>
                <c:pt idx="4755">
                  <c:v>5278</c:v>
                </c:pt>
                <c:pt idx="4756">
                  <c:v>5279</c:v>
                </c:pt>
                <c:pt idx="4757">
                  <c:v>5282</c:v>
                </c:pt>
                <c:pt idx="4758">
                  <c:v>5283</c:v>
                </c:pt>
                <c:pt idx="4759">
                  <c:v>5284</c:v>
                </c:pt>
                <c:pt idx="4760">
                  <c:v>5287</c:v>
                </c:pt>
                <c:pt idx="4761">
                  <c:v>5288</c:v>
                </c:pt>
                <c:pt idx="4762">
                  <c:v>5290</c:v>
                </c:pt>
                <c:pt idx="4763">
                  <c:v>5292</c:v>
                </c:pt>
                <c:pt idx="4764">
                  <c:v>5293</c:v>
                </c:pt>
                <c:pt idx="4765">
                  <c:v>5294</c:v>
                </c:pt>
                <c:pt idx="4766">
                  <c:v>5295</c:v>
                </c:pt>
                <c:pt idx="4767">
                  <c:v>5296</c:v>
                </c:pt>
                <c:pt idx="4768">
                  <c:v>5298</c:v>
                </c:pt>
                <c:pt idx="4769">
                  <c:v>5299</c:v>
                </c:pt>
                <c:pt idx="4770">
                  <c:v>5309</c:v>
                </c:pt>
                <c:pt idx="4771">
                  <c:v>5310</c:v>
                </c:pt>
                <c:pt idx="4772">
                  <c:v>5311</c:v>
                </c:pt>
                <c:pt idx="4773">
                  <c:v>5313</c:v>
                </c:pt>
                <c:pt idx="4774">
                  <c:v>5314</c:v>
                </c:pt>
                <c:pt idx="4775">
                  <c:v>5315</c:v>
                </c:pt>
                <c:pt idx="4776">
                  <c:v>5318</c:v>
                </c:pt>
                <c:pt idx="4777">
                  <c:v>5320</c:v>
                </c:pt>
                <c:pt idx="4778">
                  <c:v>5321</c:v>
                </c:pt>
                <c:pt idx="4779">
                  <c:v>5328</c:v>
                </c:pt>
                <c:pt idx="4780">
                  <c:v>5332</c:v>
                </c:pt>
                <c:pt idx="4781">
                  <c:v>5333</c:v>
                </c:pt>
                <c:pt idx="4782">
                  <c:v>5334</c:v>
                </c:pt>
                <c:pt idx="4783">
                  <c:v>5335</c:v>
                </c:pt>
                <c:pt idx="4784">
                  <c:v>5337</c:v>
                </c:pt>
                <c:pt idx="4785">
                  <c:v>5344</c:v>
                </c:pt>
                <c:pt idx="4786">
                  <c:v>5345</c:v>
                </c:pt>
                <c:pt idx="4787">
                  <c:v>5348</c:v>
                </c:pt>
                <c:pt idx="4788">
                  <c:v>5349</c:v>
                </c:pt>
                <c:pt idx="4789">
                  <c:v>5354</c:v>
                </c:pt>
                <c:pt idx="4790">
                  <c:v>5355</c:v>
                </c:pt>
                <c:pt idx="4791">
                  <c:v>5356</c:v>
                </c:pt>
                <c:pt idx="4792">
                  <c:v>5358</c:v>
                </c:pt>
                <c:pt idx="4793">
                  <c:v>5360</c:v>
                </c:pt>
                <c:pt idx="4794">
                  <c:v>5362</c:v>
                </c:pt>
                <c:pt idx="4795">
                  <c:v>5363</c:v>
                </c:pt>
                <c:pt idx="4796">
                  <c:v>5366</c:v>
                </c:pt>
                <c:pt idx="4797">
                  <c:v>5369</c:v>
                </c:pt>
                <c:pt idx="4798">
                  <c:v>5370</c:v>
                </c:pt>
                <c:pt idx="4799">
                  <c:v>5376</c:v>
                </c:pt>
                <c:pt idx="4800">
                  <c:v>5380</c:v>
                </c:pt>
                <c:pt idx="4801">
                  <c:v>5387</c:v>
                </c:pt>
                <c:pt idx="4802">
                  <c:v>5391</c:v>
                </c:pt>
                <c:pt idx="4803">
                  <c:v>5397</c:v>
                </c:pt>
                <c:pt idx="4804">
                  <c:v>5404</c:v>
                </c:pt>
                <c:pt idx="4805">
                  <c:v>5405</c:v>
                </c:pt>
                <c:pt idx="4806">
                  <c:v>5406</c:v>
                </c:pt>
                <c:pt idx="4807">
                  <c:v>5414</c:v>
                </c:pt>
                <c:pt idx="4808">
                  <c:v>5417</c:v>
                </c:pt>
                <c:pt idx="4809">
                  <c:v>5419</c:v>
                </c:pt>
                <c:pt idx="4810">
                  <c:v>5422</c:v>
                </c:pt>
                <c:pt idx="4811">
                  <c:v>5424</c:v>
                </c:pt>
                <c:pt idx="4812">
                  <c:v>5426</c:v>
                </c:pt>
                <c:pt idx="4813">
                  <c:v>5429</c:v>
                </c:pt>
                <c:pt idx="4814">
                  <c:v>5430</c:v>
                </c:pt>
                <c:pt idx="4815">
                  <c:v>5433</c:v>
                </c:pt>
                <c:pt idx="4816">
                  <c:v>5438</c:v>
                </c:pt>
                <c:pt idx="4817">
                  <c:v>5439</c:v>
                </c:pt>
                <c:pt idx="4818">
                  <c:v>5444</c:v>
                </c:pt>
                <c:pt idx="4819">
                  <c:v>5450</c:v>
                </c:pt>
                <c:pt idx="4820">
                  <c:v>5451</c:v>
                </c:pt>
                <c:pt idx="4821">
                  <c:v>5455</c:v>
                </c:pt>
                <c:pt idx="4822">
                  <c:v>5457</c:v>
                </c:pt>
                <c:pt idx="4823">
                  <c:v>5464</c:v>
                </c:pt>
                <c:pt idx="4824">
                  <c:v>5467</c:v>
                </c:pt>
                <c:pt idx="4825">
                  <c:v>5468</c:v>
                </c:pt>
                <c:pt idx="4826">
                  <c:v>5469</c:v>
                </c:pt>
                <c:pt idx="4827">
                  <c:v>5470</c:v>
                </c:pt>
                <c:pt idx="4828">
                  <c:v>5472</c:v>
                </c:pt>
                <c:pt idx="4829">
                  <c:v>5479</c:v>
                </c:pt>
                <c:pt idx="4830">
                  <c:v>5482</c:v>
                </c:pt>
                <c:pt idx="4831">
                  <c:v>5487</c:v>
                </c:pt>
                <c:pt idx="4832">
                  <c:v>5488</c:v>
                </c:pt>
                <c:pt idx="4833">
                  <c:v>5490</c:v>
                </c:pt>
                <c:pt idx="4834">
                  <c:v>5493</c:v>
                </c:pt>
                <c:pt idx="4835">
                  <c:v>5499</c:v>
                </c:pt>
                <c:pt idx="4836">
                  <c:v>5501</c:v>
                </c:pt>
                <c:pt idx="4837">
                  <c:v>5503</c:v>
                </c:pt>
                <c:pt idx="4838">
                  <c:v>5506</c:v>
                </c:pt>
                <c:pt idx="4839">
                  <c:v>5509</c:v>
                </c:pt>
                <c:pt idx="4840">
                  <c:v>5510</c:v>
                </c:pt>
                <c:pt idx="4841">
                  <c:v>5512</c:v>
                </c:pt>
                <c:pt idx="4842">
                  <c:v>5515</c:v>
                </c:pt>
                <c:pt idx="4843">
                  <c:v>5517</c:v>
                </c:pt>
                <c:pt idx="4844">
                  <c:v>5519</c:v>
                </c:pt>
                <c:pt idx="4845">
                  <c:v>5522</c:v>
                </c:pt>
                <c:pt idx="4846">
                  <c:v>5523</c:v>
                </c:pt>
                <c:pt idx="4847">
                  <c:v>5524</c:v>
                </c:pt>
                <c:pt idx="4848">
                  <c:v>5527</c:v>
                </c:pt>
                <c:pt idx="4849">
                  <c:v>5533</c:v>
                </c:pt>
                <c:pt idx="4850">
                  <c:v>5537</c:v>
                </c:pt>
                <c:pt idx="4851">
                  <c:v>5540</c:v>
                </c:pt>
                <c:pt idx="4852">
                  <c:v>5541</c:v>
                </c:pt>
                <c:pt idx="4853">
                  <c:v>5542</c:v>
                </c:pt>
                <c:pt idx="4854">
                  <c:v>5546</c:v>
                </c:pt>
                <c:pt idx="4855">
                  <c:v>5550</c:v>
                </c:pt>
                <c:pt idx="4856">
                  <c:v>5557</c:v>
                </c:pt>
                <c:pt idx="4857">
                  <c:v>5559</c:v>
                </c:pt>
                <c:pt idx="4858">
                  <c:v>5560</c:v>
                </c:pt>
                <c:pt idx="4859">
                  <c:v>5561</c:v>
                </c:pt>
                <c:pt idx="4860">
                  <c:v>5562</c:v>
                </c:pt>
                <c:pt idx="4861">
                  <c:v>5565</c:v>
                </c:pt>
                <c:pt idx="4862">
                  <c:v>5568</c:v>
                </c:pt>
                <c:pt idx="4863">
                  <c:v>5570</c:v>
                </c:pt>
                <c:pt idx="4864">
                  <c:v>5573</c:v>
                </c:pt>
                <c:pt idx="4865">
                  <c:v>5576</c:v>
                </c:pt>
                <c:pt idx="4866">
                  <c:v>5584</c:v>
                </c:pt>
                <c:pt idx="4867">
                  <c:v>5586</c:v>
                </c:pt>
                <c:pt idx="4868">
                  <c:v>5587</c:v>
                </c:pt>
                <c:pt idx="4869">
                  <c:v>5588</c:v>
                </c:pt>
                <c:pt idx="4870">
                  <c:v>5589</c:v>
                </c:pt>
                <c:pt idx="4871">
                  <c:v>5592</c:v>
                </c:pt>
                <c:pt idx="4872">
                  <c:v>5593</c:v>
                </c:pt>
                <c:pt idx="4873">
                  <c:v>5594</c:v>
                </c:pt>
                <c:pt idx="4874">
                  <c:v>5599</c:v>
                </c:pt>
                <c:pt idx="4875">
                  <c:v>5602</c:v>
                </c:pt>
                <c:pt idx="4876">
                  <c:v>5607</c:v>
                </c:pt>
                <c:pt idx="4877">
                  <c:v>5611</c:v>
                </c:pt>
                <c:pt idx="4878">
                  <c:v>5615</c:v>
                </c:pt>
                <c:pt idx="4879">
                  <c:v>5621</c:v>
                </c:pt>
                <c:pt idx="4880">
                  <c:v>5623</c:v>
                </c:pt>
                <c:pt idx="4881">
                  <c:v>5625</c:v>
                </c:pt>
                <c:pt idx="4882">
                  <c:v>5627</c:v>
                </c:pt>
                <c:pt idx="4883">
                  <c:v>5628</c:v>
                </c:pt>
                <c:pt idx="4884">
                  <c:v>5631</c:v>
                </c:pt>
                <c:pt idx="4885">
                  <c:v>5632</c:v>
                </c:pt>
                <c:pt idx="4886">
                  <c:v>5634</c:v>
                </c:pt>
                <c:pt idx="4887">
                  <c:v>5640</c:v>
                </c:pt>
                <c:pt idx="4888">
                  <c:v>5641</c:v>
                </c:pt>
                <c:pt idx="4889">
                  <c:v>5644</c:v>
                </c:pt>
                <c:pt idx="4890">
                  <c:v>5651</c:v>
                </c:pt>
                <c:pt idx="4891">
                  <c:v>5652</c:v>
                </c:pt>
                <c:pt idx="4892">
                  <c:v>5655</c:v>
                </c:pt>
                <c:pt idx="4893">
                  <c:v>5663</c:v>
                </c:pt>
                <c:pt idx="4894">
                  <c:v>5670</c:v>
                </c:pt>
                <c:pt idx="4895">
                  <c:v>5672</c:v>
                </c:pt>
                <c:pt idx="4896">
                  <c:v>5679</c:v>
                </c:pt>
                <c:pt idx="4897">
                  <c:v>5680</c:v>
                </c:pt>
                <c:pt idx="4898">
                  <c:v>5689</c:v>
                </c:pt>
                <c:pt idx="4899">
                  <c:v>5692</c:v>
                </c:pt>
                <c:pt idx="4900">
                  <c:v>5698</c:v>
                </c:pt>
                <c:pt idx="4901">
                  <c:v>5699</c:v>
                </c:pt>
                <c:pt idx="4902">
                  <c:v>5712</c:v>
                </c:pt>
                <c:pt idx="4903">
                  <c:v>5715</c:v>
                </c:pt>
                <c:pt idx="4904">
                  <c:v>5718</c:v>
                </c:pt>
                <c:pt idx="4905">
                  <c:v>5719</c:v>
                </c:pt>
                <c:pt idx="4906">
                  <c:v>5720</c:v>
                </c:pt>
                <c:pt idx="4907">
                  <c:v>5722</c:v>
                </c:pt>
                <c:pt idx="4908">
                  <c:v>5723</c:v>
                </c:pt>
                <c:pt idx="4909">
                  <c:v>5729</c:v>
                </c:pt>
                <c:pt idx="4910">
                  <c:v>5731</c:v>
                </c:pt>
                <c:pt idx="4911">
                  <c:v>5732</c:v>
                </c:pt>
                <c:pt idx="4912">
                  <c:v>5736</c:v>
                </c:pt>
                <c:pt idx="4913">
                  <c:v>5737</c:v>
                </c:pt>
                <c:pt idx="4914">
                  <c:v>5738</c:v>
                </c:pt>
                <c:pt idx="4915">
                  <c:v>5741</c:v>
                </c:pt>
                <c:pt idx="4916">
                  <c:v>5745</c:v>
                </c:pt>
                <c:pt idx="4917">
                  <c:v>5746</c:v>
                </c:pt>
                <c:pt idx="4918">
                  <c:v>5753</c:v>
                </c:pt>
                <c:pt idx="4919">
                  <c:v>5756</c:v>
                </c:pt>
                <c:pt idx="4920">
                  <c:v>5771</c:v>
                </c:pt>
                <c:pt idx="4921">
                  <c:v>5772</c:v>
                </c:pt>
                <c:pt idx="4922">
                  <c:v>5774</c:v>
                </c:pt>
                <c:pt idx="4923">
                  <c:v>5777</c:v>
                </c:pt>
                <c:pt idx="4924">
                  <c:v>5779</c:v>
                </c:pt>
                <c:pt idx="4925">
                  <c:v>5784</c:v>
                </c:pt>
                <c:pt idx="4926">
                  <c:v>5786</c:v>
                </c:pt>
                <c:pt idx="4927">
                  <c:v>5791</c:v>
                </c:pt>
                <c:pt idx="4928">
                  <c:v>5794</c:v>
                </c:pt>
                <c:pt idx="4929">
                  <c:v>5799</c:v>
                </c:pt>
                <c:pt idx="4930">
                  <c:v>5800</c:v>
                </c:pt>
                <c:pt idx="4931">
                  <c:v>5802</c:v>
                </c:pt>
                <c:pt idx="4932">
                  <c:v>5803</c:v>
                </c:pt>
                <c:pt idx="4933">
                  <c:v>5804</c:v>
                </c:pt>
                <c:pt idx="4934">
                  <c:v>5806</c:v>
                </c:pt>
                <c:pt idx="4935">
                  <c:v>5807</c:v>
                </c:pt>
                <c:pt idx="4936">
                  <c:v>5817</c:v>
                </c:pt>
                <c:pt idx="4937">
                  <c:v>5826</c:v>
                </c:pt>
                <c:pt idx="4938">
                  <c:v>5837</c:v>
                </c:pt>
                <c:pt idx="4939">
                  <c:v>5838</c:v>
                </c:pt>
                <c:pt idx="4940">
                  <c:v>5843</c:v>
                </c:pt>
                <c:pt idx="4941">
                  <c:v>5844</c:v>
                </c:pt>
                <c:pt idx="4942">
                  <c:v>5849</c:v>
                </c:pt>
                <c:pt idx="4943">
                  <c:v>5850</c:v>
                </c:pt>
                <c:pt idx="4944">
                  <c:v>5856</c:v>
                </c:pt>
                <c:pt idx="4945">
                  <c:v>5862</c:v>
                </c:pt>
                <c:pt idx="4946">
                  <c:v>5869</c:v>
                </c:pt>
                <c:pt idx="4947">
                  <c:v>5872</c:v>
                </c:pt>
                <c:pt idx="4948">
                  <c:v>5879</c:v>
                </c:pt>
                <c:pt idx="4949">
                  <c:v>5880</c:v>
                </c:pt>
                <c:pt idx="4950">
                  <c:v>5882</c:v>
                </c:pt>
                <c:pt idx="4951">
                  <c:v>5890</c:v>
                </c:pt>
                <c:pt idx="4952">
                  <c:v>5891</c:v>
                </c:pt>
                <c:pt idx="4953">
                  <c:v>5892</c:v>
                </c:pt>
                <c:pt idx="4954">
                  <c:v>5899</c:v>
                </c:pt>
                <c:pt idx="4955">
                  <c:v>5900</c:v>
                </c:pt>
                <c:pt idx="4956">
                  <c:v>5901</c:v>
                </c:pt>
                <c:pt idx="4957">
                  <c:v>5902</c:v>
                </c:pt>
                <c:pt idx="4958">
                  <c:v>5904</c:v>
                </c:pt>
                <c:pt idx="4959">
                  <c:v>5905</c:v>
                </c:pt>
                <c:pt idx="4960">
                  <c:v>5912</c:v>
                </c:pt>
                <c:pt idx="4961">
                  <c:v>5913</c:v>
                </c:pt>
                <c:pt idx="4962">
                  <c:v>5916</c:v>
                </c:pt>
                <c:pt idx="4963">
                  <c:v>5927</c:v>
                </c:pt>
                <c:pt idx="4964">
                  <c:v>5929</c:v>
                </c:pt>
                <c:pt idx="4965">
                  <c:v>5932</c:v>
                </c:pt>
                <c:pt idx="4966">
                  <c:v>5938</c:v>
                </c:pt>
                <c:pt idx="4967">
                  <c:v>5945</c:v>
                </c:pt>
                <c:pt idx="4968">
                  <c:v>5947</c:v>
                </c:pt>
                <c:pt idx="4969">
                  <c:v>5949</c:v>
                </c:pt>
                <c:pt idx="4970">
                  <c:v>5953</c:v>
                </c:pt>
                <c:pt idx="4971">
                  <c:v>5958</c:v>
                </c:pt>
                <c:pt idx="4972">
                  <c:v>5959</c:v>
                </c:pt>
                <c:pt idx="4973">
                  <c:v>5962</c:v>
                </c:pt>
                <c:pt idx="4974">
                  <c:v>5970</c:v>
                </c:pt>
                <c:pt idx="4975">
                  <c:v>5972</c:v>
                </c:pt>
                <c:pt idx="4976">
                  <c:v>5979</c:v>
                </c:pt>
                <c:pt idx="4977">
                  <c:v>5984</c:v>
                </c:pt>
                <c:pt idx="4978">
                  <c:v>5993</c:v>
                </c:pt>
                <c:pt idx="4979">
                  <c:v>6011</c:v>
                </c:pt>
                <c:pt idx="4980">
                  <c:v>6016</c:v>
                </c:pt>
                <c:pt idx="4981">
                  <c:v>6017</c:v>
                </c:pt>
                <c:pt idx="4982">
                  <c:v>6033</c:v>
                </c:pt>
                <c:pt idx="4983">
                  <c:v>6036</c:v>
                </c:pt>
                <c:pt idx="4984">
                  <c:v>6037</c:v>
                </c:pt>
                <c:pt idx="4985">
                  <c:v>6038</c:v>
                </c:pt>
                <c:pt idx="4986">
                  <c:v>6040</c:v>
                </c:pt>
                <c:pt idx="4987">
                  <c:v>6043</c:v>
                </c:pt>
                <c:pt idx="4988">
                  <c:v>6050</c:v>
                </c:pt>
                <c:pt idx="4989">
                  <c:v>6057</c:v>
                </c:pt>
                <c:pt idx="4990">
                  <c:v>6062</c:v>
                </c:pt>
                <c:pt idx="4991">
                  <c:v>6067</c:v>
                </c:pt>
                <c:pt idx="4992">
                  <c:v>6072</c:v>
                </c:pt>
                <c:pt idx="4993">
                  <c:v>6074</c:v>
                </c:pt>
                <c:pt idx="4994">
                  <c:v>6080</c:v>
                </c:pt>
                <c:pt idx="4995">
                  <c:v>6092</c:v>
                </c:pt>
                <c:pt idx="4996">
                  <c:v>6097</c:v>
                </c:pt>
                <c:pt idx="4997">
                  <c:v>6102</c:v>
                </c:pt>
                <c:pt idx="4998">
                  <c:v>6104</c:v>
                </c:pt>
                <c:pt idx="4999">
                  <c:v>6109</c:v>
                </c:pt>
                <c:pt idx="5000">
                  <c:v>6111</c:v>
                </c:pt>
                <c:pt idx="5001">
                  <c:v>6117</c:v>
                </c:pt>
                <c:pt idx="5002">
                  <c:v>6122</c:v>
                </c:pt>
                <c:pt idx="5003">
                  <c:v>6149</c:v>
                </c:pt>
                <c:pt idx="5004">
                  <c:v>6152</c:v>
                </c:pt>
                <c:pt idx="5005">
                  <c:v>6154</c:v>
                </c:pt>
                <c:pt idx="5006">
                  <c:v>6155</c:v>
                </c:pt>
                <c:pt idx="5007">
                  <c:v>6170</c:v>
                </c:pt>
                <c:pt idx="5008">
                  <c:v>6171</c:v>
                </c:pt>
                <c:pt idx="5009">
                  <c:v>6177</c:v>
                </c:pt>
                <c:pt idx="5010">
                  <c:v>6182</c:v>
                </c:pt>
                <c:pt idx="5011">
                  <c:v>6183</c:v>
                </c:pt>
                <c:pt idx="5012">
                  <c:v>6184</c:v>
                </c:pt>
                <c:pt idx="5013">
                  <c:v>6193</c:v>
                </c:pt>
                <c:pt idx="5014">
                  <c:v>6219</c:v>
                </c:pt>
                <c:pt idx="5015">
                  <c:v>6221</c:v>
                </c:pt>
                <c:pt idx="5016">
                  <c:v>6225</c:v>
                </c:pt>
                <c:pt idx="5017">
                  <c:v>6228</c:v>
                </c:pt>
                <c:pt idx="5018">
                  <c:v>6249</c:v>
                </c:pt>
                <c:pt idx="5019">
                  <c:v>6250</c:v>
                </c:pt>
                <c:pt idx="5020">
                  <c:v>6252</c:v>
                </c:pt>
                <c:pt idx="5021">
                  <c:v>6254</c:v>
                </c:pt>
                <c:pt idx="5022">
                  <c:v>6270</c:v>
                </c:pt>
                <c:pt idx="5023">
                  <c:v>6293</c:v>
                </c:pt>
                <c:pt idx="5024">
                  <c:v>6296</c:v>
                </c:pt>
                <c:pt idx="5025">
                  <c:v>6316</c:v>
                </c:pt>
                <c:pt idx="5026">
                  <c:v>6328</c:v>
                </c:pt>
                <c:pt idx="5027">
                  <c:v>6339</c:v>
                </c:pt>
                <c:pt idx="5028">
                  <c:v>6347</c:v>
                </c:pt>
                <c:pt idx="5029">
                  <c:v>6356</c:v>
                </c:pt>
                <c:pt idx="5030">
                  <c:v>6363</c:v>
                </c:pt>
                <c:pt idx="5031">
                  <c:v>6366</c:v>
                </c:pt>
                <c:pt idx="5032">
                  <c:v>6402</c:v>
                </c:pt>
                <c:pt idx="5033">
                  <c:v>6407</c:v>
                </c:pt>
                <c:pt idx="5034">
                  <c:v>6409</c:v>
                </c:pt>
                <c:pt idx="5035">
                  <c:v>6413</c:v>
                </c:pt>
                <c:pt idx="5036">
                  <c:v>6429</c:v>
                </c:pt>
                <c:pt idx="5037">
                  <c:v>6435</c:v>
                </c:pt>
                <c:pt idx="5038">
                  <c:v>6436</c:v>
                </c:pt>
                <c:pt idx="5039">
                  <c:v>6439</c:v>
                </c:pt>
                <c:pt idx="5040">
                  <c:v>6440</c:v>
                </c:pt>
                <c:pt idx="5041">
                  <c:v>6446</c:v>
                </c:pt>
                <c:pt idx="5042">
                  <c:v>6451</c:v>
                </c:pt>
                <c:pt idx="5043">
                  <c:v>6455</c:v>
                </c:pt>
                <c:pt idx="5044">
                  <c:v>6473</c:v>
                </c:pt>
                <c:pt idx="5045">
                  <c:v>6477</c:v>
                </c:pt>
                <c:pt idx="5046">
                  <c:v>6479</c:v>
                </c:pt>
                <c:pt idx="5047">
                  <c:v>6493</c:v>
                </c:pt>
                <c:pt idx="5048">
                  <c:v>6494</c:v>
                </c:pt>
                <c:pt idx="5049">
                  <c:v>6496</c:v>
                </c:pt>
                <c:pt idx="5050">
                  <c:v>6514</c:v>
                </c:pt>
                <c:pt idx="5051">
                  <c:v>6515</c:v>
                </c:pt>
                <c:pt idx="5052">
                  <c:v>6516</c:v>
                </c:pt>
                <c:pt idx="5053">
                  <c:v>6520</c:v>
                </c:pt>
                <c:pt idx="5054">
                  <c:v>6528</c:v>
                </c:pt>
                <c:pt idx="5055">
                  <c:v>6529</c:v>
                </c:pt>
                <c:pt idx="5056">
                  <c:v>6536</c:v>
                </c:pt>
                <c:pt idx="5057">
                  <c:v>6544</c:v>
                </c:pt>
                <c:pt idx="5058">
                  <c:v>6547</c:v>
                </c:pt>
                <c:pt idx="5059">
                  <c:v>6548</c:v>
                </c:pt>
                <c:pt idx="5060">
                  <c:v>6554</c:v>
                </c:pt>
                <c:pt idx="5061">
                  <c:v>6559</c:v>
                </c:pt>
                <c:pt idx="5062">
                  <c:v>6565</c:v>
                </c:pt>
                <c:pt idx="5063">
                  <c:v>6583</c:v>
                </c:pt>
                <c:pt idx="5064">
                  <c:v>6587</c:v>
                </c:pt>
                <c:pt idx="5065">
                  <c:v>6598</c:v>
                </c:pt>
                <c:pt idx="5066">
                  <c:v>6604</c:v>
                </c:pt>
                <c:pt idx="5067">
                  <c:v>6609</c:v>
                </c:pt>
                <c:pt idx="5068">
                  <c:v>6611</c:v>
                </c:pt>
                <c:pt idx="5069">
                  <c:v>6623</c:v>
                </c:pt>
                <c:pt idx="5070">
                  <c:v>6631</c:v>
                </c:pt>
                <c:pt idx="5071">
                  <c:v>6633</c:v>
                </c:pt>
                <c:pt idx="5072">
                  <c:v>6640</c:v>
                </c:pt>
                <c:pt idx="5073">
                  <c:v>6643</c:v>
                </c:pt>
                <c:pt idx="5074">
                  <c:v>6647</c:v>
                </c:pt>
                <c:pt idx="5075">
                  <c:v>6662</c:v>
                </c:pt>
                <c:pt idx="5076">
                  <c:v>6663</c:v>
                </c:pt>
                <c:pt idx="5077">
                  <c:v>6666</c:v>
                </c:pt>
                <c:pt idx="5078">
                  <c:v>6675</c:v>
                </c:pt>
                <c:pt idx="5079">
                  <c:v>6686</c:v>
                </c:pt>
                <c:pt idx="5080">
                  <c:v>6689</c:v>
                </c:pt>
                <c:pt idx="5081">
                  <c:v>6695</c:v>
                </c:pt>
                <c:pt idx="5082">
                  <c:v>6703</c:v>
                </c:pt>
                <c:pt idx="5083">
                  <c:v>6719</c:v>
                </c:pt>
                <c:pt idx="5084">
                  <c:v>6760</c:v>
                </c:pt>
                <c:pt idx="5085">
                  <c:v>6764</c:v>
                </c:pt>
                <c:pt idx="5086">
                  <c:v>6774</c:v>
                </c:pt>
                <c:pt idx="5087">
                  <c:v>6793</c:v>
                </c:pt>
                <c:pt idx="5088">
                  <c:v>6794</c:v>
                </c:pt>
                <c:pt idx="5089">
                  <c:v>6795</c:v>
                </c:pt>
                <c:pt idx="5090">
                  <c:v>6798</c:v>
                </c:pt>
                <c:pt idx="5091">
                  <c:v>6800</c:v>
                </c:pt>
                <c:pt idx="5092">
                  <c:v>6802</c:v>
                </c:pt>
                <c:pt idx="5093">
                  <c:v>6820</c:v>
                </c:pt>
                <c:pt idx="5094">
                  <c:v>6821</c:v>
                </c:pt>
                <c:pt idx="5095">
                  <c:v>6827</c:v>
                </c:pt>
                <c:pt idx="5096">
                  <c:v>6833</c:v>
                </c:pt>
                <c:pt idx="5097">
                  <c:v>6834</c:v>
                </c:pt>
                <c:pt idx="5098">
                  <c:v>6844</c:v>
                </c:pt>
                <c:pt idx="5099">
                  <c:v>6846</c:v>
                </c:pt>
                <c:pt idx="5100">
                  <c:v>6855</c:v>
                </c:pt>
                <c:pt idx="5101">
                  <c:v>6857</c:v>
                </c:pt>
                <c:pt idx="5102">
                  <c:v>6859</c:v>
                </c:pt>
                <c:pt idx="5103">
                  <c:v>6873</c:v>
                </c:pt>
                <c:pt idx="5104">
                  <c:v>6876</c:v>
                </c:pt>
                <c:pt idx="5105">
                  <c:v>6884</c:v>
                </c:pt>
                <c:pt idx="5106">
                  <c:v>6891</c:v>
                </c:pt>
                <c:pt idx="5107">
                  <c:v>6943</c:v>
                </c:pt>
                <c:pt idx="5108">
                  <c:v>6955</c:v>
                </c:pt>
                <c:pt idx="5109">
                  <c:v>6958</c:v>
                </c:pt>
                <c:pt idx="5110">
                  <c:v>6962</c:v>
                </c:pt>
                <c:pt idx="5111">
                  <c:v>6963</c:v>
                </c:pt>
                <c:pt idx="5112">
                  <c:v>6982</c:v>
                </c:pt>
                <c:pt idx="5113">
                  <c:v>7007</c:v>
                </c:pt>
                <c:pt idx="5114">
                  <c:v>7008</c:v>
                </c:pt>
                <c:pt idx="5115">
                  <c:v>7030</c:v>
                </c:pt>
                <c:pt idx="5116">
                  <c:v>7039</c:v>
                </c:pt>
                <c:pt idx="5117">
                  <c:v>7050</c:v>
                </c:pt>
                <c:pt idx="5118">
                  <c:v>7053</c:v>
                </c:pt>
                <c:pt idx="5119">
                  <c:v>7079</c:v>
                </c:pt>
                <c:pt idx="5120">
                  <c:v>7087</c:v>
                </c:pt>
                <c:pt idx="5121">
                  <c:v>7127</c:v>
                </c:pt>
                <c:pt idx="5122">
                  <c:v>7142</c:v>
                </c:pt>
                <c:pt idx="5123">
                  <c:v>7148</c:v>
                </c:pt>
                <c:pt idx="5124">
                  <c:v>7153</c:v>
                </c:pt>
                <c:pt idx="5125">
                  <c:v>7156</c:v>
                </c:pt>
                <c:pt idx="5126">
                  <c:v>7166</c:v>
                </c:pt>
                <c:pt idx="5127">
                  <c:v>7170</c:v>
                </c:pt>
                <c:pt idx="5128">
                  <c:v>7176</c:v>
                </c:pt>
                <c:pt idx="5129">
                  <c:v>7185</c:v>
                </c:pt>
                <c:pt idx="5130">
                  <c:v>7224</c:v>
                </c:pt>
                <c:pt idx="5131">
                  <c:v>7237</c:v>
                </c:pt>
                <c:pt idx="5132">
                  <c:v>7244</c:v>
                </c:pt>
                <c:pt idx="5133">
                  <c:v>7281</c:v>
                </c:pt>
                <c:pt idx="5134">
                  <c:v>7288</c:v>
                </c:pt>
                <c:pt idx="5135">
                  <c:v>7301</c:v>
                </c:pt>
                <c:pt idx="5136">
                  <c:v>7310</c:v>
                </c:pt>
                <c:pt idx="5137">
                  <c:v>7316</c:v>
                </c:pt>
                <c:pt idx="5138">
                  <c:v>7318</c:v>
                </c:pt>
                <c:pt idx="5139">
                  <c:v>7321</c:v>
                </c:pt>
                <c:pt idx="5140">
                  <c:v>7331</c:v>
                </c:pt>
                <c:pt idx="5141">
                  <c:v>7369</c:v>
                </c:pt>
                <c:pt idx="5142">
                  <c:v>7380</c:v>
                </c:pt>
                <c:pt idx="5143">
                  <c:v>7405</c:v>
                </c:pt>
                <c:pt idx="5144">
                  <c:v>7409</c:v>
                </c:pt>
                <c:pt idx="5145">
                  <c:v>7440</c:v>
                </c:pt>
                <c:pt idx="5146">
                  <c:v>7447</c:v>
                </c:pt>
                <c:pt idx="5147">
                  <c:v>7460</c:v>
                </c:pt>
                <c:pt idx="5148">
                  <c:v>7562</c:v>
                </c:pt>
                <c:pt idx="5149">
                  <c:v>7576</c:v>
                </c:pt>
                <c:pt idx="5150">
                  <c:v>7578</c:v>
                </c:pt>
                <c:pt idx="5151">
                  <c:v>7583</c:v>
                </c:pt>
                <c:pt idx="5152">
                  <c:v>7585</c:v>
                </c:pt>
                <c:pt idx="5153">
                  <c:v>7589</c:v>
                </c:pt>
                <c:pt idx="5154">
                  <c:v>7598</c:v>
                </c:pt>
                <c:pt idx="5155">
                  <c:v>7632</c:v>
                </c:pt>
                <c:pt idx="5156">
                  <c:v>7644</c:v>
                </c:pt>
                <c:pt idx="5157">
                  <c:v>7676</c:v>
                </c:pt>
                <c:pt idx="5158">
                  <c:v>7684</c:v>
                </c:pt>
                <c:pt idx="5159">
                  <c:v>7707</c:v>
                </c:pt>
                <c:pt idx="5160">
                  <c:v>7778</c:v>
                </c:pt>
                <c:pt idx="5161">
                  <c:v>7783</c:v>
                </c:pt>
                <c:pt idx="5162">
                  <c:v>7796</c:v>
                </c:pt>
                <c:pt idx="5163">
                  <c:v>7798</c:v>
                </c:pt>
                <c:pt idx="5164">
                  <c:v>7813</c:v>
                </c:pt>
                <c:pt idx="5165">
                  <c:v>7829</c:v>
                </c:pt>
                <c:pt idx="5166">
                  <c:v>7833</c:v>
                </c:pt>
                <c:pt idx="5167">
                  <c:v>7855</c:v>
                </c:pt>
                <c:pt idx="5168">
                  <c:v>7885</c:v>
                </c:pt>
                <c:pt idx="5169">
                  <c:v>7901</c:v>
                </c:pt>
                <c:pt idx="5170">
                  <c:v>7921</c:v>
                </c:pt>
                <c:pt idx="5171">
                  <c:v>7995</c:v>
                </c:pt>
                <c:pt idx="5172">
                  <c:v>8014</c:v>
                </c:pt>
                <c:pt idx="5173">
                  <c:v>8039</c:v>
                </c:pt>
                <c:pt idx="5174">
                  <c:v>8096</c:v>
                </c:pt>
                <c:pt idx="5175">
                  <c:v>8098</c:v>
                </c:pt>
                <c:pt idx="5176">
                  <c:v>8147</c:v>
                </c:pt>
              </c:numCache>
            </c:numRef>
          </c:xVal>
          <c:yVal>
            <c:numRef>
              <c:f>Sheet4!$M:$M</c:f>
              <c:numCache>
                <c:formatCode>General</c:formatCode>
                <c:ptCount val="1048576"/>
                <c:pt idx="0" formatCode="0.00E+00">
                  <c:v>9.7095153250185105E-4</c:v>
                </c:pt>
                <c:pt idx="1">
                  <c:v>1.0109907709555299E-3</c:v>
                </c:pt>
                <c:pt idx="2" formatCode="0.00E+00">
                  <c:v>9.7095153250185105E-4</c:v>
                </c:pt>
                <c:pt idx="3">
                  <c:v>1.2812556305179001E-3</c:v>
                </c:pt>
                <c:pt idx="4">
                  <c:v>1.1110888670897399E-3</c:v>
                </c:pt>
                <c:pt idx="5">
                  <c:v>1.08105943824948E-3</c:v>
                </c:pt>
                <c:pt idx="6">
                  <c:v>1.0210005805689499E-3</c:v>
                </c:pt>
                <c:pt idx="7">
                  <c:v>1.1611379151568501E-3</c:v>
                </c:pt>
                <c:pt idx="8" formatCode="0.00E+00">
                  <c:v>8.30814197913955E-4</c:v>
                </c:pt>
                <c:pt idx="9" formatCode="0.00E+00">
                  <c:v>9.8096134211527299E-4</c:v>
                </c:pt>
                <c:pt idx="10">
                  <c:v>1.0410201997957901E-3</c:v>
                </c:pt>
                <c:pt idx="11" formatCode="0.00E+00">
                  <c:v>9.7095153250185105E-4</c:v>
                </c:pt>
                <c:pt idx="12">
                  <c:v>1.0009809613421099E-3</c:v>
                </c:pt>
                <c:pt idx="13">
                  <c:v>1.0009809613421099E-3</c:v>
                </c:pt>
                <c:pt idx="14" formatCode="0.00E+00">
                  <c:v>9.6094172288842998E-4</c:v>
                </c:pt>
                <c:pt idx="15">
                  <c:v>1.1611379151568501E-3</c:v>
                </c:pt>
                <c:pt idx="16" formatCode="0.00E+00">
                  <c:v>9.6094172288842998E-4</c:v>
                </c:pt>
                <c:pt idx="17" formatCode="0.00E+00">
                  <c:v>9.0088286520790303E-4</c:v>
                </c:pt>
                <c:pt idx="18">
                  <c:v>1.07104962863606E-3</c:v>
                </c:pt>
                <c:pt idx="19" formatCode="0.00E+00">
                  <c:v>9.1089267482132399E-4</c:v>
                </c:pt>
                <c:pt idx="20">
                  <c:v>1.0009809613421099E-3</c:v>
                </c:pt>
                <c:pt idx="21">
                  <c:v>1.05103000940922E-3</c:v>
                </c:pt>
                <c:pt idx="22" formatCode="0.00E+00">
                  <c:v>9.0088286520790303E-4</c:v>
                </c:pt>
                <c:pt idx="23">
                  <c:v>1.0410201997957901E-3</c:v>
                </c:pt>
                <c:pt idx="24" formatCode="0.00E+00">
                  <c:v>7.3071610177974399E-4</c:v>
                </c:pt>
                <c:pt idx="25">
                  <c:v>1.0410201997957901E-3</c:v>
                </c:pt>
                <c:pt idx="26">
                  <c:v>1.0109907709555299E-3</c:v>
                </c:pt>
                <c:pt idx="27" formatCode="0.00E+00">
                  <c:v>9.1089267482132399E-4</c:v>
                </c:pt>
                <c:pt idx="28" formatCode="0.00E+00">
                  <c:v>9.3091229404816699E-4</c:v>
                </c:pt>
                <c:pt idx="29" formatCode="0.00E+00">
                  <c:v>1.0009809613421099E-5</c:v>
                </c:pt>
                <c:pt idx="30" formatCode="0.00E+00">
                  <c:v>9.2090248443474603E-4</c:v>
                </c:pt>
                <c:pt idx="31" formatCode="0.00E+00">
                  <c:v>9.2090248443474603E-4</c:v>
                </c:pt>
                <c:pt idx="32">
                  <c:v>1.0009809613421099E-3</c:v>
                </c:pt>
                <c:pt idx="33" formatCode="0.00E+00">
                  <c:v>9.0088286520790303E-4</c:v>
                </c:pt>
                <c:pt idx="34" formatCode="0.00E+00">
                  <c:v>7.5073572100658602E-4</c:v>
                </c:pt>
                <c:pt idx="35">
                  <c:v>1.0009809613421099E-3</c:v>
                </c:pt>
                <c:pt idx="36">
                  <c:v>1.1411182959300101E-3</c:v>
                </c:pt>
                <c:pt idx="37" formatCode="0.00E+00">
                  <c:v>9.6094172288842998E-4</c:v>
                </c:pt>
                <c:pt idx="38" formatCode="0.00E+00">
                  <c:v>8.7085343636764004E-4</c:v>
                </c:pt>
                <c:pt idx="39">
                  <c:v>1.05103000940922E-3</c:v>
                </c:pt>
                <c:pt idx="40">
                  <c:v>1.05103000940922E-3</c:v>
                </c:pt>
                <c:pt idx="41">
                  <c:v>1.07104962863606E-3</c:v>
                </c:pt>
                <c:pt idx="42" formatCode="0.00E+00">
                  <c:v>9.2090248443474603E-4</c:v>
                </c:pt>
                <c:pt idx="43" formatCode="0.00E+00">
                  <c:v>8.9087305559448196E-4</c:v>
                </c:pt>
                <c:pt idx="44">
                  <c:v>1.06103981902264E-3</c:v>
                </c:pt>
                <c:pt idx="45" formatCode="0.00E+00">
                  <c:v>9.2090248443474603E-4</c:v>
                </c:pt>
                <c:pt idx="46">
                  <c:v>1.0310103901823701E-3</c:v>
                </c:pt>
                <c:pt idx="47" formatCode="0.00E+00">
                  <c:v>9.7095153250185105E-4</c:v>
                </c:pt>
                <c:pt idx="48">
                  <c:v>1.0410201997957901E-3</c:v>
                </c:pt>
                <c:pt idx="49" formatCode="0.00E+00">
                  <c:v>9.3091229404816699E-4</c:v>
                </c:pt>
                <c:pt idx="50" formatCode="0.00E+00">
                  <c:v>9.7095153250185105E-4</c:v>
                </c:pt>
                <c:pt idx="51">
                  <c:v>1.1311084863165901E-3</c:v>
                </c:pt>
                <c:pt idx="52" formatCode="0.00E+00">
                  <c:v>9.0088286520790303E-4</c:v>
                </c:pt>
                <c:pt idx="53" formatCode="0.00E+00">
                  <c:v>9.5093191327500902E-4</c:v>
                </c:pt>
                <c:pt idx="54">
                  <c:v>1.0210005805689499E-3</c:v>
                </c:pt>
                <c:pt idx="55" formatCode="0.00E+00">
                  <c:v>8.0078476907369201E-4</c:v>
                </c:pt>
                <c:pt idx="56">
                  <c:v>1.19116734399711E-3</c:v>
                </c:pt>
                <c:pt idx="57">
                  <c:v>1.0109907709555299E-3</c:v>
                </c:pt>
                <c:pt idx="58" formatCode="0.00E+00">
                  <c:v>9.5093191327500902E-4</c:v>
                </c:pt>
                <c:pt idx="59" formatCode="0.00E+00">
                  <c:v>8.4082400752737596E-4</c:v>
                </c:pt>
                <c:pt idx="60" formatCode="0.00E+00">
                  <c:v>9.7095153250185105E-4</c:v>
                </c:pt>
                <c:pt idx="61" formatCode="0.00E+00">
                  <c:v>7.9077495946027095E-4</c:v>
                </c:pt>
                <c:pt idx="62" formatCode="0.00E+00">
                  <c:v>9.4092210366158795E-4</c:v>
                </c:pt>
                <c:pt idx="63" formatCode="0.00E+00">
                  <c:v>9.3091229404816699E-4</c:v>
                </c:pt>
                <c:pt idx="64" formatCode="0.00E+00">
                  <c:v>1.0009809613421099E-5</c:v>
                </c:pt>
                <c:pt idx="65" formatCode="0.00E+00">
                  <c:v>8.6084362675421897E-4</c:v>
                </c:pt>
                <c:pt idx="66">
                  <c:v>1.1210986767031599E-3</c:v>
                </c:pt>
                <c:pt idx="67" formatCode="0.00E+00">
                  <c:v>8.9087305559448196E-4</c:v>
                </c:pt>
                <c:pt idx="68" formatCode="0.00E+00">
                  <c:v>8.9087305559448196E-4</c:v>
                </c:pt>
                <c:pt idx="69" formatCode="0.00E+00">
                  <c:v>8.7085343636764004E-4</c:v>
                </c:pt>
                <c:pt idx="70">
                  <c:v>1.0009809613421099E-3</c:v>
                </c:pt>
                <c:pt idx="71" formatCode="0.00E+00">
                  <c:v>8.4082400752737596E-4</c:v>
                </c:pt>
                <c:pt idx="72" formatCode="0.00E+00">
                  <c:v>8.7085343636764004E-4</c:v>
                </c:pt>
                <c:pt idx="73" formatCode="0.00E+00">
                  <c:v>8.30814197913955E-4</c:v>
                </c:pt>
                <c:pt idx="74" formatCode="0.00E+00">
                  <c:v>9.0088286520790303E-4</c:v>
                </c:pt>
                <c:pt idx="75" formatCode="0.00E+00">
                  <c:v>9.9097115172869406E-4</c:v>
                </c:pt>
                <c:pt idx="76" formatCode="0.00E+00">
                  <c:v>7.5073572100658602E-4</c:v>
                </c:pt>
                <c:pt idx="77" formatCode="0.00E+00">
                  <c:v>1.0009809613421099E-5</c:v>
                </c:pt>
                <c:pt idx="78" formatCode="0.00E+00">
                  <c:v>8.4082400752737596E-4</c:v>
                </c:pt>
                <c:pt idx="79" formatCode="0.00E+00">
                  <c:v>8.5083381714079801E-4</c:v>
                </c:pt>
                <c:pt idx="80" formatCode="0.00E+00">
                  <c:v>8.30814197913955E-4</c:v>
                </c:pt>
                <c:pt idx="81">
                  <c:v>1.0009809613421099E-3</c:v>
                </c:pt>
                <c:pt idx="82" formatCode="0.00E+00">
                  <c:v>9.6094172288842998E-4</c:v>
                </c:pt>
                <c:pt idx="83" formatCode="0.00E+00">
                  <c:v>7.1069648255290099E-4</c:v>
                </c:pt>
                <c:pt idx="84" formatCode="0.00E+00">
                  <c:v>8.0078476907369201E-4</c:v>
                </c:pt>
                <c:pt idx="85" formatCode="0.00E+00">
                  <c:v>9.1089267482132399E-4</c:v>
                </c:pt>
                <c:pt idx="86" formatCode="0.00E+00">
                  <c:v>9.0088286520790303E-4</c:v>
                </c:pt>
                <c:pt idx="87" formatCode="0.00E+00">
                  <c:v>8.1079457868711298E-4</c:v>
                </c:pt>
                <c:pt idx="88" formatCode="0.00E+00">
                  <c:v>7.8076514984684901E-4</c:v>
                </c:pt>
                <c:pt idx="89">
                  <c:v>1.0410201997957901E-3</c:v>
                </c:pt>
                <c:pt idx="90">
                  <c:v>1.0009809613421099E-3</c:v>
                </c:pt>
                <c:pt idx="91" formatCode="0.00E+00">
                  <c:v>7.4072591139316495E-4</c:v>
                </c:pt>
                <c:pt idx="92">
                  <c:v>1.0910692478629E-3</c:v>
                </c:pt>
                <c:pt idx="93" formatCode="0.00E+00">
                  <c:v>8.80863245981061E-4</c:v>
                </c:pt>
                <c:pt idx="94" formatCode="0.00E+00">
                  <c:v>6.9067686332605896E-4</c:v>
                </c:pt>
                <c:pt idx="95">
                  <c:v>1.0410201997957901E-3</c:v>
                </c:pt>
                <c:pt idx="96" formatCode="0.00E+00">
                  <c:v>8.0078476907369201E-4</c:v>
                </c:pt>
                <c:pt idx="97" formatCode="0.00E+00">
                  <c:v>1.0009809613421099E-5</c:v>
                </c:pt>
                <c:pt idx="98" formatCode="0.00E+00">
                  <c:v>9.5093191327500902E-4</c:v>
                </c:pt>
                <c:pt idx="99" formatCode="0.00E+00">
                  <c:v>8.1079457868711298E-4</c:v>
                </c:pt>
                <c:pt idx="100" formatCode="0.00E+00">
                  <c:v>9.2090248443474603E-4</c:v>
                </c:pt>
                <c:pt idx="101" formatCode="0.00E+00">
                  <c:v>9.0088286520790303E-4</c:v>
                </c:pt>
                <c:pt idx="102" formatCode="0.00E+00">
                  <c:v>9.4092210366158795E-4</c:v>
                </c:pt>
                <c:pt idx="103" formatCode="0.00E+00">
                  <c:v>8.2080438830053404E-4</c:v>
                </c:pt>
                <c:pt idx="104" formatCode="0.00E+00">
                  <c:v>7.8076514984684901E-4</c:v>
                </c:pt>
                <c:pt idx="105" formatCode="0.00E+00">
                  <c:v>8.30814197913955E-4</c:v>
                </c:pt>
                <c:pt idx="106" formatCode="0.00E+00">
                  <c:v>9.6094172288842998E-4</c:v>
                </c:pt>
                <c:pt idx="107" formatCode="0.00E+00">
                  <c:v>9.6094172288842998E-4</c:v>
                </c:pt>
                <c:pt idx="108" formatCode="0.00E+00">
                  <c:v>8.80863245981061E-4</c:v>
                </c:pt>
                <c:pt idx="109" formatCode="0.00E+00">
                  <c:v>8.2080438830053404E-4</c:v>
                </c:pt>
                <c:pt idx="110">
                  <c:v>1.0109907709555299E-3</c:v>
                </c:pt>
                <c:pt idx="111" formatCode="0.00E+00">
                  <c:v>7.3071610177974399E-4</c:v>
                </c:pt>
                <c:pt idx="112" formatCode="0.00E+00">
                  <c:v>9.4092210366158795E-4</c:v>
                </c:pt>
                <c:pt idx="113" formatCode="0.00E+00">
                  <c:v>9.2090248443474603E-4</c:v>
                </c:pt>
                <c:pt idx="114" formatCode="0.00E+00">
                  <c:v>8.0078476907369201E-4</c:v>
                </c:pt>
                <c:pt idx="115" formatCode="0.00E+00">
                  <c:v>8.0078476907369201E-4</c:v>
                </c:pt>
                <c:pt idx="116" formatCode="0.00E+00">
                  <c:v>8.80863245981061E-4</c:v>
                </c:pt>
                <c:pt idx="117" formatCode="0.00E+00">
                  <c:v>8.4082400752737596E-4</c:v>
                </c:pt>
                <c:pt idx="118" formatCode="0.00E+00">
                  <c:v>8.1079457868711298E-4</c:v>
                </c:pt>
                <c:pt idx="119" formatCode="0.00E+00">
                  <c:v>9.9097115172869406E-4</c:v>
                </c:pt>
                <c:pt idx="120" formatCode="0.00E+00">
                  <c:v>8.30814197913955E-4</c:v>
                </c:pt>
                <c:pt idx="121" formatCode="0.00E+00">
                  <c:v>7.2070629216632303E-4</c:v>
                </c:pt>
                <c:pt idx="122" formatCode="0.00E+00">
                  <c:v>8.9087305559448196E-4</c:v>
                </c:pt>
                <c:pt idx="123" formatCode="0.00E+00">
                  <c:v>8.2080438830053404E-4</c:v>
                </c:pt>
                <c:pt idx="124" formatCode="0.00E+00">
                  <c:v>9.4092210366158795E-4</c:v>
                </c:pt>
                <c:pt idx="125" formatCode="0.00E+00">
                  <c:v>6.9067686332605896E-4</c:v>
                </c:pt>
                <c:pt idx="126" formatCode="0.00E+00">
                  <c:v>8.0078476907369201E-4</c:v>
                </c:pt>
                <c:pt idx="127" formatCode="0.00E+00">
                  <c:v>7.9077495946027095E-4</c:v>
                </c:pt>
                <c:pt idx="128" formatCode="0.00E+00">
                  <c:v>7.8076514984684901E-4</c:v>
                </c:pt>
                <c:pt idx="129" formatCode="0.00E+00">
                  <c:v>8.80863245981061E-4</c:v>
                </c:pt>
                <c:pt idx="130" formatCode="0.00E+00">
                  <c:v>8.5083381714079801E-4</c:v>
                </c:pt>
                <c:pt idx="131" formatCode="0.00E+00">
                  <c:v>9.1089267482132399E-4</c:v>
                </c:pt>
                <c:pt idx="132" formatCode="0.00E+00">
                  <c:v>8.6084362675421897E-4</c:v>
                </c:pt>
                <c:pt idx="133" formatCode="0.00E+00">
                  <c:v>9.2090248443474603E-4</c:v>
                </c:pt>
                <c:pt idx="134" formatCode="0.00E+00">
                  <c:v>9.2090248443474603E-4</c:v>
                </c:pt>
                <c:pt idx="135" formatCode="0.00E+00">
                  <c:v>7.6074553062000698E-4</c:v>
                </c:pt>
                <c:pt idx="136" formatCode="0.00E+00">
                  <c:v>9.9097115172869406E-4</c:v>
                </c:pt>
                <c:pt idx="137" formatCode="0.00E+00">
                  <c:v>9.3091229404816699E-4</c:v>
                </c:pt>
                <c:pt idx="138" formatCode="0.00E+00">
                  <c:v>8.0078476907369201E-4</c:v>
                </c:pt>
                <c:pt idx="139" formatCode="0.00E+00">
                  <c:v>8.5083381714079801E-4</c:v>
                </c:pt>
                <c:pt idx="140" formatCode="0.00E+00">
                  <c:v>7.6074553062000698E-4</c:v>
                </c:pt>
                <c:pt idx="141" formatCode="0.00E+00">
                  <c:v>8.6084362675421897E-4</c:v>
                </c:pt>
                <c:pt idx="142" formatCode="0.00E+00">
                  <c:v>9.3091229404816699E-4</c:v>
                </c:pt>
                <c:pt idx="143" formatCode="0.00E+00">
                  <c:v>7.7075534023342805E-4</c:v>
                </c:pt>
                <c:pt idx="144" formatCode="0.00E+00">
                  <c:v>8.9087305559448196E-4</c:v>
                </c:pt>
                <c:pt idx="145" formatCode="0.00E+00">
                  <c:v>6.5063762487237403E-4</c:v>
                </c:pt>
                <c:pt idx="146" formatCode="0.00E+00">
                  <c:v>9.0088286520790303E-4</c:v>
                </c:pt>
                <c:pt idx="147" formatCode="0.00E+00">
                  <c:v>8.7085343636764004E-4</c:v>
                </c:pt>
                <c:pt idx="148" formatCode="0.00E+00">
                  <c:v>7.1069648255290099E-4</c:v>
                </c:pt>
                <c:pt idx="149" formatCode="0.00E+00">
                  <c:v>8.80863245981061E-4</c:v>
                </c:pt>
                <c:pt idx="150" formatCode="0.00E+00">
                  <c:v>9.7095153250185105E-4</c:v>
                </c:pt>
                <c:pt idx="151" formatCode="0.00E+00">
                  <c:v>7.3071610177974399E-4</c:v>
                </c:pt>
                <c:pt idx="152" formatCode="0.00E+00">
                  <c:v>7.7075534023342805E-4</c:v>
                </c:pt>
                <c:pt idx="153" formatCode="0.00E+00">
                  <c:v>1.0009809613421099E-5</c:v>
                </c:pt>
                <c:pt idx="154">
                  <c:v>1.0009809613421099E-3</c:v>
                </c:pt>
                <c:pt idx="155">
                  <c:v>1.0109907709555299E-3</c:v>
                </c:pt>
                <c:pt idx="156" formatCode="0.00E+00">
                  <c:v>8.4082400752737596E-4</c:v>
                </c:pt>
                <c:pt idx="157">
                  <c:v>1.0109907709555299E-3</c:v>
                </c:pt>
                <c:pt idx="158" formatCode="0.00E+00">
                  <c:v>8.4082400752737596E-4</c:v>
                </c:pt>
                <c:pt idx="159" formatCode="0.00E+00">
                  <c:v>7.6074553062000698E-4</c:v>
                </c:pt>
                <c:pt idx="160" formatCode="0.00E+00">
                  <c:v>8.6084362675421897E-4</c:v>
                </c:pt>
                <c:pt idx="161" formatCode="0.00E+00">
                  <c:v>6.6064743448579597E-4</c:v>
                </c:pt>
                <c:pt idx="162" formatCode="0.00E+00">
                  <c:v>8.6084362675421897E-4</c:v>
                </c:pt>
                <c:pt idx="163" formatCode="0.00E+00">
                  <c:v>7.7075534023342805E-4</c:v>
                </c:pt>
                <c:pt idx="164" formatCode="0.00E+00">
                  <c:v>7.6074553062000698E-4</c:v>
                </c:pt>
                <c:pt idx="165" formatCode="0.00E+00">
                  <c:v>7.6074553062000698E-4</c:v>
                </c:pt>
                <c:pt idx="166" formatCode="0.00E+00">
                  <c:v>9.6094172288842998E-4</c:v>
                </c:pt>
                <c:pt idx="167" formatCode="0.00E+00">
                  <c:v>7.3071610177974399E-4</c:v>
                </c:pt>
                <c:pt idx="168" formatCode="0.00E+00">
                  <c:v>8.5083381714079801E-4</c:v>
                </c:pt>
                <c:pt idx="169" formatCode="0.00E+00">
                  <c:v>8.80863245981061E-4</c:v>
                </c:pt>
                <c:pt idx="170" formatCode="0.00E+00">
                  <c:v>9.0088286520790303E-4</c:v>
                </c:pt>
                <c:pt idx="171" formatCode="0.00E+00">
                  <c:v>7.3071610177974399E-4</c:v>
                </c:pt>
                <c:pt idx="172" formatCode="0.00E+00">
                  <c:v>1.0009809613421099E-5</c:v>
                </c:pt>
                <c:pt idx="173" formatCode="0.00E+00">
                  <c:v>7.7075534023342805E-4</c:v>
                </c:pt>
                <c:pt idx="174" formatCode="0.00E+00">
                  <c:v>9.7095153250185105E-4</c:v>
                </c:pt>
                <c:pt idx="175" formatCode="0.00E+00">
                  <c:v>9.2090248443474603E-4</c:v>
                </c:pt>
                <c:pt idx="176" formatCode="0.00E+00">
                  <c:v>8.5083381714079801E-4</c:v>
                </c:pt>
                <c:pt idx="177" formatCode="0.00E+00">
                  <c:v>7.4072591139316495E-4</c:v>
                </c:pt>
                <c:pt idx="178" formatCode="0.00E+00">
                  <c:v>7.8076514984684901E-4</c:v>
                </c:pt>
                <c:pt idx="179" formatCode="0.00E+00">
                  <c:v>9.3091229404816699E-4</c:v>
                </c:pt>
                <c:pt idx="180" formatCode="0.00E+00">
                  <c:v>8.80863245981061E-4</c:v>
                </c:pt>
                <c:pt idx="181" formatCode="0.00E+00">
                  <c:v>9.4092210366158795E-4</c:v>
                </c:pt>
                <c:pt idx="182" formatCode="0.00E+00">
                  <c:v>7.0068667293948003E-4</c:v>
                </c:pt>
                <c:pt idx="183" formatCode="0.00E+00">
                  <c:v>6.80667053712638E-4</c:v>
                </c:pt>
                <c:pt idx="184" formatCode="0.00E+00">
                  <c:v>9.2090248443474603E-4</c:v>
                </c:pt>
                <c:pt idx="185" formatCode="0.00E+00">
                  <c:v>8.5083381714079801E-4</c:v>
                </c:pt>
                <c:pt idx="186" formatCode="0.00E+00">
                  <c:v>7.0068667293948003E-4</c:v>
                </c:pt>
                <c:pt idx="187" formatCode="0.00E+00">
                  <c:v>8.0078476907369201E-4</c:v>
                </c:pt>
                <c:pt idx="188" formatCode="0.00E+00">
                  <c:v>7.2070629216632303E-4</c:v>
                </c:pt>
                <c:pt idx="189" formatCode="0.00E+00">
                  <c:v>7.5073572100658602E-4</c:v>
                </c:pt>
                <c:pt idx="190" formatCode="0.00E+00">
                  <c:v>6.7065724409921704E-4</c:v>
                </c:pt>
                <c:pt idx="191" formatCode="0.00E+00">
                  <c:v>7.3071610177974399E-4</c:v>
                </c:pt>
                <c:pt idx="192" formatCode="0.00E+00">
                  <c:v>8.6084362675421897E-4</c:v>
                </c:pt>
                <c:pt idx="193" formatCode="0.00E+00">
                  <c:v>7.4072591139316495E-4</c:v>
                </c:pt>
                <c:pt idx="194" formatCode="0.00E+00">
                  <c:v>9.0088286520790303E-4</c:v>
                </c:pt>
                <c:pt idx="195" formatCode="0.00E+00">
                  <c:v>8.6084362675421897E-4</c:v>
                </c:pt>
                <c:pt idx="196" formatCode="0.00E+00">
                  <c:v>6.80667053712638E-4</c:v>
                </c:pt>
                <c:pt idx="197" formatCode="0.00E+00">
                  <c:v>8.80863245981061E-4</c:v>
                </c:pt>
                <c:pt idx="198" formatCode="0.00E+00">
                  <c:v>7.9077495946027095E-4</c:v>
                </c:pt>
                <c:pt idx="199" formatCode="0.00E+00">
                  <c:v>8.4082400752737596E-4</c:v>
                </c:pt>
                <c:pt idx="200" formatCode="0.00E+00">
                  <c:v>9.6094172288842998E-4</c:v>
                </c:pt>
                <c:pt idx="201" formatCode="0.00E+00">
                  <c:v>8.0078476907369201E-4</c:v>
                </c:pt>
                <c:pt idx="202" formatCode="0.00E+00">
                  <c:v>6.4062781525895296E-4</c:v>
                </c:pt>
                <c:pt idx="203" formatCode="0.00E+00">
                  <c:v>7.6074553062000698E-4</c:v>
                </c:pt>
                <c:pt idx="204" formatCode="0.00E+00">
                  <c:v>7.8076514984684901E-4</c:v>
                </c:pt>
                <c:pt idx="205" formatCode="0.00E+00">
                  <c:v>9.4092210366158795E-4</c:v>
                </c:pt>
                <c:pt idx="206" formatCode="0.00E+00">
                  <c:v>9.0088286520790303E-4</c:v>
                </c:pt>
                <c:pt idx="207" formatCode="0.00E+00">
                  <c:v>8.1079457868711298E-4</c:v>
                </c:pt>
                <c:pt idx="208" formatCode="0.00E+00">
                  <c:v>8.0078476907369201E-4</c:v>
                </c:pt>
                <c:pt idx="209" formatCode="0.00E+00">
                  <c:v>9.9097115172869406E-4</c:v>
                </c:pt>
                <c:pt idx="210" formatCode="0.00E+00">
                  <c:v>8.1079457868711298E-4</c:v>
                </c:pt>
                <c:pt idx="211" formatCode="0.00E+00">
                  <c:v>8.30814197913955E-4</c:v>
                </c:pt>
                <c:pt idx="212" formatCode="0.00E+00">
                  <c:v>6.5063762487237403E-4</c:v>
                </c:pt>
                <c:pt idx="213" formatCode="0.00E+00">
                  <c:v>7.8076514984684901E-4</c:v>
                </c:pt>
                <c:pt idx="214" formatCode="0.00E+00">
                  <c:v>6.7065724409921704E-4</c:v>
                </c:pt>
                <c:pt idx="215" formatCode="0.00E+00">
                  <c:v>7.7075534023342805E-4</c:v>
                </c:pt>
                <c:pt idx="216" formatCode="0.00E+00">
                  <c:v>8.1079457868711298E-4</c:v>
                </c:pt>
                <c:pt idx="217" formatCode="0.00E+00">
                  <c:v>7.0068667293948003E-4</c:v>
                </c:pt>
                <c:pt idx="218" formatCode="0.00E+00">
                  <c:v>9.2090248443474603E-4</c:v>
                </c:pt>
                <c:pt idx="219" formatCode="0.00E+00">
                  <c:v>9.5093191327500902E-4</c:v>
                </c:pt>
                <c:pt idx="220" formatCode="0.00E+00">
                  <c:v>7.3071610177974399E-4</c:v>
                </c:pt>
                <c:pt idx="221" formatCode="0.00E+00">
                  <c:v>7.9077495946027095E-4</c:v>
                </c:pt>
                <c:pt idx="222" formatCode="0.00E+00">
                  <c:v>1.0009809613421099E-5</c:v>
                </c:pt>
                <c:pt idx="223" formatCode="0.00E+00">
                  <c:v>9.0088286520790303E-4</c:v>
                </c:pt>
                <c:pt idx="224" formatCode="0.00E+00">
                  <c:v>7.1069648255290099E-4</c:v>
                </c:pt>
                <c:pt idx="225" formatCode="0.00E+00">
                  <c:v>1.0009809613421099E-5</c:v>
                </c:pt>
                <c:pt idx="226" formatCode="0.00E+00">
                  <c:v>7.6074553062000698E-4</c:v>
                </c:pt>
                <c:pt idx="227" formatCode="0.00E+00">
                  <c:v>8.5083381714079801E-4</c:v>
                </c:pt>
                <c:pt idx="228" formatCode="0.00E+00">
                  <c:v>8.7085343636764004E-4</c:v>
                </c:pt>
                <c:pt idx="229" formatCode="0.00E+00">
                  <c:v>8.30814197913955E-4</c:v>
                </c:pt>
                <c:pt idx="230" formatCode="0.00E+00">
                  <c:v>7.5073572100658602E-4</c:v>
                </c:pt>
                <c:pt idx="231" formatCode="0.00E+00">
                  <c:v>6.80667053712638E-4</c:v>
                </c:pt>
                <c:pt idx="232" formatCode="0.00E+00">
                  <c:v>8.1079457868711298E-4</c:v>
                </c:pt>
                <c:pt idx="233" formatCode="0.00E+00">
                  <c:v>8.6084362675421897E-4</c:v>
                </c:pt>
                <c:pt idx="234" formatCode="0.00E+00">
                  <c:v>7.7075534023342805E-4</c:v>
                </c:pt>
                <c:pt idx="235" formatCode="0.00E+00">
                  <c:v>7.2070629216632303E-4</c:v>
                </c:pt>
                <c:pt idx="236" formatCode="0.00E+00">
                  <c:v>9.3091229404816699E-4</c:v>
                </c:pt>
                <c:pt idx="237" formatCode="0.00E+00">
                  <c:v>8.5083381714079801E-4</c:v>
                </c:pt>
                <c:pt idx="238" formatCode="0.00E+00">
                  <c:v>6.5063762487237403E-4</c:v>
                </c:pt>
                <c:pt idx="239" formatCode="0.00E+00">
                  <c:v>8.80863245981061E-4</c:v>
                </c:pt>
                <c:pt idx="240" formatCode="0.00E+00">
                  <c:v>8.5083381714079801E-4</c:v>
                </c:pt>
                <c:pt idx="241" formatCode="0.00E+00">
                  <c:v>6.5063762487237403E-4</c:v>
                </c:pt>
                <c:pt idx="242" formatCode="0.00E+00">
                  <c:v>7.7075534023342805E-4</c:v>
                </c:pt>
                <c:pt idx="243" formatCode="0.00E+00">
                  <c:v>8.2080438830053404E-4</c:v>
                </c:pt>
                <c:pt idx="244" formatCode="0.00E+00">
                  <c:v>8.1079457868711298E-4</c:v>
                </c:pt>
                <c:pt idx="245" formatCode="0.00E+00">
                  <c:v>9.2090248443474603E-4</c:v>
                </c:pt>
                <c:pt idx="246" formatCode="0.00E+00">
                  <c:v>9.0088286520790303E-4</c:v>
                </c:pt>
                <c:pt idx="247" formatCode="0.00E+00">
                  <c:v>8.0078476907369201E-4</c:v>
                </c:pt>
                <c:pt idx="248" formatCode="0.00E+00">
                  <c:v>8.7085343636764004E-4</c:v>
                </c:pt>
                <c:pt idx="249" formatCode="0.00E+00">
                  <c:v>6.7065724409921704E-4</c:v>
                </c:pt>
                <c:pt idx="250" formatCode="0.00E+00">
                  <c:v>9.2090248443474603E-4</c:v>
                </c:pt>
                <c:pt idx="251" formatCode="0.00E+00">
                  <c:v>7.8076514984684901E-4</c:v>
                </c:pt>
                <c:pt idx="252" formatCode="0.00E+00">
                  <c:v>6.9067686332605896E-4</c:v>
                </c:pt>
                <c:pt idx="253" formatCode="0.00E+00">
                  <c:v>8.0078476907369201E-4</c:v>
                </c:pt>
                <c:pt idx="254" formatCode="0.00E+00">
                  <c:v>9.0088286520790303E-4</c:v>
                </c:pt>
                <c:pt idx="255" formatCode="0.00E+00">
                  <c:v>7.3071610177974399E-4</c:v>
                </c:pt>
                <c:pt idx="256" formatCode="0.00E+00">
                  <c:v>9.3091229404816699E-4</c:v>
                </c:pt>
                <c:pt idx="257" formatCode="0.00E+00">
                  <c:v>8.0078476907369201E-4</c:v>
                </c:pt>
                <c:pt idx="258" formatCode="0.00E+00">
                  <c:v>7.6074553062000698E-4</c:v>
                </c:pt>
                <c:pt idx="259" formatCode="0.00E+00">
                  <c:v>9.5093191327500902E-4</c:v>
                </c:pt>
                <c:pt idx="260" formatCode="0.00E+00">
                  <c:v>8.1079457868711298E-4</c:v>
                </c:pt>
                <c:pt idx="261" formatCode="0.00E+00">
                  <c:v>9.1089267482132399E-4</c:v>
                </c:pt>
                <c:pt idx="262" formatCode="0.00E+00">
                  <c:v>6.80667053712638E-4</c:v>
                </c:pt>
                <c:pt idx="263" formatCode="0.00E+00">
                  <c:v>8.80863245981061E-4</c:v>
                </c:pt>
                <c:pt idx="264" formatCode="0.00E+00">
                  <c:v>7.1069648255290099E-4</c:v>
                </c:pt>
                <c:pt idx="265" formatCode="0.00E+00">
                  <c:v>7.3071610177974399E-4</c:v>
                </c:pt>
                <c:pt idx="266" formatCode="0.00E+00">
                  <c:v>7.5073572100658602E-4</c:v>
                </c:pt>
                <c:pt idx="267" formatCode="0.00E+00">
                  <c:v>7.7075534023342805E-4</c:v>
                </c:pt>
                <c:pt idx="268" formatCode="0.00E+00">
                  <c:v>8.2080438830053404E-4</c:v>
                </c:pt>
                <c:pt idx="269" formatCode="0.00E+00">
                  <c:v>7.7075534023342805E-4</c:v>
                </c:pt>
                <c:pt idx="270" formatCode="0.00E+00">
                  <c:v>6.4062781525895296E-4</c:v>
                </c:pt>
                <c:pt idx="271" formatCode="0.00E+00">
                  <c:v>7.6074553062000698E-4</c:v>
                </c:pt>
                <c:pt idx="272" formatCode="0.00E+00">
                  <c:v>8.30814197913955E-4</c:v>
                </c:pt>
                <c:pt idx="273" formatCode="0.00E+00">
                  <c:v>6.5063762487237403E-4</c:v>
                </c:pt>
                <c:pt idx="274" formatCode="0.00E+00">
                  <c:v>7.6074553062000698E-4</c:v>
                </c:pt>
                <c:pt idx="275" formatCode="0.00E+00">
                  <c:v>9.2090248443474603E-4</c:v>
                </c:pt>
                <c:pt idx="276" formatCode="0.00E+00">
                  <c:v>6.80667053712638E-4</c:v>
                </c:pt>
                <c:pt idx="277" formatCode="0.00E+00">
                  <c:v>6.6064743448579597E-4</c:v>
                </c:pt>
                <c:pt idx="278" formatCode="0.00E+00">
                  <c:v>7.9077495946027095E-4</c:v>
                </c:pt>
                <c:pt idx="279" formatCode="0.00E+00">
                  <c:v>8.4082400752737596E-4</c:v>
                </c:pt>
                <c:pt idx="280" formatCode="0.00E+00">
                  <c:v>6.7065724409921704E-4</c:v>
                </c:pt>
                <c:pt idx="281" formatCode="0.00E+00">
                  <c:v>6.30618005645532E-4</c:v>
                </c:pt>
                <c:pt idx="282" formatCode="0.00E+00">
                  <c:v>6.6064743448579597E-4</c:v>
                </c:pt>
                <c:pt idx="283" formatCode="0.00E+00">
                  <c:v>7.7075534023342805E-4</c:v>
                </c:pt>
                <c:pt idx="284" formatCode="0.00E+00">
                  <c:v>8.2080438830053404E-4</c:v>
                </c:pt>
                <c:pt idx="285" formatCode="0.00E+00">
                  <c:v>9.0088286520790303E-4</c:v>
                </c:pt>
                <c:pt idx="286" formatCode="0.00E+00">
                  <c:v>8.4082400752737596E-4</c:v>
                </c:pt>
                <c:pt idx="287" formatCode="0.00E+00">
                  <c:v>7.5073572100658602E-4</c:v>
                </c:pt>
                <c:pt idx="288" formatCode="0.00E+00">
                  <c:v>7.5073572100658602E-4</c:v>
                </c:pt>
                <c:pt idx="289" formatCode="0.00E+00">
                  <c:v>9.9097115172869406E-4</c:v>
                </c:pt>
                <c:pt idx="290" formatCode="0.00E+00">
                  <c:v>8.4082400752737596E-4</c:v>
                </c:pt>
                <c:pt idx="291" formatCode="0.00E+00">
                  <c:v>8.1079457868711298E-4</c:v>
                </c:pt>
                <c:pt idx="292" formatCode="0.00E+00">
                  <c:v>7.9077495946027095E-4</c:v>
                </c:pt>
                <c:pt idx="293" formatCode="0.00E+00">
                  <c:v>8.0078476907369201E-4</c:v>
                </c:pt>
                <c:pt idx="294" formatCode="0.00E+00">
                  <c:v>8.2080438830053404E-4</c:v>
                </c:pt>
                <c:pt idx="295" formatCode="0.00E+00">
                  <c:v>7.6074553062000698E-4</c:v>
                </c:pt>
                <c:pt idx="296" formatCode="0.00E+00">
                  <c:v>5.9057876719184805E-4</c:v>
                </c:pt>
                <c:pt idx="297" formatCode="0.00E+00">
                  <c:v>6.7065724409921704E-4</c:v>
                </c:pt>
                <c:pt idx="298" formatCode="0.00E+00">
                  <c:v>6.80667053712638E-4</c:v>
                </c:pt>
                <c:pt idx="299" formatCode="0.00E+00">
                  <c:v>7.3071610177974399E-4</c:v>
                </c:pt>
                <c:pt idx="300" formatCode="0.00E+00">
                  <c:v>7.5073572100658602E-4</c:v>
                </c:pt>
                <c:pt idx="301" formatCode="0.00E+00">
                  <c:v>8.4082400752737596E-4</c:v>
                </c:pt>
                <c:pt idx="302" formatCode="0.00E+00">
                  <c:v>6.1059838641868997E-4</c:v>
                </c:pt>
                <c:pt idx="303" formatCode="0.00E+00">
                  <c:v>8.4082400752737596E-4</c:v>
                </c:pt>
                <c:pt idx="304" formatCode="0.00E+00">
                  <c:v>7.2070629216632303E-4</c:v>
                </c:pt>
                <c:pt idx="305" formatCode="0.00E+00">
                  <c:v>7.0068667293948003E-4</c:v>
                </c:pt>
                <c:pt idx="306" formatCode="0.00E+00">
                  <c:v>6.7065724409921704E-4</c:v>
                </c:pt>
                <c:pt idx="307" formatCode="0.00E+00">
                  <c:v>7.2070629216632303E-4</c:v>
                </c:pt>
                <c:pt idx="308" formatCode="0.00E+00">
                  <c:v>6.4062781525895296E-4</c:v>
                </c:pt>
                <c:pt idx="309" formatCode="0.00E+00">
                  <c:v>6.7065724409921704E-4</c:v>
                </c:pt>
                <c:pt idx="310" formatCode="0.00E+00">
                  <c:v>7.4072591139316495E-4</c:v>
                </c:pt>
                <c:pt idx="311" formatCode="0.00E+00">
                  <c:v>6.7065724409921704E-4</c:v>
                </c:pt>
                <c:pt idx="312" formatCode="0.00E+00">
                  <c:v>1.0009809613421099E-5</c:v>
                </c:pt>
                <c:pt idx="313" formatCode="0.00E+00">
                  <c:v>8.80863245981061E-4</c:v>
                </c:pt>
                <c:pt idx="314" formatCode="0.00E+00">
                  <c:v>8.80863245981061E-4</c:v>
                </c:pt>
                <c:pt idx="315" formatCode="0.00E+00">
                  <c:v>7.5073572100658602E-4</c:v>
                </c:pt>
                <c:pt idx="316" formatCode="0.00E+00">
                  <c:v>6.7065724409921704E-4</c:v>
                </c:pt>
                <c:pt idx="317" formatCode="0.00E+00">
                  <c:v>1.0009809613421099E-5</c:v>
                </c:pt>
                <c:pt idx="318" formatCode="0.00E+00">
                  <c:v>7.8076514984684901E-4</c:v>
                </c:pt>
                <c:pt idx="319" formatCode="0.00E+00">
                  <c:v>8.5083381714079801E-4</c:v>
                </c:pt>
                <c:pt idx="320" formatCode="0.00E+00">
                  <c:v>7.6074553062000698E-4</c:v>
                </c:pt>
                <c:pt idx="321" formatCode="0.00E+00">
                  <c:v>7.1069648255290099E-4</c:v>
                </c:pt>
                <c:pt idx="322" formatCode="0.00E+00">
                  <c:v>8.1079457868711298E-4</c:v>
                </c:pt>
                <c:pt idx="323" formatCode="0.00E+00">
                  <c:v>7.1069648255290099E-4</c:v>
                </c:pt>
                <c:pt idx="324" formatCode="0.00E+00">
                  <c:v>7.6074553062000698E-4</c:v>
                </c:pt>
                <c:pt idx="325" formatCode="0.00E+00">
                  <c:v>6.6064743448579597E-4</c:v>
                </c:pt>
                <c:pt idx="326" formatCode="0.00E+00">
                  <c:v>9.4092210366158795E-4</c:v>
                </c:pt>
                <c:pt idx="327" formatCode="0.00E+00">
                  <c:v>8.80863245981061E-4</c:v>
                </c:pt>
                <c:pt idx="328" formatCode="0.00E+00">
                  <c:v>8.5083381714079801E-4</c:v>
                </c:pt>
                <c:pt idx="329" formatCode="0.00E+00">
                  <c:v>8.4082400752737596E-4</c:v>
                </c:pt>
                <c:pt idx="330" formatCode="0.00E+00">
                  <c:v>7.7075534023342805E-4</c:v>
                </c:pt>
                <c:pt idx="331" formatCode="0.00E+00">
                  <c:v>7.7075534023342805E-4</c:v>
                </c:pt>
                <c:pt idx="332" formatCode="0.00E+00">
                  <c:v>5.3051990951132099E-4</c:v>
                </c:pt>
                <c:pt idx="333" formatCode="0.00E+00">
                  <c:v>6.1059838641868997E-4</c:v>
                </c:pt>
                <c:pt idx="334" formatCode="0.00E+00">
                  <c:v>5.8056895757842601E-4</c:v>
                </c:pt>
                <c:pt idx="335" formatCode="0.00E+00">
                  <c:v>7.1069648255290099E-4</c:v>
                </c:pt>
                <c:pt idx="336" formatCode="0.00E+00">
                  <c:v>8.0078476907369201E-4</c:v>
                </c:pt>
                <c:pt idx="337" formatCode="0.00E+00">
                  <c:v>6.4062781525895296E-4</c:v>
                </c:pt>
                <c:pt idx="338" formatCode="0.00E+00">
                  <c:v>6.4062781525895296E-4</c:v>
                </c:pt>
                <c:pt idx="339" formatCode="0.00E+00">
                  <c:v>7.3071610177974399E-4</c:v>
                </c:pt>
                <c:pt idx="340" formatCode="0.00E+00">
                  <c:v>7.6074553062000698E-4</c:v>
                </c:pt>
                <c:pt idx="341" formatCode="0.00E+00">
                  <c:v>9.2090248443474603E-4</c:v>
                </c:pt>
                <c:pt idx="342" formatCode="0.00E+00">
                  <c:v>6.80667053712638E-4</c:v>
                </c:pt>
                <c:pt idx="343" formatCode="0.00E+00">
                  <c:v>7.2070629216632303E-4</c:v>
                </c:pt>
                <c:pt idx="344" formatCode="0.00E+00">
                  <c:v>5.0049048067105702E-4</c:v>
                </c:pt>
                <c:pt idx="345" formatCode="0.00E+00">
                  <c:v>7.8076514984684901E-4</c:v>
                </c:pt>
                <c:pt idx="346" formatCode="0.00E+00">
                  <c:v>7.0068667293948003E-4</c:v>
                </c:pt>
                <c:pt idx="347" formatCode="0.00E+00">
                  <c:v>6.7065724409921704E-4</c:v>
                </c:pt>
                <c:pt idx="348" formatCode="0.00E+00">
                  <c:v>5.9057876719184805E-4</c:v>
                </c:pt>
                <c:pt idx="349" formatCode="0.00E+00">
                  <c:v>6.9067686332605896E-4</c:v>
                </c:pt>
                <c:pt idx="350" formatCode="0.00E+00">
                  <c:v>7.5073572100658602E-4</c:v>
                </c:pt>
                <c:pt idx="351" formatCode="0.00E+00">
                  <c:v>8.1079457868711298E-4</c:v>
                </c:pt>
                <c:pt idx="352" formatCode="0.00E+00">
                  <c:v>7.8076514984684901E-4</c:v>
                </c:pt>
                <c:pt idx="353" formatCode="0.00E+00">
                  <c:v>7.5073572100658602E-4</c:v>
                </c:pt>
                <c:pt idx="354" formatCode="0.00E+00">
                  <c:v>7.6074553062000698E-4</c:v>
                </c:pt>
                <c:pt idx="355" formatCode="0.00E+00">
                  <c:v>7.5073572100658602E-4</c:v>
                </c:pt>
                <c:pt idx="356" formatCode="0.00E+00">
                  <c:v>5.8056895757842601E-4</c:v>
                </c:pt>
                <c:pt idx="357" formatCode="0.00E+00">
                  <c:v>6.2060819603211104E-4</c:v>
                </c:pt>
                <c:pt idx="358" formatCode="0.00E+00">
                  <c:v>8.2080438830053404E-4</c:v>
                </c:pt>
                <c:pt idx="359" formatCode="0.00E+00">
                  <c:v>7.3071610177974399E-4</c:v>
                </c:pt>
                <c:pt idx="360" formatCode="0.00E+00">
                  <c:v>8.9087305559448196E-4</c:v>
                </c:pt>
                <c:pt idx="361" formatCode="0.00E+00">
                  <c:v>5.7055914796500505E-4</c:v>
                </c:pt>
                <c:pt idx="362" formatCode="0.00E+00">
                  <c:v>7.9077495946027095E-4</c:v>
                </c:pt>
                <c:pt idx="363" formatCode="0.00E+00">
                  <c:v>7.4072591139316495E-4</c:v>
                </c:pt>
                <c:pt idx="364" formatCode="0.00E+00">
                  <c:v>7.5073572100658602E-4</c:v>
                </c:pt>
                <c:pt idx="365" formatCode="0.00E+00">
                  <c:v>7.2070629216632303E-4</c:v>
                </c:pt>
                <c:pt idx="366" formatCode="0.00E+00">
                  <c:v>1.0009809613421099E-5</c:v>
                </c:pt>
                <c:pt idx="367" formatCode="0.00E+00">
                  <c:v>6.5063762487237403E-4</c:v>
                </c:pt>
                <c:pt idx="368" formatCode="0.00E+00">
                  <c:v>7.1069648255290099E-4</c:v>
                </c:pt>
                <c:pt idx="369" formatCode="0.00E+00">
                  <c:v>6.9067686332605896E-4</c:v>
                </c:pt>
                <c:pt idx="370" formatCode="0.00E+00">
                  <c:v>8.5083381714079801E-4</c:v>
                </c:pt>
                <c:pt idx="371" formatCode="0.00E+00">
                  <c:v>1.0009809613421099E-5</c:v>
                </c:pt>
                <c:pt idx="372" formatCode="0.00E+00">
                  <c:v>5.8056895757842601E-4</c:v>
                </c:pt>
                <c:pt idx="373" formatCode="0.00E+00">
                  <c:v>7.0068667293948003E-4</c:v>
                </c:pt>
                <c:pt idx="374" formatCode="0.00E+00">
                  <c:v>6.9067686332605896E-4</c:v>
                </c:pt>
                <c:pt idx="375" formatCode="0.00E+00">
                  <c:v>7.2070629216632303E-4</c:v>
                </c:pt>
                <c:pt idx="376" formatCode="0.00E+00">
                  <c:v>7.8076514984684901E-4</c:v>
                </c:pt>
                <c:pt idx="377" formatCode="0.00E+00">
                  <c:v>6.7065724409921704E-4</c:v>
                </c:pt>
                <c:pt idx="378" formatCode="0.00E+00">
                  <c:v>6.80667053712638E-4</c:v>
                </c:pt>
                <c:pt idx="379" formatCode="0.00E+00">
                  <c:v>6.9067686332605896E-4</c:v>
                </c:pt>
                <c:pt idx="380" formatCode="0.00E+00">
                  <c:v>7.2070629216632303E-4</c:v>
                </c:pt>
                <c:pt idx="381" formatCode="0.00E+00">
                  <c:v>7.3071610177974399E-4</c:v>
                </c:pt>
                <c:pt idx="382" formatCode="0.00E+00">
                  <c:v>6.6064743448579597E-4</c:v>
                </c:pt>
                <c:pt idx="383" formatCode="0.00E+00">
                  <c:v>7.7075534023342805E-4</c:v>
                </c:pt>
                <c:pt idx="384" formatCode="0.00E+00">
                  <c:v>6.6064743448579597E-4</c:v>
                </c:pt>
                <c:pt idx="385" formatCode="0.00E+00">
                  <c:v>6.1059838641868997E-4</c:v>
                </c:pt>
                <c:pt idx="386" formatCode="0.00E+00">
                  <c:v>6.5063762487237403E-4</c:v>
                </c:pt>
                <c:pt idx="387" formatCode="0.00E+00">
                  <c:v>6.30618005645532E-4</c:v>
                </c:pt>
                <c:pt idx="388" formatCode="0.00E+00">
                  <c:v>6.5063762487237403E-4</c:v>
                </c:pt>
                <c:pt idx="389" formatCode="0.00E+00">
                  <c:v>6.6064743448579597E-4</c:v>
                </c:pt>
                <c:pt idx="390" formatCode="0.00E+00">
                  <c:v>6.7065724409921704E-4</c:v>
                </c:pt>
                <c:pt idx="391" formatCode="0.00E+00">
                  <c:v>6.5063762487237403E-4</c:v>
                </c:pt>
                <c:pt idx="392" formatCode="0.00E+00">
                  <c:v>7.9077495946027095E-4</c:v>
                </c:pt>
                <c:pt idx="393" formatCode="0.00E+00">
                  <c:v>7.7075534023342805E-4</c:v>
                </c:pt>
                <c:pt idx="394" formatCode="0.00E+00">
                  <c:v>7.3071610177974399E-4</c:v>
                </c:pt>
                <c:pt idx="395" formatCode="0.00E+00">
                  <c:v>6.6064743448579597E-4</c:v>
                </c:pt>
                <c:pt idx="396" formatCode="0.00E+00">
                  <c:v>6.30618005645532E-4</c:v>
                </c:pt>
                <c:pt idx="397" formatCode="0.00E+00">
                  <c:v>5.5053952873816302E-4</c:v>
                </c:pt>
                <c:pt idx="398" formatCode="0.00E+00">
                  <c:v>7.0068667293948003E-4</c:v>
                </c:pt>
                <c:pt idx="399" formatCode="0.00E+00">
                  <c:v>7.1069648255290099E-4</c:v>
                </c:pt>
                <c:pt idx="400" formatCode="0.00E+00">
                  <c:v>6.7065724409921704E-4</c:v>
                </c:pt>
                <c:pt idx="401" formatCode="0.00E+00">
                  <c:v>6.6064743448579597E-4</c:v>
                </c:pt>
                <c:pt idx="402" formatCode="0.00E+00">
                  <c:v>7.0068667293948003E-4</c:v>
                </c:pt>
                <c:pt idx="403" formatCode="0.00E+00">
                  <c:v>7.7075534023342805E-4</c:v>
                </c:pt>
                <c:pt idx="404" formatCode="0.00E+00">
                  <c:v>6.0058857680526901E-4</c:v>
                </c:pt>
                <c:pt idx="405" formatCode="0.00E+00">
                  <c:v>6.6064743448579597E-4</c:v>
                </c:pt>
                <c:pt idx="406" formatCode="0.00E+00">
                  <c:v>6.80667053712638E-4</c:v>
                </c:pt>
                <c:pt idx="407" formatCode="0.00E+00">
                  <c:v>6.30618005645532E-4</c:v>
                </c:pt>
                <c:pt idx="408" formatCode="0.00E+00">
                  <c:v>6.9067686332605896E-4</c:v>
                </c:pt>
                <c:pt idx="409" formatCode="0.00E+00">
                  <c:v>5.6054933835158398E-4</c:v>
                </c:pt>
                <c:pt idx="410" formatCode="0.00E+00">
                  <c:v>5.8056895757842601E-4</c:v>
                </c:pt>
                <c:pt idx="411" formatCode="0.00E+00">
                  <c:v>6.1059838641868997E-4</c:v>
                </c:pt>
                <c:pt idx="412" formatCode="0.00E+00">
                  <c:v>6.4062781525895296E-4</c:v>
                </c:pt>
                <c:pt idx="413" formatCode="0.00E+00">
                  <c:v>5.6054933835158398E-4</c:v>
                </c:pt>
                <c:pt idx="414" formatCode="0.00E+00">
                  <c:v>7.8076514984684901E-4</c:v>
                </c:pt>
                <c:pt idx="415" formatCode="0.00E+00">
                  <c:v>6.9067686332605896E-4</c:v>
                </c:pt>
                <c:pt idx="416" formatCode="0.00E+00">
                  <c:v>7.8076514984684901E-4</c:v>
                </c:pt>
                <c:pt idx="417" formatCode="0.00E+00">
                  <c:v>6.2060819603211104E-4</c:v>
                </c:pt>
                <c:pt idx="418" formatCode="0.00E+00">
                  <c:v>5.9057876719184805E-4</c:v>
                </c:pt>
                <c:pt idx="419" formatCode="0.00E+00">
                  <c:v>5.6054933835158398E-4</c:v>
                </c:pt>
                <c:pt idx="420" formatCode="0.00E+00">
                  <c:v>6.0058857680526901E-4</c:v>
                </c:pt>
                <c:pt idx="421" formatCode="0.00E+00">
                  <c:v>6.5063762487237403E-4</c:v>
                </c:pt>
                <c:pt idx="422" formatCode="0.00E+00">
                  <c:v>6.2060819603211104E-4</c:v>
                </c:pt>
                <c:pt idx="423" formatCode="0.00E+00">
                  <c:v>6.7065724409921704E-4</c:v>
                </c:pt>
                <c:pt idx="424" formatCode="0.00E+00">
                  <c:v>5.5053952873816302E-4</c:v>
                </c:pt>
                <c:pt idx="425" formatCode="0.00E+00">
                  <c:v>5.8056895757842601E-4</c:v>
                </c:pt>
                <c:pt idx="426" formatCode="0.00E+00">
                  <c:v>7.4072591139316495E-4</c:v>
                </c:pt>
                <c:pt idx="427" formatCode="0.00E+00">
                  <c:v>8.0078476907369201E-4</c:v>
                </c:pt>
                <c:pt idx="428" formatCode="0.00E+00">
                  <c:v>7.8076514984684901E-4</c:v>
                </c:pt>
                <c:pt idx="429" formatCode="0.00E+00">
                  <c:v>6.4062781525895296E-4</c:v>
                </c:pt>
                <c:pt idx="430" formatCode="0.00E+00">
                  <c:v>6.6064743448579597E-4</c:v>
                </c:pt>
                <c:pt idx="431" formatCode="0.00E+00">
                  <c:v>6.9067686332605896E-4</c:v>
                </c:pt>
                <c:pt idx="432" formatCode="0.00E+00">
                  <c:v>4.9048067105763595E-4</c:v>
                </c:pt>
                <c:pt idx="433" formatCode="0.00E+00">
                  <c:v>5.6054933835158398E-4</c:v>
                </c:pt>
                <c:pt idx="434" formatCode="0.00E+00">
                  <c:v>6.5063762487237403E-4</c:v>
                </c:pt>
                <c:pt idx="435" formatCode="0.00E+00">
                  <c:v>6.30618005645532E-4</c:v>
                </c:pt>
                <c:pt idx="436" formatCode="0.00E+00">
                  <c:v>6.30618005645532E-4</c:v>
                </c:pt>
                <c:pt idx="437" formatCode="0.00E+00">
                  <c:v>7.0068667293948003E-4</c:v>
                </c:pt>
                <c:pt idx="438" formatCode="0.00E+00">
                  <c:v>7.9077495946027095E-4</c:v>
                </c:pt>
                <c:pt idx="439" formatCode="0.00E+00">
                  <c:v>5.5053952873816302E-4</c:v>
                </c:pt>
                <c:pt idx="440" formatCode="0.00E+00">
                  <c:v>7.3071610177974399E-4</c:v>
                </c:pt>
                <c:pt idx="441" formatCode="0.00E+00">
                  <c:v>7.3071610177974399E-4</c:v>
                </c:pt>
                <c:pt idx="442" formatCode="0.00E+00">
                  <c:v>6.80667053712638E-4</c:v>
                </c:pt>
                <c:pt idx="443" formatCode="0.00E+00">
                  <c:v>5.9057876719184805E-4</c:v>
                </c:pt>
                <c:pt idx="444" formatCode="0.00E+00">
                  <c:v>6.9067686332605896E-4</c:v>
                </c:pt>
                <c:pt idx="445" formatCode="0.00E+00">
                  <c:v>6.1059838641868997E-4</c:v>
                </c:pt>
                <c:pt idx="446" formatCode="0.00E+00">
                  <c:v>1.0009809613421099E-5</c:v>
                </c:pt>
                <c:pt idx="447" formatCode="0.00E+00">
                  <c:v>5.5053952873816302E-4</c:v>
                </c:pt>
                <c:pt idx="448" formatCode="0.00E+00">
                  <c:v>7.3071610177974399E-4</c:v>
                </c:pt>
                <c:pt idx="449" formatCode="0.00E+00">
                  <c:v>6.2060819603211104E-4</c:v>
                </c:pt>
                <c:pt idx="450" formatCode="0.00E+00">
                  <c:v>6.7065724409921704E-4</c:v>
                </c:pt>
                <c:pt idx="451" formatCode="0.00E+00">
                  <c:v>6.80667053712638E-4</c:v>
                </c:pt>
                <c:pt idx="452" formatCode="0.00E+00">
                  <c:v>1.0009809613421099E-5</c:v>
                </c:pt>
                <c:pt idx="453" formatCode="0.00E+00">
                  <c:v>6.4062781525895296E-4</c:v>
                </c:pt>
                <c:pt idx="454" formatCode="0.00E+00">
                  <c:v>7.1069648255290099E-4</c:v>
                </c:pt>
                <c:pt idx="455" formatCode="0.00E+00">
                  <c:v>7.2070629216632303E-4</c:v>
                </c:pt>
                <c:pt idx="456" formatCode="0.00E+00">
                  <c:v>5.5053952873816302E-4</c:v>
                </c:pt>
                <c:pt idx="457" formatCode="0.00E+00">
                  <c:v>8.1079457868711298E-4</c:v>
                </c:pt>
                <c:pt idx="458" formatCode="0.00E+00">
                  <c:v>6.4062781525895296E-4</c:v>
                </c:pt>
                <c:pt idx="459" formatCode="0.00E+00">
                  <c:v>7.5073572100658602E-4</c:v>
                </c:pt>
                <c:pt idx="460" formatCode="0.00E+00">
                  <c:v>6.6064743448579597E-4</c:v>
                </c:pt>
                <c:pt idx="461" formatCode="0.00E+00">
                  <c:v>6.1059838641868997E-4</c:v>
                </c:pt>
                <c:pt idx="462" formatCode="0.00E+00">
                  <c:v>6.9067686332605896E-4</c:v>
                </c:pt>
                <c:pt idx="463" formatCode="0.00E+00">
                  <c:v>5.8056895757842601E-4</c:v>
                </c:pt>
                <c:pt idx="464" formatCode="0.00E+00">
                  <c:v>6.30618005645532E-4</c:v>
                </c:pt>
                <c:pt idx="465" formatCode="0.00E+00">
                  <c:v>6.7065724409921704E-4</c:v>
                </c:pt>
                <c:pt idx="466" formatCode="0.00E+00">
                  <c:v>7.1069648255290099E-4</c:v>
                </c:pt>
                <c:pt idx="467" formatCode="0.00E+00">
                  <c:v>5.6054933835158398E-4</c:v>
                </c:pt>
                <c:pt idx="468" formatCode="0.00E+00">
                  <c:v>6.4062781525895296E-4</c:v>
                </c:pt>
                <c:pt idx="469" formatCode="0.00E+00">
                  <c:v>6.1059838641868997E-4</c:v>
                </c:pt>
                <c:pt idx="470" formatCode="0.00E+00">
                  <c:v>7.0068667293948003E-4</c:v>
                </c:pt>
                <c:pt idx="471" formatCode="0.00E+00">
                  <c:v>6.9067686332605896E-4</c:v>
                </c:pt>
                <c:pt idx="472" formatCode="0.00E+00">
                  <c:v>7.0068667293948003E-4</c:v>
                </c:pt>
                <c:pt idx="473" formatCode="0.00E+00">
                  <c:v>6.6064743448579597E-4</c:v>
                </c:pt>
                <c:pt idx="474" formatCode="0.00E+00">
                  <c:v>6.80667053712638E-4</c:v>
                </c:pt>
                <c:pt idx="475" formatCode="0.00E+00">
                  <c:v>5.6054933835158398E-4</c:v>
                </c:pt>
                <c:pt idx="476" formatCode="0.00E+00">
                  <c:v>5.9057876719184805E-4</c:v>
                </c:pt>
                <c:pt idx="477" formatCode="0.00E+00">
                  <c:v>6.30618005645532E-4</c:v>
                </c:pt>
                <c:pt idx="478" formatCode="0.00E+00">
                  <c:v>5.9057876719184805E-4</c:v>
                </c:pt>
                <c:pt idx="479" formatCode="0.00E+00">
                  <c:v>5.6054933835158398E-4</c:v>
                </c:pt>
                <c:pt idx="480" formatCode="0.00E+00">
                  <c:v>7.4072591139316495E-4</c:v>
                </c:pt>
                <c:pt idx="481" formatCode="0.00E+00">
                  <c:v>5.7055914796500505E-4</c:v>
                </c:pt>
                <c:pt idx="482" formatCode="0.00E+00">
                  <c:v>7.5073572100658602E-4</c:v>
                </c:pt>
                <c:pt idx="483" formatCode="0.00E+00">
                  <c:v>5.9057876719184805E-4</c:v>
                </c:pt>
                <c:pt idx="484" formatCode="0.00E+00">
                  <c:v>5.4052971912474195E-4</c:v>
                </c:pt>
                <c:pt idx="485" formatCode="0.00E+00">
                  <c:v>6.2060819603211104E-4</c:v>
                </c:pt>
                <c:pt idx="486" formatCode="0.00E+00">
                  <c:v>7.0068667293948003E-4</c:v>
                </c:pt>
                <c:pt idx="487" formatCode="0.00E+00">
                  <c:v>7.7075534023342805E-4</c:v>
                </c:pt>
                <c:pt idx="488" formatCode="0.00E+00">
                  <c:v>6.4062781525895296E-4</c:v>
                </c:pt>
                <c:pt idx="489" formatCode="0.00E+00">
                  <c:v>5.9057876719184805E-4</c:v>
                </c:pt>
                <c:pt idx="490" formatCode="0.00E+00">
                  <c:v>5.6054933835158398E-4</c:v>
                </c:pt>
                <c:pt idx="491" formatCode="0.00E+00">
                  <c:v>6.80667053712638E-4</c:v>
                </c:pt>
                <c:pt idx="492" formatCode="0.00E+00">
                  <c:v>1.0009809613421099E-5</c:v>
                </c:pt>
                <c:pt idx="493" formatCode="0.00E+00">
                  <c:v>7.2070629216632303E-4</c:v>
                </c:pt>
                <c:pt idx="494" formatCode="0.00E+00">
                  <c:v>5.9057876719184805E-4</c:v>
                </c:pt>
                <c:pt idx="495" formatCode="0.00E+00">
                  <c:v>6.30618005645532E-4</c:v>
                </c:pt>
                <c:pt idx="496" formatCode="0.00E+00">
                  <c:v>6.6064743448579597E-4</c:v>
                </c:pt>
                <c:pt idx="497" formatCode="0.00E+00">
                  <c:v>6.80667053712638E-4</c:v>
                </c:pt>
                <c:pt idx="498" formatCode="0.00E+00">
                  <c:v>6.6064743448579597E-4</c:v>
                </c:pt>
                <c:pt idx="499" formatCode="0.00E+00">
                  <c:v>5.6054933835158398E-4</c:v>
                </c:pt>
                <c:pt idx="500" formatCode="0.00E+00">
                  <c:v>5.3051990951132099E-4</c:v>
                </c:pt>
                <c:pt idx="501" formatCode="0.00E+00">
                  <c:v>6.5063762487237403E-4</c:v>
                </c:pt>
                <c:pt idx="502" formatCode="0.00E+00">
                  <c:v>4.8047086144421499E-4</c:v>
                </c:pt>
                <c:pt idx="503" formatCode="0.00E+00">
                  <c:v>5.4052971912474195E-4</c:v>
                </c:pt>
                <c:pt idx="504" formatCode="0.00E+00">
                  <c:v>6.5063762487237403E-4</c:v>
                </c:pt>
                <c:pt idx="505" formatCode="0.00E+00">
                  <c:v>5.4052971912474195E-4</c:v>
                </c:pt>
                <c:pt idx="506" formatCode="0.00E+00">
                  <c:v>6.1059838641868997E-4</c:v>
                </c:pt>
                <c:pt idx="507" formatCode="0.00E+00">
                  <c:v>6.4062781525895296E-4</c:v>
                </c:pt>
                <c:pt idx="508" formatCode="0.00E+00">
                  <c:v>6.1059838641868997E-4</c:v>
                </c:pt>
                <c:pt idx="509" formatCode="0.00E+00">
                  <c:v>7.0068667293948003E-4</c:v>
                </c:pt>
                <c:pt idx="510" formatCode="0.00E+00">
                  <c:v>4.8047086144421499E-4</c:v>
                </c:pt>
                <c:pt idx="511" formatCode="0.00E+00">
                  <c:v>5.3051990951132099E-4</c:v>
                </c:pt>
                <c:pt idx="512" formatCode="0.00E+00">
                  <c:v>5.3051990951132099E-4</c:v>
                </c:pt>
                <c:pt idx="513" formatCode="0.00E+00">
                  <c:v>5.2051009989789905E-4</c:v>
                </c:pt>
                <c:pt idx="514" formatCode="0.00E+00">
                  <c:v>5.9057876719184805E-4</c:v>
                </c:pt>
                <c:pt idx="515" formatCode="0.00E+00">
                  <c:v>7.7075534023342805E-4</c:v>
                </c:pt>
                <c:pt idx="516" formatCode="0.00E+00">
                  <c:v>6.30618005645532E-4</c:v>
                </c:pt>
                <c:pt idx="517" formatCode="0.00E+00">
                  <c:v>6.2060819603211104E-4</c:v>
                </c:pt>
                <c:pt idx="518" formatCode="0.00E+00">
                  <c:v>5.4052971912474195E-4</c:v>
                </c:pt>
                <c:pt idx="519" formatCode="0.00E+00">
                  <c:v>5.8056895757842601E-4</c:v>
                </c:pt>
                <c:pt idx="520" formatCode="0.00E+00">
                  <c:v>6.2060819603211104E-4</c:v>
                </c:pt>
                <c:pt idx="521" formatCode="0.00E+00">
                  <c:v>7.0068667293948003E-4</c:v>
                </c:pt>
                <c:pt idx="522" formatCode="0.00E+00">
                  <c:v>5.5053952873816302E-4</c:v>
                </c:pt>
                <c:pt idx="523" formatCode="0.00E+00">
                  <c:v>6.4062781525895296E-4</c:v>
                </c:pt>
                <c:pt idx="524" formatCode="0.00E+00">
                  <c:v>7.1069648255290099E-4</c:v>
                </c:pt>
                <c:pt idx="525" formatCode="0.00E+00">
                  <c:v>6.9067686332605896E-4</c:v>
                </c:pt>
                <c:pt idx="526" formatCode="0.00E+00">
                  <c:v>5.0049048067105702E-4</c:v>
                </c:pt>
                <c:pt idx="527" formatCode="0.00E+00">
                  <c:v>6.5063762487237403E-4</c:v>
                </c:pt>
                <c:pt idx="528" formatCode="0.00E+00">
                  <c:v>7.3071610177974399E-4</c:v>
                </c:pt>
                <c:pt idx="529" formatCode="0.00E+00">
                  <c:v>6.6064743448579597E-4</c:v>
                </c:pt>
                <c:pt idx="530" formatCode="0.00E+00">
                  <c:v>6.9067686332605896E-4</c:v>
                </c:pt>
                <c:pt idx="531" formatCode="0.00E+00">
                  <c:v>5.9057876719184805E-4</c:v>
                </c:pt>
                <c:pt idx="532" formatCode="0.00E+00">
                  <c:v>6.1059838641868997E-4</c:v>
                </c:pt>
                <c:pt idx="533" formatCode="0.00E+00">
                  <c:v>5.9057876719184805E-4</c:v>
                </c:pt>
                <c:pt idx="534" formatCode="0.00E+00">
                  <c:v>6.80667053712638E-4</c:v>
                </c:pt>
                <c:pt idx="535" formatCode="0.00E+00">
                  <c:v>7.2070629216632303E-4</c:v>
                </c:pt>
                <c:pt idx="536" formatCode="0.00E+00">
                  <c:v>4.7046105183079398E-4</c:v>
                </c:pt>
                <c:pt idx="537" formatCode="0.00E+00">
                  <c:v>5.7055914796500505E-4</c:v>
                </c:pt>
                <c:pt idx="538" formatCode="0.00E+00">
                  <c:v>6.1059838641868997E-4</c:v>
                </c:pt>
                <c:pt idx="539" formatCode="0.00E+00">
                  <c:v>5.5053952873816302E-4</c:v>
                </c:pt>
                <c:pt idx="540" formatCode="0.00E+00">
                  <c:v>6.5063762487237403E-4</c:v>
                </c:pt>
                <c:pt idx="541" formatCode="0.00E+00">
                  <c:v>4.6045124221737302E-4</c:v>
                </c:pt>
                <c:pt idx="542" formatCode="0.00E+00">
                  <c:v>6.1059838641868997E-4</c:v>
                </c:pt>
                <c:pt idx="543" formatCode="0.00E+00">
                  <c:v>5.9057876719184805E-4</c:v>
                </c:pt>
                <c:pt idx="544" formatCode="0.00E+00">
                  <c:v>6.7065724409921704E-4</c:v>
                </c:pt>
                <c:pt idx="545" formatCode="0.00E+00">
                  <c:v>5.6054933835158398E-4</c:v>
                </c:pt>
                <c:pt idx="546" formatCode="0.00E+00">
                  <c:v>6.2060819603211104E-4</c:v>
                </c:pt>
                <c:pt idx="547" formatCode="0.00E+00">
                  <c:v>4.6045124221737302E-4</c:v>
                </c:pt>
                <c:pt idx="548" formatCode="0.00E+00">
                  <c:v>5.6054933835158398E-4</c:v>
                </c:pt>
                <c:pt idx="549" formatCode="0.00E+00">
                  <c:v>4.9048067105763595E-4</c:v>
                </c:pt>
                <c:pt idx="550" formatCode="0.00E+00">
                  <c:v>5.6054933835158398E-4</c:v>
                </c:pt>
                <c:pt idx="551" formatCode="0.00E+00">
                  <c:v>5.8056895757842601E-4</c:v>
                </c:pt>
                <c:pt idx="552" formatCode="0.00E+00">
                  <c:v>1.0009809613421099E-5</c:v>
                </c:pt>
                <c:pt idx="553" formatCode="0.00E+00">
                  <c:v>4.0039238453684601E-4</c:v>
                </c:pt>
                <c:pt idx="554" formatCode="0.00E+00">
                  <c:v>1.0009809613421099E-5</c:v>
                </c:pt>
                <c:pt idx="555" formatCode="0.00E+00">
                  <c:v>5.7055914796500505E-4</c:v>
                </c:pt>
                <c:pt idx="556" formatCode="0.00E+00">
                  <c:v>5.8056895757842601E-4</c:v>
                </c:pt>
                <c:pt idx="557" formatCode="0.00E+00">
                  <c:v>6.5063762487237403E-4</c:v>
                </c:pt>
                <c:pt idx="558" formatCode="0.00E+00">
                  <c:v>5.2051009989789905E-4</c:v>
                </c:pt>
                <c:pt idx="559" formatCode="0.00E+00">
                  <c:v>6.30618005645532E-4</c:v>
                </c:pt>
                <c:pt idx="560" formatCode="0.00E+00">
                  <c:v>5.4052971912474195E-4</c:v>
                </c:pt>
                <c:pt idx="561" formatCode="0.00E+00">
                  <c:v>5.4052971912474195E-4</c:v>
                </c:pt>
                <c:pt idx="562" formatCode="0.00E+00">
                  <c:v>5.6054933835158398E-4</c:v>
                </c:pt>
                <c:pt idx="563" formatCode="0.00E+00">
                  <c:v>6.30618005645532E-4</c:v>
                </c:pt>
                <c:pt idx="564" formatCode="0.00E+00">
                  <c:v>6.0058857680526901E-4</c:v>
                </c:pt>
                <c:pt idx="565" formatCode="0.00E+00">
                  <c:v>6.30618005645532E-4</c:v>
                </c:pt>
                <c:pt idx="566" formatCode="0.00E+00">
                  <c:v>5.7055914796500505E-4</c:v>
                </c:pt>
                <c:pt idx="567" formatCode="0.00E+00">
                  <c:v>5.7055914796500505E-4</c:v>
                </c:pt>
                <c:pt idx="568" formatCode="0.00E+00">
                  <c:v>6.2060819603211104E-4</c:v>
                </c:pt>
                <c:pt idx="569" formatCode="0.00E+00">
                  <c:v>5.8056895757842601E-4</c:v>
                </c:pt>
                <c:pt idx="570" formatCode="0.00E+00">
                  <c:v>5.2051009989789905E-4</c:v>
                </c:pt>
                <c:pt idx="571" formatCode="0.00E+00">
                  <c:v>5.3051990951132099E-4</c:v>
                </c:pt>
                <c:pt idx="572" formatCode="0.00E+00">
                  <c:v>5.0049048067105702E-4</c:v>
                </c:pt>
                <c:pt idx="573" formatCode="0.00E+00">
                  <c:v>6.4062781525895296E-4</c:v>
                </c:pt>
                <c:pt idx="574" formatCode="0.00E+00">
                  <c:v>4.7046105183079398E-4</c:v>
                </c:pt>
                <c:pt idx="575" formatCode="0.00E+00">
                  <c:v>5.8056895757842601E-4</c:v>
                </c:pt>
                <c:pt idx="576" formatCode="0.00E+00">
                  <c:v>5.3051990951132099E-4</c:v>
                </c:pt>
                <c:pt idx="577" formatCode="0.00E+00">
                  <c:v>5.9057876719184805E-4</c:v>
                </c:pt>
                <c:pt idx="578" formatCode="0.00E+00">
                  <c:v>6.80667053712638E-4</c:v>
                </c:pt>
                <c:pt idx="579" formatCode="0.00E+00">
                  <c:v>6.9067686332605896E-4</c:v>
                </c:pt>
                <c:pt idx="580" formatCode="0.00E+00">
                  <c:v>4.8047086144421499E-4</c:v>
                </c:pt>
                <c:pt idx="581" formatCode="0.00E+00">
                  <c:v>5.7055914796500505E-4</c:v>
                </c:pt>
                <c:pt idx="582" formatCode="0.00E+00">
                  <c:v>6.1059838641868997E-4</c:v>
                </c:pt>
                <c:pt idx="583" formatCode="0.00E+00">
                  <c:v>6.4062781525895296E-4</c:v>
                </c:pt>
                <c:pt idx="584" formatCode="0.00E+00">
                  <c:v>1.0009809613421099E-5</c:v>
                </c:pt>
                <c:pt idx="585" formatCode="0.00E+00">
                  <c:v>5.6054933835158398E-4</c:v>
                </c:pt>
                <c:pt idx="586" formatCode="0.00E+00">
                  <c:v>5.7055914796500505E-4</c:v>
                </c:pt>
                <c:pt idx="587" formatCode="0.00E+00">
                  <c:v>6.5063762487237403E-4</c:v>
                </c:pt>
                <c:pt idx="588" formatCode="0.00E+00">
                  <c:v>6.1059838641868997E-4</c:v>
                </c:pt>
                <c:pt idx="589" formatCode="0.00E+00">
                  <c:v>4.30421813377109E-4</c:v>
                </c:pt>
                <c:pt idx="590" formatCode="0.00E+00">
                  <c:v>5.8056895757842601E-4</c:v>
                </c:pt>
                <c:pt idx="591" formatCode="0.00E+00">
                  <c:v>6.0058857680526901E-4</c:v>
                </c:pt>
                <c:pt idx="592" formatCode="0.00E+00">
                  <c:v>5.7055914796500505E-4</c:v>
                </c:pt>
                <c:pt idx="593" formatCode="0.00E+00">
                  <c:v>6.7065724409921704E-4</c:v>
                </c:pt>
                <c:pt idx="594" formatCode="0.00E+00">
                  <c:v>5.7055914796500505E-4</c:v>
                </c:pt>
                <c:pt idx="595" formatCode="0.00E+00">
                  <c:v>5.2051009989789905E-4</c:v>
                </c:pt>
                <c:pt idx="596" formatCode="0.00E+00">
                  <c:v>5.8056895757842601E-4</c:v>
                </c:pt>
                <c:pt idx="597" formatCode="0.00E+00">
                  <c:v>5.1050029028447798E-4</c:v>
                </c:pt>
                <c:pt idx="598" formatCode="0.00E+00">
                  <c:v>5.8056895757842601E-4</c:v>
                </c:pt>
                <c:pt idx="599" formatCode="0.00E+00">
                  <c:v>6.1059838641868997E-4</c:v>
                </c:pt>
                <c:pt idx="600" formatCode="0.00E+00">
                  <c:v>5.1050029028447798E-4</c:v>
                </c:pt>
                <c:pt idx="601" formatCode="0.00E+00">
                  <c:v>5.5053952873816302E-4</c:v>
                </c:pt>
                <c:pt idx="602" formatCode="0.00E+00">
                  <c:v>4.4043162299053001E-4</c:v>
                </c:pt>
                <c:pt idx="603" formatCode="0.00E+00">
                  <c:v>5.4052971912474195E-4</c:v>
                </c:pt>
                <c:pt idx="604" formatCode="0.00E+00">
                  <c:v>5.4052971912474195E-4</c:v>
                </c:pt>
                <c:pt idx="605" formatCode="0.00E+00">
                  <c:v>5.9057876719184805E-4</c:v>
                </c:pt>
                <c:pt idx="606" formatCode="0.00E+00">
                  <c:v>6.1059838641868997E-4</c:v>
                </c:pt>
                <c:pt idx="607" formatCode="0.00E+00">
                  <c:v>4.8047086144421499E-4</c:v>
                </c:pt>
                <c:pt idx="608" formatCode="0.00E+00">
                  <c:v>6.7065724409921704E-4</c:v>
                </c:pt>
                <c:pt idx="609" formatCode="0.00E+00">
                  <c:v>4.4043162299053001E-4</c:v>
                </c:pt>
                <c:pt idx="610" formatCode="0.00E+00">
                  <c:v>5.4052971912474195E-4</c:v>
                </c:pt>
                <c:pt idx="611" formatCode="0.00E+00">
                  <c:v>5.5053952873816302E-4</c:v>
                </c:pt>
                <c:pt idx="612" formatCode="0.00E+00">
                  <c:v>5.0049048067105702E-4</c:v>
                </c:pt>
                <c:pt idx="613" formatCode="0.00E+00">
                  <c:v>5.8056895757842601E-4</c:v>
                </c:pt>
                <c:pt idx="614" formatCode="0.00E+00">
                  <c:v>3.80372765310003E-4</c:v>
                </c:pt>
                <c:pt idx="615" formatCode="0.00E+00">
                  <c:v>6.4062781525895296E-4</c:v>
                </c:pt>
                <c:pt idx="616" formatCode="0.00E+00">
                  <c:v>6.0058857680526901E-4</c:v>
                </c:pt>
                <c:pt idx="617" formatCode="0.00E+00">
                  <c:v>6.2060819603211104E-4</c:v>
                </c:pt>
                <c:pt idx="618" formatCode="0.00E+00">
                  <c:v>7.1069648255290099E-4</c:v>
                </c:pt>
                <c:pt idx="619" formatCode="0.00E+00">
                  <c:v>6.1059838641868997E-4</c:v>
                </c:pt>
                <c:pt idx="620" formatCode="0.00E+00">
                  <c:v>3.40333526856319E-4</c:v>
                </c:pt>
                <c:pt idx="621" formatCode="0.00E+00">
                  <c:v>5.4052971912474195E-4</c:v>
                </c:pt>
                <c:pt idx="622" formatCode="0.00E+00">
                  <c:v>4.5044143260395103E-4</c:v>
                </c:pt>
                <c:pt idx="623" formatCode="0.00E+00">
                  <c:v>6.1059838641868997E-4</c:v>
                </c:pt>
                <c:pt idx="624" formatCode="0.00E+00">
                  <c:v>5.2051009989789905E-4</c:v>
                </c:pt>
                <c:pt idx="625" formatCode="0.00E+00">
                  <c:v>4.8047086144421499E-4</c:v>
                </c:pt>
                <c:pt idx="626" formatCode="0.00E+00">
                  <c:v>5.3051990951132099E-4</c:v>
                </c:pt>
                <c:pt idx="627" formatCode="0.00E+00">
                  <c:v>3.5034333646974001E-4</c:v>
                </c:pt>
                <c:pt idx="628" formatCode="0.00E+00">
                  <c:v>6.5063762487237403E-4</c:v>
                </c:pt>
                <c:pt idx="629" formatCode="0.00E+00">
                  <c:v>4.8047086144421499E-4</c:v>
                </c:pt>
                <c:pt idx="630" formatCode="0.00E+00">
                  <c:v>5.8056895757842601E-4</c:v>
                </c:pt>
                <c:pt idx="631" formatCode="0.00E+00">
                  <c:v>6.1059838641868997E-4</c:v>
                </c:pt>
                <c:pt idx="632" formatCode="0.00E+00">
                  <c:v>5.8056895757842601E-4</c:v>
                </c:pt>
                <c:pt idx="633" formatCode="0.00E+00">
                  <c:v>6.6064743448579597E-4</c:v>
                </c:pt>
                <c:pt idx="634" formatCode="0.00E+00">
                  <c:v>5.0049048067105702E-4</c:v>
                </c:pt>
                <c:pt idx="635" formatCode="0.00E+00">
                  <c:v>4.9048067105763595E-4</c:v>
                </c:pt>
                <c:pt idx="636" formatCode="0.00E+00">
                  <c:v>4.6045124221737302E-4</c:v>
                </c:pt>
                <c:pt idx="637" formatCode="0.00E+00">
                  <c:v>5.7055914796500505E-4</c:v>
                </c:pt>
                <c:pt idx="638" formatCode="0.00E+00">
                  <c:v>4.6045124221737302E-4</c:v>
                </c:pt>
                <c:pt idx="639" formatCode="0.00E+00">
                  <c:v>4.2041200376368798E-4</c:v>
                </c:pt>
                <c:pt idx="640" formatCode="0.00E+00">
                  <c:v>6.7065724409921704E-4</c:v>
                </c:pt>
                <c:pt idx="641" formatCode="0.00E+00">
                  <c:v>5.0049048067105702E-4</c:v>
                </c:pt>
                <c:pt idx="642" formatCode="0.00E+00">
                  <c:v>5.0049048067105702E-4</c:v>
                </c:pt>
                <c:pt idx="643" formatCode="0.00E+00">
                  <c:v>5.2051009989789905E-4</c:v>
                </c:pt>
                <c:pt idx="644" formatCode="0.00E+00">
                  <c:v>4.8047086144421499E-4</c:v>
                </c:pt>
                <c:pt idx="645" formatCode="0.00E+00">
                  <c:v>5.1050029028447798E-4</c:v>
                </c:pt>
                <c:pt idx="646" formatCode="0.00E+00">
                  <c:v>5.4052971912474195E-4</c:v>
                </c:pt>
                <c:pt idx="647" formatCode="0.00E+00">
                  <c:v>4.8047086144421499E-4</c:v>
                </c:pt>
                <c:pt idx="648" formatCode="0.00E+00">
                  <c:v>6.4062781525895296E-4</c:v>
                </c:pt>
                <c:pt idx="649" formatCode="0.00E+00">
                  <c:v>4.2041200376368798E-4</c:v>
                </c:pt>
                <c:pt idx="650" formatCode="0.00E+00">
                  <c:v>4.30421813377109E-4</c:v>
                </c:pt>
                <c:pt idx="651" formatCode="0.00E+00">
                  <c:v>5.9057876719184805E-4</c:v>
                </c:pt>
                <c:pt idx="652" formatCode="0.00E+00">
                  <c:v>7.2070629216632303E-4</c:v>
                </c:pt>
                <c:pt idx="653" formatCode="0.00E+00">
                  <c:v>4.2041200376368798E-4</c:v>
                </c:pt>
                <c:pt idx="654" formatCode="0.00E+00">
                  <c:v>6.0058857680526901E-4</c:v>
                </c:pt>
                <c:pt idx="655" formatCode="0.00E+00">
                  <c:v>5.7055914796500505E-4</c:v>
                </c:pt>
                <c:pt idx="656" formatCode="0.00E+00">
                  <c:v>5.1050029028447798E-4</c:v>
                </c:pt>
                <c:pt idx="657" formatCode="0.00E+00">
                  <c:v>5.9057876719184805E-4</c:v>
                </c:pt>
                <c:pt idx="658" formatCode="0.00E+00">
                  <c:v>5.7055914796500505E-4</c:v>
                </c:pt>
                <c:pt idx="659" formatCode="0.00E+00">
                  <c:v>5.3051990951132099E-4</c:v>
                </c:pt>
                <c:pt idx="660" formatCode="0.00E+00">
                  <c:v>4.9048067105763595E-4</c:v>
                </c:pt>
                <c:pt idx="661" formatCode="0.00E+00">
                  <c:v>5.5053952873816302E-4</c:v>
                </c:pt>
                <c:pt idx="662" formatCode="0.00E+00">
                  <c:v>5.1050029028447798E-4</c:v>
                </c:pt>
                <c:pt idx="663" formatCode="0.00E+00">
                  <c:v>4.8047086144421499E-4</c:v>
                </c:pt>
                <c:pt idx="664" formatCode="0.00E+00">
                  <c:v>5.7055914796500505E-4</c:v>
                </c:pt>
                <c:pt idx="665" formatCode="0.00E+00">
                  <c:v>5.5053952873816302E-4</c:v>
                </c:pt>
                <c:pt idx="666" formatCode="0.00E+00">
                  <c:v>5.5053952873816302E-4</c:v>
                </c:pt>
                <c:pt idx="667" formatCode="0.00E+00">
                  <c:v>6.0058857680526901E-4</c:v>
                </c:pt>
                <c:pt idx="668" formatCode="0.00E+00">
                  <c:v>5.1050029028447798E-4</c:v>
                </c:pt>
                <c:pt idx="669" formatCode="0.00E+00">
                  <c:v>4.7046105183079398E-4</c:v>
                </c:pt>
                <c:pt idx="670" formatCode="0.00E+00">
                  <c:v>5.7055914796500505E-4</c:v>
                </c:pt>
                <c:pt idx="671" formatCode="0.00E+00">
                  <c:v>5.1050029028447798E-4</c:v>
                </c:pt>
                <c:pt idx="672" formatCode="0.00E+00">
                  <c:v>4.0039238453684601E-4</c:v>
                </c:pt>
                <c:pt idx="673" formatCode="0.00E+00">
                  <c:v>3.5034333646974001E-4</c:v>
                </c:pt>
                <c:pt idx="674" formatCode="0.00E+00">
                  <c:v>6.4062781525895296E-4</c:v>
                </c:pt>
                <c:pt idx="675" formatCode="0.00E+00">
                  <c:v>4.0039238453684601E-4</c:v>
                </c:pt>
                <c:pt idx="676" formatCode="0.00E+00">
                  <c:v>5.7055914796500505E-4</c:v>
                </c:pt>
                <c:pt idx="677" formatCode="0.00E+00">
                  <c:v>5.4052971912474195E-4</c:v>
                </c:pt>
                <c:pt idx="678" formatCode="0.00E+00">
                  <c:v>5.8056895757842601E-4</c:v>
                </c:pt>
                <c:pt idx="679" formatCode="0.00E+00">
                  <c:v>5.1050029028447798E-4</c:v>
                </c:pt>
                <c:pt idx="680" formatCode="0.00E+00">
                  <c:v>5.6054933835158398E-4</c:v>
                </c:pt>
                <c:pt idx="681" formatCode="0.00E+00">
                  <c:v>4.5044143260395103E-4</c:v>
                </c:pt>
                <c:pt idx="682" formatCode="0.00E+00">
                  <c:v>4.6045124221737302E-4</c:v>
                </c:pt>
                <c:pt idx="683" formatCode="0.00E+00">
                  <c:v>5.1050029028447798E-4</c:v>
                </c:pt>
                <c:pt idx="684" formatCode="0.00E+00">
                  <c:v>5.1050029028447798E-4</c:v>
                </c:pt>
                <c:pt idx="685" formatCode="0.00E+00">
                  <c:v>4.1040219415026702E-4</c:v>
                </c:pt>
                <c:pt idx="686" formatCode="0.00E+00">
                  <c:v>4.8047086144421499E-4</c:v>
                </c:pt>
                <c:pt idx="687" formatCode="0.00E+00">
                  <c:v>5.3051990951132099E-4</c:v>
                </c:pt>
                <c:pt idx="688" formatCode="0.00E+00">
                  <c:v>6.6064743448579597E-4</c:v>
                </c:pt>
                <c:pt idx="689" formatCode="0.00E+00">
                  <c:v>5.0049048067105702E-4</c:v>
                </c:pt>
                <c:pt idx="690" formatCode="0.00E+00">
                  <c:v>5.2051009989789905E-4</c:v>
                </c:pt>
                <c:pt idx="691" formatCode="0.00E+00">
                  <c:v>5.3051990951132099E-4</c:v>
                </c:pt>
                <c:pt idx="692" formatCode="0.00E+00">
                  <c:v>5.5053952873816302E-4</c:v>
                </c:pt>
                <c:pt idx="693" formatCode="0.00E+00">
                  <c:v>4.7046105183079398E-4</c:v>
                </c:pt>
                <c:pt idx="694" formatCode="0.00E+00">
                  <c:v>5.9057876719184805E-4</c:v>
                </c:pt>
                <c:pt idx="695" formatCode="0.00E+00">
                  <c:v>4.1040219415026702E-4</c:v>
                </c:pt>
                <c:pt idx="696" formatCode="0.00E+00">
                  <c:v>5.6054933835158398E-4</c:v>
                </c:pt>
                <c:pt idx="697" formatCode="0.00E+00">
                  <c:v>5.6054933835158398E-4</c:v>
                </c:pt>
                <c:pt idx="698" formatCode="0.00E+00">
                  <c:v>6.2060819603211104E-4</c:v>
                </c:pt>
                <c:pt idx="699" formatCode="0.00E+00">
                  <c:v>5.4052971912474195E-4</c:v>
                </c:pt>
                <c:pt idx="700" formatCode="0.00E+00">
                  <c:v>5.0049048067105702E-4</c:v>
                </c:pt>
                <c:pt idx="701" formatCode="0.00E+00">
                  <c:v>5.9057876719184805E-4</c:v>
                </c:pt>
                <c:pt idx="702" formatCode="0.00E+00">
                  <c:v>5.2051009989789905E-4</c:v>
                </c:pt>
                <c:pt idx="703" formatCode="0.00E+00">
                  <c:v>3.80372765310003E-4</c:v>
                </c:pt>
                <c:pt idx="704" formatCode="0.00E+00">
                  <c:v>6.6064743448579597E-4</c:v>
                </c:pt>
                <c:pt idx="705" formatCode="0.00E+00">
                  <c:v>6.0058857680526901E-4</c:v>
                </c:pt>
                <c:pt idx="706" formatCode="0.00E+00">
                  <c:v>5.7055914796500505E-4</c:v>
                </c:pt>
                <c:pt idx="707" formatCode="0.00E+00">
                  <c:v>5.2051009989789905E-4</c:v>
                </c:pt>
                <c:pt idx="708" formatCode="0.00E+00">
                  <c:v>4.8047086144421499E-4</c:v>
                </c:pt>
                <c:pt idx="709" formatCode="0.00E+00">
                  <c:v>4.2041200376368798E-4</c:v>
                </c:pt>
                <c:pt idx="710" formatCode="0.00E+00">
                  <c:v>5.0049048067105702E-4</c:v>
                </c:pt>
                <c:pt idx="711" formatCode="0.00E+00">
                  <c:v>5.2051009989789905E-4</c:v>
                </c:pt>
                <c:pt idx="712" formatCode="0.00E+00">
                  <c:v>4.30421813377109E-4</c:v>
                </c:pt>
                <c:pt idx="713" formatCode="0.00E+00">
                  <c:v>3.6035314608316097E-4</c:v>
                </c:pt>
                <c:pt idx="714" formatCode="0.00E+00">
                  <c:v>4.6045124221737302E-4</c:v>
                </c:pt>
                <c:pt idx="715" formatCode="0.00E+00">
                  <c:v>4.8047086144421499E-4</c:v>
                </c:pt>
                <c:pt idx="716" formatCode="0.00E+00">
                  <c:v>4.6045124221737302E-4</c:v>
                </c:pt>
                <c:pt idx="717" formatCode="0.00E+00">
                  <c:v>5.0049048067105702E-4</c:v>
                </c:pt>
                <c:pt idx="718" formatCode="0.00E+00">
                  <c:v>5.0049048067105702E-4</c:v>
                </c:pt>
                <c:pt idx="719" formatCode="0.00E+00">
                  <c:v>4.5044143260395103E-4</c:v>
                </c:pt>
                <c:pt idx="720" formatCode="0.00E+00">
                  <c:v>4.4043162299053001E-4</c:v>
                </c:pt>
                <c:pt idx="721" formatCode="0.00E+00">
                  <c:v>4.7046105183079398E-4</c:v>
                </c:pt>
                <c:pt idx="722" formatCode="0.00E+00">
                  <c:v>3.9038257492342402E-4</c:v>
                </c:pt>
                <c:pt idx="723" formatCode="0.00E+00">
                  <c:v>5.5053952873816302E-4</c:v>
                </c:pt>
                <c:pt idx="724" formatCode="0.00E+00">
                  <c:v>4.6045124221737302E-4</c:v>
                </c:pt>
                <c:pt idx="725" formatCode="0.00E+00">
                  <c:v>4.1040219415026702E-4</c:v>
                </c:pt>
                <c:pt idx="726" formatCode="0.00E+00">
                  <c:v>5.4052971912474195E-4</c:v>
                </c:pt>
                <c:pt idx="727" formatCode="0.00E+00">
                  <c:v>5.5053952873816302E-4</c:v>
                </c:pt>
                <c:pt idx="728" formatCode="0.00E+00">
                  <c:v>5.1050029028447798E-4</c:v>
                </c:pt>
                <c:pt idx="729" formatCode="0.00E+00">
                  <c:v>4.30421813377109E-4</c:v>
                </c:pt>
                <c:pt idx="730" formatCode="0.00E+00">
                  <c:v>5.7055914796500505E-4</c:v>
                </c:pt>
                <c:pt idx="731" formatCode="0.00E+00">
                  <c:v>4.8047086144421499E-4</c:v>
                </c:pt>
                <c:pt idx="732" formatCode="0.00E+00">
                  <c:v>4.30421813377109E-4</c:v>
                </c:pt>
                <c:pt idx="733" formatCode="0.00E+00">
                  <c:v>4.2041200376368798E-4</c:v>
                </c:pt>
                <c:pt idx="734" formatCode="0.00E+00">
                  <c:v>4.2041200376368798E-4</c:v>
                </c:pt>
                <c:pt idx="735" formatCode="0.00E+00">
                  <c:v>5.3051990951132099E-4</c:v>
                </c:pt>
                <c:pt idx="736" formatCode="0.00E+00">
                  <c:v>5.3051990951132099E-4</c:v>
                </c:pt>
                <c:pt idx="737" formatCode="0.00E+00">
                  <c:v>5.7055914796500505E-4</c:v>
                </c:pt>
                <c:pt idx="738" formatCode="0.00E+00">
                  <c:v>4.30421813377109E-4</c:v>
                </c:pt>
                <c:pt idx="739" formatCode="0.00E+00">
                  <c:v>4.5044143260395103E-4</c:v>
                </c:pt>
                <c:pt idx="740" formatCode="0.00E+00">
                  <c:v>5.9057876719184805E-4</c:v>
                </c:pt>
                <c:pt idx="741" formatCode="0.00E+00">
                  <c:v>6.0058857680526901E-4</c:v>
                </c:pt>
                <c:pt idx="742" formatCode="0.00E+00">
                  <c:v>5.2051009989789905E-4</c:v>
                </c:pt>
                <c:pt idx="743" formatCode="0.00E+00">
                  <c:v>3.7036295569658199E-4</c:v>
                </c:pt>
                <c:pt idx="744" formatCode="0.00E+00">
                  <c:v>4.5044143260395103E-4</c:v>
                </c:pt>
                <c:pt idx="745" formatCode="0.00E+00">
                  <c:v>3.40333526856319E-4</c:v>
                </c:pt>
                <c:pt idx="746" formatCode="0.00E+00">
                  <c:v>5.3051990951132099E-4</c:v>
                </c:pt>
                <c:pt idx="747" formatCode="0.00E+00">
                  <c:v>4.7046105183079398E-4</c:v>
                </c:pt>
                <c:pt idx="748" formatCode="0.00E+00">
                  <c:v>6.0058857680526901E-4</c:v>
                </c:pt>
                <c:pt idx="749" formatCode="0.00E+00">
                  <c:v>4.7046105183079398E-4</c:v>
                </c:pt>
                <c:pt idx="750" formatCode="0.00E+00">
                  <c:v>4.4043162299053001E-4</c:v>
                </c:pt>
                <c:pt idx="751" formatCode="0.00E+00">
                  <c:v>3.9038257492342402E-4</c:v>
                </c:pt>
                <c:pt idx="752" formatCode="0.00E+00">
                  <c:v>3.6035314608316097E-4</c:v>
                </c:pt>
                <c:pt idx="753" formatCode="0.00E+00">
                  <c:v>5.0049048067105702E-4</c:v>
                </c:pt>
                <c:pt idx="754" formatCode="0.00E+00">
                  <c:v>5.3051990951132099E-4</c:v>
                </c:pt>
                <c:pt idx="755" formatCode="0.00E+00">
                  <c:v>4.1040219415026702E-4</c:v>
                </c:pt>
                <c:pt idx="756" formatCode="0.00E+00">
                  <c:v>5.1050029028447798E-4</c:v>
                </c:pt>
                <c:pt idx="757" formatCode="0.00E+00">
                  <c:v>6.1059838641868997E-4</c:v>
                </c:pt>
                <c:pt idx="758" formatCode="0.00E+00">
                  <c:v>4.5044143260395103E-4</c:v>
                </c:pt>
                <c:pt idx="759" formatCode="0.00E+00">
                  <c:v>4.6045124221737302E-4</c:v>
                </c:pt>
                <c:pt idx="760" formatCode="0.00E+00">
                  <c:v>6.2060819603211104E-4</c:v>
                </c:pt>
                <c:pt idx="761" formatCode="0.00E+00">
                  <c:v>5.0049048067105702E-4</c:v>
                </c:pt>
                <c:pt idx="762" formatCode="0.00E+00">
                  <c:v>4.5044143260395103E-4</c:v>
                </c:pt>
                <c:pt idx="763" formatCode="0.00E+00">
                  <c:v>4.6045124221737302E-4</c:v>
                </c:pt>
                <c:pt idx="764" formatCode="0.00E+00">
                  <c:v>3.6035314608316097E-4</c:v>
                </c:pt>
                <c:pt idx="765" formatCode="0.00E+00">
                  <c:v>4.2041200376368798E-4</c:v>
                </c:pt>
                <c:pt idx="766" formatCode="0.00E+00">
                  <c:v>5.2051009989789905E-4</c:v>
                </c:pt>
                <c:pt idx="767" formatCode="0.00E+00">
                  <c:v>6.2060819603211104E-4</c:v>
                </c:pt>
                <c:pt idx="768" formatCode="0.00E+00">
                  <c:v>3.6035314608316097E-4</c:v>
                </c:pt>
                <c:pt idx="769" formatCode="0.00E+00">
                  <c:v>4.1040219415026702E-4</c:v>
                </c:pt>
                <c:pt idx="770" formatCode="0.00E+00">
                  <c:v>3.6035314608316097E-4</c:v>
                </c:pt>
                <c:pt idx="771" formatCode="0.00E+00">
                  <c:v>4.2041200376368798E-4</c:v>
                </c:pt>
                <c:pt idx="772" formatCode="0.00E+00">
                  <c:v>4.9048067105763595E-4</c:v>
                </c:pt>
                <c:pt idx="773" formatCode="0.00E+00">
                  <c:v>4.30421813377109E-4</c:v>
                </c:pt>
                <c:pt idx="774" formatCode="0.00E+00">
                  <c:v>4.5044143260395103E-4</c:v>
                </c:pt>
                <c:pt idx="775" formatCode="0.00E+00">
                  <c:v>4.30421813377109E-4</c:v>
                </c:pt>
                <c:pt idx="776" formatCode="0.00E+00">
                  <c:v>5.0049048067105702E-4</c:v>
                </c:pt>
                <c:pt idx="777" formatCode="0.00E+00">
                  <c:v>5.8056895757842601E-4</c:v>
                </c:pt>
                <c:pt idx="778" formatCode="0.00E+00">
                  <c:v>5.0049048067105702E-4</c:v>
                </c:pt>
                <c:pt idx="779" formatCode="0.00E+00">
                  <c:v>4.8047086144421499E-4</c:v>
                </c:pt>
                <c:pt idx="780" formatCode="0.00E+00">
                  <c:v>4.0039238453684601E-4</c:v>
                </c:pt>
                <c:pt idx="781" formatCode="0.00E+00">
                  <c:v>4.0039238453684601E-4</c:v>
                </c:pt>
                <c:pt idx="782" formatCode="0.00E+00">
                  <c:v>5.3051990951132099E-4</c:v>
                </c:pt>
                <c:pt idx="783" formatCode="0.00E+00">
                  <c:v>5.0049048067105702E-4</c:v>
                </c:pt>
                <c:pt idx="784" formatCode="0.00E+00">
                  <c:v>4.5044143260395103E-4</c:v>
                </c:pt>
                <c:pt idx="785" formatCode="0.00E+00">
                  <c:v>4.30421813377109E-4</c:v>
                </c:pt>
                <c:pt idx="786" formatCode="0.00E+00">
                  <c:v>4.5044143260395103E-4</c:v>
                </c:pt>
                <c:pt idx="787" formatCode="0.00E+00">
                  <c:v>3.9038257492342402E-4</c:v>
                </c:pt>
                <c:pt idx="788" formatCode="0.00E+00">
                  <c:v>4.4043162299053001E-4</c:v>
                </c:pt>
                <c:pt idx="789" formatCode="0.00E+00">
                  <c:v>4.5044143260395103E-4</c:v>
                </c:pt>
                <c:pt idx="790" formatCode="0.00E+00">
                  <c:v>4.5044143260395103E-4</c:v>
                </c:pt>
                <c:pt idx="791" formatCode="0.00E+00">
                  <c:v>4.5044143260395103E-4</c:v>
                </c:pt>
                <c:pt idx="792" formatCode="0.00E+00">
                  <c:v>4.2041200376368798E-4</c:v>
                </c:pt>
                <c:pt idx="793" formatCode="0.00E+00">
                  <c:v>5.3051990951132099E-4</c:v>
                </c:pt>
                <c:pt idx="794" formatCode="0.00E+00">
                  <c:v>4.9048067105763595E-4</c:v>
                </c:pt>
                <c:pt idx="795" formatCode="0.00E+00">
                  <c:v>5.5053952873816302E-4</c:v>
                </c:pt>
                <c:pt idx="796" formatCode="0.00E+00">
                  <c:v>4.6045124221737302E-4</c:v>
                </c:pt>
                <c:pt idx="797" formatCode="0.00E+00">
                  <c:v>4.1040219415026702E-4</c:v>
                </c:pt>
                <c:pt idx="798" formatCode="0.00E+00">
                  <c:v>3.6035314608316097E-4</c:v>
                </c:pt>
                <c:pt idx="799" formatCode="0.00E+00">
                  <c:v>4.30421813377109E-4</c:v>
                </c:pt>
                <c:pt idx="800" formatCode="0.00E+00">
                  <c:v>5.8056895757842601E-4</c:v>
                </c:pt>
                <c:pt idx="801" formatCode="0.00E+00">
                  <c:v>3.7036295569658199E-4</c:v>
                </c:pt>
                <c:pt idx="802" formatCode="0.00E+00">
                  <c:v>3.9038257492342402E-4</c:v>
                </c:pt>
                <c:pt idx="803" formatCode="0.00E+00">
                  <c:v>5.1050029028447798E-4</c:v>
                </c:pt>
                <c:pt idx="804" formatCode="0.00E+00">
                  <c:v>4.0039238453684601E-4</c:v>
                </c:pt>
                <c:pt idx="805" formatCode="0.00E+00">
                  <c:v>4.30421813377109E-4</c:v>
                </c:pt>
                <c:pt idx="806" formatCode="0.00E+00">
                  <c:v>4.1040219415026702E-4</c:v>
                </c:pt>
                <c:pt idx="807" formatCode="0.00E+00">
                  <c:v>4.7046105183079398E-4</c:v>
                </c:pt>
                <c:pt idx="808" formatCode="0.00E+00">
                  <c:v>5.3051990951132099E-4</c:v>
                </c:pt>
                <c:pt idx="809" formatCode="0.00E+00">
                  <c:v>4.0039238453684601E-4</c:v>
                </c:pt>
                <c:pt idx="810" formatCode="0.00E+00">
                  <c:v>1.0009809613421099E-5</c:v>
                </c:pt>
                <c:pt idx="811" formatCode="0.00E+00">
                  <c:v>5.7055914796500505E-4</c:v>
                </c:pt>
                <c:pt idx="812" formatCode="0.00E+00">
                  <c:v>4.30421813377109E-4</c:v>
                </c:pt>
                <c:pt idx="813" formatCode="0.00E+00">
                  <c:v>3.7036295569658199E-4</c:v>
                </c:pt>
                <c:pt idx="814" formatCode="0.00E+00">
                  <c:v>4.6045124221737302E-4</c:v>
                </c:pt>
                <c:pt idx="815" formatCode="0.00E+00">
                  <c:v>6.9067686332605896E-4</c:v>
                </c:pt>
                <c:pt idx="816" formatCode="0.00E+00">
                  <c:v>4.9048067105763595E-4</c:v>
                </c:pt>
                <c:pt idx="817" formatCode="0.00E+00">
                  <c:v>3.80372765310003E-4</c:v>
                </c:pt>
                <c:pt idx="818" formatCode="0.00E+00">
                  <c:v>4.4043162299053001E-4</c:v>
                </c:pt>
                <c:pt idx="819" formatCode="0.00E+00">
                  <c:v>4.0039238453684601E-4</c:v>
                </c:pt>
                <c:pt idx="820" formatCode="0.00E+00">
                  <c:v>3.3032371724289798E-4</c:v>
                </c:pt>
                <c:pt idx="821" formatCode="0.00E+00">
                  <c:v>3.80372765310003E-4</c:v>
                </c:pt>
                <c:pt idx="822" formatCode="0.00E+00">
                  <c:v>3.9038257492342402E-4</c:v>
                </c:pt>
                <c:pt idx="823" formatCode="0.00E+00">
                  <c:v>5.0049048067105702E-4</c:v>
                </c:pt>
                <c:pt idx="824" formatCode="0.00E+00">
                  <c:v>3.80372765310003E-4</c:v>
                </c:pt>
                <c:pt idx="825" formatCode="0.00E+00">
                  <c:v>5.0049048067105702E-4</c:v>
                </c:pt>
                <c:pt idx="826" formatCode="0.00E+00">
                  <c:v>4.0039238453684601E-4</c:v>
                </c:pt>
                <c:pt idx="827" formatCode="0.00E+00">
                  <c:v>4.0039238453684601E-4</c:v>
                </c:pt>
                <c:pt idx="828" formatCode="0.00E+00">
                  <c:v>3.5034333646974001E-4</c:v>
                </c:pt>
                <c:pt idx="829" formatCode="0.00E+00">
                  <c:v>3.9038257492342402E-4</c:v>
                </c:pt>
                <c:pt idx="830" formatCode="0.00E+00">
                  <c:v>4.4043162299053001E-4</c:v>
                </c:pt>
                <c:pt idx="831" formatCode="0.00E+00">
                  <c:v>5.9057876719184805E-4</c:v>
                </c:pt>
                <c:pt idx="832" formatCode="0.00E+00">
                  <c:v>4.9048067105763595E-4</c:v>
                </c:pt>
                <c:pt idx="833" formatCode="0.00E+00">
                  <c:v>3.9038257492342402E-4</c:v>
                </c:pt>
                <c:pt idx="834" formatCode="0.00E+00">
                  <c:v>5.6054933835158398E-4</c:v>
                </c:pt>
                <c:pt idx="835" formatCode="0.00E+00">
                  <c:v>4.9048067105763595E-4</c:v>
                </c:pt>
                <c:pt idx="836" formatCode="0.00E+00">
                  <c:v>4.4043162299053001E-4</c:v>
                </c:pt>
                <c:pt idx="837" formatCode="0.00E+00">
                  <c:v>5.5053952873816302E-4</c:v>
                </c:pt>
                <c:pt idx="838" formatCode="0.00E+00">
                  <c:v>6.0058857680526901E-4</c:v>
                </c:pt>
                <c:pt idx="839" formatCode="0.00E+00">
                  <c:v>4.2041200376368798E-4</c:v>
                </c:pt>
                <c:pt idx="840" formatCode="0.00E+00">
                  <c:v>4.5044143260395103E-4</c:v>
                </c:pt>
                <c:pt idx="841" formatCode="0.00E+00">
                  <c:v>3.6035314608316097E-4</c:v>
                </c:pt>
                <c:pt idx="842" formatCode="0.00E+00">
                  <c:v>4.5044143260395103E-4</c:v>
                </c:pt>
                <c:pt idx="843" formatCode="0.00E+00">
                  <c:v>4.2041200376368798E-4</c:v>
                </c:pt>
                <c:pt idx="844" formatCode="0.00E+00">
                  <c:v>4.4043162299053001E-4</c:v>
                </c:pt>
                <c:pt idx="845" formatCode="0.00E+00">
                  <c:v>6.1059838641868997E-4</c:v>
                </c:pt>
                <c:pt idx="846" formatCode="0.00E+00">
                  <c:v>4.7046105183079398E-4</c:v>
                </c:pt>
                <c:pt idx="847" formatCode="0.00E+00">
                  <c:v>3.7036295569658199E-4</c:v>
                </c:pt>
                <c:pt idx="848" formatCode="0.00E+00">
                  <c:v>4.6045124221737302E-4</c:v>
                </c:pt>
                <c:pt idx="849" formatCode="0.00E+00">
                  <c:v>4.8047086144421499E-4</c:v>
                </c:pt>
                <c:pt idx="850" formatCode="0.00E+00">
                  <c:v>4.6045124221737302E-4</c:v>
                </c:pt>
                <c:pt idx="851" formatCode="0.00E+00">
                  <c:v>4.30421813377109E-4</c:v>
                </c:pt>
                <c:pt idx="852" formatCode="0.00E+00">
                  <c:v>5.1050029028447798E-4</c:v>
                </c:pt>
                <c:pt idx="853" formatCode="0.00E+00">
                  <c:v>4.6045124221737302E-4</c:v>
                </c:pt>
                <c:pt idx="854" formatCode="0.00E+00">
                  <c:v>4.4043162299053001E-4</c:v>
                </c:pt>
                <c:pt idx="855" formatCode="0.00E+00">
                  <c:v>4.9048067105763595E-4</c:v>
                </c:pt>
                <c:pt idx="856" formatCode="0.00E+00">
                  <c:v>4.4043162299053001E-4</c:v>
                </c:pt>
                <c:pt idx="857" formatCode="0.00E+00">
                  <c:v>4.5044143260395103E-4</c:v>
                </c:pt>
                <c:pt idx="858" formatCode="0.00E+00">
                  <c:v>4.4043162299053001E-4</c:v>
                </c:pt>
                <c:pt idx="859" formatCode="0.00E+00">
                  <c:v>5.0049048067105702E-4</c:v>
                </c:pt>
                <c:pt idx="860" formatCode="0.00E+00">
                  <c:v>5.0049048067105702E-4</c:v>
                </c:pt>
                <c:pt idx="861" formatCode="0.00E+00">
                  <c:v>4.1040219415026702E-4</c:v>
                </c:pt>
                <c:pt idx="862" formatCode="0.00E+00">
                  <c:v>4.0039238453684601E-4</c:v>
                </c:pt>
                <c:pt idx="863" formatCode="0.00E+00">
                  <c:v>4.6045124221737302E-4</c:v>
                </c:pt>
                <c:pt idx="864" formatCode="0.00E+00">
                  <c:v>3.40333526856319E-4</c:v>
                </c:pt>
                <c:pt idx="865" formatCode="0.00E+00">
                  <c:v>3.1030409801605498E-4</c:v>
                </c:pt>
                <c:pt idx="866" formatCode="0.00E+00">
                  <c:v>4.9048067105763595E-4</c:v>
                </c:pt>
                <c:pt idx="867" formatCode="0.00E+00">
                  <c:v>5.0049048067105702E-4</c:v>
                </c:pt>
                <c:pt idx="868" formatCode="0.00E+00">
                  <c:v>5.1050029028447798E-4</c:v>
                </c:pt>
                <c:pt idx="869" formatCode="0.00E+00">
                  <c:v>4.30421813377109E-4</c:v>
                </c:pt>
                <c:pt idx="870" formatCode="0.00E+00">
                  <c:v>5.3051990951132099E-4</c:v>
                </c:pt>
                <c:pt idx="871" formatCode="0.00E+00">
                  <c:v>3.80372765310003E-4</c:v>
                </c:pt>
                <c:pt idx="872" formatCode="0.00E+00">
                  <c:v>4.4043162299053001E-4</c:v>
                </c:pt>
                <c:pt idx="873" formatCode="0.00E+00">
                  <c:v>5.1050029028447798E-4</c:v>
                </c:pt>
                <c:pt idx="874" formatCode="0.00E+00">
                  <c:v>4.0039238453684601E-4</c:v>
                </c:pt>
                <c:pt idx="875" formatCode="0.00E+00">
                  <c:v>4.7046105183079398E-4</c:v>
                </c:pt>
                <c:pt idx="876" formatCode="0.00E+00">
                  <c:v>3.9038257492342402E-4</c:v>
                </c:pt>
                <c:pt idx="877" formatCode="0.00E+00">
                  <c:v>4.0039238453684601E-4</c:v>
                </c:pt>
                <c:pt idx="878" formatCode="0.00E+00">
                  <c:v>4.6045124221737302E-4</c:v>
                </c:pt>
                <c:pt idx="879" formatCode="0.00E+00">
                  <c:v>5.0049048067105702E-4</c:v>
                </c:pt>
                <c:pt idx="880" formatCode="0.00E+00">
                  <c:v>4.2041200376368798E-4</c:v>
                </c:pt>
                <c:pt idx="881" formatCode="0.00E+00">
                  <c:v>5.7055914796500505E-4</c:v>
                </c:pt>
                <c:pt idx="882" formatCode="0.00E+00">
                  <c:v>6.4062781525895296E-4</c:v>
                </c:pt>
                <c:pt idx="883" formatCode="0.00E+00">
                  <c:v>4.5044143260395103E-4</c:v>
                </c:pt>
                <c:pt idx="884" formatCode="0.00E+00">
                  <c:v>3.3032371724289798E-4</c:v>
                </c:pt>
                <c:pt idx="885" formatCode="0.00E+00">
                  <c:v>4.1040219415026702E-4</c:v>
                </c:pt>
                <c:pt idx="886" formatCode="0.00E+00">
                  <c:v>4.30421813377109E-4</c:v>
                </c:pt>
                <c:pt idx="887" formatCode="0.00E+00">
                  <c:v>4.30421813377109E-4</c:v>
                </c:pt>
                <c:pt idx="888" formatCode="0.00E+00">
                  <c:v>4.30421813377109E-4</c:v>
                </c:pt>
                <c:pt idx="889" formatCode="0.00E+00">
                  <c:v>2.90284478789213E-4</c:v>
                </c:pt>
                <c:pt idx="890" formatCode="0.00E+00">
                  <c:v>4.0039238453684601E-4</c:v>
                </c:pt>
                <c:pt idx="891" formatCode="0.00E+00">
                  <c:v>4.4043162299053001E-4</c:v>
                </c:pt>
                <c:pt idx="892" formatCode="0.00E+00">
                  <c:v>4.0039238453684601E-4</c:v>
                </c:pt>
                <c:pt idx="893" formatCode="0.00E+00">
                  <c:v>4.6045124221737302E-4</c:v>
                </c:pt>
                <c:pt idx="894" formatCode="0.00E+00">
                  <c:v>4.5044143260395103E-4</c:v>
                </c:pt>
                <c:pt idx="895" formatCode="0.00E+00">
                  <c:v>4.2041200376368798E-4</c:v>
                </c:pt>
                <c:pt idx="896" formatCode="0.00E+00">
                  <c:v>4.30421813377109E-4</c:v>
                </c:pt>
                <c:pt idx="897" formatCode="0.00E+00">
                  <c:v>3.5034333646974001E-4</c:v>
                </c:pt>
                <c:pt idx="898" formatCode="0.00E+00">
                  <c:v>4.9048067105763595E-4</c:v>
                </c:pt>
                <c:pt idx="899" formatCode="0.00E+00">
                  <c:v>4.0039238453684601E-4</c:v>
                </c:pt>
                <c:pt idx="900" formatCode="0.00E+00">
                  <c:v>3.9038257492342402E-4</c:v>
                </c:pt>
                <c:pt idx="901" formatCode="0.00E+00">
                  <c:v>5.5053952873816302E-4</c:v>
                </c:pt>
                <c:pt idx="902" formatCode="0.00E+00">
                  <c:v>5.0049048067105702E-4</c:v>
                </c:pt>
                <c:pt idx="903" formatCode="0.00E+00">
                  <c:v>1.0009809613421099E-5</c:v>
                </c:pt>
                <c:pt idx="904" formatCode="0.00E+00">
                  <c:v>4.1040219415026702E-4</c:v>
                </c:pt>
                <c:pt idx="905" formatCode="0.00E+00">
                  <c:v>3.3032371724289798E-4</c:v>
                </c:pt>
                <c:pt idx="906" formatCode="0.00E+00">
                  <c:v>4.1040219415026702E-4</c:v>
                </c:pt>
                <c:pt idx="907" formatCode="0.00E+00">
                  <c:v>4.1040219415026702E-4</c:v>
                </c:pt>
                <c:pt idx="908" formatCode="0.00E+00">
                  <c:v>4.1040219415026702E-4</c:v>
                </c:pt>
                <c:pt idx="909" formatCode="0.00E+00">
                  <c:v>4.5044143260395103E-4</c:v>
                </c:pt>
                <c:pt idx="910" formatCode="0.00E+00">
                  <c:v>3.6035314608316097E-4</c:v>
                </c:pt>
                <c:pt idx="911" formatCode="0.00E+00">
                  <c:v>1.0009809613421099E-5</c:v>
                </c:pt>
                <c:pt idx="912" formatCode="0.00E+00">
                  <c:v>3.5034333646974001E-4</c:v>
                </c:pt>
                <c:pt idx="913" formatCode="0.00E+00">
                  <c:v>3.5034333646974001E-4</c:v>
                </c:pt>
                <c:pt idx="914" formatCode="0.00E+00">
                  <c:v>4.5044143260395103E-4</c:v>
                </c:pt>
                <c:pt idx="915" formatCode="0.00E+00">
                  <c:v>5.0049048067105702E-4</c:v>
                </c:pt>
                <c:pt idx="916" formatCode="0.00E+00">
                  <c:v>4.4043162299053001E-4</c:v>
                </c:pt>
                <c:pt idx="917" formatCode="0.00E+00">
                  <c:v>4.4043162299053001E-4</c:v>
                </c:pt>
                <c:pt idx="918" formatCode="0.00E+00">
                  <c:v>3.6035314608316097E-4</c:v>
                </c:pt>
                <c:pt idx="919" formatCode="0.00E+00">
                  <c:v>2.7026485956237097E-4</c:v>
                </c:pt>
                <c:pt idx="920" formatCode="0.00E+00">
                  <c:v>3.9038257492342402E-4</c:v>
                </c:pt>
                <c:pt idx="921" formatCode="0.00E+00">
                  <c:v>3.5034333646974001E-4</c:v>
                </c:pt>
                <c:pt idx="922" formatCode="0.00E+00">
                  <c:v>4.30421813377109E-4</c:v>
                </c:pt>
                <c:pt idx="923" formatCode="0.00E+00">
                  <c:v>3.6035314608316097E-4</c:v>
                </c:pt>
                <c:pt idx="924" formatCode="0.00E+00">
                  <c:v>4.30421813377109E-4</c:v>
                </c:pt>
                <c:pt idx="925" formatCode="0.00E+00">
                  <c:v>2.7026485956237097E-4</c:v>
                </c:pt>
                <c:pt idx="926" formatCode="0.00E+00">
                  <c:v>2.6025504994894898E-4</c:v>
                </c:pt>
                <c:pt idx="927" formatCode="0.00E+00">
                  <c:v>3.6035314608316097E-4</c:v>
                </c:pt>
                <c:pt idx="928" formatCode="0.00E+00">
                  <c:v>3.7036295569658199E-4</c:v>
                </c:pt>
                <c:pt idx="929" formatCode="0.00E+00">
                  <c:v>3.1030409801605498E-4</c:v>
                </c:pt>
                <c:pt idx="930" formatCode="0.00E+00">
                  <c:v>3.7036295569658199E-4</c:v>
                </c:pt>
                <c:pt idx="931" formatCode="0.00E+00">
                  <c:v>4.1040219415026702E-4</c:v>
                </c:pt>
                <c:pt idx="932" formatCode="0.00E+00">
                  <c:v>4.8047086144421499E-4</c:v>
                </c:pt>
                <c:pt idx="933" formatCode="0.00E+00">
                  <c:v>4.6045124221737302E-4</c:v>
                </c:pt>
                <c:pt idx="934" formatCode="0.00E+00">
                  <c:v>4.7046105183079398E-4</c:v>
                </c:pt>
                <c:pt idx="935" formatCode="0.00E+00">
                  <c:v>4.7046105183079398E-4</c:v>
                </c:pt>
                <c:pt idx="936" formatCode="0.00E+00">
                  <c:v>5.0049048067105702E-4</c:v>
                </c:pt>
                <c:pt idx="937" formatCode="0.00E+00">
                  <c:v>4.8047086144421499E-4</c:v>
                </c:pt>
                <c:pt idx="938" formatCode="0.00E+00">
                  <c:v>3.0029428840263402E-4</c:v>
                </c:pt>
                <c:pt idx="939" formatCode="0.00E+00">
                  <c:v>4.5044143260395103E-4</c:v>
                </c:pt>
                <c:pt idx="940" formatCode="0.00E+00">
                  <c:v>4.4043162299053001E-4</c:v>
                </c:pt>
                <c:pt idx="941" formatCode="0.00E+00">
                  <c:v>3.9038257492342402E-4</c:v>
                </c:pt>
                <c:pt idx="942" formatCode="0.00E+00">
                  <c:v>4.2041200376368798E-4</c:v>
                </c:pt>
                <c:pt idx="943" formatCode="0.00E+00">
                  <c:v>3.5034333646974001E-4</c:v>
                </c:pt>
                <c:pt idx="944" formatCode="0.00E+00">
                  <c:v>4.2041200376368798E-4</c:v>
                </c:pt>
                <c:pt idx="945" formatCode="0.00E+00">
                  <c:v>4.0039238453684601E-4</c:v>
                </c:pt>
                <c:pt idx="946" formatCode="0.00E+00">
                  <c:v>4.5044143260395103E-4</c:v>
                </c:pt>
                <c:pt idx="947" formatCode="0.00E+00">
                  <c:v>4.5044143260395103E-4</c:v>
                </c:pt>
                <c:pt idx="948" formatCode="0.00E+00">
                  <c:v>5.8056895757842601E-4</c:v>
                </c:pt>
                <c:pt idx="949" formatCode="0.00E+00">
                  <c:v>3.40333526856319E-4</c:v>
                </c:pt>
                <c:pt idx="950" formatCode="0.00E+00">
                  <c:v>4.4043162299053001E-4</c:v>
                </c:pt>
                <c:pt idx="951" formatCode="0.00E+00">
                  <c:v>3.1030409801605498E-4</c:v>
                </c:pt>
                <c:pt idx="952" formatCode="0.00E+00">
                  <c:v>4.4043162299053001E-4</c:v>
                </c:pt>
                <c:pt idx="953" formatCode="0.00E+00">
                  <c:v>2.90284478789213E-4</c:v>
                </c:pt>
                <c:pt idx="954" formatCode="0.00E+00">
                  <c:v>4.6045124221737302E-4</c:v>
                </c:pt>
                <c:pt idx="955" formatCode="0.00E+00">
                  <c:v>4.0039238453684601E-4</c:v>
                </c:pt>
                <c:pt idx="956" formatCode="0.00E+00">
                  <c:v>4.30421813377109E-4</c:v>
                </c:pt>
                <c:pt idx="957" formatCode="0.00E+00">
                  <c:v>3.9038257492342402E-4</c:v>
                </c:pt>
                <c:pt idx="958" formatCode="0.00E+00">
                  <c:v>3.6035314608316097E-4</c:v>
                </c:pt>
                <c:pt idx="959" formatCode="0.00E+00">
                  <c:v>3.3032371724289798E-4</c:v>
                </c:pt>
                <c:pt idx="960" formatCode="0.00E+00">
                  <c:v>4.30421813377109E-4</c:v>
                </c:pt>
                <c:pt idx="961" formatCode="0.00E+00">
                  <c:v>3.1030409801605498E-4</c:v>
                </c:pt>
                <c:pt idx="962" formatCode="0.00E+00">
                  <c:v>4.8047086144421499E-4</c:v>
                </c:pt>
                <c:pt idx="963" formatCode="0.00E+00">
                  <c:v>4.2041200376368798E-4</c:v>
                </c:pt>
                <c:pt idx="964" formatCode="0.00E+00">
                  <c:v>3.0029428840263402E-4</c:v>
                </c:pt>
                <c:pt idx="965" formatCode="0.00E+00">
                  <c:v>3.9038257492342402E-4</c:v>
                </c:pt>
                <c:pt idx="966" formatCode="0.00E+00">
                  <c:v>4.7046105183079398E-4</c:v>
                </c:pt>
                <c:pt idx="967" formatCode="0.00E+00">
                  <c:v>3.9038257492342402E-4</c:v>
                </c:pt>
                <c:pt idx="968" formatCode="0.00E+00">
                  <c:v>4.30421813377109E-4</c:v>
                </c:pt>
                <c:pt idx="969" formatCode="0.00E+00">
                  <c:v>3.80372765310003E-4</c:v>
                </c:pt>
                <c:pt idx="970" formatCode="0.00E+00">
                  <c:v>3.40333526856319E-4</c:v>
                </c:pt>
                <c:pt idx="971" formatCode="0.00E+00">
                  <c:v>4.2041200376368798E-4</c:v>
                </c:pt>
                <c:pt idx="972" formatCode="0.00E+00">
                  <c:v>3.2031390762947599E-4</c:v>
                </c:pt>
                <c:pt idx="973" formatCode="0.00E+00">
                  <c:v>4.2041200376368798E-4</c:v>
                </c:pt>
                <c:pt idx="974" formatCode="0.00E+00">
                  <c:v>3.7036295569658199E-4</c:v>
                </c:pt>
                <c:pt idx="975" formatCode="0.00E+00">
                  <c:v>3.40333526856319E-4</c:v>
                </c:pt>
                <c:pt idx="976" formatCode="0.00E+00">
                  <c:v>4.30421813377109E-4</c:v>
                </c:pt>
                <c:pt idx="977" formatCode="0.00E+00">
                  <c:v>3.9038257492342402E-4</c:v>
                </c:pt>
                <c:pt idx="978" formatCode="0.00E+00">
                  <c:v>3.5034333646974001E-4</c:v>
                </c:pt>
                <c:pt idx="979" formatCode="0.00E+00">
                  <c:v>3.80372765310003E-4</c:v>
                </c:pt>
                <c:pt idx="980" formatCode="0.00E+00">
                  <c:v>3.1030409801605498E-4</c:v>
                </c:pt>
                <c:pt idx="981" formatCode="0.00E+00">
                  <c:v>2.90284478789213E-4</c:v>
                </c:pt>
                <c:pt idx="982" formatCode="0.00E+00">
                  <c:v>4.7046105183079398E-4</c:v>
                </c:pt>
                <c:pt idx="983" formatCode="0.00E+00">
                  <c:v>3.7036295569658199E-4</c:v>
                </c:pt>
                <c:pt idx="984" formatCode="0.00E+00">
                  <c:v>3.80372765310003E-4</c:v>
                </c:pt>
                <c:pt idx="985" formatCode="0.00E+00">
                  <c:v>2.8027466917579199E-4</c:v>
                </c:pt>
                <c:pt idx="986" formatCode="0.00E+00">
                  <c:v>4.2041200376368798E-4</c:v>
                </c:pt>
                <c:pt idx="987" formatCode="0.00E+00">
                  <c:v>3.80372765310003E-4</c:v>
                </c:pt>
                <c:pt idx="988" formatCode="0.00E+00">
                  <c:v>3.7036295569658199E-4</c:v>
                </c:pt>
                <c:pt idx="989" formatCode="0.00E+00">
                  <c:v>3.9038257492342402E-4</c:v>
                </c:pt>
                <c:pt idx="990" formatCode="0.00E+00">
                  <c:v>3.40333526856319E-4</c:v>
                </c:pt>
                <c:pt idx="991" formatCode="0.00E+00">
                  <c:v>3.80372765310003E-4</c:v>
                </c:pt>
                <c:pt idx="992" formatCode="0.00E+00">
                  <c:v>3.80372765310003E-4</c:v>
                </c:pt>
                <c:pt idx="993" formatCode="0.00E+00">
                  <c:v>3.80372765310003E-4</c:v>
                </c:pt>
                <c:pt idx="994" formatCode="0.00E+00">
                  <c:v>3.80372765310003E-4</c:v>
                </c:pt>
                <c:pt idx="995" formatCode="0.00E+00">
                  <c:v>1.0009809613421099E-5</c:v>
                </c:pt>
                <c:pt idx="996" formatCode="0.00E+00">
                  <c:v>3.5034333646974001E-4</c:v>
                </c:pt>
                <c:pt idx="997" formatCode="0.00E+00">
                  <c:v>2.8027466917579199E-4</c:v>
                </c:pt>
                <c:pt idx="998" formatCode="0.00E+00">
                  <c:v>4.30421813377109E-4</c:v>
                </c:pt>
                <c:pt idx="999" formatCode="0.00E+00">
                  <c:v>3.9038257492342402E-4</c:v>
                </c:pt>
                <c:pt idx="1000" formatCode="0.00E+00">
                  <c:v>3.80372765310003E-4</c:v>
                </c:pt>
                <c:pt idx="1001" formatCode="0.00E+00">
                  <c:v>4.6045124221737302E-4</c:v>
                </c:pt>
                <c:pt idx="1002" formatCode="0.00E+00">
                  <c:v>3.6035314608316097E-4</c:v>
                </c:pt>
                <c:pt idx="1003" formatCode="0.00E+00">
                  <c:v>3.5034333646974001E-4</c:v>
                </c:pt>
                <c:pt idx="1004" formatCode="0.00E+00">
                  <c:v>2.8027466917579199E-4</c:v>
                </c:pt>
                <c:pt idx="1005" formatCode="0.00E+00">
                  <c:v>4.6045124221737302E-4</c:v>
                </c:pt>
                <c:pt idx="1006" formatCode="0.00E+00">
                  <c:v>3.5034333646974001E-4</c:v>
                </c:pt>
                <c:pt idx="1007" formatCode="0.00E+00">
                  <c:v>5.2051009989789905E-4</c:v>
                </c:pt>
                <c:pt idx="1008" formatCode="0.00E+00">
                  <c:v>4.0039238453684601E-4</c:v>
                </c:pt>
                <c:pt idx="1009" formatCode="0.00E+00">
                  <c:v>4.0039238453684601E-4</c:v>
                </c:pt>
                <c:pt idx="1010" formatCode="0.00E+00">
                  <c:v>3.0029428840263402E-4</c:v>
                </c:pt>
                <c:pt idx="1011" formatCode="0.00E+00">
                  <c:v>3.5034333646974001E-4</c:v>
                </c:pt>
                <c:pt idx="1012" formatCode="0.00E+00">
                  <c:v>5.3051990951132099E-4</c:v>
                </c:pt>
                <c:pt idx="1013" formatCode="0.00E+00">
                  <c:v>3.9038257492342402E-4</c:v>
                </c:pt>
                <c:pt idx="1014" formatCode="0.00E+00">
                  <c:v>3.2031390762947599E-4</c:v>
                </c:pt>
                <c:pt idx="1015" formatCode="0.00E+00">
                  <c:v>4.7046105183079398E-4</c:v>
                </c:pt>
                <c:pt idx="1016" formatCode="0.00E+00">
                  <c:v>3.40333526856319E-4</c:v>
                </c:pt>
                <c:pt idx="1017" formatCode="0.00E+00">
                  <c:v>3.40333526856319E-4</c:v>
                </c:pt>
                <c:pt idx="1018" formatCode="0.00E+00">
                  <c:v>3.0029428840263402E-4</c:v>
                </c:pt>
                <c:pt idx="1019" formatCode="0.00E+00">
                  <c:v>3.80372765310003E-4</c:v>
                </c:pt>
                <c:pt idx="1020" formatCode="0.00E+00">
                  <c:v>4.0039238453684601E-4</c:v>
                </c:pt>
                <c:pt idx="1021" formatCode="0.00E+00">
                  <c:v>4.30421813377109E-4</c:v>
                </c:pt>
                <c:pt idx="1022" formatCode="0.00E+00">
                  <c:v>4.30421813377109E-4</c:v>
                </c:pt>
                <c:pt idx="1023" formatCode="0.00E+00">
                  <c:v>3.6035314608316097E-4</c:v>
                </c:pt>
                <c:pt idx="1024" formatCode="0.00E+00">
                  <c:v>4.5044143260395103E-4</c:v>
                </c:pt>
                <c:pt idx="1025" formatCode="0.00E+00">
                  <c:v>2.5024524033552802E-4</c:v>
                </c:pt>
                <c:pt idx="1026" formatCode="0.00E+00">
                  <c:v>4.2041200376368798E-4</c:v>
                </c:pt>
                <c:pt idx="1027" formatCode="0.00E+00">
                  <c:v>4.8047086144421499E-4</c:v>
                </c:pt>
                <c:pt idx="1028" formatCode="0.00E+00">
                  <c:v>3.6035314608316097E-4</c:v>
                </c:pt>
                <c:pt idx="1029" formatCode="0.00E+00">
                  <c:v>3.6035314608316097E-4</c:v>
                </c:pt>
                <c:pt idx="1030" formatCode="0.00E+00">
                  <c:v>2.8027466917579199E-4</c:v>
                </c:pt>
                <c:pt idx="1031" formatCode="0.00E+00">
                  <c:v>3.80372765310003E-4</c:v>
                </c:pt>
                <c:pt idx="1032" formatCode="0.00E+00">
                  <c:v>4.4043162299053001E-4</c:v>
                </c:pt>
                <c:pt idx="1033" formatCode="0.00E+00">
                  <c:v>2.90284478789213E-4</c:v>
                </c:pt>
                <c:pt idx="1034" formatCode="0.00E+00">
                  <c:v>3.7036295569658199E-4</c:v>
                </c:pt>
                <c:pt idx="1035" formatCode="0.00E+00">
                  <c:v>3.3032371724289798E-4</c:v>
                </c:pt>
                <c:pt idx="1036" formatCode="0.00E+00">
                  <c:v>3.40333526856319E-4</c:v>
                </c:pt>
                <c:pt idx="1037" formatCode="0.00E+00">
                  <c:v>3.6035314608316097E-4</c:v>
                </c:pt>
                <c:pt idx="1038" formatCode="0.00E+00">
                  <c:v>4.0039238453684601E-4</c:v>
                </c:pt>
                <c:pt idx="1039" formatCode="0.00E+00">
                  <c:v>4.2041200376368798E-4</c:v>
                </c:pt>
                <c:pt idx="1040" formatCode="0.00E+00">
                  <c:v>3.2031390762947599E-4</c:v>
                </c:pt>
                <c:pt idx="1041" formatCode="0.00E+00">
                  <c:v>4.4043162299053001E-4</c:v>
                </c:pt>
                <c:pt idx="1042" formatCode="0.00E+00">
                  <c:v>3.9038257492342402E-4</c:v>
                </c:pt>
                <c:pt idx="1043" formatCode="0.00E+00">
                  <c:v>5.0049048067105702E-4</c:v>
                </c:pt>
                <c:pt idx="1044" formatCode="0.00E+00">
                  <c:v>3.3032371724289798E-4</c:v>
                </c:pt>
                <c:pt idx="1045" formatCode="0.00E+00">
                  <c:v>4.2041200376368798E-4</c:v>
                </c:pt>
                <c:pt idx="1046" formatCode="0.00E+00">
                  <c:v>3.80372765310003E-4</c:v>
                </c:pt>
                <c:pt idx="1047" formatCode="0.00E+00">
                  <c:v>3.9038257492342402E-4</c:v>
                </c:pt>
                <c:pt idx="1048" formatCode="0.00E+00">
                  <c:v>3.9038257492342402E-4</c:v>
                </c:pt>
                <c:pt idx="1049" formatCode="0.00E+00">
                  <c:v>3.40333526856319E-4</c:v>
                </c:pt>
                <c:pt idx="1050" formatCode="0.00E+00">
                  <c:v>3.7036295569658199E-4</c:v>
                </c:pt>
                <c:pt idx="1051" formatCode="0.00E+00">
                  <c:v>4.0039238453684601E-4</c:v>
                </c:pt>
                <c:pt idx="1052" formatCode="0.00E+00">
                  <c:v>2.6025504994894898E-4</c:v>
                </c:pt>
                <c:pt idx="1053" formatCode="0.00E+00">
                  <c:v>4.5044143260395103E-4</c:v>
                </c:pt>
                <c:pt idx="1054" formatCode="0.00E+00">
                  <c:v>4.0039238453684601E-4</c:v>
                </c:pt>
                <c:pt idx="1055" formatCode="0.00E+00">
                  <c:v>3.0029428840263402E-4</c:v>
                </c:pt>
                <c:pt idx="1056" formatCode="0.00E+00">
                  <c:v>2.8027466917579199E-4</c:v>
                </c:pt>
                <c:pt idx="1057" formatCode="0.00E+00">
                  <c:v>4.30421813377109E-4</c:v>
                </c:pt>
                <c:pt idx="1058" formatCode="0.00E+00">
                  <c:v>3.0029428840263402E-4</c:v>
                </c:pt>
                <c:pt idx="1059" formatCode="0.00E+00">
                  <c:v>3.9038257492342402E-4</c:v>
                </c:pt>
                <c:pt idx="1060" formatCode="0.00E+00">
                  <c:v>3.6035314608316097E-4</c:v>
                </c:pt>
                <c:pt idx="1061" formatCode="0.00E+00">
                  <c:v>3.2031390762947599E-4</c:v>
                </c:pt>
                <c:pt idx="1062" formatCode="0.00E+00">
                  <c:v>4.4043162299053001E-4</c:v>
                </c:pt>
                <c:pt idx="1063" formatCode="0.00E+00">
                  <c:v>3.6035314608316097E-4</c:v>
                </c:pt>
                <c:pt idx="1064" formatCode="0.00E+00">
                  <c:v>3.80372765310003E-4</c:v>
                </c:pt>
                <c:pt idx="1065" formatCode="0.00E+00">
                  <c:v>3.40333526856319E-4</c:v>
                </c:pt>
                <c:pt idx="1066" formatCode="0.00E+00">
                  <c:v>3.40333526856319E-4</c:v>
                </c:pt>
                <c:pt idx="1067" formatCode="0.00E+00">
                  <c:v>3.5034333646974001E-4</c:v>
                </c:pt>
                <c:pt idx="1068" formatCode="0.00E+00">
                  <c:v>3.1030409801605498E-4</c:v>
                </c:pt>
                <c:pt idx="1069" formatCode="0.00E+00">
                  <c:v>3.7036295569658199E-4</c:v>
                </c:pt>
                <c:pt idx="1070" formatCode="0.00E+00">
                  <c:v>3.7036295569658199E-4</c:v>
                </c:pt>
                <c:pt idx="1071" formatCode="0.00E+00">
                  <c:v>3.5034333646974001E-4</c:v>
                </c:pt>
                <c:pt idx="1072" formatCode="0.00E+00">
                  <c:v>3.40333526856319E-4</c:v>
                </c:pt>
                <c:pt idx="1073" formatCode="0.00E+00">
                  <c:v>4.5044143260395103E-4</c:v>
                </c:pt>
                <c:pt idx="1074" formatCode="0.00E+00">
                  <c:v>4.30421813377109E-4</c:v>
                </c:pt>
                <c:pt idx="1075" formatCode="0.00E+00">
                  <c:v>3.7036295569658199E-4</c:v>
                </c:pt>
                <c:pt idx="1076" formatCode="0.00E+00">
                  <c:v>2.8027466917579199E-4</c:v>
                </c:pt>
                <c:pt idx="1077" formatCode="0.00E+00">
                  <c:v>3.6035314608316097E-4</c:v>
                </c:pt>
                <c:pt idx="1078" formatCode="0.00E+00">
                  <c:v>3.40333526856319E-4</c:v>
                </c:pt>
                <c:pt idx="1079" formatCode="0.00E+00">
                  <c:v>3.3032371724289798E-4</c:v>
                </c:pt>
                <c:pt idx="1080" formatCode="0.00E+00">
                  <c:v>3.0029428840263402E-4</c:v>
                </c:pt>
                <c:pt idx="1081" formatCode="0.00E+00">
                  <c:v>3.7036295569658199E-4</c:v>
                </c:pt>
                <c:pt idx="1082" formatCode="0.00E+00">
                  <c:v>3.2031390762947599E-4</c:v>
                </c:pt>
                <c:pt idx="1083" formatCode="0.00E+00">
                  <c:v>3.2031390762947599E-4</c:v>
                </c:pt>
                <c:pt idx="1084" formatCode="0.00E+00">
                  <c:v>3.9038257492342402E-4</c:v>
                </c:pt>
                <c:pt idx="1085" formatCode="0.00E+00">
                  <c:v>2.6025504994894898E-4</c:v>
                </c:pt>
                <c:pt idx="1086" formatCode="0.00E+00">
                  <c:v>4.0039238453684601E-4</c:v>
                </c:pt>
                <c:pt idx="1087" formatCode="0.00E+00">
                  <c:v>3.9038257492342402E-4</c:v>
                </c:pt>
                <c:pt idx="1088" formatCode="0.00E+00">
                  <c:v>3.9038257492342402E-4</c:v>
                </c:pt>
                <c:pt idx="1089" formatCode="0.00E+00">
                  <c:v>3.80372765310003E-4</c:v>
                </c:pt>
                <c:pt idx="1090" formatCode="0.00E+00">
                  <c:v>3.40333526856319E-4</c:v>
                </c:pt>
                <c:pt idx="1091" formatCode="0.00E+00">
                  <c:v>2.90284478789213E-4</c:v>
                </c:pt>
                <c:pt idx="1092" formatCode="0.00E+00">
                  <c:v>4.4043162299053001E-4</c:v>
                </c:pt>
                <c:pt idx="1093" formatCode="0.00E+00">
                  <c:v>4.2041200376368798E-4</c:v>
                </c:pt>
                <c:pt idx="1094" formatCode="0.00E+00">
                  <c:v>3.1030409801605498E-4</c:v>
                </c:pt>
                <c:pt idx="1095" formatCode="0.00E+00">
                  <c:v>3.5034333646974001E-4</c:v>
                </c:pt>
                <c:pt idx="1096" formatCode="0.00E+00">
                  <c:v>3.7036295569658199E-4</c:v>
                </c:pt>
                <c:pt idx="1097" formatCode="0.00E+00">
                  <c:v>3.6035314608316097E-4</c:v>
                </c:pt>
                <c:pt idx="1098" formatCode="0.00E+00">
                  <c:v>3.2031390762947599E-4</c:v>
                </c:pt>
                <c:pt idx="1099" formatCode="0.00E+00">
                  <c:v>2.8027466917579199E-4</c:v>
                </c:pt>
                <c:pt idx="1100" formatCode="0.00E+00">
                  <c:v>4.30421813377109E-4</c:v>
                </c:pt>
                <c:pt idx="1101" formatCode="0.00E+00">
                  <c:v>3.3032371724289798E-4</c:v>
                </c:pt>
                <c:pt idx="1102" formatCode="0.00E+00">
                  <c:v>2.6025504994894898E-4</c:v>
                </c:pt>
                <c:pt idx="1103" formatCode="0.00E+00">
                  <c:v>2.7026485956237097E-4</c:v>
                </c:pt>
                <c:pt idx="1104" formatCode="0.00E+00">
                  <c:v>1.0009809613421099E-5</c:v>
                </c:pt>
                <c:pt idx="1105" formatCode="0.00E+00">
                  <c:v>3.6035314608316097E-4</c:v>
                </c:pt>
                <c:pt idx="1106" formatCode="0.00E+00">
                  <c:v>3.6035314608316097E-4</c:v>
                </c:pt>
                <c:pt idx="1107" formatCode="0.00E+00">
                  <c:v>3.40333526856319E-4</c:v>
                </c:pt>
                <c:pt idx="1108" formatCode="0.00E+00">
                  <c:v>3.80372765310003E-4</c:v>
                </c:pt>
                <c:pt idx="1109" formatCode="0.00E+00">
                  <c:v>4.5044143260395103E-4</c:v>
                </c:pt>
                <c:pt idx="1110" formatCode="0.00E+00">
                  <c:v>3.40333526856319E-4</c:v>
                </c:pt>
                <c:pt idx="1111" formatCode="0.00E+00">
                  <c:v>3.1030409801605498E-4</c:v>
                </c:pt>
                <c:pt idx="1112" formatCode="0.00E+00">
                  <c:v>3.7036295569658199E-4</c:v>
                </c:pt>
                <c:pt idx="1113" formatCode="0.00E+00">
                  <c:v>4.6045124221737302E-4</c:v>
                </c:pt>
                <c:pt idx="1114" formatCode="0.00E+00">
                  <c:v>3.9038257492342402E-4</c:v>
                </c:pt>
                <c:pt idx="1115" formatCode="0.00E+00">
                  <c:v>2.3022562110868599E-4</c:v>
                </c:pt>
                <c:pt idx="1116" formatCode="0.00E+00">
                  <c:v>3.1030409801605498E-4</c:v>
                </c:pt>
                <c:pt idx="1117" formatCode="0.00E+00">
                  <c:v>3.1030409801605498E-4</c:v>
                </c:pt>
                <c:pt idx="1118" formatCode="0.00E+00">
                  <c:v>3.40333526856319E-4</c:v>
                </c:pt>
                <c:pt idx="1119" formatCode="0.00E+00">
                  <c:v>2.5024524033552802E-4</c:v>
                </c:pt>
                <c:pt idx="1120" formatCode="0.00E+00">
                  <c:v>3.0029428840263402E-4</c:v>
                </c:pt>
                <c:pt idx="1121" formatCode="0.00E+00">
                  <c:v>3.5034333646974001E-4</c:v>
                </c:pt>
                <c:pt idx="1122" formatCode="0.00E+00">
                  <c:v>2.5024524033552802E-4</c:v>
                </c:pt>
                <c:pt idx="1123" formatCode="0.00E+00">
                  <c:v>2.90284478789213E-4</c:v>
                </c:pt>
                <c:pt idx="1124" formatCode="0.00E+00">
                  <c:v>2.6025504994894898E-4</c:v>
                </c:pt>
                <c:pt idx="1125" formatCode="0.00E+00">
                  <c:v>3.2031390762947599E-4</c:v>
                </c:pt>
                <c:pt idx="1126" formatCode="0.00E+00">
                  <c:v>4.6045124221737302E-4</c:v>
                </c:pt>
                <c:pt idx="1127" formatCode="0.00E+00">
                  <c:v>3.40333526856319E-4</c:v>
                </c:pt>
                <c:pt idx="1128" formatCode="0.00E+00">
                  <c:v>4.30421813377109E-4</c:v>
                </c:pt>
                <c:pt idx="1129" formatCode="0.00E+00">
                  <c:v>3.1030409801605498E-4</c:v>
                </c:pt>
                <c:pt idx="1130" formatCode="0.00E+00">
                  <c:v>2.90284478789213E-4</c:v>
                </c:pt>
                <c:pt idx="1131" formatCode="0.00E+00">
                  <c:v>4.1040219415026702E-4</c:v>
                </c:pt>
                <c:pt idx="1132" formatCode="0.00E+00">
                  <c:v>3.2031390762947599E-4</c:v>
                </c:pt>
                <c:pt idx="1133" formatCode="0.00E+00">
                  <c:v>4.5044143260395103E-4</c:v>
                </c:pt>
                <c:pt idx="1134" formatCode="0.00E+00">
                  <c:v>2.3022562110868599E-4</c:v>
                </c:pt>
                <c:pt idx="1135" formatCode="0.00E+00">
                  <c:v>2.7026485956237097E-4</c:v>
                </c:pt>
                <c:pt idx="1136" formatCode="0.00E+00">
                  <c:v>3.5034333646974001E-4</c:v>
                </c:pt>
                <c:pt idx="1137" formatCode="0.00E+00">
                  <c:v>3.1030409801605498E-4</c:v>
                </c:pt>
                <c:pt idx="1138" formatCode="0.00E+00">
                  <c:v>2.8027466917579199E-4</c:v>
                </c:pt>
                <c:pt idx="1139" formatCode="0.00E+00">
                  <c:v>3.40333526856319E-4</c:v>
                </c:pt>
                <c:pt idx="1140" formatCode="0.00E+00">
                  <c:v>2.00196192268423E-4</c:v>
                </c:pt>
                <c:pt idx="1141" formatCode="0.00E+00">
                  <c:v>3.9038257492342402E-4</c:v>
                </c:pt>
                <c:pt idx="1142" formatCode="0.00E+00">
                  <c:v>3.9038257492342402E-4</c:v>
                </c:pt>
                <c:pt idx="1143" formatCode="0.00E+00">
                  <c:v>3.2031390762947599E-4</c:v>
                </c:pt>
                <c:pt idx="1144" formatCode="0.00E+00">
                  <c:v>3.3032371724289798E-4</c:v>
                </c:pt>
                <c:pt idx="1145" formatCode="0.00E+00">
                  <c:v>4.4043162299053001E-4</c:v>
                </c:pt>
                <c:pt idx="1146" formatCode="0.00E+00">
                  <c:v>3.6035314608316097E-4</c:v>
                </c:pt>
                <c:pt idx="1147" formatCode="0.00E+00">
                  <c:v>3.3032371724289798E-4</c:v>
                </c:pt>
                <c:pt idx="1148" formatCode="0.00E+00">
                  <c:v>2.2021581149526501E-4</c:v>
                </c:pt>
                <c:pt idx="1149" formatCode="0.00E+00">
                  <c:v>2.5024524033552802E-4</c:v>
                </c:pt>
                <c:pt idx="1150" formatCode="0.00E+00">
                  <c:v>4.6045124221737302E-4</c:v>
                </c:pt>
                <c:pt idx="1151" formatCode="0.00E+00">
                  <c:v>3.0029428840263402E-4</c:v>
                </c:pt>
                <c:pt idx="1152" formatCode="0.00E+00">
                  <c:v>3.2031390762947599E-4</c:v>
                </c:pt>
                <c:pt idx="1153" formatCode="0.00E+00">
                  <c:v>3.7036295569658199E-4</c:v>
                </c:pt>
                <c:pt idx="1154" formatCode="0.00E+00">
                  <c:v>3.3032371724289798E-4</c:v>
                </c:pt>
                <c:pt idx="1155" formatCode="0.00E+00">
                  <c:v>2.90284478789213E-4</c:v>
                </c:pt>
                <c:pt idx="1156" formatCode="0.00E+00">
                  <c:v>3.1030409801605498E-4</c:v>
                </c:pt>
                <c:pt idx="1157" formatCode="0.00E+00">
                  <c:v>2.8027466917579199E-4</c:v>
                </c:pt>
                <c:pt idx="1158" formatCode="0.00E+00">
                  <c:v>2.4023543072210701E-4</c:v>
                </c:pt>
                <c:pt idx="1159" formatCode="0.00E+00">
                  <c:v>3.1030409801605498E-4</c:v>
                </c:pt>
                <c:pt idx="1160" formatCode="0.00E+00">
                  <c:v>2.7026485956237097E-4</c:v>
                </c:pt>
                <c:pt idx="1161" formatCode="0.00E+00">
                  <c:v>2.5024524033552802E-4</c:v>
                </c:pt>
                <c:pt idx="1162" formatCode="0.00E+00">
                  <c:v>3.0029428840263402E-4</c:v>
                </c:pt>
                <c:pt idx="1163" formatCode="0.00E+00">
                  <c:v>2.7026485956237097E-4</c:v>
                </c:pt>
                <c:pt idx="1164" formatCode="0.00E+00">
                  <c:v>2.90284478789213E-4</c:v>
                </c:pt>
                <c:pt idx="1165" formatCode="0.00E+00">
                  <c:v>2.8027466917579199E-4</c:v>
                </c:pt>
                <c:pt idx="1166" formatCode="0.00E+00">
                  <c:v>2.4023543072210701E-4</c:v>
                </c:pt>
                <c:pt idx="1167" formatCode="0.00E+00">
                  <c:v>4.0039238453684601E-4</c:v>
                </c:pt>
                <c:pt idx="1168" formatCode="0.00E+00">
                  <c:v>3.5034333646974001E-4</c:v>
                </c:pt>
                <c:pt idx="1169" formatCode="0.00E+00">
                  <c:v>3.3032371724289798E-4</c:v>
                </c:pt>
                <c:pt idx="1170" formatCode="0.00E+00">
                  <c:v>4.1040219415026702E-4</c:v>
                </c:pt>
                <c:pt idx="1171" formatCode="0.00E+00">
                  <c:v>3.1030409801605498E-4</c:v>
                </c:pt>
                <c:pt idx="1172" formatCode="0.00E+00">
                  <c:v>3.80372765310003E-4</c:v>
                </c:pt>
                <c:pt idx="1173" formatCode="0.00E+00">
                  <c:v>5.1050029028447798E-4</c:v>
                </c:pt>
                <c:pt idx="1174" formatCode="0.00E+00">
                  <c:v>2.8027466917579199E-4</c:v>
                </c:pt>
                <c:pt idx="1175" formatCode="0.00E+00">
                  <c:v>2.6025504994894898E-4</c:v>
                </c:pt>
                <c:pt idx="1176" formatCode="0.00E+00">
                  <c:v>2.4023543072210701E-4</c:v>
                </c:pt>
                <c:pt idx="1177" formatCode="0.00E+00">
                  <c:v>2.8027466917579199E-4</c:v>
                </c:pt>
                <c:pt idx="1178" formatCode="0.00E+00">
                  <c:v>3.0029428840263402E-4</c:v>
                </c:pt>
                <c:pt idx="1179" formatCode="0.00E+00">
                  <c:v>3.6035314608316097E-4</c:v>
                </c:pt>
                <c:pt idx="1180" formatCode="0.00E+00">
                  <c:v>4.0039238453684601E-4</c:v>
                </c:pt>
                <c:pt idx="1181" formatCode="0.00E+00">
                  <c:v>4.1040219415026702E-4</c:v>
                </c:pt>
                <c:pt idx="1182" formatCode="0.00E+00">
                  <c:v>3.9038257492342402E-4</c:v>
                </c:pt>
                <c:pt idx="1183" formatCode="0.00E+00">
                  <c:v>3.2031390762947599E-4</c:v>
                </c:pt>
                <c:pt idx="1184" formatCode="0.00E+00">
                  <c:v>2.7026485956237097E-4</c:v>
                </c:pt>
                <c:pt idx="1185" formatCode="0.00E+00">
                  <c:v>3.1030409801605498E-4</c:v>
                </c:pt>
                <c:pt idx="1186" formatCode="0.00E+00">
                  <c:v>3.2031390762947599E-4</c:v>
                </c:pt>
                <c:pt idx="1187" formatCode="0.00E+00">
                  <c:v>3.0029428840263402E-4</c:v>
                </c:pt>
                <c:pt idx="1188" formatCode="0.00E+00">
                  <c:v>2.7026485956237097E-4</c:v>
                </c:pt>
                <c:pt idx="1189" formatCode="0.00E+00">
                  <c:v>2.8027466917579199E-4</c:v>
                </c:pt>
                <c:pt idx="1190" formatCode="0.00E+00">
                  <c:v>3.1030409801605498E-4</c:v>
                </c:pt>
                <c:pt idx="1191" formatCode="0.00E+00">
                  <c:v>3.2031390762947599E-4</c:v>
                </c:pt>
                <c:pt idx="1192" formatCode="0.00E+00">
                  <c:v>2.00196192268423E-4</c:v>
                </c:pt>
                <c:pt idx="1193" formatCode="0.00E+00">
                  <c:v>3.3032371724289798E-4</c:v>
                </c:pt>
                <c:pt idx="1194" formatCode="0.00E+00">
                  <c:v>2.3022562110868599E-4</c:v>
                </c:pt>
                <c:pt idx="1195" formatCode="0.00E+00">
                  <c:v>3.6035314608316097E-4</c:v>
                </c:pt>
                <c:pt idx="1196" formatCode="0.00E+00">
                  <c:v>2.3022562110868599E-4</c:v>
                </c:pt>
                <c:pt idx="1197" formatCode="0.00E+00">
                  <c:v>2.5024524033552802E-4</c:v>
                </c:pt>
                <c:pt idx="1198" formatCode="0.00E+00">
                  <c:v>3.2031390762947599E-4</c:v>
                </c:pt>
                <c:pt idx="1199" formatCode="0.00E+00">
                  <c:v>2.7026485956237097E-4</c:v>
                </c:pt>
                <c:pt idx="1200" formatCode="0.00E+00">
                  <c:v>2.90284478789213E-4</c:v>
                </c:pt>
                <c:pt idx="1201" formatCode="0.00E+00">
                  <c:v>2.7026485956237097E-4</c:v>
                </c:pt>
                <c:pt idx="1202" formatCode="0.00E+00">
                  <c:v>3.1030409801605498E-4</c:v>
                </c:pt>
                <c:pt idx="1203" formatCode="0.00E+00">
                  <c:v>3.0029428840263402E-4</c:v>
                </c:pt>
                <c:pt idx="1204" formatCode="0.00E+00">
                  <c:v>4.4043162299053001E-4</c:v>
                </c:pt>
                <c:pt idx="1205" formatCode="0.00E+00">
                  <c:v>3.5034333646974001E-4</c:v>
                </c:pt>
                <c:pt idx="1206" formatCode="0.00E+00">
                  <c:v>3.6035314608316097E-4</c:v>
                </c:pt>
                <c:pt idx="1207" formatCode="0.00E+00">
                  <c:v>2.1020600188184399E-4</c:v>
                </c:pt>
                <c:pt idx="1208" formatCode="0.00E+00">
                  <c:v>3.40333526856319E-4</c:v>
                </c:pt>
                <c:pt idx="1209" formatCode="0.00E+00">
                  <c:v>3.0029428840263402E-4</c:v>
                </c:pt>
                <c:pt idx="1210" formatCode="0.00E+00">
                  <c:v>2.90284478789213E-4</c:v>
                </c:pt>
                <c:pt idx="1211" formatCode="0.00E+00">
                  <c:v>3.2031390762947599E-4</c:v>
                </c:pt>
                <c:pt idx="1212" formatCode="0.00E+00">
                  <c:v>2.7026485956237097E-4</c:v>
                </c:pt>
                <c:pt idx="1213" formatCode="0.00E+00">
                  <c:v>2.4023543072210701E-4</c:v>
                </c:pt>
                <c:pt idx="1214" formatCode="0.00E+00">
                  <c:v>3.5034333646974001E-4</c:v>
                </c:pt>
                <c:pt idx="1215" formatCode="0.00E+00">
                  <c:v>3.9038257492342402E-4</c:v>
                </c:pt>
                <c:pt idx="1216" formatCode="0.00E+00">
                  <c:v>3.3032371724289798E-4</c:v>
                </c:pt>
                <c:pt idx="1217" formatCode="0.00E+00">
                  <c:v>3.6035314608316097E-4</c:v>
                </c:pt>
                <c:pt idx="1218" formatCode="0.00E+00">
                  <c:v>2.90284478789213E-4</c:v>
                </c:pt>
                <c:pt idx="1219" formatCode="0.00E+00">
                  <c:v>2.90284478789213E-4</c:v>
                </c:pt>
                <c:pt idx="1220" formatCode="0.00E+00">
                  <c:v>3.1030409801605498E-4</c:v>
                </c:pt>
                <c:pt idx="1221" formatCode="0.00E+00">
                  <c:v>3.5034333646974001E-4</c:v>
                </c:pt>
                <c:pt idx="1222" formatCode="0.00E+00">
                  <c:v>2.90284478789213E-4</c:v>
                </c:pt>
                <c:pt idx="1223" formatCode="0.00E+00">
                  <c:v>3.1030409801605498E-4</c:v>
                </c:pt>
                <c:pt idx="1224" formatCode="0.00E+00">
                  <c:v>2.90284478789213E-4</c:v>
                </c:pt>
                <c:pt idx="1225" formatCode="0.00E+00">
                  <c:v>2.1020600188184399E-4</c:v>
                </c:pt>
                <c:pt idx="1226" formatCode="0.00E+00">
                  <c:v>1.0009809613421099E-5</c:v>
                </c:pt>
                <c:pt idx="1227" formatCode="0.00E+00">
                  <c:v>2.5024524033552802E-4</c:v>
                </c:pt>
                <c:pt idx="1228" formatCode="0.00E+00">
                  <c:v>3.1030409801605498E-4</c:v>
                </c:pt>
                <c:pt idx="1229" formatCode="0.00E+00">
                  <c:v>2.6025504994894898E-4</c:v>
                </c:pt>
                <c:pt idx="1230" formatCode="0.00E+00">
                  <c:v>2.1020600188184399E-4</c:v>
                </c:pt>
                <c:pt idx="1231" formatCode="0.00E+00">
                  <c:v>3.5034333646974001E-4</c:v>
                </c:pt>
                <c:pt idx="1232" formatCode="0.00E+00">
                  <c:v>2.5024524033552802E-4</c:v>
                </c:pt>
                <c:pt idx="1233" formatCode="0.00E+00">
                  <c:v>3.80372765310003E-4</c:v>
                </c:pt>
                <c:pt idx="1234" formatCode="0.00E+00">
                  <c:v>2.8027466917579199E-4</c:v>
                </c:pt>
                <c:pt idx="1235" formatCode="0.00E+00">
                  <c:v>2.8027466917579199E-4</c:v>
                </c:pt>
                <c:pt idx="1236" formatCode="0.00E+00">
                  <c:v>2.6025504994894898E-4</c:v>
                </c:pt>
                <c:pt idx="1237" formatCode="0.00E+00">
                  <c:v>3.7036295569658199E-4</c:v>
                </c:pt>
                <c:pt idx="1238" formatCode="0.00E+00">
                  <c:v>3.80372765310003E-4</c:v>
                </c:pt>
                <c:pt idx="1239" formatCode="0.00E+00">
                  <c:v>2.7026485956237097E-4</c:v>
                </c:pt>
                <c:pt idx="1240" formatCode="0.00E+00">
                  <c:v>2.6025504994894898E-4</c:v>
                </c:pt>
                <c:pt idx="1241" formatCode="0.00E+00">
                  <c:v>2.7026485956237097E-4</c:v>
                </c:pt>
                <c:pt idx="1242" formatCode="0.00E+00">
                  <c:v>2.90284478789213E-4</c:v>
                </c:pt>
                <c:pt idx="1243" formatCode="0.00E+00">
                  <c:v>2.8027466917579199E-4</c:v>
                </c:pt>
                <c:pt idx="1244" formatCode="0.00E+00">
                  <c:v>3.6035314608316097E-4</c:v>
                </c:pt>
                <c:pt idx="1245" formatCode="0.00E+00">
                  <c:v>3.3032371724289798E-4</c:v>
                </c:pt>
                <c:pt idx="1246" formatCode="0.00E+00">
                  <c:v>3.80372765310003E-4</c:v>
                </c:pt>
                <c:pt idx="1247" formatCode="0.00E+00">
                  <c:v>2.6025504994894898E-4</c:v>
                </c:pt>
                <c:pt idx="1248" formatCode="0.00E+00">
                  <c:v>2.2021581149526501E-4</c:v>
                </c:pt>
                <c:pt idx="1249" formatCode="0.00E+00">
                  <c:v>3.1030409801605498E-4</c:v>
                </c:pt>
                <c:pt idx="1250" formatCode="0.00E+00">
                  <c:v>3.1030409801605498E-4</c:v>
                </c:pt>
                <c:pt idx="1251" formatCode="0.00E+00">
                  <c:v>2.90284478789213E-4</c:v>
                </c:pt>
                <c:pt idx="1252" formatCode="0.00E+00">
                  <c:v>2.90284478789213E-4</c:v>
                </c:pt>
                <c:pt idx="1253" formatCode="0.00E+00">
                  <c:v>3.6035314608316097E-4</c:v>
                </c:pt>
                <c:pt idx="1254" formatCode="0.00E+00">
                  <c:v>2.1020600188184399E-4</c:v>
                </c:pt>
                <c:pt idx="1255" formatCode="0.00E+00">
                  <c:v>2.8027466917579199E-4</c:v>
                </c:pt>
                <c:pt idx="1256" formatCode="0.00E+00">
                  <c:v>3.2031390762947599E-4</c:v>
                </c:pt>
                <c:pt idx="1257" formatCode="0.00E+00">
                  <c:v>3.2031390762947599E-4</c:v>
                </c:pt>
                <c:pt idx="1258" formatCode="0.00E+00">
                  <c:v>2.6025504994894898E-4</c:v>
                </c:pt>
                <c:pt idx="1259" formatCode="0.00E+00">
                  <c:v>2.2021581149526501E-4</c:v>
                </c:pt>
                <c:pt idx="1260" formatCode="0.00E+00">
                  <c:v>2.5024524033552802E-4</c:v>
                </c:pt>
                <c:pt idx="1261" formatCode="0.00E+00">
                  <c:v>3.1030409801605498E-4</c:v>
                </c:pt>
                <c:pt idx="1262" formatCode="0.00E+00">
                  <c:v>2.7026485956237097E-4</c:v>
                </c:pt>
                <c:pt idx="1263" formatCode="0.00E+00">
                  <c:v>2.6025504994894898E-4</c:v>
                </c:pt>
                <c:pt idx="1264" formatCode="0.00E+00">
                  <c:v>2.5024524033552802E-4</c:v>
                </c:pt>
                <c:pt idx="1265" formatCode="0.00E+00">
                  <c:v>2.4023543072210701E-4</c:v>
                </c:pt>
                <c:pt idx="1266" formatCode="0.00E+00">
                  <c:v>2.7026485956237097E-4</c:v>
                </c:pt>
                <c:pt idx="1267" formatCode="0.00E+00">
                  <c:v>4.30421813377109E-4</c:v>
                </c:pt>
                <c:pt idx="1268" formatCode="0.00E+00">
                  <c:v>2.3022562110868599E-4</c:v>
                </c:pt>
                <c:pt idx="1269" formatCode="0.00E+00">
                  <c:v>2.6025504994894898E-4</c:v>
                </c:pt>
                <c:pt idx="1270" formatCode="0.00E+00">
                  <c:v>2.90284478789213E-4</c:v>
                </c:pt>
                <c:pt idx="1271" formatCode="0.00E+00">
                  <c:v>1.0009809613421099E-5</c:v>
                </c:pt>
                <c:pt idx="1272" formatCode="0.00E+00">
                  <c:v>3.1030409801605498E-4</c:v>
                </c:pt>
                <c:pt idx="1273" formatCode="0.00E+00">
                  <c:v>2.90284478789213E-4</c:v>
                </c:pt>
                <c:pt idx="1274" formatCode="0.00E+00">
                  <c:v>3.0029428840263402E-4</c:v>
                </c:pt>
                <c:pt idx="1275" formatCode="0.00E+00">
                  <c:v>1.9018638265500101E-4</c:v>
                </c:pt>
                <c:pt idx="1276" formatCode="0.00E+00">
                  <c:v>2.90284478789213E-4</c:v>
                </c:pt>
                <c:pt idx="1277" formatCode="0.00E+00">
                  <c:v>2.3022562110868599E-4</c:v>
                </c:pt>
                <c:pt idx="1278" formatCode="0.00E+00">
                  <c:v>2.2021581149526501E-4</c:v>
                </c:pt>
                <c:pt idx="1279" formatCode="0.00E+00">
                  <c:v>2.7026485956237097E-4</c:v>
                </c:pt>
                <c:pt idx="1280" formatCode="0.00E+00">
                  <c:v>2.4023543072210701E-4</c:v>
                </c:pt>
                <c:pt idx="1281" formatCode="0.00E+00">
                  <c:v>3.1030409801605498E-4</c:v>
                </c:pt>
                <c:pt idx="1282" formatCode="0.00E+00">
                  <c:v>1.0009809613421099E-5</c:v>
                </c:pt>
                <c:pt idx="1283" formatCode="0.00E+00">
                  <c:v>3.1030409801605498E-4</c:v>
                </c:pt>
                <c:pt idx="1284" formatCode="0.00E+00">
                  <c:v>2.6025504994894898E-4</c:v>
                </c:pt>
                <c:pt idx="1285" formatCode="0.00E+00">
                  <c:v>3.3032371724289798E-4</c:v>
                </c:pt>
                <c:pt idx="1286" formatCode="0.00E+00">
                  <c:v>4.1040219415026702E-4</c:v>
                </c:pt>
                <c:pt idx="1287" formatCode="0.00E+00">
                  <c:v>2.90284478789213E-4</c:v>
                </c:pt>
                <c:pt idx="1288" formatCode="0.00E+00">
                  <c:v>2.2021581149526501E-4</c:v>
                </c:pt>
                <c:pt idx="1289" formatCode="0.00E+00">
                  <c:v>1.60156953814738E-4</c:v>
                </c:pt>
                <c:pt idx="1290" formatCode="0.00E+00">
                  <c:v>2.8027466917579199E-4</c:v>
                </c:pt>
                <c:pt idx="1291" formatCode="0.00E+00">
                  <c:v>3.3032371724289798E-4</c:v>
                </c:pt>
                <c:pt idx="1292" formatCode="0.00E+00">
                  <c:v>3.3032371724289798E-4</c:v>
                </c:pt>
                <c:pt idx="1293" formatCode="0.00E+00">
                  <c:v>3.0029428840263402E-4</c:v>
                </c:pt>
                <c:pt idx="1294" formatCode="0.00E+00">
                  <c:v>3.0029428840263402E-4</c:v>
                </c:pt>
                <c:pt idx="1295" formatCode="0.00E+00">
                  <c:v>4.2041200376368798E-4</c:v>
                </c:pt>
                <c:pt idx="1296" formatCode="0.00E+00">
                  <c:v>2.4023543072210701E-4</c:v>
                </c:pt>
                <c:pt idx="1297" formatCode="0.00E+00">
                  <c:v>2.7026485956237097E-4</c:v>
                </c:pt>
                <c:pt idx="1298" formatCode="0.00E+00">
                  <c:v>3.40333526856319E-4</c:v>
                </c:pt>
                <c:pt idx="1299" formatCode="0.00E+00">
                  <c:v>2.6025504994894898E-4</c:v>
                </c:pt>
                <c:pt idx="1300" formatCode="0.00E+00">
                  <c:v>2.90284478789213E-4</c:v>
                </c:pt>
                <c:pt idx="1301" formatCode="0.00E+00">
                  <c:v>3.3032371724289798E-4</c:v>
                </c:pt>
                <c:pt idx="1302" formatCode="0.00E+00">
                  <c:v>2.3022562110868599E-4</c:v>
                </c:pt>
                <c:pt idx="1303" formatCode="0.00E+00">
                  <c:v>3.1030409801605498E-4</c:v>
                </c:pt>
                <c:pt idx="1304" formatCode="0.00E+00">
                  <c:v>2.5024524033552802E-4</c:v>
                </c:pt>
                <c:pt idx="1305" formatCode="0.00E+00">
                  <c:v>2.7026485956237097E-4</c:v>
                </c:pt>
                <c:pt idx="1306" formatCode="0.00E+00">
                  <c:v>2.7026485956237097E-4</c:v>
                </c:pt>
                <c:pt idx="1307" formatCode="0.00E+00">
                  <c:v>2.3022562110868599E-4</c:v>
                </c:pt>
                <c:pt idx="1308" formatCode="0.00E+00">
                  <c:v>2.90284478789213E-4</c:v>
                </c:pt>
                <c:pt idx="1309" formatCode="0.00E+00">
                  <c:v>2.3022562110868599E-4</c:v>
                </c:pt>
                <c:pt idx="1310" formatCode="0.00E+00">
                  <c:v>2.1020600188184399E-4</c:v>
                </c:pt>
                <c:pt idx="1311" formatCode="0.00E+00">
                  <c:v>2.4023543072210701E-4</c:v>
                </c:pt>
                <c:pt idx="1312" formatCode="0.00E+00">
                  <c:v>3.7036295569658199E-4</c:v>
                </c:pt>
                <c:pt idx="1313" formatCode="0.00E+00">
                  <c:v>2.8027466917579199E-4</c:v>
                </c:pt>
                <c:pt idx="1314" formatCode="0.00E+00">
                  <c:v>2.4023543072210701E-4</c:v>
                </c:pt>
                <c:pt idx="1315" formatCode="0.00E+00">
                  <c:v>2.3022562110868599E-4</c:v>
                </c:pt>
                <c:pt idx="1316" formatCode="0.00E+00">
                  <c:v>2.8027466917579199E-4</c:v>
                </c:pt>
                <c:pt idx="1317" formatCode="0.00E+00">
                  <c:v>3.3032371724289798E-4</c:v>
                </c:pt>
                <c:pt idx="1318" formatCode="0.00E+00">
                  <c:v>2.3022562110868599E-4</c:v>
                </c:pt>
                <c:pt idx="1319" formatCode="0.00E+00">
                  <c:v>2.8027466917579199E-4</c:v>
                </c:pt>
                <c:pt idx="1320" formatCode="0.00E+00">
                  <c:v>2.3022562110868599E-4</c:v>
                </c:pt>
                <c:pt idx="1321" formatCode="0.00E+00">
                  <c:v>3.40333526856319E-4</c:v>
                </c:pt>
                <c:pt idx="1322" formatCode="0.00E+00">
                  <c:v>3.5034333646974001E-4</c:v>
                </c:pt>
                <c:pt idx="1323" formatCode="0.00E+00">
                  <c:v>2.1020600188184399E-4</c:v>
                </c:pt>
                <c:pt idx="1324" formatCode="0.00E+00">
                  <c:v>2.6025504994894898E-4</c:v>
                </c:pt>
                <c:pt idx="1325" formatCode="0.00E+00">
                  <c:v>3.40333526856319E-4</c:v>
                </c:pt>
                <c:pt idx="1326" formatCode="0.00E+00">
                  <c:v>2.7026485956237097E-4</c:v>
                </c:pt>
                <c:pt idx="1327" formatCode="0.00E+00">
                  <c:v>2.3022562110868599E-4</c:v>
                </c:pt>
                <c:pt idx="1328" formatCode="0.00E+00">
                  <c:v>2.5024524033552802E-4</c:v>
                </c:pt>
                <c:pt idx="1329" formatCode="0.00E+00">
                  <c:v>2.1020600188184399E-4</c:v>
                </c:pt>
                <c:pt idx="1330" formatCode="0.00E+00">
                  <c:v>2.8027466917579199E-4</c:v>
                </c:pt>
                <c:pt idx="1331" formatCode="0.00E+00">
                  <c:v>2.7026485956237097E-4</c:v>
                </c:pt>
                <c:pt idx="1332" formatCode="0.00E+00">
                  <c:v>2.6025504994894898E-4</c:v>
                </c:pt>
                <c:pt idx="1333" formatCode="0.00E+00">
                  <c:v>2.2021581149526501E-4</c:v>
                </c:pt>
                <c:pt idx="1334" formatCode="0.00E+00">
                  <c:v>2.4023543072210701E-4</c:v>
                </c:pt>
                <c:pt idx="1335" formatCode="0.00E+00">
                  <c:v>3.2031390762947599E-4</c:v>
                </c:pt>
                <c:pt idx="1336" formatCode="0.00E+00">
                  <c:v>2.8027466917579199E-4</c:v>
                </c:pt>
                <c:pt idx="1337" formatCode="0.00E+00">
                  <c:v>1.8017657304158E-4</c:v>
                </c:pt>
                <c:pt idx="1338" formatCode="0.00E+00">
                  <c:v>3.0029428840263402E-4</c:v>
                </c:pt>
                <c:pt idx="1339" formatCode="0.00E+00">
                  <c:v>2.3022562110868599E-4</c:v>
                </c:pt>
                <c:pt idx="1340" formatCode="0.00E+00">
                  <c:v>2.3022562110868599E-4</c:v>
                </c:pt>
                <c:pt idx="1341" formatCode="0.00E+00">
                  <c:v>2.3022562110868599E-4</c:v>
                </c:pt>
                <c:pt idx="1342" formatCode="0.00E+00">
                  <c:v>3.0029428840263402E-4</c:v>
                </c:pt>
                <c:pt idx="1343" formatCode="0.00E+00">
                  <c:v>2.4023543072210701E-4</c:v>
                </c:pt>
                <c:pt idx="1344" formatCode="0.00E+00">
                  <c:v>2.8027466917579199E-4</c:v>
                </c:pt>
                <c:pt idx="1345" formatCode="0.00E+00">
                  <c:v>2.6025504994894898E-4</c:v>
                </c:pt>
                <c:pt idx="1346" formatCode="0.00E+00">
                  <c:v>2.90284478789213E-4</c:v>
                </c:pt>
                <c:pt idx="1347" formatCode="0.00E+00">
                  <c:v>2.3022562110868599E-4</c:v>
                </c:pt>
                <c:pt idx="1348" formatCode="0.00E+00">
                  <c:v>3.0029428840263402E-4</c:v>
                </c:pt>
                <c:pt idx="1349" formatCode="0.00E+00">
                  <c:v>1.30127524974474E-4</c:v>
                </c:pt>
                <c:pt idx="1350" formatCode="0.00E+00">
                  <c:v>2.6025504994894898E-4</c:v>
                </c:pt>
                <c:pt idx="1351" formatCode="0.00E+00">
                  <c:v>1.60156953814738E-4</c:v>
                </c:pt>
                <c:pt idx="1352" formatCode="0.00E+00">
                  <c:v>2.2021581149526501E-4</c:v>
                </c:pt>
                <c:pt idx="1353" formatCode="0.00E+00">
                  <c:v>3.1030409801605498E-4</c:v>
                </c:pt>
                <c:pt idx="1354" formatCode="0.00E+00">
                  <c:v>1.0009809613421099E-5</c:v>
                </c:pt>
                <c:pt idx="1355" formatCode="0.00E+00">
                  <c:v>2.4023543072210701E-4</c:v>
                </c:pt>
                <c:pt idx="1356" formatCode="0.00E+00">
                  <c:v>2.4023543072210701E-4</c:v>
                </c:pt>
                <c:pt idx="1357" formatCode="0.00E+00">
                  <c:v>3.5034333646974001E-4</c:v>
                </c:pt>
                <c:pt idx="1358" formatCode="0.00E+00">
                  <c:v>2.1020600188184399E-4</c:v>
                </c:pt>
                <c:pt idx="1359" formatCode="0.00E+00">
                  <c:v>1.5014714420131701E-4</c:v>
                </c:pt>
                <c:pt idx="1360" formatCode="0.00E+00">
                  <c:v>2.1020600188184399E-4</c:v>
                </c:pt>
                <c:pt idx="1361" formatCode="0.00E+00">
                  <c:v>1.9018638265500101E-4</c:v>
                </c:pt>
                <c:pt idx="1362" formatCode="0.00E+00">
                  <c:v>3.7036295569658199E-4</c:v>
                </c:pt>
                <c:pt idx="1363" formatCode="0.00E+00">
                  <c:v>2.2021581149526501E-4</c:v>
                </c:pt>
                <c:pt idx="1364" formatCode="0.00E+00">
                  <c:v>2.4023543072210701E-4</c:v>
                </c:pt>
                <c:pt idx="1365" formatCode="0.00E+00">
                  <c:v>3.7036295569658199E-4</c:v>
                </c:pt>
                <c:pt idx="1366" formatCode="0.00E+00">
                  <c:v>2.90284478789213E-4</c:v>
                </c:pt>
                <c:pt idx="1367" formatCode="0.00E+00">
                  <c:v>1.0009809613421099E-5</c:v>
                </c:pt>
                <c:pt idx="1368" formatCode="0.00E+00">
                  <c:v>2.8027466917579199E-4</c:v>
                </c:pt>
                <c:pt idx="1369" formatCode="0.00E+00">
                  <c:v>2.3022562110868599E-4</c:v>
                </c:pt>
                <c:pt idx="1370" formatCode="0.00E+00">
                  <c:v>2.8027466917579199E-4</c:v>
                </c:pt>
                <c:pt idx="1371" formatCode="0.00E+00">
                  <c:v>2.2021581149526501E-4</c:v>
                </c:pt>
                <c:pt idx="1372" formatCode="0.00E+00">
                  <c:v>3.1030409801605498E-4</c:v>
                </c:pt>
                <c:pt idx="1373" formatCode="0.00E+00">
                  <c:v>2.8027466917579199E-4</c:v>
                </c:pt>
                <c:pt idx="1374" formatCode="0.00E+00">
                  <c:v>2.4023543072210701E-4</c:v>
                </c:pt>
                <c:pt idx="1375" formatCode="0.00E+00">
                  <c:v>3.2031390762947599E-4</c:v>
                </c:pt>
                <c:pt idx="1376" formatCode="0.00E+00">
                  <c:v>2.1020600188184399E-4</c:v>
                </c:pt>
                <c:pt idx="1377" formatCode="0.00E+00">
                  <c:v>2.8027466917579199E-4</c:v>
                </c:pt>
                <c:pt idx="1378" formatCode="0.00E+00">
                  <c:v>3.3032371724289798E-4</c:v>
                </c:pt>
                <c:pt idx="1379" formatCode="0.00E+00">
                  <c:v>2.00196192268423E-4</c:v>
                </c:pt>
                <c:pt idx="1380" formatCode="0.00E+00">
                  <c:v>2.5024524033552802E-4</c:v>
                </c:pt>
                <c:pt idx="1381" formatCode="0.00E+00">
                  <c:v>3.1030409801605498E-4</c:v>
                </c:pt>
                <c:pt idx="1382" formatCode="0.00E+00">
                  <c:v>1.9018638265500101E-4</c:v>
                </c:pt>
                <c:pt idx="1383" formatCode="0.00E+00">
                  <c:v>2.7026485956237097E-4</c:v>
                </c:pt>
                <c:pt idx="1384" formatCode="0.00E+00">
                  <c:v>2.90284478789213E-4</c:v>
                </c:pt>
                <c:pt idx="1385" formatCode="0.00E+00">
                  <c:v>2.90284478789213E-4</c:v>
                </c:pt>
                <c:pt idx="1386" formatCode="0.00E+00">
                  <c:v>2.7026485956237097E-4</c:v>
                </c:pt>
                <c:pt idx="1387" formatCode="0.00E+00">
                  <c:v>2.3022562110868599E-4</c:v>
                </c:pt>
                <c:pt idx="1388" formatCode="0.00E+00">
                  <c:v>1.7016676342815901E-4</c:v>
                </c:pt>
                <c:pt idx="1389" formatCode="0.00E+00">
                  <c:v>2.7026485956237097E-4</c:v>
                </c:pt>
                <c:pt idx="1390" formatCode="0.00E+00">
                  <c:v>2.6025504994894898E-4</c:v>
                </c:pt>
                <c:pt idx="1391" formatCode="0.00E+00">
                  <c:v>2.7026485956237097E-4</c:v>
                </c:pt>
                <c:pt idx="1392" formatCode="0.00E+00">
                  <c:v>2.4023543072210701E-4</c:v>
                </c:pt>
                <c:pt idx="1393" formatCode="0.00E+00">
                  <c:v>3.3032371724289798E-4</c:v>
                </c:pt>
                <c:pt idx="1394" formatCode="0.00E+00">
                  <c:v>1.5014714420131701E-4</c:v>
                </c:pt>
                <c:pt idx="1395" formatCode="0.00E+00">
                  <c:v>2.1020600188184399E-4</c:v>
                </c:pt>
                <c:pt idx="1396" formatCode="0.00E+00">
                  <c:v>2.00196192268423E-4</c:v>
                </c:pt>
                <c:pt idx="1397" formatCode="0.00E+00">
                  <c:v>2.00196192268423E-4</c:v>
                </c:pt>
                <c:pt idx="1398" formatCode="0.00E+00">
                  <c:v>1.9018638265500101E-4</c:v>
                </c:pt>
                <c:pt idx="1399" formatCode="0.00E+00">
                  <c:v>3.2031390762947599E-4</c:v>
                </c:pt>
                <c:pt idx="1400" formatCode="0.00E+00">
                  <c:v>3.2031390762947599E-4</c:v>
                </c:pt>
                <c:pt idx="1401" formatCode="0.00E+00">
                  <c:v>1.9018638265500101E-4</c:v>
                </c:pt>
                <c:pt idx="1402" formatCode="0.00E+00">
                  <c:v>2.2021581149526501E-4</c:v>
                </c:pt>
                <c:pt idx="1403" formatCode="0.00E+00">
                  <c:v>2.3022562110868599E-4</c:v>
                </c:pt>
                <c:pt idx="1404" formatCode="0.00E+00">
                  <c:v>3.0029428840263402E-4</c:v>
                </c:pt>
                <c:pt idx="1405" formatCode="0.00E+00">
                  <c:v>4.30421813377109E-4</c:v>
                </c:pt>
                <c:pt idx="1406" formatCode="0.00E+00">
                  <c:v>2.6025504994894898E-4</c:v>
                </c:pt>
                <c:pt idx="1407" formatCode="0.00E+00">
                  <c:v>2.3022562110868599E-4</c:v>
                </c:pt>
                <c:pt idx="1408" formatCode="0.00E+00">
                  <c:v>2.6025504994894898E-4</c:v>
                </c:pt>
                <c:pt idx="1409" formatCode="0.00E+00">
                  <c:v>2.4023543072210701E-4</c:v>
                </c:pt>
                <c:pt idx="1410" formatCode="0.00E+00">
                  <c:v>2.5024524033552802E-4</c:v>
                </c:pt>
                <c:pt idx="1411" formatCode="0.00E+00">
                  <c:v>2.00196192268423E-4</c:v>
                </c:pt>
                <c:pt idx="1412" formatCode="0.00E+00">
                  <c:v>3.1030409801605498E-4</c:v>
                </c:pt>
                <c:pt idx="1413" formatCode="0.00E+00">
                  <c:v>2.4023543072210701E-4</c:v>
                </c:pt>
                <c:pt idx="1414" formatCode="0.00E+00">
                  <c:v>2.3022562110868599E-4</c:v>
                </c:pt>
                <c:pt idx="1415" formatCode="0.00E+00">
                  <c:v>2.1020600188184399E-4</c:v>
                </c:pt>
                <c:pt idx="1416" formatCode="0.00E+00">
                  <c:v>2.7026485956237097E-4</c:v>
                </c:pt>
                <c:pt idx="1417" formatCode="0.00E+00">
                  <c:v>3.6035314608316097E-4</c:v>
                </c:pt>
                <c:pt idx="1418" formatCode="0.00E+00">
                  <c:v>2.2021581149526501E-4</c:v>
                </c:pt>
                <c:pt idx="1419" formatCode="0.00E+00">
                  <c:v>2.4023543072210701E-4</c:v>
                </c:pt>
                <c:pt idx="1420" formatCode="0.00E+00">
                  <c:v>2.7026485956237097E-4</c:v>
                </c:pt>
                <c:pt idx="1421" formatCode="0.00E+00">
                  <c:v>2.4023543072210701E-4</c:v>
                </c:pt>
                <c:pt idx="1422" formatCode="0.00E+00">
                  <c:v>2.4023543072210701E-4</c:v>
                </c:pt>
                <c:pt idx="1423" formatCode="0.00E+00">
                  <c:v>3.0029428840263402E-4</c:v>
                </c:pt>
                <c:pt idx="1424" formatCode="0.00E+00">
                  <c:v>3.2031390762947599E-4</c:v>
                </c:pt>
                <c:pt idx="1425" formatCode="0.00E+00">
                  <c:v>2.8027466917579199E-4</c:v>
                </c:pt>
                <c:pt idx="1426" formatCode="0.00E+00">
                  <c:v>2.5024524033552802E-4</c:v>
                </c:pt>
                <c:pt idx="1427" formatCode="0.00E+00">
                  <c:v>2.4023543072210701E-4</c:v>
                </c:pt>
                <c:pt idx="1428" formatCode="0.00E+00">
                  <c:v>2.6025504994894898E-4</c:v>
                </c:pt>
                <c:pt idx="1429" formatCode="0.00E+00">
                  <c:v>2.7026485956237097E-4</c:v>
                </c:pt>
                <c:pt idx="1430" formatCode="0.00E+00">
                  <c:v>3.0029428840263402E-4</c:v>
                </c:pt>
                <c:pt idx="1431" formatCode="0.00E+00">
                  <c:v>1.9018638265500101E-4</c:v>
                </c:pt>
                <c:pt idx="1432" formatCode="0.00E+00">
                  <c:v>2.5024524033552802E-4</c:v>
                </c:pt>
                <c:pt idx="1433" formatCode="0.00E+00">
                  <c:v>2.8027466917579199E-4</c:v>
                </c:pt>
                <c:pt idx="1434" formatCode="0.00E+00">
                  <c:v>2.7026485956237097E-4</c:v>
                </c:pt>
                <c:pt idx="1435" formatCode="0.00E+00">
                  <c:v>3.2031390762947599E-4</c:v>
                </c:pt>
                <c:pt idx="1436" formatCode="0.00E+00">
                  <c:v>2.4023543072210701E-4</c:v>
                </c:pt>
                <c:pt idx="1437" formatCode="0.00E+00">
                  <c:v>2.4023543072210701E-4</c:v>
                </c:pt>
                <c:pt idx="1438" formatCode="0.00E+00">
                  <c:v>2.6025504994894898E-4</c:v>
                </c:pt>
                <c:pt idx="1439" formatCode="0.00E+00">
                  <c:v>3.9038257492342402E-4</c:v>
                </c:pt>
                <c:pt idx="1440" formatCode="0.00E+00">
                  <c:v>2.5024524033552802E-4</c:v>
                </c:pt>
                <c:pt idx="1441" formatCode="0.00E+00">
                  <c:v>2.00196192268423E-4</c:v>
                </c:pt>
                <c:pt idx="1442" formatCode="0.00E+00">
                  <c:v>2.6025504994894898E-4</c:v>
                </c:pt>
                <c:pt idx="1443" formatCode="0.00E+00">
                  <c:v>3.2031390762947599E-4</c:v>
                </c:pt>
                <c:pt idx="1444" formatCode="0.00E+00">
                  <c:v>2.6025504994894898E-4</c:v>
                </c:pt>
                <c:pt idx="1445" formatCode="0.00E+00">
                  <c:v>2.1020600188184399E-4</c:v>
                </c:pt>
                <c:pt idx="1446" formatCode="0.00E+00">
                  <c:v>2.3022562110868599E-4</c:v>
                </c:pt>
                <c:pt idx="1447" formatCode="0.00E+00">
                  <c:v>2.8027466917579199E-4</c:v>
                </c:pt>
                <c:pt idx="1448" formatCode="0.00E+00">
                  <c:v>2.00196192268423E-4</c:v>
                </c:pt>
                <c:pt idx="1449" formatCode="0.00E+00">
                  <c:v>2.3022562110868599E-4</c:v>
                </c:pt>
                <c:pt idx="1450" formatCode="0.00E+00">
                  <c:v>2.5024524033552802E-4</c:v>
                </c:pt>
                <c:pt idx="1451" formatCode="0.00E+00">
                  <c:v>2.1020600188184399E-4</c:v>
                </c:pt>
                <c:pt idx="1452" formatCode="0.00E+00">
                  <c:v>2.8027466917579199E-4</c:v>
                </c:pt>
                <c:pt idx="1453" formatCode="0.00E+00">
                  <c:v>3.0029428840263402E-4</c:v>
                </c:pt>
                <c:pt idx="1454" formatCode="0.00E+00">
                  <c:v>1.9018638265500101E-4</c:v>
                </c:pt>
                <c:pt idx="1455" formatCode="0.00E+00">
                  <c:v>2.6025504994894898E-4</c:v>
                </c:pt>
                <c:pt idx="1456" formatCode="0.00E+00">
                  <c:v>2.3022562110868599E-4</c:v>
                </c:pt>
                <c:pt idx="1457" formatCode="0.00E+00">
                  <c:v>1.8017657304158E-4</c:v>
                </c:pt>
                <c:pt idx="1458" formatCode="0.00E+00">
                  <c:v>2.3022562110868599E-4</c:v>
                </c:pt>
                <c:pt idx="1459" formatCode="0.00E+00">
                  <c:v>2.8027466917579199E-4</c:v>
                </c:pt>
                <c:pt idx="1460" formatCode="0.00E+00">
                  <c:v>1.9018638265500101E-4</c:v>
                </c:pt>
                <c:pt idx="1461" formatCode="0.00E+00">
                  <c:v>2.3022562110868599E-4</c:v>
                </c:pt>
                <c:pt idx="1462" formatCode="0.00E+00">
                  <c:v>1.00098096134211E-4</c:v>
                </c:pt>
                <c:pt idx="1463" formatCode="0.00E+00">
                  <c:v>1.9018638265500101E-4</c:v>
                </c:pt>
                <c:pt idx="1464" formatCode="0.00E+00">
                  <c:v>3.5034333646974001E-4</c:v>
                </c:pt>
                <c:pt idx="1465" formatCode="0.00E+00">
                  <c:v>2.3022562110868599E-4</c:v>
                </c:pt>
                <c:pt idx="1466" formatCode="0.00E+00">
                  <c:v>2.2021581149526501E-4</c:v>
                </c:pt>
                <c:pt idx="1467" formatCode="0.00E+00">
                  <c:v>2.4023543072210701E-4</c:v>
                </c:pt>
                <c:pt idx="1468" formatCode="0.00E+00">
                  <c:v>3.9038257492342402E-4</c:v>
                </c:pt>
                <c:pt idx="1469" formatCode="0.00E+00">
                  <c:v>2.4023543072210701E-4</c:v>
                </c:pt>
                <c:pt idx="1470" formatCode="0.00E+00">
                  <c:v>2.2021581149526501E-4</c:v>
                </c:pt>
                <c:pt idx="1471" formatCode="0.00E+00">
                  <c:v>2.1020600188184399E-4</c:v>
                </c:pt>
                <c:pt idx="1472" formatCode="0.00E+00">
                  <c:v>2.90284478789213E-4</c:v>
                </c:pt>
                <c:pt idx="1473" formatCode="0.00E+00">
                  <c:v>3.0029428840263402E-4</c:v>
                </c:pt>
                <c:pt idx="1474" formatCode="0.00E+00">
                  <c:v>2.2021581149526501E-4</c:v>
                </c:pt>
                <c:pt idx="1475" formatCode="0.00E+00">
                  <c:v>2.7026485956237097E-4</c:v>
                </c:pt>
                <c:pt idx="1476" formatCode="0.00E+00">
                  <c:v>2.8027466917579199E-4</c:v>
                </c:pt>
                <c:pt idx="1477" formatCode="0.00E+00">
                  <c:v>1.8017657304158E-4</c:v>
                </c:pt>
                <c:pt idx="1478" formatCode="0.00E+00">
                  <c:v>2.8027466917579199E-4</c:v>
                </c:pt>
                <c:pt idx="1479" formatCode="0.00E+00">
                  <c:v>2.00196192268423E-4</c:v>
                </c:pt>
                <c:pt idx="1480" formatCode="0.00E+00">
                  <c:v>2.00196192268423E-4</c:v>
                </c:pt>
                <c:pt idx="1481" formatCode="0.00E+00">
                  <c:v>1.9018638265500101E-4</c:v>
                </c:pt>
                <c:pt idx="1482" formatCode="0.00E+00">
                  <c:v>2.1020600188184399E-4</c:v>
                </c:pt>
                <c:pt idx="1483" formatCode="0.00E+00">
                  <c:v>2.1020600188184399E-4</c:v>
                </c:pt>
                <c:pt idx="1484" formatCode="0.00E+00">
                  <c:v>2.4023543072210701E-4</c:v>
                </c:pt>
                <c:pt idx="1485" formatCode="0.00E+00">
                  <c:v>2.4023543072210701E-4</c:v>
                </c:pt>
                <c:pt idx="1486" formatCode="0.00E+00">
                  <c:v>2.2021581149526501E-4</c:v>
                </c:pt>
                <c:pt idx="1487" formatCode="0.00E+00">
                  <c:v>2.3022562110868599E-4</c:v>
                </c:pt>
                <c:pt idx="1488" formatCode="0.00E+00">
                  <c:v>2.3022562110868599E-4</c:v>
                </c:pt>
                <c:pt idx="1489" formatCode="0.00E+00">
                  <c:v>1.30127524974474E-4</c:v>
                </c:pt>
                <c:pt idx="1490" formatCode="0.00E+00">
                  <c:v>1.5014714420131701E-4</c:v>
                </c:pt>
                <c:pt idx="1491" formatCode="0.00E+00">
                  <c:v>2.5024524033552802E-4</c:v>
                </c:pt>
                <c:pt idx="1492" formatCode="0.00E+00">
                  <c:v>2.6025504994894898E-4</c:v>
                </c:pt>
                <c:pt idx="1493" formatCode="0.00E+00">
                  <c:v>2.2021581149526501E-4</c:v>
                </c:pt>
                <c:pt idx="1494" formatCode="0.00E+00">
                  <c:v>2.4023543072210701E-4</c:v>
                </c:pt>
                <c:pt idx="1495" formatCode="0.00E+00">
                  <c:v>2.6025504994894898E-4</c:v>
                </c:pt>
                <c:pt idx="1496" formatCode="0.00E+00">
                  <c:v>2.5024524033552802E-4</c:v>
                </c:pt>
                <c:pt idx="1497" formatCode="0.00E+00">
                  <c:v>2.1020600188184399E-4</c:v>
                </c:pt>
                <c:pt idx="1498" formatCode="0.00E+00">
                  <c:v>2.6025504994894898E-4</c:v>
                </c:pt>
                <c:pt idx="1499" formatCode="0.00E+00">
                  <c:v>2.1020600188184399E-4</c:v>
                </c:pt>
                <c:pt idx="1500" formatCode="0.00E+00">
                  <c:v>3.2031390762947599E-4</c:v>
                </c:pt>
                <c:pt idx="1501" formatCode="0.00E+00">
                  <c:v>3.1030409801605498E-4</c:v>
                </c:pt>
                <c:pt idx="1502" formatCode="0.00E+00">
                  <c:v>2.8027466917579199E-4</c:v>
                </c:pt>
                <c:pt idx="1503" formatCode="0.00E+00">
                  <c:v>1.30127524974474E-4</c:v>
                </c:pt>
                <c:pt idx="1504" formatCode="0.00E+00">
                  <c:v>2.8027466917579199E-4</c:v>
                </c:pt>
                <c:pt idx="1505" formatCode="0.00E+00">
                  <c:v>1.4013733458789599E-4</c:v>
                </c:pt>
                <c:pt idx="1506" formatCode="0.00E+00">
                  <c:v>2.2021581149526501E-4</c:v>
                </c:pt>
                <c:pt idx="1507" formatCode="0.00E+00">
                  <c:v>1.5014714420131701E-4</c:v>
                </c:pt>
                <c:pt idx="1508" formatCode="0.00E+00">
                  <c:v>2.00196192268423E-4</c:v>
                </c:pt>
                <c:pt idx="1509" formatCode="0.00E+00">
                  <c:v>3.0029428840263402E-4</c:v>
                </c:pt>
                <c:pt idx="1510" formatCode="0.00E+00">
                  <c:v>1.9018638265500101E-4</c:v>
                </c:pt>
                <c:pt idx="1511" formatCode="0.00E+00">
                  <c:v>2.2021581149526501E-4</c:v>
                </c:pt>
                <c:pt idx="1512" formatCode="0.00E+00">
                  <c:v>3.0029428840263402E-4</c:v>
                </c:pt>
                <c:pt idx="1513" formatCode="0.00E+00">
                  <c:v>2.3022562110868599E-4</c:v>
                </c:pt>
                <c:pt idx="1514" formatCode="0.00E+00">
                  <c:v>2.3022562110868599E-4</c:v>
                </c:pt>
                <c:pt idx="1515" formatCode="0.00E+00">
                  <c:v>2.4023543072210701E-4</c:v>
                </c:pt>
                <c:pt idx="1516" formatCode="0.00E+00">
                  <c:v>2.6025504994894898E-4</c:v>
                </c:pt>
                <c:pt idx="1517" formatCode="0.00E+00">
                  <c:v>2.4023543072210701E-4</c:v>
                </c:pt>
                <c:pt idx="1518" formatCode="0.00E+00">
                  <c:v>2.6025504994894898E-4</c:v>
                </c:pt>
                <c:pt idx="1519" formatCode="0.00E+00">
                  <c:v>2.3022562110868599E-4</c:v>
                </c:pt>
                <c:pt idx="1520" formatCode="0.00E+00">
                  <c:v>2.2021581149526501E-4</c:v>
                </c:pt>
                <c:pt idx="1521" formatCode="0.00E+00">
                  <c:v>2.6025504994894898E-4</c:v>
                </c:pt>
                <c:pt idx="1522" formatCode="0.00E+00">
                  <c:v>1.9018638265500101E-4</c:v>
                </c:pt>
                <c:pt idx="1523" formatCode="0.00E+00">
                  <c:v>2.6025504994894898E-4</c:v>
                </c:pt>
                <c:pt idx="1524" formatCode="0.00E+00">
                  <c:v>2.3022562110868599E-4</c:v>
                </c:pt>
                <c:pt idx="1525" formatCode="0.00E+00">
                  <c:v>2.3022562110868599E-4</c:v>
                </c:pt>
                <c:pt idx="1526" formatCode="0.00E+00">
                  <c:v>1.60156953814738E-4</c:v>
                </c:pt>
                <c:pt idx="1527" formatCode="0.00E+00">
                  <c:v>1.8017657304158E-4</c:v>
                </c:pt>
                <c:pt idx="1528" formatCode="0.00E+00">
                  <c:v>2.7026485956237097E-4</c:v>
                </c:pt>
                <c:pt idx="1529" formatCode="0.00E+00">
                  <c:v>3.0029428840263402E-4</c:v>
                </c:pt>
                <c:pt idx="1530" formatCode="0.00E+00">
                  <c:v>2.90284478789213E-4</c:v>
                </c:pt>
                <c:pt idx="1531" formatCode="0.00E+00">
                  <c:v>1.8017657304158E-4</c:v>
                </c:pt>
                <c:pt idx="1532" formatCode="0.00E+00">
                  <c:v>2.8027466917579199E-4</c:v>
                </c:pt>
                <c:pt idx="1533" formatCode="0.00E+00">
                  <c:v>2.00196192268423E-4</c:v>
                </c:pt>
                <c:pt idx="1534" formatCode="0.00E+00">
                  <c:v>2.00196192268423E-4</c:v>
                </c:pt>
                <c:pt idx="1535" formatCode="0.00E+00">
                  <c:v>2.5024524033552802E-4</c:v>
                </c:pt>
                <c:pt idx="1536" formatCode="0.00E+00">
                  <c:v>2.00196192268423E-4</c:v>
                </c:pt>
                <c:pt idx="1537" formatCode="0.00E+00">
                  <c:v>2.8027466917579199E-4</c:v>
                </c:pt>
                <c:pt idx="1538" formatCode="0.00E+00">
                  <c:v>1.9018638265500101E-4</c:v>
                </c:pt>
                <c:pt idx="1539" formatCode="0.00E+00">
                  <c:v>2.6025504994894898E-4</c:v>
                </c:pt>
                <c:pt idx="1540" formatCode="0.00E+00">
                  <c:v>2.1020600188184399E-4</c:v>
                </c:pt>
                <c:pt idx="1541" formatCode="0.00E+00">
                  <c:v>2.4023543072210701E-4</c:v>
                </c:pt>
                <c:pt idx="1542" formatCode="0.00E+00">
                  <c:v>2.3022562110868599E-4</c:v>
                </c:pt>
                <c:pt idx="1543" formatCode="0.00E+00">
                  <c:v>2.4023543072210701E-4</c:v>
                </c:pt>
                <c:pt idx="1544" formatCode="0.00E+00">
                  <c:v>1.7016676342815901E-4</c:v>
                </c:pt>
                <c:pt idx="1545" formatCode="0.00E+00">
                  <c:v>2.5024524033552802E-4</c:v>
                </c:pt>
                <c:pt idx="1546" formatCode="0.00E+00">
                  <c:v>1.9018638265500101E-4</c:v>
                </c:pt>
                <c:pt idx="1547" formatCode="0.00E+00">
                  <c:v>1.9018638265500101E-4</c:v>
                </c:pt>
                <c:pt idx="1548" formatCode="0.00E+00">
                  <c:v>2.00196192268423E-4</c:v>
                </c:pt>
                <c:pt idx="1549" formatCode="0.00E+00">
                  <c:v>2.5024524033552802E-4</c:v>
                </c:pt>
                <c:pt idx="1550" formatCode="0.00E+00">
                  <c:v>1.8017657304158E-4</c:v>
                </c:pt>
                <c:pt idx="1551" formatCode="0.00E+00">
                  <c:v>2.3022562110868599E-4</c:v>
                </c:pt>
                <c:pt idx="1552" formatCode="0.00E+00">
                  <c:v>2.8027466917579199E-4</c:v>
                </c:pt>
                <c:pt idx="1553" formatCode="0.00E+00">
                  <c:v>1.60156953814738E-4</c:v>
                </c:pt>
                <c:pt idx="1554" formatCode="0.00E+00">
                  <c:v>2.2021581149526501E-4</c:v>
                </c:pt>
                <c:pt idx="1555" formatCode="0.00E+00">
                  <c:v>1.60156953814738E-4</c:v>
                </c:pt>
                <c:pt idx="1556" formatCode="0.00E+00">
                  <c:v>1.7016676342815901E-4</c:v>
                </c:pt>
                <c:pt idx="1557" formatCode="0.00E+00">
                  <c:v>1.20117715361053E-4</c:v>
                </c:pt>
                <c:pt idx="1558" formatCode="0.00E+00">
                  <c:v>2.2021581149526501E-4</c:v>
                </c:pt>
                <c:pt idx="1559" formatCode="0.00E+00">
                  <c:v>2.1020600188184399E-4</c:v>
                </c:pt>
                <c:pt idx="1560" formatCode="0.00E+00">
                  <c:v>2.3022562110868599E-4</c:v>
                </c:pt>
                <c:pt idx="1561" formatCode="0.00E+00">
                  <c:v>3.1030409801605498E-4</c:v>
                </c:pt>
                <c:pt idx="1562" formatCode="0.00E+00">
                  <c:v>3.3032371724289798E-4</c:v>
                </c:pt>
                <c:pt idx="1563" formatCode="0.00E+00">
                  <c:v>1.9018638265500101E-4</c:v>
                </c:pt>
                <c:pt idx="1564" formatCode="0.00E+00">
                  <c:v>1.9018638265500101E-4</c:v>
                </c:pt>
                <c:pt idx="1565" formatCode="0.00E+00">
                  <c:v>1.7016676342815901E-4</c:v>
                </c:pt>
                <c:pt idx="1566" formatCode="0.00E+00">
                  <c:v>1.9018638265500101E-4</c:v>
                </c:pt>
                <c:pt idx="1567" formatCode="0.00E+00">
                  <c:v>1.60156953814738E-4</c:v>
                </c:pt>
                <c:pt idx="1568" formatCode="0.00E+00">
                  <c:v>1.9018638265500101E-4</c:v>
                </c:pt>
                <c:pt idx="1569" formatCode="0.00E+00">
                  <c:v>2.00196192268423E-4</c:v>
                </c:pt>
                <c:pt idx="1570" formatCode="0.00E+00">
                  <c:v>2.1020600188184399E-4</c:v>
                </c:pt>
                <c:pt idx="1571" formatCode="0.00E+00">
                  <c:v>2.00196192268423E-4</c:v>
                </c:pt>
                <c:pt idx="1572" formatCode="0.00E+00">
                  <c:v>2.3022562110868599E-4</c:v>
                </c:pt>
                <c:pt idx="1573" formatCode="0.00E+00">
                  <c:v>1.60156953814738E-4</c:v>
                </c:pt>
                <c:pt idx="1574" formatCode="0.00E+00">
                  <c:v>2.3022562110868599E-4</c:v>
                </c:pt>
                <c:pt idx="1575" formatCode="0.00E+00">
                  <c:v>1.9018638265500101E-4</c:v>
                </c:pt>
                <c:pt idx="1576" formatCode="0.00E+00">
                  <c:v>1.30127524974474E-4</c:v>
                </c:pt>
                <c:pt idx="1577" formatCode="0.00E+00">
                  <c:v>1.9018638265500101E-4</c:v>
                </c:pt>
                <c:pt idx="1578" formatCode="0.00E+00">
                  <c:v>1.20117715361053E-4</c:v>
                </c:pt>
                <c:pt idx="1579" formatCode="0.00E+00">
                  <c:v>2.1020600188184399E-4</c:v>
                </c:pt>
                <c:pt idx="1580" formatCode="0.00E+00">
                  <c:v>1.7016676342815901E-4</c:v>
                </c:pt>
                <c:pt idx="1581" formatCode="0.00E+00">
                  <c:v>1.8017657304158E-4</c:v>
                </c:pt>
                <c:pt idx="1582" formatCode="0.00E+00">
                  <c:v>1.60156953814738E-4</c:v>
                </c:pt>
                <c:pt idx="1583" formatCode="0.00E+00">
                  <c:v>1.7016676342815901E-4</c:v>
                </c:pt>
                <c:pt idx="1584" formatCode="0.00E+00">
                  <c:v>2.3022562110868599E-4</c:v>
                </c:pt>
                <c:pt idx="1585" formatCode="0.00E+00">
                  <c:v>2.1020600188184399E-4</c:v>
                </c:pt>
                <c:pt idx="1586" formatCode="0.00E+00">
                  <c:v>1.8017657304158E-4</c:v>
                </c:pt>
                <c:pt idx="1587" formatCode="0.00E+00">
                  <c:v>1.9018638265500101E-4</c:v>
                </c:pt>
                <c:pt idx="1588" formatCode="0.00E+00">
                  <c:v>1.9018638265500101E-4</c:v>
                </c:pt>
                <c:pt idx="1589" formatCode="0.00E+00">
                  <c:v>1.9018638265500101E-4</c:v>
                </c:pt>
                <c:pt idx="1590" formatCode="0.00E+00">
                  <c:v>2.1020600188184399E-4</c:v>
                </c:pt>
                <c:pt idx="1591" formatCode="0.00E+00">
                  <c:v>2.1020600188184399E-4</c:v>
                </c:pt>
                <c:pt idx="1592" formatCode="0.00E+00">
                  <c:v>2.90284478789213E-4</c:v>
                </c:pt>
                <c:pt idx="1593" formatCode="0.00E+00">
                  <c:v>2.2021581149526501E-4</c:v>
                </c:pt>
                <c:pt idx="1594" formatCode="0.00E+00">
                  <c:v>1.5014714420131701E-4</c:v>
                </c:pt>
                <c:pt idx="1595" formatCode="0.00E+00">
                  <c:v>3.0029428840263402E-4</c:v>
                </c:pt>
                <c:pt idx="1596" formatCode="0.00E+00">
                  <c:v>1.60156953814738E-4</c:v>
                </c:pt>
                <c:pt idx="1597" formatCode="0.00E+00">
                  <c:v>1.4013733458789599E-4</c:v>
                </c:pt>
                <c:pt idx="1598" formatCode="0.00E+00">
                  <c:v>1.8017657304158E-4</c:v>
                </c:pt>
                <c:pt idx="1599" formatCode="0.00E+00">
                  <c:v>2.00196192268423E-4</c:v>
                </c:pt>
                <c:pt idx="1600" formatCode="0.00E+00">
                  <c:v>3.0029428840263402E-4</c:v>
                </c:pt>
                <c:pt idx="1601" formatCode="0.00E+00">
                  <c:v>1.5014714420131701E-4</c:v>
                </c:pt>
                <c:pt idx="1602" formatCode="0.00E+00">
                  <c:v>1.5014714420131701E-4</c:v>
                </c:pt>
                <c:pt idx="1603" formatCode="0.00E+00">
                  <c:v>2.1020600188184399E-4</c:v>
                </c:pt>
                <c:pt idx="1604" formatCode="0.00E+00">
                  <c:v>2.4023543072210701E-4</c:v>
                </c:pt>
                <c:pt idx="1605" formatCode="0.00E+00">
                  <c:v>2.4023543072210701E-4</c:v>
                </c:pt>
                <c:pt idx="1606" formatCode="0.00E+00">
                  <c:v>2.3022562110868599E-4</c:v>
                </c:pt>
                <c:pt idx="1607" formatCode="0.00E+00">
                  <c:v>1.9018638265500101E-4</c:v>
                </c:pt>
                <c:pt idx="1608" formatCode="0.00E+00">
                  <c:v>1.7016676342815901E-4</c:v>
                </c:pt>
                <c:pt idx="1609" formatCode="0.00E+00">
                  <c:v>2.00196192268423E-4</c:v>
                </c:pt>
                <c:pt idx="1610" formatCode="0.00E+00">
                  <c:v>1.7016676342815901E-4</c:v>
                </c:pt>
                <c:pt idx="1611" formatCode="0.00E+00">
                  <c:v>2.00196192268423E-4</c:v>
                </c:pt>
                <c:pt idx="1612" formatCode="0.00E+00">
                  <c:v>2.3022562110868599E-4</c:v>
                </c:pt>
                <c:pt idx="1613" formatCode="0.00E+00">
                  <c:v>1.9018638265500101E-4</c:v>
                </c:pt>
                <c:pt idx="1614" formatCode="0.00E+00">
                  <c:v>2.2021581149526501E-4</c:v>
                </c:pt>
                <c:pt idx="1615" formatCode="0.00E+00">
                  <c:v>1.60156953814738E-4</c:v>
                </c:pt>
                <c:pt idx="1616" formatCode="0.00E+00">
                  <c:v>2.90284478789213E-4</c:v>
                </c:pt>
                <c:pt idx="1617" formatCode="0.00E+00">
                  <c:v>1.20117715361053E-4</c:v>
                </c:pt>
                <c:pt idx="1618" formatCode="0.00E+00">
                  <c:v>2.3022562110868599E-4</c:v>
                </c:pt>
                <c:pt idx="1619" formatCode="0.00E+00">
                  <c:v>2.00196192268423E-4</c:v>
                </c:pt>
                <c:pt idx="1620" formatCode="0.00E+00">
                  <c:v>1.7016676342815901E-4</c:v>
                </c:pt>
                <c:pt idx="1621" formatCode="0.00E+00">
                  <c:v>3.0029428840263402E-4</c:v>
                </c:pt>
                <c:pt idx="1622" formatCode="0.00E+00">
                  <c:v>2.00196192268423E-4</c:v>
                </c:pt>
                <c:pt idx="1623" formatCode="0.00E+00">
                  <c:v>1.8017657304158E-4</c:v>
                </c:pt>
                <c:pt idx="1624" formatCode="0.00E+00">
                  <c:v>2.6025504994894898E-4</c:v>
                </c:pt>
                <c:pt idx="1625" formatCode="0.00E+00">
                  <c:v>2.5024524033552802E-4</c:v>
                </c:pt>
                <c:pt idx="1626" formatCode="0.00E+00">
                  <c:v>3.1030409801605498E-4</c:v>
                </c:pt>
                <c:pt idx="1627" formatCode="0.00E+00">
                  <c:v>1.60156953814738E-4</c:v>
                </c:pt>
                <c:pt idx="1628" formatCode="0.00E+00">
                  <c:v>2.7026485956237097E-4</c:v>
                </c:pt>
                <c:pt idx="1629" formatCode="0.00E+00">
                  <c:v>2.1020600188184399E-4</c:v>
                </c:pt>
                <c:pt idx="1630" formatCode="0.00E+00">
                  <c:v>2.00196192268423E-4</c:v>
                </c:pt>
                <c:pt idx="1631" formatCode="0.00E+00">
                  <c:v>2.00196192268423E-4</c:v>
                </c:pt>
                <c:pt idx="1632" formatCode="0.00E+00">
                  <c:v>1.5014714420131701E-4</c:v>
                </c:pt>
                <c:pt idx="1633" formatCode="0.00E+00">
                  <c:v>2.2021581149526501E-4</c:v>
                </c:pt>
                <c:pt idx="1634" formatCode="0.00E+00">
                  <c:v>1.9018638265500101E-4</c:v>
                </c:pt>
                <c:pt idx="1635" formatCode="0.00E+00">
                  <c:v>2.1020600188184399E-4</c:v>
                </c:pt>
                <c:pt idx="1636" formatCode="0.00E+00">
                  <c:v>2.5024524033552802E-4</c:v>
                </c:pt>
                <c:pt idx="1637" formatCode="0.00E+00">
                  <c:v>2.2021581149526501E-4</c:v>
                </c:pt>
                <c:pt idx="1638" formatCode="0.00E+00">
                  <c:v>3.3032371724289798E-4</c:v>
                </c:pt>
                <c:pt idx="1639" formatCode="0.00E+00">
                  <c:v>2.00196192268423E-4</c:v>
                </c:pt>
                <c:pt idx="1640" formatCode="0.00E+00">
                  <c:v>2.00196192268423E-4</c:v>
                </c:pt>
                <c:pt idx="1641" formatCode="0.00E+00">
                  <c:v>1.60156953814738E-4</c:v>
                </c:pt>
                <c:pt idx="1642" formatCode="0.00E+00">
                  <c:v>1.5014714420131701E-4</c:v>
                </c:pt>
                <c:pt idx="1643" formatCode="0.00E+00">
                  <c:v>2.8027466917579199E-4</c:v>
                </c:pt>
                <c:pt idx="1644" formatCode="0.00E+00">
                  <c:v>1.60156953814738E-4</c:v>
                </c:pt>
                <c:pt idx="1645" formatCode="0.00E+00">
                  <c:v>2.6025504994894898E-4</c:v>
                </c:pt>
                <c:pt idx="1646" formatCode="0.00E+00">
                  <c:v>2.3022562110868599E-4</c:v>
                </c:pt>
                <c:pt idx="1647" formatCode="0.00E+00">
                  <c:v>1.0009809613421099E-5</c:v>
                </c:pt>
                <c:pt idx="1648" formatCode="0.00E+00">
                  <c:v>2.90284478789213E-4</c:v>
                </c:pt>
                <c:pt idx="1649" formatCode="0.00E+00">
                  <c:v>2.00196192268423E-4</c:v>
                </c:pt>
                <c:pt idx="1650" formatCode="0.00E+00">
                  <c:v>1.9018638265500101E-4</c:v>
                </c:pt>
                <c:pt idx="1651" formatCode="0.00E+00">
                  <c:v>2.4023543072210701E-4</c:v>
                </c:pt>
                <c:pt idx="1652" formatCode="0.00E+00">
                  <c:v>2.4023543072210701E-4</c:v>
                </c:pt>
                <c:pt idx="1653" formatCode="0.00E+00">
                  <c:v>2.1020600188184399E-4</c:v>
                </c:pt>
                <c:pt idx="1654" formatCode="0.00E+00">
                  <c:v>2.00196192268423E-4</c:v>
                </c:pt>
                <c:pt idx="1655" formatCode="0.00E+00">
                  <c:v>1.5014714420131701E-4</c:v>
                </c:pt>
                <c:pt idx="1656" formatCode="0.00E+00">
                  <c:v>2.1020600188184399E-4</c:v>
                </c:pt>
                <c:pt idx="1657" formatCode="0.00E+00">
                  <c:v>1.9018638265500101E-4</c:v>
                </c:pt>
                <c:pt idx="1658" formatCode="0.00E+00">
                  <c:v>1.7016676342815901E-4</c:v>
                </c:pt>
                <c:pt idx="1659" formatCode="0.00E+00">
                  <c:v>1.8017657304158E-4</c:v>
                </c:pt>
                <c:pt idx="1660" formatCode="0.00E+00">
                  <c:v>1.30127524974474E-4</c:v>
                </c:pt>
                <c:pt idx="1661" formatCode="0.00E+00">
                  <c:v>2.3022562110868599E-4</c:v>
                </c:pt>
                <c:pt idx="1662" formatCode="0.00E+00">
                  <c:v>1.5014714420131701E-4</c:v>
                </c:pt>
                <c:pt idx="1663" formatCode="0.00E+00">
                  <c:v>1.5014714420131701E-4</c:v>
                </c:pt>
                <c:pt idx="1664" formatCode="0.00E+00">
                  <c:v>2.2021581149526501E-4</c:v>
                </c:pt>
                <c:pt idx="1665" formatCode="0.00E+00">
                  <c:v>1.8017657304158E-4</c:v>
                </c:pt>
                <c:pt idx="1666" formatCode="0.00E+00">
                  <c:v>1.9018638265500101E-4</c:v>
                </c:pt>
                <c:pt idx="1667" formatCode="0.00E+00">
                  <c:v>1.5014714420131701E-4</c:v>
                </c:pt>
                <c:pt idx="1668" formatCode="0.00E+00">
                  <c:v>1.7016676342815901E-4</c:v>
                </c:pt>
                <c:pt idx="1669" formatCode="0.00E+00">
                  <c:v>1.9018638265500101E-4</c:v>
                </c:pt>
                <c:pt idx="1670" formatCode="0.00E+00">
                  <c:v>1.8017657304158E-4</c:v>
                </c:pt>
                <c:pt idx="1671" formatCode="0.00E+00">
                  <c:v>2.6025504994894898E-4</c:v>
                </c:pt>
                <c:pt idx="1672" formatCode="0.00E+00">
                  <c:v>1.8017657304158E-4</c:v>
                </c:pt>
                <c:pt idx="1673" formatCode="0.00E+00">
                  <c:v>2.3022562110868599E-4</c:v>
                </c:pt>
                <c:pt idx="1674" formatCode="0.00E+00">
                  <c:v>1.7016676342815901E-4</c:v>
                </c:pt>
                <c:pt idx="1675" formatCode="0.00E+00">
                  <c:v>2.3022562110868599E-4</c:v>
                </c:pt>
                <c:pt idx="1676" formatCode="0.00E+00">
                  <c:v>1.5014714420131701E-4</c:v>
                </c:pt>
                <c:pt idx="1677" formatCode="0.00E+00">
                  <c:v>1.9018638265500101E-4</c:v>
                </c:pt>
                <c:pt idx="1678" formatCode="0.00E+00">
                  <c:v>2.3022562110868599E-4</c:v>
                </c:pt>
                <c:pt idx="1679" formatCode="0.00E+00">
                  <c:v>2.4023543072210701E-4</c:v>
                </c:pt>
                <c:pt idx="1680" formatCode="0.00E+00">
                  <c:v>1.8017657304158E-4</c:v>
                </c:pt>
                <c:pt idx="1681" formatCode="0.00E+00">
                  <c:v>2.6025504994894898E-4</c:v>
                </c:pt>
                <c:pt idx="1682" formatCode="0.00E+00">
                  <c:v>2.1020600188184399E-4</c:v>
                </c:pt>
                <c:pt idx="1683" formatCode="0.00E+00">
                  <c:v>1.9018638265500101E-4</c:v>
                </c:pt>
                <c:pt idx="1684" formatCode="0.00E+00">
                  <c:v>2.2021581149526501E-4</c:v>
                </c:pt>
                <c:pt idx="1685" formatCode="0.00E+00">
                  <c:v>1.4013733458789599E-4</c:v>
                </c:pt>
                <c:pt idx="1686" formatCode="0.00E+00">
                  <c:v>1.8017657304158E-4</c:v>
                </c:pt>
                <c:pt idx="1687" formatCode="0.00E+00">
                  <c:v>2.3022562110868599E-4</c:v>
                </c:pt>
                <c:pt idx="1688" formatCode="0.00E+00">
                  <c:v>2.00196192268423E-4</c:v>
                </c:pt>
                <c:pt idx="1689" formatCode="0.00E+00">
                  <c:v>2.4023543072210701E-4</c:v>
                </c:pt>
                <c:pt idx="1690" formatCode="0.00E+00">
                  <c:v>1.4013733458789599E-4</c:v>
                </c:pt>
                <c:pt idx="1691" formatCode="0.00E+00">
                  <c:v>1.60156953814738E-4</c:v>
                </c:pt>
                <c:pt idx="1692" formatCode="0.00E+00">
                  <c:v>2.1020600188184399E-4</c:v>
                </c:pt>
                <c:pt idx="1693" formatCode="0.00E+00">
                  <c:v>2.2021581149526501E-4</c:v>
                </c:pt>
                <c:pt idx="1694" formatCode="0.00E+00">
                  <c:v>2.8027466917579199E-4</c:v>
                </c:pt>
                <c:pt idx="1695" formatCode="0.00E+00">
                  <c:v>1.9018638265500101E-4</c:v>
                </c:pt>
                <c:pt idx="1696" formatCode="0.00E+00">
                  <c:v>2.3022562110868599E-4</c:v>
                </c:pt>
                <c:pt idx="1697" formatCode="0.00E+00">
                  <c:v>1.4013733458789599E-4</c:v>
                </c:pt>
                <c:pt idx="1698" formatCode="0.00E+00">
                  <c:v>2.00196192268423E-4</c:v>
                </c:pt>
                <c:pt idx="1699" formatCode="0.00E+00">
                  <c:v>2.90284478789213E-4</c:v>
                </c:pt>
                <c:pt idx="1700" formatCode="0.00E+00">
                  <c:v>2.2021581149526501E-4</c:v>
                </c:pt>
                <c:pt idx="1701" formatCode="0.00E+00">
                  <c:v>1.7016676342815901E-4</c:v>
                </c:pt>
                <c:pt idx="1702" formatCode="0.00E+00">
                  <c:v>2.1020600188184399E-4</c:v>
                </c:pt>
                <c:pt idx="1703" formatCode="0.00E+00">
                  <c:v>2.90284478789213E-4</c:v>
                </c:pt>
                <c:pt idx="1704" formatCode="0.00E+00">
                  <c:v>1.30127524974474E-4</c:v>
                </c:pt>
                <c:pt idx="1705" formatCode="0.00E+00">
                  <c:v>2.7026485956237097E-4</c:v>
                </c:pt>
                <c:pt idx="1706" formatCode="0.00E+00">
                  <c:v>2.3022562110868599E-4</c:v>
                </c:pt>
                <c:pt idx="1707" formatCode="0.00E+00">
                  <c:v>2.1020600188184399E-4</c:v>
                </c:pt>
                <c:pt idx="1708" formatCode="0.00E+00">
                  <c:v>1.5014714420131701E-4</c:v>
                </c:pt>
                <c:pt idx="1709" formatCode="0.00E+00">
                  <c:v>2.1020600188184399E-4</c:v>
                </c:pt>
                <c:pt idx="1710" formatCode="0.00E+00">
                  <c:v>1.5014714420131701E-4</c:v>
                </c:pt>
                <c:pt idx="1711" formatCode="0.00E+00">
                  <c:v>2.3022562110868599E-4</c:v>
                </c:pt>
                <c:pt idx="1712" formatCode="0.00E+00">
                  <c:v>1.8017657304158E-4</c:v>
                </c:pt>
                <c:pt idx="1713" formatCode="0.00E+00">
                  <c:v>2.3022562110868599E-4</c:v>
                </c:pt>
                <c:pt idx="1714" formatCode="0.00E+00">
                  <c:v>1.5014714420131701E-4</c:v>
                </c:pt>
                <c:pt idx="1715" formatCode="0.00E+00">
                  <c:v>1.20117715361053E-4</c:v>
                </c:pt>
                <c:pt idx="1716" formatCode="0.00E+00">
                  <c:v>2.1020600188184399E-4</c:v>
                </c:pt>
                <c:pt idx="1717" formatCode="0.00E+00">
                  <c:v>2.2021581149526501E-4</c:v>
                </c:pt>
                <c:pt idx="1718" formatCode="0.00E+00">
                  <c:v>1.20117715361053E-4</c:v>
                </c:pt>
                <c:pt idx="1719" formatCode="0.00E+00">
                  <c:v>1.5014714420131701E-4</c:v>
                </c:pt>
                <c:pt idx="1720" formatCode="0.00E+00">
                  <c:v>1.0009809613421099E-5</c:v>
                </c:pt>
                <c:pt idx="1721" formatCode="0.00E+00">
                  <c:v>1.30127524974474E-4</c:v>
                </c:pt>
                <c:pt idx="1722" formatCode="0.00E+00">
                  <c:v>2.4023543072210701E-4</c:v>
                </c:pt>
                <c:pt idx="1723" formatCode="0.00E+00">
                  <c:v>2.1020600188184399E-4</c:v>
                </c:pt>
                <c:pt idx="1724" formatCode="0.00E+00">
                  <c:v>2.3022562110868599E-4</c:v>
                </c:pt>
                <c:pt idx="1725" formatCode="0.00E+00">
                  <c:v>1.7016676342815901E-4</c:v>
                </c:pt>
                <c:pt idx="1726" formatCode="0.00E+00">
                  <c:v>1.60156953814738E-4</c:v>
                </c:pt>
                <c:pt idx="1727" formatCode="0.00E+00">
                  <c:v>1.30127524974474E-4</c:v>
                </c:pt>
                <c:pt idx="1728" formatCode="0.00E+00">
                  <c:v>1.00098096134211E-4</c:v>
                </c:pt>
                <c:pt idx="1729" formatCode="0.00E+00">
                  <c:v>2.4023543072210701E-4</c:v>
                </c:pt>
                <c:pt idx="1730" formatCode="0.00E+00">
                  <c:v>2.2021581149526501E-4</c:v>
                </c:pt>
                <c:pt idx="1731" formatCode="0.00E+00">
                  <c:v>1.10107905747632E-4</c:v>
                </c:pt>
                <c:pt idx="1732" formatCode="0.00E+00">
                  <c:v>2.2021581149526501E-4</c:v>
                </c:pt>
                <c:pt idx="1733" formatCode="0.00E+00">
                  <c:v>1.9018638265500101E-4</c:v>
                </c:pt>
                <c:pt idx="1734" formatCode="0.00E+00">
                  <c:v>1.30127524974474E-4</c:v>
                </c:pt>
                <c:pt idx="1735" formatCode="0.00E+00">
                  <c:v>2.7026485956237097E-4</c:v>
                </c:pt>
                <c:pt idx="1736" formatCode="0.00E+00">
                  <c:v>1.60156953814738E-4</c:v>
                </c:pt>
                <c:pt idx="1737" formatCode="0.00E+00">
                  <c:v>1.8017657304158E-4</c:v>
                </c:pt>
                <c:pt idx="1738" formatCode="0.00E+00">
                  <c:v>1.60156953814738E-4</c:v>
                </c:pt>
                <c:pt idx="1739" formatCode="0.00E+00">
                  <c:v>1.5014714420131701E-4</c:v>
                </c:pt>
                <c:pt idx="1740" formatCode="0.00E+00">
                  <c:v>2.7026485956237097E-4</c:v>
                </c:pt>
                <c:pt idx="1741" formatCode="0.00E+00">
                  <c:v>1.20117715361053E-4</c:v>
                </c:pt>
                <c:pt idx="1742" formatCode="0.00E+00">
                  <c:v>2.2021581149526501E-4</c:v>
                </c:pt>
                <c:pt idx="1743" formatCode="0.00E+00">
                  <c:v>2.00196192268423E-4</c:v>
                </c:pt>
                <c:pt idx="1744" formatCode="0.00E+00">
                  <c:v>1.30127524974474E-4</c:v>
                </c:pt>
                <c:pt idx="1745" formatCode="0.00E+00">
                  <c:v>2.90284478789213E-4</c:v>
                </c:pt>
                <c:pt idx="1746" formatCode="0.00E+00">
                  <c:v>1.9018638265500101E-4</c:v>
                </c:pt>
                <c:pt idx="1747" formatCode="0.00E+00">
                  <c:v>1.8017657304158E-4</c:v>
                </c:pt>
                <c:pt idx="1748" formatCode="0.00E+00">
                  <c:v>1.8017657304158E-4</c:v>
                </c:pt>
                <c:pt idx="1749" formatCode="0.00E+00">
                  <c:v>2.1020600188184399E-4</c:v>
                </c:pt>
                <c:pt idx="1750" formatCode="0.00E+00">
                  <c:v>1.8017657304158E-4</c:v>
                </c:pt>
                <c:pt idx="1751" formatCode="0.00E+00">
                  <c:v>1.8017657304158E-4</c:v>
                </c:pt>
                <c:pt idx="1752" formatCode="0.00E+00">
                  <c:v>2.2021581149526501E-4</c:v>
                </c:pt>
                <c:pt idx="1753" formatCode="0.00E+00">
                  <c:v>2.5024524033552802E-4</c:v>
                </c:pt>
                <c:pt idx="1754" formatCode="0.00E+00">
                  <c:v>2.2021581149526501E-4</c:v>
                </c:pt>
                <c:pt idx="1755" formatCode="0.00E+00">
                  <c:v>1.9018638265500101E-4</c:v>
                </c:pt>
                <c:pt idx="1756" formatCode="0.00E+00">
                  <c:v>2.1020600188184399E-4</c:v>
                </c:pt>
                <c:pt idx="1757" formatCode="0.00E+00">
                  <c:v>1.8017657304158E-4</c:v>
                </c:pt>
                <c:pt idx="1758" formatCode="0.00E+00">
                  <c:v>2.00196192268423E-4</c:v>
                </c:pt>
                <c:pt idx="1759" formatCode="0.00E+00">
                  <c:v>2.1020600188184399E-4</c:v>
                </c:pt>
                <c:pt idx="1760" formatCode="0.00E+00">
                  <c:v>2.1020600188184399E-4</c:v>
                </c:pt>
                <c:pt idx="1761" formatCode="0.00E+00">
                  <c:v>8.0078476907369201E-5</c:v>
                </c:pt>
                <c:pt idx="1762" formatCode="0.00E+00">
                  <c:v>2.6025504994894898E-4</c:v>
                </c:pt>
                <c:pt idx="1763" formatCode="0.00E+00">
                  <c:v>1.7016676342815901E-4</c:v>
                </c:pt>
                <c:pt idx="1764" formatCode="0.00E+00">
                  <c:v>1.00098096134211E-4</c:v>
                </c:pt>
                <c:pt idx="1765" formatCode="0.00E+00">
                  <c:v>1.60156953814738E-4</c:v>
                </c:pt>
                <c:pt idx="1766" formatCode="0.00E+00">
                  <c:v>1.7016676342815901E-4</c:v>
                </c:pt>
                <c:pt idx="1767" formatCode="0.00E+00">
                  <c:v>2.1020600188184399E-4</c:v>
                </c:pt>
                <c:pt idx="1768" formatCode="0.00E+00">
                  <c:v>1.9018638265500101E-4</c:v>
                </c:pt>
                <c:pt idx="1769" formatCode="0.00E+00">
                  <c:v>2.4023543072210701E-4</c:v>
                </c:pt>
                <c:pt idx="1770" formatCode="0.00E+00">
                  <c:v>2.00196192268423E-4</c:v>
                </c:pt>
                <c:pt idx="1771" formatCode="0.00E+00">
                  <c:v>1.5014714420131701E-4</c:v>
                </c:pt>
                <c:pt idx="1772" formatCode="0.00E+00">
                  <c:v>1.00098096134211E-4</c:v>
                </c:pt>
                <c:pt idx="1773" formatCode="0.00E+00">
                  <c:v>1.0009809613421099E-5</c:v>
                </c:pt>
                <c:pt idx="1774" formatCode="0.00E+00">
                  <c:v>2.00196192268423E-4</c:v>
                </c:pt>
                <c:pt idx="1775" formatCode="0.00E+00">
                  <c:v>1.20117715361053E-4</c:v>
                </c:pt>
                <c:pt idx="1776" formatCode="0.00E+00">
                  <c:v>1.60156953814738E-4</c:v>
                </c:pt>
                <c:pt idx="1777" formatCode="0.00E+00">
                  <c:v>2.00196192268423E-4</c:v>
                </c:pt>
                <c:pt idx="1778" formatCode="0.00E+00">
                  <c:v>2.2021581149526501E-4</c:v>
                </c:pt>
                <c:pt idx="1779" formatCode="0.00E+00">
                  <c:v>2.00196192268423E-4</c:v>
                </c:pt>
                <c:pt idx="1780" formatCode="0.00E+00">
                  <c:v>1.30127524974474E-4</c:v>
                </c:pt>
                <c:pt idx="1781" formatCode="0.00E+00">
                  <c:v>1.4013733458789599E-4</c:v>
                </c:pt>
                <c:pt idx="1782" formatCode="0.00E+00">
                  <c:v>2.3022562110868599E-4</c:v>
                </c:pt>
                <c:pt idx="1783" formatCode="0.00E+00">
                  <c:v>1.4013733458789599E-4</c:v>
                </c:pt>
                <c:pt idx="1784" formatCode="0.00E+00">
                  <c:v>1.7016676342815901E-4</c:v>
                </c:pt>
                <c:pt idx="1785" formatCode="0.00E+00">
                  <c:v>1.60156953814738E-4</c:v>
                </c:pt>
                <c:pt idx="1786" formatCode="0.00E+00">
                  <c:v>1.20117715361053E-4</c:v>
                </c:pt>
                <c:pt idx="1787" formatCode="0.00E+00">
                  <c:v>2.00196192268423E-4</c:v>
                </c:pt>
                <c:pt idx="1788" formatCode="0.00E+00">
                  <c:v>2.1020600188184399E-4</c:v>
                </c:pt>
                <c:pt idx="1789" formatCode="0.00E+00">
                  <c:v>2.00196192268423E-4</c:v>
                </c:pt>
                <c:pt idx="1790" formatCode="0.00E+00">
                  <c:v>1.9018638265500101E-4</c:v>
                </c:pt>
                <c:pt idx="1791" formatCode="0.00E+00">
                  <c:v>1.4013733458789599E-4</c:v>
                </c:pt>
                <c:pt idx="1792" formatCode="0.00E+00">
                  <c:v>2.2021581149526501E-4</c:v>
                </c:pt>
                <c:pt idx="1793" formatCode="0.00E+00">
                  <c:v>2.7026485956237097E-4</c:v>
                </c:pt>
                <c:pt idx="1794" formatCode="0.00E+00">
                  <c:v>1.30127524974474E-4</c:v>
                </c:pt>
                <c:pt idx="1795" formatCode="0.00E+00">
                  <c:v>2.4023543072210701E-4</c:v>
                </c:pt>
                <c:pt idx="1796" formatCode="0.00E+00">
                  <c:v>1.7016676342815901E-4</c:v>
                </c:pt>
                <c:pt idx="1797" formatCode="0.00E+00">
                  <c:v>9.0088286520790297E-5</c:v>
                </c:pt>
                <c:pt idx="1798" formatCode="0.00E+00">
                  <c:v>2.00196192268423E-4</c:v>
                </c:pt>
                <c:pt idx="1799" formatCode="0.00E+00">
                  <c:v>1.9018638265500101E-4</c:v>
                </c:pt>
                <c:pt idx="1800" formatCode="0.00E+00">
                  <c:v>8.0078476907369201E-5</c:v>
                </c:pt>
                <c:pt idx="1801" formatCode="0.00E+00">
                  <c:v>2.7026485956237097E-4</c:v>
                </c:pt>
                <c:pt idx="1802" formatCode="0.00E+00">
                  <c:v>1.8017657304158E-4</c:v>
                </c:pt>
                <c:pt idx="1803" formatCode="0.00E+00">
                  <c:v>1.5014714420131701E-4</c:v>
                </c:pt>
                <c:pt idx="1804" formatCode="0.00E+00">
                  <c:v>1.8017657304158E-4</c:v>
                </c:pt>
                <c:pt idx="1805" formatCode="0.00E+00">
                  <c:v>1.60156953814738E-4</c:v>
                </c:pt>
                <c:pt idx="1806" formatCode="0.00E+00">
                  <c:v>1.30127524974474E-4</c:v>
                </c:pt>
                <c:pt idx="1807" formatCode="0.00E+00">
                  <c:v>1.8017657304158E-4</c:v>
                </c:pt>
                <c:pt idx="1808" formatCode="0.00E+00">
                  <c:v>2.00196192268423E-4</c:v>
                </c:pt>
                <c:pt idx="1809" formatCode="0.00E+00">
                  <c:v>9.0088286520790297E-5</c:v>
                </c:pt>
                <c:pt idx="1810" formatCode="0.00E+00">
                  <c:v>1.20117715361053E-4</c:v>
                </c:pt>
                <c:pt idx="1811" formatCode="0.00E+00">
                  <c:v>2.00196192268423E-4</c:v>
                </c:pt>
                <c:pt idx="1812" formatCode="0.00E+00">
                  <c:v>1.00098096134211E-4</c:v>
                </c:pt>
                <c:pt idx="1813" formatCode="0.00E+00">
                  <c:v>1.60156953814738E-4</c:v>
                </c:pt>
                <c:pt idx="1814" formatCode="0.00E+00">
                  <c:v>1.60156953814738E-4</c:v>
                </c:pt>
                <c:pt idx="1815" formatCode="0.00E+00">
                  <c:v>1.4013733458789599E-4</c:v>
                </c:pt>
                <c:pt idx="1816" formatCode="0.00E+00">
                  <c:v>1.7016676342815901E-4</c:v>
                </c:pt>
                <c:pt idx="1817" formatCode="0.00E+00">
                  <c:v>1.9018638265500101E-4</c:v>
                </c:pt>
                <c:pt idx="1818" formatCode="0.00E+00">
                  <c:v>1.8017657304158E-4</c:v>
                </c:pt>
                <c:pt idx="1819" formatCode="0.00E+00">
                  <c:v>1.30127524974474E-4</c:v>
                </c:pt>
                <c:pt idx="1820" formatCode="0.00E+00">
                  <c:v>2.1020600188184399E-4</c:v>
                </c:pt>
                <c:pt idx="1821" formatCode="0.00E+00">
                  <c:v>1.4013733458789599E-4</c:v>
                </c:pt>
                <c:pt idx="1822" formatCode="0.00E+00">
                  <c:v>1.4013733458789599E-4</c:v>
                </c:pt>
                <c:pt idx="1823" formatCode="0.00E+00">
                  <c:v>1.60156953814738E-4</c:v>
                </c:pt>
                <c:pt idx="1824" formatCode="0.00E+00">
                  <c:v>1.20117715361053E-4</c:v>
                </c:pt>
                <c:pt idx="1825" formatCode="0.00E+00">
                  <c:v>1.5014714420131701E-4</c:v>
                </c:pt>
                <c:pt idx="1826" formatCode="0.00E+00">
                  <c:v>1.20117715361053E-4</c:v>
                </c:pt>
                <c:pt idx="1827" formatCode="0.00E+00">
                  <c:v>1.5014714420131701E-4</c:v>
                </c:pt>
                <c:pt idx="1828" formatCode="0.00E+00">
                  <c:v>1.9018638265500101E-4</c:v>
                </c:pt>
                <c:pt idx="1829" formatCode="0.00E+00">
                  <c:v>1.00098096134211E-4</c:v>
                </c:pt>
                <c:pt idx="1830" formatCode="0.00E+00">
                  <c:v>1.30127524974474E-4</c:v>
                </c:pt>
                <c:pt idx="1831" formatCode="0.00E+00">
                  <c:v>1.8017657304158E-4</c:v>
                </c:pt>
                <c:pt idx="1832" formatCode="0.00E+00">
                  <c:v>1.8017657304158E-4</c:v>
                </c:pt>
                <c:pt idx="1833" formatCode="0.00E+00">
                  <c:v>2.2021581149526501E-4</c:v>
                </c:pt>
                <c:pt idx="1834" formatCode="0.00E+00">
                  <c:v>1.20117715361053E-4</c:v>
                </c:pt>
                <c:pt idx="1835" formatCode="0.00E+00">
                  <c:v>1.30127524974474E-4</c:v>
                </c:pt>
                <c:pt idx="1836" formatCode="0.00E+00">
                  <c:v>1.00098096134211E-4</c:v>
                </c:pt>
                <c:pt idx="1837" formatCode="0.00E+00">
                  <c:v>1.7016676342815901E-4</c:v>
                </c:pt>
                <c:pt idx="1838" formatCode="0.00E+00">
                  <c:v>1.9018638265500101E-4</c:v>
                </c:pt>
                <c:pt idx="1839" formatCode="0.00E+00">
                  <c:v>1.60156953814738E-4</c:v>
                </c:pt>
                <c:pt idx="1840" formatCode="0.00E+00">
                  <c:v>1.8017657304158E-4</c:v>
                </c:pt>
                <c:pt idx="1841" formatCode="0.00E+00">
                  <c:v>1.7016676342815901E-4</c:v>
                </c:pt>
                <c:pt idx="1842" formatCode="0.00E+00">
                  <c:v>1.4013733458789599E-4</c:v>
                </c:pt>
                <c:pt idx="1843" formatCode="0.00E+00">
                  <c:v>1.7016676342815901E-4</c:v>
                </c:pt>
                <c:pt idx="1844" formatCode="0.00E+00">
                  <c:v>1.30127524974474E-4</c:v>
                </c:pt>
                <c:pt idx="1845" formatCode="0.00E+00">
                  <c:v>2.8027466917579199E-4</c:v>
                </c:pt>
                <c:pt idx="1846" formatCode="0.00E+00">
                  <c:v>1.5014714420131701E-4</c:v>
                </c:pt>
                <c:pt idx="1847" formatCode="0.00E+00">
                  <c:v>1.7016676342815901E-4</c:v>
                </c:pt>
                <c:pt idx="1848" formatCode="0.00E+00">
                  <c:v>1.10107905747632E-4</c:v>
                </c:pt>
                <c:pt idx="1849" formatCode="0.00E+00">
                  <c:v>1.60156953814738E-4</c:v>
                </c:pt>
                <c:pt idx="1850" formatCode="0.00E+00">
                  <c:v>1.10107905747632E-4</c:v>
                </c:pt>
                <c:pt idx="1851" formatCode="0.00E+00">
                  <c:v>1.9018638265500101E-4</c:v>
                </c:pt>
                <c:pt idx="1852" formatCode="0.00E+00">
                  <c:v>1.00098096134211E-4</c:v>
                </c:pt>
                <c:pt idx="1853" formatCode="0.00E+00">
                  <c:v>1.9018638265500101E-4</c:v>
                </c:pt>
                <c:pt idx="1854" formatCode="0.00E+00">
                  <c:v>1.8017657304158E-4</c:v>
                </c:pt>
                <c:pt idx="1855" formatCode="0.00E+00">
                  <c:v>1.30127524974474E-4</c:v>
                </c:pt>
                <c:pt idx="1856" formatCode="0.00E+00">
                  <c:v>1.10107905747632E-4</c:v>
                </c:pt>
                <c:pt idx="1857" formatCode="0.00E+00">
                  <c:v>1.5014714420131701E-4</c:v>
                </c:pt>
                <c:pt idx="1858" formatCode="0.00E+00">
                  <c:v>2.1020600188184399E-4</c:v>
                </c:pt>
                <c:pt idx="1859" formatCode="0.00E+00">
                  <c:v>1.7016676342815901E-4</c:v>
                </c:pt>
                <c:pt idx="1860" formatCode="0.00E+00">
                  <c:v>2.2021581149526501E-4</c:v>
                </c:pt>
                <c:pt idx="1861" formatCode="0.00E+00">
                  <c:v>1.20117715361053E-4</c:v>
                </c:pt>
                <c:pt idx="1862" formatCode="0.00E+00">
                  <c:v>1.7016676342815901E-4</c:v>
                </c:pt>
                <c:pt idx="1863" formatCode="0.00E+00">
                  <c:v>2.00196192268423E-4</c:v>
                </c:pt>
                <c:pt idx="1864" formatCode="0.00E+00">
                  <c:v>2.7026485956237097E-4</c:v>
                </c:pt>
                <c:pt idx="1865" formatCode="0.00E+00">
                  <c:v>1.30127524974474E-4</c:v>
                </c:pt>
                <c:pt idx="1866" formatCode="0.00E+00">
                  <c:v>1.5014714420131701E-4</c:v>
                </c:pt>
                <c:pt idx="1867" formatCode="0.00E+00">
                  <c:v>1.0009809613421099E-5</c:v>
                </c:pt>
                <c:pt idx="1868" formatCode="0.00E+00">
                  <c:v>1.4013733458789599E-4</c:v>
                </c:pt>
                <c:pt idx="1869" formatCode="0.00E+00">
                  <c:v>1.00098096134211E-4</c:v>
                </c:pt>
                <c:pt idx="1870" formatCode="0.00E+00">
                  <c:v>2.2021581149526501E-4</c:v>
                </c:pt>
                <c:pt idx="1871" formatCode="0.00E+00">
                  <c:v>7.0068667293947997E-5</c:v>
                </c:pt>
                <c:pt idx="1872" formatCode="0.00E+00">
                  <c:v>1.00098096134211E-4</c:v>
                </c:pt>
                <c:pt idx="1873" formatCode="0.00E+00">
                  <c:v>1.9018638265500101E-4</c:v>
                </c:pt>
                <c:pt idx="1874" formatCode="0.00E+00">
                  <c:v>1.60156953814738E-4</c:v>
                </c:pt>
                <c:pt idx="1875" formatCode="0.00E+00">
                  <c:v>1.5014714420131701E-4</c:v>
                </c:pt>
                <c:pt idx="1876" formatCode="0.00E+00">
                  <c:v>1.60156953814738E-4</c:v>
                </c:pt>
                <c:pt idx="1877" formatCode="0.00E+00">
                  <c:v>1.5014714420131701E-4</c:v>
                </c:pt>
                <c:pt idx="1878" formatCode="0.00E+00">
                  <c:v>1.5014714420131701E-4</c:v>
                </c:pt>
                <c:pt idx="1879" formatCode="0.00E+00">
                  <c:v>1.60156953814738E-4</c:v>
                </c:pt>
                <c:pt idx="1880" formatCode="0.00E+00">
                  <c:v>1.5014714420131701E-4</c:v>
                </c:pt>
                <c:pt idx="1881" formatCode="0.00E+00">
                  <c:v>2.1020600188184399E-4</c:v>
                </c:pt>
                <c:pt idx="1882" formatCode="0.00E+00">
                  <c:v>1.60156953814738E-4</c:v>
                </c:pt>
                <c:pt idx="1883" formatCode="0.00E+00">
                  <c:v>1.30127524974474E-4</c:v>
                </c:pt>
                <c:pt idx="1884" formatCode="0.00E+00">
                  <c:v>2.1020600188184399E-4</c:v>
                </c:pt>
                <c:pt idx="1885" formatCode="0.00E+00">
                  <c:v>2.6025504994894898E-4</c:v>
                </c:pt>
                <c:pt idx="1886" formatCode="0.00E+00">
                  <c:v>1.9018638265500101E-4</c:v>
                </c:pt>
                <c:pt idx="1887" formatCode="0.00E+00">
                  <c:v>1.7016676342815901E-4</c:v>
                </c:pt>
                <c:pt idx="1888" formatCode="0.00E+00">
                  <c:v>1.30127524974474E-4</c:v>
                </c:pt>
                <c:pt idx="1889" formatCode="0.00E+00">
                  <c:v>1.7016676342815901E-4</c:v>
                </c:pt>
                <c:pt idx="1890" formatCode="0.00E+00">
                  <c:v>2.4023543072210701E-4</c:v>
                </c:pt>
                <c:pt idx="1891" formatCode="0.00E+00">
                  <c:v>1.10107905747632E-4</c:v>
                </c:pt>
                <c:pt idx="1892" formatCode="0.00E+00">
                  <c:v>1.9018638265500101E-4</c:v>
                </c:pt>
                <c:pt idx="1893" formatCode="0.00E+00">
                  <c:v>2.00196192268423E-4</c:v>
                </c:pt>
                <c:pt idx="1894" formatCode="0.00E+00">
                  <c:v>1.4013733458789599E-4</c:v>
                </c:pt>
                <c:pt idx="1895" formatCode="0.00E+00">
                  <c:v>5.0049048067105697E-5</c:v>
                </c:pt>
                <c:pt idx="1896" formatCode="0.00E+00">
                  <c:v>1.7016676342815901E-4</c:v>
                </c:pt>
                <c:pt idx="1897" formatCode="0.00E+00">
                  <c:v>2.00196192268423E-4</c:v>
                </c:pt>
                <c:pt idx="1898" formatCode="0.00E+00">
                  <c:v>1.30127524974474E-4</c:v>
                </c:pt>
                <c:pt idx="1899" formatCode="0.00E+00">
                  <c:v>1.10107905747632E-4</c:v>
                </c:pt>
                <c:pt idx="1900" formatCode="0.00E+00">
                  <c:v>9.0088286520790297E-5</c:v>
                </c:pt>
                <c:pt idx="1901" formatCode="0.00E+00">
                  <c:v>1.4013733458789599E-4</c:v>
                </c:pt>
                <c:pt idx="1902" formatCode="0.00E+00">
                  <c:v>1.20117715361053E-4</c:v>
                </c:pt>
                <c:pt idx="1903" formatCode="0.00E+00">
                  <c:v>8.0078476907369201E-5</c:v>
                </c:pt>
                <c:pt idx="1904" formatCode="0.00E+00">
                  <c:v>1.4013733458789599E-4</c:v>
                </c:pt>
                <c:pt idx="1905" formatCode="0.00E+00">
                  <c:v>1.5014714420131701E-4</c:v>
                </c:pt>
                <c:pt idx="1906" formatCode="0.00E+00">
                  <c:v>1.60156953814738E-4</c:v>
                </c:pt>
                <c:pt idx="1907" formatCode="0.00E+00">
                  <c:v>1.00098096134211E-4</c:v>
                </c:pt>
                <c:pt idx="1908" formatCode="0.00E+00">
                  <c:v>1.7016676342815901E-4</c:v>
                </c:pt>
                <c:pt idx="1909" formatCode="0.00E+00">
                  <c:v>2.00196192268423E-4</c:v>
                </c:pt>
                <c:pt idx="1910" formatCode="0.00E+00">
                  <c:v>1.10107905747632E-4</c:v>
                </c:pt>
                <c:pt idx="1911" formatCode="0.00E+00">
                  <c:v>1.4013733458789599E-4</c:v>
                </c:pt>
                <c:pt idx="1912" formatCode="0.00E+00">
                  <c:v>1.9018638265500101E-4</c:v>
                </c:pt>
                <c:pt idx="1913" formatCode="0.00E+00">
                  <c:v>1.4013733458789599E-4</c:v>
                </c:pt>
                <c:pt idx="1914" formatCode="0.00E+00">
                  <c:v>1.4013733458789599E-4</c:v>
                </c:pt>
                <c:pt idx="1915" formatCode="0.00E+00">
                  <c:v>1.20117715361053E-4</c:v>
                </c:pt>
                <c:pt idx="1916" formatCode="0.00E+00">
                  <c:v>1.20117715361053E-4</c:v>
                </c:pt>
                <c:pt idx="1917" formatCode="0.00E+00">
                  <c:v>1.20117715361053E-4</c:v>
                </c:pt>
                <c:pt idx="1918" formatCode="0.00E+00">
                  <c:v>2.2021581149526501E-4</c:v>
                </c:pt>
                <c:pt idx="1919" formatCode="0.00E+00">
                  <c:v>1.7016676342815901E-4</c:v>
                </c:pt>
                <c:pt idx="1920" formatCode="0.00E+00">
                  <c:v>2.1020600188184399E-4</c:v>
                </c:pt>
                <c:pt idx="1921" formatCode="0.00E+00">
                  <c:v>1.4013733458789599E-4</c:v>
                </c:pt>
                <c:pt idx="1922" formatCode="0.00E+00">
                  <c:v>1.20117715361053E-4</c:v>
                </c:pt>
                <c:pt idx="1923" formatCode="0.00E+00">
                  <c:v>1.8017657304158E-4</c:v>
                </c:pt>
                <c:pt idx="1924" formatCode="0.00E+00">
                  <c:v>1.9018638265500101E-4</c:v>
                </c:pt>
                <c:pt idx="1925" formatCode="0.00E+00">
                  <c:v>1.5014714420131701E-4</c:v>
                </c:pt>
                <c:pt idx="1926" formatCode="0.00E+00">
                  <c:v>1.8017657304158E-4</c:v>
                </c:pt>
                <c:pt idx="1927" formatCode="0.00E+00">
                  <c:v>1.20117715361053E-4</c:v>
                </c:pt>
                <c:pt idx="1928" formatCode="0.00E+00">
                  <c:v>1.30127524974474E-4</c:v>
                </c:pt>
                <c:pt idx="1929" formatCode="0.00E+00">
                  <c:v>1.4013733458789599E-4</c:v>
                </c:pt>
                <c:pt idx="1930" formatCode="0.00E+00">
                  <c:v>2.2021581149526501E-4</c:v>
                </c:pt>
                <c:pt idx="1931" formatCode="0.00E+00">
                  <c:v>1.20117715361053E-4</c:v>
                </c:pt>
                <c:pt idx="1932" formatCode="0.00E+00">
                  <c:v>1.5014714420131701E-4</c:v>
                </c:pt>
                <c:pt idx="1933" formatCode="0.00E+00">
                  <c:v>1.60156953814738E-4</c:v>
                </c:pt>
                <c:pt idx="1934" formatCode="0.00E+00">
                  <c:v>1.30127524974474E-4</c:v>
                </c:pt>
                <c:pt idx="1935" formatCode="0.00E+00">
                  <c:v>1.5014714420131701E-4</c:v>
                </c:pt>
                <c:pt idx="1936" formatCode="0.00E+00">
                  <c:v>9.0088286520790297E-5</c:v>
                </c:pt>
                <c:pt idx="1937" formatCode="0.00E+00">
                  <c:v>2.00196192268423E-4</c:v>
                </c:pt>
                <c:pt idx="1938" formatCode="0.00E+00">
                  <c:v>1.30127524974474E-4</c:v>
                </c:pt>
                <c:pt idx="1939" formatCode="0.00E+00">
                  <c:v>1.5014714420131701E-4</c:v>
                </c:pt>
                <c:pt idx="1940" formatCode="0.00E+00">
                  <c:v>1.20117715361053E-4</c:v>
                </c:pt>
                <c:pt idx="1941" formatCode="0.00E+00">
                  <c:v>1.00098096134211E-4</c:v>
                </c:pt>
                <c:pt idx="1942" formatCode="0.00E+00">
                  <c:v>1.8017657304158E-4</c:v>
                </c:pt>
                <c:pt idx="1943" formatCode="0.00E+00">
                  <c:v>1.4013733458789599E-4</c:v>
                </c:pt>
                <c:pt idx="1944" formatCode="0.00E+00">
                  <c:v>1.5014714420131701E-4</c:v>
                </c:pt>
                <c:pt idx="1945" formatCode="0.00E+00">
                  <c:v>9.0088286520790297E-5</c:v>
                </c:pt>
                <c:pt idx="1946" formatCode="0.00E+00">
                  <c:v>1.60156953814738E-4</c:v>
                </c:pt>
                <c:pt idx="1947" formatCode="0.00E+00">
                  <c:v>1.5014714420131701E-4</c:v>
                </c:pt>
                <c:pt idx="1948" formatCode="0.00E+00">
                  <c:v>1.30127524974474E-4</c:v>
                </c:pt>
                <c:pt idx="1949" formatCode="0.00E+00">
                  <c:v>1.10107905747632E-4</c:v>
                </c:pt>
                <c:pt idx="1950" formatCode="0.00E+00">
                  <c:v>1.5014714420131701E-4</c:v>
                </c:pt>
                <c:pt idx="1951" formatCode="0.00E+00">
                  <c:v>7.0068667293947997E-5</c:v>
                </c:pt>
                <c:pt idx="1952" formatCode="0.00E+00">
                  <c:v>1.20117715361053E-4</c:v>
                </c:pt>
                <c:pt idx="1953" formatCode="0.00E+00">
                  <c:v>2.3022562110868599E-4</c:v>
                </c:pt>
                <c:pt idx="1954" formatCode="0.00E+00">
                  <c:v>1.7016676342815901E-4</c:v>
                </c:pt>
                <c:pt idx="1955" formatCode="0.00E+00">
                  <c:v>1.30127524974474E-4</c:v>
                </c:pt>
                <c:pt idx="1956" formatCode="0.00E+00">
                  <c:v>1.60156953814738E-4</c:v>
                </c:pt>
                <c:pt idx="1957" formatCode="0.00E+00">
                  <c:v>1.8017657304158E-4</c:v>
                </c:pt>
                <c:pt idx="1958" formatCode="0.00E+00">
                  <c:v>1.4013733458789599E-4</c:v>
                </c:pt>
                <c:pt idx="1959" formatCode="0.00E+00">
                  <c:v>6.0058857680526901E-5</c:v>
                </c:pt>
                <c:pt idx="1960" formatCode="0.00E+00">
                  <c:v>1.9018638265500101E-4</c:v>
                </c:pt>
                <c:pt idx="1961" formatCode="0.00E+00">
                  <c:v>1.7016676342815901E-4</c:v>
                </c:pt>
                <c:pt idx="1962" formatCode="0.00E+00">
                  <c:v>1.30127524974474E-4</c:v>
                </c:pt>
                <c:pt idx="1963" formatCode="0.00E+00">
                  <c:v>1.4013733458789599E-4</c:v>
                </c:pt>
                <c:pt idx="1964" formatCode="0.00E+00">
                  <c:v>1.00098096134211E-4</c:v>
                </c:pt>
                <c:pt idx="1965" formatCode="0.00E+00">
                  <c:v>1.60156953814738E-4</c:v>
                </c:pt>
                <c:pt idx="1966" formatCode="0.00E+00">
                  <c:v>9.0088286520790297E-5</c:v>
                </c:pt>
                <c:pt idx="1967" formatCode="0.00E+00">
                  <c:v>1.5014714420131701E-4</c:v>
                </c:pt>
                <c:pt idx="1968" formatCode="0.00E+00">
                  <c:v>1.30127524974474E-4</c:v>
                </c:pt>
                <c:pt idx="1969" formatCode="0.00E+00">
                  <c:v>1.5014714420131701E-4</c:v>
                </c:pt>
                <c:pt idx="1970" formatCode="0.00E+00">
                  <c:v>2.00196192268423E-4</c:v>
                </c:pt>
                <c:pt idx="1971" formatCode="0.00E+00">
                  <c:v>1.5014714420131701E-4</c:v>
                </c:pt>
                <c:pt idx="1972" formatCode="0.00E+00">
                  <c:v>1.00098096134211E-4</c:v>
                </c:pt>
                <c:pt idx="1973" formatCode="0.00E+00">
                  <c:v>1.8017657304158E-4</c:v>
                </c:pt>
                <c:pt idx="1974" formatCode="0.00E+00">
                  <c:v>1.7016676342815901E-4</c:v>
                </c:pt>
                <c:pt idx="1975" formatCode="0.00E+00">
                  <c:v>1.5014714420131701E-4</c:v>
                </c:pt>
                <c:pt idx="1976" formatCode="0.00E+00">
                  <c:v>1.4013733458789599E-4</c:v>
                </c:pt>
                <c:pt idx="1977" formatCode="0.00E+00">
                  <c:v>1.5014714420131701E-4</c:v>
                </c:pt>
                <c:pt idx="1978" formatCode="0.00E+00">
                  <c:v>9.0088286520790297E-5</c:v>
                </c:pt>
                <c:pt idx="1979" formatCode="0.00E+00">
                  <c:v>1.60156953814738E-4</c:v>
                </c:pt>
                <c:pt idx="1980" formatCode="0.00E+00">
                  <c:v>9.0088286520790297E-5</c:v>
                </c:pt>
                <c:pt idx="1981" formatCode="0.00E+00">
                  <c:v>1.30127524974474E-4</c:v>
                </c:pt>
                <c:pt idx="1982" formatCode="0.00E+00">
                  <c:v>1.60156953814738E-4</c:v>
                </c:pt>
                <c:pt idx="1983" formatCode="0.00E+00">
                  <c:v>1.60156953814738E-4</c:v>
                </c:pt>
                <c:pt idx="1984" formatCode="0.00E+00">
                  <c:v>1.9018638265500101E-4</c:v>
                </c:pt>
                <c:pt idx="1985" formatCode="0.00E+00">
                  <c:v>1.4013733458789599E-4</c:v>
                </c:pt>
                <c:pt idx="1986" formatCode="0.00E+00">
                  <c:v>1.00098096134211E-4</c:v>
                </c:pt>
                <c:pt idx="1987" formatCode="0.00E+00">
                  <c:v>1.20117715361053E-4</c:v>
                </c:pt>
                <c:pt idx="1988" formatCode="0.00E+00">
                  <c:v>1.4013733458789599E-4</c:v>
                </c:pt>
                <c:pt idx="1989" formatCode="0.00E+00">
                  <c:v>1.0009809613421099E-5</c:v>
                </c:pt>
                <c:pt idx="1990" formatCode="0.00E+00">
                  <c:v>8.0078476907369201E-5</c:v>
                </c:pt>
                <c:pt idx="1991" formatCode="0.00E+00">
                  <c:v>1.00098096134211E-4</c:v>
                </c:pt>
                <c:pt idx="1992" formatCode="0.00E+00">
                  <c:v>1.10107905747632E-4</c:v>
                </c:pt>
                <c:pt idx="1993" formatCode="0.00E+00">
                  <c:v>2.1020600188184399E-4</c:v>
                </c:pt>
                <c:pt idx="1994" formatCode="0.00E+00">
                  <c:v>1.10107905747632E-4</c:v>
                </c:pt>
                <c:pt idx="1995" formatCode="0.00E+00">
                  <c:v>1.00098096134211E-4</c:v>
                </c:pt>
                <c:pt idx="1996" formatCode="0.00E+00">
                  <c:v>1.10107905747632E-4</c:v>
                </c:pt>
                <c:pt idx="1997" formatCode="0.00E+00">
                  <c:v>1.8017657304158E-4</c:v>
                </c:pt>
                <c:pt idx="1998" formatCode="0.00E+00">
                  <c:v>1.9018638265500101E-4</c:v>
                </c:pt>
                <c:pt idx="1999" formatCode="0.00E+00">
                  <c:v>1.7016676342815901E-4</c:v>
                </c:pt>
                <c:pt idx="2000" formatCode="0.00E+00">
                  <c:v>1.30127524974474E-4</c:v>
                </c:pt>
                <c:pt idx="2001" formatCode="0.00E+00">
                  <c:v>1.20117715361053E-4</c:v>
                </c:pt>
                <c:pt idx="2002" formatCode="0.00E+00">
                  <c:v>1.20117715361053E-4</c:v>
                </c:pt>
                <c:pt idx="2003" formatCode="0.00E+00">
                  <c:v>1.00098096134211E-4</c:v>
                </c:pt>
                <c:pt idx="2004" formatCode="0.00E+00">
                  <c:v>1.5014714420131701E-4</c:v>
                </c:pt>
                <c:pt idx="2005" formatCode="0.00E+00">
                  <c:v>1.10107905747632E-4</c:v>
                </c:pt>
                <c:pt idx="2006" formatCode="0.00E+00">
                  <c:v>1.4013733458789599E-4</c:v>
                </c:pt>
                <c:pt idx="2007" formatCode="0.00E+00">
                  <c:v>1.9018638265500101E-4</c:v>
                </c:pt>
                <c:pt idx="2008" formatCode="0.00E+00">
                  <c:v>1.0009809613421099E-5</c:v>
                </c:pt>
                <c:pt idx="2009" formatCode="0.00E+00">
                  <c:v>9.0088286520790297E-5</c:v>
                </c:pt>
                <c:pt idx="2010" formatCode="0.00E+00">
                  <c:v>1.9018638265500101E-4</c:v>
                </c:pt>
                <c:pt idx="2011" formatCode="0.00E+00">
                  <c:v>1.00098096134211E-4</c:v>
                </c:pt>
                <c:pt idx="2012" formatCode="0.00E+00">
                  <c:v>1.20117715361053E-4</c:v>
                </c:pt>
                <c:pt idx="2013" formatCode="0.00E+00">
                  <c:v>1.20117715361053E-4</c:v>
                </c:pt>
                <c:pt idx="2014" formatCode="0.00E+00">
                  <c:v>1.5014714420131701E-4</c:v>
                </c:pt>
                <c:pt idx="2015" formatCode="0.00E+00">
                  <c:v>5.0049048067105697E-5</c:v>
                </c:pt>
                <c:pt idx="2016" formatCode="0.00E+00">
                  <c:v>1.4013733458789599E-4</c:v>
                </c:pt>
                <c:pt idx="2017" formatCode="0.00E+00">
                  <c:v>1.30127524974474E-4</c:v>
                </c:pt>
                <c:pt idx="2018" formatCode="0.00E+00">
                  <c:v>1.5014714420131701E-4</c:v>
                </c:pt>
                <c:pt idx="2019" formatCode="0.00E+00">
                  <c:v>1.10107905747632E-4</c:v>
                </c:pt>
                <c:pt idx="2020" formatCode="0.00E+00">
                  <c:v>1.7016676342815901E-4</c:v>
                </c:pt>
                <c:pt idx="2021" formatCode="0.00E+00">
                  <c:v>1.7016676342815901E-4</c:v>
                </c:pt>
                <c:pt idx="2022" formatCode="0.00E+00">
                  <c:v>1.20117715361053E-4</c:v>
                </c:pt>
                <c:pt idx="2023" formatCode="0.00E+00">
                  <c:v>1.5014714420131701E-4</c:v>
                </c:pt>
                <c:pt idx="2024" formatCode="0.00E+00">
                  <c:v>5.0049048067105697E-5</c:v>
                </c:pt>
                <c:pt idx="2025" formatCode="0.00E+00">
                  <c:v>8.0078476907369201E-5</c:v>
                </c:pt>
                <c:pt idx="2026" formatCode="0.00E+00">
                  <c:v>1.8017657304158E-4</c:v>
                </c:pt>
                <c:pt idx="2027" formatCode="0.00E+00">
                  <c:v>1.5014714420131701E-4</c:v>
                </c:pt>
                <c:pt idx="2028" formatCode="0.00E+00">
                  <c:v>1.4013733458789599E-4</c:v>
                </c:pt>
                <c:pt idx="2029" formatCode="0.00E+00">
                  <c:v>1.4013733458789599E-4</c:v>
                </c:pt>
                <c:pt idx="2030" formatCode="0.00E+00">
                  <c:v>8.0078476907369201E-5</c:v>
                </c:pt>
                <c:pt idx="2031" formatCode="0.00E+00">
                  <c:v>1.8017657304158E-4</c:v>
                </c:pt>
                <c:pt idx="2032" formatCode="0.00E+00">
                  <c:v>1.5014714420131701E-4</c:v>
                </c:pt>
                <c:pt idx="2033" formatCode="0.00E+00">
                  <c:v>1.10107905747632E-4</c:v>
                </c:pt>
                <c:pt idx="2034" formatCode="0.00E+00">
                  <c:v>2.1020600188184399E-4</c:v>
                </c:pt>
                <c:pt idx="2035" formatCode="0.00E+00">
                  <c:v>6.0058857680526901E-5</c:v>
                </c:pt>
                <c:pt idx="2036" formatCode="0.00E+00">
                  <c:v>1.10107905747632E-4</c:v>
                </c:pt>
                <c:pt idx="2037" formatCode="0.00E+00">
                  <c:v>1.4013733458789599E-4</c:v>
                </c:pt>
                <c:pt idx="2038" formatCode="0.00E+00">
                  <c:v>1.7016676342815901E-4</c:v>
                </c:pt>
                <c:pt idx="2039" formatCode="0.00E+00">
                  <c:v>1.7016676342815901E-4</c:v>
                </c:pt>
                <c:pt idx="2040" formatCode="0.00E+00">
                  <c:v>8.0078476907369201E-5</c:v>
                </c:pt>
                <c:pt idx="2041" formatCode="0.00E+00">
                  <c:v>1.60156953814738E-4</c:v>
                </c:pt>
                <c:pt idx="2042" formatCode="0.00E+00">
                  <c:v>1.7016676342815901E-4</c:v>
                </c:pt>
                <c:pt idx="2043" formatCode="0.00E+00">
                  <c:v>1.5014714420131701E-4</c:v>
                </c:pt>
                <c:pt idx="2044" formatCode="0.00E+00">
                  <c:v>1.60156953814738E-4</c:v>
                </c:pt>
                <c:pt idx="2045" formatCode="0.00E+00">
                  <c:v>1.5014714420131701E-4</c:v>
                </c:pt>
                <c:pt idx="2046" formatCode="0.00E+00">
                  <c:v>1.20117715361053E-4</c:v>
                </c:pt>
                <c:pt idx="2047" formatCode="0.00E+00">
                  <c:v>9.0088286520790297E-5</c:v>
                </c:pt>
                <c:pt idx="2048" formatCode="0.00E+00">
                  <c:v>1.60156953814738E-4</c:v>
                </c:pt>
                <c:pt idx="2049" formatCode="0.00E+00">
                  <c:v>2.00196192268423E-4</c:v>
                </c:pt>
                <c:pt idx="2050" formatCode="0.00E+00">
                  <c:v>1.30127524974474E-4</c:v>
                </c:pt>
                <c:pt idx="2051" formatCode="0.00E+00">
                  <c:v>1.8017657304158E-4</c:v>
                </c:pt>
                <c:pt idx="2052" formatCode="0.00E+00">
                  <c:v>1.10107905747632E-4</c:v>
                </c:pt>
                <c:pt idx="2053" formatCode="0.00E+00">
                  <c:v>7.0068667293947997E-5</c:v>
                </c:pt>
                <c:pt idx="2054" formatCode="0.00E+00">
                  <c:v>1.7016676342815901E-4</c:v>
                </c:pt>
                <c:pt idx="2055" formatCode="0.00E+00">
                  <c:v>9.0088286520790297E-5</c:v>
                </c:pt>
                <c:pt idx="2056" formatCode="0.00E+00">
                  <c:v>1.20117715361053E-4</c:v>
                </c:pt>
                <c:pt idx="2057" formatCode="0.00E+00">
                  <c:v>9.0088286520790297E-5</c:v>
                </c:pt>
                <c:pt idx="2058" formatCode="0.00E+00">
                  <c:v>1.20117715361053E-4</c:v>
                </c:pt>
                <c:pt idx="2059" formatCode="0.00E+00">
                  <c:v>1.20117715361053E-4</c:v>
                </c:pt>
                <c:pt idx="2060" formatCode="0.00E+00">
                  <c:v>1.8017657304158E-4</c:v>
                </c:pt>
                <c:pt idx="2061" formatCode="0.00E+00">
                  <c:v>1.8017657304158E-4</c:v>
                </c:pt>
                <c:pt idx="2062" formatCode="0.00E+00">
                  <c:v>1.7016676342815901E-4</c:v>
                </c:pt>
                <c:pt idx="2063" formatCode="0.00E+00">
                  <c:v>1.4013733458789599E-4</c:v>
                </c:pt>
                <c:pt idx="2064" formatCode="0.00E+00">
                  <c:v>1.7016676342815901E-4</c:v>
                </c:pt>
                <c:pt idx="2065" formatCode="0.00E+00">
                  <c:v>1.00098096134211E-4</c:v>
                </c:pt>
                <c:pt idx="2066" formatCode="0.00E+00">
                  <c:v>2.1020600188184399E-4</c:v>
                </c:pt>
                <c:pt idx="2067" formatCode="0.00E+00">
                  <c:v>1.20117715361053E-4</c:v>
                </c:pt>
                <c:pt idx="2068" formatCode="0.00E+00">
                  <c:v>1.7016676342815901E-4</c:v>
                </c:pt>
                <c:pt idx="2069" formatCode="0.00E+00">
                  <c:v>8.0078476907369201E-5</c:v>
                </c:pt>
                <c:pt idx="2070" formatCode="0.00E+00">
                  <c:v>2.6025504994894898E-4</c:v>
                </c:pt>
                <c:pt idx="2071" formatCode="0.00E+00">
                  <c:v>1.20117715361053E-4</c:v>
                </c:pt>
                <c:pt idx="2072" formatCode="0.00E+00">
                  <c:v>1.10107905747632E-4</c:v>
                </c:pt>
                <c:pt idx="2073" formatCode="0.00E+00">
                  <c:v>1.8017657304158E-4</c:v>
                </c:pt>
                <c:pt idx="2074" formatCode="0.00E+00">
                  <c:v>1.8017657304158E-4</c:v>
                </c:pt>
                <c:pt idx="2075" formatCode="0.00E+00">
                  <c:v>1.4013733458789599E-4</c:v>
                </c:pt>
                <c:pt idx="2076" formatCode="0.00E+00">
                  <c:v>1.10107905747632E-4</c:v>
                </c:pt>
                <c:pt idx="2077" formatCode="0.00E+00">
                  <c:v>1.00098096134211E-4</c:v>
                </c:pt>
                <c:pt idx="2078" formatCode="0.00E+00">
                  <c:v>9.0088286520790297E-5</c:v>
                </c:pt>
                <c:pt idx="2079" formatCode="0.00E+00">
                  <c:v>8.0078476907369201E-5</c:v>
                </c:pt>
                <c:pt idx="2080" formatCode="0.00E+00">
                  <c:v>1.30127524974474E-4</c:v>
                </c:pt>
                <c:pt idx="2081" formatCode="0.00E+00">
                  <c:v>1.30127524974474E-4</c:v>
                </c:pt>
                <c:pt idx="2082" formatCode="0.00E+00">
                  <c:v>1.20117715361053E-4</c:v>
                </c:pt>
                <c:pt idx="2083" formatCode="0.00E+00">
                  <c:v>1.30127524974474E-4</c:v>
                </c:pt>
                <c:pt idx="2084" formatCode="0.00E+00">
                  <c:v>1.20117715361053E-4</c:v>
                </c:pt>
                <c:pt idx="2085" formatCode="0.00E+00">
                  <c:v>2.1020600188184399E-4</c:v>
                </c:pt>
                <c:pt idx="2086" formatCode="0.00E+00">
                  <c:v>1.60156953814738E-4</c:v>
                </c:pt>
                <c:pt idx="2087" formatCode="0.00E+00">
                  <c:v>1.10107905747632E-4</c:v>
                </c:pt>
                <c:pt idx="2088" formatCode="0.00E+00">
                  <c:v>1.00098096134211E-4</c:v>
                </c:pt>
                <c:pt idx="2089" formatCode="0.00E+00">
                  <c:v>1.20117715361053E-4</c:v>
                </c:pt>
                <c:pt idx="2090" formatCode="0.00E+00">
                  <c:v>1.60156953814738E-4</c:v>
                </c:pt>
                <c:pt idx="2091" formatCode="0.00E+00">
                  <c:v>9.0088286520790297E-5</c:v>
                </c:pt>
                <c:pt idx="2092" formatCode="0.00E+00">
                  <c:v>1.30127524974474E-4</c:v>
                </c:pt>
                <c:pt idx="2093" formatCode="0.00E+00">
                  <c:v>5.0049048067105697E-5</c:v>
                </c:pt>
                <c:pt idx="2094" formatCode="0.00E+00">
                  <c:v>9.0088286520790297E-5</c:v>
                </c:pt>
                <c:pt idx="2095" formatCode="0.00E+00">
                  <c:v>1.5014714420131701E-4</c:v>
                </c:pt>
                <c:pt idx="2096" formatCode="0.00E+00">
                  <c:v>1.4013733458789599E-4</c:v>
                </c:pt>
                <c:pt idx="2097" formatCode="0.00E+00">
                  <c:v>1.30127524974474E-4</c:v>
                </c:pt>
                <c:pt idx="2098" formatCode="0.00E+00">
                  <c:v>2.00196192268423E-4</c:v>
                </c:pt>
                <c:pt idx="2099" formatCode="0.00E+00">
                  <c:v>8.0078476907369201E-5</c:v>
                </c:pt>
                <c:pt idx="2100" formatCode="0.00E+00">
                  <c:v>1.00098096134211E-4</c:v>
                </c:pt>
                <c:pt idx="2101" formatCode="0.00E+00">
                  <c:v>1.10107905747632E-4</c:v>
                </c:pt>
                <c:pt idx="2102" formatCode="0.00E+00">
                  <c:v>1.10107905747632E-4</c:v>
                </c:pt>
                <c:pt idx="2103" formatCode="0.00E+00">
                  <c:v>1.5014714420131701E-4</c:v>
                </c:pt>
                <c:pt idx="2104" formatCode="0.00E+00">
                  <c:v>1.10107905747632E-4</c:v>
                </c:pt>
                <c:pt idx="2105" formatCode="0.00E+00">
                  <c:v>1.30127524974474E-4</c:v>
                </c:pt>
                <c:pt idx="2106" formatCode="0.00E+00">
                  <c:v>1.60156953814738E-4</c:v>
                </c:pt>
                <c:pt idx="2107" formatCode="0.00E+00">
                  <c:v>1.4013733458789599E-4</c:v>
                </c:pt>
                <c:pt idx="2108" formatCode="0.00E+00">
                  <c:v>1.10107905747632E-4</c:v>
                </c:pt>
                <c:pt idx="2109" formatCode="0.00E+00">
                  <c:v>1.20117715361053E-4</c:v>
                </c:pt>
                <c:pt idx="2110" formatCode="0.00E+00">
                  <c:v>1.30127524974474E-4</c:v>
                </c:pt>
                <c:pt idx="2111" formatCode="0.00E+00">
                  <c:v>1.4013733458789599E-4</c:v>
                </c:pt>
                <c:pt idx="2112" formatCode="0.00E+00">
                  <c:v>8.0078476907369201E-5</c:v>
                </c:pt>
                <c:pt idx="2113" formatCode="0.00E+00">
                  <c:v>1.30127524974474E-4</c:v>
                </c:pt>
                <c:pt idx="2114" formatCode="0.00E+00">
                  <c:v>7.0068667293947997E-5</c:v>
                </c:pt>
                <c:pt idx="2115" formatCode="0.00E+00">
                  <c:v>7.0068667293947997E-5</c:v>
                </c:pt>
                <c:pt idx="2116" formatCode="0.00E+00">
                  <c:v>2.00196192268423E-4</c:v>
                </c:pt>
                <c:pt idx="2117" formatCode="0.00E+00">
                  <c:v>2.00196192268423E-4</c:v>
                </c:pt>
                <c:pt idx="2118" formatCode="0.00E+00">
                  <c:v>1.00098096134211E-4</c:v>
                </c:pt>
                <c:pt idx="2119" formatCode="0.00E+00">
                  <c:v>7.0068667293947997E-5</c:v>
                </c:pt>
                <c:pt idx="2120" formatCode="0.00E+00">
                  <c:v>1.8017657304158E-4</c:v>
                </c:pt>
                <c:pt idx="2121" formatCode="0.00E+00">
                  <c:v>1.20117715361053E-4</c:v>
                </c:pt>
                <c:pt idx="2122" formatCode="0.00E+00">
                  <c:v>1.4013733458789599E-4</c:v>
                </c:pt>
                <c:pt idx="2123" formatCode="0.00E+00">
                  <c:v>1.00098096134211E-4</c:v>
                </c:pt>
                <c:pt idx="2124" formatCode="0.00E+00">
                  <c:v>1.4013733458789599E-4</c:v>
                </c:pt>
                <c:pt idx="2125" formatCode="0.00E+00">
                  <c:v>1.7016676342815901E-4</c:v>
                </c:pt>
                <c:pt idx="2126" formatCode="0.00E+00">
                  <c:v>1.00098096134211E-4</c:v>
                </c:pt>
                <c:pt idx="2127" formatCode="0.00E+00">
                  <c:v>6.0058857680526901E-5</c:v>
                </c:pt>
                <c:pt idx="2128" formatCode="0.00E+00">
                  <c:v>1.10107905747632E-4</c:v>
                </c:pt>
                <c:pt idx="2129" formatCode="0.00E+00">
                  <c:v>1.10107905747632E-4</c:v>
                </c:pt>
                <c:pt idx="2130" formatCode="0.00E+00">
                  <c:v>1.7016676342815901E-4</c:v>
                </c:pt>
                <c:pt idx="2131" formatCode="0.00E+00">
                  <c:v>6.0058857680526901E-5</c:v>
                </c:pt>
                <c:pt idx="2132" formatCode="0.00E+00">
                  <c:v>1.10107905747632E-4</c:v>
                </c:pt>
                <c:pt idx="2133" formatCode="0.00E+00">
                  <c:v>1.7016676342815901E-4</c:v>
                </c:pt>
                <c:pt idx="2134" formatCode="0.00E+00">
                  <c:v>8.0078476907369201E-5</c:v>
                </c:pt>
                <c:pt idx="2135" formatCode="0.00E+00">
                  <c:v>1.30127524974474E-4</c:v>
                </c:pt>
                <c:pt idx="2136" formatCode="0.00E+00">
                  <c:v>8.0078476907369201E-5</c:v>
                </c:pt>
                <c:pt idx="2137" formatCode="0.00E+00">
                  <c:v>1.00098096134211E-4</c:v>
                </c:pt>
                <c:pt idx="2138" formatCode="0.00E+00">
                  <c:v>1.30127524974474E-4</c:v>
                </c:pt>
                <c:pt idx="2139" formatCode="0.00E+00">
                  <c:v>1.00098096134211E-4</c:v>
                </c:pt>
                <c:pt idx="2140" formatCode="0.00E+00">
                  <c:v>1.00098096134211E-4</c:v>
                </c:pt>
                <c:pt idx="2141" formatCode="0.00E+00">
                  <c:v>1.60156953814738E-4</c:v>
                </c:pt>
                <c:pt idx="2142" formatCode="0.00E+00">
                  <c:v>7.0068667293947997E-5</c:v>
                </c:pt>
                <c:pt idx="2143" formatCode="0.00E+00">
                  <c:v>1.20117715361053E-4</c:v>
                </c:pt>
                <c:pt idx="2144" formatCode="0.00E+00">
                  <c:v>1.20117715361053E-4</c:v>
                </c:pt>
                <c:pt idx="2145" formatCode="0.00E+00">
                  <c:v>1.0009809613421099E-5</c:v>
                </c:pt>
                <c:pt idx="2146" formatCode="0.00E+00">
                  <c:v>1.5014714420131701E-4</c:v>
                </c:pt>
                <c:pt idx="2147" formatCode="0.00E+00">
                  <c:v>8.0078476907369201E-5</c:v>
                </c:pt>
                <c:pt idx="2148" formatCode="0.00E+00">
                  <c:v>1.10107905747632E-4</c:v>
                </c:pt>
                <c:pt idx="2149" formatCode="0.00E+00">
                  <c:v>1.20117715361053E-4</c:v>
                </c:pt>
                <c:pt idx="2150" formatCode="0.00E+00">
                  <c:v>1.4013733458789599E-4</c:v>
                </c:pt>
                <c:pt idx="2151" formatCode="0.00E+00">
                  <c:v>1.10107905747632E-4</c:v>
                </c:pt>
                <c:pt idx="2152" formatCode="0.00E+00">
                  <c:v>1.20117715361053E-4</c:v>
                </c:pt>
                <c:pt idx="2153" formatCode="0.00E+00">
                  <c:v>1.4013733458789599E-4</c:v>
                </c:pt>
                <c:pt idx="2154" formatCode="0.00E+00">
                  <c:v>1.30127524974474E-4</c:v>
                </c:pt>
                <c:pt idx="2155" formatCode="0.00E+00">
                  <c:v>1.30127524974474E-4</c:v>
                </c:pt>
                <c:pt idx="2156" formatCode="0.00E+00">
                  <c:v>1.7016676342815901E-4</c:v>
                </c:pt>
                <c:pt idx="2157" formatCode="0.00E+00">
                  <c:v>1.30127524974474E-4</c:v>
                </c:pt>
                <c:pt idx="2158" formatCode="0.00E+00">
                  <c:v>8.0078476907369201E-5</c:v>
                </c:pt>
                <c:pt idx="2159" formatCode="0.00E+00">
                  <c:v>1.20117715361053E-4</c:v>
                </c:pt>
                <c:pt idx="2160" formatCode="0.00E+00">
                  <c:v>1.60156953814738E-4</c:v>
                </c:pt>
                <c:pt idx="2161" formatCode="0.00E+00">
                  <c:v>1.30127524974474E-4</c:v>
                </c:pt>
                <c:pt idx="2162" formatCode="0.00E+00">
                  <c:v>1.20117715361053E-4</c:v>
                </c:pt>
                <c:pt idx="2163" formatCode="0.00E+00">
                  <c:v>2.00196192268423E-4</c:v>
                </c:pt>
                <c:pt idx="2164" formatCode="0.00E+00">
                  <c:v>1.9018638265500101E-4</c:v>
                </c:pt>
                <c:pt idx="2165" formatCode="0.00E+00">
                  <c:v>1.30127524974474E-4</c:v>
                </c:pt>
                <c:pt idx="2166" formatCode="0.00E+00">
                  <c:v>8.0078476907369201E-5</c:v>
                </c:pt>
                <c:pt idx="2167" formatCode="0.00E+00">
                  <c:v>1.20117715361053E-4</c:v>
                </c:pt>
                <c:pt idx="2168" formatCode="0.00E+00">
                  <c:v>1.10107905747632E-4</c:v>
                </c:pt>
                <c:pt idx="2169" formatCode="0.00E+00">
                  <c:v>1.5014714420131701E-4</c:v>
                </c:pt>
                <c:pt idx="2170" formatCode="0.00E+00">
                  <c:v>1.5014714420131701E-4</c:v>
                </c:pt>
                <c:pt idx="2171" formatCode="0.00E+00">
                  <c:v>1.20117715361053E-4</c:v>
                </c:pt>
                <c:pt idx="2172" formatCode="0.00E+00">
                  <c:v>1.10107905747632E-4</c:v>
                </c:pt>
                <c:pt idx="2173" formatCode="0.00E+00">
                  <c:v>1.7016676342815901E-4</c:v>
                </c:pt>
                <c:pt idx="2174" formatCode="0.00E+00">
                  <c:v>1.00098096134211E-4</c:v>
                </c:pt>
                <c:pt idx="2175" formatCode="0.00E+00">
                  <c:v>1.30127524974474E-4</c:v>
                </c:pt>
                <c:pt idx="2176" formatCode="0.00E+00">
                  <c:v>8.0078476907369201E-5</c:v>
                </c:pt>
                <c:pt idx="2177" formatCode="0.00E+00">
                  <c:v>1.10107905747632E-4</c:v>
                </c:pt>
                <c:pt idx="2178" formatCode="0.00E+00">
                  <c:v>1.60156953814738E-4</c:v>
                </c:pt>
                <c:pt idx="2179" formatCode="0.00E+00">
                  <c:v>1.00098096134211E-4</c:v>
                </c:pt>
                <c:pt idx="2180" formatCode="0.00E+00">
                  <c:v>1.20117715361053E-4</c:v>
                </c:pt>
                <c:pt idx="2181" formatCode="0.00E+00">
                  <c:v>1.30127524974474E-4</c:v>
                </c:pt>
                <c:pt idx="2182" formatCode="0.00E+00">
                  <c:v>1.7016676342815901E-4</c:v>
                </c:pt>
                <c:pt idx="2183" formatCode="0.00E+00">
                  <c:v>1.10107905747632E-4</c:v>
                </c:pt>
                <c:pt idx="2184" formatCode="0.00E+00">
                  <c:v>1.10107905747632E-4</c:v>
                </c:pt>
                <c:pt idx="2185" formatCode="0.00E+00">
                  <c:v>1.5014714420131701E-4</c:v>
                </c:pt>
                <c:pt idx="2186" formatCode="0.00E+00">
                  <c:v>1.00098096134211E-4</c:v>
                </c:pt>
                <c:pt idx="2187" formatCode="0.00E+00">
                  <c:v>1.20117715361053E-4</c:v>
                </c:pt>
                <c:pt idx="2188" formatCode="0.00E+00">
                  <c:v>1.10107905747632E-4</c:v>
                </c:pt>
                <c:pt idx="2189" formatCode="0.00E+00">
                  <c:v>1.30127524974474E-4</c:v>
                </c:pt>
                <c:pt idx="2190" formatCode="0.00E+00">
                  <c:v>1.20117715361053E-4</c:v>
                </c:pt>
                <c:pt idx="2191" formatCode="0.00E+00">
                  <c:v>1.4013733458789599E-4</c:v>
                </c:pt>
                <c:pt idx="2192" formatCode="0.00E+00">
                  <c:v>1.10107905747632E-4</c:v>
                </c:pt>
                <c:pt idx="2193" formatCode="0.00E+00">
                  <c:v>1.10107905747632E-4</c:v>
                </c:pt>
                <c:pt idx="2194" formatCode="0.00E+00">
                  <c:v>1.4013733458789599E-4</c:v>
                </c:pt>
                <c:pt idx="2195" formatCode="0.00E+00">
                  <c:v>7.0068667293947997E-5</c:v>
                </c:pt>
                <c:pt idx="2196" formatCode="0.00E+00">
                  <c:v>7.0068667293947997E-5</c:v>
                </c:pt>
                <c:pt idx="2197" formatCode="0.00E+00">
                  <c:v>1.00098096134211E-4</c:v>
                </c:pt>
                <c:pt idx="2198" formatCode="0.00E+00">
                  <c:v>9.0088286520790297E-5</c:v>
                </c:pt>
                <c:pt idx="2199" formatCode="0.00E+00">
                  <c:v>8.0078476907369201E-5</c:v>
                </c:pt>
                <c:pt idx="2200" formatCode="0.00E+00">
                  <c:v>9.0088286520790297E-5</c:v>
                </c:pt>
                <c:pt idx="2201" formatCode="0.00E+00">
                  <c:v>1.20117715361053E-4</c:v>
                </c:pt>
                <c:pt idx="2202" formatCode="0.00E+00">
                  <c:v>1.20117715361053E-4</c:v>
                </c:pt>
                <c:pt idx="2203" formatCode="0.00E+00">
                  <c:v>6.0058857680526901E-5</c:v>
                </c:pt>
                <c:pt idx="2204" formatCode="0.00E+00">
                  <c:v>6.0058857680526901E-5</c:v>
                </c:pt>
                <c:pt idx="2205" formatCode="0.00E+00">
                  <c:v>1.00098096134211E-4</c:v>
                </c:pt>
                <c:pt idx="2206" formatCode="0.00E+00">
                  <c:v>8.0078476907369201E-5</c:v>
                </c:pt>
                <c:pt idx="2207" formatCode="0.00E+00">
                  <c:v>1.20117715361053E-4</c:v>
                </c:pt>
                <c:pt idx="2208" formatCode="0.00E+00">
                  <c:v>1.5014714420131701E-4</c:v>
                </c:pt>
                <c:pt idx="2209" formatCode="0.00E+00">
                  <c:v>1.20117715361053E-4</c:v>
                </c:pt>
                <c:pt idx="2210" formatCode="0.00E+00">
                  <c:v>1.10107905747632E-4</c:v>
                </c:pt>
                <c:pt idx="2211" formatCode="0.00E+00">
                  <c:v>1.30127524974474E-4</c:v>
                </c:pt>
                <c:pt idx="2212" formatCode="0.00E+00">
                  <c:v>9.0088286520790297E-5</c:v>
                </c:pt>
                <c:pt idx="2213" formatCode="0.00E+00">
                  <c:v>1.60156953814738E-4</c:v>
                </c:pt>
                <c:pt idx="2214" formatCode="0.00E+00">
                  <c:v>1.20117715361053E-4</c:v>
                </c:pt>
                <c:pt idx="2215" formatCode="0.00E+00">
                  <c:v>1.20117715361053E-4</c:v>
                </c:pt>
                <c:pt idx="2216" formatCode="0.00E+00">
                  <c:v>7.0068667293947997E-5</c:v>
                </c:pt>
                <c:pt idx="2217" formatCode="0.00E+00">
                  <c:v>8.0078476907369201E-5</c:v>
                </c:pt>
                <c:pt idx="2218" formatCode="0.00E+00">
                  <c:v>8.0078476907369201E-5</c:v>
                </c:pt>
                <c:pt idx="2219" formatCode="0.00E+00">
                  <c:v>1.60156953814738E-4</c:v>
                </c:pt>
                <c:pt idx="2220" formatCode="0.00E+00">
                  <c:v>1.4013733458789599E-4</c:v>
                </c:pt>
                <c:pt idx="2221" formatCode="0.00E+00">
                  <c:v>9.0088286520790297E-5</c:v>
                </c:pt>
                <c:pt idx="2222" formatCode="0.00E+00">
                  <c:v>9.0088286520790297E-5</c:v>
                </c:pt>
                <c:pt idx="2223" formatCode="0.00E+00">
                  <c:v>1.10107905747632E-4</c:v>
                </c:pt>
                <c:pt idx="2224" formatCode="0.00E+00">
                  <c:v>7.0068667293947997E-5</c:v>
                </c:pt>
                <c:pt idx="2225" formatCode="0.00E+00">
                  <c:v>1.00098096134211E-4</c:v>
                </c:pt>
                <c:pt idx="2226" formatCode="0.00E+00">
                  <c:v>1.30127524974474E-4</c:v>
                </c:pt>
                <c:pt idx="2227" formatCode="0.00E+00">
                  <c:v>7.0068667293947997E-5</c:v>
                </c:pt>
                <c:pt idx="2228" formatCode="0.00E+00">
                  <c:v>1.4013733458789599E-4</c:v>
                </c:pt>
                <c:pt idx="2229" formatCode="0.00E+00">
                  <c:v>1.5014714420131701E-4</c:v>
                </c:pt>
                <c:pt idx="2230" formatCode="0.00E+00">
                  <c:v>1.10107905747632E-4</c:v>
                </c:pt>
                <c:pt idx="2231" formatCode="0.00E+00">
                  <c:v>1.00098096134211E-4</c:v>
                </c:pt>
                <c:pt idx="2232" formatCode="0.00E+00">
                  <c:v>1.20117715361053E-4</c:v>
                </c:pt>
                <c:pt idx="2233" formatCode="0.00E+00">
                  <c:v>1.30127524974474E-4</c:v>
                </c:pt>
                <c:pt idx="2234" formatCode="0.00E+00">
                  <c:v>1.5014714420131701E-4</c:v>
                </c:pt>
                <c:pt idx="2235" formatCode="0.00E+00">
                  <c:v>1.20117715361053E-4</c:v>
                </c:pt>
                <c:pt idx="2236" formatCode="0.00E+00">
                  <c:v>8.0078476907369201E-5</c:v>
                </c:pt>
                <c:pt idx="2237" formatCode="0.00E+00">
                  <c:v>9.0088286520790297E-5</c:v>
                </c:pt>
                <c:pt idx="2238" formatCode="0.00E+00">
                  <c:v>1.00098096134211E-4</c:v>
                </c:pt>
                <c:pt idx="2239" formatCode="0.00E+00">
                  <c:v>1.30127524974474E-4</c:v>
                </c:pt>
                <c:pt idx="2240" formatCode="0.00E+00">
                  <c:v>4.0039238453684601E-5</c:v>
                </c:pt>
                <c:pt idx="2241" formatCode="0.00E+00">
                  <c:v>1.10107905747632E-4</c:v>
                </c:pt>
                <c:pt idx="2242" formatCode="0.00E+00">
                  <c:v>1.60156953814738E-4</c:v>
                </c:pt>
                <c:pt idx="2243" formatCode="0.00E+00">
                  <c:v>1.20117715361053E-4</c:v>
                </c:pt>
                <c:pt idx="2244" formatCode="0.00E+00">
                  <c:v>1.8017657304158E-4</c:v>
                </c:pt>
                <c:pt idx="2245" formatCode="0.00E+00">
                  <c:v>1.30127524974474E-4</c:v>
                </c:pt>
                <c:pt idx="2246" formatCode="0.00E+00">
                  <c:v>1.30127524974474E-4</c:v>
                </c:pt>
                <c:pt idx="2247" formatCode="0.00E+00">
                  <c:v>1.00098096134211E-4</c:v>
                </c:pt>
                <c:pt idx="2248" formatCode="0.00E+00">
                  <c:v>1.20117715361053E-4</c:v>
                </c:pt>
                <c:pt idx="2249" formatCode="0.00E+00">
                  <c:v>1.30127524974474E-4</c:v>
                </c:pt>
                <c:pt idx="2250" formatCode="0.00E+00">
                  <c:v>6.0058857680526901E-5</c:v>
                </c:pt>
                <c:pt idx="2251" formatCode="0.00E+00">
                  <c:v>1.30127524974474E-4</c:v>
                </c:pt>
                <c:pt idx="2252" formatCode="0.00E+00">
                  <c:v>1.20117715361053E-4</c:v>
                </c:pt>
                <c:pt idx="2253" formatCode="0.00E+00">
                  <c:v>1.30127524974474E-4</c:v>
                </c:pt>
                <c:pt idx="2254" formatCode="0.00E+00">
                  <c:v>7.0068667293947997E-5</c:v>
                </c:pt>
                <c:pt idx="2255" formatCode="0.00E+00">
                  <c:v>7.0068667293947997E-5</c:v>
                </c:pt>
                <c:pt idx="2256" formatCode="0.00E+00">
                  <c:v>1.00098096134211E-4</c:v>
                </c:pt>
                <c:pt idx="2257" formatCode="0.00E+00">
                  <c:v>1.00098096134211E-4</c:v>
                </c:pt>
                <c:pt idx="2258" formatCode="0.00E+00">
                  <c:v>1.20117715361053E-4</c:v>
                </c:pt>
                <c:pt idx="2259" formatCode="0.00E+00">
                  <c:v>1.20117715361053E-4</c:v>
                </c:pt>
                <c:pt idx="2260" formatCode="0.00E+00">
                  <c:v>1.4013733458789599E-4</c:v>
                </c:pt>
                <c:pt idx="2261" formatCode="0.00E+00">
                  <c:v>1.20117715361053E-4</c:v>
                </c:pt>
                <c:pt idx="2262" formatCode="0.00E+00">
                  <c:v>9.0088286520790297E-5</c:v>
                </c:pt>
                <c:pt idx="2263" formatCode="0.00E+00">
                  <c:v>8.0078476907369201E-5</c:v>
                </c:pt>
                <c:pt idx="2264" formatCode="0.00E+00">
                  <c:v>1.00098096134211E-4</c:v>
                </c:pt>
                <c:pt idx="2265" formatCode="0.00E+00">
                  <c:v>1.4013733458789599E-4</c:v>
                </c:pt>
                <c:pt idx="2266" formatCode="0.00E+00">
                  <c:v>1.5014714420131701E-4</c:v>
                </c:pt>
                <c:pt idx="2267" formatCode="0.00E+00">
                  <c:v>1.4013733458789599E-4</c:v>
                </c:pt>
                <c:pt idx="2268" formatCode="0.00E+00">
                  <c:v>1.0009809613421099E-5</c:v>
                </c:pt>
                <c:pt idx="2269" formatCode="0.00E+00">
                  <c:v>8.0078476907369201E-5</c:v>
                </c:pt>
                <c:pt idx="2270" formatCode="0.00E+00">
                  <c:v>3.00294288402634E-5</c:v>
                </c:pt>
                <c:pt idx="2271" formatCode="0.00E+00">
                  <c:v>8.0078476907369201E-5</c:v>
                </c:pt>
                <c:pt idx="2272" formatCode="0.00E+00">
                  <c:v>1.4013733458789599E-4</c:v>
                </c:pt>
                <c:pt idx="2273" formatCode="0.00E+00">
                  <c:v>9.0088286520790297E-5</c:v>
                </c:pt>
                <c:pt idx="2274" formatCode="0.00E+00">
                  <c:v>1.30127524974474E-4</c:v>
                </c:pt>
                <c:pt idx="2275" formatCode="0.00E+00">
                  <c:v>7.0068667293947997E-5</c:v>
                </c:pt>
                <c:pt idx="2276" formatCode="0.00E+00">
                  <c:v>9.0088286520790297E-5</c:v>
                </c:pt>
                <c:pt idx="2277" formatCode="0.00E+00">
                  <c:v>7.0068667293947997E-5</c:v>
                </c:pt>
                <c:pt idx="2278" formatCode="0.00E+00">
                  <c:v>1.00098096134211E-4</c:v>
                </c:pt>
                <c:pt idx="2279" formatCode="0.00E+00">
                  <c:v>1.00098096134211E-4</c:v>
                </c:pt>
                <c:pt idx="2280" formatCode="0.00E+00">
                  <c:v>1.30127524974474E-4</c:v>
                </c:pt>
                <c:pt idx="2281" formatCode="0.00E+00">
                  <c:v>1.00098096134211E-4</c:v>
                </c:pt>
                <c:pt idx="2282" formatCode="0.00E+00">
                  <c:v>1.60156953814738E-4</c:v>
                </c:pt>
                <c:pt idx="2283" formatCode="0.00E+00">
                  <c:v>1.00098096134211E-4</c:v>
                </c:pt>
                <c:pt idx="2284" formatCode="0.00E+00">
                  <c:v>6.0058857680526901E-5</c:v>
                </c:pt>
                <c:pt idx="2285" formatCode="0.00E+00">
                  <c:v>1.10107905747632E-4</c:v>
                </c:pt>
                <c:pt idx="2286" formatCode="0.00E+00">
                  <c:v>9.0088286520790297E-5</c:v>
                </c:pt>
                <c:pt idx="2287" formatCode="0.00E+00">
                  <c:v>1.20117715361053E-4</c:v>
                </c:pt>
                <c:pt idx="2288" formatCode="0.00E+00">
                  <c:v>6.0058857680526901E-5</c:v>
                </c:pt>
                <c:pt idx="2289" formatCode="0.00E+00">
                  <c:v>1.20117715361053E-4</c:v>
                </c:pt>
                <c:pt idx="2290" formatCode="0.00E+00">
                  <c:v>9.0088286520790297E-5</c:v>
                </c:pt>
                <c:pt idx="2291" formatCode="0.00E+00">
                  <c:v>1.20117715361053E-4</c:v>
                </c:pt>
                <c:pt idx="2292" formatCode="0.00E+00">
                  <c:v>9.0088286520790297E-5</c:v>
                </c:pt>
                <c:pt idx="2293" formatCode="0.00E+00">
                  <c:v>1.4013733458789599E-4</c:v>
                </c:pt>
                <c:pt idx="2294" formatCode="0.00E+00">
                  <c:v>1.00098096134211E-4</c:v>
                </c:pt>
                <c:pt idx="2295" formatCode="0.00E+00">
                  <c:v>1.10107905747632E-4</c:v>
                </c:pt>
                <c:pt idx="2296" formatCode="0.00E+00">
                  <c:v>8.0078476907369201E-5</c:v>
                </c:pt>
                <c:pt idx="2297" formatCode="0.00E+00">
                  <c:v>1.30127524974474E-4</c:v>
                </c:pt>
                <c:pt idx="2298" formatCode="0.00E+00">
                  <c:v>1.5014714420131701E-4</c:v>
                </c:pt>
                <c:pt idx="2299" formatCode="0.00E+00">
                  <c:v>1.20117715361053E-4</c:v>
                </c:pt>
                <c:pt idx="2300" formatCode="0.00E+00">
                  <c:v>1.60156953814738E-4</c:v>
                </c:pt>
                <c:pt idx="2301" formatCode="0.00E+00">
                  <c:v>1.4013733458789599E-4</c:v>
                </c:pt>
                <c:pt idx="2302" formatCode="0.00E+00">
                  <c:v>5.0049048067105697E-5</c:v>
                </c:pt>
                <c:pt idx="2303" formatCode="0.00E+00">
                  <c:v>5.0049048067105697E-5</c:v>
                </c:pt>
                <c:pt idx="2304" formatCode="0.00E+00">
                  <c:v>1.4013733458789599E-4</c:v>
                </c:pt>
                <c:pt idx="2305" formatCode="0.00E+00">
                  <c:v>7.0068667293947997E-5</c:v>
                </c:pt>
                <c:pt idx="2306" formatCode="0.00E+00">
                  <c:v>8.0078476907369201E-5</c:v>
                </c:pt>
                <c:pt idx="2307" formatCode="0.00E+00">
                  <c:v>1.20117715361053E-4</c:v>
                </c:pt>
                <c:pt idx="2308" formatCode="0.00E+00">
                  <c:v>8.0078476907369201E-5</c:v>
                </c:pt>
                <c:pt idx="2309" formatCode="0.00E+00">
                  <c:v>1.10107905747632E-4</c:v>
                </c:pt>
                <c:pt idx="2310" formatCode="0.00E+00">
                  <c:v>9.0088286520790297E-5</c:v>
                </c:pt>
                <c:pt idx="2311" formatCode="0.00E+00">
                  <c:v>1.00098096134211E-4</c:v>
                </c:pt>
                <c:pt idx="2312" formatCode="0.00E+00">
                  <c:v>8.0078476907369201E-5</c:v>
                </c:pt>
                <c:pt idx="2313" formatCode="0.00E+00">
                  <c:v>1.30127524974474E-4</c:v>
                </c:pt>
                <c:pt idx="2314" formatCode="0.00E+00">
                  <c:v>9.0088286520790297E-5</c:v>
                </c:pt>
                <c:pt idx="2315" formatCode="0.00E+00">
                  <c:v>1.4013733458789599E-4</c:v>
                </c:pt>
                <c:pt idx="2316" formatCode="0.00E+00">
                  <c:v>1.30127524974474E-4</c:v>
                </c:pt>
                <c:pt idx="2317" formatCode="0.00E+00">
                  <c:v>1.20117715361053E-4</c:v>
                </c:pt>
                <c:pt idx="2318" formatCode="0.00E+00">
                  <c:v>7.0068667293947997E-5</c:v>
                </c:pt>
                <c:pt idx="2319" formatCode="0.00E+00">
                  <c:v>2.00196192268423E-4</c:v>
                </c:pt>
                <c:pt idx="2320" formatCode="0.00E+00">
                  <c:v>9.0088286520790297E-5</c:v>
                </c:pt>
                <c:pt idx="2321" formatCode="0.00E+00">
                  <c:v>7.0068667293947997E-5</c:v>
                </c:pt>
                <c:pt idx="2322" formatCode="0.00E+00">
                  <c:v>9.0088286520790297E-5</c:v>
                </c:pt>
                <c:pt idx="2323" formatCode="0.00E+00">
                  <c:v>1.20117715361053E-4</c:v>
                </c:pt>
                <c:pt idx="2324" formatCode="0.00E+00">
                  <c:v>1.30127524974474E-4</c:v>
                </c:pt>
                <c:pt idx="2325" formatCode="0.00E+00">
                  <c:v>9.0088286520790297E-5</c:v>
                </c:pt>
                <c:pt idx="2326" formatCode="0.00E+00">
                  <c:v>9.0088286520790297E-5</c:v>
                </c:pt>
                <c:pt idx="2327" formatCode="0.00E+00">
                  <c:v>1.30127524974474E-4</c:v>
                </c:pt>
                <c:pt idx="2328" formatCode="0.00E+00">
                  <c:v>9.0088286520790297E-5</c:v>
                </c:pt>
                <c:pt idx="2329" formatCode="0.00E+00">
                  <c:v>2.00196192268423E-4</c:v>
                </c:pt>
                <c:pt idx="2330" formatCode="0.00E+00">
                  <c:v>7.0068667293947997E-5</c:v>
                </c:pt>
                <c:pt idx="2331" formatCode="0.00E+00">
                  <c:v>4.0039238453684601E-5</c:v>
                </c:pt>
                <c:pt idx="2332" formatCode="0.00E+00">
                  <c:v>1.20117715361053E-4</c:v>
                </c:pt>
                <c:pt idx="2333" formatCode="0.00E+00">
                  <c:v>9.0088286520790297E-5</c:v>
                </c:pt>
                <c:pt idx="2334" formatCode="0.00E+00">
                  <c:v>9.0088286520790297E-5</c:v>
                </c:pt>
                <c:pt idx="2335" formatCode="0.00E+00">
                  <c:v>8.0078476907369201E-5</c:v>
                </c:pt>
                <c:pt idx="2336" formatCode="0.00E+00">
                  <c:v>1.30127524974474E-4</c:v>
                </c:pt>
                <c:pt idx="2337" formatCode="0.00E+00">
                  <c:v>9.0088286520790297E-5</c:v>
                </c:pt>
                <c:pt idx="2338" formatCode="0.00E+00">
                  <c:v>9.0088286520790297E-5</c:v>
                </c:pt>
                <c:pt idx="2339" formatCode="0.00E+00">
                  <c:v>1.8017657304158E-4</c:v>
                </c:pt>
                <c:pt idx="2340" formatCode="0.00E+00">
                  <c:v>9.0088286520790297E-5</c:v>
                </c:pt>
                <c:pt idx="2341" formatCode="0.00E+00">
                  <c:v>5.0049048067105697E-5</c:v>
                </c:pt>
                <c:pt idx="2342" formatCode="0.00E+00">
                  <c:v>1.4013733458789599E-4</c:v>
                </c:pt>
                <c:pt idx="2343" formatCode="0.00E+00">
                  <c:v>7.0068667293947997E-5</c:v>
                </c:pt>
                <c:pt idx="2344" formatCode="0.00E+00">
                  <c:v>9.0088286520790297E-5</c:v>
                </c:pt>
                <c:pt idx="2345" formatCode="0.00E+00">
                  <c:v>9.0088286520790297E-5</c:v>
                </c:pt>
                <c:pt idx="2346" formatCode="0.00E+00">
                  <c:v>1.4013733458789599E-4</c:v>
                </c:pt>
                <c:pt idx="2347" formatCode="0.00E+00">
                  <c:v>1.30127524974474E-4</c:v>
                </c:pt>
                <c:pt idx="2348" formatCode="0.00E+00">
                  <c:v>9.0088286520790297E-5</c:v>
                </c:pt>
                <c:pt idx="2349" formatCode="0.00E+00">
                  <c:v>6.0058857680526901E-5</c:v>
                </c:pt>
                <c:pt idx="2350" formatCode="0.00E+00">
                  <c:v>5.0049048067105697E-5</c:v>
                </c:pt>
                <c:pt idx="2351" formatCode="0.00E+00">
                  <c:v>8.0078476907369201E-5</c:v>
                </c:pt>
                <c:pt idx="2352" formatCode="0.00E+00">
                  <c:v>1.7016676342815901E-4</c:v>
                </c:pt>
                <c:pt idx="2353" formatCode="0.00E+00">
                  <c:v>1.10107905747632E-4</c:v>
                </c:pt>
                <c:pt idx="2354" formatCode="0.00E+00">
                  <c:v>9.0088286520790297E-5</c:v>
                </c:pt>
                <c:pt idx="2355" formatCode="0.00E+00">
                  <c:v>7.0068667293947997E-5</c:v>
                </c:pt>
                <c:pt idx="2356" formatCode="0.00E+00">
                  <c:v>7.0068667293947997E-5</c:v>
                </c:pt>
                <c:pt idx="2357" formatCode="0.00E+00">
                  <c:v>1.5014714420131701E-4</c:v>
                </c:pt>
                <c:pt idx="2358" formatCode="0.00E+00">
                  <c:v>9.0088286520790297E-5</c:v>
                </c:pt>
                <c:pt idx="2359" formatCode="0.00E+00">
                  <c:v>5.0049048067105697E-5</c:v>
                </c:pt>
                <c:pt idx="2360" formatCode="0.00E+00">
                  <c:v>1.60156953814738E-4</c:v>
                </c:pt>
                <c:pt idx="2361" formatCode="0.00E+00">
                  <c:v>4.0039238453684601E-5</c:v>
                </c:pt>
                <c:pt idx="2362" formatCode="0.00E+00">
                  <c:v>7.0068667293947997E-5</c:v>
                </c:pt>
                <c:pt idx="2363" formatCode="0.00E+00">
                  <c:v>4.0039238453684601E-5</c:v>
                </c:pt>
                <c:pt idx="2364" formatCode="0.00E+00">
                  <c:v>8.0078476907369201E-5</c:v>
                </c:pt>
                <c:pt idx="2365" formatCode="0.00E+00">
                  <c:v>9.0088286520790297E-5</c:v>
                </c:pt>
                <c:pt idx="2366" formatCode="0.00E+00">
                  <c:v>1.10107905747632E-4</c:v>
                </c:pt>
                <c:pt idx="2367" formatCode="0.00E+00">
                  <c:v>1.10107905747632E-4</c:v>
                </c:pt>
                <c:pt idx="2368" formatCode="0.00E+00">
                  <c:v>9.0088286520790297E-5</c:v>
                </c:pt>
                <c:pt idx="2369" formatCode="0.00E+00">
                  <c:v>9.0088286520790297E-5</c:v>
                </c:pt>
                <c:pt idx="2370" formatCode="0.00E+00">
                  <c:v>9.0088286520790297E-5</c:v>
                </c:pt>
                <c:pt idx="2371" formatCode="0.00E+00">
                  <c:v>1.10107905747632E-4</c:v>
                </c:pt>
                <c:pt idx="2372" formatCode="0.00E+00">
                  <c:v>7.0068667293947997E-5</c:v>
                </c:pt>
                <c:pt idx="2373" formatCode="0.00E+00">
                  <c:v>4.0039238453684601E-5</c:v>
                </c:pt>
                <c:pt idx="2374" formatCode="0.00E+00">
                  <c:v>1.20117715361053E-4</c:v>
                </c:pt>
                <c:pt idx="2375" formatCode="0.00E+00">
                  <c:v>1.4013733458789599E-4</c:v>
                </c:pt>
                <c:pt idx="2376" formatCode="0.00E+00">
                  <c:v>1.00098096134211E-4</c:v>
                </c:pt>
                <c:pt idx="2377" formatCode="0.00E+00">
                  <c:v>8.0078476907369201E-5</c:v>
                </c:pt>
                <c:pt idx="2378" formatCode="0.00E+00">
                  <c:v>1.00098096134211E-4</c:v>
                </c:pt>
                <c:pt idx="2379" formatCode="0.00E+00">
                  <c:v>9.0088286520790297E-5</c:v>
                </c:pt>
                <c:pt idx="2380" formatCode="0.00E+00">
                  <c:v>1.4013733458789599E-4</c:v>
                </c:pt>
                <c:pt idx="2381" formatCode="0.00E+00">
                  <c:v>1.00098096134211E-4</c:v>
                </c:pt>
                <c:pt idx="2382" formatCode="0.00E+00">
                  <c:v>9.0088286520790297E-5</c:v>
                </c:pt>
                <c:pt idx="2383" formatCode="0.00E+00">
                  <c:v>9.0088286520790297E-5</c:v>
                </c:pt>
                <c:pt idx="2384" formatCode="0.00E+00">
                  <c:v>1.10107905747632E-4</c:v>
                </c:pt>
                <c:pt idx="2385" formatCode="0.00E+00">
                  <c:v>1.5014714420131701E-4</c:v>
                </c:pt>
                <c:pt idx="2386" formatCode="0.00E+00">
                  <c:v>1.4013733458789599E-4</c:v>
                </c:pt>
                <c:pt idx="2387" formatCode="0.00E+00">
                  <c:v>9.0088286520790297E-5</c:v>
                </c:pt>
                <c:pt idx="2388" formatCode="0.00E+00">
                  <c:v>6.0058857680526901E-5</c:v>
                </c:pt>
                <c:pt idx="2389" formatCode="0.00E+00">
                  <c:v>1.20117715361053E-4</c:v>
                </c:pt>
                <c:pt idx="2390" formatCode="0.00E+00">
                  <c:v>6.0058857680526901E-5</c:v>
                </c:pt>
                <c:pt idx="2391" formatCode="0.00E+00">
                  <c:v>1.5014714420131701E-4</c:v>
                </c:pt>
                <c:pt idx="2392" formatCode="0.00E+00">
                  <c:v>4.0039238453684601E-5</c:v>
                </c:pt>
                <c:pt idx="2393" formatCode="0.00E+00">
                  <c:v>1.4013733458789599E-4</c:v>
                </c:pt>
                <c:pt idx="2394" formatCode="0.00E+00">
                  <c:v>9.0088286520790297E-5</c:v>
                </c:pt>
                <c:pt idx="2395" formatCode="0.00E+00">
                  <c:v>8.0078476907369201E-5</c:v>
                </c:pt>
                <c:pt idx="2396" formatCode="0.00E+00">
                  <c:v>1.00098096134211E-4</c:v>
                </c:pt>
                <c:pt idx="2397" formatCode="0.00E+00">
                  <c:v>6.0058857680526901E-5</c:v>
                </c:pt>
                <c:pt idx="2398" formatCode="0.00E+00">
                  <c:v>1.60156953814738E-4</c:v>
                </c:pt>
                <c:pt idx="2399" formatCode="0.00E+00">
                  <c:v>6.0058857680526901E-5</c:v>
                </c:pt>
                <c:pt idx="2400" formatCode="0.00E+00">
                  <c:v>1.00098096134211E-4</c:v>
                </c:pt>
                <c:pt idx="2401" formatCode="0.00E+00">
                  <c:v>7.0068667293947997E-5</c:v>
                </c:pt>
                <c:pt idx="2402" formatCode="0.00E+00">
                  <c:v>1.00098096134211E-4</c:v>
                </c:pt>
                <c:pt idx="2403" formatCode="0.00E+00">
                  <c:v>9.0088286520790297E-5</c:v>
                </c:pt>
                <c:pt idx="2404" formatCode="0.00E+00">
                  <c:v>7.0068667293947997E-5</c:v>
                </c:pt>
                <c:pt idx="2405" formatCode="0.00E+00">
                  <c:v>7.0068667293947997E-5</c:v>
                </c:pt>
                <c:pt idx="2406" formatCode="0.00E+00">
                  <c:v>1.10107905747632E-4</c:v>
                </c:pt>
                <c:pt idx="2407" formatCode="0.00E+00">
                  <c:v>7.0068667293947997E-5</c:v>
                </c:pt>
                <c:pt idx="2408" formatCode="0.00E+00">
                  <c:v>1.4013733458789599E-4</c:v>
                </c:pt>
                <c:pt idx="2409" formatCode="0.00E+00">
                  <c:v>1.00098096134211E-4</c:v>
                </c:pt>
                <c:pt idx="2410" formatCode="0.00E+00">
                  <c:v>6.0058857680526901E-5</c:v>
                </c:pt>
                <c:pt idx="2411" formatCode="0.00E+00">
                  <c:v>8.0078476907369201E-5</c:v>
                </c:pt>
                <c:pt idx="2412" formatCode="0.00E+00">
                  <c:v>1.4013733458789599E-4</c:v>
                </c:pt>
                <c:pt idx="2413" formatCode="0.00E+00">
                  <c:v>8.0078476907369201E-5</c:v>
                </c:pt>
                <c:pt idx="2414" formatCode="0.00E+00">
                  <c:v>5.0049048067105697E-5</c:v>
                </c:pt>
                <c:pt idx="2415" formatCode="0.00E+00">
                  <c:v>2.00196192268423E-5</c:v>
                </c:pt>
                <c:pt idx="2416" formatCode="0.00E+00">
                  <c:v>8.0078476907369201E-5</c:v>
                </c:pt>
                <c:pt idx="2417" formatCode="0.00E+00">
                  <c:v>8.0078476907369201E-5</c:v>
                </c:pt>
                <c:pt idx="2418" formatCode="0.00E+00">
                  <c:v>7.0068667293947997E-5</c:v>
                </c:pt>
                <c:pt idx="2419" formatCode="0.00E+00">
                  <c:v>1.20117715361053E-4</c:v>
                </c:pt>
                <c:pt idx="2420" formatCode="0.00E+00">
                  <c:v>7.0068667293947997E-5</c:v>
                </c:pt>
                <c:pt idx="2421" formatCode="0.00E+00">
                  <c:v>1.30127524974474E-4</c:v>
                </c:pt>
                <c:pt idx="2422" formatCode="0.00E+00">
                  <c:v>5.0049048067105697E-5</c:v>
                </c:pt>
                <c:pt idx="2423" formatCode="0.00E+00">
                  <c:v>7.0068667293947997E-5</c:v>
                </c:pt>
                <c:pt idx="2424" formatCode="0.00E+00">
                  <c:v>7.0068667293947997E-5</c:v>
                </c:pt>
                <c:pt idx="2425" formatCode="0.00E+00">
                  <c:v>1.10107905747632E-4</c:v>
                </c:pt>
                <c:pt idx="2426" formatCode="0.00E+00">
                  <c:v>7.0068667293947997E-5</c:v>
                </c:pt>
                <c:pt idx="2427" formatCode="0.00E+00">
                  <c:v>5.0049048067105697E-5</c:v>
                </c:pt>
                <c:pt idx="2428" formatCode="0.00E+00">
                  <c:v>9.0088286520790297E-5</c:v>
                </c:pt>
                <c:pt idx="2429" formatCode="0.00E+00">
                  <c:v>1.00098096134211E-4</c:v>
                </c:pt>
                <c:pt idx="2430" formatCode="0.00E+00">
                  <c:v>6.0058857680526901E-5</c:v>
                </c:pt>
                <c:pt idx="2431" formatCode="0.00E+00">
                  <c:v>1.00098096134211E-4</c:v>
                </c:pt>
                <c:pt idx="2432" formatCode="0.00E+00">
                  <c:v>8.0078476907369201E-5</c:v>
                </c:pt>
                <c:pt idx="2433" formatCode="0.00E+00">
                  <c:v>1.4013733458789599E-4</c:v>
                </c:pt>
                <c:pt idx="2434" formatCode="0.00E+00">
                  <c:v>6.0058857680526901E-5</c:v>
                </c:pt>
                <c:pt idx="2435" formatCode="0.00E+00">
                  <c:v>2.00196192268423E-4</c:v>
                </c:pt>
                <c:pt idx="2436" formatCode="0.00E+00">
                  <c:v>4.0039238453684601E-5</c:v>
                </c:pt>
                <c:pt idx="2437" formatCode="0.00E+00">
                  <c:v>1.10107905747632E-4</c:v>
                </c:pt>
                <c:pt idx="2438" formatCode="0.00E+00">
                  <c:v>1.10107905747632E-4</c:v>
                </c:pt>
                <c:pt idx="2439" formatCode="0.00E+00">
                  <c:v>9.0088286520790297E-5</c:v>
                </c:pt>
                <c:pt idx="2440" formatCode="0.00E+00">
                  <c:v>6.0058857680526901E-5</c:v>
                </c:pt>
                <c:pt idx="2441" formatCode="0.00E+00">
                  <c:v>8.0078476907369201E-5</c:v>
                </c:pt>
                <c:pt idx="2442" formatCode="0.00E+00">
                  <c:v>8.0078476907369201E-5</c:v>
                </c:pt>
                <c:pt idx="2443" formatCode="0.00E+00">
                  <c:v>7.0068667293947997E-5</c:v>
                </c:pt>
                <c:pt idx="2444" formatCode="0.00E+00">
                  <c:v>5.0049048067105697E-5</c:v>
                </c:pt>
                <c:pt idx="2445" formatCode="0.00E+00">
                  <c:v>1.00098096134211E-4</c:v>
                </c:pt>
                <c:pt idx="2446" formatCode="0.00E+00">
                  <c:v>9.0088286520790297E-5</c:v>
                </c:pt>
                <c:pt idx="2447" formatCode="0.00E+00">
                  <c:v>1.20117715361053E-4</c:v>
                </c:pt>
                <c:pt idx="2448" formatCode="0.00E+00">
                  <c:v>8.0078476907369201E-5</c:v>
                </c:pt>
                <c:pt idx="2449" formatCode="0.00E+00">
                  <c:v>1.00098096134211E-4</c:v>
                </c:pt>
                <c:pt idx="2450" formatCode="0.00E+00">
                  <c:v>1.00098096134211E-4</c:v>
                </c:pt>
                <c:pt idx="2451" formatCode="0.00E+00">
                  <c:v>9.0088286520790297E-5</c:v>
                </c:pt>
                <c:pt idx="2452" formatCode="0.00E+00">
                  <c:v>5.0049048067105697E-5</c:v>
                </c:pt>
                <c:pt idx="2453" formatCode="0.00E+00">
                  <c:v>8.0078476907369201E-5</c:v>
                </c:pt>
                <c:pt idx="2454" formatCode="0.00E+00">
                  <c:v>1.00098096134211E-4</c:v>
                </c:pt>
                <c:pt idx="2455" formatCode="0.00E+00">
                  <c:v>1.5014714420131701E-4</c:v>
                </c:pt>
                <c:pt idx="2456" formatCode="0.00E+00">
                  <c:v>8.0078476907369201E-5</c:v>
                </c:pt>
                <c:pt idx="2457" formatCode="0.00E+00">
                  <c:v>6.0058857680526901E-5</c:v>
                </c:pt>
                <c:pt idx="2458" formatCode="0.00E+00">
                  <c:v>8.0078476907369201E-5</c:v>
                </c:pt>
                <c:pt idx="2459" formatCode="0.00E+00">
                  <c:v>1.4013733458789599E-4</c:v>
                </c:pt>
                <c:pt idx="2460" formatCode="0.00E+00">
                  <c:v>7.0068667293947997E-5</c:v>
                </c:pt>
                <c:pt idx="2461" formatCode="0.00E+00">
                  <c:v>6.0058857680526901E-5</c:v>
                </c:pt>
                <c:pt idx="2462" formatCode="0.00E+00">
                  <c:v>7.0068667293947997E-5</c:v>
                </c:pt>
                <c:pt idx="2463" formatCode="0.00E+00">
                  <c:v>1.60156953814738E-4</c:v>
                </c:pt>
                <c:pt idx="2464" formatCode="0.00E+00">
                  <c:v>7.0068667293947997E-5</c:v>
                </c:pt>
                <c:pt idx="2465" formatCode="0.00E+00">
                  <c:v>1.10107905747632E-4</c:v>
                </c:pt>
                <c:pt idx="2466" formatCode="0.00E+00">
                  <c:v>7.0068667293947997E-5</c:v>
                </c:pt>
                <c:pt idx="2467" formatCode="0.00E+00">
                  <c:v>9.0088286520790297E-5</c:v>
                </c:pt>
                <c:pt idx="2468" formatCode="0.00E+00">
                  <c:v>1.5014714420131701E-4</c:v>
                </c:pt>
                <c:pt idx="2469" formatCode="0.00E+00">
                  <c:v>9.0088286520790297E-5</c:v>
                </c:pt>
                <c:pt idx="2470" formatCode="0.00E+00">
                  <c:v>1.10107905747632E-4</c:v>
                </c:pt>
                <c:pt idx="2471" formatCode="0.00E+00">
                  <c:v>1.00098096134211E-4</c:v>
                </c:pt>
                <c:pt idx="2472" formatCode="0.00E+00">
                  <c:v>7.0068667293947997E-5</c:v>
                </c:pt>
                <c:pt idx="2473" formatCode="0.00E+00">
                  <c:v>1.20117715361053E-4</c:v>
                </c:pt>
                <c:pt idx="2474" formatCode="0.00E+00">
                  <c:v>1.5014714420131701E-4</c:v>
                </c:pt>
                <c:pt idx="2475" formatCode="0.00E+00">
                  <c:v>7.0068667293947997E-5</c:v>
                </c:pt>
                <c:pt idx="2476" formatCode="0.00E+00">
                  <c:v>1.10107905747632E-4</c:v>
                </c:pt>
                <c:pt idx="2477" formatCode="0.00E+00">
                  <c:v>1.10107905747632E-4</c:v>
                </c:pt>
                <c:pt idx="2478" formatCode="0.00E+00">
                  <c:v>7.0068667293947997E-5</c:v>
                </c:pt>
                <c:pt idx="2479" formatCode="0.00E+00">
                  <c:v>3.00294288402634E-5</c:v>
                </c:pt>
                <c:pt idx="2480" formatCode="0.00E+00">
                  <c:v>1.20117715361053E-4</c:v>
                </c:pt>
                <c:pt idx="2481" formatCode="0.00E+00">
                  <c:v>1.10107905747632E-4</c:v>
                </c:pt>
                <c:pt idx="2482" formatCode="0.00E+00">
                  <c:v>1.10107905747632E-4</c:v>
                </c:pt>
                <c:pt idx="2483" formatCode="0.00E+00">
                  <c:v>8.0078476907369201E-5</c:v>
                </c:pt>
                <c:pt idx="2484" formatCode="0.00E+00">
                  <c:v>1.20117715361053E-4</c:v>
                </c:pt>
                <c:pt idx="2485" formatCode="0.00E+00">
                  <c:v>1.4013733458789599E-4</c:v>
                </c:pt>
                <c:pt idx="2486" formatCode="0.00E+00">
                  <c:v>4.0039238453684601E-5</c:v>
                </c:pt>
                <c:pt idx="2487" formatCode="0.00E+00">
                  <c:v>1.4013733458789599E-4</c:v>
                </c:pt>
                <c:pt idx="2488" formatCode="0.00E+00">
                  <c:v>1.10107905747632E-4</c:v>
                </c:pt>
                <c:pt idx="2489" formatCode="0.00E+00">
                  <c:v>4.0039238453684601E-5</c:v>
                </c:pt>
                <c:pt idx="2490" formatCode="0.00E+00">
                  <c:v>9.0088286520790297E-5</c:v>
                </c:pt>
                <c:pt idx="2491" formatCode="0.00E+00">
                  <c:v>6.0058857680526901E-5</c:v>
                </c:pt>
                <c:pt idx="2492" formatCode="0.00E+00">
                  <c:v>1.10107905747632E-4</c:v>
                </c:pt>
                <c:pt idx="2493" formatCode="0.00E+00">
                  <c:v>5.0049048067105697E-5</c:v>
                </c:pt>
                <c:pt idx="2494" formatCode="0.00E+00">
                  <c:v>7.0068667293947997E-5</c:v>
                </c:pt>
                <c:pt idx="2495" formatCode="0.00E+00">
                  <c:v>8.0078476907369201E-5</c:v>
                </c:pt>
                <c:pt idx="2496" formatCode="0.00E+00">
                  <c:v>4.0039238453684601E-5</c:v>
                </c:pt>
                <c:pt idx="2497" formatCode="0.00E+00">
                  <c:v>7.0068667293947997E-5</c:v>
                </c:pt>
                <c:pt idx="2498" formatCode="0.00E+00">
                  <c:v>5.0049048067105697E-5</c:v>
                </c:pt>
                <c:pt idx="2499" formatCode="0.00E+00">
                  <c:v>9.0088286520790297E-5</c:v>
                </c:pt>
                <c:pt idx="2500" formatCode="0.00E+00">
                  <c:v>1.30127524974474E-4</c:v>
                </c:pt>
                <c:pt idx="2501" formatCode="0.00E+00">
                  <c:v>6.0058857680526901E-5</c:v>
                </c:pt>
                <c:pt idx="2502" formatCode="0.00E+00">
                  <c:v>8.0078476907369201E-5</c:v>
                </c:pt>
                <c:pt idx="2503" formatCode="0.00E+00">
                  <c:v>3.00294288402634E-5</c:v>
                </c:pt>
                <c:pt idx="2504" formatCode="0.00E+00">
                  <c:v>1.5014714420131701E-4</c:v>
                </c:pt>
                <c:pt idx="2505" formatCode="0.00E+00">
                  <c:v>5.0049048067105697E-5</c:v>
                </c:pt>
                <c:pt idx="2506" formatCode="0.00E+00">
                  <c:v>7.0068667293947997E-5</c:v>
                </c:pt>
                <c:pt idx="2507" formatCode="0.00E+00">
                  <c:v>8.0078476907369201E-5</c:v>
                </c:pt>
                <c:pt idx="2508" formatCode="0.00E+00">
                  <c:v>8.0078476907369201E-5</c:v>
                </c:pt>
                <c:pt idx="2509" formatCode="0.00E+00">
                  <c:v>9.0088286520790297E-5</c:v>
                </c:pt>
                <c:pt idx="2510" formatCode="0.00E+00">
                  <c:v>6.0058857680526901E-5</c:v>
                </c:pt>
                <c:pt idx="2511" formatCode="0.00E+00">
                  <c:v>1.4013733458789599E-4</c:v>
                </c:pt>
                <c:pt idx="2512" formatCode="0.00E+00">
                  <c:v>7.0068667293947997E-5</c:v>
                </c:pt>
                <c:pt idx="2513" formatCode="0.00E+00">
                  <c:v>1.00098096134211E-4</c:v>
                </c:pt>
                <c:pt idx="2514" formatCode="0.00E+00">
                  <c:v>1.30127524974474E-4</c:v>
                </c:pt>
                <c:pt idx="2515" formatCode="0.00E+00">
                  <c:v>6.0058857680526901E-5</c:v>
                </c:pt>
                <c:pt idx="2516" formatCode="0.00E+00">
                  <c:v>8.0078476907369201E-5</c:v>
                </c:pt>
                <c:pt idx="2517" formatCode="0.00E+00">
                  <c:v>1.10107905747632E-4</c:v>
                </c:pt>
                <c:pt idx="2518" formatCode="0.00E+00">
                  <c:v>1.20117715361053E-4</c:v>
                </c:pt>
                <c:pt idx="2519" formatCode="0.00E+00">
                  <c:v>1.00098096134211E-4</c:v>
                </c:pt>
                <c:pt idx="2520" formatCode="0.00E+00">
                  <c:v>1.00098096134211E-4</c:v>
                </c:pt>
                <c:pt idx="2521" formatCode="0.00E+00">
                  <c:v>1.30127524974474E-4</c:v>
                </c:pt>
                <c:pt idx="2522" formatCode="0.00E+00">
                  <c:v>1.10107905747632E-4</c:v>
                </c:pt>
                <c:pt idx="2523" formatCode="0.00E+00">
                  <c:v>5.0049048067105697E-5</c:v>
                </c:pt>
                <c:pt idx="2524" formatCode="0.00E+00">
                  <c:v>1.10107905747632E-4</c:v>
                </c:pt>
                <c:pt idx="2525" formatCode="0.00E+00">
                  <c:v>9.0088286520790297E-5</c:v>
                </c:pt>
                <c:pt idx="2526" formatCode="0.00E+00">
                  <c:v>7.0068667293947997E-5</c:v>
                </c:pt>
                <c:pt idx="2527" formatCode="0.00E+00">
                  <c:v>4.0039238453684601E-5</c:v>
                </c:pt>
                <c:pt idx="2528" formatCode="0.00E+00">
                  <c:v>8.0078476907369201E-5</c:v>
                </c:pt>
                <c:pt idx="2529" formatCode="0.00E+00">
                  <c:v>7.0068667293947997E-5</c:v>
                </c:pt>
                <c:pt idx="2530" formatCode="0.00E+00">
                  <c:v>9.0088286520790297E-5</c:v>
                </c:pt>
                <c:pt idx="2531" formatCode="0.00E+00">
                  <c:v>6.0058857680526901E-5</c:v>
                </c:pt>
                <c:pt idx="2532" formatCode="0.00E+00">
                  <c:v>1.00098096134211E-4</c:v>
                </c:pt>
                <c:pt idx="2533" formatCode="0.00E+00">
                  <c:v>1.20117715361053E-4</c:v>
                </c:pt>
                <c:pt idx="2534" formatCode="0.00E+00">
                  <c:v>5.0049048067105697E-5</c:v>
                </c:pt>
                <c:pt idx="2535" formatCode="0.00E+00">
                  <c:v>1.60156953814738E-4</c:v>
                </c:pt>
                <c:pt idx="2536" formatCode="0.00E+00">
                  <c:v>9.0088286520790297E-5</c:v>
                </c:pt>
                <c:pt idx="2537" formatCode="0.00E+00">
                  <c:v>7.0068667293947997E-5</c:v>
                </c:pt>
                <c:pt idx="2538" formatCode="0.00E+00">
                  <c:v>1.10107905747632E-4</c:v>
                </c:pt>
                <c:pt idx="2539" formatCode="0.00E+00">
                  <c:v>8.0078476907369201E-5</c:v>
                </c:pt>
                <c:pt idx="2540" formatCode="0.00E+00">
                  <c:v>1.00098096134211E-4</c:v>
                </c:pt>
                <c:pt idx="2541" formatCode="0.00E+00">
                  <c:v>1.10107905747632E-4</c:v>
                </c:pt>
                <c:pt idx="2542" formatCode="0.00E+00">
                  <c:v>3.00294288402634E-5</c:v>
                </c:pt>
                <c:pt idx="2543" formatCode="0.00E+00">
                  <c:v>7.0068667293947997E-5</c:v>
                </c:pt>
                <c:pt idx="2544" formatCode="0.00E+00">
                  <c:v>1.10107905747632E-4</c:v>
                </c:pt>
                <c:pt idx="2545" formatCode="0.00E+00">
                  <c:v>5.0049048067105697E-5</c:v>
                </c:pt>
                <c:pt idx="2546" formatCode="0.00E+00">
                  <c:v>7.0068667293947997E-5</c:v>
                </c:pt>
                <c:pt idx="2547" formatCode="0.00E+00">
                  <c:v>5.0049048067105697E-5</c:v>
                </c:pt>
                <c:pt idx="2548" formatCode="0.00E+00">
                  <c:v>5.0049048067105697E-5</c:v>
                </c:pt>
                <c:pt idx="2549" formatCode="0.00E+00">
                  <c:v>7.0068667293947997E-5</c:v>
                </c:pt>
                <c:pt idx="2550" formatCode="0.00E+00">
                  <c:v>1.00098096134211E-4</c:v>
                </c:pt>
                <c:pt idx="2551" formatCode="0.00E+00">
                  <c:v>1.00098096134211E-4</c:v>
                </c:pt>
                <c:pt idx="2552" formatCode="0.00E+00">
                  <c:v>1.00098096134211E-4</c:v>
                </c:pt>
                <c:pt idx="2553" formatCode="0.00E+00">
                  <c:v>1.30127524974474E-4</c:v>
                </c:pt>
                <c:pt idx="2554" formatCode="0.00E+00">
                  <c:v>2.00196192268423E-5</c:v>
                </c:pt>
                <c:pt idx="2555" formatCode="0.00E+00">
                  <c:v>1.00098096134211E-4</c:v>
                </c:pt>
                <c:pt idx="2556" formatCode="0.00E+00">
                  <c:v>6.0058857680526901E-5</c:v>
                </c:pt>
                <c:pt idx="2557" formatCode="0.00E+00">
                  <c:v>5.0049048067105697E-5</c:v>
                </c:pt>
                <c:pt idx="2558" formatCode="0.00E+00">
                  <c:v>7.0068667293947997E-5</c:v>
                </c:pt>
                <c:pt idx="2559" formatCode="0.00E+00">
                  <c:v>1.20117715361053E-4</c:v>
                </c:pt>
                <c:pt idx="2560" formatCode="0.00E+00">
                  <c:v>1.10107905747632E-4</c:v>
                </c:pt>
                <c:pt idx="2561" formatCode="0.00E+00">
                  <c:v>9.0088286520790297E-5</c:v>
                </c:pt>
                <c:pt idx="2562" formatCode="0.00E+00">
                  <c:v>4.0039238453684601E-5</c:v>
                </c:pt>
                <c:pt idx="2563" formatCode="0.00E+00">
                  <c:v>9.0088286520790297E-5</c:v>
                </c:pt>
                <c:pt idx="2564" formatCode="0.00E+00">
                  <c:v>2.00196192268423E-5</c:v>
                </c:pt>
                <c:pt idx="2565" formatCode="0.00E+00">
                  <c:v>6.0058857680526901E-5</c:v>
                </c:pt>
                <c:pt idx="2566" formatCode="0.00E+00">
                  <c:v>1.20117715361053E-4</c:v>
                </c:pt>
                <c:pt idx="2567" formatCode="0.00E+00">
                  <c:v>4.0039238453684601E-5</c:v>
                </c:pt>
                <c:pt idx="2568" formatCode="0.00E+00">
                  <c:v>5.0049048067105697E-5</c:v>
                </c:pt>
                <c:pt idx="2569" formatCode="0.00E+00">
                  <c:v>7.0068667293947997E-5</c:v>
                </c:pt>
                <c:pt idx="2570" formatCode="0.00E+00">
                  <c:v>9.0088286520790297E-5</c:v>
                </c:pt>
                <c:pt idx="2571" formatCode="0.00E+00">
                  <c:v>4.0039238453684601E-5</c:v>
                </c:pt>
                <c:pt idx="2572" formatCode="0.00E+00">
                  <c:v>7.0068667293947997E-5</c:v>
                </c:pt>
                <c:pt idx="2573" formatCode="0.00E+00">
                  <c:v>3.00294288402634E-5</c:v>
                </c:pt>
                <c:pt idx="2574" formatCode="0.00E+00">
                  <c:v>5.0049048067105697E-5</c:v>
                </c:pt>
                <c:pt idx="2575" formatCode="0.00E+00">
                  <c:v>5.0049048067105697E-5</c:v>
                </c:pt>
                <c:pt idx="2576" formatCode="0.00E+00">
                  <c:v>1.10107905747632E-4</c:v>
                </c:pt>
                <c:pt idx="2577" formatCode="0.00E+00">
                  <c:v>1.00098096134211E-4</c:v>
                </c:pt>
                <c:pt idx="2578" formatCode="0.00E+00">
                  <c:v>2.00196192268423E-5</c:v>
                </c:pt>
                <c:pt idx="2579" formatCode="0.00E+00">
                  <c:v>8.0078476907369201E-5</c:v>
                </c:pt>
                <c:pt idx="2580" formatCode="0.00E+00">
                  <c:v>8.0078476907369201E-5</c:v>
                </c:pt>
                <c:pt idx="2581" formatCode="0.00E+00">
                  <c:v>1.30127524974474E-4</c:v>
                </c:pt>
                <c:pt idx="2582" formatCode="0.00E+00">
                  <c:v>1.00098096134211E-4</c:v>
                </c:pt>
                <c:pt idx="2583" formatCode="0.00E+00">
                  <c:v>7.0068667293947997E-5</c:v>
                </c:pt>
                <c:pt idx="2584" formatCode="0.00E+00">
                  <c:v>7.0068667293947997E-5</c:v>
                </c:pt>
                <c:pt idx="2585" formatCode="0.00E+00">
                  <c:v>6.0058857680526901E-5</c:v>
                </c:pt>
                <c:pt idx="2586" formatCode="0.00E+00">
                  <c:v>6.0058857680526901E-5</c:v>
                </c:pt>
                <c:pt idx="2587" formatCode="0.00E+00">
                  <c:v>1.20117715361053E-4</c:v>
                </c:pt>
                <c:pt idx="2588" formatCode="0.00E+00">
                  <c:v>1.00098096134211E-4</c:v>
                </c:pt>
                <c:pt idx="2589" formatCode="0.00E+00">
                  <c:v>6.0058857680526901E-5</c:v>
                </c:pt>
                <c:pt idx="2590" formatCode="0.00E+00">
                  <c:v>4.0039238453684601E-5</c:v>
                </c:pt>
                <c:pt idx="2591" formatCode="0.00E+00">
                  <c:v>5.0049048067105697E-5</c:v>
                </c:pt>
                <c:pt idx="2592" formatCode="0.00E+00">
                  <c:v>1.20117715361053E-4</c:v>
                </c:pt>
                <c:pt idx="2593" formatCode="0.00E+00">
                  <c:v>1.10107905747632E-4</c:v>
                </c:pt>
                <c:pt idx="2594" formatCode="0.00E+00">
                  <c:v>1.0009809613421099E-5</c:v>
                </c:pt>
                <c:pt idx="2595" formatCode="0.00E+00">
                  <c:v>8.0078476907369201E-5</c:v>
                </c:pt>
                <c:pt idx="2596" formatCode="0.00E+00">
                  <c:v>5.0049048067105697E-5</c:v>
                </c:pt>
                <c:pt idx="2597" formatCode="0.00E+00">
                  <c:v>7.0068667293947997E-5</c:v>
                </c:pt>
                <c:pt idx="2598" formatCode="0.00E+00">
                  <c:v>8.0078476907369201E-5</c:v>
                </c:pt>
                <c:pt idx="2599" formatCode="0.00E+00">
                  <c:v>9.0088286520790297E-5</c:v>
                </c:pt>
                <c:pt idx="2600" formatCode="0.00E+00">
                  <c:v>1.20117715361053E-4</c:v>
                </c:pt>
                <c:pt idx="2601" formatCode="0.00E+00">
                  <c:v>5.0049048067105697E-5</c:v>
                </c:pt>
                <c:pt idx="2602" formatCode="0.00E+00">
                  <c:v>1.00098096134211E-4</c:v>
                </c:pt>
                <c:pt idx="2603" formatCode="0.00E+00">
                  <c:v>6.0058857680526901E-5</c:v>
                </c:pt>
                <c:pt idx="2604" formatCode="0.00E+00">
                  <c:v>7.0068667293947997E-5</c:v>
                </c:pt>
                <c:pt idx="2605" formatCode="0.00E+00">
                  <c:v>1.00098096134211E-4</c:v>
                </c:pt>
                <c:pt idx="2606" formatCode="0.00E+00">
                  <c:v>8.0078476907369201E-5</c:v>
                </c:pt>
                <c:pt idx="2607" formatCode="0.00E+00">
                  <c:v>3.00294288402634E-5</c:v>
                </c:pt>
                <c:pt idx="2608" formatCode="0.00E+00">
                  <c:v>6.0058857680526901E-5</c:v>
                </c:pt>
                <c:pt idx="2609" formatCode="0.00E+00">
                  <c:v>5.0049048067105697E-5</c:v>
                </c:pt>
                <c:pt idx="2610" formatCode="0.00E+00">
                  <c:v>1.10107905747632E-4</c:v>
                </c:pt>
                <c:pt idx="2611" formatCode="0.00E+00">
                  <c:v>1.10107905747632E-4</c:v>
                </c:pt>
                <c:pt idx="2612" formatCode="0.00E+00">
                  <c:v>8.0078476907369201E-5</c:v>
                </c:pt>
                <c:pt idx="2613" formatCode="0.00E+00">
                  <c:v>3.00294288402634E-5</c:v>
                </c:pt>
                <c:pt idx="2614" formatCode="0.00E+00">
                  <c:v>8.0078476907369201E-5</c:v>
                </c:pt>
                <c:pt idx="2615" formatCode="0.00E+00">
                  <c:v>5.0049048067105697E-5</c:v>
                </c:pt>
                <c:pt idx="2616" formatCode="0.00E+00">
                  <c:v>1.00098096134211E-4</c:v>
                </c:pt>
                <c:pt idx="2617" formatCode="0.00E+00">
                  <c:v>1.10107905747632E-4</c:v>
                </c:pt>
                <c:pt idx="2618" formatCode="0.00E+00">
                  <c:v>7.0068667293947997E-5</c:v>
                </c:pt>
                <c:pt idx="2619" formatCode="0.00E+00">
                  <c:v>6.0058857680526901E-5</c:v>
                </c:pt>
                <c:pt idx="2620" formatCode="0.00E+00">
                  <c:v>1.00098096134211E-4</c:v>
                </c:pt>
                <c:pt idx="2621" formatCode="0.00E+00">
                  <c:v>1.00098096134211E-4</c:v>
                </c:pt>
                <c:pt idx="2622" formatCode="0.00E+00">
                  <c:v>1.00098096134211E-4</c:v>
                </c:pt>
                <c:pt idx="2623" formatCode="0.00E+00">
                  <c:v>6.0058857680526901E-5</c:v>
                </c:pt>
                <c:pt idx="2624" formatCode="0.00E+00">
                  <c:v>7.0068667293947997E-5</c:v>
                </c:pt>
                <c:pt idx="2625" formatCode="0.00E+00">
                  <c:v>1.00098096134211E-4</c:v>
                </c:pt>
                <c:pt idx="2626" formatCode="0.00E+00">
                  <c:v>7.0068667293947997E-5</c:v>
                </c:pt>
                <c:pt idx="2627" formatCode="0.00E+00">
                  <c:v>5.0049048067105697E-5</c:v>
                </c:pt>
                <c:pt idx="2628" formatCode="0.00E+00">
                  <c:v>6.0058857680526901E-5</c:v>
                </c:pt>
                <c:pt idx="2629" formatCode="0.00E+00">
                  <c:v>7.0068667293947997E-5</c:v>
                </c:pt>
                <c:pt idx="2630" formatCode="0.00E+00">
                  <c:v>7.0068667293947997E-5</c:v>
                </c:pt>
                <c:pt idx="2631" formatCode="0.00E+00">
                  <c:v>4.0039238453684601E-5</c:v>
                </c:pt>
                <c:pt idx="2632" formatCode="0.00E+00">
                  <c:v>4.0039238453684601E-5</c:v>
                </c:pt>
                <c:pt idx="2633" formatCode="0.00E+00">
                  <c:v>4.0039238453684601E-5</c:v>
                </c:pt>
                <c:pt idx="2634" formatCode="0.00E+00">
                  <c:v>1.20117715361053E-4</c:v>
                </c:pt>
                <c:pt idx="2635" formatCode="0.00E+00">
                  <c:v>6.0058857680526901E-5</c:v>
                </c:pt>
                <c:pt idx="2636" formatCode="0.00E+00">
                  <c:v>5.0049048067105697E-5</c:v>
                </c:pt>
                <c:pt idx="2637" formatCode="0.00E+00">
                  <c:v>6.0058857680526901E-5</c:v>
                </c:pt>
                <c:pt idx="2638" formatCode="0.00E+00">
                  <c:v>7.0068667293947997E-5</c:v>
                </c:pt>
                <c:pt idx="2639" formatCode="0.00E+00">
                  <c:v>9.0088286520790297E-5</c:v>
                </c:pt>
                <c:pt idx="2640" formatCode="0.00E+00">
                  <c:v>5.0049048067105697E-5</c:v>
                </c:pt>
                <c:pt idx="2641" formatCode="0.00E+00">
                  <c:v>7.0068667293947997E-5</c:v>
                </c:pt>
                <c:pt idx="2642" formatCode="0.00E+00">
                  <c:v>5.0049048067105697E-5</c:v>
                </c:pt>
                <c:pt idx="2643" formatCode="0.00E+00">
                  <c:v>7.0068667293947997E-5</c:v>
                </c:pt>
                <c:pt idx="2644" formatCode="0.00E+00">
                  <c:v>1.00098096134211E-4</c:v>
                </c:pt>
                <c:pt idx="2645" formatCode="0.00E+00">
                  <c:v>1.20117715361053E-4</c:v>
                </c:pt>
                <c:pt idx="2646" formatCode="0.00E+00">
                  <c:v>5.0049048067105697E-5</c:v>
                </c:pt>
                <c:pt idx="2647" formatCode="0.00E+00">
                  <c:v>1.00098096134211E-4</c:v>
                </c:pt>
                <c:pt idx="2648" formatCode="0.00E+00">
                  <c:v>1.20117715361053E-4</c:v>
                </c:pt>
                <c:pt idx="2649" formatCode="0.00E+00">
                  <c:v>7.0068667293947997E-5</c:v>
                </c:pt>
                <c:pt idx="2650" formatCode="0.00E+00">
                  <c:v>8.0078476907369201E-5</c:v>
                </c:pt>
                <c:pt idx="2651" formatCode="0.00E+00">
                  <c:v>8.0078476907369201E-5</c:v>
                </c:pt>
                <c:pt idx="2652" formatCode="0.00E+00">
                  <c:v>6.0058857680526901E-5</c:v>
                </c:pt>
                <c:pt idx="2653" formatCode="0.00E+00">
                  <c:v>6.0058857680526901E-5</c:v>
                </c:pt>
                <c:pt idx="2654" formatCode="0.00E+00">
                  <c:v>1.4013733458789599E-4</c:v>
                </c:pt>
                <c:pt idx="2655" formatCode="0.00E+00">
                  <c:v>4.0039238453684601E-5</c:v>
                </c:pt>
                <c:pt idx="2656" formatCode="0.00E+00">
                  <c:v>8.0078476907369201E-5</c:v>
                </c:pt>
                <c:pt idx="2657" formatCode="0.00E+00">
                  <c:v>9.0088286520790297E-5</c:v>
                </c:pt>
                <c:pt idx="2658" formatCode="0.00E+00">
                  <c:v>7.0068667293947997E-5</c:v>
                </c:pt>
                <c:pt idx="2659" formatCode="0.00E+00">
                  <c:v>6.0058857680526901E-5</c:v>
                </c:pt>
                <c:pt idx="2660" formatCode="0.00E+00">
                  <c:v>8.0078476907369201E-5</c:v>
                </c:pt>
                <c:pt idx="2661" formatCode="0.00E+00">
                  <c:v>4.0039238453684601E-5</c:v>
                </c:pt>
                <c:pt idx="2662" formatCode="0.00E+00">
                  <c:v>1.20117715361053E-4</c:v>
                </c:pt>
                <c:pt idx="2663" formatCode="0.00E+00">
                  <c:v>1.00098096134211E-4</c:v>
                </c:pt>
                <c:pt idx="2664" formatCode="0.00E+00">
                  <c:v>1.00098096134211E-4</c:v>
                </c:pt>
                <c:pt idx="2665" formatCode="0.00E+00">
                  <c:v>4.0039238453684601E-5</c:v>
                </c:pt>
                <c:pt idx="2666" formatCode="0.00E+00">
                  <c:v>6.0058857680526901E-5</c:v>
                </c:pt>
                <c:pt idx="2667" formatCode="0.00E+00">
                  <c:v>8.0078476907369201E-5</c:v>
                </c:pt>
                <c:pt idx="2668" formatCode="0.00E+00">
                  <c:v>7.0068667293947997E-5</c:v>
                </c:pt>
                <c:pt idx="2669" formatCode="0.00E+00">
                  <c:v>6.0058857680526901E-5</c:v>
                </c:pt>
                <c:pt idx="2670" formatCode="0.00E+00">
                  <c:v>8.0078476907369201E-5</c:v>
                </c:pt>
                <c:pt idx="2671" formatCode="0.00E+00">
                  <c:v>8.0078476907369201E-5</c:v>
                </c:pt>
                <c:pt idx="2672" formatCode="0.00E+00">
                  <c:v>9.0088286520790297E-5</c:v>
                </c:pt>
                <c:pt idx="2673" formatCode="0.00E+00">
                  <c:v>8.0078476907369201E-5</c:v>
                </c:pt>
                <c:pt idx="2674" formatCode="0.00E+00">
                  <c:v>9.0088286520790297E-5</c:v>
                </c:pt>
                <c:pt idx="2675" formatCode="0.00E+00">
                  <c:v>9.0088286520790297E-5</c:v>
                </c:pt>
                <c:pt idx="2676" formatCode="0.00E+00">
                  <c:v>6.0058857680526901E-5</c:v>
                </c:pt>
                <c:pt idx="2677" formatCode="0.00E+00">
                  <c:v>8.0078476907369201E-5</c:v>
                </c:pt>
                <c:pt idx="2678" formatCode="0.00E+00">
                  <c:v>1.30127524974474E-4</c:v>
                </c:pt>
                <c:pt idx="2679" formatCode="0.00E+00">
                  <c:v>5.0049048067105697E-5</c:v>
                </c:pt>
                <c:pt idx="2680" formatCode="0.00E+00">
                  <c:v>1.20117715361053E-4</c:v>
                </c:pt>
                <c:pt idx="2681" formatCode="0.00E+00">
                  <c:v>7.0068667293947997E-5</c:v>
                </c:pt>
                <c:pt idx="2682" formatCode="0.00E+00">
                  <c:v>9.0088286520790297E-5</c:v>
                </c:pt>
                <c:pt idx="2683" formatCode="0.00E+00">
                  <c:v>7.0068667293947997E-5</c:v>
                </c:pt>
                <c:pt idx="2684" formatCode="0.00E+00">
                  <c:v>9.0088286520790297E-5</c:v>
                </c:pt>
                <c:pt idx="2685" formatCode="0.00E+00">
                  <c:v>1.0009809613421099E-5</c:v>
                </c:pt>
                <c:pt idx="2686" formatCode="0.00E+00">
                  <c:v>2.00196192268423E-5</c:v>
                </c:pt>
                <c:pt idx="2687" formatCode="0.00E+00">
                  <c:v>6.0058857680526901E-5</c:v>
                </c:pt>
                <c:pt idx="2688" formatCode="0.00E+00">
                  <c:v>1.10107905747632E-4</c:v>
                </c:pt>
                <c:pt idx="2689" formatCode="0.00E+00">
                  <c:v>7.0068667293947997E-5</c:v>
                </c:pt>
                <c:pt idx="2690" formatCode="0.00E+00">
                  <c:v>5.0049048067105697E-5</c:v>
                </c:pt>
                <c:pt idx="2691" formatCode="0.00E+00">
                  <c:v>4.0039238453684601E-5</c:v>
                </c:pt>
                <c:pt idx="2692" formatCode="0.00E+00">
                  <c:v>7.0068667293947997E-5</c:v>
                </c:pt>
                <c:pt idx="2693" formatCode="0.00E+00">
                  <c:v>3.00294288402634E-5</c:v>
                </c:pt>
                <c:pt idx="2694" formatCode="0.00E+00">
                  <c:v>7.0068667293947997E-5</c:v>
                </c:pt>
                <c:pt idx="2695" formatCode="0.00E+00">
                  <c:v>6.0058857680526901E-5</c:v>
                </c:pt>
                <c:pt idx="2696" formatCode="0.00E+00">
                  <c:v>6.0058857680526901E-5</c:v>
                </c:pt>
                <c:pt idx="2697" formatCode="0.00E+00">
                  <c:v>7.0068667293947997E-5</c:v>
                </c:pt>
                <c:pt idx="2698" formatCode="0.00E+00">
                  <c:v>5.0049048067105697E-5</c:v>
                </c:pt>
                <c:pt idx="2699" formatCode="0.00E+00">
                  <c:v>8.0078476907369201E-5</c:v>
                </c:pt>
                <c:pt idx="2700" formatCode="0.00E+00">
                  <c:v>6.0058857680526901E-5</c:v>
                </c:pt>
                <c:pt idx="2701" formatCode="0.00E+00">
                  <c:v>4.0039238453684601E-5</c:v>
                </c:pt>
                <c:pt idx="2702" formatCode="0.00E+00">
                  <c:v>1.0009809613421099E-5</c:v>
                </c:pt>
                <c:pt idx="2703" formatCode="0.00E+00">
                  <c:v>7.0068667293947997E-5</c:v>
                </c:pt>
                <c:pt idx="2704" formatCode="0.00E+00">
                  <c:v>2.00196192268423E-5</c:v>
                </c:pt>
                <c:pt idx="2705" formatCode="0.00E+00">
                  <c:v>1.00098096134211E-4</c:v>
                </c:pt>
                <c:pt idx="2706" formatCode="0.00E+00">
                  <c:v>7.0068667293947997E-5</c:v>
                </c:pt>
                <c:pt idx="2707" formatCode="0.00E+00">
                  <c:v>5.0049048067105697E-5</c:v>
                </c:pt>
                <c:pt idx="2708" formatCode="0.00E+00">
                  <c:v>4.0039238453684601E-5</c:v>
                </c:pt>
                <c:pt idx="2709" formatCode="0.00E+00">
                  <c:v>4.0039238453684601E-5</c:v>
                </c:pt>
                <c:pt idx="2710" formatCode="0.00E+00">
                  <c:v>6.0058857680526901E-5</c:v>
                </c:pt>
                <c:pt idx="2711" formatCode="0.00E+00">
                  <c:v>4.0039238453684601E-5</c:v>
                </c:pt>
                <c:pt idx="2712" formatCode="0.00E+00">
                  <c:v>4.0039238453684601E-5</c:v>
                </c:pt>
                <c:pt idx="2713" formatCode="0.00E+00">
                  <c:v>1.4013733458789599E-4</c:v>
                </c:pt>
                <c:pt idx="2714" formatCode="0.00E+00">
                  <c:v>9.0088286520790297E-5</c:v>
                </c:pt>
                <c:pt idx="2715" formatCode="0.00E+00">
                  <c:v>7.0068667293947997E-5</c:v>
                </c:pt>
                <c:pt idx="2716" formatCode="0.00E+00">
                  <c:v>1.00098096134211E-4</c:v>
                </c:pt>
                <c:pt idx="2717" formatCode="0.00E+00">
                  <c:v>5.0049048067105697E-5</c:v>
                </c:pt>
                <c:pt idx="2718" formatCode="0.00E+00">
                  <c:v>4.0039238453684601E-5</c:v>
                </c:pt>
                <c:pt idx="2719" formatCode="0.00E+00">
                  <c:v>1.00098096134211E-4</c:v>
                </c:pt>
                <c:pt idx="2720" formatCode="0.00E+00">
                  <c:v>5.0049048067105697E-5</c:v>
                </c:pt>
                <c:pt idx="2721" formatCode="0.00E+00">
                  <c:v>6.0058857680526901E-5</c:v>
                </c:pt>
                <c:pt idx="2722" formatCode="0.00E+00">
                  <c:v>4.0039238453684601E-5</c:v>
                </c:pt>
                <c:pt idx="2723" formatCode="0.00E+00">
                  <c:v>5.0049048067105697E-5</c:v>
                </c:pt>
                <c:pt idx="2724" formatCode="0.00E+00">
                  <c:v>5.0049048067105697E-5</c:v>
                </c:pt>
                <c:pt idx="2725" formatCode="0.00E+00">
                  <c:v>1.00098096134211E-4</c:v>
                </c:pt>
                <c:pt idx="2726" formatCode="0.00E+00">
                  <c:v>3.00294288402634E-5</c:v>
                </c:pt>
                <c:pt idx="2727" formatCode="0.00E+00">
                  <c:v>6.0058857680526901E-5</c:v>
                </c:pt>
                <c:pt idx="2728" formatCode="0.00E+00">
                  <c:v>4.0039238453684601E-5</c:v>
                </c:pt>
                <c:pt idx="2729" formatCode="0.00E+00">
                  <c:v>5.0049048067105697E-5</c:v>
                </c:pt>
                <c:pt idx="2730" formatCode="0.00E+00">
                  <c:v>6.0058857680526901E-5</c:v>
                </c:pt>
                <c:pt idx="2731" formatCode="0.00E+00">
                  <c:v>7.0068667293947997E-5</c:v>
                </c:pt>
                <c:pt idx="2732" formatCode="0.00E+00">
                  <c:v>6.0058857680526901E-5</c:v>
                </c:pt>
                <c:pt idx="2733" formatCode="0.00E+00">
                  <c:v>5.0049048067105697E-5</c:v>
                </c:pt>
                <c:pt idx="2734" formatCode="0.00E+00">
                  <c:v>6.0058857680526901E-5</c:v>
                </c:pt>
                <c:pt idx="2735" formatCode="0.00E+00">
                  <c:v>8.0078476907369201E-5</c:v>
                </c:pt>
                <c:pt idx="2736" formatCode="0.00E+00">
                  <c:v>2.00196192268423E-5</c:v>
                </c:pt>
                <c:pt idx="2737" formatCode="0.00E+00">
                  <c:v>1.30127524974474E-4</c:v>
                </c:pt>
                <c:pt idx="2738" formatCode="0.00E+00">
                  <c:v>7.0068667293947997E-5</c:v>
                </c:pt>
                <c:pt idx="2739" formatCode="0.00E+00">
                  <c:v>6.0058857680526901E-5</c:v>
                </c:pt>
                <c:pt idx="2740" formatCode="0.00E+00">
                  <c:v>6.0058857680526901E-5</c:v>
                </c:pt>
                <c:pt idx="2741" formatCode="0.00E+00">
                  <c:v>5.0049048067105697E-5</c:v>
                </c:pt>
                <c:pt idx="2742" formatCode="0.00E+00">
                  <c:v>6.0058857680526901E-5</c:v>
                </c:pt>
                <c:pt idx="2743" formatCode="0.00E+00">
                  <c:v>5.0049048067105697E-5</c:v>
                </c:pt>
                <c:pt idx="2744" formatCode="0.00E+00">
                  <c:v>5.0049048067105697E-5</c:v>
                </c:pt>
                <c:pt idx="2745" formatCode="0.00E+00">
                  <c:v>1.00098096134211E-4</c:v>
                </c:pt>
                <c:pt idx="2746" formatCode="0.00E+00">
                  <c:v>6.0058857680526901E-5</c:v>
                </c:pt>
                <c:pt idx="2747" formatCode="0.00E+00">
                  <c:v>5.0049048067105697E-5</c:v>
                </c:pt>
                <c:pt idx="2748" formatCode="0.00E+00">
                  <c:v>6.0058857680526901E-5</c:v>
                </c:pt>
                <c:pt idx="2749" formatCode="0.00E+00">
                  <c:v>6.0058857680526901E-5</c:v>
                </c:pt>
                <c:pt idx="2750" formatCode="0.00E+00">
                  <c:v>5.0049048067105697E-5</c:v>
                </c:pt>
                <c:pt idx="2751" formatCode="0.00E+00">
                  <c:v>1.30127524974474E-4</c:v>
                </c:pt>
                <c:pt idx="2752" formatCode="0.00E+00">
                  <c:v>8.0078476907369201E-5</c:v>
                </c:pt>
                <c:pt idx="2753" formatCode="0.00E+00">
                  <c:v>6.0058857680526901E-5</c:v>
                </c:pt>
                <c:pt idx="2754" formatCode="0.00E+00">
                  <c:v>4.0039238453684601E-5</c:v>
                </c:pt>
                <c:pt idx="2755" formatCode="0.00E+00">
                  <c:v>7.0068667293947997E-5</c:v>
                </c:pt>
                <c:pt idx="2756" formatCode="0.00E+00">
                  <c:v>6.0058857680526901E-5</c:v>
                </c:pt>
                <c:pt idx="2757" formatCode="0.00E+00">
                  <c:v>6.0058857680526901E-5</c:v>
                </c:pt>
                <c:pt idx="2758" formatCode="0.00E+00">
                  <c:v>1.20117715361053E-4</c:v>
                </c:pt>
                <c:pt idx="2759" formatCode="0.00E+00">
                  <c:v>8.0078476907369201E-5</c:v>
                </c:pt>
                <c:pt idx="2760" formatCode="0.00E+00">
                  <c:v>9.0088286520790297E-5</c:v>
                </c:pt>
                <c:pt idx="2761" formatCode="0.00E+00">
                  <c:v>6.0058857680526901E-5</c:v>
                </c:pt>
                <c:pt idx="2762" formatCode="0.00E+00">
                  <c:v>8.0078476907369201E-5</c:v>
                </c:pt>
                <c:pt idx="2763" formatCode="0.00E+00">
                  <c:v>2.00196192268423E-5</c:v>
                </c:pt>
                <c:pt idx="2764" formatCode="0.00E+00">
                  <c:v>4.0039238453684601E-5</c:v>
                </c:pt>
                <c:pt idx="2765" formatCode="0.00E+00">
                  <c:v>7.0068667293947997E-5</c:v>
                </c:pt>
                <c:pt idx="2766" formatCode="0.00E+00">
                  <c:v>6.0058857680526901E-5</c:v>
                </c:pt>
                <c:pt idx="2767" formatCode="0.00E+00">
                  <c:v>3.00294288402634E-5</c:v>
                </c:pt>
                <c:pt idx="2768" formatCode="0.00E+00">
                  <c:v>1.0009809613421099E-5</c:v>
                </c:pt>
                <c:pt idx="2769" formatCode="0.00E+00">
                  <c:v>3.00294288402634E-5</c:v>
                </c:pt>
                <c:pt idx="2770" formatCode="0.00E+00">
                  <c:v>8.0078476907369201E-5</c:v>
                </c:pt>
                <c:pt idx="2771" formatCode="0.00E+00">
                  <c:v>8.0078476907369201E-5</c:v>
                </c:pt>
                <c:pt idx="2772" formatCode="0.00E+00">
                  <c:v>7.0068667293947997E-5</c:v>
                </c:pt>
                <c:pt idx="2773" formatCode="0.00E+00">
                  <c:v>7.0068667293947997E-5</c:v>
                </c:pt>
                <c:pt idx="2774" formatCode="0.00E+00">
                  <c:v>9.0088286520790297E-5</c:v>
                </c:pt>
                <c:pt idx="2775" formatCode="0.00E+00">
                  <c:v>3.00294288402634E-5</c:v>
                </c:pt>
                <c:pt idx="2776" formatCode="0.00E+00">
                  <c:v>4.0039238453684601E-5</c:v>
                </c:pt>
                <c:pt idx="2777" formatCode="0.00E+00">
                  <c:v>7.0068667293947997E-5</c:v>
                </c:pt>
                <c:pt idx="2778" formatCode="0.00E+00">
                  <c:v>6.0058857680526901E-5</c:v>
                </c:pt>
                <c:pt idx="2779" formatCode="0.00E+00">
                  <c:v>8.0078476907369201E-5</c:v>
                </c:pt>
                <c:pt idx="2780" formatCode="0.00E+00">
                  <c:v>8.0078476907369201E-5</c:v>
                </c:pt>
                <c:pt idx="2781" formatCode="0.00E+00">
                  <c:v>5.0049048067105697E-5</c:v>
                </c:pt>
                <c:pt idx="2782" formatCode="0.00E+00">
                  <c:v>6.0058857680526901E-5</c:v>
                </c:pt>
                <c:pt idx="2783" formatCode="0.00E+00">
                  <c:v>1.5014714420131701E-4</c:v>
                </c:pt>
                <c:pt idx="2784" formatCode="0.00E+00">
                  <c:v>7.0068667293947997E-5</c:v>
                </c:pt>
                <c:pt idx="2785" formatCode="0.00E+00">
                  <c:v>6.0058857680526901E-5</c:v>
                </c:pt>
                <c:pt idx="2786" formatCode="0.00E+00">
                  <c:v>7.0068667293947997E-5</c:v>
                </c:pt>
                <c:pt idx="2787" formatCode="0.00E+00">
                  <c:v>5.0049048067105697E-5</c:v>
                </c:pt>
                <c:pt idx="2788" formatCode="0.00E+00">
                  <c:v>7.0068667293947997E-5</c:v>
                </c:pt>
                <c:pt idx="2789" formatCode="0.00E+00">
                  <c:v>9.0088286520790297E-5</c:v>
                </c:pt>
                <c:pt idx="2790" formatCode="0.00E+00">
                  <c:v>1.0009809613421099E-5</c:v>
                </c:pt>
                <c:pt idx="2791" formatCode="0.00E+00">
                  <c:v>9.0088286520790297E-5</c:v>
                </c:pt>
                <c:pt idx="2792" formatCode="0.00E+00">
                  <c:v>8.0078476907369201E-5</c:v>
                </c:pt>
                <c:pt idx="2793" formatCode="0.00E+00">
                  <c:v>5.0049048067105697E-5</c:v>
                </c:pt>
                <c:pt idx="2794" formatCode="0.00E+00">
                  <c:v>7.0068667293947997E-5</c:v>
                </c:pt>
                <c:pt idx="2795" formatCode="0.00E+00">
                  <c:v>6.0058857680526901E-5</c:v>
                </c:pt>
                <c:pt idx="2796" formatCode="0.00E+00">
                  <c:v>3.00294288402634E-5</c:v>
                </c:pt>
                <c:pt idx="2797" formatCode="0.00E+00">
                  <c:v>5.0049048067105697E-5</c:v>
                </c:pt>
                <c:pt idx="2798" formatCode="0.00E+00">
                  <c:v>5.0049048067105697E-5</c:v>
                </c:pt>
                <c:pt idx="2799" formatCode="0.00E+00">
                  <c:v>8.0078476907369201E-5</c:v>
                </c:pt>
                <c:pt idx="2800" formatCode="0.00E+00">
                  <c:v>5.0049048067105697E-5</c:v>
                </c:pt>
                <c:pt idx="2801" formatCode="0.00E+00">
                  <c:v>8.0078476907369201E-5</c:v>
                </c:pt>
                <c:pt idx="2802" formatCode="0.00E+00">
                  <c:v>1.20117715361053E-4</c:v>
                </c:pt>
                <c:pt idx="2803" formatCode="0.00E+00">
                  <c:v>4.0039238453684601E-5</c:v>
                </c:pt>
                <c:pt idx="2804" formatCode="0.00E+00">
                  <c:v>1.00098096134211E-4</c:v>
                </c:pt>
                <c:pt idx="2805" formatCode="0.00E+00">
                  <c:v>9.0088286520790297E-5</c:v>
                </c:pt>
                <c:pt idx="2806" formatCode="0.00E+00">
                  <c:v>4.0039238453684601E-5</c:v>
                </c:pt>
                <c:pt idx="2807" formatCode="0.00E+00">
                  <c:v>4.0039238453684601E-5</c:v>
                </c:pt>
                <c:pt idx="2808" formatCode="0.00E+00">
                  <c:v>5.0049048067105697E-5</c:v>
                </c:pt>
                <c:pt idx="2809" formatCode="0.00E+00">
                  <c:v>5.0049048067105697E-5</c:v>
                </c:pt>
                <c:pt idx="2810" formatCode="0.00E+00">
                  <c:v>3.00294288402634E-5</c:v>
                </c:pt>
                <c:pt idx="2811" formatCode="0.00E+00">
                  <c:v>1.00098096134211E-4</c:v>
                </c:pt>
                <c:pt idx="2812" formatCode="0.00E+00">
                  <c:v>9.0088286520790297E-5</c:v>
                </c:pt>
                <c:pt idx="2813" formatCode="0.00E+00">
                  <c:v>8.0078476907369201E-5</c:v>
                </c:pt>
                <c:pt idx="2814" formatCode="0.00E+00">
                  <c:v>6.0058857680526901E-5</c:v>
                </c:pt>
                <c:pt idx="2815" formatCode="0.00E+00">
                  <c:v>9.0088286520790297E-5</c:v>
                </c:pt>
                <c:pt idx="2816" formatCode="0.00E+00">
                  <c:v>5.0049048067105697E-5</c:v>
                </c:pt>
                <c:pt idx="2817" formatCode="0.00E+00">
                  <c:v>1.00098096134211E-4</c:v>
                </c:pt>
                <c:pt idx="2818" formatCode="0.00E+00">
                  <c:v>4.0039238453684601E-5</c:v>
                </c:pt>
                <c:pt idx="2819" formatCode="0.00E+00">
                  <c:v>9.0088286520790297E-5</c:v>
                </c:pt>
                <c:pt idx="2820" formatCode="0.00E+00">
                  <c:v>3.00294288402634E-5</c:v>
                </c:pt>
                <c:pt idx="2821" formatCode="0.00E+00">
                  <c:v>2.00196192268423E-5</c:v>
                </c:pt>
                <c:pt idx="2822" formatCode="0.00E+00">
                  <c:v>4.0039238453684601E-5</c:v>
                </c:pt>
                <c:pt idx="2823" formatCode="0.00E+00">
                  <c:v>1.00098096134211E-4</c:v>
                </c:pt>
                <c:pt idx="2824" formatCode="0.00E+00">
                  <c:v>6.0058857680526901E-5</c:v>
                </c:pt>
                <c:pt idx="2825" formatCode="0.00E+00">
                  <c:v>1.00098096134211E-4</c:v>
                </c:pt>
                <c:pt idx="2826" formatCode="0.00E+00">
                  <c:v>5.0049048067105697E-5</c:v>
                </c:pt>
                <c:pt idx="2827" formatCode="0.00E+00">
                  <c:v>5.0049048067105697E-5</c:v>
                </c:pt>
                <c:pt idx="2828" formatCode="0.00E+00">
                  <c:v>1.00098096134211E-4</c:v>
                </c:pt>
                <c:pt idx="2829" formatCode="0.00E+00">
                  <c:v>1.10107905747632E-4</c:v>
                </c:pt>
                <c:pt idx="2830" formatCode="0.00E+00">
                  <c:v>4.0039238453684601E-5</c:v>
                </c:pt>
                <c:pt idx="2831" formatCode="0.00E+00">
                  <c:v>8.0078476907369201E-5</c:v>
                </c:pt>
                <c:pt idx="2832" formatCode="0.00E+00">
                  <c:v>6.0058857680526901E-5</c:v>
                </c:pt>
                <c:pt idx="2833" formatCode="0.00E+00">
                  <c:v>7.0068667293947997E-5</c:v>
                </c:pt>
                <c:pt idx="2834" formatCode="0.00E+00">
                  <c:v>1.00098096134211E-4</c:v>
                </c:pt>
                <c:pt idx="2835" formatCode="0.00E+00">
                  <c:v>9.0088286520790297E-5</c:v>
                </c:pt>
                <c:pt idx="2836" formatCode="0.00E+00">
                  <c:v>7.0068667293947997E-5</c:v>
                </c:pt>
                <c:pt idx="2837" formatCode="0.00E+00">
                  <c:v>5.0049048067105697E-5</c:v>
                </c:pt>
                <c:pt idx="2838" formatCode="0.00E+00">
                  <c:v>6.0058857680526901E-5</c:v>
                </c:pt>
                <c:pt idx="2839" formatCode="0.00E+00">
                  <c:v>5.0049048067105697E-5</c:v>
                </c:pt>
                <c:pt idx="2840" formatCode="0.00E+00">
                  <c:v>2.00196192268423E-5</c:v>
                </c:pt>
                <c:pt idx="2841" formatCode="0.00E+00">
                  <c:v>5.0049048067105697E-5</c:v>
                </c:pt>
                <c:pt idx="2842" formatCode="0.00E+00">
                  <c:v>7.0068667293947997E-5</c:v>
                </c:pt>
                <c:pt idx="2843" formatCode="0.00E+00">
                  <c:v>2.00196192268423E-5</c:v>
                </c:pt>
                <c:pt idx="2844" formatCode="0.00E+00">
                  <c:v>2.00196192268423E-5</c:v>
                </c:pt>
                <c:pt idx="2845" formatCode="0.00E+00">
                  <c:v>6.0058857680526901E-5</c:v>
                </c:pt>
                <c:pt idx="2846" formatCode="0.00E+00">
                  <c:v>6.0058857680526901E-5</c:v>
                </c:pt>
                <c:pt idx="2847" formatCode="0.00E+00">
                  <c:v>6.0058857680526901E-5</c:v>
                </c:pt>
                <c:pt idx="2848" formatCode="0.00E+00">
                  <c:v>4.0039238453684601E-5</c:v>
                </c:pt>
                <c:pt idx="2849" formatCode="0.00E+00">
                  <c:v>5.0049048067105697E-5</c:v>
                </c:pt>
                <c:pt idx="2850" formatCode="0.00E+00">
                  <c:v>4.0039238453684601E-5</c:v>
                </c:pt>
                <c:pt idx="2851" formatCode="0.00E+00">
                  <c:v>4.0039238453684601E-5</c:v>
                </c:pt>
                <c:pt idx="2852" formatCode="0.00E+00">
                  <c:v>5.0049048067105697E-5</c:v>
                </c:pt>
                <c:pt idx="2853" formatCode="0.00E+00">
                  <c:v>5.0049048067105697E-5</c:v>
                </c:pt>
                <c:pt idx="2854" formatCode="0.00E+00">
                  <c:v>9.0088286520790297E-5</c:v>
                </c:pt>
                <c:pt idx="2855" formatCode="0.00E+00">
                  <c:v>4.0039238453684601E-5</c:v>
                </c:pt>
                <c:pt idx="2856" formatCode="0.00E+00">
                  <c:v>1.0009809613421099E-5</c:v>
                </c:pt>
                <c:pt idx="2857" formatCode="0.00E+00">
                  <c:v>9.0088286520790297E-5</c:v>
                </c:pt>
                <c:pt idx="2858" formatCode="0.00E+00">
                  <c:v>7.0068667293947997E-5</c:v>
                </c:pt>
                <c:pt idx="2859" formatCode="0.00E+00">
                  <c:v>1.00098096134211E-4</c:v>
                </c:pt>
                <c:pt idx="2860" formatCode="0.00E+00">
                  <c:v>3.00294288402634E-5</c:v>
                </c:pt>
                <c:pt idx="2861" formatCode="0.00E+00">
                  <c:v>5.0049048067105697E-5</c:v>
                </c:pt>
                <c:pt idx="2862" formatCode="0.00E+00">
                  <c:v>7.0068667293947997E-5</c:v>
                </c:pt>
                <c:pt idx="2863" formatCode="0.00E+00">
                  <c:v>8.0078476907369201E-5</c:v>
                </c:pt>
                <c:pt idx="2864" formatCode="0.00E+00">
                  <c:v>7.0068667293947997E-5</c:v>
                </c:pt>
                <c:pt idx="2865" formatCode="0.00E+00">
                  <c:v>4.0039238453684601E-5</c:v>
                </c:pt>
                <c:pt idx="2866" formatCode="0.00E+00">
                  <c:v>5.0049048067105697E-5</c:v>
                </c:pt>
                <c:pt idx="2867" formatCode="0.00E+00">
                  <c:v>7.0068667293947997E-5</c:v>
                </c:pt>
                <c:pt idx="2868" formatCode="0.00E+00">
                  <c:v>6.0058857680526901E-5</c:v>
                </c:pt>
                <c:pt idx="2869" formatCode="0.00E+00">
                  <c:v>7.0068667293947997E-5</c:v>
                </c:pt>
                <c:pt idx="2870" formatCode="0.00E+00">
                  <c:v>7.0068667293947997E-5</c:v>
                </c:pt>
                <c:pt idx="2871" formatCode="0.00E+00">
                  <c:v>4.0039238453684601E-5</c:v>
                </c:pt>
                <c:pt idx="2872" formatCode="0.00E+00">
                  <c:v>8.0078476907369201E-5</c:v>
                </c:pt>
                <c:pt idx="2873" formatCode="0.00E+00">
                  <c:v>5.0049048067105697E-5</c:v>
                </c:pt>
                <c:pt idx="2874" formatCode="0.00E+00">
                  <c:v>5.0049048067105697E-5</c:v>
                </c:pt>
                <c:pt idx="2875" formatCode="0.00E+00">
                  <c:v>5.0049048067105697E-5</c:v>
                </c:pt>
                <c:pt idx="2876" formatCode="0.00E+00">
                  <c:v>9.0088286520790297E-5</c:v>
                </c:pt>
                <c:pt idx="2877" formatCode="0.00E+00">
                  <c:v>8.0078476907369201E-5</c:v>
                </c:pt>
                <c:pt idx="2878" formatCode="0.00E+00">
                  <c:v>8.0078476907369201E-5</c:v>
                </c:pt>
                <c:pt idx="2879" formatCode="0.00E+00">
                  <c:v>7.0068667293947997E-5</c:v>
                </c:pt>
                <c:pt idx="2880" formatCode="0.00E+00">
                  <c:v>5.0049048067105697E-5</c:v>
                </c:pt>
                <c:pt idx="2881" formatCode="0.00E+00">
                  <c:v>2.00196192268423E-5</c:v>
                </c:pt>
                <c:pt idx="2882" formatCode="0.00E+00">
                  <c:v>6.0058857680526901E-5</c:v>
                </c:pt>
                <c:pt idx="2883" formatCode="0.00E+00">
                  <c:v>5.0049048067105697E-5</c:v>
                </c:pt>
                <c:pt idx="2884" formatCode="0.00E+00">
                  <c:v>7.0068667293947997E-5</c:v>
                </c:pt>
                <c:pt idx="2885" formatCode="0.00E+00">
                  <c:v>4.0039238453684601E-5</c:v>
                </c:pt>
                <c:pt idx="2886" formatCode="0.00E+00">
                  <c:v>1.10107905747632E-4</c:v>
                </c:pt>
                <c:pt idx="2887" formatCode="0.00E+00">
                  <c:v>5.0049048067105697E-5</c:v>
                </c:pt>
                <c:pt idx="2888" formatCode="0.00E+00">
                  <c:v>6.0058857680526901E-5</c:v>
                </c:pt>
                <c:pt idx="2889" formatCode="0.00E+00">
                  <c:v>7.0068667293947997E-5</c:v>
                </c:pt>
                <c:pt idx="2890" formatCode="0.00E+00">
                  <c:v>1.20117715361053E-4</c:v>
                </c:pt>
                <c:pt idx="2891" formatCode="0.00E+00">
                  <c:v>7.0068667293947997E-5</c:v>
                </c:pt>
                <c:pt idx="2892" formatCode="0.00E+00">
                  <c:v>5.0049048067105697E-5</c:v>
                </c:pt>
                <c:pt idx="2893" formatCode="0.00E+00">
                  <c:v>4.0039238453684601E-5</c:v>
                </c:pt>
                <c:pt idx="2894" formatCode="0.00E+00">
                  <c:v>6.0058857680526901E-5</c:v>
                </c:pt>
                <c:pt idx="2895" formatCode="0.00E+00">
                  <c:v>1.20117715361053E-4</c:v>
                </c:pt>
                <c:pt idx="2896" formatCode="0.00E+00">
                  <c:v>4.0039238453684601E-5</c:v>
                </c:pt>
                <c:pt idx="2897" formatCode="0.00E+00">
                  <c:v>6.0058857680526901E-5</c:v>
                </c:pt>
                <c:pt idx="2898" formatCode="0.00E+00">
                  <c:v>6.0058857680526901E-5</c:v>
                </c:pt>
                <c:pt idx="2899" formatCode="0.00E+00">
                  <c:v>1.00098096134211E-4</c:v>
                </c:pt>
                <c:pt idx="2900" formatCode="0.00E+00">
                  <c:v>4.0039238453684601E-5</c:v>
                </c:pt>
                <c:pt idx="2901" formatCode="0.00E+00">
                  <c:v>9.0088286520790297E-5</c:v>
                </c:pt>
                <c:pt idx="2902" formatCode="0.00E+00">
                  <c:v>3.00294288402634E-5</c:v>
                </c:pt>
                <c:pt idx="2903" formatCode="0.00E+00">
                  <c:v>4.0039238453684601E-5</c:v>
                </c:pt>
                <c:pt idx="2904" formatCode="0.00E+00">
                  <c:v>7.0068667293947997E-5</c:v>
                </c:pt>
                <c:pt idx="2905" formatCode="0.00E+00">
                  <c:v>7.0068667293947997E-5</c:v>
                </c:pt>
                <c:pt idx="2906" formatCode="0.00E+00">
                  <c:v>4.0039238453684601E-5</c:v>
                </c:pt>
                <c:pt idx="2907" formatCode="0.00E+00">
                  <c:v>5.0049048067105697E-5</c:v>
                </c:pt>
                <c:pt idx="2908" formatCode="0.00E+00">
                  <c:v>7.0068667293947997E-5</c:v>
                </c:pt>
                <c:pt idx="2909" formatCode="0.00E+00">
                  <c:v>9.0088286520790297E-5</c:v>
                </c:pt>
                <c:pt idx="2910" formatCode="0.00E+00">
                  <c:v>8.0078476907369201E-5</c:v>
                </c:pt>
                <c:pt idx="2911" formatCode="0.00E+00">
                  <c:v>6.0058857680526901E-5</c:v>
                </c:pt>
                <c:pt idx="2912" formatCode="0.00E+00">
                  <c:v>6.0058857680526901E-5</c:v>
                </c:pt>
                <c:pt idx="2913" formatCode="0.00E+00">
                  <c:v>8.0078476907369201E-5</c:v>
                </c:pt>
                <c:pt idx="2914" formatCode="0.00E+00">
                  <c:v>5.0049048067105697E-5</c:v>
                </c:pt>
                <c:pt idx="2915" formatCode="0.00E+00">
                  <c:v>7.0068667293947997E-5</c:v>
                </c:pt>
                <c:pt idx="2916" formatCode="0.00E+00">
                  <c:v>7.0068667293947997E-5</c:v>
                </c:pt>
                <c:pt idx="2917" formatCode="0.00E+00">
                  <c:v>6.0058857680526901E-5</c:v>
                </c:pt>
                <c:pt idx="2918" formatCode="0.00E+00">
                  <c:v>5.0049048067105697E-5</c:v>
                </c:pt>
                <c:pt idx="2919" formatCode="0.00E+00">
                  <c:v>6.0058857680526901E-5</c:v>
                </c:pt>
                <c:pt idx="2920" formatCode="0.00E+00">
                  <c:v>3.00294288402634E-5</c:v>
                </c:pt>
                <c:pt idx="2921" formatCode="0.00E+00">
                  <c:v>8.0078476907369201E-5</c:v>
                </c:pt>
                <c:pt idx="2922" formatCode="0.00E+00">
                  <c:v>7.0068667293947997E-5</c:v>
                </c:pt>
                <c:pt idx="2923" formatCode="0.00E+00">
                  <c:v>4.0039238453684601E-5</c:v>
                </c:pt>
                <c:pt idx="2924" formatCode="0.00E+00">
                  <c:v>5.0049048067105697E-5</c:v>
                </c:pt>
                <c:pt idx="2925" formatCode="0.00E+00">
                  <c:v>1.0009809613421099E-5</c:v>
                </c:pt>
                <c:pt idx="2926" formatCode="0.00E+00">
                  <c:v>5.0049048067105697E-5</c:v>
                </c:pt>
                <c:pt idx="2927" formatCode="0.00E+00">
                  <c:v>5.0049048067105697E-5</c:v>
                </c:pt>
                <c:pt idx="2928" formatCode="0.00E+00">
                  <c:v>1.0009809613421099E-5</c:v>
                </c:pt>
                <c:pt idx="2929" formatCode="0.00E+00">
                  <c:v>3.00294288402634E-5</c:v>
                </c:pt>
                <c:pt idx="2930" formatCode="0.00E+00">
                  <c:v>4.0039238453684601E-5</c:v>
                </c:pt>
                <c:pt idx="2931" formatCode="0.00E+00">
                  <c:v>6.0058857680526901E-5</c:v>
                </c:pt>
                <c:pt idx="2932" formatCode="0.00E+00">
                  <c:v>1.0009809613421099E-5</c:v>
                </c:pt>
                <c:pt idx="2933" formatCode="0.00E+00">
                  <c:v>3.00294288402634E-5</c:v>
                </c:pt>
                <c:pt idx="2934" formatCode="0.00E+00">
                  <c:v>9.0088286520790297E-5</c:v>
                </c:pt>
                <c:pt idx="2935" formatCode="0.00E+00">
                  <c:v>7.0068667293947997E-5</c:v>
                </c:pt>
                <c:pt idx="2936" formatCode="0.00E+00">
                  <c:v>8.0078476907369201E-5</c:v>
                </c:pt>
                <c:pt idx="2937" formatCode="0.00E+00">
                  <c:v>9.0088286520790297E-5</c:v>
                </c:pt>
                <c:pt idx="2938" formatCode="0.00E+00">
                  <c:v>7.0068667293947997E-5</c:v>
                </c:pt>
                <c:pt idx="2939" formatCode="0.00E+00">
                  <c:v>7.0068667293947997E-5</c:v>
                </c:pt>
                <c:pt idx="2940" formatCode="0.00E+00">
                  <c:v>3.00294288402634E-5</c:v>
                </c:pt>
                <c:pt idx="2941" formatCode="0.00E+00">
                  <c:v>6.0058857680526901E-5</c:v>
                </c:pt>
                <c:pt idx="2942" formatCode="0.00E+00">
                  <c:v>5.0049048067105697E-5</c:v>
                </c:pt>
                <c:pt idx="2943" formatCode="0.00E+00">
                  <c:v>6.0058857680526901E-5</c:v>
                </c:pt>
                <c:pt idx="2944" formatCode="0.00E+00">
                  <c:v>1.0009809613421099E-5</c:v>
                </c:pt>
                <c:pt idx="2945" formatCode="0.00E+00">
                  <c:v>4.0039238453684601E-5</c:v>
                </c:pt>
                <c:pt idx="2946" formatCode="0.00E+00">
                  <c:v>7.0068667293947997E-5</c:v>
                </c:pt>
                <c:pt idx="2947" formatCode="0.00E+00">
                  <c:v>8.0078476907369201E-5</c:v>
                </c:pt>
                <c:pt idx="2948" formatCode="0.00E+00">
                  <c:v>5.0049048067105697E-5</c:v>
                </c:pt>
                <c:pt idx="2949" formatCode="0.00E+00">
                  <c:v>4.0039238453684601E-5</c:v>
                </c:pt>
                <c:pt idx="2950" formatCode="0.00E+00">
                  <c:v>8.0078476907369201E-5</c:v>
                </c:pt>
                <c:pt idx="2951" formatCode="0.00E+00">
                  <c:v>7.0068667293947997E-5</c:v>
                </c:pt>
                <c:pt idx="2952" formatCode="0.00E+00">
                  <c:v>5.0049048067105697E-5</c:v>
                </c:pt>
                <c:pt idx="2953" formatCode="0.00E+00">
                  <c:v>9.0088286520790297E-5</c:v>
                </c:pt>
                <c:pt idx="2954" formatCode="0.00E+00">
                  <c:v>2.00196192268423E-5</c:v>
                </c:pt>
                <c:pt idx="2955" formatCode="0.00E+00">
                  <c:v>8.0078476907369201E-5</c:v>
                </c:pt>
                <c:pt idx="2956" formatCode="0.00E+00">
                  <c:v>4.0039238453684601E-5</c:v>
                </c:pt>
                <c:pt idx="2957" formatCode="0.00E+00">
                  <c:v>6.0058857680526901E-5</c:v>
                </c:pt>
                <c:pt idx="2958" formatCode="0.00E+00">
                  <c:v>1.0009809613421099E-5</c:v>
                </c:pt>
                <c:pt idx="2959" formatCode="0.00E+00">
                  <c:v>6.0058857680526901E-5</c:v>
                </c:pt>
                <c:pt idx="2960" formatCode="0.00E+00">
                  <c:v>2.00196192268423E-5</c:v>
                </c:pt>
                <c:pt idx="2961" formatCode="0.00E+00">
                  <c:v>4.0039238453684601E-5</c:v>
                </c:pt>
                <c:pt idx="2962" formatCode="0.00E+00">
                  <c:v>7.0068667293947997E-5</c:v>
                </c:pt>
                <c:pt idx="2963" formatCode="0.00E+00">
                  <c:v>7.0068667293947997E-5</c:v>
                </c:pt>
                <c:pt idx="2964" formatCode="0.00E+00">
                  <c:v>7.0068667293947997E-5</c:v>
                </c:pt>
                <c:pt idx="2965" formatCode="0.00E+00">
                  <c:v>5.0049048067105697E-5</c:v>
                </c:pt>
                <c:pt idx="2966" formatCode="0.00E+00">
                  <c:v>6.0058857680526901E-5</c:v>
                </c:pt>
                <c:pt idx="2967" formatCode="0.00E+00">
                  <c:v>7.0068667293947997E-5</c:v>
                </c:pt>
                <c:pt idx="2968" formatCode="0.00E+00">
                  <c:v>2.00196192268423E-5</c:v>
                </c:pt>
                <c:pt idx="2969" formatCode="0.00E+00">
                  <c:v>3.00294288402634E-5</c:v>
                </c:pt>
                <c:pt idx="2970" formatCode="0.00E+00">
                  <c:v>4.0039238453684601E-5</c:v>
                </c:pt>
                <c:pt idx="2971" formatCode="0.00E+00">
                  <c:v>7.0068667293947997E-5</c:v>
                </c:pt>
                <c:pt idx="2972" formatCode="0.00E+00">
                  <c:v>4.0039238453684601E-5</c:v>
                </c:pt>
                <c:pt idx="2973" formatCode="0.00E+00">
                  <c:v>3.00294288402634E-5</c:v>
                </c:pt>
                <c:pt idx="2974" formatCode="0.00E+00">
                  <c:v>2.00196192268423E-5</c:v>
                </c:pt>
                <c:pt idx="2975" formatCode="0.00E+00">
                  <c:v>3.00294288402634E-5</c:v>
                </c:pt>
                <c:pt idx="2976" formatCode="0.00E+00">
                  <c:v>3.00294288402634E-5</c:v>
                </c:pt>
                <c:pt idx="2977" formatCode="0.00E+00">
                  <c:v>7.0068667293947997E-5</c:v>
                </c:pt>
                <c:pt idx="2978" formatCode="0.00E+00">
                  <c:v>3.00294288402634E-5</c:v>
                </c:pt>
                <c:pt idx="2979" formatCode="0.00E+00">
                  <c:v>5.0049048067105697E-5</c:v>
                </c:pt>
                <c:pt idx="2980" formatCode="0.00E+00">
                  <c:v>2.00196192268423E-5</c:v>
                </c:pt>
                <c:pt idx="2981" formatCode="0.00E+00">
                  <c:v>8.0078476907369201E-5</c:v>
                </c:pt>
                <c:pt idx="2982" formatCode="0.00E+00">
                  <c:v>5.0049048067105697E-5</c:v>
                </c:pt>
                <c:pt idx="2983" formatCode="0.00E+00">
                  <c:v>6.0058857680526901E-5</c:v>
                </c:pt>
                <c:pt idx="2984" formatCode="0.00E+00">
                  <c:v>3.00294288402634E-5</c:v>
                </c:pt>
                <c:pt idx="2985" formatCode="0.00E+00">
                  <c:v>3.00294288402634E-5</c:v>
                </c:pt>
                <c:pt idx="2986" formatCode="0.00E+00">
                  <c:v>4.0039238453684601E-5</c:v>
                </c:pt>
                <c:pt idx="2987" formatCode="0.00E+00">
                  <c:v>6.0058857680526901E-5</c:v>
                </c:pt>
                <c:pt idx="2988" formatCode="0.00E+00">
                  <c:v>6.0058857680526901E-5</c:v>
                </c:pt>
                <c:pt idx="2989" formatCode="0.00E+00">
                  <c:v>7.0068667293947997E-5</c:v>
                </c:pt>
                <c:pt idx="2990" formatCode="0.00E+00">
                  <c:v>9.0088286520790297E-5</c:v>
                </c:pt>
                <c:pt idx="2991" formatCode="0.00E+00">
                  <c:v>4.0039238453684601E-5</c:v>
                </c:pt>
                <c:pt idx="2992" formatCode="0.00E+00">
                  <c:v>4.0039238453684601E-5</c:v>
                </c:pt>
                <c:pt idx="2993" formatCode="0.00E+00">
                  <c:v>7.0068667293947997E-5</c:v>
                </c:pt>
                <c:pt idx="2994" formatCode="0.00E+00">
                  <c:v>6.0058857680526901E-5</c:v>
                </c:pt>
                <c:pt idx="2995" formatCode="0.00E+00">
                  <c:v>6.0058857680526901E-5</c:v>
                </c:pt>
                <c:pt idx="2996" formatCode="0.00E+00">
                  <c:v>8.0078476907369201E-5</c:v>
                </c:pt>
                <c:pt idx="2997" formatCode="0.00E+00">
                  <c:v>8.0078476907369201E-5</c:v>
                </c:pt>
                <c:pt idx="2998" formatCode="0.00E+00">
                  <c:v>5.0049048067105697E-5</c:v>
                </c:pt>
                <c:pt idx="2999" formatCode="0.00E+00">
                  <c:v>4.0039238453684601E-5</c:v>
                </c:pt>
                <c:pt idx="3000" formatCode="0.00E+00">
                  <c:v>7.0068667293947997E-5</c:v>
                </c:pt>
                <c:pt idx="3001" formatCode="0.00E+00">
                  <c:v>4.0039238453684601E-5</c:v>
                </c:pt>
                <c:pt idx="3002" formatCode="0.00E+00">
                  <c:v>8.0078476907369201E-5</c:v>
                </c:pt>
                <c:pt idx="3003" formatCode="0.00E+00">
                  <c:v>6.0058857680526901E-5</c:v>
                </c:pt>
                <c:pt idx="3004" formatCode="0.00E+00">
                  <c:v>4.0039238453684601E-5</c:v>
                </c:pt>
                <c:pt idx="3005" formatCode="0.00E+00">
                  <c:v>5.0049048067105697E-5</c:v>
                </c:pt>
                <c:pt idx="3006" formatCode="0.00E+00">
                  <c:v>6.0058857680526901E-5</c:v>
                </c:pt>
                <c:pt idx="3007" formatCode="0.00E+00">
                  <c:v>3.00294288402634E-5</c:v>
                </c:pt>
                <c:pt idx="3008" formatCode="0.00E+00">
                  <c:v>4.0039238453684601E-5</c:v>
                </c:pt>
                <c:pt idx="3009" formatCode="0.00E+00">
                  <c:v>4.0039238453684601E-5</c:v>
                </c:pt>
                <c:pt idx="3010" formatCode="0.00E+00">
                  <c:v>7.0068667293947997E-5</c:v>
                </c:pt>
                <c:pt idx="3011" formatCode="0.00E+00">
                  <c:v>1.30127524974474E-4</c:v>
                </c:pt>
                <c:pt idx="3012" formatCode="0.00E+00">
                  <c:v>6.0058857680526901E-5</c:v>
                </c:pt>
                <c:pt idx="3013" formatCode="0.00E+00">
                  <c:v>3.00294288402634E-5</c:v>
                </c:pt>
                <c:pt idx="3014" formatCode="0.00E+00">
                  <c:v>9.0088286520790297E-5</c:v>
                </c:pt>
                <c:pt idx="3015" formatCode="0.00E+00">
                  <c:v>6.0058857680526901E-5</c:v>
                </c:pt>
                <c:pt idx="3016" formatCode="0.00E+00">
                  <c:v>5.0049048067105697E-5</c:v>
                </c:pt>
                <c:pt idx="3017" formatCode="0.00E+00">
                  <c:v>7.0068667293947997E-5</c:v>
                </c:pt>
                <c:pt idx="3018" formatCode="0.00E+00">
                  <c:v>8.0078476907369201E-5</c:v>
                </c:pt>
                <c:pt idx="3019" formatCode="0.00E+00">
                  <c:v>3.00294288402634E-5</c:v>
                </c:pt>
                <c:pt idx="3020" formatCode="0.00E+00">
                  <c:v>1.0009809613421099E-5</c:v>
                </c:pt>
                <c:pt idx="3021" formatCode="0.00E+00">
                  <c:v>8.0078476907369201E-5</c:v>
                </c:pt>
                <c:pt idx="3022" formatCode="0.00E+00">
                  <c:v>5.0049048067105697E-5</c:v>
                </c:pt>
                <c:pt idx="3023" formatCode="0.00E+00">
                  <c:v>2.00196192268423E-5</c:v>
                </c:pt>
                <c:pt idx="3024" formatCode="0.00E+00">
                  <c:v>4.0039238453684601E-5</c:v>
                </c:pt>
                <c:pt idx="3025" formatCode="0.00E+00">
                  <c:v>6.0058857680526901E-5</c:v>
                </c:pt>
                <c:pt idx="3026" formatCode="0.00E+00">
                  <c:v>5.0049048067105697E-5</c:v>
                </c:pt>
                <c:pt idx="3027" formatCode="0.00E+00">
                  <c:v>1.0009809613421099E-5</c:v>
                </c:pt>
                <c:pt idx="3028" formatCode="0.00E+00">
                  <c:v>6.0058857680526901E-5</c:v>
                </c:pt>
                <c:pt idx="3029" formatCode="0.00E+00">
                  <c:v>8.0078476907369201E-5</c:v>
                </c:pt>
                <c:pt idx="3030" formatCode="0.00E+00">
                  <c:v>4.0039238453684601E-5</c:v>
                </c:pt>
                <c:pt idx="3031" formatCode="0.00E+00">
                  <c:v>6.0058857680526901E-5</c:v>
                </c:pt>
                <c:pt idx="3032" formatCode="0.00E+00">
                  <c:v>8.0078476907369201E-5</c:v>
                </c:pt>
                <c:pt idx="3033" formatCode="0.00E+00">
                  <c:v>4.0039238453684601E-5</c:v>
                </c:pt>
                <c:pt idx="3034" formatCode="0.00E+00">
                  <c:v>3.00294288402634E-5</c:v>
                </c:pt>
                <c:pt idx="3035" formatCode="0.00E+00">
                  <c:v>3.00294288402634E-5</c:v>
                </c:pt>
                <c:pt idx="3036" formatCode="0.00E+00">
                  <c:v>6.0058857680526901E-5</c:v>
                </c:pt>
                <c:pt idx="3037" formatCode="0.00E+00">
                  <c:v>6.0058857680526901E-5</c:v>
                </c:pt>
                <c:pt idx="3038" formatCode="0.00E+00">
                  <c:v>1.0009809613421099E-5</c:v>
                </c:pt>
                <c:pt idx="3039" formatCode="0.00E+00">
                  <c:v>5.0049048067105697E-5</c:v>
                </c:pt>
                <c:pt idx="3040" formatCode="0.00E+00">
                  <c:v>2.00196192268423E-5</c:v>
                </c:pt>
                <c:pt idx="3041" formatCode="0.00E+00">
                  <c:v>6.0058857680526901E-5</c:v>
                </c:pt>
                <c:pt idx="3042" formatCode="0.00E+00">
                  <c:v>4.0039238453684601E-5</c:v>
                </c:pt>
                <c:pt idx="3043" formatCode="0.00E+00">
                  <c:v>3.00294288402634E-5</c:v>
                </c:pt>
                <c:pt idx="3044" formatCode="0.00E+00">
                  <c:v>6.0058857680526901E-5</c:v>
                </c:pt>
                <c:pt idx="3045" formatCode="0.00E+00">
                  <c:v>3.00294288402634E-5</c:v>
                </c:pt>
                <c:pt idx="3046" formatCode="0.00E+00">
                  <c:v>5.0049048067105697E-5</c:v>
                </c:pt>
                <c:pt idx="3047" formatCode="0.00E+00">
                  <c:v>2.00196192268423E-5</c:v>
                </c:pt>
                <c:pt idx="3048" formatCode="0.00E+00">
                  <c:v>1.00098096134211E-4</c:v>
                </c:pt>
                <c:pt idx="3049" formatCode="0.00E+00">
                  <c:v>1.0009809613421099E-5</c:v>
                </c:pt>
                <c:pt idx="3050" formatCode="0.00E+00">
                  <c:v>7.0068667293947997E-5</c:v>
                </c:pt>
                <c:pt idx="3051" formatCode="0.00E+00">
                  <c:v>3.00294288402634E-5</c:v>
                </c:pt>
                <c:pt idx="3052" formatCode="0.00E+00">
                  <c:v>1.00098096134211E-4</c:v>
                </c:pt>
                <c:pt idx="3053" formatCode="0.00E+00">
                  <c:v>6.0058857680526901E-5</c:v>
                </c:pt>
                <c:pt idx="3054" formatCode="0.00E+00">
                  <c:v>5.0049048067105697E-5</c:v>
                </c:pt>
                <c:pt idx="3055" formatCode="0.00E+00">
                  <c:v>5.0049048067105697E-5</c:v>
                </c:pt>
                <c:pt idx="3056" formatCode="0.00E+00">
                  <c:v>8.0078476907369201E-5</c:v>
                </c:pt>
                <c:pt idx="3057" formatCode="0.00E+00">
                  <c:v>1.00098096134211E-4</c:v>
                </c:pt>
                <c:pt idx="3058" formatCode="0.00E+00">
                  <c:v>7.0068667293947997E-5</c:v>
                </c:pt>
                <c:pt idx="3059" formatCode="0.00E+00">
                  <c:v>3.00294288402634E-5</c:v>
                </c:pt>
                <c:pt idx="3060" formatCode="0.00E+00">
                  <c:v>1.0009809613421099E-5</c:v>
                </c:pt>
                <c:pt idx="3061" formatCode="0.00E+00">
                  <c:v>6.0058857680526901E-5</c:v>
                </c:pt>
                <c:pt idx="3062" formatCode="0.00E+00">
                  <c:v>8.0078476907369201E-5</c:v>
                </c:pt>
                <c:pt idx="3063" formatCode="0.00E+00">
                  <c:v>7.0068667293947997E-5</c:v>
                </c:pt>
                <c:pt idx="3064" formatCode="0.00E+00">
                  <c:v>4.0039238453684601E-5</c:v>
                </c:pt>
                <c:pt idx="3065" formatCode="0.00E+00">
                  <c:v>8.0078476907369201E-5</c:v>
                </c:pt>
                <c:pt idx="3066" formatCode="0.00E+00">
                  <c:v>7.0068667293947997E-5</c:v>
                </c:pt>
                <c:pt idx="3067" formatCode="0.00E+00">
                  <c:v>6.0058857680526901E-5</c:v>
                </c:pt>
                <c:pt idx="3068" formatCode="0.00E+00">
                  <c:v>6.0058857680526901E-5</c:v>
                </c:pt>
                <c:pt idx="3069" formatCode="0.00E+00">
                  <c:v>8.0078476907369201E-5</c:v>
                </c:pt>
                <c:pt idx="3070" formatCode="0.00E+00">
                  <c:v>6.0058857680526901E-5</c:v>
                </c:pt>
                <c:pt idx="3071" formatCode="0.00E+00">
                  <c:v>3.00294288402634E-5</c:v>
                </c:pt>
                <c:pt idx="3072" formatCode="0.00E+00">
                  <c:v>3.00294288402634E-5</c:v>
                </c:pt>
                <c:pt idx="3073" formatCode="0.00E+00">
                  <c:v>3.00294288402634E-5</c:v>
                </c:pt>
                <c:pt idx="3074" formatCode="0.00E+00">
                  <c:v>3.00294288402634E-5</c:v>
                </c:pt>
                <c:pt idx="3075" formatCode="0.00E+00">
                  <c:v>4.0039238453684601E-5</c:v>
                </c:pt>
                <c:pt idx="3076" formatCode="0.00E+00">
                  <c:v>4.0039238453684601E-5</c:v>
                </c:pt>
                <c:pt idx="3077" formatCode="0.00E+00">
                  <c:v>6.0058857680526901E-5</c:v>
                </c:pt>
                <c:pt idx="3078" formatCode="0.00E+00">
                  <c:v>9.0088286520790297E-5</c:v>
                </c:pt>
                <c:pt idx="3079" formatCode="0.00E+00">
                  <c:v>5.0049048067105697E-5</c:v>
                </c:pt>
                <c:pt idx="3080" formatCode="0.00E+00">
                  <c:v>3.00294288402634E-5</c:v>
                </c:pt>
                <c:pt idx="3081" formatCode="0.00E+00">
                  <c:v>4.0039238453684601E-5</c:v>
                </c:pt>
                <c:pt idx="3082" formatCode="0.00E+00">
                  <c:v>5.0049048067105697E-5</c:v>
                </c:pt>
                <c:pt idx="3083" formatCode="0.00E+00">
                  <c:v>2.00196192268423E-5</c:v>
                </c:pt>
                <c:pt idx="3084" formatCode="0.00E+00">
                  <c:v>4.0039238453684601E-5</c:v>
                </c:pt>
                <c:pt idx="3085" formatCode="0.00E+00">
                  <c:v>1.30127524974474E-4</c:v>
                </c:pt>
                <c:pt idx="3086" formatCode="0.00E+00">
                  <c:v>7.0068667293947997E-5</c:v>
                </c:pt>
                <c:pt idx="3087" formatCode="0.00E+00">
                  <c:v>4.0039238453684601E-5</c:v>
                </c:pt>
                <c:pt idx="3088" formatCode="0.00E+00">
                  <c:v>4.0039238453684601E-5</c:v>
                </c:pt>
                <c:pt idx="3089" formatCode="0.00E+00">
                  <c:v>5.0049048067105697E-5</c:v>
                </c:pt>
                <c:pt idx="3090" formatCode="0.00E+00">
                  <c:v>1.0009809613421099E-5</c:v>
                </c:pt>
                <c:pt idx="3091" formatCode="0.00E+00">
                  <c:v>5.0049048067105697E-5</c:v>
                </c:pt>
                <c:pt idx="3092" formatCode="0.00E+00">
                  <c:v>2.00196192268423E-5</c:v>
                </c:pt>
                <c:pt idx="3093" formatCode="0.00E+00">
                  <c:v>8.0078476907369201E-5</c:v>
                </c:pt>
                <c:pt idx="3094" formatCode="0.00E+00">
                  <c:v>6.0058857680526901E-5</c:v>
                </c:pt>
                <c:pt idx="3095" formatCode="0.00E+00">
                  <c:v>3.00294288402634E-5</c:v>
                </c:pt>
                <c:pt idx="3096" formatCode="0.00E+00">
                  <c:v>6.0058857680526901E-5</c:v>
                </c:pt>
                <c:pt idx="3097" formatCode="0.00E+00">
                  <c:v>2.00196192268423E-5</c:v>
                </c:pt>
                <c:pt idx="3098" formatCode="0.00E+00">
                  <c:v>7.0068667293947997E-5</c:v>
                </c:pt>
                <c:pt idx="3099" formatCode="0.00E+00">
                  <c:v>4.0039238453684601E-5</c:v>
                </c:pt>
                <c:pt idx="3100" formatCode="0.00E+00">
                  <c:v>7.0068667293947997E-5</c:v>
                </c:pt>
                <c:pt idx="3101" formatCode="0.00E+00">
                  <c:v>7.0068667293947997E-5</c:v>
                </c:pt>
                <c:pt idx="3102" formatCode="0.00E+00">
                  <c:v>5.0049048067105697E-5</c:v>
                </c:pt>
                <c:pt idx="3103" formatCode="0.00E+00">
                  <c:v>5.0049048067105697E-5</c:v>
                </c:pt>
                <c:pt idx="3104" formatCode="0.00E+00">
                  <c:v>5.0049048067105697E-5</c:v>
                </c:pt>
                <c:pt idx="3105" formatCode="0.00E+00">
                  <c:v>2.00196192268423E-5</c:v>
                </c:pt>
                <c:pt idx="3106" formatCode="0.00E+00">
                  <c:v>3.00294288402634E-5</c:v>
                </c:pt>
                <c:pt idx="3107" formatCode="0.00E+00">
                  <c:v>4.0039238453684601E-5</c:v>
                </c:pt>
                <c:pt idx="3108" formatCode="0.00E+00">
                  <c:v>6.0058857680526901E-5</c:v>
                </c:pt>
                <c:pt idx="3109" formatCode="0.00E+00">
                  <c:v>7.0068667293947997E-5</c:v>
                </c:pt>
                <c:pt idx="3110" formatCode="0.00E+00">
                  <c:v>6.0058857680526901E-5</c:v>
                </c:pt>
                <c:pt idx="3111" formatCode="0.00E+00">
                  <c:v>4.0039238453684601E-5</c:v>
                </c:pt>
                <c:pt idx="3112" formatCode="0.00E+00">
                  <c:v>3.00294288402634E-5</c:v>
                </c:pt>
                <c:pt idx="3113" formatCode="0.00E+00">
                  <c:v>3.00294288402634E-5</c:v>
                </c:pt>
                <c:pt idx="3114" formatCode="0.00E+00">
                  <c:v>4.0039238453684601E-5</c:v>
                </c:pt>
                <c:pt idx="3115" formatCode="0.00E+00">
                  <c:v>2.00196192268423E-5</c:v>
                </c:pt>
                <c:pt idx="3116" formatCode="0.00E+00">
                  <c:v>9.0088286520790297E-5</c:v>
                </c:pt>
                <c:pt idx="3117" formatCode="0.00E+00">
                  <c:v>2.00196192268423E-5</c:v>
                </c:pt>
                <c:pt idx="3118" formatCode="0.00E+00">
                  <c:v>8.0078476907369201E-5</c:v>
                </c:pt>
                <c:pt idx="3119" formatCode="0.00E+00">
                  <c:v>2.00196192268423E-5</c:v>
                </c:pt>
                <c:pt idx="3120" formatCode="0.00E+00">
                  <c:v>4.0039238453684601E-5</c:v>
                </c:pt>
                <c:pt idx="3121" formatCode="0.00E+00">
                  <c:v>2.00196192268423E-5</c:v>
                </c:pt>
                <c:pt idx="3122" formatCode="0.00E+00">
                  <c:v>2.00196192268423E-5</c:v>
                </c:pt>
                <c:pt idx="3123" formatCode="0.00E+00">
                  <c:v>3.00294288402634E-5</c:v>
                </c:pt>
                <c:pt idx="3124" formatCode="0.00E+00">
                  <c:v>6.0058857680526901E-5</c:v>
                </c:pt>
                <c:pt idx="3125" formatCode="0.00E+00">
                  <c:v>4.0039238453684601E-5</c:v>
                </c:pt>
                <c:pt idx="3126" formatCode="0.00E+00">
                  <c:v>5.0049048067105697E-5</c:v>
                </c:pt>
                <c:pt idx="3127" formatCode="0.00E+00">
                  <c:v>7.0068667293947997E-5</c:v>
                </c:pt>
                <c:pt idx="3128" formatCode="0.00E+00">
                  <c:v>3.00294288402634E-5</c:v>
                </c:pt>
                <c:pt idx="3129" formatCode="0.00E+00">
                  <c:v>5.0049048067105697E-5</c:v>
                </c:pt>
                <c:pt idx="3130" formatCode="0.00E+00">
                  <c:v>3.00294288402634E-5</c:v>
                </c:pt>
                <c:pt idx="3131" formatCode="0.00E+00">
                  <c:v>5.0049048067105697E-5</c:v>
                </c:pt>
                <c:pt idx="3132" formatCode="0.00E+00">
                  <c:v>4.0039238453684601E-5</c:v>
                </c:pt>
                <c:pt idx="3133" formatCode="0.00E+00">
                  <c:v>6.0058857680526901E-5</c:v>
                </c:pt>
                <c:pt idx="3134" formatCode="0.00E+00">
                  <c:v>6.0058857680526901E-5</c:v>
                </c:pt>
                <c:pt idx="3135" formatCode="0.00E+00">
                  <c:v>5.0049048067105697E-5</c:v>
                </c:pt>
                <c:pt idx="3136" formatCode="0.00E+00">
                  <c:v>6.0058857680526901E-5</c:v>
                </c:pt>
                <c:pt idx="3137" formatCode="0.00E+00">
                  <c:v>6.0058857680526901E-5</c:v>
                </c:pt>
                <c:pt idx="3138" formatCode="0.00E+00">
                  <c:v>5.0049048067105697E-5</c:v>
                </c:pt>
                <c:pt idx="3139" formatCode="0.00E+00">
                  <c:v>6.0058857680526901E-5</c:v>
                </c:pt>
                <c:pt idx="3140" formatCode="0.00E+00">
                  <c:v>6.0058857680526901E-5</c:v>
                </c:pt>
                <c:pt idx="3141" formatCode="0.00E+00">
                  <c:v>5.0049048067105697E-5</c:v>
                </c:pt>
                <c:pt idx="3142" formatCode="0.00E+00">
                  <c:v>6.0058857680526901E-5</c:v>
                </c:pt>
                <c:pt idx="3143" formatCode="0.00E+00">
                  <c:v>5.0049048067105697E-5</c:v>
                </c:pt>
                <c:pt idx="3144" formatCode="0.00E+00">
                  <c:v>5.0049048067105697E-5</c:v>
                </c:pt>
                <c:pt idx="3145" formatCode="0.00E+00">
                  <c:v>3.00294288402634E-5</c:v>
                </c:pt>
                <c:pt idx="3146" formatCode="0.00E+00">
                  <c:v>6.0058857680526901E-5</c:v>
                </c:pt>
                <c:pt idx="3147" formatCode="0.00E+00">
                  <c:v>1.0009809613421099E-5</c:v>
                </c:pt>
                <c:pt idx="3148" formatCode="0.00E+00">
                  <c:v>1.0009809613421099E-5</c:v>
                </c:pt>
                <c:pt idx="3149" formatCode="0.00E+00">
                  <c:v>3.00294288402634E-5</c:v>
                </c:pt>
                <c:pt idx="3150" formatCode="0.00E+00">
                  <c:v>4.0039238453684601E-5</c:v>
                </c:pt>
                <c:pt idx="3151" formatCode="0.00E+00">
                  <c:v>7.0068667293947997E-5</c:v>
                </c:pt>
                <c:pt idx="3152" formatCode="0.00E+00">
                  <c:v>5.0049048067105697E-5</c:v>
                </c:pt>
                <c:pt idx="3153" formatCode="0.00E+00">
                  <c:v>1.0009809613421099E-5</c:v>
                </c:pt>
                <c:pt idx="3154" formatCode="0.00E+00">
                  <c:v>5.0049048067105697E-5</c:v>
                </c:pt>
                <c:pt idx="3155" formatCode="0.00E+00">
                  <c:v>3.00294288402634E-5</c:v>
                </c:pt>
                <c:pt idx="3156" formatCode="0.00E+00">
                  <c:v>3.00294288402634E-5</c:v>
                </c:pt>
                <c:pt idx="3157" formatCode="0.00E+00">
                  <c:v>5.0049048067105697E-5</c:v>
                </c:pt>
                <c:pt idx="3158" formatCode="0.00E+00">
                  <c:v>6.0058857680526901E-5</c:v>
                </c:pt>
                <c:pt idx="3159" formatCode="0.00E+00">
                  <c:v>7.0068667293947997E-5</c:v>
                </c:pt>
                <c:pt idx="3160" formatCode="0.00E+00">
                  <c:v>4.0039238453684601E-5</c:v>
                </c:pt>
                <c:pt idx="3161" formatCode="0.00E+00">
                  <c:v>7.0068667293947997E-5</c:v>
                </c:pt>
                <c:pt idx="3162" formatCode="0.00E+00">
                  <c:v>4.0039238453684601E-5</c:v>
                </c:pt>
                <c:pt idx="3163" formatCode="0.00E+00">
                  <c:v>4.0039238453684601E-5</c:v>
                </c:pt>
                <c:pt idx="3164" formatCode="0.00E+00">
                  <c:v>1.0009809613421099E-5</c:v>
                </c:pt>
                <c:pt idx="3165" formatCode="0.00E+00">
                  <c:v>3.00294288402634E-5</c:v>
                </c:pt>
                <c:pt idx="3166" formatCode="0.00E+00">
                  <c:v>2.00196192268423E-5</c:v>
                </c:pt>
                <c:pt idx="3167" formatCode="0.00E+00">
                  <c:v>3.00294288402634E-5</c:v>
                </c:pt>
                <c:pt idx="3168" formatCode="0.00E+00">
                  <c:v>1.0009809613421099E-5</c:v>
                </c:pt>
                <c:pt idx="3169" formatCode="0.00E+00">
                  <c:v>7.0068667293947997E-5</c:v>
                </c:pt>
                <c:pt idx="3170" formatCode="0.00E+00">
                  <c:v>7.0068667293947997E-5</c:v>
                </c:pt>
                <c:pt idx="3171" formatCode="0.00E+00">
                  <c:v>1.0009809613421099E-5</c:v>
                </c:pt>
                <c:pt idx="3172" formatCode="0.00E+00">
                  <c:v>4.0039238453684601E-5</c:v>
                </c:pt>
                <c:pt idx="3173" formatCode="0.00E+00">
                  <c:v>3.00294288402634E-5</c:v>
                </c:pt>
                <c:pt idx="3174" formatCode="0.00E+00">
                  <c:v>3.00294288402634E-5</c:v>
                </c:pt>
                <c:pt idx="3175" formatCode="0.00E+00">
                  <c:v>4.0039238453684601E-5</c:v>
                </c:pt>
                <c:pt idx="3176" formatCode="0.00E+00">
                  <c:v>4.0039238453684601E-5</c:v>
                </c:pt>
                <c:pt idx="3177" formatCode="0.00E+00">
                  <c:v>6.0058857680526901E-5</c:v>
                </c:pt>
                <c:pt idx="3178" formatCode="0.00E+00">
                  <c:v>8.0078476907369201E-5</c:v>
                </c:pt>
                <c:pt idx="3179" formatCode="0.00E+00">
                  <c:v>5.0049048067105697E-5</c:v>
                </c:pt>
                <c:pt idx="3180" formatCode="0.00E+00">
                  <c:v>4.0039238453684601E-5</c:v>
                </c:pt>
                <c:pt idx="3181" formatCode="0.00E+00">
                  <c:v>5.0049048067105697E-5</c:v>
                </c:pt>
                <c:pt idx="3182" formatCode="0.00E+00">
                  <c:v>1.0009809613421099E-5</c:v>
                </c:pt>
                <c:pt idx="3183" formatCode="0.00E+00">
                  <c:v>2.00196192268423E-5</c:v>
                </c:pt>
                <c:pt idx="3184" formatCode="0.00E+00">
                  <c:v>3.00294288402634E-5</c:v>
                </c:pt>
                <c:pt idx="3185" formatCode="0.00E+00">
                  <c:v>4.0039238453684601E-5</c:v>
                </c:pt>
                <c:pt idx="3186" formatCode="0.00E+00">
                  <c:v>2.00196192268423E-5</c:v>
                </c:pt>
                <c:pt idx="3187" formatCode="0.00E+00">
                  <c:v>6.0058857680526901E-5</c:v>
                </c:pt>
                <c:pt idx="3188" formatCode="0.00E+00">
                  <c:v>2.00196192268423E-5</c:v>
                </c:pt>
                <c:pt idx="3189" formatCode="0.00E+00">
                  <c:v>3.00294288402634E-5</c:v>
                </c:pt>
                <c:pt idx="3190" formatCode="0.00E+00">
                  <c:v>5.0049048067105697E-5</c:v>
                </c:pt>
                <c:pt idx="3191" formatCode="0.00E+00">
                  <c:v>5.0049048067105697E-5</c:v>
                </c:pt>
                <c:pt idx="3192" formatCode="0.00E+00">
                  <c:v>4.0039238453684601E-5</c:v>
                </c:pt>
                <c:pt idx="3193" formatCode="0.00E+00">
                  <c:v>1.0009809613421099E-5</c:v>
                </c:pt>
                <c:pt idx="3194" formatCode="0.00E+00">
                  <c:v>3.00294288402634E-5</c:v>
                </c:pt>
                <c:pt idx="3195" formatCode="0.00E+00">
                  <c:v>8.0078476907369201E-5</c:v>
                </c:pt>
                <c:pt idx="3196" formatCode="0.00E+00">
                  <c:v>4.0039238453684601E-5</c:v>
                </c:pt>
                <c:pt idx="3197" formatCode="0.00E+00">
                  <c:v>3.00294288402634E-5</c:v>
                </c:pt>
                <c:pt idx="3198" formatCode="0.00E+00">
                  <c:v>6.0058857680526901E-5</c:v>
                </c:pt>
                <c:pt idx="3199" formatCode="0.00E+00">
                  <c:v>4.0039238453684601E-5</c:v>
                </c:pt>
                <c:pt idx="3200" formatCode="0.00E+00">
                  <c:v>6.0058857680526901E-5</c:v>
                </c:pt>
                <c:pt idx="3201" formatCode="0.00E+00">
                  <c:v>6.0058857680526901E-5</c:v>
                </c:pt>
                <c:pt idx="3202" formatCode="0.00E+00">
                  <c:v>6.0058857680526901E-5</c:v>
                </c:pt>
                <c:pt idx="3203" formatCode="0.00E+00">
                  <c:v>3.00294288402634E-5</c:v>
                </c:pt>
                <c:pt idx="3204" formatCode="0.00E+00">
                  <c:v>4.0039238453684601E-5</c:v>
                </c:pt>
                <c:pt idx="3205" formatCode="0.00E+00">
                  <c:v>4.0039238453684601E-5</c:v>
                </c:pt>
                <c:pt idx="3206" formatCode="0.00E+00">
                  <c:v>4.0039238453684601E-5</c:v>
                </c:pt>
                <c:pt idx="3207" formatCode="0.00E+00">
                  <c:v>4.0039238453684601E-5</c:v>
                </c:pt>
                <c:pt idx="3208" formatCode="0.00E+00">
                  <c:v>3.00294288402634E-5</c:v>
                </c:pt>
                <c:pt idx="3209" formatCode="0.00E+00">
                  <c:v>6.0058857680526901E-5</c:v>
                </c:pt>
                <c:pt idx="3210" formatCode="0.00E+00">
                  <c:v>7.0068667293947997E-5</c:v>
                </c:pt>
                <c:pt idx="3211" formatCode="0.00E+00">
                  <c:v>2.00196192268423E-5</c:v>
                </c:pt>
                <c:pt idx="3212" formatCode="0.00E+00">
                  <c:v>5.0049048067105697E-5</c:v>
                </c:pt>
                <c:pt idx="3213" formatCode="0.00E+00">
                  <c:v>4.0039238453684601E-5</c:v>
                </c:pt>
                <c:pt idx="3214" formatCode="0.00E+00">
                  <c:v>1.0009809613421099E-5</c:v>
                </c:pt>
                <c:pt idx="3215" formatCode="0.00E+00">
                  <c:v>6.0058857680526901E-5</c:v>
                </c:pt>
                <c:pt idx="3216" formatCode="0.00E+00">
                  <c:v>6.0058857680526901E-5</c:v>
                </c:pt>
                <c:pt idx="3217" formatCode="0.00E+00">
                  <c:v>5.0049048067105697E-5</c:v>
                </c:pt>
                <c:pt idx="3218" formatCode="0.00E+00">
                  <c:v>2.00196192268423E-5</c:v>
                </c:pt>
                <c:pt idx="3219" formatCode="0.00E+00">
                  <c:v>3.00294288402634E-5</c:v>
                </c:pt>
                <c:pt idx="3220" formatCode="0.00E+00">
                  <c:v>5.0049048067105697E-5</c:v>
                </c:pt>
                <c:pt idx="3221" formatCode="0.00E+00">
                  <c:v>4.0039238453684601E-5</c:v>
                </c:pt>
                <c:pt idx="3222" formatCode="0.00E+00">
                  <c:v>4.0039238453684601E-5</c:v>
                </c:pt>
                <c:pt idx="3223" formatCode="0.00E+00">
                  <c:v>1.0009809613421099E-5</c:v>
                </c:pt>
                <c:pt idx="3224" formatCode="0.00E+00">
                  <c:v>3.00294288402634E-5</c:v>
                </c:pt>
                <c:pt idx="3225" formatCode="0.00E+00">
                  <c:v>6.0058857680526901E-5</c:v>
                </c:pt>
                <c:pt idx="3226" formatCode="0.00E+00">
                  <c:v>2.00196192268423E-5</c:v>
                </c:pt>
                <c:pt idx="3227" formatCode="0.00E+00">
                  <c:v>4.0039238453684601E-5</c:v>
                </c:pt>
                <c:pt idx="3228" formatCode="0.00E+00">
                  <c:v>1.0009809613421099E-5</c:v>
                </c:pt>
                <c:pt idx="3229" formatCode="0.00E+00">
                  <c:v>5.0049048067105697E-5</c:v>
                </c:pt>
                <c:pt idx="3230" formatCode="0.00E+00">
                  <c:v>1.0009809613421099E-5</c:v>
                </c:pt>
                <c:pt idx="3231" formatCode="0.00E+00">
                  <c:v>3.00294288402634E-5</c:v>
                </c:pt>
                <c:pt idx="3232" formatCode="0.00E+00">
                  <c:v>4.0039238453684601E-5</c:v>
                </c:pt>
                <c:pt idx="3233" formatCode="0.00E+00">
                  <c:v>4.0039238453684601E-5</c:v>
                </c:pt>
                <c:pt idx="3234" formatCode="0.00E+00">
                  <c:v>6.0058857680526901E-5</c:v>
                </c:pt>
                <c:pt idx="3235" formatCode="0.00E+00">
                  <c:v>7.0068667293947997E-5</c:v>
                </c:pt>
                <c:pt idx="3236" formatCode="0.00E+00">
                  <c:v>1.0009809613421099E-5</c:v>
                </c:pt>
                <c:pt idx="3237" formatCode="0.00E+00">
                  <c:v>1.0009809613421099E-5</c:v>
                </c:pt>
                <c:pt idx="3238" formatCode="0.00E+00">
                  <c:v>8.0078476907369201E-5</c:v>
                </c:pt>
                <c:pt idx="3239" formatCode="0.00E+00">
                  <c:v>8.0078476907369201E-5</c:v>
                </c:pt>
                <c:pt idx="3240" formatCode="0.00E+00">
                  <c:v>2.00196192268423E-5</c:v>
                </c:pt>
                <c:pt idx="3241" formatCode="0.00E+00">
                  <c:v>6.0058857680526901E-5</c:v>
                </c:pt>
                <c:pt idx="3242" formatCode="0.00E+00">
                  <c:v>3.00294288402634E-5</c:v>
                </c:pt>
                <c:pt idx="3243" formatCode="0.00E+00">
                  <c:v>4.0039238453684601E-5</c:v>
                </c:pt>
                <c:pt idx="3244" formatCode="0.00E+00">
                  <c:v>3.00294288402634E-5</c:v>
                </c:pt>
                <c:pt idx="3245" formatCode="0.00E+00">
                  <c:v>3.00294288402634E-5</c:v>
                </c:pt>
                <c:pt idx="3246" formatCode="0.00E+00">
                  <c:v>5.0049048067105697E-5</c:v>
                </c:pt>
                <c:pt idx="3247" formatCode="0.00E+00">
                  <c:v>3.00294288402634E-5</c:v>
                </c:pt>
                <c:pt idx="3248" formatCode="0.00E+00">
                  <c:v>1.0009809613421099E-5</c:v>
                </c:pt>
                <c:pt idx="3249" formatCode="0.00E+00">
                  <c:v>6.0058857680526901E-5</c:v>
                </c:pt>
                <c:pt idx="3250" formatCode="0.00E+00">
                  <c:v>5.0049048067105697E-5</c:v>
                </c:pt>
                <c:pt idx="3251" formatCode="0.00E+00">
                  <c:v>3.00294288402634E-5</c:v>
                </c:pt>
                <c:pt idx="3252" formatCode="0.00E+00">
                  <c:v>4.0039238453684601E-5</c:v>
                </c:pt>
                <c:pt idx="3253" formatCode="0.00E+00">
                  <c:v>3.00294288402634E-5</c:v>
                </c:pt>
                <c:pt idx="3254" formatCode="0.00E+00">
                  <c:v>6.0058857680526901E-5</c:v>
                </c:pt>
                <c:pt idx="3255" formatCode="0.00E+00">
                  <c:v>3.00294288402634E-5</c:v>
                </c:pt>
                <c:pt idx="3256" formatCode="0.00E+00">
                  <c:v>7.0068667293947997E-5</c:v>
                </c:pt>
                <c:pt idx="3257" formatCode="0.00E+00">
                  <c:v>2.00196192268423E-5</c:v>
                </c:pt>
                <c:pt idx="3258" formatCode="0.00E+00">
                  <c:v>6.0058857680526901E-5</c:v>
                </c:pt>
                <c:pt idx="3259" formatCode="0.00E+00">
                  <c:v>4.0039238453684601E-5</c:v>
                </c:pt>
                <c:pt idx="3260" formatCode="0.00E+00">
                  <c:v>3.00294288402634E-5</c:v>
                </c:pt>
                <c:pt idx="3261" formatCode="0.00E+00">
                  <c:v>3.00294288402634E-5</c:v>
                </c:pt>
                <c:pt idx="3262" formatCode="0.00E+00">
                  <c:v>3.00294288402634E-5</c:v>
                </c:pt>
                <c:pt idx="3263" formatCode="0.00E+00">
                  <c:v>6.0058857680526901E-5</c:v>
                </c:pt>
                <c:pt idx="3264" formatCode="0.00E+00">
                  <c:v>1.0009809613421099E-5</c:v>
                </c:pt>
                <c:pt idx="3265" formatCode="0.00E+00">
                  <c:v>5.0049048067105697E-5</c:v>
                </c:pt>
                <c:pt idx="3266" formatCode="0.00E+00">
                  <c:v>9.0088286520790297E-5</c:v>
                </c:pt>
                <c:pt idx="3267" formatCode="0.00E+00">
                  <c:v>5.0049048067105697E-5</c:v>
                </c:pt>
                <c:pt idx="3268" formatCode="0.00E+00">
                  <c:v>4.0039238453684601E-5</c:v>
                </c:pt>
                <c:pt idx="3269" formatCode="0.00E+00">
                  <c:v>4.0039238453684601E-5</c:v>
                </c:pt>
                <c:pt idx="3270" formatCode="0.00E+00">
                  <c:v>4.0039238453684601E-5</c:v>
                </c:pt>
                <c:pt idx="3271" formatCode="0.00E+00">
                  <c:v>4.0039238453684601E-5</c:v>
                </c:pt>
                <c:pt idx="3272" formatCode="0.00E+00">
                  <c:v>6.0058857680526901E-5</c:v>
                </c:pt>
                <c:pt idx="3273" formatCode="0.00E+00">
                  <c:v>1.0009809613421099E-5</c:v>
                </c:pt>
                <c:pt idx="3274" formatCode="0.00E+00">
                  <c:v>9.0088286520790297E-5</c:v>
                </c:pt>
                <c:pt idx="3275" formatCode="0.00E+00">
                  <c:v>7.0068667293947997E-5</c:v>
                </c:pt>
                <c:pt idx="3276" formatCode="0.00E+00">
                  <c:v>5.0049048067105697E-5</c:v>
                </c:pt>
                <c:pt idx="3277" formatCode="0.00E+00">
                  <c:v>5.0049048067105697E-5</c:v>
                </c:pt>
                <c:pt idx="3278" formatCode="0.00E+00">
                  <c:v>3.00294288402634E-5</c:v>
                </c:pt>
                <c:pt idx="3279" formatCode="0.00E+00">
                  <c:v>6.0058857680526901E-5</c:v>
                </c:pt>
                <c:pt idx="3280" formatCode="0.00E+00">
                  <c:v>1.00098096134211E-4</c:v>
                </c:pt>
                <c:pt idx="3281" formatCode="0.00E+00">
                  <c:v>3.00294288402634E-5</c:v>
                </c:pt>
                <c:pt idx="3282" formatCode="0.00E+00">
                  <c:v>1.0009809613421099E-5</c:v>
                </c:pt>
                <c:pt idx="3283" formatCode="0.00E+00">
                  <c:v>4.0039238453684601E-5</c:v>
                </c:pt>
                <c:pt idx="3284" formatCode="0.00E+00">
                  <c:v>3.00294288402634E-5</c:v>
                </c:pt>
                <c:pt idx="3285" formatCode="0.00E+00">
                  <c:v>6.0058857680526901E-5</c:v>
                </c:pt>
                <c:pt idx="3286" formatCode="0.00E+00">
                  <c:v>6.0058857680526901E-5</c:v>
                </c:pt>
                <c:pt idx="3287" formatCode="0.00E+00">
                  <c:v>2.00196192268423E-5</c:v>
                </c:pt>
                <c:pt idx="3288" formatCode="0.00E+00">
                  <c:v>5.0049048067105697E-5</c:v>
                </c:pt>
                <c:pt idx="3289" formatCode="0.00E+00">
                  <c:v>3.00294288402634E-5</c:v>
                </c:pt>
                <c:pt idx="3290" formatCode="0.00E+00">
                  <c:v>4.0039238453684601E-5</c:v>
                </c:pt>
                <c:pt idx="3291" formatCode="0.00E+00">
                  <c:v>2.00196192268423E-5</c:v>
                </c:pt>
                <c:pt idx="3292" formatCode="0.00E+00">
                  <c:v>7.0068667293947997E-5</c:v>
                </c:pt>
                <c:pt idx="3293" formatCode="0.00E+00">
                  <c:v>3.00294288402634E-5</c:v>
                </c:pt>
                <c:pt idx="3294" formatCode="0.00E+00">
                  <c:v>1.0009809613421099E-5</c:v>
                </c:pt>
                <c:pt idx="3295" formatCode="0.00E+00">
                  <c:v>5.0049048067105697E-5</c:v>
                </c:pt>
                <c:pt idx="3296" formatCode="0.00E+00">
                  <c:v>4.0039238453684601E-5</c:v>
                </c:pt>
                <c:pt idx="3297" formatCode="0.00E+00">
                  <c:v>3.00294288402634E-5</c:v>
                </c:pt>
                <c:pt idx="3298" formatCode="0.00E+00">
                  <c:v>5.0049048067105697E-5</c:v>
                </c:pt>
                <c:pt idx="3299" formatCode="0.00E+00">
                  <c:v>5.0049048067105697E-5</c:v>
                </c:pt>
                <c:pt idx="3300" formatCode="0.00E+00">
                  <c:v>5.0049048067105697E-5</c:v>
                </c:pt>
                <c:pt idx="3301" formatCode="0.00E+00">
                  <c:v>3.00294288402634E-5</c:v>
                </c:pt>
                <c:pt idx="3302" formatCode="0.00E+00">
                  <c:v>5.0049048067105697E-5</c:v>
                </c:pt>
                <c:pt idx="3303" formatCode="0.00E+00">
                  <c:v>4.0039238453684601E-5</c:v>
                </c:pt>
                <c:pt idx="3304" formatCode="0.00E+00">
                  <c:v>4.0039238453684601E-5</c:v>
                </c:pt>
                <c:pt idx="3305" formatCode="0.00E+00">
                  <c:v>1.0009809613421099E-5</c:v>
                </c:pt>
                <c:pt idx="3306" formatCode="0.00E+00">
                  <c:v>2.00196192268423E-5</c:v>
                </c:pt>
                <c:pt idx="3307" formatCode="0.00E+00">
                  <c:v>2.00196192268423E-5</c:v>
                </c:pt>
                <c:pt idx="3308" formatCode="0.00E+00">
                  <c:v>2.00196192268423E-5</c:v>
                </c:pt>
                <c:pt idx="3309" formatCode="0.00E+00">
                  <c:v>6.0058857680526901E-5</c:v>
                </c:pt>
                <c:pt idx="3310" formatCode="0.00E+00">
                  <c:v>5.0049048067105697E-5</c:v>
                </c:pt>
                <c:pt idx="3311" formatCode="0.00E+00">
                  <c:v>4.0039238453684601E-5</c:v>
                </c:pt>
                <c:pt idx="3312" formatCode="0.00E+00">
                  <c:v>8.0078476907369201E-5</c:v>
                </c:pt>
                <c:pt idx="3313" formatCode="0.00E+00">
                  <c:v>5.0049048067105697E-5</c:v>
                </c:pt>
                <c:pt idx="3314" formatCode="0.00E+00">
                  <c:v>5.0049048067105697E-5</c:v>
                </c:pt>
                <c:pt idx="3315" formatCode="0.00E+00">
                  <c:v>6.0058857680526901E-5</c:v>
                </c:pt>
                <c:pt idx="3316" formatCode="0.00E+00">
                  <c:v>7.0068667293947997E-5</c:v>
                </c:pt>
                <c:pt idx="3317" formatCode="0.00E+00">
                  <c:v>4.0039238453684601E-5</c:v>
                </c:pt>
                <c:pt idx="3318" formatCode="0.00E+00">
                  <c:v>5.0049048067105697E-5</c:v>
                </c:pt>
                <c:pt idx="3319" formatCode="0.00E+00">
                  <c:v>4.0039238453684601E-5</c:v>
                </c:pt>
                <c:pt idx="3320" formatCode="0.00E+00">
                  <c:v>5.0049048067105697E-5</c:v>
                </c:pt>
                <c:pt idx="3321" formatCode="0.00E+00">
                  <c:v>4.0039238453684601E-5</c:v>
                </c:pt>
                <c:pt idx="3322" formatCode="0.00E+00">
                  <c:v>4.0039238453684601E-5</c:v>
                </c:pt>
                <c:pt idx="3323" formatCode="0.00E+00">
                  <c:v>3.00294288402634E-5</c:v>
                </c:pt>
                <c:pt idx="3324" formatCode="0.00E+00">
                  <c:v>6.0058857680526901E-5</c:v>
                </c:pt>
                <c:pt idx="3325" formatCode="0.00E+00">
                  <c:v>4.0039238453684601E-5</c:v>
                </c:pt>
                <c:pt idx="3326" formatCode="0.00E+00">
                  <c:v>4.0039238453684601E-5</c:v>
                </c:pt>
                <c:pt idx="3327" formatCode="0.00E+00">
                  <c:v>6.0058857680526901E-5</c:v>
                </c:pt>
                <c:pt idx="3328" formatCode="0.00E+00">
                  <c:v>6.0058857680526901E-5</c:v>
                </c:pt>
                <c:pt idx="3329" formatCode="0.00E+00">
                  <c:v>6.0058857680526901E-5</c:v>
                </c:pt>
                <c:pt idx="3330" formatCode="0.00E+00">
                  <c:v>5.0049048067105697E-5</c:v>
                </c:pt>
                <c:pt idx="3331" formatCode="0.00E+00">
                  <c:v>3.00294288402634E-5</c:v>
                </c:pt>
                <c:pt idx="3332" formatCode="0.00E+00">
                  <c:v>5.0049048067105697E-5</c:v>
                </c:pt>
                <c:pt idx="3333" formatCode="0.00E+00">
                  <c:v>5.0049048067105697E-5</c:v>
                </c:pt>
                <c:pt idx="3334" formatCode="0.00E+00">
                  <c:v>3.00294288402634E-5</c:v>
                </c:pt>
                <c:pt idx="3335" formatCode="0.00E+00">
                  <c:v>6.0058857680526901E-5</c:v>
                </c:pt>
                <c:pt idx="3336" formatCode="0.00E+00">
                  <c:v>4.0039238453684601E-5</c:v>
                </c:pt>
                <c:pt idx="3337" formatCode="0.00E+00">
                  <c:v>7.0068667293947997E-5</c:v>
                </c:pt>
                <c:pt idx="3338" formatCode="0.00E+00">
                  <c:v>2.00196192268423E-5</c:v>
                </c:pt>
                <c:pt idx="3339" formatCode="0.00E+00">
                  <c:v>2.00196192268423E-5</c:v>
                </c:pt>
                <c:pt idx="3340" formatCode="0.00E+00">
                  <c:v>2.00196192268423E-5</c:v>
                </c:pt>
                <c:pt idx="3341" formatCode="0.00E+00">
                  <c:v>6.0058857680526901E-5</c:v>
                </c:pt>
                <c:pt idx="3342" formatCode="0.00E+00">
                  <c:v>5.0049048067105697E-5</c:v>
                </c:pt>
                <c:pt idx="3343" formatCode="0.00E+00">
                  <c:v>2.00196192268423E-5</c:v>
                </c:pt>
                <c:pt idx="3344" formatCode="0.00E+00">
                  <c:v>6.0058857680526901E-5</c:v>
                </c:pt>
                <c:pt idx="3345" formatCode="0.00E+00">
                  <c:v>2.00196192268423E-5</c:v>
                </c:pt>
                <c:pt idx="3346" formatCode="0.00E+00">
                  <c:v>6.0058857680526901E-5</c:v>
                </c:pt>
                <c:pt idx="3347" formatCode="0.00E+00">
                  <c:v>4.0039238453684601E-5</c:v>
                </c:pt>
                <c:pt idx="3348" formatCode="0.00E+00">
                  <c:v>2.00196192268423E-5</c:v>
                </c:pt>
                <c:pt idx="3349" formatCode="0.00E+00">
                  <c:v>5.0049048067105697E-5</c:v>
                </c:pt>
                <c:pt idx="3350" formatCode="0.00E+00">
                  <c:v>4.0039238453684601E-5</c:v>
                </c:pt>
                <c:pt idx="3351" formatCode="0.00E+00">
                  <c:v>4.0039238453684601E-5</c:v>
                </c:pt>
                <c:pt idx="3352" formatCode="0.00E+00">
                  <c:v>6.0058857680526901E-5</c:v>
                </c:pt>
                <c:pt idx="3353" formatCode="0.00E+00">
                  <c:v>1.0009809613421099E-5</c:v>
                </c:pt>
                <c:pt idx="3354" formatCode="0.00E+00">
                  <c:v>6.0058857680526901E-5</c:v>
                </c:pt>
                <c:pt idx="3355" formatCode="0.00E+00">
                  <c:v>5.0049048067105697E-5</c:v>
                </c:pt>
                <c:pt idx="3356" formatCode="0.00E+00">
                  <c:v>3.00294288402634E-5</c:v>
                </c:pt>
                <c:pt idx="3357" formatCode="0.00E+00">
                  <c:v>6.0058857680526901E-5</c:v>
                </c:pt>
                <c:pt idx="3358" formatCode="0.00E+00">
                  <c:v>4.0039238453684601E-5</c:v>
                </c:pt>
                <c:pt idx="3359" formatCode="0.00E+00">
                  <c:v>4.0039238453684601E-5</c:v>
                </c:pt>
                <c:pt idx="3360" formatCode="0.00E+00">
                  <c:v>4.0039238453684601E-5</c:v>
                </c:pt>
                <c:pt idx="3361" formatCode="0.00E+00">
                  <c:v>5.0049048067105697E-5</c:v>
                </c:pt>
                <c:pt idx="3362" formatCode="0.00E+00">
                  <c:v>7.0068667293947997E-5</c:v>
                </c:pt>
                <c:pt idx="3363" formatCode="0.00E+00">
                  <c:v>5.0049048067105697E-5</c:v>
                </c:pt>
                <c:pt idx="3364" formatCode="0.00E+00">
                  <c:v>5.0049048067105697E-5</c:v>
                </c:pt>
                <c:pt idx="3365" formatCode="0.00E+00">
                  <c:v>2.00196192268423E-5</c:v>
                </c:pt>
                <c:pt idx="3366" formatCode="0.00E+00">
                  <c:v>1.0009809613421099E-5</c:v>
                </c:pt>
                <c:pt idx="3367" formatCode="0.00E+00">
                  <c:v>3.00294288402634E-5</c:v>
                </c:pt>
                <c:pt idx="3368" formatCode="0.00E+00">
                  <c:v>4.0039238453684601E-5</c:v>
                </c:pt>
                <c:pt idx="3369" formatCode="0.00E+00">
                  <c:v>2.00196192268423E-5</c:v>
                </c:pt>
                <c:pt idx="3370" formatCode="0.00E+00">
                  <c:v>2.00196192268423E-5</c:v>
                </c:pt>
                <c:pt idx="3371" formatCode="0.00E+00">
                  <c:v>5.0049048067105697E-5</c:v>
                </c:pt>
                <c:pt idx="3372" formatCode="0.00E+00">
                  <c:v>3.00294288402634E-5</c:v>
                </c:pt>
                <c:pt idx="3373" formatCode="0.00E+00">
                  <c:v>1.00098096134211E-4</c:v>
                </c:pt>
                <c:pt idx="3374" formatCode="0.00E+00">
                  <c:v>6.0058857680526901E-5</c:v>
                </c:pt>
                <c:pt idx="3375" formatCode="0.00E+00">
                  <c:v>3.00294288402634E-5</c:v>
                </c:pt>
                <c:pt idx="3376" formatCode="0.00E+00">
                  <c:v>3.00294288402634E-5</c:v>
                </c:pt>
                <c:pt idx="3377" formatCode="0.00E+00">
                  <c:v>5.0049048067105697E-5</c:v>
                </c:pt>
                <c:pt idx="3378" formatCode="0.00E+00">
                  <c:v>4.0039238453684601E-5</c:v>
                </c:pt>
                <c:pt idx="3379" formatCode="0.00E+00">
                  <c:v>4.0039238453684601E-5</c:v>
                </c:pt>
                <c:pt idx="3380" formatCode="0.00E+00">
                  <c:v>5.0049048067105697E-5</c:v>
                </c:pt>
                <c:pt idx="3381" formatCode="0.00E+00">
                  <c:v>6.0058857680526901E-5</c:v>
                </c:pt>
                <c:pt idx="3382" formatCode="0.00E+00">
                  <c:v>6.0058857680526901E-5</c:v>
                </c:pt>
                <c:pt idx="3383" formatCode="0.00E+00">
                  <c:v>1.0009809613421099E-5</c:v>
                </c:pt>
                <c:pt idx="3384" formatCode="0.00E+00">
                  <c:v>2.00196192268423E-5</c:v>
                </c:pt>
                <c:pt idx="3385" formatCode="0.00E+00">
                  <c:v>2.00196192268423E-5</c:v>
                </c:pt>
                <c:pt idx="3386" formatCode="0.00E+00">
                  <c:v>2.00196192268423E-5</c:v>
                </c:pt>
                <c:pt idx="3387" formatCode="0.00E+00">
                  <c:v>1.0009809613421099E-5</c:v>
                </c:pt>
                <c:pt idx="3388" formatCode="0.00E+00">
                  <c:v>3.00294288402634E-5</c:v>
                </c:pt>
                <c:pt idx="3389" formatCode="0.00E+00">
                  <c:v>4.0039238453684601E-5</c:v>
                </c:pt>
                <c:pt idx="3390" formatCode="0.00E+00">
                  <c:v>4.0039238453684601E-5</c:v>
                </c:pt>
                <c:pt idx="3391" formatCode="0.00E+00">
                  <c:v>4.0039238453684601E-5</c:v>
                </c:pt>
                <c:pt idx="3392" formatCode="0.00E+00">
                  <c:v>4.0039238453684601E-5</c:v>
                </c:pt>
                <c:pt idx="3393" formatCode="0.00E+00">
                  <c:v>2.00196192268423E-5</c:v>
                </c:pt>
                <c:pt idx="3394" formatCode="0.00E+00">
                  <c:v>6.0058857680526901E-5</c:v>
                </c:pt>
                <c:pt idx="3395" formatCode="0.00E+00">
                  <c:v>3.00294288402634E-5</c:v>
                </c:pt>
                <c:pt idx="3396" formatCode="0.00E+00">
                  <c:v>2.00196192268423E-5</c:v>
                </c:pt>
                <c:pt idx="3397" formatCode="0.00E+00">
                  <c:v>5.0049048067105697E-5</c:v>
                </c:pt>
                <c:pt idx="3398" formatCode="0.00E+00">
                  <c:v>1.0009809613421099E-5</c:v>
                </c:pt>
                <c:pt idx="3399" formatCode="0.00E+00">
                  <c:v>1.0009809613421099E-5</c:v>
                </c:pt>
                <c:pt idx="3400" formatCode="0.00E+00">
                  <c:v>3.00294288402634E-5</c:v>
                </c:pt>
                <c:pt idx="3401" formatCode="0.00E+00">
                  <c:v>6.0058857680526901E-5</c:v>
                </c:pt>
                <c:pt idx="3402" formatCode="0.00E+00">
                  <c:v>6.0058857680526901E-5</c:v>
                </c:pt>
                <c:pt idx="3403" formatCode="0.00E+00">
                  <c:v>7.0068667293947997E-5</c:v>
                </c:pt>
                <c:pt idx="3404" formatCode="0.00E+00">
                  <c:v>4.0039238453684601E-5</c:v>
                </c:pt>
                <c:pt idx="3405" formatCode="0.00E+00">
                  <c:v>1.0009809613421099E-5</c:v>
                </c:pt>
                <c:pt idx="3406" formatCode="0.00E+00">
                  <c:v>2.00196192268423E-5</c:v>
                </c:pt>
                <c:pt idx="3407" formatCode="0.00E+00">
                  <c:v>5.0049048067105697E-5</c:v>
                </c:pt>
                <c:pt idx="3408" formatCode="0.00E+00">
                  <c:v>2.00196192268423E-5</c:v>
                </c:pt>
                <c:pt idx="3409" formatCode="0.00E+00">
                  <c:v>6.0058857680526901E-5</c:v>
                </c:pt>
                <c:pt idx="3410" formatCode="0.00E+00">
                  <c:v>4.0039238453684601E-5</c:v>
                </c:pt>
                <c:pt idx="3411" formatCode="0.00E+00">
                  <c:v>5.0049048067105697E-5</c:v>
                </c:pt>
                <c:pt idx="3412" formatCode="0.00E+00">
                  <c:v>6.0058857680526901E-5</c:v>
                </c:pt>
                <c:pt idx="3413" formatCode="0.00E+00">
                  <c:v>1.0009809613421099E-5</c:v>
                </c:pt>
                <c:pt idx="3414" formatCode="0.00E+00">
                  <c:v>4.0039238453684601E-5</c:v>
                </c:pt>
                <c:pt idx="3415" formatCode="0.00E+00">
                  <c:v>1.0009809613421099E-5</c:v>
                </c:pt>
                <c:pt idx="3416" formatCode="0.00E+00">
                  <c:v>2.00196192268423E-5</c:v>
                </c:pt>
                <c:pt idx="3417" formatCode="0.00E+00">
                  <c:v>1.0009809613421099E-5</c:v>
                </c:pt>
                <c:pt idx="3418" formatCode="0.00E+00">
                  <c:v>4.0039238453684601E-5</c:v>
                </c:pt>
                <c:pt idx="3419" formatCode="0.00E+00">
                  <c:v>5.0049048067105697E-5</c:v>
                </c:pt>
                <c:pt idx="3420" formatCode="0.00E+00">
                  <c:v>3.00294288402634E-5</c:v>
                </c:pt>
                <c:pt idx="3421" formatCode="0.00E+00">
                  <c:v>3.00294288402634E-5</c:v>
                </c:pt>
                <c:pt idx="3422" formatCode="0.00E+00">
                  <c:v>2.00196192268423E-5</c:v>
                </c:pt>
                <c:pt idx="3423" formatCode="0.00E+00">
                  <c:v>1.0009809613421099E-5</c:v>
                </c:pt>
                <c:pt idx="3424" formatCode="0.00E+00">
                  <c:v>1.0009809613421099E-5</c:v>
                </c:pt>
                <c:pt idx="3425" formatCode="0.00E+00">
                  <c:v>5.0049048067105697E-5</c:v>
                </c:pt>
                <c:pt idx="3426" formatCode="0.00E+00">
                  <c:v>1.0009809613421099E-5</c:v>
                </c:pt>
                <c:pt idx="3427" formatCode="0.00E+00">
                  <c:v>5.0049048067105697E-5</c:v>
                </c:pt>
                <c:pt idx="3428" formatCode="0.00E+00">
                  <c:v>4.0039238453684601E-5</c:v>
                </c:pt>
                <c:pt idx="3429" formatCode="0.00E+00">
                  <c:v>1.0009809613421099E-5</c:v>
                </c:pt>
                <c:pt idx="3430" formatCode="0.00E+00">
                  <c:v>4.0039238453684601E-5</c:v>
                </c:pt>
                <c:pt idx="3431" formatCode="0.00E+00">
                  <c:v>6.0058857680526901E-5</c:v>
                </c:pt>
                <c:pt idx="3432" formatCode="0.00E+00">
                  <c:v>4.0039238453684601E-5</c:v>
                </c:pt>
                <c:pt idx="3433" formatCode="0.00E+00">
                  <c:v>1.0009809613421099E-5</c:v>
                </c:pt>
                <c:pt idx="3434" formatCode="0.00E+00">
                  <c:v>5.0049048067105697E-5</c:v>
                </c:pt>
                <c:pt idx="3435" formatCode="0.00E+00">
                  <c:v>1.0009809613421099E-5</c:v>
                </c:pt>
                <c:pt idx="3436" formatCode="0.00E+00">
                  <c:v>6.0058857680526901E-5</c:v>
                </c:pt>
                <c:pt idx="3437" formatCode="0.00E+00">
                  <c:v>4.0039238453684601E-5</c:v>
                </c:pt>
                <c:pt idx="3438" formatCode="0.00E+00">
                  <c:v>4.0039238453684601E-5</c:v>
                </c:pt>
                <c:pt idx="3439" formatCode="0.00E+00">
                  <c:v>3.00294288402634E-5</c:v>
                </c:pt>
                <c:pt idx="3440" formatCode="0.00E+00">
                  <c:v>2.00196192268423E-5</c:v>
                </c:pt>
                <c:pt idx="3441" formatCode="0.00E+00">
                  <c:v>3.00294288402634E-5</c:v>
                </c:pt>
                <c:pt idx="3442" formatCode="0.00E+00">
                  <c:v>1.0009809613421099E-5</c:v>
                </c:pt>
                <c:pt idx="3443" formatCode="0.00E+00">
                  <c:v>3.00294288402634E-5</c:v>
                </c:pt>
                <c:pt idx="3444" formatCode="0.00E+00">
                  <c:v>3.00294288402634E-5</c:v>
                </c:pt>
                <c:pt idx="3445" formatCode="0.00E+00">
                  <c:v>6.0058857680526901E-5</c:v>
                </c:pt>
                <c:pt idx="3446" formatCode="0.00E+00">
                  <c:v>3.00294288402634E-5</c:v>
                </c:pt>
                <c:pt idx="3447" formatCode="0.00E+00">
                  <c:v>6.0058857680526901E-5</c:v>
                </c:pt>
                <c:pt idx="3448" formatCode="0.00E+00">
                  <c:v>3.00294288402634E-5</c:v>
                </c:pt>
                <c:pt idx="3449" formatCode="0.00E+00">
                  <c:v>3.00294288402634E-5</c:v>
                </c:pt>
                <c:pt idx="3450" formatCode="0.00E+00">
                  <c:v>1.0009809613421099E-5</c:v>
                </c:pt>
                <c:pt idx="3451" formatCode="0.00E+00">
                  <c:v>5.0049048067105697E-5</c:v>
                </c:pt>
                <c:pt idx="3452" formatCode="0.00E+00">
                  <c:v>1.0009809613421099E-5</c:v>
                </c:pt>
                <c:pt idx="3453" formatCode="0.00E+00">
                  <c:v>4.0039238453684601E-5</c:v>
                </c:pt>
                <c:pt idx="3454" formatCode="0.00E+00">
                  <c:v>5.0049048067105697E-5</c:v>
                </c:pt>
                <c:pt idx="3455" formatCode="0.00E+00">
                  <c:v>4.0039238453684601E-5</c:v>
                </c:pt>
                <c:pt idx="3456" formatCode="0.00E+00">
                  <c:v>1.0009809613421099E-5</c:v>
                </c:pt>
                <c:pt idx="3457" formatCode="0.00E+00">
                  <c:v>1.0009809613421099E-5</c:v>
                </c:pt>
                <c:pt idx="3458" formatCode="0.00E+00">
                  <c:v>5.0049048067105697E-5</c:v>
                </c:pt>
                <c:pt idx="3459" formatCode="0.00E+00">
                  <c:v>2.00196192268423E-5</c:v>
                </c:pt>
                <c:pt idx="3460" formatCode="0.00E+00">
                  <c:v>2.00196192268423E-5</c:v>
                </c:pt>
                <c:pt idx="3461" formatCode="0.00E+00">
                  <c:v>4.0039238453684601E-5</c:v>
                </c:pt>
                <c:pt idx="3462" formatCode="0.00E+00">
                  <c:v>4.0039238453684601E-5</c:v>
                </c:pt>
                <c:pt idx="3463" formatCode="0.00E+00">
                  <c:v>3.00294288402634E-5</c:v>
                </c:pt>
                <c:pt idx="3464" formatCode="0.00E+00">
                  <c:v>2.00196192268423E-5</c:v>
                </c:pt>
                <c:pt idx="3465" formatCode="0.00E+00">
                  <c:v>6.0058857680526901E-5</c:v>
                </c:pt>
                <c:pt idx="3466" formatCode="0.00E+00">
                  <c:v>4.0039238453684601E-5</c:v>
                </c:pt>
                <c:pt idx="3467" formatCode="0.00E+00">
                  <c:v>2.00196192268423E-5</c:v>
                </c:pt>
                <c:pt idx="3468" formatCode="0.00E+00">
                  <c:v>6.0058857680526901E-5</c:v>
                </c:pt>
                <c:pt idx="3469" formatCode="0.00E+00">
                  <c:v>3.00294288402634E-5</c:v>
                </c:pt>
                <c:pt idx="3470" formatCode="0.00E+00">
                  <c:v>2.00196192268423E-5</c:v>
                </c:pt>
                <c:pt idx="3471" formatCode="0.00E+00">
                  <c:v>2.00196192268423E-5</c:v>
                </c:pt>
                <c:pt idx="3472" formatCode="0.00E+00">
                  <c:v>4.0039238453684601E-5</c:v>
                </c:pt>
                <c:pt idx="3473" formatCode="0.00E+00">
                  <c:v>1.0009809613421099E-5</c:v>
                </c:pt>
                <c:pt idx="3474" formatCode="0.00E+00">
                  <c:v>2.00196192268423E-5</c:v>
                </c:pt>
                <c:pt idx="3475" formatCode="0.00E+00">
                  <c:v>5.0049048067105697E-5</c:v>
                </c:pt>
                <c:pt idx="3476" formatCode="0.00E+00">
                  <c:v>3.00294288402634E-5</c:v>
                </c:pt>
                <c:pt idx="3477" formatCode="0.00E+00">
                  <c:v>4.0039238453684601E-5</c:v>
                </c:pt>
                <c:pt idx="3478" formatCode="0.00E+00">
                  <c:v>2.00196192268423E-5</c:v>
                </c:pt>
                <c:pt idx="3479" formatCode="0.00E+00">
                  <c:v>3.00294288402634E-5</c:v>
                </c:pt>
                <c:pt idx="3480" formatCode="0.00E+00">
                  <c:v>3.00294288402634E-5</c:v>
                </c:pt>
                <c:pt idx="3481" formatCode="0.00E+00">
                  <c:v>3.00294288402634E-5</c:v>
                </c:pt>
                <c:pt idx="3482" formatCode="0.00E+00">
                  <c:v>7.0068667293947997E-5</c:v>
                </c:pt>
                <c:pt idx="3483" formatCode="0.00E+00">
                  <c:v>2.00196192268423E-5</c:v>
                </c:pt>
                <c:pt idx="3484" formatCode="0.00E+00">
                  <c:v>3.00294288402634E-5</c:v>
                </c:pt>
                <c:pt idx="3485" formatCode="0.00E+00">
                  <c:v>3.00294288402634E-5</c:v>
                </c:pt>
                <c:pt idx="3486" formatCode="0.00E+00">
                  <c:v>8.0078476907369201E-5</c:v>
                </c:pt>
                <c:pt idx="3487" formatCode="0.00E+00">
                  <c:v>6.0058857680526901E-5</c:v>
                </c:pt>
                <c:pt idx="3488" formatCode="0.00E+00">
                  <c:v>1.0009809613421099E-5</c:v>
                </c:pt>
                <c:pt idx="3489" formatCode="0.00E+00">
                  <c:v>3.00294288402634E-5</c:v>
                </c:pt>
                <c:pt idx="3490" formatCode="0.00E+00">
                  <c:v>3.00294288402634E-5</c:v>
                </c:pt>
                <c:pt idx="3491" formatCode="0.00E+00">
                  <c:v>2.00196192268423E-5</c:v>
                </c:pt>
                <c:pt idx="3492" formatCode="0.00E+00">
                  <c:v>2.00196192268423E-5</c:v>
                </c:pt>
                <c:pt idx="3493" formatCode="0.00E+00">
                  <c:v>5.0049048067105697E-5</c:v>
                </c:pt>
                <c:pt idx="3494" formatCode="0.00E+00">
                  <c:v>3.00294288402634E-5</c:v>
                </c:pt>
                <c:pt idx="3495" formatCode="0.00E+00">
                  <c:v>2.00196192268423E-5</c:v>
                </c:pt>
                <c:pt idx="3496" formatCode="0.00E+00">
                  <c:v>1.0009809613421099E-5</c:v>
                </c:pt>
                <c:pt idx="3497" formatCode="0.00E+00">
                  <c:v>1.0009809613421099E-5</c:v>
                </c:pt>
                <c:pt idx="3498" formatCode="0.00E+00">
                  <c:v>3.00294288402634E-5</c:v>
                </c:pt>
                <c:pt idx="3499" formatCode="0.00E+00">
                  <c:v>4.0039238453684601E-5</c:v>
                </c:pt>
                <c:pt idx="3500" formatCode="0.00E+00">
                  <c:v>2.00196192268423E-5</c:v>
                </c:pt>
                <c:pt idx="3501" formatCode="0.00E+00">
                  <c:v>4.0039238453684601E-5</c:v>
                </c:pt>
                <c:pt idx="3502" formatCode="0.00E+00">
                  <c:v>4.0039238453684601E-5</c:v>
                </c:pt>
                <c:pt idx="3503" formatCode="0.00E+00">
                  <c:v>5.0049048067105697E-5</c:v>
                </c:pt>
                <c:pt idx="3504" formatCode="0.00E+00">
                  <c:v>4.0039238453684601E-5</c:v>
                </c:pt>
                <c:pt idx="3505" formatCode="0.00E+00">
                  <c:v>2.00196192268423E-5</c:v>
                </c:pt>
                <c:pt idx="3506" formatCode="0.00E+00">
                  <c:v>1.0009809613421099E-5</c:v>
                </c:pt>
                <c:pt idx="3507" formatCode="0.00E+00">
                  <c:v>4.0039238453684601E-5</c:v>
                </c:pt>
                <c:pt idx="3508" formatCode="0.00E+00">
                  <c:v>7.0068667293947997E-5</c:v>
                </c:pt>
                <c:pt idx="3509" formatCode="0.00E+00">
                  <c:v>1.0009809613421099E-5</c:v>
                </c:pt>
                <c:pt idx="3510" formatCode="0.00E+00">
                  <c:v>2.00196192268423E-5</c:v>
                </c:pt>
                <c:pt idx="3511" formatCode="0.00E+00">
                  <c:v>2.00196192268423E-5</c:v>
                </c:pt>
                <c:pt idx="3512" formatCode="0.00E+00">
                  <c:v>8.0078476907369201E-5</c:v>
                </c:pt>
                <c:pt idx="3513" formatCode="0.00E+00">
                  <c:v>3.00294288402634E-5</c:v>
                </c:pt>
                <c:pt idx="3514" formatCode="0.00E+00">
                  <c:v>2.00196192268423E-5</c:v>
                </c:pt>
                <c:pt idx="3515" formatCode="0.00E+00">
                  <c:v>4.0039238453684601E-5</c:v>
                </c:pt>
                <c:pt idx="3516" formatCode="0.00E+00">
                  <c:v>6.0058857680526901E-5</c:v>
                </c:pt>
                <c:pt idx="3517" formatCode="0.00E+00">
                  <c:v>4.0039238453684601E-5</c:v>
                </c:pt>
                <c:pt idx="3518" formatCode="0.00E+00">
                  <c:v>1.0009809613421099E-5</c:v>
                </c:pt>
                <c:pt idx="3519" formatCode="0.00E+00">
                  <c:v>4.0039238453684601E-5</c:v>
                </c:pt>
                <c:pt idx="3520" formatCode="0.00E+00">
                  <c:v>3.00294288402634E-5</c:v>
                </c:pt>
                <c:pt idx="3521" formatCode="0.00E+00">
                  <c:v>4.0039238453684601E-5</c:v>
                </c:pt>
                <c:pt idx="3522" formatCode="0.00E+00">
                  <c:v>1.0009809613421099E-5</c:v>
                </c:pt>
                <c:pt idx="3523" formatCode="0.00E+00">
                  <c:v>4.0039238453684601E-5</c:v>
                </c:pt>
                <c:pt idx="3524" formatCode="0.00E+00">
                  <c:v>6.0058857680526901E-5</c:v>
                </c:pt>
                <c:pt idx="3525" formatCode="0.00E+00">
                  <c:v>2.00196192268423E-5</c:v>
                </c:pt>
                <c:pt idx="3526" formatCode="0.00E+00">
                  <c:v>2.00196192268423E-5</c:v>
                </c:pt>
                <c:pt idx="3527" formatCode="0.00E+00">
                  <c:v>5.0049048067105697E-5</c:v>
                </c:pt>
                <c:pt idx="3528" formatCode="0.00E+00">
                  <c:v>2.00196192268423E-5</c:v>
                </c:pt>
                <c:pt idx="3529" formatCode="0.00E+00">
                  <c:v>2.00196192268423E-5</c:v>
                </c:pt>
                <c:pt idx="3530" formatCode="0.00E+00">
                  <c:v>3.00294288402634E-5</c:v>
                </c:pt>
                <c:pt idx="3531" formatCode="0.00E+00">
                  <c:v>2.00196192268423E-5</c:v>
                </c:pt>
                <c:pt idx="3532" formatCode="0.00E+00">
                  <c:v>4.0039238453684601E-5</c:v>
                </c:pt>
                <c:pt idx="3533" formatCode="0.00E+00">
                  <c:v>2.00196192268423E-5</c:v>
                </c:pt>
                <c:pt idx="3534" formatCode="0.00E+00">
                  <c:v>4.0039238453684601E-5</c:v>
                </c:pt>
                <c:pt idx="3535" formatCode="0.00E+00">
                  <c:v>1.0009809613421099E-5</c:v>
                </c:pt>
                <c:pt idx="3536" formatCode="0.00E+00">
                  <c:v>5.0049048067105697E-5</c:v>
                </c:pt>
                <c:pt idx="3537" formatCode="0.00E+00">
                  <c:v>3.00294288402634E-5</c:v>
                </c:pt>
                <c:pt idx="3538" formatCode="0.00E+00">
                  <c:v>5.0049048067105697E-5</c:v>
                </c:pt>
                <c:pt idx="3539" formatCode="0.00E+00">
                  <c:v>2.00196192268423E-5</c:v>
                </c:pt>
                <c:pt idx="3540" formatCode="0.00E+00">
                  <c:v>1.0009809613421099E-5</c:v>
                </c:pt>
                <c:pt idx="3541" formatCode="0.00E+00">
                  <c:v>1.0009809613421099E-5</c:v>
                </c:pt>
                <c:pt idx="3542" formatCode="0.00E+00">
                  <c:v>4.0039238453684601E-5</c:v>
                </c:pt>
                <c:pt idx="3543" formatCode="0.00E+00">
                  <c:v>5.0049048067105697E-5</c:v>
                </c:pt>
                <c:pt idx="3544" formatCode="0.00E+00">
                  <c:v>5.0049048067105697E-5</c:v>
                </c:pt>
                <c:pt idx="3545" formatCode="0.00E+00">
                  <c:v>3.00294288402634E-5</c:v>
                </c:pt>
                <c:pt idx="3546" formatCode="0.00E+00">
                  <c:v>2.00196192268423E-5</c:v>
                </c:pt>
                <c:pt idx="3547" formatCode="0.00E+00">
                  <c:v>1.0009809613421099E-5</c:v>
                </c:pt>
                <c:pt idx="3548" formatCode="0.00E+00">
                  <c:v>2.00196192268423E-5</c:v>
                </c:pt>
                <c:pt idx="3549" formatCode="0.00E+00">
                  <c:v>1.0009809613421099E-5</c:v>
                </c:pt>
                <c:pt idx="3550" formatCode="0.00E+00">
                  <c:v>3.00294288402634E-5</c:v>
                </c:pt>
                <c:pt idx="3551" formatCode="0.00E+00">
                  <c:v>6.0058857680526901E-5</c:v>
                </c:pt>
                <c:pt idx="3552" formatCode="0.00E+00">
                  <c:v>3.00294288402634E-5</c:v>
                </c:pt>
                <c:pt idx="3553" formatCode="0.00E+00">
                  <c:v>5.0049048067105697E-5</c:v>
                </c:pt>
                <c:pt idx="3554" formatCode="0.00E+00">
                  <c:v>2.00196192268423E-5</c:v>
                </c:pt>
                <c:pt idx="3555" formatCode="0.00E+00">
                  <c:v>1.0009809613421099E-5</c:v>
                </c:pt>
                <c:pt idx="3556" formatCode="0.00E+00">
                  <c:v>2.00196192268423E-5</c:v>
                </c:pt>
                <c:pt idx="3557" formatCode="0.00E+00">
                  <c:v>4.0039238453684601E-5</c:v>
                </c:pt>
                <c:pt idx="3558" formatCode="0.00E+00">
                  <c:v>4.0039238453684601E-5</c:v>
                </c:pt>
                <c:pt idx="3559" formatCode="0.00E+00">
                  <c:v>1.0009809613421099E-5</c:v>
                </c:pt>
                <c:pt idx="3560" formatCode="0.00E+00">
                  <c:v>2.00196192268423E-5</c:v>
                </c:pt>
                <c:pt idx="3561" formatCode="0.00E+00">
                  <c:v>1.0009809613421099E-5</c:v>
                </c:pt>
                <c:pt idx="3562" formatCode="0.00E+00">
                  <c:v>6.0058857680526901E-5</c:v>
                </c:pt>
                <c:pt idx="3563" formatCode="0.00E+00">
                  <c:v>2.00196192268423E-5</c:v>
                </c:pt>
                <c:pt idx="3564" formatCode="0.00E+00">
                  <c:v>4.0039238453684601E-5</c:v>
                </c:pt>
                <c:pt idx="3565" formatCode="0.00E+00">
                  <c:v>4.0039238453684601E-5</c:v>
                </c:pt>
                <c:pt idx="3566" formatCode="0.00E+00">
                  <c:v>2.00196192268423E-5</c:v>
                </c:pt>
                <c:pt idx="3567" formatCode="0.00E+00">
                  <c:v>1.0009809613421099E-5</c:v>
                </c:pt>
                <c:pt idx="3568" formatCode="0.00E+00">
                  <c:v>2.00196192268423E-5</c:v>
                </c:pt>
                <c:pt idx="3569" formatCode="0.00E+00">
                  <c:v>4.0039238453684601E-5</c:v>
                </c:pt>
                <c:pt idx="3570" formatCode="0.00E+00">
                  <c:v>2.00196192268423E-5</c:v>
                </c:pt>
                <c:pt idx="3571" formatCode="0.00E+00">
                  <c:v>3.00294288402634E-5</c:v>
                </c:pt>
                <c:pt idx="3572" formatCode="0.00E+00">
                  <c:v>5.0049048067105697E-5</c:v>
                </c:pt>
                <c:pt idx="3573" formatCode="0.00E+00">
                  <c:v>2.00196192268423E-5</c:v>
                </c:pt>
                <c:pt idx="3574" formatCode="0.00E+00">
                  <c:v>1.0009809613421099E-5</c:v>
                </c:pt>
                <c:pt idx="3575" formatCode="0.00E+00">
                  <c:v>1.0009809613421099E-5</c:v>
                </c:pt>
                <c:pt idx="3576" formatCode="0.00E+00">
                  <c:v>2.00196192268423E-5</c:v>
                </c:pt>
                <c:pt idx="3577" formatCode="0.00E+00">
                  <c:v>5.0049048067105697E-5</c:v>
                </c:pt>
                <c:pt idx="3578" formatCode="0.00E+00">
                  <c:v>3.00294288402634E-5</c:v>
                </c:pt>
                <c:pt idx="3579" formatCode="0.00E+00">
                  <c:v>3.00294288402634E-5</c:v>
                </c:pt>
                <c:pt idx="3580" formatCode="0.00E+00">
                  <c:v>1.0009809613421099E-5</c:v>
                </c:pt>
                <c:pt idx="3581" formatCode="0.00E+00">
                  <c:v>2.00196192268423E-5</c:v>
                </c:pt>
                <c:pt idx="3582" formatCode="0.00E+00">
                  <c:v>2.00196192268423E-5</c:v>
                </c:pt>
                <c:pt idx="3583" formatCode="0.00E+00">
                  <c:v>2.00196192268423E-5</c:v>
                </c:pt>
                <c:pt idx="3584" formatCode="0.00E+00">
                  <c:v>3.00294288402634E-5</c:v>
                </c:pt>
                <c:pt idx="3585" formatCode="0.00E+00">
                  <c:v>1.0009809613421099E-5</c:v>
                </c:pt>
                <c:pt idx="3586" formatCode="0.00E+00">
                  <c:v>5.0049048067105697E-5</c:v>
                </c:pt>
                <c:pt idx="3587" formatCode="0.00E+00">
                  <c:v>3.00294288402634E-5</c:v>
                </c:pt>
                <c:pt idx="3588" formatCode="0.00E+00">
                  <c:v>3.00294288402634E-5</c:v>
                </c:pt>
                <c:pt idx="3589" formatCode="0.00E+00">
                  <c:v>5.0049048067105697E-5</c:v>
                </c:pt>
                <c:pt idx="3590" formatCode="0.00E+00">
                  <c:v>3.00294288402634E-5</c:v>
                </c:pt>
                <c:pt idx="3591" formatCode="0.00E+00">
                  <c:v>5.0049048067105697E-5</c:v>
                </c:pt>
                <c:pt idx="3592" formatCode="0.00E+00">
                  <c:v>2.00196192268423E-5</c:v>
                </c:pt>
                <c:pt idx="3593" formatCode="0.00E+00">
                  <c:v>2.00196192268423E-5</c:v>
                </c:pt>
                <c:pt idx="3594" formatCode="0.00E+00">
                  <c:v>3.00294288402634E-5</c:v>
                </c:pt>
                <c:pt idx="3595" formatCode="0.00E+00">
                  <c:v>4.0039238453684601E-5</c:v>
                </c:pt>
                <c:pt idx="3596" formatCode="0.00E+00">
                  <c:v>2.00196192268423E-5</c:v>
                </c:pt>
                <c:pt idx="3597" formatCode="0.00E+00">
                  <c:v>2.00196192268423E-5</c:v>
                </c:pt>
                <c:pt idx="3598" formatCode="0.00E+00">
                  <c:v>1.0009809613421099E-5</c:v>
                </c:pt>
                <c:pt idx="3599" formatCode="0.00E+00">
                  <c:v>3.00294288402634E-5</c:v>
                </c:pt>
                <c:pt idx="3600" formatCode="0.00E+00">
                  <c:v>2.00196192268423E-5</c:v>
                </c:pt>
                <c:pt idx="3601" formatCode="0.00E+00">
                  <c:v>4.0039238453684601E-5</c:v>
                </c:pt>
                <c:pt idx="3602" formatCode="0.00E+00">
                  <c:v>4.0039238453684601E-5</c:v>
                </c:pt>
                <c:pt idx="3603" formatCode="0.00E+00">
                  <c:v>3.00294288402634E-5</c:v>
                </c:pt>
                <c:pt idx="3604" formatCode="0.00E+00">
                  <c:v>3.00294288402634E-5</c:v>
                </c:pt>
                <c:pt idx="3605" formatCode="0.00E+00">
                  <c:v>4.0039238453684601E-5</c:v>
                </c:pt>
                <c:pt idx="3606" formatCode="0.00E+00">
                  <c:v>5.0049048067105697E-5</c:v>
                </c:pt>
                <c:pt idx="3607" formatCode="0.00E+00">
                  <c:v>6.0058857680526901E-5</c:v>
                </c:pt>
                <c:pt idx="3608" formatCode="0.00E+00">
                  <c:v>1.0009809613421099E-5</c:v>
                </c:pt>
                <c:pt idx="3609" formatCode="0.00E+00">
                  <c:v>3.00294288402634E-5</c:v>
                </c:pt>
                <c:pt idx="3610" formatCode="0.00E+00">
                  <c:v>1.0009809613421099E-5</c:v>
                </c:pt>
                <c:pt idx="3611" formatCode="0.00E+00">
                  <c:v>4.0039238453684601E-5</c:v>
                </c:pt>
                <c:pt idx="3612" formatCode="0.00E+00">
                  <c:v>2.00196192268423E-5</c:v>
                </c:pt>
                <c:pt idx="3613" formatCode="0.00E+00">
                  <c:v>1.0009809613421099E-5</c:v>
                </c:pt>
                <c:pt idx="3614" formatCode="0.00E+00">
                  <c:v>3.00294288402634E-5</c:v>
                </c:pt>
                <c:pt idx="3615" formatCode="0.00E+00">
                  <c:v>1.0009809613421099E-5</c:v>
                </c:pt>
                <c:pt idx="3616" formatCode="0.00E+00">
                  <c:v>3.00294288402634E-5</c:v>
                </c:pt>
                <c:pt idx="3617" formatCode="0.00E+00">
                  <c:v>1.0009809613421099E-5</c:v>
                </c:pt>
                <c:pt idx="3618" formatCode="0.00E+00">
                  <c:v>4.0039238453684601E-5</c:v>
                </c:pt>
                <c:pt idx="3619" formatCode="0.00E+00">
                  <c:v>3.00294288402634E-5</c:v>
                </c:pt>
                <c:pt idx="3620" formatCode="0.00E+00">
                  <c:v>5.0049048067105697E-5</c:v>
                </c:pt>
                <c:pt idx="3621" formatCode="0.00E+00">
                  <c:v>3.00294288402634E-5</c:v>
                </c:pt>
                <c:pt idx="3622" formatCode="0.00E+00">
                  <c:v>2.00196192268423E-5</c:v>
                </c:pt>
                <c:pt idx="3623" formatCode="0.00E+00">
                  <c:v>3.00294288402634E-5</c:v>
                </c:pt>
                <c:pt idx="3624" formatCode="0.00E+00">
                  <c:v>4.0039238453684601E-5</c:v>
                </c:pt>
                <c:pt idx="3625" formatCode="0.00E+00">
                  <c:v>3.00294288402634E-5</c:v>
                </c:pt>
                <c:pt idx="3626" formatCode="0.00E+00">
                  <c:v>1.0009809613421099E-5</c:v>
                </c:pt>
                <c:pt idx="3627" formatCode="0.00E+00">
                  <c:v>3.00294288402634E-5</c:v>
                </c:pt>
                <c:pt idx="3628" formatCode="0.00E+00">
                  <c:v>3.00294288402634E-5</c:v>
                </c:pt>
                <c:pt idx="3629" formatCode="0.00E+00">
                  <c:v>3.00294288402634E-5</c:v>
                </c:pt>
                <c:pt idx="3630" formatCode="0.00E+00">
                  <c:v>4.0039238453684601E-5</c:v>
                </c:pt>
                <c:pt idx="3631" formatCode="0.00E+00">
                  <c:v>1.0009809613421099E-5</c:v>
                </c:pt>
                <c:pt idx="3632" formatCode="0.00E+00">
                  <c:v>2.00196192268423E-5</c:v>
                </c:pt>
                <c:pt idx="3633" formatCode="0.00E+00">
                  <c:v>5.0049048067105697E-5</c:v>
                </c:pt>
                <c:pt idx="3634" formatCode="0.00E+00">
                  <c:v>6.0058857680526901E-5</c:v>
                </c:pt>
                <c:pt idx="3635" formatCode="0.00E+00">
                  <c:v>7.0068667293947997E-5</c:v>
                </c:pt>
                <c:pt idx="3636" formatCode="0.00E+00">
                  <c:v>6.0058857680526901E-5</c:v>
                </c:pt>
                <c:pt idx="3637" formatCode="0.00E+00">
                  <c:v>1.0009809613421099E-5</c:v>
                </c:pt>
                <c:pt idx="3638" formatCode="0.00E+00">
                  <c:v>5.0049048067105697E-5</c:v>
                </c:pt>
                <c:pt idx="3639" formatCode="0.00E+00">
                  <c:v>2.00196192268423E-5</c:v>
                </c:pt>
                <c:pt idx="3640" formatCode="0.00E+00">
                  <c:v>5.0049048067105697E-5</c:v>
                </c:pt>
                <c:pt idx="3641" formatCode="0.00E+00">
                  <c:v>4.0039238453684601E-5</c:v>
                </c:pt>
                <c:pt idx="3642" formatCode="0.00E+00">
                  <c:v>5.0049048067105697E-5</c:v>
                </c:pt>
                <c:pt idx="3643" formatCode="0.00E+00">
                  <c:v>3.00294288402634E-5</c:v>
                </c:pt>
                <c:pt idx="3644" formatCode="0.00E+00">
                  <c:v>3.00294288402634E-5</c:v>
                </c:pt>
                <c:pt idx="3645" formatCode="0.00E+00">
                  <c:v>1.0009809613421099E-5</c:v>
                </c:pt>
                <c:pt idx="3646" formatCode="0.00E+00">
                  <c:v>3.00294288402634E-5</c:v>
                </c:pt>
                <c:pt idx="3647" formatCode="0.00E+00">
                  <c:v>2.00196192268423E-5</c:v>
                </c:pt>
                <c:pt idx="3648" formatCode="0.00E+00">
                  <c:v>1.0009809613421099E-5</c:v>
                </c:pt>
                <c:pt idx="3649" formatCode="0.00E+00">
                  <c:v>4.0039238453684601E-5</c:v>
                </c:pt>
                <c:pt idx="3650" formatCode="0.00E+00">
                  <c:v>1.0009809613421099E-5</c:v>
                </c:pt>
                <c:pt idx="3651" formatCode="0.00E+00">
                  <c:v>5.0049048067105697E-5</c:v>
                </c:pt>
                <c:pt idx="3652" formatCode="0.00E+00">
                  <c:v>2.00196192268423E-5</c:v>
                </c:pt>
                <c:pt idx="3653" formatCode="0.00E+00">
                  <c:v>3.00294288402634E-5</c:v>
                </c:pt>
                <c:pt idx="3654" formatCode="0.00E+00">
                  <c:v>1.0009809613421099E-5</c:v>
                </c:pt>
                <c:pt idx="3655" formatCode="0.00E+00">
                  <c:v>4.0039238453684601E-5</c:v>
                </c:pt>
                <c:pt idx="3656" formatCode="0.00E+00">
                  <c:v>5.0049048067105697E-5</c:v>
                </c:pt>
                <c:pt idx="3657" formatCode="0.00E+00">
                  <c:v>1.0009809613421099E-5</c:v>
                </c:pt>
                <c:pt idx="3658" formatCode="0.00E+00">
                  <c:v>2.00196192268423E-5</c:v>
                </c:pt>
                <c:pt idx="3659" formatCode="0.00E+00">
                  <c:v>4.0039238453684601E-5</c:v>
                </c:pt>
                <c:pt idx="3660" formatCode="0.00E+00">
                  <c:v>3.00294288402634E-5</c:v>
                </c:pt>
                <c:pt idx="3661" formatCode="0.00E+00">
                  <c:v>1.0009809613421099E-5</c:v>
                </c:pt>
                <c:pt idx="3662" formatCode="0.00E+00">
                  <c:v>3.00294288402634E-5</c:v>
                </c:pt>
                <c:pt idx="3663" formatCode="0.00E+00">
                  <c:v>1.0009809613421099E-5</c:v>
                </c:pt>
                <c:pt idx="3664" formatCode="0.00E+00">
                  <c:v>5.0049048067105697E-5</c:v>
                </c:pt>
                <c:pt idx="3665" formatCode="0.00E+00">
                  <c:v>5.0049048067105697E-5</c:v>
                </c:pt>
                <c:pt idx="3666" formatCode="0.00E+00">
                  <c:v>1.0009809613421099E-5</c:v>
                </c:pt>
                <c:pt idx="3667" formatCode="0.00E+00">
                  <c:v>6.0058857680526901E-5</c:v>
                </c:pt>
                <c:pt idx="3668" formatCode="0.00E+00">
                  <c:v>1.0009809613421099E-5</c:v>
                </c:pt>
                <c:pt idx="3669" formatCode="0.00E+00">
                  <c:v>4.0039238453684601E-5</c:v>
                </c:pt>
                <c:pt idx="3670" formatCode="0.00E+00">
                  <c:v>5.0049048067105697E-5</c:v>
                </c:pt>
                <c:pt idx="3671" formatCode="0.00E+00">
                  <c:v>3.00294288402634E-5</c:v>
                </c:pt>
                <c:pt idx="3672" formatCode="0.00E+00">
                  <c:v>5.0049048067105697E-5</c:v>
                </c:pt>
                <c:pt idx="3673" formatCode="0.00E+00">
                  <c:v>1.0009809613421099E-5</c:v>
                </c:pt>
                <c:pt idx="3674" formatCode="0.00E+00">
                  <c:v>4.0039238453684601E-5</c:v>
                </c:pt>
                <c:pt idx="3675" formatCode="0.00E+00">
                  <c:v>2.00196192268423E-5</c:v>
                </c:pt>
                <c:pt idx="3676" formatCode="0.00E+00">
                  <c:v>2.00196192268423E-5</c:v>
                </c:pt>
                <c:pt idx="3677" formatCode="0.00E+00">
                  <c:v>1.0009809613421099E-5</c:v>
                </c:pt>
                <c:pt idx="3678" formatCode="0.00E+00">
                  <c:v>3.00294288402634E-5</c:v>
                </c:pt>
                <c:pt idx="3679" formatCode="0.00E+00">
                  <c:v>4.0039238453684601E-5</c:v>
                </c:pt>
                <c:pt idx="3680" formatCode="0.00E+00">
                  <c:v>3.00294288402634E-5</c:v>
                </c:pt>
                <c:pt idx="3681" formatCode="0.00E+00">
                  <c:v>2.00196192268423E-5</c:v>
                </c:pt>
                <c:pt idx="3682" formatCode="0.00E+00">
                  <c:v>3.00294288402634E-5</c:v>
                </c:pt>
                <c:pt idx="3683" formatCode="0.00E+00">
                  <c:v>5.0049048067105697E-5</c:v>
                </c:pt>
                <c:pt idx="3684" formatCode="0.00E+00">
                  <c:v>3.00294288402634E-5</c:v>
                </c:pt>
                <c:pt idx="3685" formatCode="0.00E+00">
                  <c:v>3.00294288402634E-5</c:v>
                </c:pt>
                <c:pt idx="3686" formatCode="0.00E+00">
                  <c:v>2.00196192268423E-5</c:v>
                </c:pt>
                <c:pt idx="3687" formatCode="0.00E+00">
                  <c:v>6.0058857680526901E-5</c:v>
                </c:pt>
                <c:pt idx="3688" formatCode="0.00E+00">
                  <c:v>4.0039238453684601E-5</c:v>
                </c:pt>
                <c:pt idx="3689" formatCode="0.00E+00">
                  <c:v>1.0009809613421099E-5</c:v>
                </c:pt>
                <c:pt idx="3690" formatCode="0.00E+00">
                  <c:v>1.0009809613421099E-5</c:v>
                </c:pt>
                <c:pt idx="3691" formatCode="0.00E+00">
                  <c:v>4.0039238453684601E-5</c:v>
                </c:pt>
                <c:pt idx="3692" formatCode="0.00E+00">
                  <c:v>3.00294288402634E-5</c:v>
                </c:pt>
                <c:pt idx="3693" formatCode="0.00E+00">
                  <c:v>2.00196192268423E-5</c:v>
                </c:pt>
                <c:pt idx="3694" formatCode="0.00E+00">
                  <c:v>2.00196192268423E-5</c:v>
                </c:pt>
                <c:pt idx="3695" formatCode="0.00E+00">
                  <c:v>1.0009809613421099E-5</c:v>
                </c:pt>
                <c:pt idx="3696" formatCode="0.00E+00">
                  <c:v>5.0049048067105697E-5</c:v>
                </c:pt>
                <c:pt idx="3697" formatCode="0.00E+00">
                  <c:v>3.00294288402634E-5</c:v>
                </c:pt>
                <c:pt idx="3698" formatCode="0.00E+00">
                  <c:v>2.00196192268423E-5</c:v>
                </c:pt>
                <c:pt idx="3699" formatCode="0.00E+00">
                  <c:v>2.00196192268423E-5</c:v>
                </c:pt>
                <c:pt idx="3700" formatCode="0.00E+00">
                  <c:v>1.0009809613421099E-5</c:v>
                </c:pt>
                <c:pt idx="3701" formatCode="0.00E+00">
                  <c:v>1.0009809613421099E-5</c:v>
                </c:pt>
                <c:pt idx="3702" formatCode="0.00E+00">
                  <c:v>1.0009809613421099E-5</c:v>
                </c:pt>
                <c:pt idx="3703" formatCode="0.00E+00">
                  <c:v>5.0049048067105697E-5</c:v>
                </c:pt>
                <c:pt idx="3704" formatCode="0.00E+00">
                  <c:v>2.00196192268423E-5</c:v>
                </c:pt>
                <c:pt idx="3705" formatCode="0.00E+00">
                  <c:v>4.0039238453684601E-5</c:v>
                </c:pt>
                <c:pt idx="3706" formatCode="0.00E+00">
                  <c:v>1.0009809613421099E-5</c:v>
                </c:pt>
                <c:pt idx="3707" formatCode="0.00E+00">
                  <c:v>5.0049048067105697E-5</c:v>
                </c:pt>
                <c:pt idx="3708" formatCode="0.00E+00">
                  <c:v>1.0009809613421099E-5</c:v>
                </c:pt>
                <c:pt idx="3709" formatCode="0.00E+00">
                  <c:v>3.00294288402634E-5</c:v>
                </c:pt>
                <c:pt idx="3710" formatCode="0.00E+00">
                  <c:v>3.00294288402634E-5</c:v>
                </c:pt>
                <c:pt idx="3711" formatCode="0.00E+00">
                  <c:v>3.00294288402634E-5</c:v>
                </c:pt>
                <c:pt idx="3712" formatCode="0.00E+00">
                  <c:v>5.0049048067105697E-5</c:v>
                </c:pt>
                <c:pt idx="3713" formatCode="0.00E+00">
                  <c:v>3.00294288402634E-5</c:v>
                </c:pt>
                <c:pt idx="3714" formatCode="0.00E+00">
                  <c:v>1.0009809613421099E-5</c:v>
                </c:pt>
                <c:pt idx="3715" formatCode="0.00E+00">
                  <c:v>3.00294288402634E-5</c:v>
                </c:pt>
                <c:pt idx="3716" formatCode="0.00E+00">
                  <c:v>6.0058857680526901E-5</c:v>
                </c:pt>
                <c:pt idx="3717" formatCode="0.00E+00">
                  <c:v>3.00294288402634E-5</c:v>
                </c:pt>
                <c:pt idx="3718" formatCode="0.00E+00">
                  <c:v>1.0009809613421099E-5</c:v>
                </c:pt>
                <c:pt idx="3719" formatCode="0.00E+00">
                  <c:v>2.00196192268423E-5</c:v>
                </c:pt>
                <c:pt idx="3720" formatCode="0.00E+00">
                  <c:v>2.00196192268423E-5</c:v>
                </c:pt>
                <c:pt idx="3721" formatCode="0.00E+00">
                  <c:v>1.0009809613421099E-5</c:v>
                </c:pt>
                <c:pt idx="3722" formatCode="0.00E+00">
                  <c:v>3.00294288402634E-5</c:v>
                </c:pt>
                <c:pt idx="3723" formatCode="0.00E+00">
                  <c:v>2.00196192268423E-5</c:v>
                </c:pt>
                <c:pt idx="3724" formatCode="0.00E+00">
                  <c:v>4.0039238453684601E-5</c:v>
                </c:pt>
                <c:pt idx="3725" formatCode="0.00E+00">
                  <c:v>4.0039238453684601E-5</c:v>
                </c:pt>
                <c:pt idx="3726" formatCode="0.00E+00">
                  <c:v>1.0009809613421099E-5</c:v>
                </c:pt>
                <c:pt idx="3727" formatCode="0.00E+00">
                  <c:v>3.00294288402634E-5</c:v>
                </c:pt>
                <c:pt idx="3728" formatCode="0.00E+00">
                  <c:v>4.0039238453684601E-5</c:v>
                </c:pt>
                <c:pt idx="3729" formatCode="0.00E+00">
                  <c:v>2.00196192268423E-5</c:v>
                </c:pt>
                <c:pt idx="3730" formatCode="0.00E+00">
                  <c:v>3.00294288402634E-5</c:v>
                </c:pt>
                <c:pt idx="3731" formatCode="0.00E+00">
                  <c:v>3.00294288402634E-5</c:v>
                </c:pt>
                <c:pt idx="3732" formatCode="0.00E+00">
                  <c:v>1.0009809613421099E-5</c:v>
                </c:pt>
                <c:pt idx="3733" formatCode="0.00E+00">
                  <c:v>4.0039238453684601E-5</c:v>
                </c:pt>
                <c:pt idx="3734" formatCode="0.00E+00">
                  <c:v>3.00294288402634E-5</c:v>
                </c:pt>
                <c:pt idx="3735" formatCode="0.00E+00">
                  <c:v>4.0039238453684601E-5</c:v>
                </c:pt>
                <c:pt idx="3736" formatCode="0.00E+00">
                  <c:v>2.00196192268423E-5</c:v>
                </c:pt>
                <c:pt idx="3737" formatCode="0.00E+00">
                  <c:v>4.0039238453684601E-5</c:v>
                </c:pt>
                <c:pt idx="3738" formatCode="0.00E+00">
                  <c:v>2.00196192268423E-5</c:v>
                </c:pt>
                <c:pt idx="3739" formatCode="0.00E+00">
                  <c:v>1.0009809613421099E-5</c:v>
                </c:pt>
                <c:pt idx="3740" formatCode="0.00E+00">
                  <c:v>2.00196192268423E-5</c:v>
                </c:pt>
                <c:pt idx="3741" formatCode="0.00E+00">
                  <c:v>2.00196192268423E-5</c:v>
                </c:pt>
                <c:pt idx="3742" formatCode="0.00E+00">
                  <c:v>3.00294288402634E-5</c:v>
                </c:pt>
                <c:pt idx="3743" formatCode="0.00E+00">
                  <c:v>2.00196192268423E-5</c:v>
                </c:pt>
                <c:pt idx="3744" formatCode="0.00E+00">
                  <c:v>2.00196192268423E-5</c:v>
                </c:pt>
                <c:pt idx="3745" formatCode="0.00E+00">
                  <c:v>2.00196192268423E-5</c:v>
                </c:pt>
                <c:pt idx="3746" formatCode="0.00E+00">
                  <c:v>2.00196192268423E-5</c:v>
                </c:pt>
                <c:pt idx="3747" formatCode="0.00E+00">
                  <c:v>2.00196192268423E-5</c:v>
                </c:pt>
                <c:pt idx="3748" formatCode="0.00E+00">
                  <c:v>3.00294288402634E-5</c:v>
                </c:pt>
                <c:pt idx="3749" formatCode="0.00E+00">
                  <c:v>2.00196192268423E-5</c:v>
                </c:pt>
                <c:pt idx="3750" formatCode="0.00E+00">
                  <c:v>2.00196192268423E-5</c:v>
                </c:pt>
                <c:pt idx="3751" formatCode="0.00E+00">
                  <c:v>6.0058857680526901E-5</c:v>
                </c:pt>
                <c:pt idx="3752" formatCode="0.00E+00">
                  <c:v>3.00294288402634E-5</c:v>
                </c:pt>
                <c:pt idx="3753" formatCode="0.00E+00">
                  <c:v>1.0009809613421099E-5</c:v>
                </c:pt>
                <c:pt idx="3754" formatCode="0.00E+00">
                  <c:v>1.0009809613421099E-5</c:v>
                </c:pt>
                <c:pt idx="3755" formatCode="0.00E+00">
                  <c:v>2.00196192268423E-5</c:v>
                </c:pt>
                <c:pt idx="3756" formatCode="0.00E+00">
                  <c:v>2.00196192268423E-5</c:v>
                </c:pt>
                <c:pt idx="3757" formatCode="0.00E+00">
                  <c:v>2.00196192268423E-5</c:v>
                </c:pt>
                <c:pt idx="3758" formatCode="0.00E+00">
                  <c:v>4.0039238453684601E-5</c:v>
                </c:pt>
                <c:pt idx="3759" formatCode="0.00E+00">
                  <c:v>3.00294288402634E-5</c:v>
                </c:pt>
                <c:pt idx="3760" formatCode="0.00E+00">
                  <c:v>2.00196192268423E-5</c:v>
                </c:pt>
                <c:pt idx="3761" formatCode="0.00E+00">
                  <c:v>2.00196192268423E-5</c:v>
                </c:pt>
                <c:pt idx="3762" formatCode="0.00E+00">
                  <c:v>4.0039238453684601E-5</c:v>
                </c:pt>
                <c:pt idx="3763" formatCode="0.00E+00">
                  <c:v>2.00196192268423E-5</c:v>
                </c:pt>
                <c:pt idx="3764" formatCode="0.00E+00">
                  <c:v>2.00196192268423E-5</c:v>
                </c:pt>
                <c:pt idx="3765" formatCode="0.00E+00">
                  <c:v>2.00196192268423E-5</c:v>
                </c:pt>
                <c:pt idx="3766" formatCode="0.00E+00">
                  <c:v>5.0049048067105697E-5</c:v>
                </c:pt>
                <c:pt idx="3767" formatCode="0.00E+00">
                  <c:v>1.0009809613421099E-5</c:v>
                </c:pt>
                <c:pt idx="3768" formatCode="0.00E+00">
                  <c:v>6.0058857680526901E-5</c:v>
                </c:pt>
                <c:pt idx="3769" formatCode="0.00E+00">
                  <c:v>6.0058857680526901E-5</c:v>
                </c:pt>
                <c:pt idx="3770" formatCode="0.00E+00">
                  <c:v>3.00294288402634E-5</c:v>
                </c:pt>
                <c:pt idx="3771" formatCode="0.00E+00">
                  <c:v>1.0009809613421099E-5</c:v>
                </c:pt>
                <c:pt idx="3772" formatCode="0.00E+00">
                  <c:v>1.0009809613421099E-5</c:v>
                </c:pt>
                <c:pt idx="3773" formatCode="0.00E+00">
                  <c:v>3.00294288402634E-5</c:v>
                </c:pt>
                <c:pt idx="3774" formatCode="0.00E+00">
                  <c:v>5.0049048067105697E-5</c:v>
                </c:pt>
                <c:pt idx="3775" formatCode="0.00E+00">
                  <c:v>1.0009809613421099E-5</c:v>
                </c:pt>
                <c:pt idx="3776" formatCode="0.00E+00">
                  <c:v>1.0009809613421099E-5</c:v>
                </c:pt>
                <c:pt idx="3777" formatCode="0.00E+00">
                  <c:v>4.0039238453684601E-5</c:v>
                </c:pt>
                <c:pt idx="3778" formatCode="0.00E+00">
                  <c:v>1.0009809613421099E-5</c:v>
                </c:pt>
                <c:pt idx="3779" formatCode="0.00E+00">
                  <c:v>2.00196192268423E-5</c:v>
                </c:pt>
                <c:pt idx="3780" formatCode="0.00E+00">
                  <c:v>2.00196192268423E-5</c:v>
                </c:pt>
                <c:pt idx="3781" formatCode="0.00E+00">
                  <c:v>5.0049048067105697E-5</c:v>
                </c:pt>
                <c:pt idx="3782" formatCode="0.00E+00">
                  <c:v>2.00196192268423E-5</c:v>
                </c:pt>
                <c:pt idx="3783" formatCode="0.00E+00">
                  <c:v>1.0009809613421099E-5</c:v>
                </c:pt>
                <c:pt idx="3784" formatCode="0.00E+00">
                  <c:v>1.0009809613421099E-5</c:v>
                </c:pt>
                <c:pt idx="3785" formatCode="0.00E+00">
                  <c:v>1.0009809613421099E-5</c:v>
                </c:pt>
                <c:pt idx="3786" formatCode="0.00E+00">
                  <c:v>3.00294288402634E-5</c:v>
                </c:pt>
                <c:pt idx="3787" formatCode="0.00E+00">
                  <c:v>2.00196192268423E-5</c:v>
                </c:pt>
                <c:pt idx="3788" formatCode="0.00E+00">
                  <c:v>2.00196192268423E-5</c:v>
                </c:pt>
                <c:pt idx="3789" formatCode="0.00E+00">
                  <c:v>6.0058857680526901E-5</c:v>
                </c:pt>
                <c:pt idx="3790" formatCode="0.00E+00">
                  <c:v>2.00196192268423E-5</c:v>
                </c:pt>
                <c:pt idx="3791" formatCode="0.00E+00">
                  <c:v>2.00196192268423E-5</c:v>
                </c:pt>
                <c:pt idx="3792" formatCode="0.00E+00">
                  <c:v>2.00196192268423E-5</c:v>
                </c:pt>
                <c:pt idx="3793" formatCode="0.00E+00">
                  <c:v>3.00294288402634E-5</c:v>
                </c:pt>
                <c:pt idx="3794" formatCode="0.00E+00">
                  <c:v>5.0049048067105697E-5</c:v>
                </c:pt>
                <c:pt idx="3795" formatCode="0.00E+00">
                  <c:v>2.00196192268423E-5</c:v>
                </c:pt>
                <c:pt idx="3796" formatCode="0.00E+00">
                  <c:v>5.0049048067105697E-5</c:v>
                </c:pt>
                <c:pt idx="3797" formatCode="0.00E+00">
                  <c:v>2.00196192268423E-5</c:v>
                </c:pt>
                <c:pt idx="3798" formatCode="0.00E+00">
                  <c:v>1.0009809613421099E-5</c:v>
                </c:pt>
                <c:pt idx="3799" formatCode="0.00E+00">
                  <c:v>4.0039238453684601E-5</c:v>
                </c:pt>
                <c:pt idx="3800" formatCode="0.00E+00">
                  <c:v>3.00294288402634E-5</c:v>
                </c:pt>
                <c:pt idx="3801" formatCode="0.00E+00">
                  <c:v>2.00196192268423E-5</c:v>
                </c:pt>
                <c:pt idx="3802" formatCode="0.00E+00">
                  <c:v>2.00196192268423E-5</c:v>
                </c:pt>
                <c:pt idx="3803" formatCode="0.00E+00">
                  <c:v>4.0039238453684601E-5</c:v>
                </c:pt>
                <c:pt idx="3804" formatCode="0.00E+00">
                  <c:v>3.00294288402634E-5</c:v>
                </c:pt>
                <c:pt idx="3805" formatCode="0.00E+00">
                  <c:v>2.00196192268423E-5</c:v>
                </c:pt>
                <c:pt idx="3806" formatCode="0.00E+00">
                  <c:v>3.00294288402634E-5</c:v>
                </c:pt>
                <c:pt idx="3807" formatCode="0.00E+00">
                  <c:v>4.0039238453684601E-5</c:v>
                </c:pt>
                <c:pt idx="3808" formatCode="0.00E+00">
                  <c:v>1.0009809613421099E-5</c:v>
                </c:pt>
                <c:pt idx="3809" formatCode="0.00E+00">
                  <c:v>2.00196192268423E-5</c:v>
                </c:pt>
                <c:pt idx="3810" formatCode="0.00E+00">
                  <c:v>1.0009809613421099E-5</c:v>
                </c:pt>
                <c:pt idx="3811" formatCode="0.00E+00">
                  <c:v>1.0009809613421099E-5</c:v>
                </c:pt>
                <c:pt idx="3812" formatCode="0.00E+00">
                  <c:v>1.0009809613421099E-5</c:v>
                </c:pt>
                <c:pt idx="3813" formatCode="0.00E+00">
                  <c:v>3.00294288402634E-5</c:v>
                </c:pt>
                <c:pt idx="3814" formatCode="0.00E+00">
                  <c:v>2.00196192268423E-5</c:v>
                </c:pt>
                <c:pt idx="3815" formatCode="0.00E+00">
                  <c:v>1.0009809613421099E-5</c:v>
                </c:pt>
                <c:pt idx="3816" formatCode="0.00E+00">
                  <c:v>6.0058857680526901E-5</c:v>
                </c:pt>
                <c:pt idx="3817" formatCode="0.00E+00">
                  <c:v>1.0009809613421099E-5</c:v>
                </c:pt>
                <c:pt idx="3818" formatCode="0.00E+00">
                  <c:v>1.0009809613421099E-5</c:v>
                </c:pt>
                <c:pt idx="3819" formatCode="0.00E+00">
                  <c:v>5.0049048067105697E-5</c:v>
                </c:pt>
                <c:pt idx="3820" formatCode="0.00E+00">
                  <c:v>3.00294288402634E-5</c:v>
                </c:pt>
                <c:pt idx="3821" formatCode="0.00E+00">
                  <c:v>6.0058857680526901E-5</c:v>
                </c:pt>
                <c:pt idx="3822" formatCode="0.00E+00">
                  <c:v>1.0009809613421099E-5</c:v>
                </c:pt>
                <c:pt idx="3823" formatCode="0.00E+00">
                  <c:v>3.00294288402634E-5</c:v>
                </c:pt>
                <c:pt idx="3824" formatCode="0.00E+00">
                  <c:v>1.0009809613421099E-5</c:v>
                </c:pt>
                <c:pt idx="3825" formatCode="0.00E+00">
                  <c:v>2.00196192268423E-5</c:v>
                </c:pt>
                <c:pt idx="3826" formatCode="0.00E+00">
                  <c:v>3.00294288402634E-5</c:v>
                </c:pt>
                <c:pt idx="3827" formatCode="0.00E+00">
                  <c:v>2.00196192268423E-5</c:v>
                </c:pt>
                <c:pt idx="3828" formatCode="0.00E+00">
                  <c:v>5.0049048067105697E-5</c:v>
                </c:pt>
                <c:pt idx="3829" formatCode="0.00E+00">
                  <c:v>3.00294288402634E-5</c:v>
                </c:pt>
                <c:pt idx="3830" formatCode="0.00E+00">
                  <c:v>3.00294288402634E-5</c:v>
                </c:pt>
                <c:pt idx="3831" formatCode="0.00E+00">
                  <c:v>2.00196192268423E-5</c:v>
                </c:pt>
                <c:pt idx="3832" formatCode="0.00E+00">
                  <c:v>1.0009809613421099E-5</c:v>
                </c:pt>
                <c:pt idx="3833" formatCode="0.00E+00">
                  <c:v>1.0009809613421099E-5</c:v>
                </c:pt>
                <c:pt idx="3834" formatCode="0.00E+00">
                  <c:v>2.00196192268423E-5</c:v>
                </c:pt>
                <c:pt idx="3835" formatCode="0.00E+00">
                  <c:v>1.0009809613421099E-5</c:v>
                </c:pt>
                <c:pt idx="3836" formatCode="0.00E+00">
                  <c:v>5.0049048067105697E-5</c:v>
                </c:pt>
                <c:pt idx="3837" formatCode="0.00E+00">
                  <c:v>3.00294288402634E-5</c:v>
                </c:pt>
                <c:pt idx="3838" formatCode="0.00E+00">
                  <c:v>4.0039238453684601E-5</c:v>
                </c:pt>
                <c:pt idx="3839" formatCode="0.00E+00">
                  <c:v>1.0009809613421099E-5</c:v>
                </c:pt>
                <c:pt idx="3840" formatCode="0.00E+00">
                  <c:v>2.00196192268423E-5</c:v>
                </c:pt>
                <c:pt idx="3841" formatCode="0.00E+00">
                  <c:v>3.00294288402634E-5</c:v>
                </c:pt>
                <c:pt idx="3842" formatCode="0.00E+00">
                  <c:v>1.0009809613421099E-5</c:v>
                </c:pt>
                <c:pt idx="3843" formatCode="0.00E+00">
                  <c:v>7.0068667293947997E-5</c:v>
                </c:pt>
                <c:pt idx="3844" formatCode="0.00E+00">
                  <c:v>2.00196192268423E-5</c:v>
                </c:pt>
                <c:pt idx="3845" formatCode="0.00E+00">
                  <c:v>3.00294288402634E-5</c:v>
                </c:pt>
                <c:pt idx="3846" formatCode="0.00E+00">
                  <c:v>1.0009809613421099E-5</c:v>
                </c:pt>
                <c:pt idx="3847" formatCode="0.00E+00">
                  <c:v>1.0009809613421099E-5</c:v>
                </c:pt>
                <c:pt idx="3848" formatCode="0.00E+00">
                  <c:v>1.0009809613421099E-5</c:v>
                </c:pt>
                <c:pt idx="3849" formatCode="0.00E+00">
                  <c:v>3.00294288402634E-5</c:v>
                </c:pt>
                <c:pt idx="3850" formatCode="0.00E+00">
                  <c:v>2.00196192268423E-5</c:v>
                </c:pt>
                <c:pt idx="3851" formatCode="0.00E+00">
                  <c:v>1.0009809613421099E-5</c:v>
                </c:pt>
                <c:pt idx="3852" formatCode="0.00E+00">
                  <c:v>2.00196192268423E-5</c:v>
                </c:pt>
                <c:pt idx="3853" formatCode="0.00E+00">
                  <c:v>2.00196192268423E-5</c:v>
                </c:pt>
                <c:pt idx="3854" formatCode="0.00E+00">
                  <c:v>4.0039238453684601E-5</c:v>
                </c:pt>
                <c:pt idx="3855" formatCode="0.00E+00">
                  <c:v>1.0009809613421099E-5</c:v>
                </c:pt>
                <c:pt idx="3856" formatCode="0.00E+00">
                  <c:v>1.0009809613421099E-5</c:v>
                </c:pt>
                <c:pt idx="3857" formatCode="0.00E+00">
                  <c:v>1.0009809613421099E-5</c:v>
                </c:pt>
                <c:pt idx="3858" formatCode="0.00E+00">
                  <c:v>1.0009809613421099E-5</c:v>
                </c:pt>
                <c:pt idx="3859" formatCode="0.00E+00">
                  <c:v>2.00196192268423E-5</c:v>
                </c:pt>
                <c:pt idx="3860" formatCode="0.00E+00">
                  <c:v>4.0039238453684601E-5</c:v>
                </c:pt>
                <c:pt idx="3861" formatCode="0.00E+00">
                  <c:v>1.0009809613421099E-5</c:v>
                </c:pt>
                <c:pt idx="3862" formatCode="0.00E+00">
                  <c:v>6.0058857680526901E-5</c:v>
                </c:pt>
                <c:pt idx="3863" formatCode="0.00E+00">
                  <c:v>1.0009809613421099E-5</c:v>
                </c:pt>
                <c:pt idx="3864" formatCode="0.00E+00">
                  <c:v>3.00294288402634E-5</c:v>
                </c:pt>
                <c:pt idx="3865" formatCode="0.00E+00">
                  <c:v>2.00196192268423E-5</c:v>
                </c:pt>
                <c:pt idx="3866" formatCode="0.00E+00">
                  <c:v>5.0049048067105697E-5</c:v>
                </c:pt>
                <c:pt idx="3867" formatCode="0.00E+00">
                  <c:v>1.0009809613421099E-5</c:v>
                </c:pt>
                <c:pt idx="3868" formatCode="0.00E+00">
                  <c:v>5.0049048067105697E-5</c:v>
                </c:pt>
                <c:pt idx="3869" formatCode="0.00E+00">
                  <c:v>1.0009809613421099E-5</c:v>
                </c:pt>
                <c:pt idx="3870" formatCode="0.00E+00">
                  <c:v>2.00196192268423E-5</c:v>
                </c:pt>
                <c:pt idx="3871" formatCode="0.00E+00">
                  <c:v>2.00196192268423E-5</c:v>
                </c:pt>
                <c:pt idx="3872" formatCode="0.00E+00">
                  <c:v>3.00294288402634E-5</c:v>
                </c:pt>
                <c:pt idx="3873" formatCode="0.00E+00">
                  <c:v>2.00196192268423E-5</c:v>
                </c:pt>
                <c:pt idx="3874" formatCode="0.00E+00">
                  <c:v>1.0009809613421099E-5</c:v>
                </c:pt>
                <c:pt idx="3875" formatCode="0.00E+00">
                  <c:v>1.0009809613421099E-5</c:v>
                </c:pt>
                <c:pt idx="3876" formatCode="0.00E+00">
                  <c:v>3.00294288402634E-5</c:v>
                </c:pt>
                <c:pt idx="3877" formatCode="0.00E+00">
                  <c:v>2.00196192268423E-5</c:v>
                </c:pt>
                <c:pt idx="3878" formatCode="0.00E+00">
                  <c:v>1.0009809613421099E-5</c:v>
                </c:pt>
                <c:pt idx="3879" formatCode="0.00E+00">
                  <c:v>1.0009809613421099E-5</c:v>
                </c:pt>
                <c:pt idx="3880" formatCode="0.00E+00">
                  <c:v>2.00196192268423E-5</c:v>
                </c:pt>
                <c:pt idx="3881" formatCode="0.00E+00">
                  <c:v>1.0009809613421099E-5</c:v>
                </c:pt>
                <c:pt idx="3882" formatCode="0.00E+00">
                  <c:v>3.00294288402634E-5</c:v>
                </c:pt>
                <c:pt idx="3883" formatCode="0.00E+00">
                  <c:v>1.0009809613421099E-5</c:v>
                </c:pt>
                <c:pt idx="3884" formatCode="0.00E+00">
                  <c:v>3.00294288402634E-5</c:v>
                </c:pt>
                <c:pt idx="3885" formatCode="0.00E+00">
                  <c:v>2.00196192268423E-5</c:v>
                </c:pt>
                <c:pt idx="3886" formatCode="0.00E+00">
                  <c:v>5.0049048067105697E-5</c:v>
                </c:pt>
                <c:pt idx="3887" formatCode="0.00E+00">
                  <c:v>4.0039238453684601E-5</c:v>
                </c:pt>
                <c:pt idx="3888" formatCode="0.00E+00">
                  <c:v>4.0039238453684601E-5</c:v>
                </c:pt>
                <c:pt idx="3889" formatCode="0.00E+00">
                  <c:v>3.00294288402634E-5</c:v>
                </c:pt>
                <c:pt idx="3890" formatCode="0.00E+00">
                  <c:v>3.00294288402634E-5</c:v>
                </c:pt>
                <c:pt idx="3891" formatCode="0.00E+00">
                  <c:v>3.00294288402634E-5</c:v>
                </c:pt>
                <c:pt idx="3892" formatCode="0.00E+00">
                  <c:v>2.00196192268423E-5</c:v>
                </c:pt>
                <c:pt idx="3893" formatCode="0.00E+00">
                  <c:v>1.0009809613421099E-5</c:v>
                </c:pt>
                <c:pt idx="3894" formatCode="0.00E+00">
                  <c:v>2.00196192268423E-5</c:v>
                </c:pt>
                <c:pt idx="3895" formatCode="0.00E+00">
                  <c:v>3.00294288402634E-5</c:v>
                </c:pt>
                <c:pt idx="3896" formatCode="0.00E+00">
                  <c:v>1.0009809613421099E-5</c:v>
                </c:pt>
                <c:pt idx="3897" formatCode="0.00E+00">
                  <c:v>2.00196192268423E-5</c:v>
                </c:pt>
                <c:pt idx="3898" formatCode="0.00E+00">
                  <c:v>2.00196192268423E-5</c:v>
                </c:pt>
                <c:pt idx="3899" formatCode="0.00E+00">
                  <c:v>5.0049048067105697E-5</c:v>
                </c:pt>
                <c:pt idx="3900" formatCode="0.00E+00">
                  <c:v>4.0039238453684601E-5</c:v>
                </c:pt>
                <c:pt idx="3901" formatCode="0.00E+00">
                  <c:v>1.0009809613421099E-5</c:v>
                </c:pt>
                <c:pt idx="3902" formatCode="0.00E+00">
                  <c:v>4.0039238453684601E-5</c:v>
                </c:pt>
                <c:pt idx="3903" formatCode="0.00E+00">
                  <c:v>1.0009809613421099E-5</c:v>
                </c:pt>
                <c:pt idx="3904" formatCode="0.00E+00">
                  <c:v>1.0009809613421099E-5</c:v>
                </c:pt>
                <c:pt idx="3905" formatCode="0.00E+00">
                  <c:v>1.0009809613421099E-5</c:v>
                </c:pt>
                <c:pt idx="3906" formatCode="0.00E+00">
                  <c:v>1.0009809613421099E-5</c:v>
                </c:pt>
                <c:pt idx="3907" formatCode="0.00E+00">
                  <c:v>3.00294288402634E-5</c:v>
                </c:pt>
                <c:pt idx="3908" formatCode="0.00E+00">
                  <c:v>2.00196192268423E-5</c:v>
                </c:pt>
                <c:pt idx="3909" formatCode="0.00E+00">
                  <c:v>2.00196192268423E-5</c:v>
                </c:pt>
                <c:pt idx="3910" formatCode="0.00E+00">
                  <c:v>1.0009809613421099E-5</c:v>
                </c:pt>
                <c:pt idx="3911" formatCode="0.00E+00">
                  <c:v>1.0009809613421099E-5</c:v>
                </c:pt>
                <c:pt idx="3912" formatCode="0.00E+00">
                  <c:v>1.0009809613421099E-5</c:v>
                </c:pt>
                <c:pt idx="3913" formatCode="0.00E+00">
                  <c:v>1.0009809613421099E-5</c:v>
                </c:pt>
                <c:pt idx="3914" formatCode="0.00E+00">
                  <c:v>1.0009809613421099E-5</c:v>
                </c:pt>
                <c:pt idx="3915" formatCode="0.00E+00">
                  <c:v>4.0039238453684601E-5</c:v>
                </c:pt>
                <c:pt idx="3916" formatCode="0.00E+00">
                  <c:v>2.00196192268423E-5</c:v>
                </c:pt>
                <c:pt idx="3917" formatCode="0.00E+00">
                  <c:v>1.0009809613421099E-5</c:v>
                </c:pt>
                <c:pt idx="3918" formatCode="0.00E+00">
                  <c:v>3.00294288402634E-5</c:v>
                </c:pt>
                <c:pt idx="3919" formatCode="0.00E+00">
                  <c:v>4.0039238453684601E-5</c:v>
                </c:pt>
                <c:pt idx="3920" formatCode="0.00E+00">
                  <c:v>2.00196192268423E-5</c:v>
                </c:pt>
                <c:pt idx="3921" formatCode="0.00E+00">
                  <c:v>3.00294288402634E-5</c:v>
                </c:pt>
                <c:pt idx="3922" formatCode="0.00E+00">
                  <c:v>2.00196192268423E-5</c:v>
                </c:pt>
                <c:pt idx="3923" formatCode="0.00E+00">
                  <c:v>1.0009809613421099E-5</c:v>
                </c:pt>
                <c:pt idx="3924" formatCode="0.00E+00">
                  <c:v>2.00196192268423E-5</c:v>
                </c:pt>
                <c:pt idx="3925" formatCode="0.00E+00">
                  <c:v>4.0039238453684601E-5</c:v>
                </c:pt>
                <c:pt idx="3926" formatCode="0.00E+00">
                  <c:v>3.00294288402634E-5</c:v>
                </c:pt>
                <c:pt idx="3927" formatCode="0.00E+00">
                  <c:v>3.00294288402634E-5</c:v>
                </c:pt>
                <c:pt idx="3928" formatCode="0.00E+00">
                  <c:v>1.0009809613421099E-5</c:v>
                </c:pt>
                <c:pt idx="3929" formatCode="0.00E+00">
                  <c:v>1.0009809613421099E-5</c:v>
                </c:pt>
                <c:pt idx="3930" formatCode="0.00E+00">
                  <c:v>2.00196192268423E-5</c:v>
                </c:pt>
                <c:pt idx="3931" formatCode="0.00E+00">
                  <c:v>2.00196192268423E-5</c:v>
                </c:pt>
                <c:pt idx="3932" formatCode="0.00E+00">
                  <c:v>2.00196192268423E-5</c:v>
                </c:pt>
                <c:pt idx="3933" formatCode="0.00E+00">
                  <c:v>3.00294288402634E-5</c:v>
                </c:pt>
                <c:pt idx="3934" formatCode="0.00E+00">
                  <c:v>2.00196192268423E-5</c:v>
                </c:pt>
                <c:pt idx="3935" formatCode="0.00E+00">
                  <c:v>2.00196192268423E-5</c:v>
                </c:pt>
                <c:pt idx="3936" formatCode="0.00E+00">
                  <c:v>1.0009809613421099E-5</c:v>
                </c:pt>
                <c:pt idx="3937" formatCode="0.00E+00">
                  <c:v>2.00196192268423E-5</c:v>
                </c:pt>
                <c:pt idx="3938" formatCode="0.00E+00">
                  <c:v>2.00196192268423E-5</c:v>
                </c:pt>
                <c:pt idx="3939" formatCode="0.00E+00">
                  <c:v>4.0039238453684601E-5</c:v>
                </c:pt>
                <c:pt idx="3940" formatCode="0.00E+00">
                  <c:v>3.00294288402634E-5</c:v>
                </c:pt>
                <c:pt idx="3941" formatCode="0.00E+00">
                  <c:v>5.0049048067105697E-5</c:v>
                </c:pt>
                <c:pt idx="3942" formatCode="0.00E+00">
                  <c:v>1.0009809613421099E-5</c:v>
                </c:pt>
                <c:pt idx="3943" formatCode="0.00E+00">
                  <c:v>4.0039238453684601E-5</c:v>
                </c:pt>
                <c:pt idx="3944" formatCode="0.00E+00">
                  <c:v>2.00196192268423E-5</c:v>
                </c:pt>
                <c:pt idx="3945" formatCode="0.00E+00">
                  <c:v>1.0009809613421099E-5</c:v>
                </c:pt>
                <c:pt idx="3946" formatCode="0.00E+00">
                  <c:v>2.00196192268423E-5</c:v>
                </c:pt>
                <c:pt idx="3947" formatCode="0.00E+00">
                  <c:v>2.00196192268423E-5</c:v>
                </c:pt>
                <c:pt idx="3948" formatCode="0.00E+00">
                  <c:v>1.0009809613421099E-5</c:v>
                </c:pt>
                <c:pt idx="3949" formatCode="0.00E+00">
                  <c:v>2.00196192268423E-5</c:v>
                </c:pt>
                <c:pt idx="3950" formatCode="0.00E+00">
                  <c:v>3.00294288402634E-5</c:v>
                </c:pt>
                <c:pt idx="3951" formatCode="0.00E+00">
                  <c:v>1.0009809613421099E-5</c:v>
                </c:pt>
                <c:pt idx="3952" formatCode="0.00E+00">
                  <c:v>2.00196192268423E-5</c:v>
                </c:pt>
                <c:pt idx="3953" formatCode="0.00E+00">
                  <c:v>2.00196192268423E-5</c:v>
                </c:pt>
                <c:pt idx="3954" formatCode="0.00E+00">
                  <c:v>1.0009809613421099E-5</c:v>
                </c:pt>
                <c:pt idx="3955" formatCode="0.00E+00">
                  <c:v>2.00196192268423E-5</c:v>
                </c:pt>
                <c:pt idx="3956" formatCode="0.00E+00">
                  <c:v>2.00196192268423E-5</c:v>
                </c:pt>
                <c:pt idx="3957" formatCode="0.00E+00">
                  <c:v>2.00196192268423E-5</c:v>
                </c:pt>
                <c:pt idx="3958" formatCode="0.00E+00">
                  <c:v>4.0039238453684601E-5</c:v>
                </c:pt>
                <c:pt idx="3959" formatCode="0.00E+00">
                  <c:v>3.00294288402634E-5</c:v>
                </c:pt>
                <c:pt idx="3960" formatCode="0.00E+00">
                  <c:v>2.00196192268423E-5</c:v>
                </c:pt>
                <c:pt idx="3961" formatCode="0.00E+00">
                  <c:v>2.00196192268423E-5</c:v>
                </c:pt>
                <c:pt idx="3962" formatCode="0.00E+00">
                  <c:v>1.0009809613421099E-5</c:v>
                </c:pt>
                <c:pt idx="3963" formatCode="0.00E+00">
                  <c:v>1.0009809613421099E-5</c:v>
                </c:pt>
                <c:pt idx="3964" formatCode="0.00E+00">
                  <c:v>1.0009809613421099E-5</c:v>
                </c:pt>
                <c:pt idx="3965" formatCode="0.00E+00">
                  <c:v>2.00196192268423E-5</c:v>
                </c:pt>
                <c:pt idx="3966" formatCode="0.00E+00">
                  <c:v>3.00294288402634E-5</c:v>
                </c:pt>
                <c:pt idx="3967" formatCode="0.00E+00">
                  <c:v>1.0009809613421099E-5</c:v>
                </c:pt>
                <c:pt idx="3968" formatCode="0.00E+00">
                  <c:v>3.00294288402634E-5</c:v>
                </c:pt>
                <c:pt idx="3969" formatCode="0.00E+00">
                  <c:v>4.0039238453684601E-5</c:v>
                </c:pt>
                <c:pt idx="3970" formatCode="0.00E+00">
                  <c:v>2.00196192268423E-5</c:v>
                </c:pt>
                <c:pt idx="3971" formatCode="0.00E+00">
                  <c:v>1.0009809613421099E-5</c:v>
                </c:pt>
                <c:pt idx="3972" formatCode="0.00E+00">
                  <c:v>1.0009809613421099E-5</c:v>
                </c:pt>
                <c:pt idx="3973" formatCode="0.00E+00">
                  <c:v>1.0009809613421099E-5</c:v>
                </c:pt>
                <c:pt idx="3974" formatCode="0.00E+00">
                  <c:v>3.00294288402634E-5</c:v>
                </c:pt>
                <c:pt idx="3975" formatCode="0.00E+00">
                  <c:v>1.0009809613421099E-5</c:v>
                </c:pt>
                <c:pt idx="3976" formatCode="0.00E+00">
                  <c:v>3.00294288402634E-5</c:v>
                </c:pt>
                <c:pt idx="3977" formatCode="0.00E+00">
                  <c:v>1.0009809613421099E-5</c:v>
                </c:pt>
                <c:pt idx="3978" formatCode="0.00E+00">
                  <c:v>1.0009809613421099E-5</c:v>
                </c:pt>
                <c:pt idx="3979" formatCode="0.00E+00">
                  <c:v>2.00196192268423E-5</c:v>
                </c:pt>
                <c:pt idx="3980" formatCode="0.00E+00">
                  <c:v>1.0009809613421099E-5</c:v>
                </c:pt>
                <c:pt idx="3981" formatCode="0.00E+00">
                  <c:v>3.00294288402634E-5</c:v>
                </c:pt>
                <c:pt idx="3982" formatCode="0.00E+00">
                  <c:v>4.0039238453684601E-5</c:v>
                </c:pt>
                <c:pt idx="3983" formatCode="0.00E+00">
                  <c:v>1.0009809613421099E-5</c:v>
                </c:pt>
                <c:pt idx="3984" formatCode="0.00E+00">
                  <c:v>2.00196192268423E-5</c:v>
                </c:pt>
                <c:pt idx="3985" formatCode="0.00E+00">
                  <c:v>1.0009809613421099E-5</c:v>
                </c:pt>
                <c:pt idx="3986" formatCode="0.00E+00">
                  <c:v>2.00196192268423E-5</c:v>
                </c:pt>
                <c:pt idx="3987" formatCode="0.00E+00">
                  <c:v>1.0009809613421099E-5</c:v>
                </c:pt>
                <c:pt idx="3988" formatCode="0.00E+00">
                  <c:v>1.0009809613421099E-5</c:v>
                </c:pt>
                <c:pt idx="3989" formatCode="0.00E+00">
                  <c:v>2.00196192268423E-5</c:v>
                </c:pt>
                <c:pt idx="3990" formatCode="0.00E+00">
                  <c:v>2.00196192268423E-5</c:v>
                </c:pt>
                <c:pt idx="3991" formatCode="0.00E+00">
                  <c:v>1.0009809613421099E-5</c:v>
                </c:pt>
                <c:pt idx="3992" formatCode="0.00E+00">
                  <c:v>5.0049048067105697E-5</c:v>
                </c:pt>
                <c:pt idx="3993" formatCode="0.00E+00">
                  <c:v>3.00294288402634E-5</c:v>
                </c:pt>
                <c:pt idx="3994" formatCode="0.00E+00">
                  <c:v>1.0009809613421099E-5</c:v>
                </c:pt>
                <c:pt idx="3995" formatCode="0.00E+00">
                  <c:v>4.0039238453684601E-5</c:v>
                </c:pt>
                <c:pt idx="3996" formatCode="0.00E+00">
                  <c:v>2.00196192268423E-5</c:v>
                </c:pt>
                <c:pt idx="3997" formatCode="0.00E+00">
                  <c:v>2.00196192268423E-5</c:v>
                </c:pt>
                <c:pt idx="3998" formatCode="0.00E+00">
                  <c:v>4.0039238453684601E-5</c:v>
                </c:pt>
                <c:pt idx="3999" formatCode="0.00E+00">
                  <c:v>3.00294288402634E-5</c:v>
                </c:pt>
                <c:pt idx="4000" formatCode="0.00E+00">
                  <c:v>1.0009809613421099E-5</c:v>
                </c:pt>
                <c:pt idx="4001" formatCode="0.00E+00">
                  <c:v>4.0039238453684601E-5</c:v>
                </c:pt>
                <c:pt idx="4002" formatCode="0.00E+00">
                  <c:v>2.00196192268423E-5</c:v>
                </c:pt>
                <c:pt idx="4003" formatCode="0.00E+00">
                  <c:v>1.0009809613421099E-5</c:v>
                </c:pt>
                <c:pt idx="4004" formatCode="0.00E+00">
                  <c:v>2.00196192268423E-5</c:v>
                </c:pt>
                <c:pt idx="4005" formatCode="0.00E+00">
                  <c:v>3.00294288402634E-5</c:v>
                </c:pt>
                <c:pt idx="4006" formatCode="0.00E+00">
                  <c:v>4.0039238453684601E-5</c:v>
                </c:pt>
                <c:pt idx="4007" formatCode="0.00E+00">
                  <c:v>1.0009809613421099E-5</c:v>
                </c:pt>
                <c:pt idx="4008" formatCode="0.00E+00">
                  <c:v>4.0039238453684601E-5</c:v>
                </c:pt>
                <c:pt idx="4009" formatCode="0.00E+00">
                  <c:v>1.0009809613421099E-5</c:v>
                </c:pt>
                <c:pt idx="4010" formatCode="0.00E+00">
                  <c:v>2.00196192268423E-5</c:v>
                </c:pt>
                <c:pt idx="4011" formatCode="0.00E+00">
                  <c:v>1.0009809613421099E-5</c:v>
                </c:pt>
                <c:pt idx="4012" formatCode="0.00E+00">
                  <c:v>1.0009809613421099E-5</c:v>
                </c:pt>
                <c:pt idx="4013" formatCode="0.00E+00">
                  <c:v>2.00196192268423E-5</c:v>
                </c:pt>
                <c:pt idx="4014" formatCode="0.00E+00">
                  <c:v>5.0049048067105697E-5</c:v>
                </c:pt>
                <c:pt idx="4015" formatCode="0.00E+00">
                  <c:v>2.00196192268423E-5</c:v>
                </c:pt>
                <c:pt idx="4016" formatCode="0.00E+00">
                  <c:v>2.00196192268423E-5</c:v>
                </c:pt>
                <c:pt idx="4017" formatCode="0.00E+00">
                  <c:v>1.0009809613421099E-5</c:v>
                </c:pt>
                <c:pt idx="4018" formatCode="0.00E+00">
                  <c:v>1.0009809613421099E-5</c:v>
                </c:pt>
                <c:pt idx="4019" formatCode="0.00E+00">
                  <c:v>3.00294288402634E-5</c:v>
                </c:pt>
                <c:pt idx="4020" formatCode="0.00E+00">
                  <c:v>1.0009809613421099E-5</c:v>
                </c:pt>
                <c:pt idx="4021" formatCode="0.00E+00">
                  <c:v>1.0009809613421099E-5</c:v>
                </c:pt>
                <c:pt idx="4022" formatCode="0.00E+00">
                  <c:v>1.0009809613421099E-5</c:v>
                </c:pt>
                <c:pt idx="4023" formatCode="0.00E+00">
                  <c:v>2.00196192268423E-5</c:v>
                </c:pt>
                <c:pt idx="4024" formatCode="0.00E+00">
                  <c:v>2.00196192268423E-5</c:v>
                </c:pt>
                <c:pt idx="4025" formatCode="0.00E+00">
                  <c:v>2.00196192268423E-5</c:v>
                </c:pt>
                <c:pt idx="4026" formatCode="0.00E+00">
                  <c:v>2.00196192268423E-5</c:v>
                </c:pt>
                <c:pt idx="4027" formatCode="0.00E+00">
                  <c:v>1.0009809613421099E-5</c:v>
                </c:pt>
                <c:pt idx="4028" formatCode="0.00E+00">
                  <c:v>2.00196192268423E-5</c:v>
                </c:pt>
                <c:pt idx="4029" formatCode="0.00E+00">
                  <c:v>2.00196192268423E-5</c:v>
                </c:pt>
                <c:pt idx="4030" formatCode="0.00E+00">
                  <c:v>1.0009809613421099E-5</c:v>
                </c:pt>
                <c:pt idx="4031" formatCode="0.00E+00">
                  <c:v>3.00294288402634E-5</c:v>
                </c:pt>
                <c:pt idx="4032" formatCode="0.00E+00">
                  <c:v>4.0039238453684601E-5</c:v>
                </c:pt>
                <c:pt idx="4033" formatCode="0.00E+00">
                  <c:v>2.00196192268423E-5</c:v>
                </c:pt>
                <c:pt idx="4034" formatCode="0.00E+00">
                  <c:v>1.0009809613421099E-5</c:v>
                </c:pt>
                <c:pt idx="4035" formatCode="0.00E+00">
                  <c:v>4.0039238453684601E-5</c:v>
                </c:pt>
                <c:pt idx="4036" formatCode="0.00E+00">
                  <c:v>3.00294288402634E-5</c:v>
                </c:pt>
                <c:pt idx="4037" formatCode="0.00E+00">
                  <c:v>3.00294288402634E-5</c:v>
                </c:pt>
                <c:pt idx="4038" formatCode="0.00E+00">
                  <c:v>1.0009809613421099E-5</c:v>
                </c:pt>
                <c:pt idx="4039" formatCode="0.00E+00">
                  <c:v>2.00196192268423E-5</c:v>
                </c:pt>
                <c:pt idx="4040" formatCode="0.00E+00">
                  <c:v>2.00196192268423E-5</c:v>
                </c:pt>
                <c:pt idx="4041" formatCode="0.00E+00">
                  <c:v>1.0009809613421099E-5</c:v>
                </c:pt>
                <c:pt idx="4042" formatCode="0.00E+00">
                  <c:v>1.0009809613421099E-5</c:v>
                </c:pt>
                <c:pt idx="4043" formatCode="0.00E+00">
                  <c:v>1.0009809613421099E-5</c:v>
                </c:pt>
                <c:pt idx="4044" formatCode="0.00E+00">
                  <c:v>1.0009809613421099E-5</c:v>
                </c:pt>
                <c:pt idx="4045" formatCode="0.00E+00">
                  <c:v>1.0009809613421099E-5</c:v>
                </c:pt>
                <c:pt idx="4046" formatCode="0.00E+00">
                  <c:v>1.0009809613421099E-5</c:v>
                </c:pt>
                <c:pt idx="4047" formatCode="0.00E+00">
                  <c:v>1.0009809613421099E-5</c:v>
                </c:pt>
                <c:pt idx="4048" formatCode="0.00E+00">
                  <c:v>3.00294288402634E-5</c:v>
                </c:pt>
                <c:pt idx="4049" formatCode="0.00E+00">
                  <c:v>2.00196192268423E-5</c:v>
                </c:pt>
                <c:pt idx="4050" formatCode="0.00E+00">
                  <c:v>5.0049048067105697E-5</c:v>
                </c:pt>
                <c:pt idx="4051" formatCode="0.00E+00">
                  <c:v>2.00196192268423E-5</c:v>
                </c:pt>
                <c:pt idx="4052" formatCode="0.00E+00">
                  <c:v>3.00294288402634E-5</c:v>
                </c:pt>
                <c:pt idx="4053" formatCode="0.00E+00">
                  <c:v>2.00196192268423E-5</c:v>
                </c:pt>
                <c:pt idx="4054" formatCode="0.00E+00">
                  <c:v>1.0009809613421099E-5</c:v>
                </c:pt>
                <c:pt idx="4055" formatCode="0.00E+00">
                  <c:v>2.00196192268423E-5</c:v>
                </c:pt>
                <c:pt idx="4056" formatCode="0.00E+00">
                  <c:v>1.0009809613421099E-5</c:v>
                </c:pt>
                <c:pt idx="4057" formatCode="0.00E+00">
                  <c:v>2.00196192268423E-5</c:v>
                </c:pt>
                <c:pt idx="4058" formatCode="0.00E+00">
                  <c:v>1.0009809613421099E-5</c:v>
                </c:pt>
                <c:pt idx="4059" formatCode="0.00E+00">
                  <c:v>1.0009809613421099E-5</c:v>
                </c:pt>
                <c:pt idx="4060" formatCode="0.00E+00">
                  <c:v>1.0009809613421099E-5</c:v>
                </c:pt>
                <c:pt idx="4061" formatCode="0.00E+00">
                  <c:v>5.0049048067105697E-5</c:v>
                </c:pt>
                <c:pt idx="4062" formatCode="0.00E+00">
                  <c:v>3.00294288402634E-5</c:v>
                </c:pt>
                <c:pt idx="4063" formatCode="0.00E+00">
                  <c:v>1.0009809613421099E-5</c:v>
                </c:pt>
                <c:pt idx="4064" formatCode="0.00E+00">
                  <c:v>3.00294288402634E-5</c:v>
                </c:pt>
                <c:pt idx="4065" formatCode="0.00E+00">
                  <c:v>4.0039238453684601E-5</c:v>
                </c:pt>
                <c:pt idx="4066" formatCode="0.00E+00">
                  <c:v>2.00196192268423E-5</c:v>
                </c:pt>
                <c:pt idx="4067" formatCode="0.00E+00">
                  <c:v>1.0009809613421099E-5</c:v>
                </c:pt>
                <c:pt idx="4068" formatCode="0.00E+00">
                  <c:v>2.00196192268423E-5</c:v>
                </c:pt>
                <c:pt idx="4069" formatCode="0.00E+00">
                  <c:v>1.0009809613421099E-5</c:v>
                </c:pt>
                <c:pt idx="4070" formatCode="0.00E+00">
                  <c:v>2.00196192268423E-5</c:v>
                </c:pt>
                <c:pt idx="4071" formatCode="0.00E+00">
                  <c:v>3.00294288402634E-5</c:v>
                </c:pt>
                <c:pt idx="4072" formatCode="0.00E+00">
                  <c:v>2.00196192268423E-5</c:v>
                </c:pt>
                <c:pt idx="4073" formatCode="0.00E+00">
                  <c:v>1.0009809613421099E-5</c:v>
                </c:pt>
                <c:pt idx="4074" formatCode="0.00E+00">
                  <c:v>1.0009809613421099E-5</c:v>
                </c:pt>
                <c:pt idx="4075" formatCode="0.00E+00">
                  <c:v>2.00196192268423E-5</c:v>
                </c:pt>
                <c:pt idx="4076" formatCode="0.00E+00">
                  <c:v>1.0009809613421099E-5</c:v>
                </c:pt>
                <c:pt idx="4077" formatCode="0.00E+00">
                  <c:v>4.0039238453684601E-5</c:v>
                </c:pt>
                <c:pt idx="4078" formatCode="0.00E+00">
                  <c:v>3.00294288402634E-5</c:v>
                </c:pt>
                <c:pt idx="4079" formatCode="0.00E+00">
                  <c:v>1.0009809613421099E-5</c:v>
                </c:pt>
                <c:pt idx="4080" formatCode="0.00E+00">
                  <c:v>1.0009809613421099E-5</c:v>
                </c:pt>
                <c:pt idx="4081" formatCode="0.00E+00">
                  <c:v>1.0009809613421099E-5</c:v>
                </c:pt>
                <c:pt idx="4082" formatCode="0.00E+00">
                  <c:v>1.0009809613421099E-5</c:v>
                </c:pt>
                <c:pt idx="4083" formatCode="0.00E+00">
                  <c:v>2.00196192268423E-5</c:v>
                </c:pt>
                <c:pt idx="4084" formatCode="0.00E+00">
                  <c:v>5.0049048067105697E-5</c:v>
                </c:pt>
                <c:pt idx="4085" formatCode="0.00E+00">
                  <c:v>1.0009809613421099E-5</c:v>
                </c:pt>
                <c:pt idx="4086" formatCode="0.00E+00">
                  <c:v>1.0009809613421099E-5</c:v>
                </c:pt>
                <c:pt idx="4087" formatCode="0.00E+00">
                  <c:v>3.00294288402634E-5</c:v>
                </c:pt>
                <c:pt idx="4088" formatCode="0.00E+00">
                  <c:v>2.00196192268423E-5</c:v>
                </c:pt>
                <c:pt idx="4089" formatCode="0.00E+00">
                  <c:v>2.00196192268423E-5</c:v>
                </c:pt>
                <c:pt idx="4090" formatCode="0.00E+00">
                  <c:v>1.0009809613421099E-5</c:v>
                </c:pt>
                <c:pt idx="4091" formatCode="0.00E+00">
                  <c:v>3.00294288402634E-5</c:v>
                </c:pt>
                <c:pt idx="4092" formatCode="0.00E+00">
                  <c:v>1.0009809613421099E-5</c:v>
                </c:pt>
                <c:pt idx="4093" formatCode="0.00E+00">
                  <c:v>2.00196192268423E-5</c:v>
                </c:pt>
                <c:pt idx="4094" formatCode="0.00E+00">
                  <c:v>2.00196192268423E-5</c:v>
                </c:pt>
                <c:pt idx="4095" formatCode="0.00E+00">
                  <c:v>4.0039238453684601E-5</c:v>
                </c:pt>
                <c:pt idx="4096" formatCode="0.00E+00">
                  <c:v>1.0009809613421099E-5</c:v>
                </c:pt>
                <c:pt idx="4097" formatCode="0.00E+00">
                  <c:v>3.00294288402634E-5</c:v>
                </c:pt>
                <c:pt idx="4098" formatCode="0.00E+00">
                  <c:v>3.00294288402634E-5</c:v>
                </c:pt>
                <c:pt idx="4099" formatCode="0.00E+00">
                  <c:v>1.0009809613421099E-5</c:v>
                </c:pt>
                <c:pt idx="4100" formatCode="0.00E+00">
                  <c:v>3.00294288402634E-5</c:v>
                </c:pt>
                <c:pt idx="4101" formatCode="0.00E+00">
                  <c:v>1.0009809613421099E-5</c:v>
                </c:pt>
                <c:pt idx="4102" formatCode="0.00E+00">
                  <c:v>1.0009809613421099E-5</c:v>
                </c:pt>
                <c:pt idx="4103" formatCode="0.00E+00">
                  <c:v>2.00196192268423E-5</c:v>
                </c:pt>
                <c:pt idx="4104" formatCode="0.00E+00">
                  <c:v>1.0009809613421099E-5</c:v>
                </c:pt>
                <c:pt idx="4105" formatCode="0.00E+00">
                  <c:v>1.0009809613421099E-5</c:v>
                </c:pt>
                <c:pt idx="4106" formatCode="0.00E+00">
                  <c:v>2.00196192268423E-5</c:v>
                </c:pt>
                <c:pt idx="4107" formatCode="0.00E+00">
                  <c:v>1.0009809613421099E-5</c:v>
                </c:pt>
                <c:pt idx="4108" formatCode="0.00E+00">
                  <c:v>1.0009809613421099E-5</c:v>
                </c:pt>
                <c:pt idx="4109" formatCode="0.00E+00">
                  <c:v>2.00196192268423E-5</c:v>
                </c:pt>
                <c:pt idx="4110" formatCode="0.00E+00">
                  <c:v>3.00294288402634E-5</c:v>
                </c:pt>
                <c:pt idx="4111" formatCode="0.00E+00">
                  <c:v>1.0009809613421099E-5</c:v>
                </c:pt>
                <c:pt idx="4112" formatCode="0.00E+00">
                  <c:v>1.0009809613421099E-5</c:v>
                </c:pt>
                <c:pt idx="4113" formatCode="0.00E+00">
                  <c:v>3.00294288402634E-5</c:v>
                </c:pt>
                <c:pt idx="4114" formatCode="0.00E+00">
                  <c:v>1.0009809613421099E-5</c:v>
                </c:pt>
                <c:pt idx="4115" formatCode="0.00E+00">
                  <c:v>3.00294288402634E-5</c:v>
                </c:pt>
                <c:pt idx="4116" formatCode="0.00E+00">
                  <c:v>2.00196192268423E-5</c:v>
                </c:pt>
                <c:pt idx="4117" formatCode="0.00E+00">
                  <c:v>1.0009809613421099E-5</c:v>
                </c:pt>
                <c:pt idx="4118" formatCode="0.00E+00">
                  <c:v>3.00294288402634E-5</c:v>
                </c:pt>
                <c:pt idx="4119" formatCode="0.00E+00">
                  <c:v>2.00196192268423E-5</c:v>
                </c:pt>
                <c:pt idx="4120" formatCode="0.00E+00">
                  <c:v>2.00196192268423E-5</c:v>
                </c:pt>
                <c:pt idx="4121" formatCode="0.00E+00">
                  <c:v>2.00196192268423E-5</c:v>
                </c:pt>
                <c:pt idx="4122" formatCode="0.00E+00">
                  <c:v>2.00196192268423E-5</c:v>
                </c:pt>
                <c:pt idx="4123" formatCode="0.00E+00">
                  <c:v>2.00196192268423E-5</c:v>
                </c:pt>
                <c:pt idx="4124" formatCode="0.00E+00">
                  <c:v>1.0009809613421099E-5</c:v>
                </c:pt>
                <c:pt idx="4125" formatCode="0.00E+00">
                  <c:v>1.0009809613421099E-5</c:v>
                </c:pt>
                <c:pt idx="4126" formatCode="0.00E+00">
                  <c:v>1.0009809613421099E-5</c:v>
                </c:pt>
                <c:pt idx="4127" formatCode="0.00E+00">
                  <c:v>2.00196192268423E-5</c:v>
                </c:pt>
                <c:pt idx="4128" formatCode="0.00E+00">
                  <c:v>2.00196192268423E-5</c:v>
                </c:pt>
                <c:pt idx="4129" formatCode="0.00E+00">
                  <c:v>2.00196192268423E-5</c:v>
                </c:pt>
                <c:pt idx="4130" formatCode="0.00E+00">
                  <c:v>1.0009809613421099E-5</c:v>
                </c:pt>
                <c:pt idx="4131" formatCode="0.00E+00">
                  <c:v>2.00196192268423E-5</c:v>
                </c:pt>
                <c:pt idx="4132" formatCode="0.00E+00">
                  <c:v>1.0009809613421099E-5</c:v>
                </c:pt>
                <c:pt idx="4133" formatCode="0.00E+00">
                  <c:v>2.00196192268423E-5</c:v>
                </c:pt>
                <c:pt idx="4134" formatCode="0.00E+00">
                  <c:v>2.00196192268423E-5</c:v>
                </c:pt>
                <c:pt idx="4135" formatCode="0.00E+00">
                  <c:v>1.0009809613421099E-5</c:v>
                </c:pt>
                <c:pt idx="4136" formatCode="0.00E+00">
                  <c:v>2.00196192268423E-5</c:v>
                </c:pt>
                <c:pt idx="4137" formatCode="0.00E+00">
                  <c:v>2.00196192268423E-5</c:v>
                </c:pt>
                <c:pt idx="4138" formatCode="0.00E+00">
                  <c:v>2.00196192268423E-5</c:v>
                </c:pt>
                <c:pt idx="4139" formatCode="0.00E+00">
                  <c:v>1.0009809613421099E-5</c:v>
                </c:pt>
                <c:pt idx="4140" formatCode="0.00E+00">
                  <c:v>1.0009809613421099E-5</c:v>
                </c:pt>
                <c:pt idx="4141" formatCode="0.00E+00">
                  <c:v>3.00294288402634E-5</c:v>
                </c:pt>
                <c:pt idx="4142" formatCode="0.00E+00">
                  <c:v>2.00196192268423E-5</c:v>
                </c:pt>
                <c:pt idx="4143" formatCode="0.00E+00">
                  <c:v>1.0009809613421099E-5</c:v>
                </c:pt>
                <c:pt idx="4144" formatCode="0.00E+00">
                  <c:v>1.0009809613421099E-5</c:v>
                </c:pt>
                <c:pt idx="4145" formatCode="0.00E+00">
                  <c:v>1.0009809613421099E-5</c:v>
                </c:pt>
                <c:pt idx="4146" formatCode="0.00E+00">
                  <c:v>2.00196192268423E-5</c:v>
                </c:pt>
                <c:pt idx="4147" formatCode="0.00E+00">
                  <c:v>3.00294288402634E-5</c:v>
                </c:pt>
                <c:pt idx="4148" formatCode="0.00E+00">
                  <c:v>3.00294288402634E-5</c:v>
                </c:pt>
                <c:pt idx="4149" formatCode="0.00E+00">
                  <c:v>1.0009809613421099E-5</c:v>
                </c:pt>
                <c:pt idx="4150" formatCode="0.00E+00">
                  <c:v>3.00294288402634E-5</c:v>
                </c:pt>
                <c:pt idx="4151" formatCode="0.00E+00">
                  <c:v>2.00196192268423E-5</c:v>
                </c:pt>
                <c:pt idx="4152" formatCode="0.00E+00">
                  <c:v>2.00196192268423E-5</c:v>
                </c:pt>
                <c:pt idx="4153" formatCode="0.00E+00">
                  <c:v>1.0009809613421099E-5</c:v>
                </c:pt>
                <c:pt idx="4154" formatCode="0.00E+00">
                  <c:v>3.00294288402634E-5</c:v>
                </c:pt>
                <c:pt idx="4155" formatCode="0.00E+00">
                  <c:v>1.0009809613421099E-5</c:v>
                </c:pt>
                <c:pt idx="4156" formatCode="0.00E+00">
                  <c:v>1.0009809613421099E-5</c:v>
                </c:pt>
                <c:pt idx="4157" formatCode="0.00E+00">
                  <c:v>1.0009809613421099E-5</c:v>
                </c:pt>
                <c:pt idx="4158" formatCode="0.00E+00">
                  <c:v>2.00196192268423E-5</c:v>
                </c:pt>
                <c:pt idx="4159" formatCode="0.00E+00">
                  <c:v>2.00196192268423E-5</c:v>
                </c:pt>
                <c:pt idx="4160" formatCode="0.00E+00">
                  <c:v>2.00196192268423E-5</c:v>
                </c:pt>
                <c:pt idx="4161" formatCode="0.00E+00">
                  <c:v>2.00196192268423E-5</c:v>
                </c:pt>
                <c:pt idx="4162" formatCode="0.00E+00">
                  <c:v>2.00196192268423E-5</c:v>
                </c:pt>
                <c:pt idx="4163" formatCode="0.00E+00">
                  <c:v>4.0039238453684601E-5</c:v>
                </c:pt>
                <c:pt idx="4164" formatCode="0.00E+00">
                  <c:v>3.00294288402634E-5</c:v>
                </c:pt>
                <c:pt idx="4165" formatCode="0.00E+00">
                  <c:v>1.0009809613421099E-5</c:v>
                </c:pt>
                <c:pt idx="4166" formatCode="0.00E+00">
                  <c:v>3.00294288402634E-5</c:v>
                </c:pt>
                <c:pt idx="4167" formatCode="0.00E+00">
                  <c:v>1.0009809613421099E-5</c:v>
                </c:pt>
                <c:pt idx="4168" formatCode="0.00E+00">
                  <c:v>1.0009809613421099E-5</c:v>
                </c:pt>
                <c:pt idx="4169" formatCode="0.00E+00">
                  <c:v>3.00294288402634E-5</c:v>
                </c:pt>
                <c:pt idx="4170" formatCode="0.00E+00">
                  <c:v>4.0039238453684601E-5</c:v>
                </c:pt>
                <c:pt idx="4171" formatCode="0.00E+00">
                  <c:v>1.0009809613421099E-5</c:v>
                </c:pt>
                <c:pt idx="4172" formatCode="0.00E+00">
                  <c:v>1.0009809613421099E-5</c:v>
                </c:pt>
                <c:pt idx="4173" formatCode="0.00E+00">
                  <c:v>1.0009809613421099E-5</c:v>
                </c:pt>
                <c:pt idx="4174" formatCode="0.00E+00">
                  <c:v>3.00294288402634E-5</c:v>
                </c:pt>
                <c:pt idx="4175" formatCode="0.00E+00">
                  <c:v>1.0009809613421099E-5</c:v>
                </c:pt>
                <c:pt idx="4176" formatCode="0.00E+00">
                  <c:v>2.00196192268423E-5</c:v>
                </c:pt>
                <c:pt idx="4177" formatCode="0.00E+00">
                  <c:v>3.00294288402634E-5</c:v>
                </c:pt>
                <c:pt idx="4178" formatCode="0.00E+00">
                  <c:v>1.0009809613421099E-5</c:v>
                </c:pt>
                <c:pt idx="4179" formatCode="0.00E+00">
                  <c:v>3.00294288402634E-5</c:v>
                </c:pt>
                <c:pt idx="4180" formatCode="0.00E+00">
                  <c:v>1.0009809613421099E-5</c:v>
                </c:pt>
                <c:pt idx="4181" formatCode="0.00E+00">
                  <c:v>1.0009809613421099E-5</c:v>
                </c:pt>
                <c:pt idx="4182" formatCode="0.00E+00">
                  <c:v>2.00196192268423E-5</c:v>
                </c:pt>
                <c:pt idx="4183" formatCode="0.00E+00">
                  <c:v>1.0009809613421099E-5</c:v>
                </c:pt>
                <c:pt idx="4184" formatCode="0.00E+00">
                  <c:v>1.0009809613421099E-5</c:v>
                </c:pt>
                <c:pt idx="4185" formatCode="0.00E+00">
                  <c:v>5.0049048067105697E-5</c:v>
                </c:pt>
                <c:pt idx="4186" formatCode="0.00E+00">
                  <c:v>2.00196192268423E-5</c:v>
                </c:pt>
                <c:pt idx="4187" formatCode="0.00E+00">
                  <c:v>2.00196192268423E-5</c:v>
                </c:pt>
                <c:pt idx="4188" formatCode="0.00E+00">
                  <c:v>2.00196192268423E-5</c:v>
                </c:pt>
                <c:pt idx="4189" formatCode="0.00E+00">
                  <c:v>2.00196192268423E-5</c:v>
                </c:pt>
                <c:pt idx="4190" formatCode="0.00E+00">
                  <c:v>2.00196192268423E-5</c:v>
                </c:pt>
                <c:pt idx="4191" formatCode="0.00E+00">
                  <c:v>1.0009809613421099E-5</c:v>
                </c:pt>
                <c:pt idx="4192" formatCode="0.00E+00">
                  <c:v>3.00294288402634E-5</c:v>
                </c:pt>
                <c:pt idx="4193" formatCode="0.00E+00">
                  <c:v>1.0009809613421099E-5</c:v>
                </c:pt>
                <c:pt idx="4194" formatCode="0.00E+00">
                  <c:v>2.00196192268423E-5</c:v>
                </c:pt>
                <c:pt idx="4195" formatCode="0.00E+00">
                  <c:v>2.00196192268423E-5</c:v>
                </c:pt>
                <c:pt idx="4196" formatCode="0.00E+00">
                  <c:v>1.0009809613421099E-5</c:v>
                </c:pt>
                <c:pt idx="4197" formatCode="0.00E+00">
                  <c:v>1.0009809613421099E-5</c:v>
                </c:pt>
                <c:pt idx="4198" formatCode="0.00E+00">
                  <c:v>2.00196192268423E-5</c:v>
                </c:pt>
                <c:pt idx="4199" formatCode="0.00E+00">
                  <c:v>1.0009809613421099E-5</c:v>
                </c:pt>
                <c:pt idx="4200" formatCode="0.00E+00">
                  <c:v>1.0009809613421099E-5</c:v>
                </c:pt>
                <c:pt idx="4201" formatCode="0.00E+00">
                  <c:v>1.0009809613421099E-5</c:v>
                </c:pt>
                <c:pt idx="4202" formatCode="0.00E+00">
                  <c:v>2.00196192268423E-5</c:v>
                </c:pt>
                <c:pt idx="4203" formatCode="0.00E+00">
                  <c:v>1.0009809613421099E-5</c:v>
                </c:pt>
                <c:pt idx="4204" formatCode="0.00E+00">
                  <c:v>1.0009809613421099E-5</c:v>
                </c:pt>
                <c:pt idx="4205" formatCode="0.00E+00">
                  <c:v>1.0009809613421099E-5</c:v>
                </c:pt>
                <c:pt idx="4206" formatCode="0.00E+00">
                  <c:v>2.00196192268423E-5</c:v>
                </c:pt>
                <c:pt idx="4207" formatCode="0.00E+00">
                  <c:v>1.0009809613421099E-5</c:v>
                </c:pt>
                <c:pt idx="4208" formatCode="0.00E+00">
                  <c:v>1.0009809613421099E-5</c:v>
                </c:pt>
                <c:pt idx="4209" formatCode="0.00E+00">
                  <c:v>2.00196192268423E-5</c:v>
                </c:pt>
                <c:pt idx="4210" formatCode="0.00E+00">
                  <c:v>6.0058857680526901E-5</c:v>
                </c:pt>
                <c:pt idx="4211" formatCode="0.00E+00">
                  <c:v>1.0009809613421099E-5</c:v>
                </c:pt>
                <c:pt idx="4212" formatCode="0.00E+00">
                  <c:v>1.0009809613421099E-5</c:v>
                </c:pt>
                <c:pt idx="4213" formatCode="0.00E+00">
                  <c:v>1.0009809613421099E-5</c:v>
                </c:pt>
                <c:pt idx="4214" formatCode="0.00E+00">
                  <c:v>1.0009809613421099E-5</c:v>
                </c:pt>
                <c:pt idx="4215" formatCode="0.00E+00">
                  <c:v>2.00196192268423E-5</c:v>
                </c:pt>
                <c:pt idx="4216" formatCode="0.00E+00">
                  <c:v>1.0009809613421099E-5</c:v>
                </c:pt>
                <c:pt idx="4217" formatCode="0.00E+00">
                  <c:v>5.0049048067105697E-5</c:v>
                </c:pt>
                <c:pt idx="4218" formatCode="0.00E+00">
                  <c:v>1.0009809613421099E-5</c:v>
                </c:pt>
                <c:pt idx="4219" formatCode="0.00E+00">
                  <c:v>2.00196192268423E-5</c:v>
                </c:pt>
                <c:pt idx="4220" formatCode="0.00E+00">
                  <c:v>2.00196192268423E-5</c:v>
                </c:pt>
                <c:pt idx="4221" formatCode="0.00E+00">
                  <c:v>2.00196192268423E-5</c:v>
                </c:pt>
                <c:pt idx="4222" formatCode="0.00E+00">
                  <c:v>2.00196192268423E-5</c:v>
                </c:pt>
                <c:pt idx="4223" formatCode="0.00E+00">
                  <c:v>1.0009809613421099E-5</c:v>
                </c:pt>
                <c:pt idx="4224" formatCode="0.00E+00">
                  <c:v>1.0009809613421099E-5</c:v>
                </c:pt>
                <c:pt idx="4225" formatCode="0.00E+00">
                  <c:v>2.00196192268423E-5</c:v>
                </c:pt>
                <c:pt idx="4226" formatCode="0.00E+00">
                  <c:v>6.0058857680526901E-5</c:v>
                </c:pt>
                <c:pt idx="4227" formatCode="0.00E+00">
                  <c:v>3.00294288402634E-5</c:v>
                </c:pt>
                <c:pt idx="4228" formatCode="0.00E+00">
                  <c:v>1.0009809613421099E-5</c:v>
                </c:pt>
                <c:pt idx="4229" formatCode="0.00E+00">
                  <c:v>1.0009809613421099E-5</c:v>
                </c:pt>
                <c:pt idx="4230" formatCode="0.00E+00">
                  <c:v>1.0009809613421099E-5</c:v>
                </c:pt>
                <c:pt idx="4231" formatCode="0.00E+00">
                  <c:v>1.0009809613421099E-5</c:v>
                </c:pt>
                <c:pt idx="4232" formatCode="0.00E+00">
                  <c:v>2.00196192268423E-5</c:v>
                </c:pt>
                <c:pt idx="4233" formatCode="0.00E+00">
                  <c:v>2.00196192268423E-5</c:v>
                </c:pt>
                <c:pt idx="4234" formatCode="0.00E+00">
                  <c:v>2.00196192268423E-5</c:v>
                </c:pt>
                <c:pt idx="4235" formatCode="0.00E+00">
                  <c:v>3.00294288402634E-5</c:v>
                </c:pt>
                <c:pt idx="4236" formatCode="0.00E+00">
                  <c:v>1.0009809613421099E-5</c:v>
                </c:pt>
                <c:pt idx="4237" formatCode="0.00E+00">
                  <c:v>1.0009809613421099E-5</c:v>
                </c:pt>
                <c:pt idx="4238" formatCode="0.00E+00">
                  <c:v>1.0009809613421099E-5</c:v>
                </c:pt>
                <c:pt idx="4239" formatCode="0.00E+00">
                  <c:v>3.00294288402634E-5</c:v>
                </c:pt>
                <c:pt idx="4240" formatCode="0.00E+00">
                  <c:v>1.0009809613421099E-5</c:v>
                </c:pt>
                <c:pt idx="4241" formatCode="0.00E+00">
                  <c:v>1.0009809613421099E-5</c:v>
                </c:pt>
                <c:pt idx="4242" formatCode="0.00E+00">
                  <c:v>1.0009809613421099E-5</c:v>
                </c:pt>
                <c:pt idx="4243" formatCode="0.00E+00">
                  <c:v>1.0009809613421099E-5</c:v>
                </c:pt>
                <c:pt idx="4244" formatCode="0.00E+00">
                  <c:v>2.00196192268423E-5</c:v>
                </c:pt>
                <c:pt idx="4245" formatCode="0.00E+00">
                  <c:v>3.00294288402634E-5</c:v>
                </c:pt>
                <c:pt idx="4246" formatCode="0.00E+00">
                  <c:v>2.00196192268423E-5</c:v>
                </c:pt>
                <c:pt idx="4247" formatCode="0.00E+00">
                  <c:v>3.00294288402634E-5</c:v>
                </c:pt>
                <c:pt idx="4248" formatCode="0.00E+00">
                  <c:v>3.00294288402634E-5</c:v>
                </c:pt>
                <c:pt idx="4249" formatCode="0.00E+00">
                  <c:v>1.0009809613421099E-5</c:v>
                </c:pt>
                <c:pt idx="4250" formatCode="0.00E+00">
                  <c:v>2.00196192268423E-5</c:v>
                </c:pt>
                <c:pt idx="4251" formatCode="0.00E+00">
                  <c:v>1.0009809613421099E-5</c:v>
                </c:pt>
                <c:pt idx="4252" formatCode="0.00E+00">
                  <c:v>1.0009809613421099E-5</c:v>
                </c:pt>
                <c:pt idx="4253" formatCode="0.00E+00">
                  <c:v>2.00196192268423E-5</c:v>
                </c:pt>
                <c:pt idx="4254" formatCode="0.00E+00">
                  <c:v>2.00196192268423E-5</c:v>
                </c:pt>
                <c:pt idx="4255" formatCode="0.00E+00">
                  <c:v>1.0009809613421099E-5</c:v>
                </c:pt>
                <c:pt idx="4256" formatCode="0.00E+00">
                  <c:v>2.00196192268423E-5</c:v>
                </c:pt>
                <c:pt idx="4257" formatCode="0.00E+00">
                  <c:v>4.0039238453684601E-5</c:v>
                </c:pt>
                <c:pt idx="4258" formatCode="0.00E+00">
                  <c:v>1.0009809613421099E-5</c:v>
                </c:pt>
                <c:pt idx="4259" formatCode="0.00E+00">
                  <c:v>1.0009809613421099E-5</c:v>
                </c:pt>
                <c:pt idx="4260" formatCode="0.00E+00">
                  <c:v>1.0009809613421099E-5</c:v>
                </c:pt>
                <c:pt idx="4261" formatCode="0.00E+00">
                  <c:v>2.00196192268423E-5</c:v>
                </c:pt>
                <c:pt idx="4262" formatCode="0.00E+00">
                  <c:v>2.00196192268423E-5</c:v>
                </c:pt>
                <c:pt idx="4263" formatCode="0.00E+00">
                  <c:v>3.00294288402634E-5</c:v>
                </c:pt>
                <c:pt idx="4264" formatCode="0.00E+00">
                  <c:v>2.00196192268423E-5</c:v>
                </c:pt>
                <c:pt idx="4265" formatCode="0.00E+00">
                  <c:v>1.0009809613421099E-5</c:v>
                </c:pt>
                <c:pt idx="4266" formatCode="0.00E+00">
                  <c:v>2.00196192268423E-5</c:v>
                </c:pt>
                <c:pt idx="4267" formatCode="0.00E+00">
                  <c:v>1.0009809613421099E-5</c:v>
                </c:pt>
                <c:pt idx="4268" formatCode="0.00E+00">
                  <c:v>1.0009809613421099E-5</c:v>
                </c:pt>
                <c:pt idx="4269" formatCode="0.00E+00">
                  <c:v>1.0009809613421099E-5</c:v>
                </c:pt>
                <c:pt idx="4270" formatCode="0.00E+00">
                  <c:v>3.00294288402634E-5</c:v>
                </c:pt>
                <c:pt idx="4271" formatCode="0.00E+00">
                  <c:v>1.0009809613421099E-5</c:v>
                </c:pt>
                <c:pt idx="4272" formatCode="0.00E+00">
                  <c:v>2.00196192268423E-5</c:v>
                </c:pt>
                <c:pt idx="4273" formatCode="0.00E+00">
                  <c:v>1.0009809613421099E-5</c:v>
                </c:pt>
                <c:pt idx="4274" formatCode="0.00E+00">
                  <c:v>1.0009809613421099E-5</c:v>
                </c:pt>
                <c:pt idx="4275" formatCode="0.00E+00">
                  <c:v>3.00294288402634E-5</c:v>
                </c:pt>
                <c:pt idx="4276" formatCode="0.00E+00">
                  <c:v>3.00294288402634E-5</c:v>
                </c:pt>
                <c:pt idx="4277" formatCode="0.00E+00">
                  <c:v>2.00196192268423E-5</c:v>
                </c:pt>
                <c:pt idx="4278" formatCode="0.00E+00">
                  <c:v>1.0009809613421099E-5</c:v>
                </c:pt>
                <c:pt idx="4279" formatCode="0.00E+00">
                  <c:v>2.00196192268423E-5</c:v>
                </c:pt>
                <c:pt idx="4280" formatCode="0.00E+00">
                  <c:v>3.00294288402634E-5</c:v>
                </c:pt>
                <c:pt idx="4281" formatCode="0.00E+00">
                  <c:v>1.0009809613421099E-5</c:v>
                </c:pt>
                <c:pt idx="4282" formatCode="0.00E+00">
                  <c:v>2.00196192268423E-5</c:v>
                </c:pt>
                <c:pt idx="4283" formatCode="0.00E+00">
                  <c:v>3.00294288402634E-5</c:v>
                </c:pt>
                <c:pt idx="4284" formatCode="0.00E+00">
                  <c:v>1.0009809613421099E-5</c:v>
                </c:pt>
                <c:pt idx="4285" formatCode="0.00E+00">
                  <c:v>1.0009809613421099E-5</c:v>
                </c:pt>
                <c:pt idx="4286" formatCode="0.00E+00">
                  <c:v>1.0009809613421099E-5</c:v>
                </c:pt>
                <c:pt idx="4287" formatCode="0.00E+00">
                  <c:v>1.0009809613421099E-5</c:v>
                </c:pt>
                <c:pt idx="4288" formatCode="0.00E+00">
                  <c:v>2.00196192268423E-5</c:v>
                </c:pt>
                <c:pt idx="4289" formatCode="0.00E+00">
                  <c:v>1.0009809613421099E-5</c:v>
                </c:pt>
                <c:pt idx="4290" formatCode="0.00E+00">
                  <c:v>1.0009809613421099E-5</c:v>
                </c:pt>
                <c:pt idx="4291" formatCode="0.00E+00">
                  <c:v>2.00196192268423E-5</c:v>
                </c:pt>
                <c:pt idx="4292" formatCode="0.00E+00">
                  <c:v>1.0009809613421099E-5</c:v>
                </c:pt>
                <c:pt idx="4293" formatCode="0.00E+00">
                  <c:v>1.0009809613421099E-5</c:v>
                </c:pt>
                <c:pt idx="4294" formatCode="0.00E+00">
                  <c:v>2.00196192268423E-5</c:v>
                </c:pt>
                <c:pt idx="4295" formatCode="0.00E+00">
                  <c:v>1.0009809613421099E-5</c:v>
                </c:pt>
                <c:pt idx="4296" formatCode="0.00E+00">
                  <c:v>2.00196192268423E-5</c:v>
                </c:pt>
                <c:pt idx="4297" formatCode="0.00E+00">
                  <c:v>1.0009809613421099E-5</c:v>
                </c:pt>
                <c:pt idx="4298" formatCode="0.00E+00">
                  <c:v>2.00196192268423E-5</c:v>
                </c:pt>
                <c:pt idx="4299" formatCode="0.00E+00">
                  <c:v>3.00294288402634E-5</c:v>
                </c:pt>
                <c:pt idx="4300" formatCode="0.00E+00">
                  <c:v>4.0039238453684601E-5</c:v>
                </c:pt>
                <c:pt idx="4301" formatCode="0.00E+00">
                  <c:v>1.0009809613421099E-5</c:v>
                </c:pt>
                <c:pt idx="4302" formatCode="0.00E+00">
                  <c:v>1.0009809613421099E-5</c:v>
                </c:pt>
                <c:pt idx="4303" formatCode="0.00E+00">
                  <c:v>1.0009809613421099E-5</c:v>
                </c:pt>
                <c:pt idx="4304" formatCode="0.00E+00">
                  <c:v>1.0009809613421099E-5</c:v>
                </c:pt>
                <c:pt idx="4305" formatCode="0.00E+00">
                  <c:v>3.00294288402634E-5</c:v>
                </c:pt>
                <c:pt idx="4306" formatCode="0.00E+00">
                  <c:v>2.00196192268423E-5</c:v>
                </c:pt>
                <c:pt idx="4307" formatCode="0.00E+00">
                  <c:v>1.0009809613421099E-5</c:v>
                </c:pt>
                <c:pt idx="4308" formatCode="0.00E+00">
                  <c:v>1.0009809613421099E-5</c:v>
                </c:pt>
                <c:pt idx="4309" formatCode="0.00E+00">
                  <c:v>3.00294288402634E-5</c:v>
                </c:pt>
                <c:pt idx="4310" formatCode="0.00E+00">
                  <c:v>2.00196192268423E-5</c:v>
                </c:pt>
                <c:pt idx="4311" formatCode="0.00E+00">
                  <c:v>2.00196192268423E-5</c:v>
                </c:pt>
                <c:pt idx="4312" formatCode="0.00E+00">
                  <c:v>1.0009809613421099E-5</c:v>
                </c:pt>
                <c:pt idx="4313" formatCode="0.00E+00">
                  <c:v>1.0009809613421099E-5</c:v>
                </c:pt>
                <c:pt idx="4314" formatCode="0.00E+00">
                  <c:v>2.00196192268423E-5</c:v>
                </c:pt>
                <c:pt idx="4315" formatCode="0.00E+00">
                  <c:v>1.0009809613421099E-5</c:v>
                </c:pt>
                <c:pt idx="4316" formatCode="0.00E+00">
                  <c:v>1.0009809613421099E-5</c:v>
                </c:pt>
                <c:pt idx="4317" formatCode="0.00E+00">
                  <c:v>2.00196192268423E-5</c:v>
                </c:pt>
                <c:pt idx="4318" formatCode="0.00E+00">
                  <c:v>1.0009809613421099E-5</c:v>
                </c:pt>
                <c:pt idx="4319" formatCode="0.00E+00">
                  <c:v>2.00196192268423E-5</c:v>
                </c:pt>
                <c:pt idx="4320" formatCode="0.00E+00">
                  <c:v>5.0049048067105697E-5</c:v>
                </c:pt>
                <c:pt idx="4321" formatCode="0.00E+00">
                  <c:v>2.00196192268423E-5</c:v>
                </c:pt>
                <c:pt idx="4322" formatCode="0.00E+00">
                  <c:v>1.0009809613421099E-5</c:v>
                </c:pt>
                <c:pt idx="4323" formatCode="0.00E+00">
                  <c:v>2.00196192268423E-5</c:v>
                </c:pt>
                <c:pt idx="4324" formatCode="0.00E+00">
                  <c:v>1.0009809613421099E-5</c:v>
                </c:pt>
                <c:pt idx="4325" formatCode="0.00E+00">
                  <c:v>1.0009809613421099E-5</c:v>
                </c:pt>
                <c:pt idx="4326" formatCode="0.00E+00">
                  <c:v>1.0009809613421099E-5</c:v>
                </c:pt>
                <c:pt idx="4327" formatCode="0.00E+00">
                  <c:v>1.0009809613421099E-5</c:v>
                </c:pt>
                <c:pt idx="4328" formatCode="0.00E+00">
                  <c:v>1.0009809613421099E-5</c:v>
                </c:pt>
                <c:pt idx="4329" formatCode="0.00E+00">
                  <c:v>1.0009809613421099E-5</c:v>
                </c:pt>
                <c:pt idx="4330" formatCode="0.00E+00">
                  <c:v>1.0009809613421099E-5</c:v>
                </c:pt>
                <c:pt idx="4331" formatCode="0.00E+00">
                  <c:v>2.00196192268423E-5</c:v>
                </c:pt>
                <c:pt idx="4332" formatCode="0.00E+00">
                  <c:v>1.0009809613421099E-5</c:v>
                </c:pt>
                <c:pt idx="4333" formatCode="0.00E+00">
                  <c:v>1.0009809613421099E-5</c:v>
                </c:pt>
                <c:pt idx="4334" formatCode="0.00E+00">
                  <c:v>1.0009809613421099E-5</c:v>
                </c:pt>
                <c:pt idx="4335" formatCode="0.00E+00">
                  <c:v>1.0009809613421099E-5</c:v>
                </c:pt>
                <c:pt idx="4336" formatCode="0.00E+00">
                  <c:v>2.00196192268423E-5</c:v>
                </c:pt>
                <c:pt idx="4337" formatCode="0.00E+00">
                  <c:v>2.00196192268423E-5</c:v>
                </c:pt>
                <c:pt idx="4338" formatCode="0.00E+00">
                  <c:v>2.00196192268423E-5</c:v>
                </c:pt>
                <c:pt idx="4339" formatCode="0.00E+00">
                  <c:v>1.0009809613421099E-5</c:v>
                </c:pt>
                <c:pt idx="4340" formatCode="0.00E+00">
                  <c:v>1.0009809613421099E-5</c:v>
                </c:pt>
                <c:pt idx="4341" formatCode="0.00E+00">
                  <c:v>2.00196192268423E-5</c:v>
                </c:pt>
                <c:pt idx="4342" formatCode="0.00E+00">
                  <c:v>1.0009809613421099E-5</c:v>
                </c:pt>
                <c:pt idx="4343" formatCode="0.00E+00">
                  <c:v>5.0049048067105697E-5</c:v>
                </c:pt>
                <c:pt idx="4344" formatCode="0.00E+00">
                  <c:v>1.0009809613421099E-5</c:v>
                </c:pt>
                <c:pt idx="4345" formatCode="0.00E+00">
                  <c:v>1.0009809613421099E-5</c:v>
                </c:pt>
                <c:pt idx="4346" formatCode="0.00E+00">
                  <c:v>3.00294288402634E-5</c:v>
                </c:pt>
                <c:pt idx="4347" formatCode="0.00E+00">
                  <c:v>1.0009809613421099E-5</c:v>
                </c:pt>
                <c:pt idx="4348" formatCode="0.00E+00">
                  <c:v>2.00196192268423E-5</c:v>
                </c:pt>
                <c:pt idx="4349" formatCode="0.00E+00">
                  <c:v>2.00196192268423E-5</c:v>
                </c:pt>
                <c:pt idx="4350" formatCode="0.00E+00">
                  <c:v>1.0009809613421099E-5</c:v>
                </c:pt>
                <c:pt idx="4351" formatCode="0.00E+00">
                  <c:v>1.0009809613421099E-5</c:v>
                </c:pt>
                <c:pt idx="4352" formatCode="0.00E+00">
                  <c:v>1.0009809613421099E-5</c:v>
                </c:pt>
                <c:pt idx="4353" formatCode="0.00E+00">
                  <c:v>1.0009809613421099E-5</c:v>
                </c:pt>
                <c:pt idx="4354" formatCode="0.00E+00">
                  <c:v>1.0009809613421099E-5</c:v>
                </c:pt>
                <c:pt idx="4355" formatCode="0.00E+00">
                  <c:v>1.0009809613421099E-5</c:v>
                </c:pt>
                <c:pt idx="4356" formatCode="0.00E+00">
                  <c:v>1.0009809613421099E-5</c:v>
                </c:pt>
                <c:pt idx="4357" formatCode="0.00E+00">
                  <c:v>3.00294288402634E-5</c:v>
                </c:pt>
                <c:pt idx="4358" formatCode="0.00E+00">
                  <c:v>1.0009809613421099E-5</c:v>
                </c:pt>
                <c:pt idx="4359" formatCode="0.00E+00">
                  <c:v>3.00294288402634E-5</c:v>
                </c:pt>
                <c:pt idx="4360" formatCode="0.00E+00">
                  <c:v>1.0009809613421099E-5</c:v>
                </c:pt>
                <c:pt idx="4361" formatCode="0.00E+00">
                  <c:v>1.0009809613421099E-5</c:v>
                </c:pt>
                <c:pt idx="4362" formatCode="0.00E+00">
                  <c:v>2.00196192268423E-5</c:v>
                </c:pt>
                <c:pt idx="4363" formatCode="0.00E+00">
                  <c:v>1.0009809613421099E-5</c:v>
                </c:pt>
                <c:pt idx="4364" formatCode="0.00E+00">
                  <c:v>2.00196192268423E-5</c:v>
                </c:pt>
                <c:pt idx="4365" formatCode="0.00E+00">
                  <c:v>1.0009809613421099E-5</c:v>
                </c:pt>
                <c:pt idx="4366" formatCode="0.00E+00">
                  <c:v>2.00196192268423E-5</c:v>
                </c:pt>
                <c:pt idx="4367" formatCode="0.00E+00">
                  <c:v>2.00196192268423E-5</c:v>
                </c:pt>
                <c:pt idx="4368" formatCode="0.00E+00">
                  <c:v>1.0009809613421099E-5</c:v>
                </c:pt>
                <c:pt idx="4369" formatCode="0.00E+00">
                  <c:v>1.0009809613421099E-5</c:v>
                </c:pt>
                <c:pt idx="4370" formatCode="0.00E+00">
                  <c:v>1.0009809613421099E-5</c:v>
                </c:pt>
                <c:pt idx="4371" formatCode="0.00E+00">
                  <c:v>1.0009809613421099E-5</c:v>
                </c:pt>
                <c:pt idx="4372" formatCode="0.00E+00">
                  <c:v>2.00196192268423E-5</c:v>
                </c:pt>
                <c:pt idx="4373" formatCode="0.00E+00">
                  <c:v>1.0009809613421099E-5</c:v>
                </c:pt>
                <c:pt idx="4374" formatCode="0.00E+00">
                  <c:v>1.0009809613421099E-5</c:v>
                </c:pt>
                <c:pt idx="4375" formatCode="0.00E+00">
                  <c:v>2.00196192268423E-5</c:v>
                </c:pt>
                <c:pt idx="4376" formatCode="0.00E+00">
                  <c:v>1.0009809613421099E-5</c:v>
                </c:pt>
                <c:pt idx="4377" formatCode="0.00E+00">
                  <c:v>1.0009809613421099E-5</c:v>
                </c:pt>
                <c:pt idx="4378" formatCode="0.00E+00">
                  <c:v>1.0009809613421099E-5</c:v>
                </c:pt>
                <c:pt idx="4379" formatCode="0.00E+00">
                  <c:v>2.00196192268423E-5</c:v>
                </c:pt>
                <c:pt idx="4380" formatCode="0.00E+00">
                  <c:v>1.0009809613421099E-5</c:v>
                </c:pt>
                <c:pt idx="4381" formatCode="0.00E+00">
                  <c:v>4.0039238453684601E-5</c:v>
                </c:pt>
                <c:pt idx="4382" formatCode="0.00E+00">
                  <c:v>2.00196192268423E-5</c:v>
                </c:pt>
                <c:pt idx="4383" formatCode="0.00E+00">
                  <c:v>1.0009809613421099E-5</c:v>
                </c:pt>
                <c:pt idx="4384" formatCode="0.00E+00">
                  <c:v>1.0009809613421099E-5</c:v>
                </c:pt>
                <c:pt idx="4385" formatCode="0.00E+00">
                  <c:v>2.00196192268423E-5</c:v>
                </c:pt>
                <c:pt idx="4386" formatCode="0.00E+00">
                  <c:v>1.0009809613421099E-5</c:v>
                </c:pt>
                <c:pt idx="4387" formatCode="0.00E+00">
                  <c:v>1.0009809613421099E-5</c:v>
                </c:pt>
                <c:pt idx="4388" formatCode="0.00E+00">
                  <c:v>1.0009809613421099E-5</c:v>
                </c:pt>
                <c:pt idx="4389" formatCode="0.00E+00">
                  <c:v>1.0009809613421099E-5</c:v>
                </c:pt>
                <c:pt idx="4390" formatCode="0.00E+00">
                  <c:v>1.0009809613421099E-5</c:v>
                </c:pt>
                <c:pt idx="4391" formatCode="0.00E+00">
                  <c:v>1.0009809613421099E-5</c:v>
                </c:pt>
                <c:pt idx="4392" formatCode="0.00E+00">
                  <c:v>3.00294288402634E-5</c:v>
                </c:pt>
                <c:pt idx="4393" formatCode="0.00E+00">
                  <c:v>2.00196192268423E-5</c:v>
                </c:pt>
                <c:pt idx="4394" formatCode="0.00E+00">
                  <c:v>2.00196192268423E-5</c:v>
                </c:pt>
                <c:pt idx="4395" formatCode="0.00E+00">
                  <c:v>1.0009809613421099E-5</c:v>
                </c:pt>
                <c:pt idx="4396" formatCode="0.00E+00">
                  <c:v>2.00196192268423E-5</c:v>
                </c:pt>
                <c:pt idx="4397" formatCode="0.00E+00">
                  <c:v>2.00196192268423E-5</c:v>
                </c:pt>
                <c:pt idx="4398" formatCode="0.00E+00">
                  <c:v>1.0009809613421099E-5</c:v>
                </c:pt>
                <c:pt idx="4399" formatCode="0.00E+00">
                  <c:v>2.00196192268423E-5</c:v>
                </c:pt>
                <c:pt idx="4400" formatCode="0.00E+00">
                  <c:v>1.0009809613421099E-5</c:v>
                </c:pt>
                <c:pt idx="4401" formatCode="0.00E+00">
                  <c:v>1.0009809613421099E-5</c:v>
                </c:pt>
                <c:pt idx="4402" formatCode="0.00E+00">
                  <c:v>1.0009809613421099E-5</c:v>
                </c:pt>
                <c:pt idx="4403" formatCode="0.00E+00">
                  <c:v>3.00294288402634E-5</c:v>
                </c:pt>
                <c:pt idx="4404" formatCode="0.00E+00">
                  <c:v>1.0009809613421099E-5</c:v>
                </c:pt>
                <c:pt idx="4405" formatCode="0.00E+00">
                  <c:v>1.0009809613421099E-5</c:v>
                </c:pt>
                <c:pt idx="4406" formatCode="0.00E+00">
                  <c:v>2.00196192268423E-5</c:v>
                </c:pt>
                <c:pt idx="4407" formatCode="0.00E+00">
                  <c:v>2.00196192268423E-5</c:v>
                </c:pt>
                <c:pt idx="4408" formatCode="0.00E+00">
                  <c:v>3.00294288402634E-5</c:v>
                </c:pt>
                <c:pt idx="4409" formatCode="0.00E+00">
                  <c:v>1.0009809613421099E-5</c:v>
                </c:pt>
                <c:pt idx="4410" formatCode="0.00E+00">
                  <c:v>1.0009809613421099E-5</c:v>
                </c:pt>
                <c:pt idx="4411" formatCode="0.00E+00">
                  <c:v>3.00294288402634E-5</c:v>
                </c:pt>
                <c:pt idx="4412" formatCode="0.00E+00">
                  <c:v>3.00294288402634E-5</c:v>
                </c:pt>
                <c:pt idx="4413" formatCode="0.00E+00">
                  <c:v>1.0009809613421099E-5</c:v>
                </c:pt>
                <c:pt idx="4414" formatCode="0.00E+00">
                  <c:v>3.00294288402634E-5</c:v>
                </c:pt>
                <c:pt idx="4415" formatCode="0.00E+00">
                  <c:v>2.00196192268423E-5</c:v>
                </c:pt>
                <c:pt idx="4416" formatCode="0.00E+00">
                  <c:v>2.00196192268423E-5</c:v>
                </c:pt>
                <c:pt idx="4417" formatCode="0.00E+00">
                  <c:v>2.00196192268423E-5</c:v>
                </c:pt>
                <c:pt idx="4418" formatCode="0.00E+00">
                  <c:v>1.0009809613421099E-5</c:v>
                </c:pt>
                <c:pt idx="4419" formatCode="0.00E+00">
                  <c:v>1.0009809613421099E-5</c:v>
                </c:pt>
                <c:pt idx="4420" formatCode="0.00E+00">
                  <c:v>4.0039238453684601E-5</c:v>
                </c:pt>
                <c:pt idx="4421" formatCode="0.00E+00">
                  <c:v>1.0009809613421099E-5</c:v>
                </c:pt>
                <c:pt idx="4422" formatCode="0.00E+00">
                  <c:v>3.00294288402634E-5</c:v>
                </c:pt>
                <c:pt idx="4423" formatCode="0.00E+00">
                  <c:v>1.0009809613421099E-5</c:v>
                </c:pt>
                <c:pt idx="4424" formatCode="0.00E+00">
                  <c:v>1.0009809613421099E-5</c:v>
                </c:pt>
                <c:pt idx="4425" formatCode="0.00E+00">
                  <c:v>1.0009809613421099E-5</c:v>
                </c:pt>
                <c:pt idx="4426" formatCode="0.00E+00">
                  <c:v>1.0009809613421099E-5</c:v>
                </c:pt>
                <c:pt idx="4427" formatCode="0.00E+00">
                  <c:v>2.00196192268423E-5</c:v>
                </c:pt>
                <c:pt idx="4428" formatCode="0.00E+00">
                  <c:v>2.00196192268423E-5</c:v>
                </c:pt>
                <c:pt idx="4429" formatCode="0.00E+00">
                  <c:v>2.00196192268423E-5</c:v>
                </c:pt>
                <c:pt idx="4430" formatCode="0.00E+00">
                  <c:v>2.00196192268423E-5</c:v>
                </c:pt>
                <c:pt idx="4431" formatCode="0.00E+00">
                  <c:v>1.0009809613421099E-5</c:v>
                </c:pt>
                <c:pt idx="4432" formatCode="0.00E+00">
                  <c:v>2.00196192268423E-5</c:v>
                </c:pt>
                <c:pt idx="4433" formatCode="0.00E+00">
                  <c:v>1.0009809613421099E-5</c:v>
                </c:pt>
                <c:pt idx="4434" formatCode="0.00E+00">
                  <c:v>1.0009809613421099E-5</c:v>
                </c:pt>
                <c:pt idx="4435" formatCode="0.00E+00">
                  <c:v>1.0009809613421099E-5</c:v>
                </c:pt>
                <c:pt idx="4436" formatCode="0.00E+00">
                  <c:v>1.0009809613421099E-5</c:v>
                </c:pt>
                <c:pt idx="4437" formatCode="0.00E+00">
                  <c:v>1.0009809613421099E-5</c:v>
                </c:pt>
                <c:pt idx="4438" formatCode="0.00E+00">
                  <c:v>2.00196192268423E-5</c:v>
                </c:pt>
                <c:pt idx="4439" formatCode="0.00E+00">
                  <c:v>2.00196192268423E-5</c:v>
                </c:pt>
                <c:pt idx="4440" formatCode="0.00E+00">
                  <c:v>2.00196192268423E-5</c:v>
                </c:pt>
                <c:pt idx="4441" formatCode="0.00E+00">
                  <c:v>1.0009809613421099E-5</c:v>
                </c:pt>
                <c:pt idx="4442" formatCode="0.00E+00">
                  <c:v>1.0009809613421099E-5</c:v>
                </c:pt>
                <c:pt idx="4443" formatCode="0.00E+00">
                  <c:v>1.0009809613421099E-5</c:v>
                </c:pt>
                <c:pt idx="4444" formatCode="0.00E+00">
                  <c:v>1.0009809613421099E-5</c:v>
                </c:pt>
                <c:pt idx="4445" formatCode="0.00E+00">
                  <c:v>1.0009809613421099E-5</c:v>
                </c:pt>
                <c:pt idx="4446" formatCode="0.00E+00">
                  <c:v>1.0009809613421099E-5</c:v>
                </c:pt>
                <c:pt idx="4447" formatCode="0.00E+00">
                  <c:v>3.00294288402634E-5</c:v>
                </c:pt>
                <c:pt idx="4448" formatCode="0.00E+00">
                  <c:v>1.0009809613421099E-5</c:v>
                </c:pt>
                <c:pt idx="4449" formatCode="0.00E+00">
                  <c:v>2.00196192268423E-5</c:v>
                </c:pt>
                <c:pt idx="4450" formatCode="0.00E+00">
                  <c:v>1.0009809613421099E-5</c:v>
                </c:pt>
                <c:pt idx="4451" formatCode="0.00E+00">
                  <c:v>1.0009809613421099E-5</c:v>
                </c:pt>
                <c:pt idx="4452" formatCode="0.00E+00">
                  <c:v>1.0009809613421099E-5</c:v>
                </c:pt>
                <c:pt idx="4453" formatCode="0.00E+00">
                  <c:v>2.00196192268423E-5</c:v>
                </c:pt>
                <c:pt idx="4454" formatCode="0.00E+00">
                  <c:v>2.00196192268423E-5</c:v>
                </c:pt>
                <c:pt idx="4455" formatCode="0.00E+00">
                  <c:v>2.00196192268423E-5</c:v>
                </c:pt>
                <c:pt idx="4456" formatCode="0.00E+00">
                  <c:v>1.0009809613421099E-5</c:v>
                </c:pt>
                <c:pt idx="4457" formatCode="0.00E+00">
                  <c:v>3.00294288402634E-5</c:v>
                </c:pt>
                <c:pt idx="4458" formatCode="0.00E+00">
                  <c:v>2.00196192268423E-5</c:v>
                </c:pt>
                <c:pt idx="4459" formatCode="0.00E+00">
                  <c:v>1.0009809613421099E-5</c:v>
                </c:pt>
                <c:pt idx="4460" formatCode="0.00E+00">
                  <c:v>1.0009809613421099E-5</c:v>
                </c:pt>
                <c:pt idx="4461" formatCode="0.00E+00">
                  <c:v>3.00294288402634E-5</c:v>
                </c:pt>
                <c:pt idx="4462" formatCode="0.00E+00">
                  <c:v>1.0009809613421099E-5</c:v>
                </c:pt>
                <c:pt idx="4463" formatCode="0.00E+00">
                  <c:v>1.0009809613421099E-5</c:v>
                </c:pt>
                <c:pt idx="4464" formatCode="0.00E+00">
                  <c:v>1.0009809613421099E-5</c:v>
                </c:pt>
                <c:pt idx="4465" formatCode="0.00E+00">
                  <c:v>2.00196192268423E-5</c:v>
                </c:pt>
                <c:pt idx="4466" formatCode="0.00E+00">
                  <c:v>3.00294288402634E-5</c:v>
                </c:pt>
                <c:pt idx="4467" formatCode="0.00E+00">
                  <c:v>1.0009809613421099E-5</c:v>
                </c:pt>
                <c:pt idx="4468" formatCode="0.00E+00">
                  <c:v>2.00196192268423E-5</c:v>
                </c:pt>
                <c:pt idx="4469" formatCode="0.00E+00">
                  <c:v>1.0009809613421099E-5</c:v>
                </c:pt>
                <c:pt idx="4470" formatCode="0.00E+00">
                  <c:v>1.0009809613421099E-5</c:v>
                </c:pt>
                <c:pt idx="4471" formatCode="0.00E+00">
                  <c:v>2.00196192268423E-5</c:v>
                </c:pt>
                <c:pt idx="4472" formatCode="0.00E+00">
                  <c:v>1.0009809613421099E-5</c:v>
                </c:pt>
                <c:pt idx="4473" formatCode="0.00E+00">
                  <c:v>2.00196192268423E-5</c:v>
                </c:pt>
                <c:pt idx="4474" formatCode="0.00E+00">
                  <c:v>1.0009809613421099E-5</c:v>
                </c:pt>
                <c:pt idx="4475" formatCode="0.00E+00">
                  <c:v>2.00196192268423E-5</c:v>
                </c:pt>
                <c:pt idx="4476" formatCode="0.00E+00">
                  <c:v>1.0009809613421099E-5</c:v>
                </c:pt>
                <c:pt idx="4477" formatCode="0.00E+00">
                  <c:v>1.0009809613421099E-5</c:v>
                </c:pt>
                <c:pt idx="4478" formatCode="0.00E+00">
                  <c:v>2.00196192268423E-5</c:v>
                </c:pt>
                <c:pt idx="4479" formatCode="0.00E+00">
                  <c:v>2.00196192268423E-5</c:v>
                </c:pt>
                <c:pt idx="4480" formatCode="0.00E+00">
                  <c:v>2.00196192268423E-5</c:v>
                </c:pt>
                <c:pt idx="4481" formatCode="0.00E+00">
                  <c:v>2.00196192268423E-5</c:v>
                </c:pt>
                <c:pt idx="4482" formatCode="0.00E+00">
                  <c:v>2.00196192268423E-5</c:v>
                </c:pt>
                <c:pt idx="4483" formatCode="0.00E+00">
                  <c:v>1.0009809613421099E-5</c:v>
                </c:pt>
                <c:pt idx="4484" formatCode="0.00E+00">
                  <c:v>2.00196192268423E-5</c:v>
                </c:pt>
                <c:pt idx="4485" formatCode="0.00E+00">
                  <c:v>1.0009809613421099E-5</c:v>
                </c:pt>
                <c:pt idx="4486" formatCode="0.00E+00">
                  <c:v>1.0009809613421099E-5</c:v>
                </c:pt>
                <c:pt idx="4487" formatCode="0.00E+00">
                  <c:v>1.0009809613421099E-5</c:v>
                </c:pt>
                <c:pt idx="4488" formatCode="0.00E+00">
                  <c:v>1.0009809613421099E-5</c:v>
                </c:pt>
                <c:pt idx="4489" formatCode="0.00E+00">
                  <c:v>1.0009809613421099E-5</c:v>
                </c:pt>
                <c:pt idx="4490" formatCode="0.00E+00">
                  <c:v>2.00196192268423E-5</c:v>
                </c:pt>
                <c:pt idx="4491" formatCode="0.00E+00">
                  <c:v>1.0009809613421099E-5</c:v>
                </c:pt>
                <c:pt idx="4492" formatCode="0.00E+00">
                  <c:v>1.0009809613421099E-5</c:v>
                </c:pt>
                <c:pt idx="4493" formatCode="0.00E+00">
                  <c:v>2.00196192268423E-5</c:v>
                </c:pt>
                <c:pt idx="4494" formatCode="0.00E+00">
                  <c:v>1.0009809613421099E-5</c:v>
                </c:pt>
                <c:pt idx="4495" formatCode="0.00E+00">
                  <c:v>1.0009809613421099E-5</c:v>
                </c:pt>
                <c:pt idx="4496" formatCode="0.00E+00">
                  <c:v>1.0009809613421099E-5</c:v>
                </c:pt>
                <c:pt idx="4497" formatCode="0.00E+00">
                  <c:v>2.00196192268423E-5</c:v>
                </c:pt>
                <c:pt idx="4498" formatCode="0.00E+00">
                  <c:v>2.00196192268423E-5</c:v>
                </c:pt>
                <c:pt idx="4499" formatCode="0.00E+00">
                  <c:v>3.00294288402634E-5</c:v>
                </c:pt>
                <c:pt idx="4500" formatCode="0.00E+00">
                  <c:v>1.0009809613421099E-5</c:v>
                </c:pt>
                <c:pt idx="4501" formatCode="0.00E+00">
                  <c:v>3.00294288402634E-5</c:v>
                </c:pt>
                <c:pt idx="4502" formatCode="0.00E+00">
                  <c:v>1.0009809613421099E-5</c:v>
                </c:pt>
                <c:pt idx="4503" formatCode="0.00E+00">
                  <c:v>3.00294288402634E-5</c:v>
                </c:pt>
                <c:pt idx="4504" formatCode="0.00E+00">
                  <c:v>2.00196192268423E-5</c:v>
                </c:pt>
                <c:pt idx="4505" formatCode="0.00E+00">
                  <c:v>1.0009809613421099E-5</c:v>
                </c:pt>
                <c:pt idx="4506" formatCode="0.00E+00">
                  <c:v>1.0009809613421099E-5</c:v>
                </c:pt>
                <c:pt idx="4507" formatCode="0.00E+00">
                  <c:v>1.0009809613421099E-5</c:v>
                </c:pt>
                <c:pt idx="4508" formatCode="0.00E+00">
                  <c:v>1.0009809613421099E-5</c:v>
                </c:pt>
                <c:pt idx="4509" formatCode="0.00E+00">
                  <c:v>1.0009809613421099E-5</c:v>
                </c:pt>
                <c:pt idx="4510" formatCode="0.00E+00">
                  <c:v>1.0009809613421099E-5</c:v>
                </c:pt>
                <c:pt idx="4511" formatCode="0.00E+00">
                  <c:v>1.0009809613421099E-5</c:v>
                </c:pt>
                <c:pt idx="4512" formatCode="0.00E+00">
                  <c:v>2.00196192268423E-5</c:v>
                </c:pt>
                <c:pt idx="4513" formatCode="0.00E+00">
                  <c:v>1.0009809613421099E-5</c:v>
                </c:pt>
                <c:pt idx="4514" formatCode="0.00E+00">
                  <c:v>3.00294288402634E-5</c:v>
                </c:pt>
                <c:pt idx="4515" formatCode="0.00E+00">
                  <c:v>1.0009809613421099E-5</c:v>
                </c:pt>
                <c:pt idx="4516" formatCode="0.00E+00">
                  <c:v>1.0009809613421099E-5</c:v>
                </c:pt>
                <c:pt idx="4517" formatCode="0.00E+00">
                  <c:v>1.0009809613421099E-5</c:v>
                </c:pt>
                <c:pt idx="4518" formatCode="0.00E+00">
                  <c:v>2.00196192268423E-5</c:v>
                </c:pt>
                <c:pt idx="4519" formatCode="0.00E+00">
                  <c:v>1.0009809613421099E-5</c:v>
                </c:pt>
                <c:pt idx="4520" formatCode="0.00E+00">
                  <c:v>2.00196192268423E-5</c:v>
                </c:pt>
                <c:pt idx="4521" formatCode="0.00E+00">
                  <c:v>1.0009809613421099E-5</c:v>
                </c:pt>
                <c:pt idx="4522" formatCode="0.00E+00">
                  <c:v>1.0009809613421099E-5</c:v>
                </c:pt>
                <c:pt idx="4523" formatCode="0.00E+00">
                  <c:v>1.0009809613421099E-5</c:v>
                </c:pt>
                <c:pt idx="4524" formatCode="0.00E+00">
                  <c:v>1.0009809613421099E-5</c:v>
                </c:pt>
                <c:pt idx="4525" formatCode="0.00E+00">
                  <c:v>1.0009809613421099E-5</c:v>
                </c:pt>
                <c:pt idx="4526" formatCode="0.00E+00">
                  <c:v>1.0009809613421099E-5</c:v>
                </c:pt>
                <c:pt idx="4527" formatCode="0.00E+00">
                  <c:v>1.0009809613421099E-5</c:v>
                </c:pt>
                <c:pt idx="4528" formatCode="0.00E+00">
                  <c:v>2.00196192268423E-5</c:v>
                </c:pt>
                <c:pt idx="4529" formatCode="0.00E+00">
                  <c:v>1.0009809613421099E-5</c:v>
                </c:pt>
                <c:pt idx="4530" formatCode="0.00E+00">
                  <c:v>1.0009809613421099E-5</c:v>
                </c:pt>
                <c:pt idx="4531" formatCode="0.00E+00">
                  <c:v>4.0039238453684601E-5</c:v>
                </c:pt>
                <c:pt idx="4532" formatCode="0.00E+00">
                  <c:v>2.00196192268423E-5</c:v>
                </c:pt>
                <c:pt idx="4533" formatCode="0.00E+00">
                  <c:v>1.0009809613421099E-5</c:v>
                </c:pt>
                <c:pt idx="4534" formatCode="0.00E+00">
                  <c:v>3.00294288402634E-5</c:v>
                </c:pt>
                <c:pt idx="4535" formatCode="0.00E+00">
                  <c:v>1.0009809613421099E-5</c:v>
                </c:pt>
                <c:pt idx="4536" formatCode="0.00E+00">
                  <c:v>2.00196192268423E-5</c:v>
                </c:pt>
                <c:pt idx="4537" formatCode="0.00E+00">
                  <c:v>1.0009809613421099E-5</c:v>
                </c:pt>
                <c:pt idx="4538" formatCode="0.00E+00">
                  <c:v>2.00196192268423E-5</c:v>
                </c:pt>
                <c:pt idx="4539" formatCode="0.00E+00">
                  <c:v>1.0009809613421099E-5</c:v>
                </c:pt>
                <c:pt idx="4540" formatCode="0.00E+00">
                  <c:v>1.0009809613421099E-5</c:v>
                </c:pt>
                <c:pt idx="4541" formatCode="0.00E+00">
                  <c:v>3.00294288402634E-5</c:v>
                </c:pt>
                <c:pt idx="4542" formatCode="0.00E+00">
                  <c:v>1.0009809613421099E-5</c:v>
                </c:pt>
                <c:pt idx="4543" formatCode="0.00E+00">
                  <c:v>1.0009809613421099E-5</c:v>
                </c:pt>
                <c:pt idx="4544" formatCode="0.00E+00">
                  <c:v>1.0009809613421099E-5</c:v>
                </c:pt>
                <c:pt idx="4545" formatCode="0.00E+00">
                  <c:v>1.0009809613421099E-5</c:v>
                </c:pt>
                <c:pt idx="4546" formatCode="0.00E+00">
                  <c:v>1.0009809613421099E-5</c:v>
                </c:pt>
                <c:pt idx="4547" formatCode="0.00E+00">
                  <c:v>1.0009809613421099E-5</c:v>
                </c:pt>
                <c:pt idx="4548" formatCode="0.00E+00">
                  <c:v>4.0039238453684601E-5</c:v>
                </c:pt>
                <c:pt idx="4549" formatCode="0.00E+00">
                  <c:v>1.0009809613421099E-5</c:v>
                </c:pt>
                <c:pt idx="4550" formatCode="0.00E+00">
                  <c:v>1.0009809613421099E-5</c:v>
                </c:pt>
                <c:pt idx="4551" formatCode="0.00E+00">
                  <c:v>4.0039238453684601E-5</c:v>
                </c:pt>
                <c:pt idx="4552" formatCode="0.00E+00">
                  <c:v>1.0009809613421099E-5</c:v>
                </c:pt>
                <c:pt idx="4553" formatCode="0.00E+00">
                  <c:v>3.00294288402634E-5</c:v>
                </c:pt>
                <c:pt idx="4554" formatCode="0.00E+00">
                  <c:v>1.0009809613421099E-5</c:v>
                </c:pt>
                <c:pt idx="4555" formatCode="0.00E+00">
                  <c:v>1.0009809613421099E-5</c:v>
                </c:pt>
                <c:pt idx="4556" formatCode="0.00E+00">
                  <c:v>2.00196192268423E-5</c:v>
                </c:pt>
                <c:pt idx="4557" formatCode="0.00E+00">
                  <c:v>2.00196192268423E-5</c:v>
                </c:pt>
                <c:pt idx="4558" formatCode="0.00E+00">
                  <c:v>1.0009809613421099E-5</c:v>
                </c:pt>
                <c:pt idx="4559" formatCode="0.00E+00">
                  <c:v>1.0009809613421099E-5</c:v>
                </c:pt>
                <c:pt idx="4560" formatCode="0.00E+00">
                  <c:v>1.0009809613421099E-5</c:v>
                </c:pt>
                <c:pt idx="4561" formatCode="0.00E+00">
                  <c:v>2.00196192268423E-5</c:v>
                </c:pt>
                <c:pt idx="4562" formatCode="0.00E+00">
                  <c:v>1.0009809613421099E-5</c:v>
                </c:pt>
                <c:pt idx="4563" formatCode="0.00E+00">
                  <c:v>1.0009809613421099E-5</c:v>
                </c:pt>
                <c:pt idx="4564" formatCode="0.00E+00">
                  <c:v>1.0009809613421099E-5</c:v>
                </c:pt>
                <c:pt idx="4565" formatCode="0.00E+00">
                  <c:v>1.0009809613421099E-5</c:v>
                </c:pt>
                <c:pt idx="4566" formatCode="0.00E+00">
                  <c:v>2.00196192268423E-5</c:v>
                </c:pt>
                <c:pt idx="4567" formatCode="0.00E+00">
                  <c:v>1.0009809613421099E-5</c:v>
                </c:pt>
                <c:pt idx="4568" formatCode="0.00E+00">
                  <c:v>1.0009809613421099E-5</c:v>
                </c:pt>
                <c:pt idx="4569" formatCode="0.00E+00">
                  <c:v>1.0009809613421099E-5</c:v>
                </c:pt>
                <c:pt idx="4570" formatCode="0.00E+00">
                  <c:v>3.00294288402634E-5</c:v>
                </c:pt>
                <c:pt idx="4571" formatCode="0.00E+00">
                  <c:v>1.0009809613421099E-5</c:v>
                </c:pt>
                <c:pt idx="4572" formatCode="0.00E+00">
                  <c:v>1.0009809613421099E-5</c:v>
                </c:pt>
                <c:pt idx="4573" formatCode="0.00E+00">
                  <c:v>1.0009809613421099E-5</c:v>
                </c:pt>
                <c:pt idx="4574" formatCode="0.00E+00">
                  <c:v>1.0009809613421099E-5</c:v>
                </c:pt>
                <c:pt idx="4575" formatCode="0.00E+00">
                  <c:v>1.0009809613421099E-5</c:v>
                </c:pt>
                <c:pt idx="4576" formatCode="0.00E+00">
                  <c:v>1.0009809613421099E-5</c:v>
                </c:pt>
                <c:pt idx="4577" formatCode="0.00E+00">
                  <c:v>1.0009809613421099E-5</c:v>
                </c:pt>
                <c:pt idx="4578" formatCode="0.00E+00">
                  <c:v>2.00196192268423E-5</c:v>
                </c:pt>
                <c:pt idx="4579" formatCode="0.00E+00">
                  <c:v>2.00196192268423E-5</c:v>
                </c:pt>
                <c:pt idx="4580" formatCode="0.00E+00">
                  <c:v>1.0009809613421099E-5</c:v>
                </c:pt>
                <c:pt idx="4581" formatCode="0.00E+00">
                  <c:v>1.0009809613421099E-5</c:v>
                </c:pt>
                <c:pt idx="4582" formatCode="0.00E+00">
                  <c:v>2.00196192268423E-5</c:v>
                </c:pt>
                <c:pt idx="4583" formatCode="0.00E+00">
                  <c:v>2.00196192268423E-5</c:v>
                </c:pt>
                <c:pt idx="4584" formatCode="0.00E+00">
                  <c:v>1.0009809613421099E-5</c:v>
                </c:pt>
                <c:pt idx="4585" formatCode="0.00E+00">
                  <c:v>2.00196192268423E-5</c:v>
                </c:pt>
                <c:pt idx="4586" formatCode="0.00E+00">
                  <c:v>1.0009809613421099E-5</c:v>
                </c:pt>
                <c:pt idx="4587" formatCode="0.00E+00">
                  <c:v>1.0009809613421099E-5</c:v>
                </c:pt>
                <c:pt idx="4588" formatCode="0.00E+00">
                  <c:v>2.00196192268423E-5</c:v>
                </c:pt>
                <c:pt idx="4589" formatCode="0.00E+00">
                  <c:v>1.0009809613421099E-5</c:v>
                </c:pt>
                <c:pt idx="4590" formatCode="0.00E+00">
                  <c:v>2.00196192268423E-5</c:v>
                </c:pt>
                <c:pt idx="4591" formatCode="0.00E+00">
                  <c:v>1.0009809613421099E-5</c:v>
                </c:pt>
                <c:pt idx="4592" formatCode="0.00E+00">
                  <c:v>2.00196192268423E-5</c:v>
                </c:pt>
                <c:pt idx="4593" formatCode="0.00E+00">
                  <c:v>1.0009809613421099E-5</c:v>
                </c:pt>
                <c:pt idx="4594" formatCode="0.00E+00">
                  <c:v>1.0009809613421099E-5</c:v>
                </c:pt>
                <c:pt idx="4595" formatCode="0.00E+00">
                  <c:v>1.0009809613421099E-5</c:v>
                </c:pt>
                <c:pt idx="4596" formatCode="0.00E+00">
                  <c:v>1.0009809613421099E-5</c:v>
                </c:pt>
                <c:pt idx="4597" formatCode="0.00E+00">
                  <c:v>1.0009809613421099E-5</c:v>
                </c:pt>
                <c:pt idx="4598" formatCode="0.00E+00">
                  <c:v>2.00196192268423E-5</c:v>
                </c:pt>
                <c:pt idx="4599" formatCode="0.00E+00">
                  <c:v>1.0009809613421099E-5</c:v>
                </c:pt>
                <c:pt idx="4600" formatCode="0.00E+00">
                  <c:v>1.0009809613421099E-5</c:v>
                </c:pt>
                <c:pt idx="4601" formatCode="0.00E+00">
                  <c:v>3.00294288402634E-5</c:v>
                </c:pt>
                <c:pt idx="4602" formatCode="0.00E+00">
                  <c:v>1.0009809613421099E-5</c:v>
                </c:pt>
                <c:pt idx="4603" formatCode="0.00E+00">
                  <c:v>1.0009809613421099E-5</c:v>
                </c:pt>
                <c:pt idx="4604" formatCode="0.00E+00">
                  <c:v>1.0009809613421099E-5</c:v>
                </c:pt>
                <c:pt idx="4605" formatCode="0.00E+00">
                  <c:v>2.00196192268423E-5</c:v>
                </c:pt>
                <c:pt idx="4606" formatCode="0.00E+00">
                  <c:v>1.0009809613421099E-5</c:v>
                </c:pt>
                <c:pt idx="4607" formatCode="0.00E+00">
                  <c:v>3.00294288402634E-5</c:v>
                </c:pt>
                <c:pt idx="4608" formatCode="0.00E+00">
                  <c:v>1.0009809613421099E-5</c:v>
                </c:pt>
                <c:pt idx="4609" formatCode="0.00E+00">
                  <c:v>1.0009809613421099E-5</c:v>
                </c:pt>
                <c:pt idx="4610" formatCode="0.00E+00">
                  <c:v>1.0009809613421099E-5</c:v>
                </c:pt>
                <c:pt idx="4611" formatCode="0.00E+00">
                  <c:v>1.0009809613421099E-5</c:v>
                </c:pt>
                <c:pt idx="4612" formatCode="0.00E+00">
                  <c:v>1.0009809613421099E-5</c:v>
                </c:pt>
                <c:pt idx="4613" formatCode="0.00E+00">
                  <c:v>1.0009809613421099E-5</c:v>
                </c:pt>
                <c:pt idx="4614" formatCode="0.00E+00">
                  <c:v>1.0009809613421099E-5</c:v>
                </c:pt>
                <c:pt idx="4615" formatCode="0.00E+00">
                  <c:v>1.0009809613421099E-5</c:v>
                </c:pt>
                <c:pt idx="4616" formatCode="0.00E+00">
                  <c:v>1.0009809613421099E-5</c:v>
                </c:pt>
                <c:pt idx="4617" formatCode="0.00E+00">
                  <c:v>1.0009809613421099E-5</c:v>
                </c:pt>
                <c:pt idx="4618" formatCode="0.00E+00">
                  <c:v>1.0009809613421099E-5</c:v>
                </c:pt>
                <c:pt idx="4619" formatCode="0.00E+00">
                  <c:v>1.0009809613421099E-5</c:v>
                </c:pt>
                <c:pt idx="4620" formatCode="0.00E+00">
                  <c:v>1.0009809613421099E-5</c:v>
                </c:pt>
                <c:pt idx="4621" formatCode="0.00E+00">
                  <c:v>1.0009809613421099E-5</c:v>
                </c:pt>
                <c:pt idx="4622" formatCode="0.00E+00">
                  <c:v>2.00196192268423E-5</c:v>
                </c:pt>
                <c:pt idx="4623" formatCode="0.00E+00">
                  <c:v>1.0009809613421099E-5</c:v>
                </c:pt>
                <c:pt idx="4624" formatCode="0.00E+00">
                  <c:v>1.0009809613421099E-5</c:v>
                </c:pt>
                <c:pt idx="4625" formatCode="0.00E+00">
                  <c:v>1.0009809613421099E-5</c:v>
                </c:pt>
                <c:pt idx="4626" formatCode="0.00E+00">
                  <c:v>1.0009809613421099E-5</c:v>
                </c:pt>
                <c:pt idx="4627" formatCode="0.00E+00">
                  <c:v>3.00294288402634E-5</c:v>
                </c:pt>
                <c:pt idx="4628" formatCode="0.00E+00">
                  <c:v>1.0009809613421099E-5</c:v>
                </c:pt>
                <c:pt idx="4629" formatCode="0.00E+00">
                  <c:v>1.0009809613421099E-5</c:v>
                </c:pt>
                <c:pt idx="4630" formatCode="0.00E+00">
                  <c:v>1.0009809613421099E-5</c:v>
                </c:pt>
                <c:pt idx="4631" formatCode="0.00E+00">
                  <c:v>1.0009809613421099E-5</c:v>
                </c:pt>
                <c:pt idx="4632" formatCode="0.00E+00">
                  <c:v>1.0009809613421099E-5</c:v>
                </c:pt>
                <c:pt idx="4633" formatCode="0.00E+00">
                  <c:v>1.0009809613421099E-5</c:v>
                </c:pt>
                <c:pt idx="4634" formatCode="0.00E+00">
                  <c:v>4.0039238453684601E-5</c:v>
                </c:pt>
                <c:pt idx="4635" formatCode="0.00E+00">
                  <c:v>1.0009809613421099E-5</c:v>
                </c:pt>
                <c:pt idx="4636" formatCode="0.00E+00">
                  <c:v>2.00196192268423E-5</c:v>
                </c:pt>
                <c:pt idx="4637" formatCode="0.00E+00">
                  <c:v>1.0009809613421099E-5</c:v>
                </c:pt>
                <c:pt idx="4638" formatCode="0.00E+00">
                  <c:v>1.0009809613421099E-5</c:v>
                </c:pt>
                <c:pt idx="4639" formatCode="0.00E+00">
                  <c:v>2.00196192268423E-5</c:v>
                </c:pt>
                <c:pt idx="4640" formatCode="0.00E+00">
                  <c:v>1.0009809613421099E-5</c:v>
                </c:pt>
                <c:pt idx="4641" formatCode="0.00E+00">
                  <c:v>1.0009809613421099E-5</c:v>
                </c:pt>
                <c:pt idx="4642" formatCode="0.00E+00">
                  <c:v>2.00196192268423E-5</c:v>
                </c:pt>
                <c:pt idx="4643" formatCode="0.00E+00">
                  <c:v>1.0009809613421099E-5</c:v>
                </c:pt>
                <c:pt idx="4644" formatCode="0.00E+00">
                  <c:v>1.0009809613421099E-5</c:v>
                </c:pt>
                <c:pt idx="4645" formatCode="0.00E+00">
                  <c:v>1.0009809613421099E-5</c:v>
                </c:pt>
                <c:pt idx="4646" formatCode="0.00E+00">
                  <c:v>1.0009809613421099E-5</c:v>
                </c:pt>
                <c:pt idx="4647" formatCode="0.00E+00">
                  <c:v>1.0009809613421099E-5</c:v>
                </c:pt>
                <c:pt idx="4648" formatCode="0.00E+00">
                  <c:v>1.0009809613421099E-5</c:v>
                </c:pt>
                <c:pt idx="4649" formatCode="0.00E+00">
                  <c:v>1.0009809613421099E-5</c:v>
                </c:pt>
                <c:pt idx="4650" formatCode="0.00E+00">
                  <c:v>1.0009809613421099E-5</c:v>
                </c:pt>
                <c:pt idx="4651" formatCode="0.00E+00">
                  <c:v>2.00196192268423E-5</c:v>
                </c:pt>
                <c:pt idx="4652" formatCode="0.00E+00">
                  <c:v>3.00294288402634E-5</c:v>
                </c:pt>
                <c:pt idx="4653" formatCode="0.00E+00">
                  <c:v>1.0009809613421099E-5</c:v>
                </c:pt>
                <c:pt idx="4654" formatCode="0.00E+00">
                  <c:v>2.00196192268423E-5</c:v>
                </c:pt>
                <c:pt idx="4655" formatCode="0.00E+00">
                  <c:v>2.00196192268423E-5</c:v>
                </c:pt>
                <c:pt idx="4656" formatCode="0.00E+00">
                  <c:v>1.0009809613421099E-5</c:v>
                </c:pt>
                <c:pt idx="4657" formatCode="0.00E+00">
                  <c:v>1.0009809613421099E-5</c:v>
                </c:pt>
                <c:pt idx="4658" formatCode="0.00E+00">
                  <c:v>1.0009809613421099E-5</c:v>
                </c:pt>
                <c:pt idx="4659" formatCode="0.00E+00">
                  <c:v>1.0009809613421099E-5</c:v>
                </c:pt>
                <c:pt idx="4660" formatCode="0.00E+00">
                  <c:v>1.0009809613421099E-5</c:v>
                </c:pt>
                <c:pt idx="4661" formatCode="0.00E+00">
                  <c:v>1.0009809613421099E-5</c:v>
                </c:pt>
                <c:pt idx="4662" formatCode="0.00E+00">
                  <c:v>1.0009809613421099E-5</c:v>
                </c:pt>
                <c:pt idx="4663" formatCode="0.00E+00">
                  <c:v>1.0009809613421099E-5</c:v>
                </c:pt>
                <c:pt idx="4664" formatCode="0.00E+00">
                  <c:v>1.0009809613421099E-5</c:v>
                </c:pt>
                <c:pt idx="4665" formatCode="0.00E+00">
                  <c:v>1.0009809613421099E-5</c:v>
                </c:pt>
                <c:pt idx="4666" formatCode="0.00E+00">
                  <c:v>1.0009809613421099E-5</c:v>
                </c:pt>
                <c:pt idx="4667" formatCode="0.00E+00">
                  <c:v>1.0009809613421099E-5</c:v>
                </c:pt>
                <c:pt idx="4668" formatCode="0.00E+00">
                  <c:v>1.0009809613421099E-5</c:v>
                </c:pt>
                <c:pt idx="4669" formatCode="0.00E+00">
                  <c:v>1.0009809613421099E-5</c:v>
                </c:pt>
                <c:pt idx="4670" formatCode="0.00E+00">
                  <c:v>1.0009809613421099E-5</c:v>
                </c:pt>
                <c:pt idx="4671" formatCode="0.00E+00">
                  <c:v>1.0009809613421099E-5</c:v>
                </c:pt>
                <c:pt idx="4672" formatCode="0.00E+00">
                  <c:v>2.00196192268423E-5</c:v>
                </c:pt>
                <c:pt idx="4673" formatCode="0.00E+00">
                  <c:v>1.0009809613421099E-5</c:v>
                </c:pt>
                <c:pt idx="4674" formatCode="0.00E+00">
                  <c:v>1.0009809613421099E-5</c:v>
                </c:pt>
                <c:pt idx="4675" formatCode="0.00E+00">
                  <c:v>2.00196192268423E-5</c:v>
                </c:pt>
                <c:pt idx="4676" formatCode="0.00E+00">
                  <c:v>1.0009809613421099E-5</c:v>
                </c:pt>
                <c:pt idx="4677" formatCode="0.00E+00">
                  <c:v>2.00196192268423E-5</c:v>
                </c:pt>
                <c:pt idx="4678" formatCode="0.00E+00">
                  <c:v>2.00196192268423E-5</c:v>
                </c:pt>
                <c:pt idx="4679" formatCode="0.00E+00">
                  <c:v>1.0009809613421099E-5</c:v>
                </c:pt>
                <c:pt idx="4680" formatCode="0.00E+00">
                  <c:v>3.00294288402634E-5</c:v>
                </c:pt>
                <c:pt idx="4681" formatCode="0.00E+00">
                  <c:v>2.00196192268423E-5</c:v>
                </c:pt>
                <c:pt idx="4682" formatCode="0.00E+00">
                  <c:v>1.0009809613421099E-5</c:v>
                </c:pt>
                <c:pt idx="4683" formatCode="0.00E+00">
                  <c:v>2.00196192268423E-5</c:v>
                </c:pt>
                <c:pt idx="4684" formatCode="0.00E+00">
                  <c:v>1.0009809613421099E-5</c:v>
                </c:pt>
                <c:pt idx="4685" formatCode="0.00E+00">
                  <c:v>1.0009809613421099E-5</c:v>
                </c:pt>
                <c:pt idx="4686" formatCode="0.00E+00">
                  <c:v>1.0009809613421099E-5</c:v>
                </c:pt>
                <c:pt idx="4687" formatCode="0.00E+00">
                  <c:v>2.00196192268423E-5</c:v>
                </c:pt>
                <c:pt idx="4688" formatCode="0.00E+00">
                  <c:v>1.0009809613421099E-5</c:v>
                </c:pt>
                <c:pt idx="4689" formatCode="0.00E+00">
                  <c:v>1.0009809613421099E-5</c:v>
                </c:pt>
                <c:pt idx="4690" formatCode="0.00E+00">
                  <c:v>1.0009809613421099E-5</c:v>
                </c:pt>
                <c:pt idx="4691" formatCode="0.00E+00">
                  <c:v>2.00196192268423E-5</c:v>
                </c:pt>
                <c:pt idx="4692" formatCode="0.00E+00">
                  <c:v>1.0009809613421099E-5</c:v>
                </c:pt>
                <c:pt idx="4693" formatCode="0.00E+00">
                  <c:v>1.0009809613421099E-5</c:v>
                </c:pt>
                <c:pt idx="4694" formatCode="0.00E+00">
                  <c:v>1.0009809613421099E-5</c:v>
                </c:pt>
                <c:pt idx="4695" formatCode="0.00E+00">
                  <c:v>1.0009809613421099E-5</c:v>
                </c:pt>
                <c:pt idx="4696" formatCode="0.00E+00">
                  <c:v>1.0009809613421099E-5</c:v>
                </c:pt>
                <c:pt idx="4697" formatCode="0.00E+00">
                  <c:v>1.0009809613421099E-5</c:v>
                </c:pt>
                <c:pt idx="4698" formatCode="0.00E+00">
                  <c:v>1.0009809613421099E-5</c:v>
                </c:pt>
                <c:pt idx="4699" formatCode="0.00E+00">
                  <c:v>1.0009809613421099E-5</c:v>
                </c:pt>
                <c:pt idx="4700" formatCode="0.00E+00">
                  <c:v>1.0009809613421099E-5</c:v>
                </c:pt>
                <c:pt idx="4701" formatCode="0.00E+00">
                  <c:v>2.00196192268423E-5</c:v>
                </c:pt>
                <c:pt idx="4702" formatCode="0.00E+00">
                  <c:v>2.00196192268423E-5</c:v>
                </c:pt>
                <c:pt idx="4703" formatCode="0.00E+00">
                  <c:v>1.0009809613421099E-5</c:v>
                </c:pt>
                <c:pt idx="4704" formatCode="0.00E+00">
                  <c:v>1.0009809613421099E-5</c:v>
                </c:pt>
                <c:pt idx="4705" formatCode="0.00E+00">
                  <c:v>2.00196192268423E-5</c:v>
                </c:pt>
                <c:pt idx="4706" formatCode="0.00E+00">
                  <c:v>1.0009809613421099E-5</c:v>
                </c:pt>
                <c:pt idx="4707" formatCode="0.00E+00">
                  <c:v>1.0009809613421099E-5</c:v>
                </c:pt>
                <c:pt idx="4708" formatCode="0.00E+00">
                  <c:v>1.0009809613421099E-5</c:v>
                </c:pt>
                <c:pt idx="4709" formatCode="0.00E+00">
                  <c:v>1.0009809613421099E-5</c:v>
                </c:pt>
                <c:pt idx="4710" formatCode="0.00E+00">
                  <c:v>1.0009809613421099E-5</c:v>
                </c:pt>
                <c:pt idx="4711" formatCode="0.00E+00">
                  <c:v>1.0009809613421099E-5</c:v>
                </c:pt>
                <c:pt idx="4712" formatCode="0.00E+00">
                  <c:v>1.0009809613421099E-5</c:v>
                </c:pt>
                <c:pt idx="4713" formatCode="0.00E+00">
                  <c:v>1.0009809613421099E-5</c:v>
                </c:pt>
                <c:pt idx="4714" formatCode="0.00E+00">
                  <c:v>1.0009809613421099E-5</c:v>
                </c:pt>
                <c:pt idx="4715" formatCode="0.00E+00">
                  <c:v>2.00196192268423E-5</c:v>
                </c:pt>
                <c:pt idx="4716" formatCode="0.00E+00">
                  <c:v>2.00196192268423E-5</c:v>
                </c:pt>
                <c:pt idx="4717" formatCode="0.00E+00">
                  <c:v>1.0009809613421099E-5</c:v>
                </c:pt>
                <c:pt idx="4718" formatCode="0.00E+00">
                  <c:v>1.0009809613421099E-5</c:v>
                </c:pt>
                <c:pt idx="4719" formatCode="0.00E+00">
                  <c:v>1.0009809613421099E-5</c:v>
                </c:pt>
                <c:pt idx="4720" formatCode="0.00E+00">
                  <c:v>1.0009809613421099E-5</c:v>
                </c:pt>
                <c:pt idx="4721" formatCode="0.00E+00">
                  <c:v>3.00294288402634E-5</c:v>
                </c:pt>
                <c:pt idx="4722" formatCode="0.00E+00">
                  <c:v>1.0009809613421099E-5</c:v>
                </c:pt>
                <c:pt idx="4723" formatCode="0.00E+00">
                  <c:v>2.00196192268423E-5</c:v>
                </c:pt>
                <c:pt idx="4724" formatCode="0.00E+00">
                  <c:v>1.0009809613421099E-5</c:v>
                </c:pt>
                <c:pt idx="4725" formatCode="0.00E+00">
                  <c:v>2.00196192268423E-5</c:v>
                </c:pt>
                <c:pt idx="4726" formatCode="0.00E+00">
                  <c:v>1.0009809613421099E-5</c:v>
                </c:pt>
                <c:pt idx="4727" formatCode="0.00E+00">
                  <c:v>1.0009809613421099E-5</c:v>
                </c:pt>
                <c:pt idx="4728" formatCode="0.00E+00">
                  <c:v>1.0009809613421099E-5</c:v>
                </c:pt>
                <c:pt idx="4729" formatCode="0.00E+00">
                  <c:v>1.0009809613421099E-5</c:v>
                </c:pt>
                <c:pt idx="4730" formatCode="0.00E+00">
                  <c:v>2.00196192268423E-5</c:v>
                </c:pt>
                <c:pt idx="4731" formatCode="0.00E+00">
                  <c:v>1.0009809613421099E-5</c:v>
                </c:pt>
                <c:pt idx="4732" formatCode="0.00E+00">
                  <c:v>1.0009809613421099E-5</c:v>
                </c:pt>
                <c:pt idx="4733" formatCode="0.00E+00">
                  <c:v>1.0009809613421099E-5</c:v>
                </c:pt>
                <c:pt idx="4734" formatCode="0.00E+00">
                  <c:v>3.00294288402634E-5</c:v>
                </c:pt>
                <c:pt idx="4735" formatCode="0.00E+00">
                  <c:v>2.00196192268423E-5</c:v>
                </c:pt>
                <c:pt idx="4736" formatCode="0.00E+00">
                  <c:v>1.0009809613421099E-5</c:v>
                </c:pt>
                <c:pt idx="4737" formatCode="0.00E+00">
                  <c:v>1.0009809613421099E-5</c:v>
                </c:pt>
                <c:pt idx="4738" formatCode="0.00E+00">
                  <c:v>1.0009809613421099E-5</c:v>
                </c:pt>
                <c:pt idx="4739" formatCode="0.00E+00">
                  <c:v>1.0009809613421099E-5</c:v>
                </c:pt>
                <c:pt idx="4740" formatCode="0.00E+00">
                  <c:v>1.0009809613421099E-5</c:v>
                </c:pt>
                <c:pt idx="4741" formatCode="0.00E+00">
                  <c:v>1.0009809613421099E-5</c:v>
                </c:pt>
                <c:pt idx="4742" formatCode="0.00E+00">
                  <c:v>1.0009809613421099E-5</c:v>
                </c:pt>
                <c:pt idx="4743" formatCode="0.00E+00">
                  <c:v>1.0009809613421099E-5</c:v>
                </c:pt>
                <c:pt idx="4744" formatCode="0.00E+00">
                  <c:v>2.00196192268423E-5</c:v>
                </c:pt>
                <c:pt idx="4745" formatCode="0.00E+00">
                  <c:v>1.0009809613421099E-5</c:v>
                </c:pt>
                <c:pt idx="4746" formatCode="0.00E+00">
                  <c:v>1.0009809613421099E-5</c:v>
                </c:pt>
                <c:pt idx="4747" formatCode="0.00E+00">
                  <c:v>1.0009809613421099E-5</c:v>
                </c:pt>
                <c:pt idx="4748" formatCode="0.00E+00">
                  <c:v>2.00196192268423E-5</c:v>
                </c:pt>
                <c:pt idx="4749" formatCode="0.00E+00">
                  <c:v>1.0009809613421099E-5</c:v>
                </c:pt>
                <c:pt idx="4750" formatCode="0.00E+00">
                  <c:v>1.0009809613421099E-5</c:v>
                </c:pt>
                <c:pt idx="4751" formatCode="0.00E+00">
                  <c:v>1.0009809613421099E-5</c:v>
                </c:pt>
                <c:pt idx="4752" formatCode="0.00E+00">
                  <c:v>1.0009809613421099E-5</c:v>
                </c:pt>
                <c:pt idx="4753" formatCode="0.00E+00">
                  <c:v>1.0009809613421099E-5</c:v>
                </c:pt>
                <c:pt idx="4754" formatCode="0.00E+00">
                  <c:v>2.00196192268423E-5</c:v>
                </c:pt>
                <c:pt idx="4755" formatCode="0.00E+00">
                  <c:v>1.0009809613421099E-5</c:v>
                </c:pt>
                <c:pt idx="4756" formatCode="0.00E+00">
                  <c:v>1.0009809613421099E-5</c:v>
                </c:pt>
                <c:pt idx="4757" formatCode="0.00E+00">
                  <c:v>1.0009809613421099E-5</c:v>
                </c:pt>
                <c:pt idx="4758" formatCode="0.00E+00">
                  <c:v>1.0009809613421099E-5</c:v>
                </c:pt>
                <c:pt idx="4759" formatCode="0.00E+00">
                  <c:v>1.0009809613421099E-5</c:v>
                </c:pt>
                <c:pt idx="4760" formatCode="0.00E+00">
                  <c:v>1.0009809613421099E-5</c:v>
                </c:pt>
                <c:pt idx="4761" formatCode="0.00E+00">
                  <c:v>1.0009809613421099E-5</c:v>
                </c:pt>
                <c:pt idx="4762" formatCode="0.00E+00">
                  <c:v>1.0009809613421099E-5</c:v>
                </c:pt>
                <c:pt idx="4763" formatCode="0.00E+00">
                  <c:v>1.0009809613421099E-5</c:v>
                </c:pt>
                <c:pt idx="4764" formatCode="0.00E+00">
                  <c:v>1.0009809613421099E-5</c:v>
                </c:pt>
                <c:pt idx="4765" formatCode="0.00E+00">
                  <c:v>2.00196192268423E-5</c:v>
                </c:pt>
                <c:pt idx="4766" formatCode="0.00E+00">
                  <c:v>1.0009809613421099E-5</c:v>
                </c:pt>
                <c:pt idx="4767" formatCode="0.00E+00">
                  <c:v>1.0009809613421099E-5</c:v>
                </c:pt>
                <c:pt idx="4768" formatCode="0.00E+00">
                  <c:v>2.00196192268423E-5</c:v>
                </c:pt>
                <c:pt idx="4769" formatCode="0.00E+00">
                  <c:v>1.0009809613421099E-5</c:v>
                </c:pt>
                <c:pt idx="4770" formatCode="0.00E+00">
                  <c:v>1.0009809613421099E-5</c:v>
                </c:pt>
                <c:pt idx="4771" formatCode="0.00E+00">
                  <c:v>1.0009809613421099E-5</c:v>
                </c:pt>
                <c:pt idx="4772" formatCode="0.00E+00">
                  <c:v>1.0009809613421099E-5</c:v>
                </c:pt>
                <c:pt idx="4773" formatCode="0.00E+00">
                  <c:v>1.0009809613421099E-5</c:v>
                </c:pt>
                <c:pt idx="4774" formatCode="0.00E+00">
                  <c:v>1.0009809613421099E-5</c:v>
                </c:pt>
                <c:pt idx="4775" formatCode="0.00E+00">
                  <c:v>1.0009809613421099E-5</c:v>
                </c:pt>
                <c:pt idx="4776" formatCode="0.00E+00">
                  <c:v>1.0009809613421099E-5</c:v>
                </c:pt>
                <c:pt idx="4777" formatCode="0.00E+00">
                  <c:v>2.00196192268423E-5</c:v>
                </c:pt>
                <c:pt idx="4778" formatCode="0.00E+00">
                  <c:v>1.0009809613421099E-5</c:v>
                </c:pt>
                <c:pt idx="4779" formatCode="0.00E+00">
                  <c:v>1.0009809613421099E-5</c:v>
                </c:pt>
                <c:pt idx="4780" formatCode="0.00E+00">
                  <c:v>1.0009809613421099E-5</c:v>
                </c:pt>
                <c:pt idx="4781" formatCode="0.00E+00">
                  <c:v>1.0009809613421099E-5</c:v>
                </c:pt>
                <c:pt idx="4782" formatCode="0.00E+00">
                  <c:v>1.0009809613421099E-5</c:v>
                </c:pt>
                <c:pt idx="4783" formatCode="0.00E+00">
                  <c:v>1.0009809613421099E-5</c:v>
                </c:pt>
                <c:pt idx="4784" formatCode="0.00E+00">
                  <c:v>1.0009809613421099E-5</c:v>
                </c:pt>
                <c:pt idx="4785" formatCode="0.00E+00">
                  <c:v>1.0009809613421099E-5</c:v>
                </c:pt>
                <c:pt idx="4786" formatCode="0.00E+00">
                  <c:v>1.0009809613421099E-5</c:v>
                </c:pt>
                <c:pt idx="4787" formatCode="0.00E+00">
                  <c:v>1.0009809613421099E-5</c:v>
                </c:pt>
                <c:pt idx="4788" formatCode="0.00E+00">
                  <c:v>1.0009809613421099E-5</c:v>
                </c:pt>
                <c:pt idx="4789" formatCode="0.00E+00">
                  <c:v>1.0009809613421099E-5</c:v>
                </c:pt>
                <c:pt idx="4790" formatCode="0.00E+00">
                  <c:v>2.00196192268423E-5</c:v>
                </c:pt>
                <c:pt idx="4791" formatCode="0.00E+00">
                  <c:v>1.0009809613421099E-5</c:v>
                </c:pt>
                <c:pt idx="4792" formatCode="0.00E+00">
                  <c:v>1.0009809613421099E-5</c:v>
                </c:pt>
                <c:pt idx="4793" formatCode="0.00E+00">
                  <c:v>1.0009809613421099E-5</c:v>
                </c:pt>
                <c:pt idx="4794" formatCode="0.00E+00">
                  <c:v>1.0009809613421099E-5</c:v>
                </c:pt>
                <c:pt idx="4795" formatCode="0.00E+00">
                  <c:v>1.0009809613421099E-5</c:v>
                </c:pt>
                <c:pt idx="4796" formatCode="0.00E+00">
                  <c:v>1.0009809613421099E-5</c:v>
                </c:pt>
                <c:pt idx="4797" formatCode="0.00E+00">
                  <c:v>1.0009809613421099E-5</c:v>
                </c:pt>
                <c:pt idx="4798" formatCode="0.00E+00">
                  <c:v>1.0009809613421099E-5</c:v>
                </c:pt>
                <c:pt idx="4799" formatCode="0.00E+00">
                  <c:v>1.0009809613421099E-5</c:v>
                </c:pt>
                <c:pt idx="4800" formatCode="0.00E+00">
                  <c:v>1.0009809613421099E-5</c:v>
                </c:pt>
                <c:pt idx="4801" formatCode="0.00E+00">
                  <c:v>1.0009809613421099E-5</c:v>
                </c:pt>
                <c:pt idx="4802" formatCode="0.00E+00">
                  <c:v>1.0009809613421099E-5</c:v>
                </c:pt>
                <c:pt idx="4803" formatCode="0.00E+00">
                  <c:v>1.0009809613421099E-5</c:v>
                </c:pt>
                <c:pt idx="4804" formatCode="0.00E+00">
                  <c:v>1.0009809613421099E-5</c:v>
                </c:pt>
                <c:pt idx="4805" formatCode="0.00E+00">
                  <c:v>1.0009809613421099E-5</c:v>
                </c:pt>
                <c:pt idx="4806" formatCode="0.00E+00">
                  <c:v>1.0009809613421099E-5</c:v>
                </c:pt>
                <c:pt idx="4807" formatCode="0.00E+00">
                  <c:v>1.0009809613421099E-5</c:v>
                </c:pt>
                <c:pt idx="4808" formatCode="0.00E+00">
                  <c:v>1.0009809613421099E-5</c:v>
                </c:pt>
                <c:pt idx="4809" formatCode="0.00E+00">
                  <c:v>1.0009809613421099E-5</c:v>
                </c:pt>
                <c:pt idx="4810" formatCode="0.00E+00">
                  <c:v>2.00196192268423E-5</c:v>
                </c:pt>
                <c:pt idx="4811" formatCode="0.00E+00">
                  <c:v>1.0009809613421099E-5</c:v>
                </c:pt>
                <c:pt idx="4812" formatCode="0.00E+00">
                  <c:v>2.00196192268423E-5</c:v>
                </c:pt>
                <c:pt idx="4813" formatCode="0.00E+00">
                  <c:v>3.00294288402634E-5</c:v>
                </c:pt>
                <c:pt idx="4814" formatCode="0.00E+00">
                  <c:v>1.0009809613421099E-5</c:v>
                </c:pt>
                <c:pt idx="4815" formatCode="0.00E+00">
                  <c:v>1.0009809613421099E-5</c:v>
                </c:pt>
                <c:pt idx="4816" formatCode="0.00E+00">
                  <c:v>1.0009809613421099E-5</c:v>
                </c:pt>
                <c:pt idx="4817" formatCode="0.00E+00">
                  <c:v>1.0009809613421099E-5</c:v>
                </c:pt>
                <c:pt idx="4818" formatCode="0.00E+00">
                  <c:v>1.0009809613421099E-5</c:v>
                </c:pt>
                <c:pt idx="4819" formatCode="0.00E+00">
                  <c:v>1.0009809613421099E-5</c:v>
                </c:pt>
                <c:pt idx="4820" formatCode="0.00E+00">
                  <c:v>1.0009809613421099E-5</c:v>
                </c:pt>
                <c:pt idx="4821" formatCode="0.00E+00">
                  <c:v>1.0009809613421099E-5</c:v>
                </c:pt>
                <c:pt idx="4822" formatCode="0.00E+00">
                  <c:v>1.0009809613421099E-5</c:v>
                </c:pt>
                <c:pt idx="4823" formatCode="0.00E+00">
                  <c:v>2.00196192268423E-5</c:v>
                </c:pt>
                <c:pt idx="4824" formatCode="0.00E+00">
                  <c:v>1.0009809613421099E-5</c:v>
                </c:pt>
                <c:pt idx="4825" formatCode="0.00E+00">
                  <c:v>1.0009809613421099E-5</c:v>
                </c:pt>
                <c:pt idx="4826" formatCode="0.00E+00">
                  <c:v>1.0009809613421099E-5</c:v>
                </c:pt>
                <c:pt idx="4827" formatCode="0.00E+00">
                  <c:v>1.0009809613421099E-5</c:v>
                </c:pt>
                <c:pt idx="4828" formatCode="0.00E+00">
                  <c:v>1.0009809613421099E-5</c:v>
                </c:pt>
                <c:pt idx="4829" formatCode="0.00E+00">
                  <c:v>1.0009809613421099E-5</c:v>
                </c:pt>
                <c:pt idx="4830" formatCode="0.00E+00">
                  <c:v>1.0009809613421099E-5</c:v>
                </c:pt>
                <c:pt idx="4831" formatCode="0.00E+00">
                  <c:v>1.0009809613421099E-5</c:v>
                </c:pt>
                <c:pt idx="4832" formatCode="0.00E+00">
                  <c:v>1.0009809613421099E-5</c:v>
                </c:pt>
                <c:pt idx="4833" formatCode="0.00E+00">
                  <c:v>1.0009809613421099E-5</c:v>
                </c:pt>
                <c:pt idx="4834" formatCode="0.00E+00">
                  <c:v>2.00196192268423E-5</c:v>
                </c:pt>
                <c:pt idx="4835" formatCode="0.00E+00">
                  <c:v>1.0009809613421099E-5</c:v>
                </c:pt>
                <c:pt idx="4836" formatCode="0.00E+00">
                  <c:v>1.0009809613421099E-5</c:v>
                </c:pt>
                <c:pt idx="4837" formatCode="0.00E+00">
                  <c:v>1.0009809613421099E-5</c:v>
                </c:pt>
                <c:pt idx="4838" formatCode="0.00E+00">
                  <c:v>2.00196192268423E-5</c:v>
                </c:pt>
                <c:pt idx="4839" formatCode="0.00E+00">
                  <c:v>1.0009809613421099E-5</c:v>
                </c:pt>
                <c:pt idx="4840" formatCode="0.00E+00">
                  <c:v>2.00196192268423E-5</c:v>
                </c:pt>
                <c:pt idx="4841" formatCode="0.00E+00">
                  <c:v>2.00196192268423E-5</c:v>
                </c:pt>
                <c:pt idx="4842" formatCode="0.00E+00">
                  <c:v>2.00196192268423E-5</c:v>
                </c:pt>
                <c:pt idx="4843" formatCode="0.00E+00">
                  <c:v>2.00196192268423E-5</c:v>
                </c:pt>
                <c:pt idx="4844" formatCode="0.00E+00">
                  <c:v>1.0009809613421099E-5</c:v>
                </c:pt>
                <c:pt idx="4845" formatCode="0.00E+00">
                  <c:v>1.0009809613421099E-5</c:v>
                </c:pt>
                <c:pt idx="4846" formatCode="0.00E+00">
                  <c:v>1.0009809613421099E-5</c:v>
                </c:pt>
                <c:pt idx="4847" formatCode="0.00E+00">
                  <c:v>1.0009809613421099E-5</c:v>
                </c:pt>
                <c:pt idx="4848" formatCode="0.00E+00">
                  <c:v>2.00196192268423E-5</c:v>
                </c:pt>
                <c:pt idx="4849" formatCode="0.00E+00">
                  <c:v>1.0009809613421099E-5</c:v>
                </c:pt>
                <c:pt idx="4850" formatCode="0.00E+00">
                  <c:v>2.00196192268423E-5</c:v>
                </c:pt>
                <c:pt idx="4851" formatCode="0.00E+00">
                  <c:v>1.0009809613421099E-5</c:v>
                </c:pt>
                <c:pt idx="4852" formatCode="0.00E+00">
                  <c:v>1.0009809613421099E-5</c:v>
                </c:pt>
                <c:pt idx="4853" formatCode="0.00E+00">
                  <c:v>1.0009809613421099E-5</c:v>
                </c:pt>
                <c:pt idx="4854" formatCode="0.00E+00">
                  <c:v>2.00196192268423E-5</c:v>
                </c:pt>
                <c:pt idx="4855" formatCode="0.00E+00">
                  <c:v>2.00196192268423E-5</c:v>
                </c:pt>
                <c:pt idx="4856" formatCode="0.00E+00">
                  <c:v>1.0009809613421099E-5</c:v>
                </c:pt>
                <c:pt idx="4857" formatCode="0.00E+00">
                  <c:v>1.0009809613421099E-5</c:v>
                </c:pt>
                <c:pt idx="4858" formatCode="0.00E+00">
                  <c:v>1.0009809613421099E-5</c:v>
                </c:pt>
                <c:pt idx="4859" formatCode="0.00E+00">
                  <c:v>2.00196192268423E-5</c:v>
                </c:pt>
                <c:pt idx="4860" formatCode="0.00E+00">
                  <c:v>1.0009809613421099E-5</c:v>
                </c:pt>
                <c:pt idx="4861" formatCode="0.00E+00">
                  <c:v>1.0009809613421099E-5</c:v>
                </c:pt>
                <c:pt idx="4862" formatCode="0.00E+00">
                  <c:v>2.00196192268423E-5</c:v>
                </c:pt>
                <c:pt idx="4863" formatCode="0.00E+00">
                  <c:v>3.00294288402634E-5</c:v>
                </c:pt>
                <c:pt idx="4864" formatCode="0.00E+00">
                  <c:v>1.0009809613421099E-5</c:v>
                </c:pt>
                <c:pt idx="4865" formatCode="0.00E+00">
                  <c:v>1.0009809613421099E-5</c:v>
                </c:pt>
                <c:pt idx="4866" formatCode="0.00E+00">
                  <c:v>1.0009809613421099E-5</c:v>
                </c:pt>
                <c:pt idx="4867" formatCode="0.00E+00">
                  <c:v>1.0009809613421099E-5</c:v>
                </c:pt>
                <c:pt idx="4868" formatCode="0.00E+00">
                  <c:v>1.0009809613421099E-5</c:v>
                </c:pt>
                <c:pt idx="4869" formatCode="0.00E+00">
                  <c:v>1.0009809613421099E-5</c:v>
                </c:pt>
                <c:pt idx="4870" formatCode="0.00E+00">
                  <c:v>2.00196192268423E-5</c:v>
                </c:pt>
                <c:pt idx="4871" formatCode="0.00E+00">
                  <c:v>1.0009809613421099E-5</c:v>
                </c:pt>
                <c:pt idx="4872" formatCode="0.00E+00">
                  <c:v>1.0009809613421099E-5</c:v>
                </c:pt>
                <c:pt idx="4873" formatCode="0.00E+00">
                  <c:v>1.0009809613421099E-5</c:v>
                </c:pt>
                <c:pt idx="4874" formatCode="0.00E+00">
                  <c:v>2.00196192268423E-5</c:v>
                </c:pt>
                <c:pt idx="4875" formatCode="0.00E+00">
                  <c:v>1.0009809613421099E-5</c:v>
                </c:pt>
                <c:pt idx="4876" formatCode="0.00E+00">
                  <c:v>1.0009809613421099E-5</c:v>
                </c:pt>
                <c:pt idx="4877" formatCode="0.00E+00">
                  <c:v>3.00294288402634E-5</c:v>
                </c:pt>
                <c:pt idx="4878" formatCode="0.00E+00">
                  <c:v>1.0009809613421099E-5</c:v>
                </c:pt>
                <c:pt idx="4879" formatCode="0.00E+00">
                  <c:v>1.0009809613421099E-5</c:v>
                </c:pt>
                <c:pt idx="4880" formatCode="0.00E+00">
                  <c:v>2.00196192268423E-5</c:v>
                </c:pt>
                <c:pt idx="4881" formatCode="0.00E+00">
                  <c:v>1.0009809613421099E-5</c:v>
                </c:pt>
                <c:pt idx="4882" formatCode="0.00E+00">
                  <c:v>1.0009809613421099E-5</c:v>
                </c:pt>
                <c:pt idx="4883" formatCode="0.00E+00">
                  <c:v>1.0009809613421099E-5</c:v>
                </c:pt>
                <c:pt idx="4884" formatCode="0.00E+00">
                  <c:v>1.0009809613421099E-5</c:v>
                </c:pt>
                <c:pt idx="4885" formatCode="0.00E+00">
                  <c:v>1.0009809613421099E-5</c:v>
                </c:pt>
                <c:pt idx="4886" formatCode="0.00E+00">
                  <c:v>2.00196192268423E-5</c:v>
                </c:pt>
                <c:pt idx="4887" formatCode="0.00E+00">
                  <c:v>1.0009809613421099E-5</c:v>
                </c:pt>
                <c:pt idx="4888" formatCode="0.00E+00">
                  <c:v>1.0009809613421099E-5</c:v>
                </c:pt>
                <c:pt idx="4889" formatCode="0.00E+00">
                  <c:v>1.0009809613421099E-5</c:v>
                </c:pt>
                <c:pt idx="4890" formatCode="0.00E+00">
                  <c:v>1.0009809613421099E-5</c:v>
                </c:pt>
                <c:pt idx="4891" formatCode="0.00E+00">
                  <c:v>1.0009809613421099E-5</c:v>
                </c:pt>
                <c:pt idx="4892" formatCode="0.00E+00">
                  <c:v>1.0009809613421099E-5</c:v>
                </c:pt>
                <c:pt idx="4893" formatCode="0.00E+00">
                  <c:v>1.0009809613421099E-5</c:v>
                </c:pt>
                <c:pt idx="4894" formatCode="0.00E+00">
                  <c:v>1.0009809613421099E-5</c:v>
                </c:pt>
                <c:pt idx="4895" formatCode="0.00E+00">
                  <c:v>1.0009809613421099E-5</c:v>
                </c:pt>
                <c:pt idx="4896" formatCode="0.00E+00">
                  <c:v>1.0009809613421099E-5</c:v>
                </c:pt>
                <c:pt idx="4897" formatCode="0.00E+00">
                  <c:v>1.0009809613421099E-5</c:v>
                </c:pt>
                <c:pt idx="4898" formatCode="0.00E+00">
                  <c:v>1.0009809613421099E-5</c:v>
                </c:pt>
                <c:pt idx="4899" formatCode="0.00E+00">
                  <c:v>1.0009809613421099E-5</c:v>
                </c:pt>
                <c:pt idx="4900" formatCode="0.00E+00">
                  <c:v>1.0009809613421099E-5</c:v>
                </c:pt>
                <c:pt idx="4901" formatCode="0.00E+00">
                  <c:v>1.0009809613421099E-5</c:v>
                </c:pt>
                <c:pt idx="4902" formatCode="0.00E+00">
                  <c:v>1.0009809613421099E-5</c:v>
                </c:pt>
                <c:pt idx="4903" formatCode="0.00E+00">
                  <c:v>1.0009809613421099E-5</c:v>
                </c:pt>
                <c:pt idx="4904" formatCode="0.00E+00">
                  <c:v>1.0009809613421099E-5</c:v>
                </c:pt>
                <c:pt idx="4905" formatCode="0.00E+00">
                  <c:v>1.0009809613421099E-5</c:v>
                </c:pt>
                <c:pt idx="4906" formatCode="0.00E+00">
                  <c:v>1.0009809613421099E-5</c:v>
                </c:pt>
                <c:pt idx="4907" formatCode="0.00E+00">
                  <c:v>1.0009809613421099E-5</c:v>
                </c:pt>
                <c:pt idx="4908" formatCode="0.00E+00">
                  <c:v>1.0009809613421099E-5</c:v>
                </c:pt>
                <c:pt idx="4909" formatCode="0.00E+00">
                  <c:v>1.0009809613421099E-5</c:v>
                </c:pt>
                <c:pt idx="4910" formatCode="0.00E+00">
                  <c:v>1.0009809613421099E-5</c:v>
                </c:pt>
                <c:pt idx="4911" formatCode="0.00E+00">
                  <c:v>1.0009809613421099E-5</c:v>
                </c:pt>
                <c:pt idx="4912" formatCode="0.00E+00">
                  <c:v>2.00196192268423E-5</c:v>
                </c:pt>
                <c:pt idx="4913" formatCode="0.00E+00">
                  <c:v>2.00196192268423E-5</c:v>
                </c:pt>
                <c:pt idx="4914" formatCode="0.00E+00">
                  <c:v>2.00196192268423E-5</c:v>
                </c:pt>
                <c:pt idx="4915" formatCode="0.00E+00">
                  <c:v>1.0009809613421099E-5</c:v>
                </c:pt>
                <c:pt idx="4916" formatCode="0.00E+00">
                  <c:v>1.0009809613421099E-5</c:v>
                </c:pt>
                <c:pt idx="4917" formatCode="0.00E+00">
                  <c:v>1.0009809613421099E-5</c:v>
                </c:pt>
                <c:pt idx="4918" formatCode="0.00E+00">
                  <c:v>1.0009809613421099E-5</c:v>
                </c:pt>
                <c:pt idx="4919" formatCode="0.00E+00">
                  <c:v>2.00196192268423E-5</c:v>
                </c:pt>
                <c:pt idx="4920" formatCode="0.00E+00">
                  <c:v>1.0009809613421099E-5</c:v>
                </c:pt>
                <c:pt idx="4921" formatCode="0.00E+00">
                  <c:v>1.0009809613421099E-5</c:v>
                </c:pt>
                <c:pt idx="4922" formatCode="0.00E+00">
                  <c:v>1.0009809613421099E-5</c:v>
                </c:pt>
                <c:pt idx="4923" formatCode="0.00E+00">
                  <c:v>1.0009809613421099E-5</c:v>
                </c:pt>
                <c:pt idx="4924" formatCode="0.00E+00">
                  <c:v>1.0009809613421099E-5</c:v>
                </c:pt>
                <c:pt idx="4925" formatCode="0.00E+00">
                  <c:v>1.0009809613421099E-5</c:v>
                </c:pt>
                <c:pt idx="4926" formatCode="0.00E+00">
                  <c:v>1.0009809613421099E-5</c:v>
                </c:pt>
                <c:pt idx="4927" formatCode="0.00E+00">
                  <c:v>1.0009809613421099E-5</c:v>
                </c:pt>
                <c:pt idx="4928" formatCode="0.00E+00">
                  <c:v>1.0009809613421099E-5</c:v>
                </c:pt>
                <c:pt idx="4929" formatCode="0.00E+00">
                  <c:v>2.00196192268423E-5</c:v>
                </c:pt>
                <c:pt idx="4930" formatCode="0.00E+00">
                  <c:v>1.0009809613421099E-5</c:v>
                </c:pt>
                <c:pt idx="4931" formatCode="0.00E+00">
                  <c:v>2.00196192268423E-5</c:v>
                </c:pt>
                <c:pt idx="4932" formatCode="0.00E+00">
                  <c:v>1.0009809613421099E-5</c:v>
                </c:pt>
                <c:pt idx="4933" formatCode="0.00E+00">
                  <c:v>2.00196192268423E-5</c:v>
                </c:pt>
                <c:pt idx="4934" formatCode="0.00E+00">
                  <c:v>2.00196192268423E-5</c:v>
                </c:pt>
                <c:pt idx="4935" formatCode="0.00E+00">
                  <c:v>1.0009809613421099E-5</c:v>
                </c:pt>
                <c:pt idx="4936" formatCode="0.00E+00">
                  <c:v>1.0009809613421099E-5</c:v>
                </c:pt>
                <c:pt idx="4937" formatCode="0.00E+00">
                  <c:v>1.0009809613421099E-5</c:v>
                </c:pt>
                <c:pt idx="4938" formatCode="0.00E+00">
                  <c:v>1.0009809613421099E-5</c:v>
                </c:pt>
                <c:pt idx="4939" formatCode="0.00E+00">
                  <c:v>2.00196192268423E-5</c:v>
                </c:pt>
                <c:pt idx="4940" formatCode="0.00E+00">
                  <c:v>1.0009809613421099E-5</c:v>
                </c:pt>
                <c:pt idx="4941" formatCode="0.00E+00">
                  <c:v>2.00196192268423E-5</c:v>
                </c:pt>
                <c:pt idx="4942" formatCode="0.00E+00">
                  <c:v>1.0009809613421099E-5</c:v>
                </c:pt>
                <c:pt idx="4943" formatCode="0.00E+00">
                  <c:v>1.0009809613421099E-5</c:v>
                </c:pt>
                <c:pt idx="4944" formatCode="0.00E+00">
                  <c:v>1.0009809613421099E-5</c:v>
                </c:pt>
                <c:pt idx="4945" formatCode="0.00E+00">
                  <c:v>1.0009809613421099E-5</c:v>
                </c:pt>
                <c:pt idx="4946" formatCode="0.00E+00">
                  <c:v>1.0009809613421099E-5</c:v>
                </c:pt>
                <c:pt idx="4947" formatCode="0.00E+00">
                  <c:v>3.00294288402634E-5</c:v>
                </c:pt>
                <c:pt idx="4948" formatCode="0.00E+00">
                  <c:v>1.0009809613421099E-5</c:v>
                </c:pt>
                <c:pt idx="4949" formatCode="0.00E+00">
                  <c:v>1.0009809613421099E-5</c:v>
                </c:pt>
                <c:pt idx="4950" formatCode="0.00E+00">
                  <c:v>1.0009809613421099E-5</c:v>
                </c:pt>
                <c:pt idx="4951" formatCode="0.00E+00">
                  <c:v>1.0009809613421099E-5</c:v>
                </c:pt>
                <c:pt idx="4952" formatCode="0.00E+00">
                  <c:v>1.0009809613421099E-5</c:v>
                </c:pt>
                <c:pt idx="4953" formatCode="0.00E+00">
                  <c:v>1.0009809613421099E-5</c:v>
                </c:pt>
                <c:pt idx="4954" formatCode="0.00E+00">
                  <c:v>1.0009809613421099E-5</c:v>
                </c:pt>
                <c:pt idx="4955" formatCode="0.00E+00">
                  <c:v>1.0009809613421099E-5</c:v>
                </c:pt>
                <c:pt idx="4956" formatCode="0.00E+00">
                  <c:v>1.0009809613421099E-5</c:v>
                </c:pt>
                <c:pt idx="4957" formatCode="0.00E+00">
                  <c:v>1.0009809613421099E-5</c:v>
                </c:pt>
                <c:pt idx="4958" formatCode="0.00E+00">
                  <c:v>1.0009809613421099E-5</c:v>
                </c:pt>
                <c:pt idx="4959" formatCode="0.00E+00">
                  <c:v>1.0009809613421099E-5</c:v>
                </c:pt>
                <c:pt idx="4960" formatCode="0.00E+00">
                  <c:v>1.0009809613421099E-5</c:v>
                </c:pt>
                <c:pt idx="4961" formatCode="0.00E+00">
                  <c:v>1.0009809613421099E-5</c:v>
                </c:pt>
                <c:pt idx="4962" formatCode="0.00E+00">
                  <c:v>1.0009809613421099E-5</c:v>
                </c:pt>
                <c:pt idx="4963" formatCode="0.00E+00">
                  <c:v>1.0009809613421099E-5</c:v>
                </c:pt>
                <c:pt idx="4964" formatCode="0.00E+00">
                  <c:v>2.00196192268423E-5</c:v>
                </c:pt>
                <c:pt idx="4965" formatCode="0.00E+00">
                  <c:v>1.0009809613421099E-5</c:v>
                </c:pt>
                <c:pt idx="4966" formatCode="0.00E+00">
                  <c:v>1.0009809613421099E-5</c:v>
                </c:pt>
                <c:pt idx="4967" formatCode="0.00E+00">
                  <c:v>2.00196192268423E-5</c:v>
                </c:pt>
                <c:pt idx="4968" formatCode="0.00E+00">
                  <c:v>1.0009809613421099E-5</c:v>
                </c:pt>
                <c:pt idx="4969" formatCode="0.00E+00">
                  <c:v>2.00196192268423E-5</c:v>
                </c:pt>
                <c:pt idx="4970" formatCode="0.00E+00">
                  <c:v>1.0009809613421099E-5</c:v>
                </c:pt>
                <c:pt idx="4971" formatCode="0.00E+00">
                  <c:v>1.0009809613421099E-5</c:v>
                </c:pt>
                <c:pt idx="4972" formatCode="0.00E+00">
                  <c:v>1.0009809613421099E-5</c:v>
                </c:pt>
                <c:pt idx="4973" formatCode="0.00E+00">
                  <c:v>1.0009809613421099E-5</c:v>
                </c:pt>
                <c:pt idx="4974" formatCode="0.00E+00">
                  <c:v>1.0009809613421099E-5</c:v>
                </c:pt>
                <c:pt idx="4975" formatCode="0.00E+00">
                  <c:v>1.0009809613421099E-5</c:v>
                </c:pt>
                <c:pt idx="4976" formatCode="0.00E+00">
                  <c:v>1.0009809613421099E-5</c:v>
                </c:pt>
                <c:pt idx="4977" formatCode="0.00E+00">
                  <c:v>1.0009809613421099E-5</c:v>
                </c:pt>
                <c:pt idx="4978" formatCode="0.00E+00">
                  <c:v>1.0009809613421099E-5</c:v>
                </c:pt>
                <c:pt idx="4979" formatCode="0.00E+00">
                  <c:v>1.0009809613421099E-5</c:v>
                </c:pt>
                <c:pt idx="4980" formatCode="0.00E+00">
                  <c:v>1.0009809613421099E-5</c:v>
                </c:pt>
                <c:pt idx="4981" formatCode="0.00E+00">
                  <c:v>1.0009809613421099E-5</c:v>
                </c:pt>
                <c:pt idx="4982" formatCode="0.00E+00">
                  <c:v>2.00196192268423E-5</c:v>
                </c:pt>
                <c:pt idx="4983" formatCode="0.00E+00">
                  <c:v>1.0009809613421099E-5</c:v>
                </c:pt>
                <c:pt idx="4984" formatCode="0.00E+00">
                  <c:v>1.0009809613421099E-5</c:v>
                </c:pt>
                <c:pt idx="4985" formatCode="0.00E+00">
                  <c:v>1.0009809613421099E-5</c:v>
                </c:pt>
                <c:pt idx="4986" formatCode="0.00E+00">
                  <c:v>1.0009809613421099E-5</c:v>
                </c:pt>
                <c:pt idx="4987" formatCode="0.00E+00">
                  <c:v>2.00196192268423E-5</c:v>
                </c:pt>
                <c:pt idx="4988" formatCode="0.00E+00">
                  <c:v>1.0009809613421099E-5</c:v>
                </c:pt>
                <c:pt idx="4989" formatCode="0.00E+00">
                  <c:v>1.0009809613421099E-5</c:v>
                </c:pt>
                <c:pt idx="4990" formatCode="0.00E+00">
                  <c:v>1.0009809613421099E-5</c:v>
                </c:pt>
                <c:pt idx="4991" formatCode="0.00E+00">
                  <c:v>1.0009809613421099E-5</c:v>
                </c:pt>
                <c:pt idx="4992" formatCode="0.00E+00">
                  <c:v>1.0009809613421099E-5</c:v>
                </c:pt>
                <c:pt idx="4993" formatCode="0.00E+00">
                  <c:v>1.0009809613421099E-5</c:v>
                </c:pt>
                <c:pt idx="4994" formatCode="0.00E+00">
                  <c:v>1.0009809613421099E-5</c:v>
                </c:pt>
                <c:pt idx="4995" formatCode="0.00E+00">
                  <c:v>1.0009809613421099E-5</c:v>
                </c:pt>
                <c:pt idx="4996" formatCode="0.00E+00">
                  <c:v>1.0009809613421099E-5</c:v>
                </c:pt>
                <c:pt idx="4997" formatCode="0.00E+00">
                  <c:v>1.0009809613421099E-5</c:v>
                </c:pt>
                <c:pt idx="4998" formatCode="0.00E+00">
                  <c:v>1.0009809613421099E-5</c:v>
                </c:pt>
                <c:pt idx="4999" formatCode="0.00E+00">
                  <c:v>1.0009809613421099E-5</c:v>
                </c:pt>
                <c:pt idx="5000" formatCode="0.00E+00">
                  <c:v>2.00196192268423E-5</c:v>
                </c:pt>
                <c:pt idx="5001" formatCode="0.00E+00">
                  <c:v>1.0009809613421099E-5</c:v>
                </c:pt>
                <c:pt idx="5002" formatCode="0.00E+00">
                  <c:v>1.0009809613421099E-5</c:v>
                </c:pt>
                <c:pt idx="5003" formatCode="0.00E+00">
                  <c:v>1.0009809613421099E-5</c:v>
                </c:pt>
                <c:pt idx="5004" formatCode="0.00E+00">
                  <c:v>1.0009809613421099E-5</c:v>
                </c:pt>
                <c:pt idx="5005" formatCode="0.00E+00">
                  <c:v>1.0009809613421099E-5</c:v>
                </c:pt>
                <c:pt idx="5006" formatCode="0.00E+00">
                  <c:v>1.0009809613421099E-5</c:v>
                </c:pt>
                <c:pt idx="5007" formatCode="0.00E+00">
                  <c:v>1.0009809613421099E-5</c:v>
                </c:pt>
                <c:pt idx="5008" formatCode="0.00E+00">
                  <c:v>1.0009809613421099E-5</c:v>
                </c:pt>
                <c:pt idx="5009" formatCode="0.00E+00">
                  <c:v>1.0009809613421099E-5</c:v>
                </c:pt>
                <c:pt idx="5010" formatCode="0.00E+00">
                  <c:v>1.0009809613421099E-5</c:v>
                </c:pt>
                <c:pt idx="5011" formatCode="0.00E+00">
                  <c:v>1.0009809613421099E-5</c:v>
                </c:pt>
                <c:pt idx="5012" formatCode="0.00E+00">
                  <c:v>2.00196192268423E-5</c:v>
                </c:pt>
                <c:pt idx="5013" formatCode="0.00E+00">
                  <c:v>1.0009809613421099E-5</c:v>
                </c:pt>
                <c:pt idx="5014" formatCode="0.00E+00">
                  <c:v>1.0009809613421099E-5</c:v>
                </c:pt>
                <c:pt idx="5015" formatCode="0.00E+00">
                  <c:v>1.0009809613421099E-5</c:v>
                </c:pt>
                <c:pt idx="5016" formatCode="0.00E+00">
                  <c:v>1.0009809613421099E-5</c:v>
                </c:pt>
                <c:pt idx="5017" formatCode="0.00E+00">
                  <c:v>1.0009809613421099E-5</c:v>
                </c:pt>
                <c:pt idx="5018" formatCode="0.00E+00">
                  <c:v>1.0009809613421099E-5</c:v>
                </c:pt>
                <c:pt idx="5019" formatCode="0.00E+00">
                  <c:v>1.0009809613421099E-5</c:v>
                </c:pt>
                <c:pt idx="5020" formatCode="0.00E+00">
                  <c:v>2.00196192268423E-5</c:v>
                </c:pt>
                <c:pt idx="5021" formatCode="0.00E+00">
                  <c:v>2.00196192268423E-5</c:v>
                </c:pt>
                <c:pt idx="5022" formatCode="0.00E+00">
                  <c:v>1.0009809613421099E-5</c:v>
                </c:pt>
                <c:pt idx="5023" formatCode="0.00E+00">
                  <c:v>1.0009809613421099E-5</c:v>
                </c:pt>
                <c:pt idx="5024" formatCode="0.00E+00">
                  <c:v>1.0009809613421099E-5</c:v>
                </c:pt>
                <c:pt idx="5025" formatCode="0.00E+00">
                  <c:v>1.0009809613421099E-5</c:v>
                </c:pt>
                <c:pt idx="5026" formatCode="0.00E+00">
                  <c:v>1.0009809613421099E-5</c:v>
                </c:pt>
                <c:pt idx="5027" formatCode="0.00E+00">
                  <c:v>1.0009809613421099E-5</c:v>
                </c:pt>
                <c:pt idx="5028" formatCode="0.00E+00">
                  <c:v>1.0009809613421099E-5</c:v>
                </c:pt>
                <c:pt idx="5029" formatCode="0.00E+00">
                  <c:v>1.0009809613421099E-5</c:v>
                </c:pt>
                <c:pt idx="5030" formatCode="0.00E+00">
                  <c:v>1.0009809613421099E-5</c:v>
                </c:pt>
                <c:pt idx="5031" formatCode="0.00E+00">
                  <c:v>2.00196192268423E-5</c:v>
                </c:pt>
                <c:pt idx="5032" formatCode="0.00E+00">
                  <c:v>1.0009809613421099E-5</c:v>
                </c:pt>
                <c:pt idx="5033" formatCode="0.00E+00">
                  <c:v>1.0009809613421099E-5</c:v>
                </c:pt>
                <c:pt idx="5034" formatCode="0.00E+00">
                  <c:v>1.0009809613421099E-5</c:v>
                </c:pt>
                <c:pt idx="5035" formatCode="0.00E+00">
                  <c:v>1.0009809613421099E-5</c:v>
                </c:pt>
                <c:pt idx="5036" formatCode="0.00E+00">
                  <c:v>1.0009809613421099E-5</c:v>
                </c:pt>
                <c:pt idx="5037" formatCode="0.00E+00">
                  <c:v>1.0009809613421099E-5</c:v>
                </c:pt>
                <c:pt idx="5038" formatCode="0.00E+00">
                  <c:v>2.00196192268423E-5</c:v>
                </c:pt>
                <c:pt idx="5039" formatCode="0.00E+00">
                  <c:v>1.0009809613421099E-5</c:v>
                </c:pt>
                <c:pt idx="5040" formatCode="0.00E+00">
                  <c:v>1.0009809613421099E-5</c:v>
                </c:pt>
                <c:pt idx="5041" formatCode="0.00E+00">
                  <c:v>1.0009809613421099E-5</c:v>
                </c:pt>
                <c:pt idx="5042" formatCode="0.00E+00">
                  <c:v>1.0009809613421099E-5</c:v>
                </c:pt>
                <c:pt idx="5043" formatCode="0.00E+00">
                  <c:v>1.0009809613421099E-5</c:v>
                </c:pt>
                <c:pt idx="5044" formatCode="0.00E+00">
                  <c:v>1.0009809613421099E-5</c:v>
                </c:pt>
                <c:pt idx="5045" formatCode="0.00E+00">
                  <c:v>1.0009809613421099E-5</c:v>
                </c:pt>
                <c:pt idx="5046" formatCode="0.00E+00">
                  <c:v>1.0009809613421099E-5</c:v>
                </c:pt>
                <c:pt idx="5047" formatCode="0.00E+00">
                  <c:v>1.0009809613421099E-5</c:v>
                </c:pt>
                <c:pt idx="5048" formatCode="0.00E+00">
                  <c:v>1.0009809613421099E-5</c:v>
                </c:pt>
                <c:pt idx="5049" formatCode="0.00E+00">
                  <c:v>1.0009809613421099E-5</c:v>
                </c:pt>
                <c:pt idx="5050" formatCode="0.00E+00">
                  <c:v>1.0009809613421099E-5</c:v>
                </c:pt>
                <c:pt idx="5051" formatCode="0.00E+00">
                  <c:v>1.0009809613421099E-5</c:v>
                </c:pt>
                <c:pt idx="5052" formatCode="0.00E+00">
                  <c:v>1.0009809613421099E-5</c:v>
                </c:pt>
                <c:pt idx="5053" formatCode="0.00E+00">
                  <c:v>1.0009809613421099E-5</c:v>
                </c:pt>
                <c:pt idx="5054" formatCode="0.00E+00">
                  <c:v>1.0009809613421099E-5</c:v>
                </c:pt>
                <c:pt idx="5055" formatCode="0.00E+00">
                  <c:v>1.0009809613421099E-5</c:v>
                </c:pt>
                <c:pt idx="5056" formatCode="0.00E+00">
                  <c:v>1.0009809613421099E-5</c:v>
                </c:pt>
                <c:pt idx="5057" formatCode="0.00E+00">
                  <c:v>1.0009809613421099E-5</c:v>
                </c:pt>
                <c:pt idx="5058" formatCode="0.00E+00">
                  <c:v>1.0009809613421099E-5</c:v>
                </c:pt>
                <c:pt idx="5059" formatCode="0.00E+00">
                  <c:v>1.0009809613421099E-5</c:v>
                </c:pt>
                <c:pt idx="5060" formatCode="0.00E+00">
                  <c:v>1.0009809613421099E-5</c:v>
                </c:pt>
                <c:pt idx="5061" formatCode="0.00E+00">
                  <c:v>1.0009809613421099E-5</c:v>
                </c:pt>
                <c:pt idx="5062" formatCode="0.00E+00">
                  <c:v>1.0009809613421099E-5</c:v>
                </c:pt>
                <c:pt idx="5063" formatCode="0.00E+00">
                  <c:v>1.0009809613421099E-5</c:v>
                </c:pt>
                <c:pt idx="5064" formatCode="0.00E+00">
                  <c:v>1.0009809613421099E-5</c:v>
                </c:pt>
                <c:pt idx="5065" formatCode="0.00E+00">
                  <c:v>1.0009809613421099E-5</c:v>
                </c:pt>
                <c:pt idx="5066" formatCode="0.00E+00">
                  <c:v>1.0009809613421099E-5</c:v>
                </c:pt>
                <c:pt idx="5067" formatCode="0.00E+00">
                  <c:v>1.0009809613421099E-5</c:v>
                </c:pt>
                <c:pt idx="5068" formatCode="0.00E+00">
                  <c:v>1.0009809613421099E-5</c:v>
                </c:pt>
                <c:pt idx="5069" formatCode="0.00E+00">
                  <c:v>1.0009809613421099E-5</c:v>
                </c:pt>
                <c:pt idx="5070" formatCode="0.00E+00">
                  <c:v>1.0009809613421099E-5</c:v>
                </c:pt>
                <c:pt idx="5071" formatCode="0.00E+00">
                  <c:v>1.0009809613421099E-5</c:v>
                </c:pt>
                <c:pt idx="5072" formatCode="0.00E+00">
                  <c:v>1.0009809613421099E-5</c:v>
                </c:pt>
                <c:pt idx="5073" formatCode="0.00E+00">
                  <c:v>1.0009809613421099E-5</c:v>
                </c:pt>
                <c:pt idx="5074" formatCode="0.00E+00">
                  <c:v>2.00196192268423E-5</c:v>
                </c:pt>
                <c:pt idx="5075" formatCode="0.00E+00">
                  <c:v>1.0009809613421099E-5</c:v>
                </c:pt>
                <c:pt idx="5076" formatCode="0.00E+00">
                  <c:v>1.0009809613421099E-5</c:v>
                </c:pt>
                <c:pt idx="5077" formatCode="0.00E+00">
                  <c:v>1.0009809613421099E-5</c:v>
                </c:pt>
                <c:pt idx="5078" formatCode="0.00E+00">
                  <c:v>1.0009809613421099E-5</c:v>
                </c:pt>
                <c:pt idx="5079" formatCode="0.00E+00">
                  <c:v>1.0009809613421099E-5</c:v>
                </c:pt>
                <c:pt idx="5080" formatCode="0.00E+00">
                  <c:v>2.00196192268423E-5</c:v>
                </c:pt>
                <c:pt idx="5081" formatCode="0.00E+00">
                  <c:v>2.00196192268423E-5</c:v>
                </c:pt>
                <c:pt idx="5082" formatCode="0.00E+00">
                  <c:v>1.0009809613421099E-5</c:v>
                </c:pt>
                <c:pt idx="5083" formatCode="0.00E+00">
                  <c:v>1.0009809613421099E-5</c:v>
                </c:pt>
                <c:pt idx="5084" formatCode="0.00E+00">
                  <c:v>1.0009809613421099E-5</c:v>
                </c:pt>
                <c:pt idx="5085" formatCode="0.00E+00">
                  <c:v>1.0009809613421099E-5</c:v>
                </c:pt>
                <c:pt idx="5086" formatCode="0.00E+00">
                  <c:v>1.0009809613421099E-5</c:v>
                </c:pt>
                <c:pt idx="5087" formatCode="0.00E+00">
                  <c:v>1.0009809613421099E-5</c:v>
                </c:pt>
                <c:pt idx="5088" formatCode="0.00E+00">
                  <c:v>1.0009809613421099E-5</c:v>
                </c:pt>
                <c:pt idx="5089" formatCode="0.00E+00">
                  <c:v>1.0009809613421099E-5</c:v>
                </c:pt>
                <c:pt idx="5090" formatCode="0.00E+00">
                  <c:v>1.0009809613421099E-5</c:v>
                </c:pt>
                <c:pt idx="5091" formatCode="0.00E+00">
                  <c:v>1.0009809613421099E-5</c:v>
                </c:pt>
                <c:pt idx="5092" formatCode="0.00E+00">
                  <c:v>1.0009809613421099E-5</c:v>
                </c:pt>
                <c:pt idx="5093" formatCode="0.00E+00">
                  <c:v>1.0009809613421099E-5</c:v>
                </c:pt>
                <c:pt idx="5094" formatCode="0.00E+00">
                  <c:v>1.0009809613421099E-5</c:v>
                </c:pt>
                <c:pt idx="5095" formatCode="0.00E+00">
                  <c:v>1.0009809613421099E-5</c:v>
                </c:pt>
                <c:pt idx="5096" formatCode="0.00E+00">
                  <c:v>1.0009809613421099E-5</c:v>
                </c:pt>
                <c:pt idx="5097" formatCode="0.00E+00">
                  <c:v>1.0009809613421099E-5</c:v>
                </c:pt>
                <c:pt idx="5098" formatCode="0.00E+00">
                  <c:v>1.0009809613421099E-5</c:v>
                </c:pt>
                <c:pt idx="5099" formatCode="0.00E+00">
                  <c:v>1.0009809613421099E-5</c:v>
                </c:pt>
                <c:pt idx="5100" formatCode="0.00E+00">
                  <c:v>1.0009809613421099E-5</c:v>
                </c:pt>
                <c:pt idx="5101" formatCode="0.00E+00">
                  <c:v>1.0009809613421099E-5</c:v>
                </c:pt>
                <c:pt idx="5102" formatCode="0.00E+00">
                  <c:v>1.0009809613421099E-5</c:v>
                </c:pt>
                <c:pt idx="5103" formatCode="0.00E+00">
                  <c:v>1.0009809613421099E-5</c:v>
                </c:pt>
                <c:pt idx="5104" formatCode="0.00E+00">
                  <c:v>2.00196192268423E-5</c:v>
                </c:pt>
                <c:pt idx="5105" formatCode="0.00E+00">
                  <c:v>1.0009809613421099E-5</c:v>
                </c:pt>
                <c:pt idx="5106" formatCode="0.00E+00">
                  <c:v>1.0009809613421099E-5</c:v>
                </c:pt>
                <c:pt idx="5107" formatCode="0.00E+00">
                  <c:v>1.0009809613421099E-5</c:v>
                </c:pt>
                <c:pt idx="5108" formatCode="0.00E+00">
                  <c:v>1.0009809613421099E-5</c:v>
                </c:pt>
                <c:pt idx="5109" formatCode="0.00E+00">
                  <c:v>1.0009809613421099E-5</c:v>
                </c:pt>
                <c:pt idx="5110" formatCode="0.00E+00">
                  <c:v>1.0009809613421099E-5</c:v>
                </c:pt>
                <c:pt idx="5111" formatCode="0.00E+00">
                  <c:v>1.0009809613421099E-5</c:v>
                </c:pt>
                <c:pt idx="5112" formatCode="0.00E+00">
                  <c:v>1.0009809613421099E-5</c:v>
                </c:pt>
                <c:pt idx="5113" formatCode="0.00E+00">
                  <c:v>1.0009809613421099E-5</c:v>
                </c:pt>
                <c:pt idx="5114" formatCode="0.00E+00">
                  <c:v>1.0009809613421099E-5</c:v>
                </c:pt>
                <c:pt idx="5115" formatCode="0.00E+00">
                  <c:v>1.0009809613421099E-5</c:v>
                </c:pt>
                <c:pt idx="5116" formatCode="0.00E+00">
                  <c:v>1.0009809613421099E-5</c:v>
                </c:pt>
                <c:pt idx="5117" formatCode="0.00E+00">
                  <c:v>1.0009809613421099E-5</c:v>
                </c:pt>
                <c:pt idx="5118" formatCode="0.00E+00">
                  <c:v>1.0009809613421099E-5</c:v>
                </c:pt>
                <c:pt idx="5119" formatCode="0.00E+00">
                  <c:v>1.0009809613421099E-5</c:v>
                </c:pt>
                <c:pt idx="5120" formatCode="0.00E+00">
                  <c:v>2.00196192268423E-5</c:v>
                </c:pt>
                <c:pt idx="5121" formatCode="0.00E+00">
                  <c:v>1.0009809613421099E-5</c:v>
                </c:pt>
                <c:pt idx="5122" formatCode="0.00E+00">
                  <c:v>1.0009809613421099E-5</c:v>
                </c:pt>
                <c:pt idx="5123" formatCode="0.00E+00">
                  <c:v>1.0009809613421099E-5</c:v>
                </c:pt>
                <c:pt idx="5124" formatCode="0.00E+00">
                  <c:v>1.0009809613421099E-5</c:v>
                </c:pt>
                <c:pt idx="5125" formatCode="0.00E+00">
                  <c:v>1.0009809613421099E-5</c:v>
                </c:pt>
                <c:pt idx="5126" formatCode="0.00E+00">
                  <c:v>1.0009809613421099E-5</c:v>
                </c:pt>
                <c:pt idx="5127" formatCode="0.00E+00">
                  <c:v>1.0009809613421099E-5</c:v>
                </c:pt>
                <c:pt idx="5128" formatCode="0.00E+00">
                  <c:v>1.0009809613421099E-5</c:v>
                </c:pt>
                <c:pt idx="5129" formatCode="0.00E+00">
                  <c:v>1.0009809613421099E-5</c:v>
                </c:pt>
                <c:pt idx="5130" formatCode="0.00E+00">
                  <c:v>1.0009809613421099E-5</c:v>
                </c:pt>
                <c:pt idx="5131" formatCode="0.00E+00">
                  <c:v>1.0009809613421099E-5</c:v>
                </c:pt>
                <c:pt idx="5132" formatCode="0.00E+00">
                  <c:v>1.0009809613421099E-5</c:v>
                </c:pt>
                <c:pt idx="5133" formatCode="0.00E+00">
                  <c:v>1.0009809613421099E-5</c:v>
                </c:pt>
                <c:pt idx="5134" formatCode="0.00E+00">
                  <c:v>1.0009809613421099E-5</c:v>
                </c:pt>
                <c:pt idx="5135" formatCode="0.00E+00">
                  <c:v>1.0009809613421099E-5</c:v>
                </c:pt>
                <c:pt idx="5136" formatCode="0.00E+00">
                  <c:v>1.0009809613421099E-5</c:v>
                </c:pt>
                <c:pt idx="5137" formatCode="0.00E+00">
                  <c:v>1.0009809613421099E-5</c:v>
                </c:pt>
                <c:pt idx="5138" formatCode="0.00E+00">
                  <c:v>1.0009809613421099E-5</c:v>
                </c:pt>
                <c:pt idx="5139" formatCode="0.00E+00">
                  <c:v>1.0009809613421099E-5</c:v>
                </c:pt>
                <c:pt idx="5140" formatCode="0.00E+00">
                  <c:v>1.0009809613421099E-5</c:v>
                </c:pt>
                <c:pt idx="5141" formatCode="0.00E+00">
                  <c:v>1.0009809613421099E-5</c:v>
                </c:pt>
                <c:pt idx="5142" formatCode="0.00E+00">
                  <c:v>1.0009809613421099E-5</c:v>
                </c:pt>
                <c:pt idx="5143" formatCode="0.00E+00">
                  <c:v>1.0009809613421099E-5</c:v>
                </c:pt>
                <c:pt idx="5144" formatCode="0.00E+00">
                  <c:v>1.0009809613421099E-5</c:v>
                </c:pt>
                <c:pt idx="5145" formatCode="0.00E+00">
                  <c:v>1.0009809613421099E-5</c:v>
                </c:pt>
                <c:pt idx="5146" formatCode="0.00E+00">
                  <c:v>1.0009809613421099E-5</c:v>
                </c:pt>
                <c:pt idx="5147" formatCode="0.00E+00">
                  <c:v>1.0009809613421099E-5</c:v>
                </c:pt>
                <c:pt idx="5148" formatCode="0.00E+00">
                  <c:v>1.0009809613421099E-5</c:v>
                </c:pt>
                <c:pt idx="5149" formatCode="0.00E+00">
                  <c:v>1.0009809613421099E-5</c:v>
                </c:pt>
                <c:pt idx="5150" formatCode="0.00E+00">
                  <c:v>1.0009809613421099E-5</c:v>
                </c:pt>
                <c:pt idx="5151" formatCode="0.00E+00">
                  <c:v>1.0009809613421099E-5</c:v>
                </c:pt>
                <c:pt idx="5152" formatCode="0.00E+00">
                  <c:v>1.0009809613421099E-5</c:v>
                </c:pt>
                <c:pt idx="5153" formatCode="0.00E+00">
                  <c:v>1.0009809613421099E-5</c:v>
                </c:pt>
                <c:pt idx="5154" formatCode="0.00E+00">
                  <c:v>1.0009809613421099E-5</c:v>
                </c:pt>
                <c:pt idx="5155" formatCode="0.00E+00">
                  <c:v>1.0009809613421099E-5</c:v>
                </c:pt>
                <c:pt idx="5156" formatCode="0.00E+00">
                  <c:v>1.0009809613421099E-5</c:v>
                </c:pt>
                <c:pt idx="5157" formatCode="0.00E+00">
                  <c:v>1.0009809613421099E-5</c:v>
                </c:pt>
                <c:pt idx="5158" formatCode="0.00E+00">
                  <c:v>1.0009809613421099E-5</c:v>
                </c:pt>
                <c:pt idx="5159" formatCode="0.00E+00">
                  <c:v>1.0009809613421099E-5</c:v>
                </c:pt>
                <c:pt idx="5160" formatCode="0.00E+00">
                  <c:v>1.0009809613421099E-5</c:v>
                </c:pt>
                <c:pt idx="5161" formatCode="0.00E+00">
                  <c:v>1.0009809613421099E-5</c:v>
                </c:pt>
                <c:pt idx="5162" formatCode="0.00E+00">
                  <c:v>1.0009809613421099E-5</c:v>
                </c:pt>
                <c:pt idx="5163" formatCode="0.00E+00">
                  <c:v>1.0009809613421099E-5</c:v>
                </c:pt>
                <c:pt idx="5164" formatCode="0.00E+00">
                  <c:v>1.0009809613421099E-5</c:v>
                </c:pt>
                <c:pt idx="5165" formatCode="0.00E+00">
                  <c:v>1.0009809613421099E-5</c:v>
                </c:pt>
                <c:pt idx="5166" formatCode="0.00E+00">
                  <c:v>1.0009809613421099E-5</c:v>
                </c:pt>
                <c:pt idx="5167" formatCode="0.00E+00">
                  <c:v>1.0009809613421099E-5</c:v>
                </c:pt>
                <c:pt idx="5168" formatCode="0.00E+00">
                  <c:v>1.0009809613421099E-5</c:v>
                </c:pt>
                <c:pt idx="5169" formatCode="0.00E+00">
                  <c:v>1.0009809613421099E-5</c:v>
                </c:pt>
                <c:pt idx="5170" formatCode="0.00E+00">
                  <c:v>1.0009809613421099E-5</c:v>
                </c:pt>
                <c:pt idx="5171" formatCode="0.00E+00">
                  <c:v>1.0009809613421099E-5</c:v>
                </c:pt>
                <c:pt idx="5172" formatCode="0.00E+00">
                  <c:v>1.0009809613421099E-5</c:v>
                </c:pt>
                <c:pt idx="5173" formatCode="0.00E+00">
                  <c:v>1.0009809613421099E-5</c:v>
                </c:pt>
                <c:pt idx="5174" formatCode="0.00E+00">
                  <c:v>1.0009809613421099E-5</c:v>
                </c:pt>
                <c:pt idx="5175" formatCode="0.00E+00">
                  <c:v>1.0009809613421099E-5</c:v>
                </c:pt>
                <c:pt idx="5176" formatCode="0.00E+00">
                  <c:v>1.0009809613421099E-5</c:v>
                </c:pt>
              </c:numCache>
            </c:numRef>
          </c:yVal>
          <c:smooth val="0"/>
        </c:ser>
        <c:ser>
          <c:idx val="3"/>
          <c:order val="3"/>
          <c:tx>
            <c:v>2minD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Sheet4!$P:$P</c:f>
              <c:numCache>
                <c:formatCode>General</c:formatCode>
                <c:ptCount val="1048576"/>
                <c:pt idx="0">
                  <c:v>8588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4059</c:v>
                </c:pt>
                <c:pt idx="2061">
                  <c:v>4060</c:v>
                </c:pt>
                <c:pt idx="2062">
                  <c:v>4061</c:v>
                </c:pt>
                <c:pt idx="2063">
                  <c:v>4062</c:v>
                </c:pt>
                <c:pt idx="2064">
                  <c:v>4063</c:v>
                </c:pt>
                <c:pt idx="2065">
                  <c:v>4064</c:v>
                </c:pt>
                <c:pt idx="2066">
                  <c:v>4065</c:v>
                </c:pt>
                <c:pt idx="2067">
                  <c:v>4066</c:v>
                </c:pt>
                <c:pt idx="2068">
                  <c:v>4067</c:v>
                </c:pt>
                <c:pt idx="2069">
                  <c:v>4068</c:v>
                </c:pt>
                <c:pt idx="2070">
                  <c:v>4069</c:v>
                </c:pt>
                <c:pt idx="2071">
                  <c:v>4070</c:v>
                </c:pt>
                <c:pt idx="2072">
                  <c:v>4071</c:v>
                </c:pt>
                <c:pt idx="2073">
                  <c:v>4072</c:v>
                </c:pt>
                <c:pt idx="2074">
                  <c:v>4073</c:v>
                </c:pt>
                <c:pt idx="2075">
                  <c:v>4074</c:v>
                </c:pt>
                <c:pt idx="2076">
                  <c:v>4075</c:v>
                </c:pt>
                <c:pt idx="2077">
                  <c:v>4076</c:v>
                </c:pt>
                <c:pt idx="2078">
                  <c:v>4077</c:v>
                </c:pt>
                <c:pt idx="2079">
                  <c:v>4078</c:v>
                </c:pt>
                <c:pt idx="2080">
                  <c:v>4079</c:v>
                </c:pt>
                <c:pt idx="2081">
                  <c:v>4080</c:v>
                </c:pt>
                <c:pt idx="2082">
                  <c:v>4081</c:v>
                </c:pt>
                <c:pt idx="2083">
                  <c:v>4082</c:v>
                </c:pt>
                <c:pt idx="2084">
                  <c:v>4083</c:v>
                </c:pt>
                <c:pt idx="2085">
                  <c:v>4084</c:v>
                </c:pt>
                <c:pt idx="2086">
                  <c:v>4085</c:v>
                </c:pt>
                <c:pt idx="2087">
                  <c:v>4086</c:v>
                </c:pt>
                <c:pt idx="2088">
                  <c:v>4087</c:v>
                </c:pt>
                <c:pt idx="2089">
                  <c:v>4088</c:v>
                </c:pt>
                <c:pt idx="2090">
                  <c:v>4089</c:v>
                </c:pt>
                <c:pt idx="2091">
                  <c:v>4090</c:v>
                </c:pt>
                <c:pt idx="2092">
                  <c:v>4091</c:v>
                </c:pt>
                <c:pt idx="2093">
                  <c:v>4092</c:v>
                </c:pt>
                <c:pt idx="2094">
                  <c:v>4093</c:v>
                </c:pt>
                <c:pt idx="2095">
                  <c:v>4094</c:v>
                </c:pt>
                <c:pt idx="2096">
                  <c:v>4095</c:v>
                </c:pt>
                <c:pt idx="2097">
                  <c:v>4096</c:v>
                </c:pt>
                <c:pt idx="2098">
                  <c:v>4097</c:v>
                </c:pt>
                <c:pt idx="2099">
                  <c:v>4098</c:v>
                </c:pt>
                <c:pt idx="2100">
                  <c:v>4099</c:v>
                </c:pt>
                <c:pt idx="2101">
                  <c:v>4100</c:v>
                </c:pt>
                <c:pt idx="2102">
                  <c:v>4101</c:v>
                </c:pt>
                <c:pt idx="2103">
                  <c:v>4102</c:v>
                </c:pt>
                <c:pt idx="2104">
                  <c:v>4103</c:v>
                </c:pt>
                <c:pt idx="2105">
                  <c:v>4104</c:v>
                </c:pt>
                <c:pt idx="2106">
                  <c:v>4105</c:v>
                </c:pt>
                <c:pt idx="2107">
                  <c:v>4106</c:v>
                </c:pt>
                <c:pt idx="2108">
                  <c:v>4107</c:v>
                </c:pt>
                <c:pt idx="2109">
                  <c:v>4108</c:v>
                </c:pt>
                <c:pt idx="2110">
                  <c:v>4109</c:v>
                </c:pt>
                <c:pt idx="2111">
                  <c:v>4110</c:v>
                </c:pt>
                <c:pt idx="2112">
                  <c:v>4111</c:v>
                </c:pt>
                <c:pt idx="2113">
                  <c:v>4112</c:v>
                </c:pt>
                <c:pt idx="2114">
                  <c:v>4113</c:v>
                </c:pt>
                <c:pt idx="2115">
                  <c:v>4114</c:v>
                </c:pt>
                <c:pt idx="2116">
                  <c:v>4115</c:v>
                </c:pt>
                <c:pt idx="2117">
                  <c:v>4116</c:v>
                </c:pt>
                <c:pt idx="2118">
                  <c:v>4117</c:v>
                </c:pt>
                <c:pt idx="2119">
                  <c:v>4118</c:v>
                </c:pt>
                <c:pt idx="2120">
                  <c:v>4119</c:v>
                </c:pt>
                <c:pt idx="2121">
                  <c:v>4120</c:v>
                </c:pt>
                <c:pt idx="2122">
                  <c:v>4121</c:v>
                </c:pt>
                <c:pt idx="2123">
                  <c:v>4122</c:v>
                </c:pt>
                <c:pt idx="2124">
                  <c:v>4123</c:v>
                </c:pt>
                <c:pt idx="2125">
                  <c:v>4124</c:v>
                </c:pt>
                <c:pt idx="2126">
                  <c:v>4125</c:v>
                </c:pt>
                <c:pt idx="2127">
                  <c:v>4126</c:v>
                </c:pt>
                <c:pt idx="2128">
                  <c:v>4127</c:v>
                </c:pt>
                <c:pt idx="2129">
                  <c:v>4128</c:v>
                </c:pt>
                <c:pt idx="2130">
                  <c:v>4129</c:v>
                </c:pt>
                <c:pt idx="2131">
                  <c:v>4130</c:v>
                </c:pt>
                <c:pt idx="2132">
                  <c:v>4131</c:v>
                </c:pt>
                <c:pt idx="2133">
                  <c:v>4132</c:v>
                </c:pt>
                <c:pt idx="2134">
                  <c:v>4133</c:v>
                </c:pt>
                <c:pt idx="2135">
                  <c:v>4134</c:v>
                </c:pt>
                <c:pt idx="2136">
                  <c:v>4135</c:v>
                </c:pt>
                <c:pt idx="2137">
                  <c:v>4136</c:v>
                </c:pt>
                <c:pt idx="2138">
                  <c:v>4137</c:v>
                </c:pt>
                <c:pt idx="2139">
                  <c:v>4138</c:v>
                </c:pt>
                <c:pt idx="2140">
                  <c:v>4139</c:v>
                </c:pt>
                <c:pt idx="2141">
                  <c:v>4140</c:v>
                </c:pt>
                <c:pt idx="2142">
                  <c:v>4141</c:v>
                </c:pt>
                <c:pt idx="2143">
                  <c:v>4142</c:v>
                </c:pt>
                <c:pt idx="2144">
                  <c:v>4143</c:v>
                </c:pt>
                <c:pt idx="2145">
                  <c:v>4144</c:v>
                </c:pt>
                <c:pt idx="2146">
                  <c:v>4145</c:v>
                </c:pt>
                <c:pt idx="2147">
                  <c:v>4146</c:v>
                </c:pt>
                <c:pt idx="2148">
                  <c:v>4147</c:v>
                </c:pt>
                <c:pt idx="2149">
                  <c:v>4148</c:v>
                </c:pt>
                <c:pt idx="2150">
                  <c:v>4149</c:v>
                </c:pt>
                <c:pt idx="2151">
                  <c:v>4150</c:v>
                </c:pt>
                <c:pt idx="2152">
                  <c:v>4151</c:v>
                </c:pt>
                <c:pt idx="2153">
                  <c:v>4152</c:v>
                </c:pt>
                <c:pt idx="2154">
                  <c:v>4153</c:v>
                </c:pt>
                <c:pt idx="2155">
                  <c:v>4154</c:v>
                </c:pt>
                <c:pt idx="2156">
                  <c:v>4155</c:v>
                </c:pt>
                <c:pt idx="2157">
                  <c:v>4156</c:v>
                </c:pt>
                <c:pt idx="2158">
                  <c:v>4157</c:v>
                </c:pt>
                <c:pt idx="2159">
                  <c:v>4158</c:v>
                </c:pt>
                <c:pt idx="2160">
                  <c:v>4159</c:v>
                </c:pt>
                <c:pt idx="2161">
                  <c:v>4160</c:v>
                </c:pt>
                <c:pt idx="2162">
                  <c:v>4161</c:v>
                </c:pt>
                <c:pt idx="2163">
                  <c:v>4162</c:v>
                </c:pt>
                <c:pt idx="2164">
                  <c:v>4163</c:v>
                </c:pt>
                <c:pt idx="2165">
                  <c:v>4164</c:v>
                </c:pt>
                <c:pt idx="2166">
                  <c:v>4165</c:v>
                </c:pt>
                <c:pt idx="2167">
                  <c:v>4166</c:v>
                </c:pt>
                <c:pt idx="2168">
                  <c:v>4167</c:v>
                </c:pt>
                <c:pt idx="2169">
                  <c:v>4168</c:v>
                </c:pt>
                <c:pt idx="2170">
                  <c:v>4169</c:v>
                </c:pt>
                <c:pt idx="2171">
                  <c:v>4170</c:v>
                </c:pt>
                <c:pt idx="2172">
                  <c:v>4171</c:v>
                </c:pt>
                <c:pt idx="2173">
                  <c:v>4172</c:v>
                </c:pt>
                <c:pt idx="2174">
                  <c:v>4173</c:v>
                </c:pt>
                <c:pt idx="2175">
                  <c:v>4174</c:v>
                </c:pt>
                <c:pt idx="2176">
                  <c:v>4175</c:v>
                </c:pt>
                <c:pt idx="2177">
                  <c:v>4176</c:v>
                </c:pt>
                <c:pt idx="2178">
                  <c:v>4177</c:v>
                </c:pt>
                <c:pt idx="2179">
                  <c:v>4178</c:v>
                </c:pt>
                <c:pt idx="2180">
                  <c:v>4179</c:v>
                </c:pt>
                <c:pt idx="2181">
                  <c:v>4180</c:v>
                </c:pt>
                <c:pt idx="2182">
                  <c:v>4181</c:v>
                </c:pt>
                <c:pt idx="2183">
                  <c:v>4182</c:v>
                </c:pt>
                <c:pt idx="2184">
                  <c:v>4183</c:v>
                </c:pt>
                <c:pt idx="2185">
                  <c:v>4184</c:v>
                </c:pt>
                <c:pt idx="2186">
                  <c:v>4185</c:v>
                </c:pt>
                <c:pt idx="2187">
                  <c:v>4186</c:v>
                </c:pt>
                <c:pt idx="2188">
                  <c:v>4187</c:v>
                </c:pt>
                <c:pt idx="2189">
                  <c:v>4188</c:v>
                </c:pt>
                <c:pt idx="2190">
                  <c:v>4189</c:v>
                </c:pt>
                <c:pt idx="2191">
                  <c:v>4190</c:v>
                </c:pt>
                <c:pt idx="2192">
                  <c:v>4191</c:v>
                </c:pt>
                <c:pt idx="2193">
                  <c:v>4192</c:v>
                </c:pt>
                <c:pt idx="2194">
                  <c:v>4193</c:v>
                </c:pt>
                <c:pt idx="2195">
                  <c:v>4194</c:v>
                </c:pt>
                <c:pt idx="2196">
                  <c:v>4195</c:v>
                </c:pt>
                <c:pt idx="2197">
                  <c:v>4196</c:v>
                </c:pt>
                <c:pt idx="2198">
                  <c:v>4197</c:v>
                </c:pt>
                <c:pt idx="2199">
                  <c:v>4198</c:v>
                </c:pt>
                <c:pt idx="2200">
                  <c:v>4199</c:v>
                </c:pt>
                <c:pt idx="2201">
                  <c:v>4200</c:v>
                </c:pt>
                <c:pt idx="2202">
                  <c:v>4201</c:v>
                </c:pt>
                <c:pt idx="2203">
                  <c:v>4202</c:v>
                </c:pt>
                <c:pt idx="2204">
                  <c:v>4203</c:v>
                </c:pt>
                <c:pt idx="2205">
                  <c:v>4204</c:v>
                </c:pt>
                <c:pt idx="2206">
                  <c:v>4205</c:v>
                </c:pt>
                <c:pt idx="2207">
                  <c:v>4206</c:v>
                </c:pt>
                <c:pt idx="2208">
                  <c:v>4207</c:v>
                </c:pt>
                <c:pt idx="2209">
                  <c:v>4208</c:v>
                </c:pt>
                <c:pt idx="2210">
                  <c:v>4209</c:v>
                </c:pt>
                <c:pt idx="2211">
                  <c:v>4210</c:v>
                </c:pt>
                <c:pt idx="2212">
                  <c:v>4211</c:v>
                </c:pt>
                <c:pt idx="2213">
                  <c:v>4212</c:v>
                </c:pt>
                <c:pt idx="2214">
                  <c:v>4213</c:v>
                </c:pt>
                <c:pt idx="2215">
                  <c:v>4214</c:v>
                </c:pt>
                <c:pt idx="2216">
                  <c:v>4215</c:v>
                </c:pt>
                <c:pt idx="2217">
                  <c:v>4216</c:v>
                </c:pt>
                <c:pt idx="2218">
                  <c:v>4217</c:v>
                </c:pt>
                <c:pt idx="2219">
                  <c:v>4218</c:v>
                </c:pt>
                <c:pt idx="2220">
                  <c:v>4219</c:v>
                </c:pt>
                <c:pt idx="2221">
                  <c:v>4220</c:v>
                </c:pt>
                <c:pt idx="2222">
                  <c:v>4221</c:v>
                </c:pt>
                <c:pt idx="2223">
                  <c:v>4222</c:v>
                </c:pt>
                <c:pt idx="2224">
                  <c:v>4223</c:v>
                </c:pt>
                <c:pt idx="2225">
                  <c:v>4224</c:v>
                </c:pt>
                <c:pt idx="2226">
                  <c:v>4225</c:v>
                </c:pt>
                <c:pt idx="2227">
                  <c:v>4226</c:v>
                </c:pt>
                <c:pt idx="2228">
                  <c:v>4227</c:v>
                </c:pt>
                <c:pt idx="2229">
                  <c:v>4228</c:v>
                </c:pt>
                <c:pt idx="2230">
                  <c:v>4229</c:v>
                </c:pt>
                <c:pt idx="2231">
                  <c:v>4230</c:v>
                </c:pt>
                <c:pt idx="2232">
                  <c:v>4231</c:v>
                </c:pt>
                <c:pt idx="2233">
                  <c:v>4232</c:v>
                </c:pt>
                <c:pt idx="2234">
                  <c:v>4233</c:v>
                </c:pt>
                <c:pt idx="2235">
                  <c:v>4234</c:v>
                </c:pt>
                <c:pt idx="2236">
                  <c:v>4235</c:v>
                </c:pt>
                <c:pt idx="2237">
                  <c:v>4236</c:v>
                </c:pt>
                <c:pt idx="2238">
                  <c:v>4237</c:v>
                </c:pt>
                <c:pt idx="2239">
                  <c:v>4238</c:v>
                </c:pt>
                <c:pt idx="2240">
                  <c:v>4239</c:v>
                </c:pt>
                <c:pt idx="2241">
                  <c:v>4240</c:v>
                </c:pt>
                <c:pt idx="2242">
                  <c:v>4241</c:v>
                </c:pt>
                <c:pt idx="2243">
                  <c:v>4242</c:v>
                </c:pt>
                <c:pt idx="2244">
                  <c:v>4243</c:v>
                </c:pt>
                <c:pt idx="2245">
                  <c:v>4244</c:v>
                </c:pt>
                <c:pt idx="2246">
                  <c:v>4245</c:v>
                </c:pt>
                <c:pt idx="2247">
                  <c:v>4246</c:v>
                </c:pt>
                <c:pt idx="2248">
                  <c:v>4247</c:v>
                </c:pt>
                <c:pt idx="2249">
                  <c:v>4248</c:v>
                </c:pt>
                <c:pt idx="2250">
                  <c:v>4249</c:v>
                </c:pt>
                <c:pt idx="2251">
                  <c:v>4250</c:v>
                </c:pt>
                <c:pt idx="2252">
                  <c:v>4251</c:v>
                </c:pt>
                <c:pt idx="2253">
                  <c:v>4252</c:v>
                </c:pt>
                <c:pt idx="2254">
                  <c:v>4253</c:v>
                </c:pt>
                <c:pt idx="2255">
                  <c:v>4254</c:v>
                </c:pt>
                <c:pt idx="2256">
                  <c:v>4255</c:v>
                </c:pt>
                <c:pt idx="2257">
                  <c:v>4256</c:v>
                </c:pt>
                <c:pt idx="2258">
                  <c:v>4257</c:v>
                </c:pt>
                <c:pt idx="2259">
                  <c:v>4258</c:v>
                </c:pt>
                <c:pt idx="2260">
                  <c:v>4259</c:v>
                </c:pt>
                <c:pt idx="2261">
                  <c:v>4260</c:v>
                </c:pt>
                <c:pt idx="2262">
                  <c:v>4261</c:v>
                </c:pt>
                <c:pt idx="2263">
                  <c:v>4262</c:v>
                </c:pt>
                <c:pt idx="2264">
                  <c:v>4263</c:v>
                </c:pt>
                <c:pt idx="2265">
                  <c:v>4264</c:v>
                </c:pt>
                <c:pt idx="2266">
                  <c:v>4265</c:v>
                </c:pt>
                <c:pt idx="2267">
                  <c:v>4266</c:v>
                </c:pt>
                <c:pt idx="2268">
                  <c:v>4267</c:v>
                </c:pt>
                <c:pt idx="2269">
                  <c:v>4268</c:v>
                </c:pt>
                <c:pt idx="2270">
                  <c:v>4269</c:v>
                </c:pt>
                <c:pt idx="2271">
                  <c:v>4270</c:v>
                </c:pt>
                <c:pt idx="2272">
                  <c:v>4271</c:v>
                </c:pt>
                <c:pt idx="2273">
                  <c:v>4272</c:v>
                </c:pt>
                <c:pt idx="2274">
                  <c:v>4273</c:v>
                </c:pt>
                <c:pt idx="2275">
                  <c:v>4274</c:v>
                </c:pt>
                <c:pt idx="2276">
                  <c:v>4275</c:v>
                </c:pt>
                <c:pt idx="2277">
                  <c:v>4276</c:v>
                </c:pt>
                <c:pt idx="2278">
                  <c:v>4277</c:v>
                </c:pt>
                <c:pt idx="2279">
                  <c:v>4278</c:v>
                </c:pt>
                <c:pt idx="2280">
                  <c:v>4279</c:v>
                </c:pt>
                <c:pt idx="2281">
                  <c:v>4280</c:v>
                </c:pt>
                <c:pt idx="2282">
                  <c:v>4281</c:v>
                </c:pt>
                <c:pt idx="2283">
                  <c:v>4282</c:v>
                </c:pt>
                <c:pt idx="2284">
                  <c:v>4283</c:v>
                </c:pt>
                <c:pt idx="2285">
                  <c:v>4284</c:v>
                </c:pt>
                <c:pt idx="2286">
                  <c:v>4285</c:v>
                </c:pt>
                <c:pt idx="2287">
                  <c:v>4286</c:v>
                </c:pt>
                <c:pt idx="2288">
                  <c:v>4287</c:v>
                </c:pt>
                <c:pt idx="2289">
                  <c:v>4288</c:v>
                </c:pt>
                <c:pt idx="2290">
                  <c:v>4289</c:v>
                </c:pt>
                <c:pt idx="2291">
                  <c:v>4290</c:v>
                </c:pt>
                <c:pt idx="2292">
                  <c:v>4291</c:v>
                </c:pt>
                <c:pt idx="2293">
                  <c:v>4292</c:v>
                </c:pt>
                <c:pt idx="2294">
                  <c:v>4293</c:v>
                </c:pt>
                <c:pt idx="2295">
                  <c:v>4294</c:v>
                </c:pt>
                <c:pt idx="2296">
                  <c:v>4295</c:v>
                </c:pt>
                <c:pt idx="2297">
                  <c:v>4296</c:v>
                </c:pt>
                <c:pt idx="2298">
                  <c:v>4297</c:v>
                </c:pt>
                <c:pt idx="2299">
                  <c:v>4298</c:v>
                </c:pt>
                <c:pt idx="2300">
                  <c:v>4299</c:v>
                </c:pt>
                <c:pt idx="2301">
                  <c:v>4300</c:v>
                </c:pt>
                <c:pt idx="2302">
                  <c:v>4301</c:v>
                </c:pt>
                <c:pt idx="2303">
                  <c:v>4302</c:v>
                </c:pt>
                <c:pt idx="2304">
                  <c:v>4303</c:v>
                </c:pt>
                <c:pt idx="2305">
                  <c:v>4304</c:v>
                </c:pt>
                <c:pt idx="2306">
                  <c:v>4305</c:v>
                </c:pt>
                <c:pt idx="2307">
                  <c:v>4306</c:v>
                </c:pt>
                <c:pt idx="2308">
                  <c:v>4307</c:v>
                </c:pt>
                <c:pt idx="2309">
                  <c:v>4308</c:v>
                </c:pt>
                <c:pt idx="2310">
                  <c:v>4309</c:v>
                </c:pt>
                <c:pt idx="2311">
                  <c:v>4310</c:v>
                </c:pt>
                <c:pt idx="2312">
                  <c:v>4311</c:v>
                </c:pt>
                <c:pt idx="2313">
                  <c:v>4312</c:v>
                </c:pt>
                <c:pt idx="2314">
                  <c:v>4313</c:v>
                </c:pt>
                <c:pt idx="2315">
                  <c:v>4314</c:v>
                </c:pt>
                <c:pt idx="2316">
                  <c:v>4315</c:v>
                </c:pt>
                <c:pt idx="2317">
                  <c:v>4316</c:v>
                </c:pt>
                <c:pt idx="2318">
                  <c:v>4317</c:v>
                </c:pt>
                <c:pt idx="2319">
                  <c:v>4318</c:v>
                </c:pt>
                <c:pt idx="2320">
                  <c:v>4319</c:v>
                </c:pt>
                <c:pt idx="2321">
                  <c:v>4320</c:v>
                </c:pt>
                <c:pt idx="2322">
                  <c:v>4321</c:v>
                </c:pt>
                <c:pt idx="2323">
                  <c:v>4322</c:v>
                </c:pt>
                <c:pt idx="2324">
                  <c:v>4323</c:v>
                </c:pt>
                <c:pt idx="2325">
                  <c:v>4324</c:v>
                </c:pt>
                <c:pt idx="2326">
                  <c:v>4325</c:v>
                </c:pt>
                <c:pt idx="2327">
                  <c:v>4326</c:v>
                </c:pt>
                <c:pt idx="2328">
                  <c:v>4327</c:v>
                </c:pt>
                <c:pt idx="2329">
                  <c:v>4328</c:v>
                </c:pt>
                <c:pt idx="2330">
                  <c:v>4329</c:v>
                </c:pt>
                <c:pt idx="2331">
                  <c:v>4330</c:v>
                </c:pt>
                <c:pt idx="2332">
                  <c:v>4331</c:v>
                </c:pt>
                <c:pt idx="2333">
                  <c:v>4332</c:v>
                </c:pt>
                <c:pt idx="2334">
                  <c:v>4333</c:v>
                </c:pt>
                <c:pt idx="2335">
                  <c:v>4334</c:v>
                </c:pt>
                <c:pt idx="2336">
                  <c:v>4335</c:v>
                </c:pt>
                <c:pt idx="2337">
                  <c:v>4336</c:v>
                </c:pt>
                <c:pt idx="2338">
                  <c:v>4337</c:v>
                </c:pt>
                <c:pt idx="2339">
                  <c:v>4338</c:v>
                </c:pt>
                <c:pt idx="2340">
                  <c:v>4339</c:v>
                </c:pt>
                <c:pt idx="2341">
                  <c:v>4340</c:v>
                </c:pt>
                <c:pt idx="2342">
                  <c:v>4341</c:v>
                </c:pt>
                <c:pt idx="2343">
                  <c:v>4342</c:v>
                </c:pt>
                <c:pt idx="2344">
                  <c:v>4343</c:v>
                </c:pt>
                <c:pt idx="2345">
                  <c:v>4344</c:v>
                </c:pt>
                <c:pt idx="2346">
                  <c:v>4345</c:v>
                </c:pt>
                <c:pt idx="2347">
                  <c:v>4346</c:v>
                </c:pt>
                <c:pt idx="2348">
                  <c:v>4347</c:v>
                </c:pt>
                <c:pt idx="2349">
                  <c:v>4348</c:v>
                </c:pt>
                <c:pt idx="2350">
                  <c:v>4349</c:v>
                </c:pt>
                <c:pt idx="2351">
                  <c:v>4350</c:v>
                </c:pt>
                <c:pt idx="2352">
                  <c:v>4351</c:v>
                </c:pt>
                <c:pt idx="2353">
                  <c:v>4352</c:v>
                </c:pt>
                <c:pt idx="2354">
                  <c:v>4353</c:v>
                </c:pt>
                <c:pt idx="2355">
                  <c:v>4354</c:v>
                </c:pt>
                <c:pt idx="2356">
                  <c:v>4355</c:v>
                </c:pt>
                <c:pt idx="2357">
                  <c:v>4356</c:v>
                </c:pt>
                <c:pt idx="2358">
                  <c:v>4357</c:v>
                </c:pt>
                <c:pt idx="2359">
                  <c:v>4358</c:v>
                </c:pt>
                <c:pt idx="2360">
                  <c:v>4359</c:v>
                </c:pt>
                <c:pt idx="2361">
                  <c:v>4360</c:v>
                </c:pt>
                <c:pt idx="2362">
                  <c:v>4361</c:v>
                </c:pt>
                <c:pt idx="2363">
                  <c:v>4362</c:v>
                </c:pt>
                <c:pt idx="2364">
                  <c:v>4363</c:v>
                </c:pt>
                <c:pt idx="2365">
                  <c:v>4364</c:v>
                </c:pt>
                <c:pt idx="2366">
                  <c:v>4365</c:v>
                </c:pt>
                <c:pt idx="2367">
                  <c:v>4366</c:v>
                </c:pt>
                <c:pt idx="2368">
                  <c:v>4367</c:v>
                </c:pt>
                <c:pt idx="2369">
                  <c:v>4368</c:v>
                </c:pt>
                <c:pt idx="2370">
                  <c:v>4369</c:v>
                </c:pt>
                <c:pt idx="2371">
                  <c:v>4370</c:v>
                </c:pt>
                <c:pt idx="2372">
                  <c:v>4371</c:v>
                </c:pt>
                <c:pt idx="2373">
                  <c:v>4372</c:v>
                </c:pt>
                <c:pt idx="2374">
                  <c:v>4373</c:v>
                </c:pt>
                <c:pt idx="2375">
                  <c:v>4374</c:v>
                </c:pt>
                <c:pt idx="2376">
                  <c:v>4375</c:v>
                </c:pt>
                <c:pt idx="2377">
                  <c:v>4376</c:v>
                </c:pt>
                <c:pt idx="2378">
                  <c:v>4377</c:v>
                </c:pt>
                <c:pt idx="2379">
                  <c:v>4378</c:v>
                </c:pt>
                <c:pt idx="2380">
                  <c:v>4379</c:v>
                </c:pt>
                <c:pt idx="2381">
                  <c:v>4380</c:v>
                </c:pt>
                <c:pt idx="2382">
                  <c:v>4381</c:v>
                </c:pt>
                <c:pt idx="2383">
                  <c:v>4382</c:v>
                </c:pt>
                <c:pt idx="2384">
                  <c:v>4383</c:v>
                </c:pt>
                <c:pt idx="2385">
                  <c:v>4384</c:v>
                </c:pt>
                <c:pt idx="2386">
                  <c:v>4385</c:v>
                </c:pt>
                <c:pt idx="2387">
                  <c:v>4386</c:v>
                </c:pt>
                <c:pt idx="2388">
                  <c:v>4387</c:v>
                </c:pt>
                <c:pt idx="2389">
                  <c:v>4388</c:v>
                </c:pt>
                <c:pt idx="2390">
                  <c:v>4389</c:v>
                </c:pt>
                <c:pt idx="2391">
                  <c:v>4390</c:v>
                </c:pt>
                <c:pt idx="2392">
                  <c:v>4391</c:v>
                </c:pt>
                <c:pt idx="2393">
                  <c:v>4392</c:v>
                </c:pt>
                <c:pt idx="2394">
                  <c:v>4393</c:v>
                </c:pt>
                <c:pt idx="2395">
                  <c:v>4394</c:v>
                </c:pt>
                <c:pt idx="2396">
                  <c:v>4395</c:v>
                </c:pt>
                <c:pt idx="2397">
                  <c:v>4396</c:v>
                </c:pt>
                <c:pt idx="2398">
                  <c:v>4397</c:v>
                </c:pt>
                <c:pt idx="2399">
                  <c:v>4399</c:v>
                </c:pt>
                <c:pt idx="2400">
                  <c:v>4400</c:v>
                </c:pt>
                <c:pt idx="2401">
                  <c:v>4401</c:v>
                </c:pt>
                <c:pt idx="2402">
                  <c:v>4402</c:v>
                </c:pt>
                <c:pt idx="2403">
                  <c:v>4403</c:v>
                </c:pt>
                <c:pt idx="2404">
                  <c:v>4404</c:v>
                </c:pt>
                <c:pt idx="2405">
                  <c:v>4405</c:v>
                </c:pt>
                <c:pt idx="2406">
                  <c:v>4406</c:v>
                </c:pt>
                <c:pt idx="2407">
                  <c:v>4408</c:v>
                </c:pt>
                <c:pt idx="2408">
                  <c:v>4409</c:v>
                </c:pt>
                <c:pt idx="2409">
                  <c:v>4410</c:v>
                </c:pt>
                <c:pt idx="2410">
                  <c:v>4411</c:v>
                </c:pt>
                <c:pt idx="2411">
                  <c:v>4412</c:v>
                </c:pt>
                <c:pt idx="2412">
                  <c:v>4413</c:v>
                </c:pt>
                <c:pt idx="2413">
                  <c:v>4414</c:v>
                </c:pt>
                <c:pt idx="2414">
                  <c:v>4415</c:v>
                </c:pt>
                <c:pt idx="2415">
                  <c:v>4416</c:v>
                </c:pt>
                <c:pt idx="2416">
                  <c:v>4417</c:v>
                </c:pt>
                <c:pt idx="2417">
                  <c:v>4418</c:v>
                </c:pt>
                <c:pt idx="2418">
                  <c:v>4419</c:v>
                </c:pt>
                <c:pt idx="2419">
                  <c:v>4420</c:v>
                </c:pt>
                <c:pt idx="2420">
                  <c:v>4421</c:v>
                </c:pt>
                <c:pt idx="2421">
                  <c:v>4422</c:v>
                </c:pt>
                <c:pt idx="2422">
                  <c:v>4423</c:v>
                </c:pt>
                <c:pt idx="2423">
                  <c:v>4424</c:v>
                </c:pt>
                <c:pt idx="2424">
                  <c:v>4425</c:v>
                </c:pt>
                <c:pt idx="2425">
                  <c:v>4426</c:v>
                </c:pt>
                <c:pt idx="2426">
                  <c:v>4427</c:v>
                </c:pt>
                <c:pt idx="2427">
                  <c:v>4428</c:v>
                </c:pt>
                <c:pt idx="2428">
                  <c:v>4429</c:v>
                </c:pt>
                <c:pt idx="2429">
                  <c:v>4430</c:v>
                </c:pt>
                <c:pt idx="2430">
                  <c:v>4431</c:v>
                </c:pt>
                <c:pt idx="2431">
                  <c:v>4432</c:v>
                </c:pt>
                <c:pt idx="2432">
                  <c:v>4433</c:v>
                </c:pt>
                <c:pt idx="2433">
                  <c:v>4434</c:v>
                </c:pt>
                <c:pt idx="2434">
                  <c:v>4435</c:v>
                </c:pt>
                <c:pt idx="2435">
                  <c:v>4436</c:v>
                </c:pt>
                <c:pt idx="2436">
                  <c:v>4437</c:v>
                </c:pt>
                <c:pt idx="2437">
                  <c:v>4438</c:v>
                </c:pt>
                <c:pt idx="2438">
                  <c:v>4440</c:v>
                </c:pt>
                <c:pt idx="2439">
                  <c:v>4441</c:v>
                </c:pt>
                <c:pt idx="2440">
                  <c:v>4442</c:v>
                </c:pt>
                <c:pt idx="2441">
                  <c:v>4443</c:v>
                </c:pt>
                <c:pt idx="2442">
                  <c:v>4444</c:v>
                </c:pt>
                <c:pt idx="2443">
                  <c:v>4445</c:v>
                </c:pt>
                <c:pt idx="2444">
                  <c:v>4446</c:v>
                </c:pt>
                <c:pt idx="2445">
                  <c:v>4447</c:v>
                </c:pt>
                <c:pt idx="2446">
                  <c:v>4448</c:v>
                </c:pt>
                <c:pt idx="2447">
                  <c:v>4449</c:v>
                </c:pt>
                <c:pt idx="2448">
                  <c:v>4450</c:v>
                </c:pt>
                <c:pt idx="2449">
                  <c:v>4451</c:v>
                </c:pt>
                <c:pt idx="2450">
                  <c:v>4452</c:v>
                </c:pt>
                <c:pt idx="2451">
                  <c:v>4453</c:v>
                </c:pt>
                <c:pt idx="2452">
                  <c:v>4454</c:v>
                </c:pt>
                <c:pt idx="2453">
                  <c:v>4455</c:v>
                </c:pt>
                <c:pt idx="2454">
                  <c:v>4456</c:v>
                </c:pt>
                <c:pt idx="2455">
                  <c:v>4457</c:v>
                </c:pt>
                <c:pt idx="2456">
                  <c:v>4458</c:v>
                </c:pt>
                <c:pt idx="2457">
                  <c:v>4459</c:v>
                </c:pt>
                <c:pt idx="2458">
                  <c:v>4460</c:v>
                </c:pt>
                <c:pt idx="2459">
                  <c:v>4461</c:v>
                </c:pt>
                <c:pt idx="2460">
                  <c:v>4462</c:v>
                </c:pt>
                <c:pt idx="2461">
                  <c:v>4463</c:v>
                </c:pt>
                <c:pt idx="2462">
                  <c:v>4464</c:v>
                </c:pt>
                <c:pt idx="2463">
                  <c:v>4465</c:v>
                </c:pt>
                <c:pt idx="2464">
                  <c:v>4466</c:v>
                </c:pt>
                <c:pt idx="2465">
                  <c:v>4467</c:v>
                </c:pt>
                <c:pt idx="2466">
                  <c:v>4468</c:v>
                </c:pt>
                <c:pt idx="2467">
                  <c:v>4469</c:v>
                </c:pt>
                <c:pt idx="2468">
                  <c:v>4470</c:v>
                </c:pt>
                <c:pt idx="2469">
                  <c:v>4471</c:v>
                </c:pt>
                <c:pt idx="2470">
                  <c:v>4472</c:v>
                </c:pt>
                <c:pt idx="2471">
                  <c:v>4473</c:v>
                </c:pt>
                <c:pt idx="2472">
                  <c:v>4474</c:v>
                </c:pt>
                <c:pt idx="2473">
                  <c:v>4475</c:v>
                </c:pt>
                <c:pt idx="2474">
                  <c:v>4476</c:v>
                </c:pt>
                <c:pt idx="2475">
                  <c:v>4477</c:v>
                </c:pt>
                <c:pt idx="2476">
                  <c:v>4478</c:v>
                </c:pt>
                <c:pt idx="2477">
                  <c:v>4479</c:v>
                </c:pt>
                <c:pt idx="2478">
                  <c:v>4480</c:v>
                </c:pt>
                <c:pt idx="2479">
                  <c:v>4481</c:v>
                </c:pt>
                <c:pt idx="2480">
                  <c:v>4482</c:v>
                </c:pt>
                <c:pt idx="2481">
                  <c:v>4483</c:v>
                </c:pt>
                <c:pt idx="2482">
                  <c:v>4484</c:v>
                </c:pt>
                <c:pt idx="2483">
                  <c:v>4485</c:v>
                </c:pt>
                <c:pt idx="2484">
                  <c:v>4486</c:v>
                </c:pt>
                <c:pt idx="2485">
                  <c:v>4487</c:v>
                </c:pt>
                <c:pt idx="2486">
                  <c:v>4488</c:v>
                </c:pt>
                <c:pt idx="2487">
                  <c:v>4489</c:v>
                </c:pt>
                <c:pt idx="2488">
                  <c:v>4490</c:v>
                </c:pt>
                <c:pt idx="2489">
                  <c:v>4491</c:v>
                </c:pt>
                <c:pt idx="2490">
                  <c:v>4492</c:v>
                </c:pt>
                <c:pt idx="2491">
                  <c:v>4493</c:v>
                </c:pt>
                <c:pt idx="2492">
                  <c:v>4494</c:v>
                </c:pt>
                <c:pt idx="2493">
                  <c:v>4495</c:v>
                </c:pt>
                <c:pt idx="2494">
                  <c:v>4496</c:v>
                </c:pt>
                <c:pt idx="2495">
                  <c:v>4497</c:v>
                </c:pt>
                <c:pt idx="2496">
                  <c:v>4498</c:v>
                </c:pt>
                <c:pt idx="2497">
                  <c:v>4499</c:v>
                </c:pt>
                <c:pt idx="2498">
                  <c:v>4500</c:v>
                </c:pt>
                <c:pt idx="2499">
                  <c:v>4502</c:v>
                </c:pt>
                <c:pt idx="2500">
                  <c:v>4503</c:v>
                </c:pt>
                <c:pt idx="2501">
                  <c:v>4504</c:v>
                </c:pt>
                <c:pt idx="2502">
                  <c:v>4505</c:v>
                </c:pt>
                <c:pt idx="2503">
                  <c:v>4506</c:v>
                </c:pt>
                <c:pt idx="2504">
                  <c:v>4507</c:v>
                </c:pt>
                <c:pt idx="2505">
                  <c:v>4508</c:v>
                </c:pt>
                <c:pt idx="2506">
                  <c:v>4509</c:v>
                </c:pt>
                <c:pt idx="2507">
                  <c:v>4510</c:v>
                </c:pt>
                <c:pt idx="2508">
                  <c:v>4511</c:v>
                </c:pt>
                <c:pt idx="2509">
                  <c:v>4512</c:v>
                </c:pt>
                <c:pt idx="2510">
                  <c:v>4513</c:v>
                </c:pt>
                <c:pt idx="2511">
                  <c:v>4514</c:v>
                </c:pt>
                <c:pt idx="2512">
                  <c:v>4515</c:v>
                </c:pt>
                <c:pt idx="2513">
                  <c:v>4516</c:v>
                </c:pt>
                <c:pt idx="2514">
                  <c:v>4517</c:v>
                </c:pt>
                <c:pt idx="2515">
                  <c:v>4518</c:v>
                </c:pt>
                <c:pt idx="2516">
                  <c:v>4519</c:v>
                </c:pt>
                <c:pt idx="2517">
                  <c:v>4520</c:v>
                </c:pt>
                <c:pt idx="2518">
                  <c:v>4521</c:v>
                </c:pt>
                <c:pt idx="2519">
                  <c:v>4522</c:v>
                </c:pt>
                <c:pt idx="2520">
                  <c:v>4523</c:v>
                </c:pt>
                <c:pt idx="2521">
                  <c:v>4524</c:v>
                </c:pt>
                <c:pt idx="2522">
                  <c:v>4525</c:v>
                </c:pt>
                <c:pt idx="2523">
                  <c:v>4526</c:v>
                </c:pt>
                <c:pt idx="2524">
                  <c:v>4527</c:v>
                </c:pt>
                <c:pt idx="2525">
                  <c:v>4529</c:v>
                </c:pt>
                <c:pt idx="2526">
                  <c:v>4530</c:v>
                </c:pt>
                <c:pt idx="2527">
                  <c:v>4531</c:v>
                </c:pt>
                <c:pt idx="2528">
                  <c:v>4532</c:v>
                </c:pt>
                <c:pt idx="2529">
                  <c:v>4533</c:v>
                </c:pt>
                <c:pt idx="2530">
                  <c:v>4534</c:v>
                </c:pt>
                <c:pt idx="2531">
                  <c:v>4535</c:v>
                </c:pt>
                <c:pt idx="2532">
                  <c:v>4536</c:v>
                </c:pt>
                <c:pt idx="2533">
                  <c:v>4537</c:v>
                </c:pt>
                <c:pt idx="2534">
                  <c:v>4538</c:v>
                </c:pt>
                <c:pt idx="2535">
                  <c:v>4539</c:v>
                </c:pt>
                <c:pt idx="2536">
                  <c:v>4540</c:v>
                </c:pt>
                <c:pt idx="2537">
                  <c:v>4541</c:v>
                </c:pt>
                <c:pt idx="2538">
                  <c:v>4542</c:v>
                </c:pt>
                <c:pt idx="2539">
                  <c:v>4543</c:v>
                </c:pt>
                <c:pt idx="2540">
                  <c:v>4544</c:v>
                </c:pt>
                <c:pt idx="2541">
                  <c:v>4545</c:v>
                </c:pt>
                <c:pt idx="2542">
                  <c:v>4546</c:v>
                </c:pt>
                <c:pt idx="2543">
                  <c:v>4547</c:v>
                </c:pt>
                <c:pt idx="2544">
                  <c:v>4548</c:v>
                </c:pt>
                <c:pt idx="2545">
                  <c:v>4549</c:v>
                </c:pt>
                <c:pt idx="2546">
                  <c:v>4550</c:v>
                </c:pt>
                <c:pt idx="2547">
                  <c:v>4551</c:v>
                </c:pt>
                <c:pt idx="2548">
                  <c:v>4552</c:v>
                </c:pt>
                <c:pt idx="2549">
                  <c:v>4553</c:v>
                </c:pt>
                <c:pt idx="2550">
                  <c:v>4554</c:v>
                </c:pt>
                <c:pt idx="2551">
                  <c:v>4555</c:v>
                </c:pt>
                <c:pt idx="2552">
                  <c:v>4556</c:v>
                </c:pt>
                <c:pt idx="2553">
                  <c:v>4557</c:v>
                </c:pt>
                <c:pt idx="2554">
                  <c:v>4558</c:v>
                </c:pt>
                <c:pt idx="2555">
                  <c:v>4559</c:v>
                </c:pt>
                <c:pt idx="2556">
                  <c:v>4560</c:v>
                </c:pt>
                <c:pt idx="2557">
                  <c:v>4561</c:v>
                </c:pt>
                <c:pt idx="2558">
                  <c:v>4562</c:v>
                </c:pt>
                <c:pt idx="2559">
                  <c:v>4563</c:v>
                </c:pt>
                <c:pt idx="2560">
                  <c:v>4564</c:v>
                </c:pt>
                <c:pt idx="2561">
                  <c:v>4565</c:v>
                </c:pt>
                <c:pt idx="2562">
                  <c:v>4566</c:v>
                </c:pt>
                <c:pt idx="2563">
                  <c:v>4568</c:v>
                </c:pt>
                <c:pt idx="2564">
                  <c:v>4569</c:v>
                </c:pt>
                <c:pt idx="2565">
                  <c:v>4570</c:v>
                </c:pt>
                <c:pt idx="2566">
                  <c:v>4571</c:v>
                </c:pt>
                <c:pt idx="2567">
                  <c:v>4572</c:v>
                </c:pt>
                <c:pt idx="2568">
                  <c:v>4573</c:v>
                </c:pt>
                <c:pt idx="2569">
                  <c:v>4574</c:v>
                </c:pt>
                <c:pt idx="2570">
                  <c:v>4575</c:v>
                </c:pt>
                <c:pt idx="2571">
                  <c:v>4576</c:v>
                </c:pt>
                <c:pt idx="2572">
                  <c:v>4577</c:v>
                </c:pt>
                <c:pt idx="2573">
                  <c:v>4578</c:v>
                </c:pt>
                <c:pt idx="2574">
                  <c:v>4579</c:v>
                </c:pt>
                <c:pt idx="2575">
                  <c:v>4580</c:v>
                </c:pt>
                <c:pt idx="2576">
                  <c:v>4581</c:v>
                </c:pt>
                <c:pt idx="2577">
                  <c:v>4582</c:v>
                </c:pt>
                <c:pt idx="2578">
                  <c:v>4583</c:v>
                </c:pt>
                <c:pt idx="2579">
                  <c:v>4584</c:v>
                </c:pt>
                <c:pt idx="2580">
                  <c:v>4585</c:v>
                </c:pt>
                <c:pt idx="2581">
                  <c:v>4586</c:v>
                </c:pt>
                <c:pt idx="2582">
                  <c:v>4587</c:v>
                </c:pt>
                <c:pt idx="2583">
                  <c:v>4588</c:v>
                </c:pt>
                <c:pt idx="2584">
                  <c:v>4589</c:v>
                </c:pt>
                <c:pt idx="2585">
                  <c:v>4590</c:v>
                </c:pt>
                <c:pt idx="2586">
                  <c:v>4592</c:v>
                </c:pt>
                <c:pt idx="2587">
                  <c:v>4593</c:v>
                </c:pt>
                <c:pt idx="2588">
                  <c:v>4594</c:v>
                </c:pt>
                <c:pt idx="2589">
                  <c:v>4595</c:v>
                </c:pt>
                <c:pt idx="2590">
                  <c:v>4596</c:v>
                </c:pt>
                <c:pt idx="2591">
                  <c:v>4597</c:v>
                </c:pt>
                <c:pt idx="2592">
                  <c:v>4598</c:v>
                </c:pt>
                <c:pt idx="2593">
                  <c:v>4599</c:v>
                </c:pt>
                <c:pt idx="2594">
                  <c:v>4600</c:v>
                </c:pt>
                <c:pt idx="2595">
                  <c:v>4601</c:v>
                </c:pt>
                <c:pt idx="2596">
                  <c:v>4602</c:v>
                </c:pt>
                <c:pt idx="2597">
                  <c:v>4603</c:v>
                </c:pt>
                <c:pt idx="2598">
                  <c:v>4604</c:v>
                </c:pt>
                <c:pt idx="2599">
                  <c:v>4605</c:v>
                </c:pt>
                <c:pt idx="2600">
                  <c:v>4606</c:v>
                </c:pt>
                <c:pt idx="2601">
                  <c:v>4607</c:v>
                </c:pt>
                <c:pt idx="2602">
                  <c:v>4608</c:v>
                </c:pt>
                <c:pt idx="2603">
                  <c:v>4609</c:v>
                </c:pt>
                <c:pt idx="2604">
                  <c:v>4610</c:v>
                </c:pt>
                <c:pt idx="2605">
                  <c:v>4611</c:v>
                </c:pt>
                <c:pt idx="2606">
                  <c:v>4612</c:v>
                </c:pt>
                <c:pt idx="2607">
                  <c:v>4613</c:v>
                </c:pt>
                <c:pt idx="2608">
                  <c:v>4614</c:v>
                </c:pt>
                <c:pt idx="2609">
                  <c:v>4615</c:v>
                </c:pt>
                <c:pt idx="2610">
                  <c:v>4616</c:v>
                </c:pt>
                <c:pt idx="2611">
                  <c:v>4617</c:v>
                </c:pt>
                <c:pt idx="2612">
                  <c:v>4618</c:v>
                </c:pt>
                <c:pt idx="2613">
                  <c:v>4619</c:v>
                </c:pt>
                <c:pt idx="2614">
                  <c:v>4620</c:v>
                </c:pt>
                <c:pt idx="2615">
                  <c:v>4621</c:v>
                </c:pt>
                <c:pt idx="2616">
                  <c:v>4622</c:v>
                </c:pt>
                <c:pt idx="2617">
                  <c:v>4623</c:v>
                </c:pt>
                <c:pt idx="2618">
                  <c:v>4624</c:v>
                </c:pt>
                <c:pt idx="2619">
                  <c:v>4625</c:v>
                </c:pt>
                <c:pt idx="2620">
                  <c:v>4626</c:v>
                </c:pt>
                <c:pt idx="2621">
                  <c:v>4627</c:v>
                </c:pt>
                <c:pt idx="2622">
                  <c:v>4628</c:v>
                </c:pt>
                <c:pt idx="2623">
                  <c:v>4629</c:v>
                </c:pt>
                <c:pt idx="2624">
                  <c:v>4630</c:v>
                </c:pt>
                <c:pt idx="2625">
                  <c:v>4631</c:v>
                </c:pt>
                <c:pt idx="2626">
                  <c:v>4632</c:v>
                </c:pt>
                <c:pt idx="2627">
                  <c:v>4633</c:v>
                </c:pt>
                <c:pt idx="2628">
                  <c:v>4634</c:v>
                </c:pt>
                <c:pt idx="2629">
                  <c:v>4635</c:v>
                </c:pt>
                <c:pt idx="2630">
                  <c:v>4636</c:v>
                </c:pt>
                <c:pt idx="2631">
                  <c:v>4637</c:v>
                </c:pt>
                <c:pt idx="2632">
                  <c:v>4638</c:v>
                </c:pt>
                <c:pt idx="2633">
                  <c:v>4639</c:v>
                </c:pt>
                <c:pt idx="2634">
                  <c:v>4640</c:v>
                </c:pt>
                <c:pt idx="2635">
                  <c:v>4641</c:v>
                </c:pt>
                <c:pt idx="2636">
                  <c:v>4642</c:v>
                </c:pt>
                <c:pt idx="2637">
                  <c:v>4643</c:v>
                </c:pt>
                <c:pt idx="2638">
                  <c:v>4644</c:v>
                </c:pt>
                <c:pt idx="2639">
                  <c:v>4645</c:v>
                </c:pt>
                <c:pt idx="2640">
                  <c:v>4646</c:v>
                </c:pt>
                <c:pt idx="2641">
                  <c:v>4647</c:v>
                </c:pt>
                <c:pt idx="2642">
                  <c:v>4648</c:v>
                </c:pt>
                <c:pt idx="2643">
                  <c:v>4649</c:v>
                </c:pt>
                <c:pt idx="2644">
                  <c:v>4650</c:v>
                </c:pt>
                <c:pt idx="2645">
                  <c:v>4651</c:v>
                </c:pt>
                <c:pt idx="2646">
                  <c:v>4653</c:v>
                </c:pt>
                <c:pt idx="2647">
                  <c:v>4654</c:v>
                </c:pt>
                <c:pt idx="2648">
                  <c:v>4655</c:v>
                </c:pt>
                <c:pt idx="2649">
                  <c:v>4656</c:v>
                </c:pt>
                <c:pt idx="2650">
                  <c:v>4657</c:v>
                </c:pt>
                <c:pt idx="2651">
                  <c:v>4658</c:v>
                </c:pt>
                <c:pt idx="2652">
                  <c:v>4659</c:v>
                </c:pt>
                <c:pt idx="2653">
                  <c:v>4660</c:v>
                </c:pt>
                <c:pt idx="2654">
                  <c:v>4661</c:v>
                </c:pt>
                <c:pt idx="2655">
                  <c:v>4662</c:v>
                </c:pt>
                <c:pt idx="2656">
                  <c:v>4664</c:v>
                </c:pt>
                <c:pt idx="2657">
                  <c:v>4665</c:v>
                </c:pt>
                <c:pt idx="2658">
                  <c:v>4666</c:v>
                </c:pt>
                <c:pt idx="2659">
                  <c:v>4667</c:v>
                </c:pt>
                <c:pt idx="2660">
                  <c:v>4668</c:v>
                </c:pt>
                <c:pt idx="2661">
                  <c:v>4669</c:v>
                </c:pt>
                <c:pt idx="2662">
                  <c:v>4670</c:v>
                </c:pt>
                <c:pt idx="2663">
                  <c:v>4671</c:v>
                </c:pt>
                <c:pt idx="2664">
                  <c:v>4672</c:v>
                </c:pt>
                <c:pt idx="2665">
                  <c:v>4673</c:v>
                </c:pt>
                <c:pt idx="2666">
                  <c:v>4674</c:v>
                </c:pt>
                <c:pt idx="2667">
                  <c:v>4675</c:v>
                </c:pt>
                <c:pt idx="2668">
                  <c:v>4676</c:v>
                </c:pt>
                <c:pt idx="2669">
                  <c:v>4677</c:v>
                </c:pt>
                <c:pt idx="2670">
                  <c:v>4679</c:v>
                </c:pt>
                <c:pt idx="2671">
                  <c:v>4680</c:v>
                </c:pt>
                <c:pt idx="2672">
                  <c:v>4681</c:v>
                </c:pt>
                <c:pt idx="2673">
                  <c:v>4682</c:v>
                </c:pt>
                <c:pt idx="2674">
                  <c:v>4683</c:v>
                </c:pt>
                <c:pt idx="2675">
                  <c:v>4684</c:v>
                </c:pt>
                <c:pt idx="2676">
                  <c:v>4685</c:v>
                </c:pt>
                <c:pt idx="2677">
                  <c:v>4686</c:v>
                </c:pt>
                <c:pt idx="2678">
                  <c:v>4687</c:v>
                </c:pt>
                <c:pt idx="2679">
                  <c:v>4688</c:v>
                </c:pt>
                <c:pt idx="2680">
                  <c:v>4689</c:v>
                </c:pt>
                <c:pt idx="2681">
                  <c:v>4690</c:v>
                </c:pt>
                <c:pt idx="2682">
                  <c:v>4691</c:v>
                </c:pt>
                <c:pt idx="2683">
                  <c:v>4692</c:v>
                </c:pt>
                <c:pt idx="2684">
                  <c:v>4693</c:v>
                </c:pt>
                <c:pt idx="2685">
                  <c:v>4694</c:v>
                </c:pt>
                <c:pt idx="2686">
                  <c:v>4695</c:v>
                </c:pt>
                <c:pt idx="2687">
                  <c:v>4696</c:v>
                </c:pt>
                <c:pt idx="2688">
                  <c:v>4697</c:v>
                </c:pt>
                <c:pt idx="2689">
                  <c:v>4698</c:v>
                </c:pt>
                <c:pt idx="2690">
                  <c:v>4699</c:v>
                </c:pt>
                <c:pt idx="2691">
                  <c:v>4700</c:v>
                </c:pt>
                <c:pt idx="2692">
                  <c:v>4701</c:v>
                </c:pt>
                <c:pt idx="2693">
                  <c:v>4702</c:v>
                </c:pt>
                <c:pt idx="2694">
                  <c:v>4703</c:v>
                </c:pt>
                <c:pt idx="2695">
                  <c:v>4704</c:v>
                </c:pt>
                <c:pt idx="2696">
                  <c:v>4705</c:v>
                </c:pt>
                <c:pt idx="2697">
                  <c:v>4706</c:v>
                </c:pt>
                <c:pt idx="2698">
                  <c:v>4707</c:v>
                </c:pt>
                <c:pt idx="2699">
                  <c:v>4708</c:v>
                </c:pt>
                <c:pt idx="2700">
                  <c:v>4709</c:v>
                </c:pt>
                <c:pt idx="2701">
                  <c:v>4710</c:v>
                </c:pt>
                <c:pt idx="2702">
                  <c:v>4711</c:v>
                </c:pt>
                <c:pt idx="2703">
                  <c:v>4713</c:v>
                </c:pt>
                <c:pt idx="2704">
                  <c:v>4714</c:v>
                </c:pt>
                <c:pt idx="2705">
                  <c:v>4715</c:v>
                </c:pt>
                <c:pt idx="2706">
                  <c:v>4716</c:v>
                </c:pt>
                <c:pt idx="2707">
                  <c:v>4717</c:v>
                </c:pt>
                <c:pt idx="2708">
                  <c:v>4718</c:v>
                </c:pt>
                <c:pt idx="2709">
                  <c:v>4719</c:v>
                </c:pt>
                <c:pt idx="2710">
                  <c:v>4720</c:v>
                </c:pt>
                <c:pt idx="2711">
                  <c:v>4722</c:v>
                </c:pt>
                <c:pt idx="2712">
                  <c:v>4723</c:v>
                </c:pt>
                <c:pt idx="2713">
                  <c:v>4724</c:v>
                </c:pt>
                <c:pt idx="2714">
                  <c:v>4725</c:v>
                </c:pt>
                <c:pt idx="2715">
                  <c:v>4726</c:v>
                </c:pt>
                <c:pt idx="2716">
                  <c:v>4727</c:v>
                </c:pt>
                <c:pt idx="2717">
                  <c:v>4728</c:v>
                </c:pt>
                <c:pt idx="2718">
                  <c:v>4729</c:v>
                </c:pt>
                <c:pt idx="2719">
                  <c:v>4730</c:v>
                </c:pt>
                <c:pt idx="2720">
                  <c:v>4731</c:v>
                </c:pt>
                <c:pt idx="2721">
                  <c:v>4733</c:v>
                </c:pt>
                <c:pt idx="2722">
                  <c:v>4734</c:v>
                </c:pt>
                <c:pt idx="2723">
                  <c:v>4735</c:v>
                </c:pt>
                <c:pt idx="2724">
                  <c:v>4736</c:v>
                </c:pt>
                <c:pt idx="2725">
                  <c:v>4737</c:v>
                </c:pt>
                <c:pt idx="2726">
                  <c:v>4738</c:v>
                </c:pt>
                <c:pt idx="2727">
                  <c:v>4739</c:v>
                </c:pt>
                <c:pt idx="2728">
                  <c:v>4740</c:v>
                </c:pt>
                <c:pt idx="2729">
                  <c:v>4741</c:v>
                </c:pt>
                <c:pt idx="2730">
                  <c:v>4742</c:v>
                </c:pt>
                <c:pt idx="2731">
                  <c:v>4743</c:v>
                </c:pt>
                <c:pt idx="2732">
                  <c:v>4744</c:v>
                </c:pt>
                <c:pt idx="2733">
                  <c:v>4745</c:v>
                </c:pt>
                <c:pt idx="2734">
                  <c:v>4746</c:v>
                </c:pt>
                <c:pt idx="2735">
                  <c:v>4747</c:v>
                </c:pt>
                <c:pt idx="2736">
                  <c:v>4748</c:v>
                </c:pt>
                <c:pt idx="2737">
                  <c:v>4749</c:v>
                </c:pt>
                <c:pt idx="2738">
                  <c:v>4750</c:v>
                </c:pt>
                <c:pt idx="2739">
                  <c:v>4751</c:v>
                </c:pt>
                <c:pt idx="2740">
                  <c:v>4752</c:v>
                </c:pt>
                <c:pt idx="2741">
                  <c:v>4753</c:v>
                </c:pt>
                <c:pt idx="2742">
                  <c:v>4754</c:v>
                </c:pt>
                <c:pt idx="2743">
                  <c:v>4755</c:v>
                </c:pt>
                <c:pt idx="2744">
                  <c:v>4756</c:v>
                </c:pt>
                <c:pt idx="2745">
                  <c:v>4757</c:v>
                </c:pt>
                <c:pt idx="2746">
                  <c:v>4759</c:v>
                </c:pt>
                <c:pt idx="2747">
                  <c:v>4760</c:v>
                </c:pt>
                <c:pt idx="2748">
                  <c:v>4761</c:v>
                </c:pt>
                <c:pt idx="2749">
                  <c:v>4762</c:v>
                </c:pt>
                <c:pt idx="2750">
                  <c:v>4763</c:v>
                </c:pt>
                <c:pt idx="2751">
                  <c:v>4764</c:v>
                </c:pt>
                <c:pt idx="2752">
                  <c:v>4765</c:v>
                </c:pt>
                <c:pt idx="2753">
                  <c:v>4766</c:v>
                </c:pt>
                <c:pt idx="2754">
                  <c:v>4767</c:v>
                </c:pt>
                <c:pt idx="2755">
                  <c:v>4768</c:v>
                </c:pt>
                <c:pt idx="2756">
                  <c:v>4769</c:v>
                </c:pt>
                <c:pt idx="2757">
                  <c:v>4771</c:v>
                </c:pt>
                <c:pt idx="2758">
                  <c:v>4772</c:v>
                </c:pt>
                <c:pt idx="2759">
                  <c:v>4773</c:v>
                </c:pt>
                <c:pt idx="2760">
                  <c:v>4774</c:v>
                </c:pt>
                <c:pt idx="2761">
                  <c:v>4775</c:v>
                </c:pt>
                <c:pt idx="2762">
                  <c:v>4776</c:v>
                </c:pt>
                <c:pt idx="2763">
                  <c:v>4777</c:v>
                </c:pt>
                <c:pt idx="2764">
                  <c:v>4778</c:v>
                </c:pt>
                <c:pt idx="2765">
                  <c:v>4779</c:v>
                </c:pt>
                <c:pt idx="2766">
                  <c:v>4781</c:v>
                </c:pt>
                <c:pt idx="2767">
                  <c:v>4782</c:v>
                </c:pt>
                <c:pt idx="2768">
                  <c:v>4783</c:v>
                </c:pt>
                <c:pt idx="2769">
                  <c:v>4784</c:v>
                </c:pt>
                <c:pt idx="2770">
                  <c:v>4785</c:v>
                </c:pt>
                <c:pt idx="2771">
                  <c:v>4786</c:v>
                </c:pt>
                <c:pt idx="2772">
                  <c:v>4787</c:v>
                </c:pt>
                <c:pt idx="2773">
                  <c:v>4788</c:v>
                </c:pt>
                <c:pt idx="2774">
                  <c:v>4789</c:v>
                </c:pt>
                <c:pt idx="2775">
                  <c:v>4791</c:v>
                </c:pt>
                <c:pt idx="2776">
                  <c:v>4792</c:v>
                </c:pt>
                <c:pt idx="2777">
                  <c:v>4793</c:v>
                </c:pt>
                <c:pt idx="2778">
                  <c:v>4794</c:v>
                </c:pt>
                <c:pt idx="2779">
                  <c:v>4795</c:v>
                </c:pt>
                <c:pt idx="2780">
                  <c:v>4796</c:v>
                </c:pt>
                <c:pt idx="2781">
                  <c:v>4797</c:v>
                </c:pt>
                <c:pt idx="2782">
                  <c:v>4799</c:v>
                </c:pt>
                <c:pt idx="2783">
                  <c:v>4800</c:v>
                </c:pt>
                <c:pt idx="2784">
                  <c:v>4801</c:v>
                </c:pt>
                <c:pt idx="2785">
                  <c:v>4802</c:v>
                </c:pt>
                <c:pt idx="2786">
                  <c:v>4803</c:v>
                </c:pt>
                <c:pt idx="2787">
                  <c:v>4804</c:v>
                </c:pt>
                <c:pt idx="2788">
                  <c:v>4805</c:v>
                </c:pt>
                <c:pt idx="2789">
                  <c:v>4806</c:v>
                </c:pt>
                <c:pt idx="2790">
                  <c:v>4808</c:v>
                </c:pt>
                <c:pt idx="2791">
                  <c:v>4809</c:v>
                </c:pt>
                <c:pt idx="2792">
                  <c:v>4811</c:v>
                </c:pt>
                <c:pt idx="2793">
                  <c:v>4812</c:v>
                </c:pt>
                <c:pt idx="2794">
                  <c:v>4813</c:v>
                </c:pt>
                <c:pt idx="2795">
                  <c:v>4814</c:v>
                </c:pt>
                <c:pt idx="2796">
                  <c:v>4815</c:v>
                </c:pt>
                <c:pt idx="2797">
                  <c:v>4816</c:v>
                </c:pt>
                <c:pt idx="2798">
                  <c:v>4817</c:v>
                </c:pt>
                <c:pt idx="2799">
                  <c:v>4818</c:v>
                </c:pt>
                <c:pt idx="2800">
                  <c:v>4819</c:v>
                </c:pt>
                <c:pt idx="2801">
                  <c:v>4820</c:v>
                </c:pt>
                <c:pt idx="2802">
                  <c:v>4821</c:v>
                </c:pt>
                <c:pt idx="2803">
                  <c:v>4822</c:v>
                </c:pt>
                <c:pt idx="2804">
                  <c:v>4823</c:v>
                </c:pt>
                <c:pt idx="2805">
                  <c:v>4824</c:v>
                </c:pt>
                <c:pt idx="2806">
                  <c:v>4825</c:v>
                </c:pt>
                <c:pt idx="2807">
                  <c:v>4826</c:v>
                </c:pt>
                <c:pt idx="2808">
                  <c:v>4827</c:v>
                </c:pt>
                <c:pt idx="2809">
                  <c:v>4828</c:v>
                </c:pt>
                <c:pt idx="2810">
                  <c:v>4829</c:v>
                </c:pt>
                <c:pt idx="2811">
                  <c:v>4830</c:v>
                </c:pt>
                <c:pt idx="2812">
                  <c:v>4832</c:v>
                </c:pt>
                <c:pt idx="2813">
                  <c:v>4833</c:v>
                </c:pt>
                <c:pt idx="2814">
                  <c:v>4834</c:v>
                </c:pt>
                <c:pt idx="2815">
                  <c:v>4835</c:v>
                </c:pt>
                <c:pt idx="2816">
                  <c:v>4836</c:v>
                </c:pt>
                <c:pt idx="2817">
                  <c:v>4837</c:v>
                </c:pt>
                <c:pt idx="2818">
                  <c:v>4838</c:v>
                </c:pt>
                <c:pt idx="2819">
                  <c:v>4839</c:v>
                </c:pt>
                <c:pt idx="2820">
                  <c:v>4840</c:v>
                </c:pt>
                <c:pt idx="2821">
                  <c:v>4841</c:v>
                </c:pt>
                <c:pt idx="2822">
                  <c:v>4842</c:v>
                </c:pt>
                <c:pt idx="2823">
                  <c:v>4844</c:v>
                </c:pt>
                <c:pt idx="2824">
                  <c:v>4845</c:v>
                </c:pt>
                <c:pt idx="2825">
                  <c:v>4846</c:v>
                </c:pt>
                <c:pt idx="2826">
                  <c:v>4847</c:v>
                </c:pt>
                <c:pt idx="2827">
                  <c:v>4849</c:v>
                </c:pt>
                <c:pt idx="2828">
                  <c:v>4850</c:v>
                </c:pt>
                <c:pt idx="2829">
                  <c:v>4851</c:v>
                </c:pt>
                <c:pt idx="2830">
                  <c:v>4852</c:v>
                </c:pt>
                <c:pt idx="2831">
                  <c:v>4853</c:v>
                </c:pt>
                <c:pt idx="2832">
                  <c:v>4854</c:v>
                </c:pt>
                <c:pt idx="2833">
                  <c:v>4855</c:v>
                </c:pt>
                <c:pt idx="2834">
                  <c:v>4856</c:v>
                </c:pt>
                <c:pt idx="2835">
                  <c:v>4857</c:v>
                </c:pt>
                <c:pt idx="2836">
                  <c:v>4858</c:v>
                </c:pt>
                <c:pt idx="2837">
                  <c:v>4859</c:v>
                </c:pt>
                <c:pt idx="2838">
                  <c:v>4860</c:v>
                </c:pt>
                <c:pt idx="2839">
                  <c:v>4861</c:v>
                </c:pt>
                <c:pt idx="2840">
                  <c:v>4862</c:v>
                </c:pt>
                <c:pt idx="2841">
                  <c:v>4863</c:v>
                </c:pt>
                <c:pt idx="2842">
                  <c:v>4864</c:v>
                </c:pt>
                <c:pt idx="2843">
                  <c:v>4865</c:v>
                </c:pt>
                <c:pt idx="2844">
                  <c:v>4866</c:v>
                </c:pt>
                <c:pt idx="2845">
                  <c:v>4867</c:v>
                </c:pt>
                <c:pt idx="2846">
                  <c:v>4868</c:v>
                </c:pt>
                <c:pt idx="2847">
                  <c:v>4869</c:v>
                </c:pt>
                <c:pt idx="2848">
                  <c:v>4870</c:v>
                </c:pt>
                <c:pt idx="2849">
                  <c:v>4871</c:v>
                </c:pt>
                <c:pt idx="2850">
                  <c:v>4872</c:v>
                </c:pt>
                <c:pt idx="2851">
                  <c:v>4873</c:v>
                </c:pt>
                <c:pt idx="2852">
                  <c:v>4874</c:v>
                </c:pt>
                <c:pt idx="2853">
                  <c:v>4875</c:v>
                </c:pt>
                <c:pt idx="2854">
                  <c:v>4876</c:v>
                </c:pt>
                <c:pt idx="2855">
                  <c:v>4878</c:v>
                </c:pt>
                <c:pt idx="2856">
                  <c:v>4879</c:v>
                </c:pt>
                <c:pt idx="2857">
                  <c:v>4880</c:v>
                </c:pt>
                <c:pt idx="2858">
                  <c:v>4881</c:v>
                </c:pt>
                <c:pt idx="2859">
                  <c:v>4882</c:v>
                </c:pt>
                <c:pt idx="2860">
                  <c:v>4883</c:v>
                </c:pt>
                <c:pt idx="2861">
                  <c:v>4885</c:v>
                </c:pt>
                <c:pt idx="2862">
                  <c:v>4886</c:v>
                </c:pt>
                <c:pt idx="2863">
                  <c:v>4887</c:v>
                </c:pt>
                <c:pt idx="2864">
                  <c:v>4888</c:v>
                </c:pt>
                <c:pt idx="2865">
                  <c:v>4889</c:v>
                </c:pt>
                <c:pt idx="2866">
                  <c:v>4890</c:v>
                </c:pt>
                <c:pt idx="2867">
                  <c:v>4891</c:v>
                </c:pt>
                <c:pt idx="2868">
                  <c:v>4892</c:v>
                </c:pt>
                <c:pt idx="2869">
                  <c:v>4893</c:v>
                </c:pt>
                <c:pt idx="2870">
                  <c:v>4895</c:v>
                </c:pt>
                <c:pt idx="2871">
                  <c:v>4896</c:v>
                </c:pt>
                <c:pt idx="2872">
                  <c:v>4897</c:v>
                </c:pt>
                <c:pt idx="2873">
                  <c:v>4898</c:v>
                </c:pt>
                <c:pt idx="2874">
                  <c:v>4899</c:v>
                </c:pt>
                <c:pt idx="2875">
                  <c:v>4900</c:v>
                </c:pt>
                <c:pt idx="2876">
                  <c:v>4901</c:v>
                </c:pt>
                <c:pt idx="2877">
                  <c:v>4902</c:v>
                </c:pt>
                <c:pt idx="2878">
                  <c:v>4903</c:v>
                </c:pt>
                <c:pt idx="2879">
                  <c:v>4904</c:v>
                </c:pt>
                <c:pt idx="2880">
                  <c:v>4905</c:v>
                </c:pt>
                <c:pt idx="2881">
                  <c:v>4906</c:v>
                </c:pt>
                <c:pt idx="2882">
                  <c:v>4907</c:v>
                </c:pt>
                <c:pt idx="2883">
                  <c:v>4908</c:v>
                </c:pt>
                <c:pt idx="2884">
                  <c:v>4909</c:v>
                </c:pt>
                <c:pt idx="2885">
                  <c:v>4910</c:v>
                </c:pt>
                <c:pt idx="2886">
                  <c:v>4912</c:v>
                </c:pt>
                <c:pt idx="2887">
                  <c:v>4913</c:v>
                </c:pt>
                <c:pt idx="2888">
                  <c:v>4914</c:v>
                </c:pt>
                <c:pt idx="2889">
                  <c:v>4917</c:v>
                </c:pt>
                <c:pt idx="2890">
                  <c:v>4918</c:v>
                </c:pt>
                <c:pt idx="2891">
                  <c:v>4919</c:v>
                </c:pt>
                <c:pt idx="2892">
                  <c:v>4920</c:v>
                </c:pt>
                <c:pt idx="2893">
                  <c:v>4921</c:v>
                </c:pt>
                <c:pt idx="2894">
                  <c:v>4922</c:v>
                </c:pt>
                <c:pt idx="2895">
                  <c:v>4923</c:v>
                </c:pt>
                <c:pt idx="2896">
                  <c:v>4924</c:v>
                </c:pt>
                <c:pt idx="2897">
                  <c:v>4925</c:v>
                </c:pt>
                <c:pt idx="2898">
                  <c:v>4926</c:v>
                </c:pt>
                <c:pt idx="2899">
                  <c:v>4927</c:v>
                </c:pt>
                <c:pt idx="2900">
                  <c:v>4928</c:v>
                </c:pt>
                <c:pt idx="2901">
                  <c:v>4929</c:v>
                </c:pt>
                <c:pt idx="2902">
                  <c:v>4930</c:v>
                </c:pt>
                <c:pt idx="2903">
                  <c:v>4931</c:v>
                </c:pt>
                <c:pt idx="2904">
                  <c:v>4932</c:v>
                </c:pt>
                <c:pt idx="2905">
                  <c:v>4934</c:v>
                </c:pt>
                <c:pt idx="2906">
                  <c:v>4935</c:v>
                </c:pt>
                <c:pt idx="2907">
                  <c:v>4936</c:v>
                </c:pt>
                <c:pt idx="2908">
                  <c:v>4938</c:v>
                </c:pt>
                <c:pt idx="2909">
                  <c:v>4939</c:v>
                </c:pt>
                <c:pt idx="2910">
                  <c:v>4940</c:v>
                </c:pt>
                <c:pt idx="2911">
                  <c:v>4941</c:v>
                </c:pt>
                <c:pt idx="2912">
                  <c:v>4943</c:v>
                </c:pt>
                <c:pt idx="2913">
                  <c:v>4944</c:v>
                </c:pt>
                <c:pt idx="2914">
                  <c:v>4945</c:v>
                </c:pt>
                <c:pt idx="2915">
                  <c:v>4946</c:v>
                </c:pt>
                <c:pt idx="2916">
                  <c:v>4947</c:v>
                </c:pt>
                <c:pt idx="2917">
                  <c:v>4949</c:v>
                </c:pt>
                <c:pt idx="2918">
                  <c:v>4950</c:v>
                </c:pt>
                <c:pt idx="2919">
                  <c:v>4952</c:v>
                </c:pt>
                <c:pt idx="2920">
                  <c:v>4953</c:v>
                </c:pt>
                <c:pt idx="2921">
                  <c:v>4954</c:v>
                </c:pt>
                <c:pt idx="2922">
                  <c:v>4955</c:v>
                </c:pt>
                <c:pt idx="2923">
                  <c:v>4956</c:v>
                </c:pt>
                <c:pt idx="2924">
                  <c:v>4957</c:v>
                </c:pt>
                <c:pt idx="2925">
                  <c:v>4959</c:v>
                </c:pt>
                <c:pt idx="2926">
                  <c:v>4961</c:v>
                </c:pt>
                <c:pt idx="2927">
                  <c:v>4962</c:v>
                </c:pt>
                <c:pt idx="2928">
                  <c:v>4964</c:v>
                </c:pt>
                <c:pt idx="2929">
                  <c:v>4965</c:v>
                </c:pt>
                <c:pt idx="2930">
                  <c:v>4966</c:v>
                </c:pt>
                <c:pt idx="2931">
                  <c:v>4968</c:v>
                </c:pt>
                <c:pt idx="2932">
                  <c:v>4969</c:v>
                </c:pt>
                <c:pt idx="2933">
                  <c:v>4970</c:v>
                </c:pt>
                <c:pt idx="2934">
                  <c:v>4971</c:v>
                </c:pt>
                <c:pt idx="2935">
                  <c:v>4973</c:v>
                </c:pt>
                <c:pt idx="2936">
                  <c:v>4974</c:v>
                </c:pt>
                <c:pt idx="2937">
                  <c:v>4976</c:v>
                </c:pt>
                <c:pt idx="2938">
                  <c:v>4977</c:v>
                </c:pt>
                <c:pt idx="2939">
                  <c:v>4979</c:v>
                </c:pt>
                <c:pt idx="2940">
                  <c:v>4981</c:v>
                </c:pt>
                <c:pt idx="2941">
                  <c:v>4982</c:v>
                </c:pt>
                <c:pt idx="2942">
                  <c:v>4983</c:v>
                </c:pt>
                <c:pt idx="2943">
                  <c:v>4984</c:v>
                </c:pt>
                <c:pt idx="2944">
                  <c:v>4985</c:v>
                </c:pt>
                <c:pt idx="2945">
                  <c:v>4987</c:v>
                </c:pt>
                <c:pt idx="2946">
                  <c:v>4988</c:v>
                </c:pt>
                <c:pt idx="2947">
                  <c:v>4989</c:v>
                </c:pt>
                <c:pt idx="2948">
                  <c:v>4991</c:v>
                </c:pt>
                <c:pt idx="2949">
                  <c:v>4992</c:v>
                </c:pt>
                <c:pt idx="2950">
                  <c:v>4993</c:v>
                </c:pt>
                <c:pt idx="2951">
                  <c:v>4995</c:v>
                </c:pt>
                <c:pt idx="2952">
                  <c:v>4997</c:v>
                </c:pt>
                <c:pt idx="2953">
                  <c:v>4998</c:v>
                </c:pt>
                <c:pt idx="2954">
                  <c:v>4999</c:v>
                </c:pt>
                <c:pt idx="2955">
                  <c:v>5000</c:v>
                </c:pt>
                <c:pt idx="2956">
                  <c:v>5001</c:v>
                </c:pt>
                <c:pt idx="2957">
                  <c:v>5002</c:v>
                </c:pt>
                <c:pt idx="2958">
                  <c:v>5003</c:v>
                </c:pt>
                <c:pt idx="2959">
                  <c:v>5004</c:v>
                </c:pt>
                <c:pt idx="2960">
                  <c:v>5006</c:v>
                </c:pt>
                <c:pt idx="2961">
                  <c:v>5007</c:v>
                </c:pt>
                <c:pt idx="2962">
                  <c:v>5008</c:v>
                </c:pt>
                <c:pt idx="2963">
                  <c:v>5009</c:v>
                </c:pt>
                <c:pt idx="2964">
                  <c:v>5010</c:v>
                </c:pt>
                <c:pt idx="2965">
                  <c:v>5011</c:v>
                </c:pt>
                <c:pt idx="2966">
                  <c:v>5012</c:v>
                </c:pt>
                <c:pt idx="2967">
                  <c:v>5013</c:v>
                </c:pt>
                <c:pt idx="2968">
                  <c:v>5014</c:v>
                </c:pt>
                <c:pt idx="2969">
                  <c:v>5016</c:v>
                </c:pt>
                <c:pt idx="2970">
                  <c:v>5017</c:v>
                </c:pt>
                <c:pt idx="2971">
                  <c:v>5018</c:v>
                </c:pt>
                <c:pt idx="2972">
                  <c:v>5019</c:v>
                </c:pt>
                <c:pt idx="2973">
                  <c:v>5022</c:v>
                </c:pt>
                <c:pt idx="2974">
                  <c:v>5023</c:v>
                </c:pt>
                <c:pt idx="2975">
                  <c:v>5024</c:v>
                </c:pt>
                <c:pt idx="2976">
                  <c:v>5025</c:v>
                </c:pt>
                <c:pt idx="2977">
                  <c:v>5026</c:v>
                </c:pt>
                <c:pt idx="2978">
                  <c:v>5028</c:v>
                </c:pt>
                <c:pt idx="2979">
                  <c:v>5029</c:v>
                </c:pt>
                <c:pt idx="2980">
                  <c:v>5030</c:v>
                </c:pt>
                <c:pt idx="2981">
                  <c:v>5031</c:v>
                </c:pt>
                <c:pt idx="2982">
                  <c:v>5032</c:v>
                </c:pt>
                <c:pt idx="2983">
                  <c:v>5034</c:v>
                </c:pt>
                <c:pt idx="2984">
                  <c:v>5035</c:v>
                </c:pt>
                <c:pt idx="2985">
                  <c:v>5036</c:v>
                </c:pt>
                <c:pt idx="2986">
                  <c:v>5037</c:v>
                </c:pt>
                <c:pt idx="2987">
                  <c:v>5038</c:v>
                </c:pt>
                <c:pt idx="2988">
                  <c:v>5039</c:v>
                </c:pt>
                <c:pt idx="2989">
                  <c:v>5040</c:v>
                </c:pt>
                <c:pt idx="2990">
                  <c:v>5042</c:v>
                </c:pt>
                <c:pt idx="2991">
                  <c:v>5043</c:v>
                </c:pt>
                <c:pt idx="2992">
                  <c:v>5044</c:v>
                </c:pt>
                <c:pt idx="2993">
                  <c:v>5046</c:v>
                </c:pt>
                <c:pt idx="2994">
                  <c:v>5047</c:v>
                </c:pt>
                <c:pt idx="2995">
                  <c:v>5048</c:v>
                </c:pt>
                <c:pt idx="2996">
                  <c:v>5049</c:v>
                </c:pt>
                <c:pt idx="2997">
                  <c:v>5050</c:v>
                </c:pt>
                <c:pt idx="2998">
                  <c:v>5051</c:v>
                </c:pt>
                <c:pt idx="2999">
                  <c:v>5053</c:v>
                </c:pt>
                <c:pt idx="3000">
                  <c:v>5054</c:v>
                </c:pt>
                <c:pt idx="3001">
                  <c:v>5055</c:v>
                </c:pt>
                <c:pt idx="3002">
                  <c:v>5057</c:v>
                </c:pt>
                <c:pt idx="3003">
                  <c:v>5059</c:v>
                </c:pt>
                <c:pt idx="3004">
                  <c:v>5060</c:v>
                </c:pt>
                <c:pt idx="3005">
                  <c:v>5062</c:v>
                </c:pt>
                <c:pt idx="3006">
                  <c:v>5063</c:v>
                </c:pt>
                <c:pt idx="3007">
                  <c:v>5064</c:v>
                </c:pt>
                <c:pt idx="3008">
                  <c:v>5065</c:v>
                </c:pt>
                <c:pt idx="3009">
                  <c:v>5066</c:v>
                </c:pt>
                <c:pt idx="3010">
                  <c:v>5068</c:v>
                </c:pt>
                <c:pt idx="3011">
                  <c:v>5069</c:v>
                </c:pt>
                <c:pt idx="3012">
                  <c:v>5071</c:v>
                </c:pt>
                <c:pt idx="3013">
                  <c:v>5074</c:v>
                </c:pt>
                <c:pt idx="3014">
                  <c:v>5075</c:v>
                </c:pt>
                <c:pt idx="3015">
                  <c:v>5076</c:v>
                </c:pt>
                <c:pt idx="3016">
                  <c:v>5078</c:v>
                </c:pt>
                <c:pt idx="3017">
                  <c:v>5080</c:v>
                </c:pt>
                <c:pt idx="3018">
                  <c:v>5081</c:v>
                </c:pt>
                <c:pt idx="3019">
                  <c:v>5083</c:v>
                </c:pt>
                <c:pt idx="3020">
                  <c:v>5084</c:v>
                </c:pt>
                <c:pt idx="3021">
                  <c:v>5085</c:v>
                </c:pt>
                <c:pt idx="3022">
                  <c:v>5087</c:v>
                </c:pt>
                <c:pt idx="3023">
                  <c:v>5088</c:v>
                </c:pt>
                <c:pt idx="3024">
                  <c:v>5089</c:v>
                </c:pt>
                <c:pt idx="3025">
                  <c:v>5090</c:v>
                </c:pt>
                <c:pt idx="3026">
                  <c:v>5092</c:v>
                </c:pt>
                <c:pt idx="3027">
                  <c:v>5095</c:v>
                </c:pt>
                <c:pt idx="3028">
                  <c:v>5096</c:v>
                </c:pt>
                <c:pt idx="3029">
                  <c:v>5097</c:v>
                </c:pt>
                <c:pt idx="3030">
                  <c:v>5098</c:v>
                </c:pt>
                <c:pt idx="3031">
                  <c:v>5099</c:v>
                </c:pt>
                <c:pt idx="3032">
                  <c:v>5100</c:v>
                </c:pt>
                <c:pt idx="3033">
                  <c:v>5101</c:v>
                </c:pt>
                <c:pt idx="3034">
                  <c:v>5102</c:v>
                </c:pt>
                <c:pt idx="3035">
                  <c:v>5105</c:v>
                </c:pt>
                <c:pt idx="3036">
                  <c:v>5106</c:v>
                </c:pt>
                <c:pt idx="3037">
                  <c:v>5107</c:v>
                </c:pt>
                <c:pt idx="3038">
                  <c:v>5108</c:v>
                </c:pt>
                <c:pt idx="3039">
                  <c:v>5109</c:v>
                </c:pt>
                <c:pt idx="3040">
                  <c:v>5110</c:v>
                </c:pt>
                <c:pt idx="3041">
                  <c:v>5112</c:v>
                </c:pt>
                <c:pt idx="3042">
                  <c:v>5113</c:v>
                </c:pt>
                <c:pt idx="3043">
                  <c:v>5114</c:v>
                </c:pt>
                <c:pt idx="3044">
                  <c:v>5115</c:v>
                </c:pt>
                <c:pt idx="3045">
                  <c:v>5116</c:v>
                </c:pt>
                <c:pt idx="3046">
                  <c:v>5117</c:v>
                </c:pt>
                <c:pt idx="3047">
                  <c:v>5119</c:v>
                </c:pt>
                <c:pt idx="3048">
                  <c:v>5120</c:v>
                </c:pt>
                <c:pt idx="3049">
                  <c:v>5121</c:v>
                </c:pt>
                <c:pt idx="3050">
                  <c:v>5122</c:v>
                </c:pt>
                <c:pt idx="3051">
                  <c:v>5124</c:v>
                </c:pt>
                <c:pt idx="3052">
                  <c:v>5126</c:v>
                </c:pt>
                <c:pt idx="3053">
                  <c:v>5127</c:v>
                </c:pt>
                <c:pt idx="3054">
                  <c:v>5128</c:v>
                </c:pt>
                <c:pt idx="3055">
                  <c:v>5129</c:v>
                </c:pt>
                <c:pt idx="3056">
                  <c:v>5130</c:v>
                </c:pt>
                <c:pt idx="3057">
                  <c:v>5132</c:v>
                </c:pt>
                <c:pt idx="3058">
                  <c:v>5133</c:v>
                </c:pt>
                <c:pt idx="3059">
                  <c:v>5134</c:v>
                </c:pt>
                <c:pt idx="3060">
                  <c:v>5135</c:v>
                </c:pt>
                <c:pt idx="3061">
                  <c:v>5137</c:v>
                </c:pt>
                <c:pt idx="3062">
                  <c:v>5138</c:v>
                </c:pt>
                <c:pt idx="3063">
                  <c:v>5142</c:v>
                </c:pt>
                <c:pt idx="3064">
                  <c:v>5143</c:v>
                </c:pt>
                <c:pt idx="3065">
                  <c:v>5144</c:v>
                </c:pt>
                <c:pt idx="3066">
                  <c:v>5145</c:v>
                </c:pt>
                <c:pt idx="3067">
                  <c:v>5146</c:v>
                </c:pt>
                <c:pt idx="3068">
                  <c:v>5150</c:v>
                </c:pt>
                <c:pt idx="3069">
                  <c:v>5151</c:v>
                </c:pt>
                <c:pt idx="3070">
                  <c:v>5152</c:v>
                </c:pt>
                <c:pt idx="3071">
                  <c:v>5153</c:v>
                </c:pt>
                <c:pt idx="3072">
                  <c:v>5154</c:v>
                </c:pt>
                <c:pt idx="3073">
                  <c:v>5155</c:v>
                </c:pt>
                <c:pt idx="3074">
                  <c:v>5156</c:v>
                </c:pt>
                <c:pt idx="3075">
                  <c:v>5157</c:v>
                </c:pt>
                <c:pt idx="3076">
                  <c:v>5158</c:v>
                </c:pt>
                <c:pt idx="3077">
                  <c:v>5159</c:v>
                </c:pt>
                <c:pt idx="3078">
                  <c:v>5160</c:v>
                </c:pt>
                <c:pt idx="3079">
                  <c:v>5161</c:v>
                </c:pt>
                <c:pt idx="3080">
                  <c:v>5162</c:v>
                </c:pt>
                <c:pt idx="3081">
                  <c:v>5163</c:v>
                </c:pt>
                <c:pt idx="3082">
                  <c:v>5165</c:v>
                </c:pt>
                <c:pt idx="3083">
                  <c:v>5167</c:v>
                </c:pt>
                <c:pt idx="3084">
                  <c:v>5168</c:v>
                </c:pt>
                <c:pt idx="3085">
                  <c:v>5169</c:v>
                </c:pt>
                <c:pt idx="3086">
                  <c:v>5170</c:v>
                </c:pt>
                <c:pt idx="3087">
                  <c:v>5171</c:v>
                </c:pt>
                <c:pt idx="3088">
                  <c:v>5172</c:v>
                </c:pt>
                <c:pt idx="3089">
                  <c:v>5173</c:v>
                </c:pt>
                <c:pt idx="3090">
                  <c:v>5174</c:v>
                </c:pt>
                <c:pt idx="3091">
                  <c:v>5175</c:v>
                </c:pt>
                <c:pt idx="3092">
                  <c:v>5176</c:v>
                </c:pt>
                <c:pt idx="3093">
                  <c:v>5177</c:v>
                </c:pt>
                <c:pt idx="3094">
                  <c:v>5179</c:v>
                </c:pt>
                <c:pt idx="3095">
                  <c:v>5182</c:v>
                </c:pt>
                <c:pt idx="3096">
                  <c:v>5184</c:v>
                </c:pt>
                <c:pt idx="3097">
                  <c:v>5185</c:v>
                </c:pt>
                <c:pt idx="3098">
                  <c:v>5190</c:v>
                </c:pt>
                <c:pt idx="3099">
                  <c:v>5191</c:v>
                </c:pt>
                <c:pt idx="3100">
                  <c:v>5192</c:v>
                </c:pt>
                <c:pt idx="3101">
                  <c:v>5194</c:v>
                </c:pt>
                <c:pt idx="3102">
                  <c:v>5195</c:v>
                </c:pt>
                <c:pt idx="3103">
                  <c:v>5197</c:v>
                </c:pt>
                <c:pt idx="3104">
                  <c:v>5198</c:v>
                </c:pt>
                <c:pt idx="3105">
                  <c:v>5199</c:v>
                </c:pt>
                <c:pt idx="3106">
                  <c:v>5201</c:v>
                </c:pt>
                <c:pt idx="3107">
                  <c:v>5202</c:v>
                </c:pt>
                <c:pt idx="3108">
                  <c:v>5203</c:v>
                </c:pt>
                <c:pt idx="3109">
                  <c:v>5204</c:v>
                </c:pt>
                <c:pt idx="3110">
                  <c:v>5205</c:v>
                </c:pt>
                <c:pt idx="3111">
                  <c:v>5206</c:v>
                </c:pt>
                <c:pt idx="3112">
                  <c:v>5207</c:v>
                </c:pt>
                <c:pt idx="3113">
                  <c:v>5209</c:v>
                </c:pt>
                <c:pt idx="3114">
                  <c:v>5211</c:v>
                </c:pt>
                <c:pt idx="3115">
                  <c:v>5212</c:v>
                </c:pt>
                <c:pt idx="3116">
                  <c:v>5214</c:v>
                </c:pt>
                <c:pt idx="3117">
                  <c:v>5215</c:v>
                </c:pt>
                <c:pt idx="3118">
                  <c:v>5216</c:v>
                </c:pt>
                <c:pt idx="3119">
                  <c:v>5219</c:v>
                </c:pt>
                <c:pt idx="3120">
                  <c:v>5221</c:v>
                </c:pt>
                <c:pt idx="3121">
                  <c:v>5222</c:v>
                </c:pt>
                <c:pt idx="3122">
                  <c:v>5225</c:v>
                </c:pt>
                <c:pt idx="3123">
                  <c:v>5226</c:v>
                </c:pt>
                <c:pt idx="3124">
                  <c:v>5227</c:v>
                </c:pt>
                <c:pt idx="3125">
                  <c:v>5228</c:v>
                </c:pt>
                <c:pt idx="3126">
                  <c:v>5231</c:v>
                </c:pt>
                <c:pt idx="3127">
                  <c:v>5232</c:v>
                </c:pt>
                <c:pt idx="3128">
                  <c:v>5233</c:v>
                </c:pt>
                <c:pt idx="3129">
                  <c:v>5234</c:v>
                </c:pt>
                <c:pt idx="3130">
                  <c:v>5237</c:v>
                </c:pt>
                <c:pt idx="3131">
                  <c:v>5238</c:v>
                </c:pt>
                <c:pt idx="3132">
                  <c:v>5240</c:v>
                </c:pt>
                <c:pt idx="3133">
                  <c:v>5241</c:v>
                </c:pt>
                <c:pt idx="3134">
                  <c:v>5242</c:v>
                </c:pt>
                <c:pt idx="3135">
                  <c:v>5243</c:v>
                </c:pt>
                <c:pt idx="3136">
                  <c:v>5244</c:v>
                </c:pt>
                <c:pt idx="3137">
                  <c:v>5245</c:v>
                </c:pt>
                <c:pt idx="3138">
                  <c:v>5247</c:v>
                </c:pt>
                <c:pt idx="3139">
                  <c:v>5248</c:v>
                </c:pt>
                <c:pt idx="3140">
                  <c:v>5249</c:v>
                </c:pt>
                <c:pt idx="3141">
                  <c:v>5250</c:v>
                </c:pt>
                <c:pt idx="3142">
                  <c:v>5253</c:v>
                </c:pt>
                <c:pt idx="3143">
                  <c:v>5256</c:v>
                </c:pt>
                <c:pt idx="3144">
                  <c:v>5257</c:v>
                </c:pt>
                <c:pt idx="3145">
                  <c:v>5258</c:v>
                </c:pt>
                <c:pt idx="3146">
                  <c:v>5262</c:v>
                </c:pt>
                <c:pt idx="3147">
                  <c:v>5263</c:v>
                </c:pt>
                <c:pt idx="3148">
                  <c:v>5264</c:v>
                </c:pt>
                <c:pt idx="3149">
                  <c:v>5266</c:v>
                </c:pt>
                <c:pt idx="3150">
                  <c:v>5267</c:v>
                </c:pt>
                <c:pt idx="3151">
                  <c:v>5268</c:v>
                </c:pt>
                <c:pt idx="3152">
                  <c:v>5270</c:v>
                </c:pt>
                <c:pt idx="3153">
                  <c:v>5271</c:v>
                </c:pt>
                <c:pt idx="3154">
                  <c:v>5272</c:v>
                </c:pt>
                <c:pt idx="3155">
                  <c:v>5273</c:v>
                </c:pt>
                <c:pt idx="3156">
                  <c:v>5274</c:v>
                </c:pt>
                <c:pt idx="3157">
                  <c:v>5276</c:v>
                </c:pt>
                <c:pt idx="3158">
                  <c:v>5277</c:v>
                </c:pt>
                <c:pt idx="3159">
                  <c:v>5279</c:v>
                </c:pt>
                <c:pt idx="3160">
                  <c:v>5280</c:v>
                </c:pt>
                <c:pt idx="3161">
                  <c:v>5281</c:v>
                </c:pt>
                <c:pt idx="3162">
                  <c:v>5282</c:v>
                </c:pt>
                <c:pt idx="3163">
                  <c:v>5283</c:v>
                </c:pt>
                <c:pt idx="3164">
                  <c:v>5284</c:v>
                </c:pt>
                <c:pt idx="3165">
                  <c:v>5285</c:v>
                </c:pt>
                <c:pt idx="3166">
                  <c:v>5287</c:v>
                </c:pt>
                <c:pt idx="3167">
                  <c:v>5288</c:v>
                </c:pt>
                <c:pt idx="3168">
                  <c:v>5290</c:v>
                </c:pt>
                <c:pt idx="3169">
                  <c:v>5292</c:v>
                </c:pt>
                <c:pt idx="3170">
                  <c:v>5294</c:v>
                </c:pt>
                <c:pt idx="3171">
                  <c:v>5296</c:v>
                </c:pt>
                <c:pt idx="3172">
                  <c:v>5298</c:v>
                </c:pt>
                <c:pt idx="3173">
                  <c:v>5299</c:v>
                </c:pt>
                <c:pt idx="3174">
                  <c:v>5300</c:v>
                </c:pt>
                <c:pt idx="3175">
                  <c:v>5301</c:v>
                </c:pt>
                <c:pt idx="3176">
                  <c:v>5302</c:v>
                </c:pt>
                <c:pt idx="3177">
                  <c:v>5303</c:v>
                </c:pt>
                <c:pt idx="3178">
                  <c:v>5305</c:v>
                </c:pt>
                <c:pt idx="3179">
                  <c:v>5306</c:v>
                </c:pt>
                <c:pt idx="3180">
                  <c:v>5307</c:v>
                </c:pt>
                <c:pt idx="3181">
                  <c:v>5308</c:v>
                </c:pt>
                <c:pt idx="3182">
                  <c:v>5309</c:v>
                </c:pt>
                <c:pt idx="3183">
                  <c:v>5310</c:v>
                </c:pt>
                <c:pt idx="3184">
                  <c:v>5311</c:v>
                </c:pt>
                <c:pt idx="3185">
                  <c:v>5313</c:v>
                </c:pt>
                <c:pt idx="3186">
                  <c:v>5314</c:v>
                </c:pt>
                <c:pt idx="3187">
                  <c:v>5315</c:v>
                </c:pt>
                <c:pt idx="3188">
                  <c:v>5316</c:v>
                </c:pt>
                <c:pt idx="3189">
                  <c:v>5317</c:v>
                </c:pt>
                <c:pt idx="3190">
                  <c:v>5319</c:v>
                </c:pt>
                <c:pt idx="3191">
                  <c:v>5320</c:v>
                </c:pt>
                <c:pt idx="3192">
                  <c:v>5321</c:v>
                </c:pt>
                <c:pt idx="3193">
                  <c:v>5322</c:v>
                </c:pt>
                <c:pt idx="3194">
                  <c:v>5323</c:v>
                </c:pt>
                <c:pt idx="3195">
                  <c:v>5324</c:v>
                </c:pt>
                <c:pt idx="3196">
                  <c:v>5325</c:v>
                </c:pt>
                <c:pt idx="3197">
                  <c:v>5327</c:v>
                </c:pt>
                <c:pt idx="3198">
                  <c:v>5328</c:v>
                </c:pt>
                <c:pt idx="3199">
                  <c:v>5330</c:v>
                </c:pt>
                <c:pt idx="3200">
                  <c:v>5331</c:v>
                </c:pt>
                <c:pt idx="3201">
                  <c:v>5334</c:v>
                </c:pt>
                <c:pt idx="3202">
                  <c:v>5335</c:v>
                </c:pt>
                <c:pt idx="3203">
                  <c:v>5336</c:v>
                </c:pt>
                <c:pt idx="3204">
                  <c:v>5337</c:v>
                </c:pt>
                <c:pt idx="3205">
                  <c:v>5341</c:v>
                </c:pt>
                <c:pt idx="3206">
                  <c:v>5342</c:v>
                </c:pt>
                <c:pt idx="3207">
                  <c:v>5343</c:v>
                </c:pt>
                <c:pt idx="3208">
                  <c:v>5344</c:v>
                </c:pt>
                <c:pt idx="3209">
                  <c:v>5346</c:v>
                </c:pt>
                <c:pt idx="3210">
                  <c:v>5347</c:v>
                </c:pt>
                <c:pt idx="3211">
                  <c:v>5350</c:v>
                </c:pt>
                <c:pt idx="3212">
                  <c:v>5351</c:v>
                </c:pt>
                <c:pt idx="3213">
                  <c:v>5353</c:v>
                </c:pt>
                <c:pt idx="3214">
                  <c:v>5355</c:v>
                </c:pt>
                <c:pt idx="3215">
                  <c:v>5356</c:v>
                </c:pt>
                <c:pt idx="3216">
                  <c:v>5357</c:v>
                </c:pt>
                <c:pt idx="3217">
                  <c:v>5358</c:v>
                </c:pt>
                <c:pt idx="3218">
                  <c:v>5359</c:v>
                </c:pt>
                <c:pt idx="3219">
                  <c:v>5360</c:v>
                </c:pt>
                <c:pt idx="3220">
                  <c:v>5361</c:v>
                </c:pt>
                <c:pt idx="3221">
                  <c:v>5364</c:v>
                </c:pt>
                <c:pt idx="3222">
                  <c:v>5367</c:v>
                </c:pt>
                <c:pt idx="3223">
                  <c:v>5368</c:v>
                </c:pt>
                <c:pt idx="3224">
                  <c:v>5369</c:v>
                </c:pt>
                <c:pt idx="3225">
                  <c:v>5371</c:v>
                </c:pt>
                <c:pt idx="3226">
                  <c:v>5373</c:v>
                </c:pt>
                <c:pt idx="3227">
                  <c:v>5374</c:v>
                </c:pt>
                <c:pt idx="3228">
                  <c:v>5376</c:v>
                </c:pt>
                <c:pt idx="3229">
                  <c:v>5378</c:v>
                </c:pt>
                <c:pt idx="3230">
                  <c:v>5380</c:v>
                </c:pt>
                <c:pt idx="3231">
                  <c:v>5381</c:v>
                </c:pt>
                <c:pt idx="3232">
                  <c:v>5382</c:v>
                </c:pt>
                <c:pt idx="3233">
                  <c:v>5386</c:v>
                </c:pt>
                <c:pt idx="3234">
                  <c:v>5387</c:v>
                </c:pt>
                <c:pt idx="3235">
                  <c:v>5389</c:v>
                </c:pt>
                <c:pt idx="3236">
                  <c:v>5390</c:v>
                </c:pt>
                <c:pt idx="3237">
                  <c:v>5394</c:v>
                </c:pt>
                <c:pt idx="3238">
                  <c:v>5395</c:v>
                </c:pt>
                <c:pt idx="3239">
                  <c:v>5397</c:v>
                </c:pt>
                <c:pt idx="3240">
                  <c:v>5400</c:v>
                </c:pt>
                <c:pt idx="3241">
                  <c:v>5401</c:v>
                </c:pt>
                <c:pt idx="3242">
                  <c:v>5402</c:v>
                </c:pt>
                <c:pt idx="3243">
                  <c:v>5405</c:v>
                </c:pt>
                <c:pt idx="3244">
                  <c:v>5406</c:v>
                </c:pt>
                <c:pt idx="3245">
                  <c:v>5407</c:v>
                </c:pt>
                <c:pt idx="3246">
                  <c:v>5409</c:v>
                </c:pt>
                <c:pt idx="3247">
                  <c:v>5412</c:v>
                </c:pt>
                <c:pt idx="3248">
                  <c:v>5413</c:v>
                </c:pt>
                <c:pt idx="3249">
                  <c:v>5414</c:v>
                </c:pt>
                <c:pt idx="3250">
                  <c:v>5420</c:v>
                </c:pt>
                <c:pt idx="3251">
                  <c:v>5421</c:v>
                </c:pt>
                <c:pt idx="3252">
                  <c:v>5423</c:v>
                </c:pt>
                <c:pt idx="3253">
                  <c:v>5424</c:v>
                </c:pt>
                <c:pt idx="3254">
                  <c:v>5425</c:v>
                </c:pt>
                <c:pt idx="3255">
                  <c:v>5427</c:v>
                </c:pt>
                <c:pt idx="3256">
                  <c:v>5429</c:v>
                </c:pt>
                <c:pt idx="3257">
                  <c:v>5430</c:v>
                </c:pt>
                <c:pt idx="3258">
                  <c:v>5432</c:v>
                </c:pt>
                <c:pt idx="3259">
                  <c:v>5433</c:v>
                </c:pt>
                <c:pt idx="3260">
                  <c:v>5434</c:v>
                </c:pt>
                <c:pt idx="3261">
                  <c:v>5439</c:v>
                </c:pt>
                <c:pt idx="3262">
                  <c:v>5440</c:v>
                </c:pt>
                <c:pt idx="3263">
                  <c:v>5441</c:v>
                </c:pt>
                <c:pt idx="3264">
                  <c:v>5444</c:v>
                </c:pt>
                <c:pt idx="3265">
                  <c:v>5447</c:v>
                </c:pt>
                <c:pt idx="3266">
                  <c:v>5451</c:v>
                </c:pt>
                <c:pt idx="3267">
                  <c:v>5452</c:v>
                </c:pt>
                <c:pt idx="3268">
                  <c:v>5456</c:v>
                </c:pt>
                <c:pt idx="3269">
                  <c:v>5457</c:v>
                </c:pt>
                <c:pt idx="3270">
                  <c:v>5459</c:v>
                </c:pt>
                <c:pt idx="3271">
                  <c:v>5460</c:v>
                </c:pt>
                <c:pt idx="3272">
                  <c:v>5463</c:v>
                </c:pt>
                <c:pt idx="3273">
                  <c:v>5464</c:v>
                </c:pt>
                <c:pt idx="3274">
                  <c:v>5466</c:v>
                </c:pt>
                <c:pt idx="3275">
                  <c:v>5467</c:v>
                </c:pt>
                <c:pt idx="3276">
                  <c:v>5468</c:v>
                </c:pt>
                <c:pt idx="3277">
                  <c:v>5469</c:v>
                </c:pt>
                <c:pt idx="3278">
                  <c:v>5470</c:v>
                </c:pt>
                <c:pt idx="3279">
                  <c:v>5472</c:v>
                </c:pt>
                <c:pt idx="3280">
                  <c:v>5473</c:v>
                </c:pt>
                <c:pt idx="3281">
                  <c:v>5475</c:v>
                </c:pt>
                <c:pt idx="3282">
                  <c:v>5476</c:v>
                </c:pt>
                <c:pt idx="3283">
                  <c:v>5478</c:v>
                </c:pt>
                <c:pt idx="3284">
                  <c:v>5480</c:v>
                </c:pt>
                <c:pt idx="3285">
                  <c:v>5482</c:v>
                </c:pt>
                <c:pt idx="3286">
                  <c:v>5484</c:v>
                </c:pt>
                <c:pt idx="3287">
                  <c:v>5485</c:v>
                </c:pt>
                <c:pt idx="3288">
                  <c:v>5488</c:v>
                </c:pt>
                <c:pt idx="3289">
                  <c:v>5489</c:v>
                </c:pt>
                <c:pt idx="3290">
                  <c:v>5494</c:v>
                </c:pt>
                <c:pt idx="3291">
                  <c:v>5497</c:v>
                </c:pt>
                <c:pt idx="3292">
                  <c:v>5498</c:v>
                </c:pt>
                <c:pt idx="3293">
                  <c:v>5499</c:v>
                </c:pt>
                <c:pt idx="3294">
                  <c:v>5512</c:v>
                </c:pt>
                <c:pt idx="3295">
                  <c:v>5515</c:v>
                </c:pt>
                <c:pt idx="3296">
                  <c:v>5517</c:v>
                </c:pt>
                <c:pt idx="3297">
                  <c:v>5520</c:v>
                </c:pt>
                <c:pt idx="3298">
                  <c:v>5522</c:v>
                </c:pt>
                <c:pt idx="3299">
                  <c:v>5523</c:v>
                </c:pt>
                <c:pt idx="3300">
                  <c:v>5525</c:v>
                </c:pt>
                <c:pt idx="3301">
                  <c:v>5526</c:v>
                </c:pt>
                <c:pt idx="3302">
                  <c:v>5531</c:v>
                </c:pt>
                <c:pt idx="3303">
                  <c:v>5533</c:v>
                </c:pt>
                <c:pt idx="3304">
                  <c:v>5534</c:v>
                </c:pt>
                <c:pt idx="3305">
                  <c:v>5537</c:v>
                </c:pt>
                <c:pt idx="3306">
                  <c:v>5538</c:v>
                </c:pt>
                <c:pt idx="3307">
                  <c:v>5539</c:v>
                </c:pt>
                <c:pt idx="3308">
                  <c:v>5540</c:v>
                </c:pt>
                <c:pt idx="3309">
                  <c:v>5544</c:v>
                </c:pt>
                <c:pt idx="3310">
                  <c:v>5545</c:v>
                </c:pt>
                <c:pt idx="3311">
                  <c:v>5548</c:v>
                </c:pt>
                <c:pt idx="3312">
                  <c:v>5550</c:v>
                </c:pt>
                <c:pt idx="3313">
                  <c:v>5551</c:v>
                </c:pt>
                <c:pt idx="3314">
                  <c:v>5552</c:v>
                </c:pt>
                <c:pt idx="3315">
                  <c:v>5554</c:v>
                </c:pt>
                <c:pt idx="3316">
                  <c:v>5557</c:v>
                </c:pt>
                <c:pt idx="3317">
                  <c:v>5558</c:v>
                </c:pt>
                <c:pt idx="3318">
                  <c:v>5560</c:v>
                </c:pt>
                <c:pt idx="3319">
                  <c:v>5561</c:v>
                </c:pt>
                <c:pt idx="3320">
                  <c:v>5564</c:v>
                </c:pt>
                <c:pt idx="3321">
                  <c:v>5566</c:v>
                </c:pt>
                <c:pt idx="3322">
                  <c:v>5567</c:v>
                </c:pt>
                <c:pt idx="3323">
                  <c:v>5569</c:v>
                </c:pt>
                <c:pt idx="3324">
                  <c:v>5570</c:v>
                </c:pt>
                <c:pt idx="3325">
                  <c:v>5571</c:v>
                </c:pt>
                <c:pt idx="3326">
                  <c:v>5574</c:v>
                </c:pt>
                <c:pt idx="3327">
                  <c:v>5575</c:v>
                </c:pt>
                <c:pt idx="3328">
                  <c:v>5576</c:v>
                </c:pt>
                <c:pt idx="3329">
                  <c:v>5578</c:v>
                </c:pt>
                <c:pt idx="3330">
                  <c:v>5579</c:v>
                </c:pt>
                <c:pt idx="3331">
                  <c:v>5581</c:v>
                </c:pt>
                <c:pt idx="3332">
                  <c:v>5582</c:v>
                </c:pt>
                <c:pt idx="3333">
                  <c:v>5583</c:v>
                </c:pt>
                <c:pt idx="3334">
                  <c:v>5584</c:v>
                </c:pt>
                <c:pt idx="3335">
                  <c:v>5590</c:v>
                </c:pt>
                <c:pt idx="3336">
                  <c:v>5591</c:v>
                </c:pt>
                <c:pt idx="3337">
                  <c:v>5592</c:v>
                </c:pt>
                <c:pt idx="3338">
                  <c:v>5593</c:v>
                </c:pt>
                <c:pt idx="3339">
                  <c:v>5599</c:v>
                </c:pt>
                <c:pt idx="3340">
                  <c:v>5600</c:v>
                </c:pt>
                <c:pt idx="3341">
                  <c:v>5602</c:v>
                </c:pt>
                <c:pt idx="3342">
                  <c:v>5604</c:v>
                </c:pt>
                <c:pt idx="3343">
                  <c:v>5605</c:v>
                </c:pt>
                <c:pt idx="3344">
                  <c:v>5607</c:v>
                </c:pt>
                <c:pt idx="3345">
                  <c:v>5608</c:v>
                </c:pt>
                <c:pt idx="3346">
                  <c:v>5611</c:v>
                </c:pt>
                <c:pt idx="3347">
                  <c:v>5614</c:v>
                </c:pt>
                <c:pt idx="3348">
                  <c:v>5615</c:v>
                </c:pt>
                <c:pt idx="3349">
                  <c:v>5617</c:v>
                </c:pt>
                <c:pt idx="3350">
                  <c:v>5620</c:v>
                </c:pt>
                <c:pt idx="3351">
                  <c:v>5622</c:v>
                </c:pt>
                <c:pt idx="3352">
                  <c:v>5625</c:v>
                </c:pt>
                <c:pt idx="3353">
                  <c:v>5629</c:v>
                </c:pt>
                <c:pt idx="3354">
                  <c:v>5634</c:v>
                </c:pt>
                <c:pt idx="3355">
                  <c:v>5635</c:v>
                </c:pt>
                <c:pt idx="3356">
                  <c:v>5638</c:v>
                </c:pt>
                <c:pt idx="3357">
                  <c:v>5640</c:v>
                </c:pt>
                <c:pt idx="3358">
                  <c:v>5641</c:v>
                </c:pt>
                <c:pt idx="3359">
                  <c:v>5642</c:v>
                </c:pt>
                <c:pt idx="3360">
                  <c:v>5643</c:v>
                </c:pt>
                <c:pt idx="3361">
                  <c:v>5645</c:v>
                </c:pt>
                <c:pt idx="3362">
                  <c:v>5648</c:v>
                </c:pt>
                <c:pt idx="3363">
                  <c:v>5649</c:v>
                </c:pt>
                <c:pt idx="3364">
                  <c:v>5650</c:v>
                </c:pt>
                <c:pt idx="3365">
                  <c:v>5652</c:v>
                </c:pt>
                <c:pt idx="3366">
                  <c:v>5653</c:v>
                </c:pt>
                <c:pt idx="3367">
                  <c:v>5654</c:v>
                </c:pt>
                <c:pt idx="3368">
                  <c:v>5655</c:v>
                </c:pt>
                <c:pt idx="3369">
                  <c:v>5658</c:v>
                </c:pt>
                <c:pt idx="3370">
                  <c:v>5662</c:v>
                </c:pt>
                <c:pt idx="3371">
                  <c:v>5663</c:v>
                </c:pt>
                <c:pt idx="3372">
                  <c:v>5664</c:v>
                </c:pt>
                <c:pt idx="3373">
                  <c:v>5667</c:v>
                </c:pt>
                <c:pt idx="3374">
                  <c:v>5668</c:v>
                </c:pt>
                <c:pt idx="3375">
                  <c:v>5669</c:v>
                </c:pt>
                <c:pt idx="3376">
                  <c:v>5670</c:v>
                </c:pt>
                <c:pt idx="3377">
                  <c:v>5687</c:v>
                </c:pt>
                <c:pt idx="3378">
                  <c:v>5693</c:v>
                </c:pt>
                <c:pt idx="3379">
                  <c:v>5696</c:v>
                </c:pt>
                <c:pt idx="3380">
                  <c:v>5697</c:v>
                </c:pt>
                <c:pt idx="3381">
                  <c:v>5699</c:v>
                </c:pt>
                <c:pt idx="3382">
                  <c:v>5703</c:v>
                </c:pt>
                <c:pt idx="3383">
                  <c:v>5704</c:v>
                </c:pt>
                <c:pt idx="3384">
                  <c:v>5708</c:v>
                </c:pt>
                <c:pt idx="3385">
                  <c:v>5709</c:v>
                </c:pt>
                <c:pt idx="3386">
                  <c:v>5710</c:v>
                </c:pt>
                <c:pt idx="3387">
                  <c:v>5711</c:v>
                </c:pt>
                <c:pt idx="3388">
                  <c:v>5712</c:v>
                </c:pt>
                <c:pt idx="3389">
                  <c:v>5713</c:v>
                </c:pt>
                <c:pt idx="3390">
                  <c:v>5715</c:v>
                </c:pt>
                <c:pt idx="3391">
                  <c:v>5716</c:v>
                </c:pt>
                <c:pt idx="3392">
                  <c:v>5723</c:v>
                </c:pt>
                <c:pt idx="3393">
                  <c:v>5725</c:v>
                </c:pt>
                <c:pt idx="3394">
                  <c:v>5726</c:v>
                </c:pt>
                <c:pt idx="3395">
                  <c:v>5727</c:v>
                </c:pt>
                <c:pt idx="3396">
                  <c:v>5729</c:v>
                </c:pt>
                <c:pt idx="3397">
                  <c:v>5731</c:v>
                </c:pt>
                <c:pt idx="3398">
                  <c:v>5734</c:v>
                </c:pt>
                <c:pt idx="3399">
                  <c:v>5735</c:v>
                </c:pt>
                <c:pt idx="3400">
                  <c:v>5739</c:v>
                </c:pt>
                <c:pt idx="3401">
                  <c:v>5740</c:v>
                </c:pt>
                <c:pt idx="3402">
                  <c:v>5741</c:v>
                </c:pt>
                <c:pt idx="3403">
                  <c:v>5742</c:v>
                </c:pt>
                <c:pt idx="3404">
                  <c:v>5743</c:v>
                </c:pt>
                <c:pt idx="3405">
                  <c:v>5745</c:v>
                </c:pt>
                <c:pt idx="3406">
                  <c:v>5750</c:v>
                </c:pt>
                <c:pt idx="3407">
                  <c:v>5754</c:v>
                </c:pt>
                <c:pt idx="3408">
                  <c:v>5759</c:v>
                </c:pt>
                <c:pt idx="3409">
                  <c:v>5761</c:v>
                </c:pt>
                <c:pt idx="3410">
                  <c:v>5762</c:v>
                </c:pt>
                <c:pt idx="3411">
                  <c:v>5763</c:v>
                </c:pt>
                <c:pt idx="3412">
                  <c:v>5764</c:v>
                </c:pt>
                <c:pt idx="3413">
                  <c:v>5769</c:v>
                </c:pt>
                <c:pt idx="3414">
                  <c:v>5770</c:v>
                </c:pt>
                <c:pt idx="3415">
                  <c:v>5771</c:v>
                </c:pt>
                <c:pt idx="3416">
                  <c:v>5772</c:v>
                </c:pt>
                <c:pt idx="3417">
                  <c:v>5776</c:v>
                </c:pt>
                <c:pt idx="3418">
                  <c:v>5778</c:v>
                </c:pt>
                <c:pt idx="3419">
                  <c:v>5782</c:v>
                </c:pt>
                <c:pt idx="3420">
                  <c:v>5786</c:v>
                </c:pt>
                <c:pt idx="3421">
                  <c:v>5788</c:v>
                </c:pt>
                <c:pt idx="3422">
                  <c:v>5791</c:v>
                </c:pt>
                <c:pt idx="3423">
                  <c:v>5797</c:v>
                </c:pt>
                <c:pt idx="3424">
                  <c:v>5800</c:v>
                </c:pt>
                <c:pt idx="3425">
                  <c:v>5803</c:v>
                </c:pt>
                <c:pt idx="3426">
                  <c:v>5804</c:v>
                </c:pt>
                <c:pt idx="3427">
                  <c:v>5808</c:v>
                </c:pt>
                <c:pt idx="3428">
                  <c:v>5809</c:v>
                </c:pt>
                <c:pt idx="3429">
                  <c:v>5811</c:v>
                </c:pt>
                <c:pt idx="3430">
                  <c:v>5815</c:v>
                </c:pt>
                <c:pt idx="3431">
                  <c:v>5817</c:v>
                </c:pt>
                <c:pt idx="3432">
                  <c:v>5818</c:v>
                </c:pt>
                <c:pt idx="3433">
                  <c:v>5819</c:v>
                </c:pt>
                <c:pt idx="3434">
                  <c:v>5822</c:v>
                </c:pt>
                <c:pt idx="3435">
                  <c:v>5823</c:v>
                </c:pt>
                <c:pt idx="3436">
                  <c:v>5829</c:v>
                </c:pt>
                <c:pt idx="3437">
                  <c:v>5833</c:v>
                </c:pt>
                <c:pt idx="3438">
                  <c:v>5839</c:v>
                </c:pt>
                <c:pt idx="3439">
                  <c:v>5842</c:v>
                </c:pt>
                <c:pt idx="3440">
                  <c:v>5845</c:v>
                </c:pt>
                <c:pt idx="3441">
                  <c:v>5849</c:v>
                </c:pt>
                <c:pt idx="3442">
                  <c:v>5851</c:v>
                </c:pt>
                <c:pt idx="3443">
                  <c:v>5852</c:v>
                </c:pt>
                <c:pt idx="3444">
                  <c:v>5854</c:v>
                </c:pt>
                <c:pt idx="3445">
                  <c:v>5855</c:v>
                </c:pt>
                <c:pt idx="3446">
                  <c:v>5858</c:v>
                </c:pt>
                <c:pt idx="3447">
                  <c:v>5859</c:v>
                </c:pt>
                <c:pt idx="3448">
                  <c:v>5863</c:v>
                </c:pt>
                <c:pt idx="3449">
                  <c:v>5864</c:v>
                </c:pt>
                <c:pt idx="3450">
                  <c:v>5877</c:v>
                </c:pt>
                <c:pt idx="3451">
                  <c:v>5882</c:v>
                </c:pt>
                <c:pt idx="3452">
                  <c:v>5886</c:v>
                </c:pt>
                <c:pt idx="3453">
                  <c:v>5887</c:v>
                </c:pt>
                <c:pt idx="3454">
                  <c:v>5891</c:v>
                </c:pt>
                <c:pt idx="3455">
                  <c:v>5892</c:v>
                </c:pt>
                <c:pt idx="3456">
                  <c:v>5894</c:v>
                </c:pt>
                <c:pt idx="3457">
                  <c:v>5911</c:v>
                </c:pt>
                <c:pt idx="3458">
                  <c:v>5915</c:v>
                </c:pt>
                <c:pt idx="3459">
                  <c:v>5917</c:v>
                </c:pt>
                <c:pt idx="3460">
                  <c:v>5918</c:v>
                </c:pt>
                <c:pt idx="3461">
                  <c:v>5923</c:v>
                </c:pt>
                <c:pt idx="3462">
                  <c:v>5925</c:v>
                </c:pt>
                <c:pt idx="3463">
                  <c:v>5926</c:v>
                </c:pt>
                <c:pt idx="3464">
                  <c:v>5928</c:v>
                </c:pt>
                <c:pt idx="3465">
                  <c:v>5932</c:v>
                </c:pt>
                <c:pt idx="3466">
                  <c:v>5933</c:v>
                </c:pt>
                <c:pt idx="3467">
                  <c:v>5935</c:v>
                </c:pt>
                <c:pt idx="3468">
                  <c:v>5936</c:v>
                </c:pt>
                <c:pt idx="3469">
                  <c:v>5937</c:v>
                </c:pt>
                <c:pt idx="3470">
                  <c:v>5938</c:v>
                </c:pt>
                <c:pt idx="3471">
                  <c:v>5944</c:v>
                </c:pt>
                <c:pt idx="3472">
                  <c:v>5947</c:v>
                </c:pt>
                <c:pt idx="3473">
                  <c:v>5948</c:v>
                </c:pt>
                <c:pt idx="3474">
                  <c:v>5949</c:v>
                </c:pt>
                <c:pt idx="3475">
                  <c:v>5952</c:v>
                </c:pt>
                <c:pt idx="3476">
                  <c:v>5955</c:v>
                </c:pt>
                <c:pt idx="3477">
                  <c:v>5958</c:v>
                </c:pt>
                <c:pt idx="3478">
                  <c:v>5964</c:v>
                </c:pt>
                <c:pt idx="3479">
                  <c:v>5965</c:v>
                </c:pt>
                <c:pt idx="3480">
                  <c:v>5969</c:v>
                </c:pt>
                <c:pt idx="3481">
                  <c:v>5971</c:v>
                </c:pt>
                <c:pt idx="3482">
                  <c:v>5976</c:v>
                </c:pt>
                <c:pt idx="3483">
                  <c:v>5978</c:v>
                </c:pt>
                <c:pt idx="3484">
                  <c:v>5979</c:v>
                </c:pt>
                <c:pt idx="3485">
                  <c:v>5987</c:v>
                </c:pt>
                <c:pt idx="3486">
                  <c:v>5989</c:v>
                </c:pt>
                <c:pt idx="3487">
                  <c:v>6000</c:v>
                </c:pt>
                <c:pt idx="3488">
                  <c:v>6006</c:v>
                </c:pt>
                <c:pt idx="3489">
                  <c:v>6013</c:v>
                </c:pt>
                <c:pt idx="3490">
                  <c:v>6014</c:v>
                </c:pt>
                <c:pt idx="3491">
                  <c:v>6015</c:v>
                </c:pt>
                <c:pt idx="3492">
                  <c:v>6016</c:v>
                </c:pt>
                <c:pt idx="3493">
                  <c:v>6019</c:v>
                </c:pt>
                <c:pt idx="3494">
                  <c:v>6022</c:v>
                </c:pt>
                <c:pt idx="3495">
                  <c:v>6030</c:v>
                </c:pt>
                <c:pt idx="3496">
                  <c:v>6031</c:v>
                </c:pt>
                <c:pt idx="3497">
                  <c:v>6034</c:v>
                </c:pt>
                <c:pt idx="3498">
                  <c:v>6036</c:v>
                </c:pt>
                <c:pt idx="3499">
                  <c:v>6038</c:v>
                </c:pt>
                <c:pt idx="3500">
                  <c:v>6063</c:v>
                </c:pt>
                <c:pt idx="3501">
                  <c:v>6065</c:v>
                </c:pt>
                <c:pt idx="3502">
                  <c:v>6066</c:v>
                </c:pt>
                <c:pt idx="3503">
                  <c:v>6067</c:v>
                </c:pt>
                <c:pt idx="3504">
                  <c:v>6070</c:v>
                </c:pt>
                <c:pt idx="3505">
                  <c:v>6079</c:v>
                </c:pt>
                <c:pt idx="3506">
                  <c:v>6081</c:v>
                </c:pt>
                <c:pt idx="3507">
                  <c:v>6086</c:v>
                </c:pt>
                <c:pt idx="3508">
                  <c:v>6091</c:v>
                </c:pt>
                <c:pt idx="3509">
                  <c:v>6097</c:v>
                </c:pt>
                <c:pt idx="3510">
                  <c:v>6101</c:v>
                </c:pt>
                <c:pt idx="3511">
                  <c:v>6107</c:v>
                </c:pt>
                <c:pt idx="3512">
                  <c:v>6108</c:v>
                </c:pt>
                <c:pt idx="3513">
                  <c:v>6109</c:v>
                </c:pt>
                <c:pt idx="3514">
                  <c:v>6116</c:v>
                </c:pt>
                <c:pt idx="3515">
                  <c:v>6122</c:v>
                </c:pt>
                <c:pt idx="3516">
                  <c:v>6124</c:v>
                </c:pt>
                <c:pt idx="3517">
                  <c:v>6134</c:v>
                </c:pt>
                <c:pt idx="3518">
                  <c:v>6135</c:v>
                </c:pt>
                <c:pt idx="3519">
                  <c:v>6139</c:v>
                </c:pt>
                <c:pt idx="3520">
                  <c:v>6142</c:v>
                </c:pt>
                <c:pt idx="3521">
                  <c:v>6147</c:v>
                </c:pt>
                <c:pt idx="3522">
                  <c:v>6149</c:v>
                </c:pt>
                <c:pt idx="3523">
                  <c:v>6151</c:v>
                </c:pt>
                <c:pt idx="3524">
                  <c:v>6155</c:v>
                </c:pt>
                <c:pt idx="3525">
                  <c:v>6156</c:v>
                </c:pt>
                <c:pt idx="3526">
                  <c:v>6158</c:v>
                </c:pt>
                <c:pt idx="3527">
                  <c:v>6159</c:v>
                </c:pt>
                <c:pt idx="3528">
                  <c:v>6164</c:v>
                </c:pt>
                <c:pt idx="3529">
                  <c:v>6165</c:v>
                </c:pt>
                <c:pt idx="3530">
                  <c:v>6170</c:v>
                </c:pt>
                <c:pt idx="3531">
                  <c:v>6179</c:v>
                </c:pt>
                <c:pt idx="3532">
                  <c:v>6181</c:v>
                </c:pt>
                <c:pt idx="3533">
                  <c:v>6189</c:v>
                </c:pt>
                <c:pt idx="3534">
                  <c:v>6201</c:v>
                </c:pt>
                <c:pt idx="3535">
                  <c:v>6202</c:v>
                </c:pt>
                <c:pt idx="3536">
                  <c:v>6208</c:v>
                </c:pt>
                <c:pt idx="3537">
                  <c:v>6221</c:v>
                </c:pt>
                <c:pt idx="3538">
                  <c:v>6223</c:v>
                </c:pt>
                <c:pt idx="3539">
                  <c:v>6225</c:v>
                </c:pt>
                <c:pt idx="3540">
                  <c:v>6234</c:v>
                </c:pt>
                <c:pt idx="3541">
                  <c:v>6237</c:v>
                </c:pt>
                <c:pt idx="3542">
                  <c:v>6241</c:v>
                </c:pt>
                <c:pt idx="3543">
                  <c:v>6245</c:v>
                </c:pt>
                <c:pt idx="3544">
                  <c:v>6251</c:v>
                </c:pt>
                <c:pt idx="3545">
                  <c:v>6262</c:v>
                </c:pt>
                <c:pt idx="3546">
                  <c:v>6276</c:v>
                </c:pt>
                <c:pt idx="3547">
                  <c:v>6280</c:v>
                </c:pt>
                <c:pt idx="3548">
                  <c:v>6289</c:v>
                </c:pt>
                <c:pt idx="3549">
                  <c:v>6290</c:v>
                </c:pt>
                <c:pt idx="3550">
                  <c:v>6296</c:v>
                </c:pt>
                <c:pt idx="3551">
                  <c:v>6297</c:v>
                </c:pt>
                <c:pt idx="3552">
                  <c:v>6301</c:v>
                </c:pt>
                <c:pt idx="3553">
                  <c:v>6311</c:v>
                </c:pt>
                <c:pt idx="3554">
                  <c:v>6315</c:v>
                </c:pt>
                <c:pt idx="3555">
                  <c:v>6319</c:v>
                </c:pt>
                <c:pt idx="3556">
                  <c:v>6325</c:v>
                </c:pt>
                <c:pt idx="3557">
                  <c:v>6330</c:v>
                </c:pt>
                <c:pt idx="3558">
                  <c:v>6375</c:v>
                </c:pt>
                <c:pt idx="3559">
                  <c:v>6379</c:v>
                </c:pt>
                <c:pt idx="3560">
                  <c:v>6385</c:v>
                </c:pt>
                <c:pt idx="3561">
                  <c:v>6394</c:v>
                </c:pt>
                <c:pt idx="3562">
                  <c:v>6398</c:v>
                </c:pt>
                <c:pt idx="3563">
                  <c:v>6418</c:v>
                </c:pt>
                <c:pt idx="3564">
                  <c:v>6423</c:v>
                </c:pt>
                <c:pt idx="3565">
                  <c:v>6424</c:v>
                </c:pt>
                <c:pt idx="3566">
                  <c:v>6430</c:v>
                </c:pt>
                <c:pt idx="3567">
                  <c:v>6437</c:v>
                </c:pt>
                <c:pt idx="3568">
                  <c:v>6455</c:v>
                </c:pt>
                <c:pt idx="3569">
                  <c:v>6476</c:v>
                </c:pt>
                <c:pt idx="3570">
                  <c:v>6481</c:v>
                </c:pt>
                <c:pt idx="3571">
                  <c:v>6492</c:v>
                </c:pt>
                <c:pt idx="3572">
                  <c:v>6498</c:v>
                </c:pt>
                <c:pt idx="3573">
                  <c:v>6509</c:v>
                </c:pt>
                <c:pt idx="3574">
                  <c:v>6523</c:v>
                </c:pt>
                <c:pt idx="3575">
                  <c:v>6524</c:v>
                </c:pt>
                <c:pt idx="3576">
                  <c:v>6532</c:v>
                </c:pt>
                <c:pt idx="3577">
                  <c:v>6536</c:v>
                </c:pt>
                <c:pt idx="3578">
                  <c:v>6545</c:v>
                </c:pt>
                <c:pt idx="3579">
                  <c:v>6557</c:v>
                </c:pt>
                <c:pt idx="3580">
                  <c:v>6569</c:v>
                </c:pt>
                <c:pt idx="3581">
                  <c:v>6584</c:v>
                </c:pt>
                <c:pt idx="3582">
                  <c:v>6604</c:v>
                </c:pt>
                <c:pt idx="3583">
                  <c:v>6605</c:v>
                </c:pt>
                <c:pt idx="3584">
                  <c:v>6612</c:v>
                </c:pt>
                <c:pt idx="3585">
                  <c:v>6629</c:v>
                </c:pt>
                <c:pt idx="3586">
                  <c:v>6636</c:v>
                </c:pt>
                <c:pt idx="3587">
                  <c:v>6638</c:v>
                </c:pt>
                <c:pt idx="3588">
                  <c:v>6641</c:v>
                </c:pt>
                <c:pt idx="3589">
                  <c:v>6646</c:v>
                </c:pt>
                <c:pt idx="3590">
                  <c:v>6662</c:v>
                </c:pt>
                <c:pt idx="3591">
                  <c:v>6665</c:v>
                </c:pt>
                <c:pt idx="3592">
                  <c:v>6676</c:v>
                </c:pt>
                <c:pt idx="3593">
                  <c:v>6680</c:v>
                </c:pt>
                <c:pt idx="3594">
                  <c:v>6681</c:v>
                </c:pt>
                <c:pt idx="3595">
                  <c:v>6710</c:v>
                </c:pt>
                <c:pt idx="3596">
                  <c:v>6717</c:v>
                </c:pt>
                <c:pt idx="3597">
                  <c:v>6730</c:v>
                </c:pt>
                <c:pt idx="3598">
                  <c:v>6784</c:v>
                </c:pt>
                <c:pt idx="3599">
                  <c:v>6798</c:v>
                </c:pt>
                <c:pt idx="3600">
                  <c:v>6814</c:v>
                </c:pt>
                <c:pt idx="3601">
                  <c:v>6834</c:v>
                </c:pt>
                <c:pt idx="3602">
                  <c:v>6856</c:v>
                </c:pt>
                <c:pt idx="3603">
                  <c:v>6860</c:v>
                </c:pt>
                <c:pt idx="3604">
                  <c:v>6894</c:v>
                </c:pt>
                <c:pt idx="3605">
                  <c:v>6898</c:v>
                </c:pt>
                <c:pt idx="3606">
                  <c:v>6901</c:v>
                </c:pt>
                <c:pt idx="3607">
                  <c:v>6903</c:v>
                </c:pt>
                <c:pt idx="3608">
                  <c:v>6910</c:v>
                </c:pt>
                <c:pt idx="3609">
                  <c:v>6913</c:v>
                </c:pt>
                <c:pt idx="3610">
                  <c:v>6955</c:v>
                </c:pt>
                <c:pt idx="3611">
                  <c:v>6956</c:v>
                </c:pt>
                <c:pt idx="3612">
                  <c:v>7023</c:v>
                </c:pt>
                <c:pt idx="3613">
                  <c:v>7064</c:v>
                </c:pt>
                <c:pt idx="3614">
                  <c:v>7075</c:v>
                </c:pt>
                <c:pt idx="3615">
                  <c:v>7080</c:v>
                </c:pt>
                <c:pt idx="3616">
                  <c:v>7115</c:v>
                </c:pt>
                <c:pt idx="3617">
                  <c:v>7120</c:v>
                </c:pt>
                <c:pt idx="3618">
                  <c:v>7155</c:v>
                </c:pt>
                <c:pt idx="3619">
                  <c:v>7167</c:v>
                </c:pt>
                <c:pt idx="3620">
                  <c:v>7186</c:v>
                </c:pt>
                <c:pt idx="3621">
                  <c:v>7189</c:v>
                </c:pt>
                <c:pt idx="3622">
                  <c:v>7193</c:v>
                </c:pt>
                <c:pt idx="3623">
                  <c:v>7303</c:v>
                </c:pt>
                <c:pt idx="3624">
                  <c:v>7322</c:v>
                </c:pt>
                <c:pt idx="3625">
                  <c:v>7352</c:v>
                </c:pt>
                <c:pt idx="3626">
                  <c:v>7367</c:v>
                </c:pt>
                <c:pt idx="3627">
                  <c:v>7392</c:v>
                </c:pt>
                <c:pt idx="3628">
                  <c:v>7493</c:v>
                </c:pt>
                <c:pt idx="3629">
                  <c:v>7498</c:v>
                </c:pt>
                <c:pt idx="3630">
                  <c:v>7508</c:v>
                </c:pt>
                <c:pt idx="3631">
                  <c:v>7824</c:v>
                </c:pt>
                <c:pt idx="3632">
                  <c:v>8041</c:v>
                </c:pt>
              </c:numCache>
            </c:numRef>
          </c:xVal>
          <c:yVal>
            <c:numRef>
              <c:f>Sheet4!$R:$R</c:f>
              <c:numCache>
                <c:formatCode>0.00E+00</c:formatCode>
                <c:ptCount val="1048576"/>
                <c:pt idx="0">
                  <c:v>3.1541761291950502E-5</c:v>
                </c:pt>
                <c:pt idx="1">
                  <c:v>4.10042896795357E-4</c:v>
                </c:pt>
                <c:pt idx="2">
                  <c:v>3.1541761291950499E-4</c:v>
                </c:pt>
                <c:pt idx="3">
                  <c:v>5.9929346454705998E-4</c:v>
                </c:pt>
                <c:pt idx="4">
                  <c:v>5.3620994196315901E-4</c:v>
                </c:pt>
                <c:pt idx="5">
                  <c:v>5.0466818067120803E-4</c:v>
                </c:pt>
                <c:pt idx="6">
                  <c:v>5.6775170325510901E-4</c:v>
                </c:pt>
                <c:pt idx="7">
                  <c:v>4.10042896795357E-4</c:v>
                </c:pt>
                <c:pt idx="8">
                  <c:v>4.7312641937925797E-4</c:v>
                </c:pt>
                <c:pt idx="9">
                  <c:v>4.7312641937925797E-4</c:v>
                </c:pt>
                <c:pt idx="10">
                  <c:v>5.9929346454705998E-4</c:v>
                </c:pt>
                <c:pt idx="11">
                  <c:v>6.3083522583900998E-4</c:v>
                </c:pt>
                <c:pt idx="12">
                  <c:v>5.6775170325510901E-4</c:v>
                </c:pt>
                <c:pt idx="13">
                  <c:v>4.7312641937925797E-4</c:v>
                </c:pt>
                <c:pt idx="14">
                  <c:v>4.10042896795357E-4</c:v>
                </c:pt>
                <c:pt idx="15">
                  <c:v>4.10042896795357E-4</c:v>
                </c:pt>
                <c:pt idx="16">
                  <c:v>5.0466818067120803E-4</c:v>
                </c:pt>
                <c:pt idx="17">
                  <c:v>6.3083522583900998E-4</c:v>
                </c:pt>
                <c:pt idx="18">
                  <c:v>4.10042896795357E-4</c:v>
                </c:pt>
                <c:pt idx="19">
                  <c:v>3.7850113550340602E-4</c:v>
                </c:pt>
                <c:pt idx="20">
                  <c:v>5.0466818067120803E-4</c:v>
                </c:pt>
                <c:pt idx="21">
                  <c:v>4.7312641937925797E-4</c:v>
                </c:pt>
                <c:pt idx="22">
                  <c:v>5.0466818067120803E-4</c:v>
                </c:pt>
                <c:pt idx="23">
                  <c:v>4.10042896795357E-4</c:v>
                </c:pt>
                <c:pt idx="24">
                  <c:v>5.0466818067120803E-4</c:v>
                </c:pt>
                <c:pt idx="25">
                  <c:v>5.0466818067120803E-4</c:v>
                </c:pt>
                <c:pt idx="26">
                  <c:v>5.0466818067120803E-4</c:v>
                </c:pt>
                <c:pt idx="27">
                  <c:v>4.10042896795357E-4</c:v>
                </c:pt>
                <c:pt idx="28">
                  <c:v>3.4695937421145499E-4</c:v>
                </c:pt>
                <c:pt idx="29">
                  <c:v>5.6775170325510901E-4</c:v>
                </c:pt>
                <c:pt idx="30">
                  <c:v>2.2079232904365301E-4</c:v>
                </c:pt>
                <c:pt idx="31">
                  <c:v>5.0466818067120803E-4</c:v>
                </c:pt>
                <c:pt idx="32">
                  <c:v>4.10042896795357E-4</c:v>
                </c:pt>
                <c:pt idx="33">
                  <c:v>4.7312641937925797E-4</c:v>
                </c:pt>
                <c:pt idx="34">
                  <c:v>5.6775170325510901E-4</c:v>
                </c:pt>
                <c:pt idx="35">
                  <c:v>4.10042896795357E-4</c:v>
                </c:pt>
                <c:pt idx="36">
                  <c:v>6.3083522583900998E-4</c:v>
                </c:pt>
                <c:pt idx="37">
                  <c:v>5.9929346454705998E-4</c:v>
                </c:pt>
                <c:pt idx="38">
                  <c:v>5.3620994196315901E-4</c:v>
                </c:pt>
                <c:pt idx="39">
                  <c:v>4.41584658087307E-4</c:v>
                </c:pt>
                <c:pt idx="40">
                  <c:v>4.7312641937925797E-4</c:v>
                </c:pt>
                <c:pt idx="41">
                  <c:v>4.7312641937925797E-4</c:v>
                </c:pt>
                <c:pt idx="42">
                  <c:v>4.41584658087307E-4</c:v>
                </c:pt>
                <c:pt idx="43">
                  <c:v>3.4695937421145499E-4</c:v>
                </c:pt>
                <c:pt idx="44">
                  <c:v>5.6775170325510901E-4</c:v>
                </c:pt>
                <c:pt idx="45">
                  <c:v>5.6775170325510901E-4</c:v>
                </c:pt>
                <c:pt idx="46">
                  <c:v>5.3620994196315901E-4</c:v>
                </c:pt>
                <c:pt idx="47">
                  <c:v>4.7312641937925797E-4</c:v>
                </c:pt>
                <c:pt idx="48">
                  <c:v>4.7312641937925797E-4</c:v>
                </c:pt>
                <c:pt idx="49">
                  <c:v>4.7312641937925797E-4</c:v>
                </c:pt>
                <c:pt idx="50">
                  <c:v>8.51627554882664E-4</c:v>
                </c:pt>
                <c:pt idx="51">
                  <c:v>4.7312641937925797E-4</c:v>
                </c:pt>
                <c:pt idx="52">
                  <c:v>4.7312641937925797E-4</c:v>
                </c:pt>
                <c:pt idx="53">
                  <c:v>8.8316931617461497E-4</c:v>
                </c:pt>
                <c:pt idx="54">
                  <c:v>8.8316931617461497E-4</c:v>
                </c:pt>
                <c:pt idx="55">
                  <c:v>4.10042896795357E-4</c:v>
                </c:pt>
                <c:pt idx="56">
                  <c:v>3.7850113550340602E-4</c:v>
                </c:pt>
                <c:pt idx="57">
                  <c:v>3.4695937421145499E-4</c:v>
                </c:pt>
                <c:pt idx="58">
                  <c:v>4.41584658087307E-4</c:v>
                </c:pt>
                <c:pt idx="59">
                  <c:v>4.10042896795357E-4</c:v>
                </c:pt>
                <c:pt idx="60">
                  <c:v>1.8925056775170301E-4</c:v>
                </c:pt>
                <c:pt idx="61">
                  <c:v>3.1541761291950499E-4</c:v>
                </c:pt>
                <c:pt idx="62">
                  <c:v>5.3620994196315901E-4</c:v>
                </c:pt>
                <c:pt idx="63">
                  <c:v>5.0466818067120803E-4</c:v>
                </c:pt>
                <c:pt idx="64">
                  <c:v>5.9929346454705998E-4</c:v>
                </c:pt>
                <c:pt idx="65">
                  <c:v>4.7312641937925797E-4</c:v>
                </c:pt>
                <c:pt idx="66">
                  <c:v>4.10042896795357E-4</c:v>
                </c:pt>
                <c:pt idx="67">
                  <c:v>8.20085793590714E-4</c:v>
                </c:pt>
                <c:pt idx="68">
                  <c:v>5.9929346454705998E-4</c:v>
                </c:pt>
                <c:pt idx="69">
                  <c:v>5.3620994196315901E-4</c:v>
                </c:pt>
                <c:pt idx="70">
                  <c:v>5.6775170325510901E-4</c:v>
                </c:pt>
                <c:pt idx="71">
                  <c:v>4.10042896795357E-4</c:v>
                </c:pt>
                <c:pt idx="72">
                  <c:v>3.1541761291950499E-4</c:v>
                </c:pt>
                <c:pt idx="73">
                  <c:v>4.7312641937925797E-4</c:v>
                </c:pt>
                <c:pt idx="74">
                  <c:v>4.7312641937925797E-4</c:v>
                </c:pt>
                <c:pt idx="75">
                  <c:v>6.3083522583900998E-4</c:v>
                </c:pt>
                <c:pt idx="76">
                  <c:v>5.0466818067120803E-4</c:v>
                </c:pt>
                <c:pt idx="77">
                  <c:v>4.7312641937925797E-4</c:v>
                </c:pt>
                <c:pt idx="78">
                  <c:v>4.7312641937925797E-4</c:v>
                </c:pt>
                <c:pt idx="79">
                  <c:v>5.0466818067120803E-4</c:v>
                </c:pt>
                <c:pt idx="80">
                  <c:v>7.5700227100681302E-4</c:v>
                </c:pt>
                <c:pt idx="81">
                  <c:v>3.7850113550340602E-4</c:v>
                </c:pt>
                <c:pt idx="82">
                  <c:v>5.0466818067120803E-4</c:v>
                </c:pt>
                <c:pt idx="83">
                  <c:v>4.7312641937925797E-4</c:v>
                </c:pt>
                <c:pt idx="84">
                  <c:v>5.3620994196315901E-4</c:v>
                </c:pt>
                <c:pt idx="85">
                  <c:v>4.7312641937925797E-4</c:v>
                </c:pt>
                <c:pt idx="86">
                  <c:v>5.9929346454705998E-4</c:v>
                </c:pt>
                <c:pt idx="87">
                  <c:v>6.6237698713096096E-4</c:v>
                </c:pt>
                <c:pt idx="88">
                  <c:v>8.20085793590714E-4</c:v>
                </c:pt>
                <c:pt idx="89">
                  <c:v>6.3083522583900998E-4</c:v>
                </c:pt>
                <c:pt idx="90">
                  <c:v>4.10042896795357E-4</c:v>
                </c:pt>
                <c:pt idx="91">
                  <c:v>3.7850113550340602E-4</c:v>
                </c:pt>
                <c:pt idx="92">
                  <c:v>5.6775170325510901E-4</c:v>
                </c:pt>
                <c:pt idx="93">
                  <c:v>3.1541761291950499E-4</c:v>
                </c:pt>
                <c:pt idx="94">
                  <c:v>3.1541761291950499E-4</c:v>
                </c:pt>
                <c:pt idx="95">
                  <c:v>3.7850113550340602E-4</c:v>
                </c:pt>
                <c:pt idx="96">
                  <c:v>6.3083522583900998E-4</c:v>
                </c:pt>
                <c:pt idx="97">
                  <c:v>3.4695937421145499E-4</c:v>
                </c:pt>
                <c:pt idx="98">
                  <c:v>4.10042896795357E-4</c:v>
                </c:pt>
                <c:pt idx="99">
                  <c:v>3.7850113550340602E-4</c:v>
                </c:pt>
                <c:pt idx="100">
                  <c:v>4.41584658087307E-4</c:v>
                </c:pt>
                <c:pt idx="101">
                  <c:v>5.6775170325510901E-4</c:v>
                </c:pt>
                <c:pt idx="102">
                  <c:v>4.7312641937925797E-4</c:v>
                </c:pt>
                <c:pt idx="103">
                  <c:v>3.1541761291950499E-4</c:v>
                </c:pt>
                <c:pt idx="104">
                  <c:v>5.3620994196315901E-4</c:v>
                </c:pt>
                <c:pt idx="105">
                  <c:v>4.7312641937925797E-4</c:v>
                </c:pt>
                <c:pt idx="106">
                  <c:v>3.7850113550340602E-4</c:v>
                </c:pt>
                <c:pt idx="107">
                  <c:v>1.5770880645975201E-4</c:v>
                </c:pt>
                <c:pt idx="108">
                  <c:v>4.41584658087307E-4</c:v>
                </c:pt>
                <c:pt idx="109">
                  <c:v>6.6237698713096096E-4</c:v>
                </c:pt>
                <c:pt idx="110">
                  <c:v>5.0466818067120803E-4</c:v>
                </c:pt>
                <c:pt idx="111">
                  <c:v>5.9929346454705998E-4</c:v>
                </c:pt>
                <c:pt idx="112">
                  <c:v>4.41584658087307E-4</c:v>
                </c:pt>
                <c:pt idx="113">
                  <c:v>4.10042896795357E-4</c:v>
                </c:pt>
                <c:pt idx="114">
                  <c:v>5.0466818067120803E-4</c:v>
                </c:pt>
                <c:pt idx="115">
                  <c:v>5.6775170325510901E-4</c:v>
                </c:pt>
                <c:pt idx="116">
                  <c:v>5.0466818067120803E-4</c:v>
                </c:pt>
                <c:pt idx="117">
                  <c:v>5.3620994196315901E-4</c:v>
                </c:pt>
                <c:pt idx="118">
                  <c:v>6.3083522583900998E-4</c:v>
                </c:pt>
                <c:pt idx="119">
                  <c:v>5.6775170325510901E-4</c:v>
                </c:pt>
                <c:pt idx="120">
                  <c:v>4.41584658087307E-4</c:v>
                </c:pt>
                <c:pt idx="121">
                  <c:v>5.0466818067120803E-4</c:v>
                </c:pt>
                <c:pt idx="122">
                  <c:v>6.6237698713096096E-4</c:v>
                </c:pt>
                <c:pt idx="123">
                  <c:v>3.7850113550340602E-4</c:v>
                </c:pt>
                <c:pt idx="124">
                  <c:v>4.41584658087307E-4</c:v>
                </c:pt>
                <c:pt idx="125">
                  <c:v>4.10042896795357E-4</c:v>
                </c:pt>
                <c:pt idx="126">
                  <c:v>4.10042896795357E-4</c:v>
                </c:pt>
                <c:pt idx="127">
                  <c:v>2.2079232904365301E-4</c:v>
                </c:pt>
                <c:pt idx="128">
                  <c:v>4.41584658087307E-4</c:v>
                </c:pt>
                <c:pt idx="129">
                  <c:v>6.3083522583900998E-4</c:v>
                </c:pt>
                <c:pt idx="130">
                  <c:v>6.6237698713096096E-4</c:v>
                </c:pt>
                <c:pt idx="131">
                  <c:v>5.0466818067120803E-4</c:v>
                </c:pt>
                <c:pt idx="132">
                  <c:v>4.41584658087307E-4</c:v>
                </c:pt>
                <c:pt idx="133">
                  <c:v>6.3083522583900998E-4</c:v>
                </c:pt>
                <c:pt idx="134">
                  <c:v>3.1541761291950499E-4</c:v>
                </c:pt>
                <c:pt idx="135">
                  <c:v>3.7850113550340602E-4</c:v>
                </c:pt>
                <c:pt idx="136">
                  <c:v>4.7312641937925797E-4</c:v>
                </c:pt>
                <c:pt idx="137">
                  <c:v>5.9929346454705998E-4</c:v>
                </c:pt>
                <c:pt idx="138">
                  <c:v>4.41584658087307E-4</c:v>
                </c:pt>
                <c:pt idx="139">
                  <c:v>4.7312641937925797E-4</c:v>
                </c:pt>
                <c:pt idx="140">
                  <c:v>3.4695937421145499E-4</c:v>
                </c:pt>
                <c:pt idx="141">
                  <c:v>6.9391874842291096E-4</c:v>
                </c:pt>
                <c:pt idx="142">
                  <c:v>4.10042896795357E-4</c:v>
                </c:pt>
                <c:pt idx="143">
                  <c:v>5.6775170325510901E-4</c:v>
                </c:pt>
                <c:pt idx="144">
                  <c:v>3.4695937421145499E-4</c:v>
                </c:pt>
                <c:pt idx="145">
                  <c:v>5.9929346454705998E-4</c:v>
                </c:pt>
                <c:pt idx="146">
                  <c:v>5.0466818067120803E-4</c:v>
                </c:pt>
                <c:pt idx="147">
                  <c:v>6.9391874842291096E-4</c:v>
                </c:pt>
                <c:pt idx="148">
                  <c:v>4.41584658087307E-4</c:v>
                </c:pt>
                <c:pt idx="149">
                  <c:v>6.3083522583900998E-4</c:v>
                </c:pt>
                <c:pt idx="150">
                  <c:v>3.7850113550340602E-4</c:v>
                </c:pt>
                <c:pt idx="151">
                  <c:v>5.9929346454705998E-4</c:v>
                </c:pt>
                <c:pt idx="152">
                  <c:v>6.6237698713096096E-4</c:v>
                </c:pt>
                <c:pt idx="153">
                  <c:v>3.7850113550340602E-4</c:v>
                </c:pt>
                <c:pt idx="154">
                  <c:v>4.10042896795357E-4</c:v>
                </c:pt>
                <c:pt idx="155">
                  <c:v>5.0466818067120803E-4</c:v>
                </c:pt>
                <c:pt idx="156">
                  <c:v>5.9929346454705998E-4</c:v>
                </c:pt>
                <c:pt idx="157">
                  <c:v>4.10042896795357E-4</c:v>
                </c:pt>
                <c:pt idx="158">
                  <c:v>3.7850113550340602E-4</c:v>
                </c:pt>
                <c:pt idx="159">
                  <c:v>3.7850113550340602E-4</c:v>
                </c:pt>
                <c:pt idx="160">
                  <c:v>5.0466818067120803E-4</c:v>
                </c:pt>
                <c:pt idx="161">
                  <c:v>4.41584658087307E-4</c:v>
                </c:pt>
                <c:pt idx="162">
                  <c:v>5.0466818067120803E-4</c:v>
                </c:pt>
                <c:pt idx="163">
                  <c:v>3.7850113550340602E-4</c:v>
                </c:pt>
                <c:pt idx="164">
                  <c:v>5.6775170325510901E-4</c:v>
                </c:pt>
                <c:pt idx="165">
                  <c:v>6.6237698713096096E-4</c:v>
                </c:pt>
                <c:pt idx="166">
                  <c:v>3.7850113550340602E-4</c:v>
                </c:pt>
                <c:pt idx="167">
                  <c:v>5.0466818067120803E-4</c:v>
                </c:pt>
                <c:pt idx="168">
                  <c:v>4.7312641937925797E-4</c:v>
                </c:pt>
                <c:pt idx="169">
                  <c:v>6.6237698713096096E-4</c:v>
                </c:pt>
                <c:pt idx="170">
                  <c:v>2.5233409033560401E-4</c:v>
                </c:pt>
                <c:pt idx="171">
                  <c:v>4.7312641937925797E-4</c:v>
                </c:pt>
                <c:pt idx="172">
                  <c:v>5.9929346454705998E-4</c:v>
                </c:pt>
                <c:pt idx="173">
                  <c:v>5.6775170325510901E-4</c:v>
                </c:pt>
                <c:pt idx="174">
                  <c:v>2.5233409033560401E-4</c:v>
                </c:pt>
                <c:pt idx="175">
                  <c:v>5.9929346454705998E-4</c:v>
                </c:pt>
                <c:pt idx="176">
                  <c:v>4.10042896795357E-4</c:v>
                </c:pt>
                <c:pt idx="177">
                  <c:v>4.10042896795357E-4</c:v>
                </c:pt>
                <c:pt idx="178">
                  <c:v>4.41584658087307E-4</c:v>
                </c:pt>
                <c:pt idx="179">
                  <c:v>3.7850113550340602E-4</c:v>
                </c:pt>
                <c:pt idx="180">
                  <c:v>5.9929346454705998E-4</c:v>
                </c:pt>
                <c:pt idx="181">
                  <c:v>3.4695937421145499E-4</c:v>
                </c:pt>
                <c:pt idx="182">
                  <c:v>4.41584658087307E-4</c:v>
                </c:pt>
                <c:pt idx="183">
                  <c:v>3.1541761291950499E-4</c:v>
                </c:pt>
                <c:pt idx="184">
                  <c:v>5.9929346454705998E-4</c:v>
                </c:pt>
                <c:pt idx="185">
                  <c:v>5.9929346454705998E-4</c:v>
                </c:pt>
                <c:pt idx="186">
                  <c:v>7.8854403229876302E-4</c:v>
                </c:pt>
                <c:pt idx="187">
                  <c:v>4.7312641937925797E-4</c:v>
                </c:pt>
                <c:pt idx="188">
                  <c:v>5.6775170325510901E-4</c:v>
                </c:pt>
                <c:pt idx="189">
                  <c:v>5.9929346454705998E-4</c:v>
                </c:pt>
                <c:pt idx="190">
                  <c:v>4.7312641937925797E-4</c:v>
                </c:pt>
                <c:pt idx="191">
                  <c:v>4.10042896795357E-4</c:v>
                </c:pt>
                <c:pt idx="192">
                  <c:v>5.3620994196315901E-4</c:v>
                </c:pt>
                <c:pt idx="193">
                  <c:v>3.1541761291950499E-4</c:v>
                </c:pt>
                <c:pt idx="194">
                  <c:v>7.2546050971486204E-4</c:v>
                </c:pt>
                <c:pt idx="195">
                  <c:v>7.2546050971486204E-4</c:v>
                </c:pt>
                <c:pt idx="196">
                  <c:v>3.7850113550340602E-4</c:v>
                </c:pt>
                <c:pt idx="197">
                  <c:v>6.9391874842291096E-4</c:v>
                </c:pt>
                <c:pt idx="198">
                  <c:v>6.6237698713096096E-4</c:v>
                </c:pt>
                <c:pt idx="199">
                  <c:v>4.10042896795357E-4</c:v>
                </c:pt>
                <c:pt idx="200">
                  <c:v>2.2079232904365301E-4</c:v>
                </c:pt>
                <c:pt idx="201">
                  <c:v>5.3620994196315901E-4</c:v>
                </c:pt>
                <c:pt idx="202">
                  <c:v>5.3620994196315901E-4</c:v>
                </c:pt>
                <c:pt idx="203">
                  <c:v>6.3083522583900998E-4</c:v>
                </c:pt>
                <c:pt idx="204">
                  <c:v>4.10042896795357E-4</c:v>
                </c:pt>
                <c:pt idx="205">
                  <c:v>6.6237698713096096E-4</c:v>
                </c:pt>
                <c:pt idx="206">
                  <c:v>4.41584658087307E-4</c:v>
                </c:pt>
                <c:pt idx="207">
                  <c:v>3.1541761291950499E-4</c:v>
                </c:pt>
                <c:pt idx="208">
                  <c:v>5.0466818067120803E-4</c:v>
                </c:pt>
                <c:pt idx="209">
                  <c:v>4.7312641937925797E-4</c:v>
                </c:pt>
                <c:pt idx="210">
                  <c:v>5.9929346454705998E-4</c:v>
                </c:pt>
                <c:pt idx="211">
                  <c:v>5.9929346454705998E-4</c:v>
                </c:pt>
                <c:pt idx="212">
                  <c:v>5.3620994196315901E-4</c:v>
                </c:pt>
                <c:pt idx="213">
                  <c:v>3.1541761291950499E-4</c:v>
                </c:pt>
                <c:pt idx="214">
                  <c:v>2.8387585162755402E-4</c:v>
                </c:pt>
                <c:pt idx="215">
                  <c:v>7.5700227100681302E-4</c:v>
                </c:pt>
                <c:pt idx="216">
                  <c:v>4.41584658087307E-4</c:v>
                </c:pt>
                <c:pt idx="217">
                  <c:v>6.6237698713096096E-4</c:v>
                </c:pt>
                <c:pt idx="218">
                  <c:v>3.7850113550340602E-4</c:v>
                </c:pt>
                <c:pt idx="219">
                  <c:v>5.6775170325510901E-4</c:v>
                </c:pt>
                <c:pt idx="220">
                  <c:v>6.9391874842291096E-4</c:v>
                </c:pt>
                <c:pt idx="221">
                  <c:v>5.9929346454705998E-4</c:v>
                </c:pt>
                <c:pt idx="222">
                  <c:v>5.0466818067120803E-4</c:v>
                </c:pt>
                <c:pt idx="223">
                  <c:v>5.9929346454705998E-4</c:v>
                </c:pt>
                <c:pt idx="224">
                  <c:v>5.0466818067120803E-4</c:v>
                </c:pt>
                <c:pt idx="225">
                  <c:v>5.3620994196315901E-4</c:v>
                </c:pt>
                <c:pt idx="226">
                  <c:v>4.7312641937925797E-4</c:v>
                </c:pt>
                <c:pt idx="227">
                  <c:v>5.3620994196315901E-4</c:v>
                </c:pt>
                <c:pt idx="228">
                  <c:v>2.8387585162755402E-4</c:v>
                </c:pt>
                <c:pt idx="229">
                  <c:v>5.0466818067120803E-4</c:v>
                </c:pt>
                <c:pt idx="230">
                  <c:v>3.1541761291950499E-4</c:v>
                </c:pt>
                <c:pt idx="231">
                  <c:v>4.7312641937925797E-4</c:v>
                </c:pt>
                <c:pt idx="232">
                  <c:v>5.9929346454705998E-4</c:v>
                </c:pt>
                <c:pt idx="233">
                  <c:v>2.8387585162755402E-4</c:v>
                </c:pt>
                <c:pt idx="234">
                  <c:v>6.3083522583900998E-4</c:v>
                </c:pt>
                <c:pt idx="235">
                  <c:v>5.0466818067120803E-4</c:v>
                </c:pt>
                <c:pt idx="236">
                  <c:v>4.7312641937925797E-4</c:v>
                </c:pt>
                <c:pt idx="237">
                  <c:v>6.3083522583900998E-4</c:v>
                </c:pt>
                <c:pt idx="238">
                  <c:v>5.3620994196315901E-4</c:v>
                </c:pt>
                <c:pt idx="239">
                  <c:v>3.1541761291950499E-4</c:v>
                </c:pt>
                <c:pt idx="240">
                  <c:v>4.41584658087307E-4</c:v>
                </c:pt>
                <c:pt idx="241">
                  <c:v>3.7850113550340602E-4</c:v>
                </c:pt>
                <c:pt idx="242">
                  <c:v>3.7850113550340602E-4</c:v>
                </c:pt>
                <c:pt idx="243">
                  <c:v>5.6775170325510901E-4</c:v>
                </c:pt>
                <c:pt idx="244">
                  <c:v>5.9929346454705998E-4</c:v>
                </c:pt>
                <c:pt idx="245">
                  <c:v>5.9929346454705998E-4</c:v>
                </c:pt>
                <c:pt idx="246">
                  <c:v>4.10042896795357E-4</c:v>
                </c:pt>
                <c:pt idx="247">
                  <c:v>5.0466818067120803E-4</c:v>
                </c:pt>
                <c:pt idx="248">
                  <c:v>6.3083522583900998E-4</c:v>
                </c:pt>
                <c:pt idx="249">
                  <c:v>4.41584658087307E-4</c:v>
                </c:pt>
                <c:pt idx="250">
                  <c:v>5.3620994196315901E-4</c:v>
                </c:pt>
                <c:pt idx="251">
                  <c:v>4.10042896795357E-4</c:v>
                </c:pt>
                <c:pt idx="252">
                  <c:v>3.7850113550340602E-4</c:v>
                </c:pt>
                <c:pt idx="253">
                  <c:v>7.8854403229876302E-4</c:v>
                </c:pt>
                <c:pt idx="254">
                  <c:v>5.3620994196315901E-4</c:v>
                </c:pt>
                <c:pt idx="255">
                  <c:v>5.0466818067120803E-4</c:v>
                </c:pt>
                <c:pt idx="256">
                  <c:v>4.41584658087307E-4</c:v>
                </c:pt>
                <c:pt idx="257">
                  <c:v>4.41584658087307E-4</c:v>
                </c:pt>
                <c:pt idx="258">
                  <c:v>4.7312641937925797E-4</c:v>
                </c:pt>
                <c:pt idx="259">
                  <c:v>5.6775170325510901E-4</c:v>
                </c:pt>
                <c:pt idx="260">
                  <c:v>5.0466818067120803E-4</c:v>
                </c:pt>
                <c:pt idx="261">
                  <c:v>5.6775170325510901E-4</c:v>
                </c:pt>
                <c:pt idx="262">
                  <c:v>4.10042896795357E-4</c:v>
                </c:pt>
                <c:pt idx="263">
                  <c:v>4.7312641937925797E-4</c:v>
                </c:pt>
                <c:pt idx="264">
                  <c:v>3.7850113550340602E-4</c:v>
                </c:pt>
                <c:pt idx="265">
                  <c:v>7.5700227100681302E-4</c:v>
                </c:pt>
                <c:pt idx="266">
                  <c:v>5.0466818067120803E-4</c:v>
                </c:pt>
                <c:pt idx="267">
                  <c:v>5.9929346454705998E-4</c:v>
                </c:pt>
                <c:pt idx="268">
                  <c:v>4.41584658087307E-4</c:v>
                </c:pt>
                <c:pt idx="269">
                  <c:v>4.10042896795357E-4</c:v>
                </c:pt>
                <c:pt idx="270">
                  <c:v>5.6775170325510901E-4</c:v>
                </c:pt>
                <c:pt idx="271">
                  <c:v>5.0466818067120803E-4</c:v>
                </c:pt>
                <c:pt idx="272">
                  <c:v>4.41584658087307E-4</c:v>
                </c:pt>
                <c:pt idx="273">
                  <c:v>7.2546050971486204E-4</c:v>
                </c:pt>
                <c:pt idx="274">
                  <c:v>4.10042896795357E-4</c:v>
                </c:pt>
                <c:pt idx="275">
                  <c:v>5.0466818067120803E-4</c:v>
                </c:pt>
                <c:pt idx="276">
                  <c:v>3.4695937421145499E-4</c:v>
                </c:pt>
                <c:pt idx="277">
                  <c:v>7.2546050971486204E-4</c:v>
                </c:pt>
                <c:pt idx="278">
                  <c:v>5.6775170325510901E-4</c:v>
                </c:pt>
                <c:pt idx="279">
                  <c:v>5.9929346454705998E-4</c:v>
                </c:pt>
                <c:pt idx="280">
                  <c:v>4.7312641937925797E-4</c:v>
                </c:pt>
                <c:pt idx="281">
                  <c:v>5.6775170325510901E-4</c:v>
                </c:pt>
                <c:pt idx="282">
                  <c:v>4.41584658087307E-4</c:v>
                </c:pt>
                <c:pt idx="283">
                  <c:v>4.41584658087307E-4</c:v>
                </c:pt>
                <c:pt idx="284">
                  <c:v>4.7312641937925797E-4</c:v>
                </c:pt>
                <c:pt idx="285">
                  <c:v>4.7312641937925797E-4</c:v>
                </c:pt>
                <c:pt idx="286">
                  <c:v>6.6237698713096096E-4</c:v>
                </c:pt>
                <c:pt idx="287">
                  <c:v>4.10042896795357E-4</c:v>
                </c:pt>
                <c:pt idx="288">
                  <c:v>6.9391874842291096E-4</c:v>
                </c:pt>
                <c:pt idx="289">
                  <c:v>5.3620994196315901E-4</c:v>
                </c:pt>
                <c:pt idx="290">
                  <c:v>6.3083522583900998E-4</c:v>
                </c:pt>
                <c:pt idx="291">
                  <c:v>4.41584658087307E-4</c:v>
                </c:pt>
                <c:pt idx="292">
                  <c:v>5.0466818067120803E-4</c:v>
                </c:pt>
                <c:pt idx="293">
                  <c:v>6.3083522583900998E-4</c:v>
                </c:pt>
                <c:pt idx="294">
                  <c:v>3.4695937421145499E-4</c:v>
                </c:pt>
                <c:pt idx="295">
                  <c:v>5.3620994196315901E-4</c:v>
                </c:pt>
                <c:pt idx="296">
                  <c:v>3.7850113550340602E-4</c:v>
                </c:pt>
                <c:pt idx="297">
                  <c:v>2.8387585162755402E-4</c:v>
                </c:pt>
                <c:pt idx="298">
                  <c:v>3.7850113550340602E-4</c:v>
                </c:pt>
                <c:pt idx="299">
                  <c:v>3.1541761291950499E-4</c:v>
                </c:pt>
                <c:pt idx="300">
                  <c:v>4.7312641937925797E-4</c:v>
                </c:pt>
                <c:pt idx="301">
                  <c:v>5.6775170325510901E-4</c:v>
                </c:pt>
                <c:pt idx="302">
                  <c:v>5.0466818067120803E-4</c:v>
                </c:pt>
                <c:pt idx="303">
                  <c:v>3.4695937421145499E-4</c:v>
                </c:pt>
                <c:pt idx="304">
                  <c:v>5.0466818067120803E-4</c:v>
                </c:pt>
                <c:pt idx="305">
                  <c:v>4.41584658087307E-4</c:v>
                </c:pt>
                <c:pt idx="306">
                  <c:v>3.4695937421145499E-4</c:v>
                </c:pt>
                <c:pt idx="307">
                  <c:v>7.5700227100681302E-4</c:v>
                </c:pt>
                <c:pt idx="308">
                  <c:v>4.7312641937925797E-4</c:v>
                </c:pt>
                <c:pt idx="309">
                  <c:v>3.7850113550340602E-4</c:v>
                </c:pt>
                <c:pt idx="310">
                  <c:v>3.7850113550340602E-4</c:v>
                </c:pt>
                <c:pt idx="311">
                  <c:v>5.6775170325510901E-4</c:v>
                </c:pt>
                <c:pt idx="312">
                  <c:v>4.41584658087307E-4</c:v>
                </c:pt>
                <c:pt idx="313">
                  <c:v>5.6775170325510901E-4</c:v>
                </c:pt>
                <c:pt idx="314">
                  <c:v>4.10042896795357E-4</c:v>
                </c:pt>
                <c:pt idx="315">
                  <c:v>3.7850113550340602E-4</c:v>
                </c:pt>
                <c:pt idx="316">
                  <c:v>5.6775170325510901E-4</c:v>
                </c:pt>
                <c:pt idx="317">
                  <c:v>4.41584658087307E-4</c:v>
                </c:pt>
                <c:pt idx="318">
                  <c:v>5.3620994196315901E-4</c:v>
                </c:pt>
                <c:pt idx="319">
                  <c:v>7.8854403229876302E-4</c:v>
                </c:pt>
                <c:pt idx="320">
                  <c:v>5.6775170325510901E-4</c:v>
                </c:pt>
                <c:pt idx="321">
                  <c:v>3.7850113550340602E-4</c:v>
                </c:pt>
                <c:pt idx="322">
                  <c:v>3.7850113550340602E-4</c:v>
                </c:pt>
                <c:pt idx="323">
                  <c:v>7.8854403229876302E-4</c:v>
                </c:pt>
                <c:pt idx="324">
                  <c:v>5.9929346454705998E-4</c:v>
                </c:pt>
                <c:pt idx="325">
                  <c:v>5.3620994196315901E-4</c:v>
                </c:pt>
                <c:pt idx="326">
                  <c:v>4.10042896795357E-4</c:v>
                </c:pt>
                <c:pt idx="327">
                  <c:v>4.7312641937925797E-4</c:v>
                </c:pt>
                <c:pt idx="328">
                  <c:v>2.5233409033560401E-4</c:v>
                </c:pt>
                <c:pt idx="329">
                  <c:v>4.41584658087307E-4</c:v>
                </c:pt>
                <c:pt idx="330">
                  <c:v>6.3083522583900998E-4</c:v>
                </c:pt>
                <c:pt idx="331">
                  <c:v>4.7312641937925797E-4</c:v>
                </c:pt>
                <c:pt idx="332">
                  <c:v>8.20085793590714E-4</c:v>
                </c:pt>
                <c:pt idx="333">
                  <c:v>5.3620994196315901E-4</c:v>
                </c:pt>
                <c:pt idx="334">
                  <c:v>3.1541761291950499E-4</c:v>
                </c:pt>
                <c:pt idx="335">
                  <c:v>4.7312641937925797E-4</c:v>
                </c:pt>
                <c:pt idx="336">
                  <c:v>6.6237698713096096E-4</c:v>
                </c:pt>
                <c:pt idx="337">
                  <c:v>5.0466818067120803E-4</c:v>
                </c:pt>
                <c:pt idx="338">
                  <c:v>4.41584658087307E-4</c:v>
                </c:pt>
                <c:pt idx="339">
                  <c:v>5.9929346454705998E-4</c:v>
                </c:pt>
                <c:pt idx="340">
                  <c:v>5.6775170325510901E-4</c:v>
                </c:pt>
                <c:pt idx="341">
                  <c:v>5.0466818067120803E-4</c:v>
                </c:pt>
                <c:pt idx="342">
                  <c:v>4.7312641937925797E-4</c:v>
                </c:pt>
                <c:pt idx="343">
                  <c:v>3.4695937421145499E-4</c:v>
                </c:pt>
                <c:pt idx="344">
                  <c:v>5.9929346454705998E-4</c:v>
                </c:pt>
                <c:pt idx="345">
                  <c:v>5.0466818067120803E-4</c:v>
                </c:pt>
                <c:pt idx="346">
                  <c:v>3.7850113550340602E-4</c:v>
                </c:pt>
                <c:pt idx="347">
                  <c:v>5.0466818067120803E-4</c:v>
                </c:pt>
                <c:pt idx="348">
                  <c:v>5.9929346454705998E-4</c:v>
                </c:pt>
                <c:pt idx="349">
                  <c:v>6.6237698713096096E-4</c:v>
                </c:pt>
                <c:pt idx="350">
                  <c:v>5.9929346454705998E-4</c:v>
                </c:pt>
                <c:pt idx="351">
                  <c:v>3.1541761291950499E-4</c:v>
                </c:pt>
                <c:pt idx="352">
                  <c:v>5.0466818067120803E-4</c:v>
                </c:pt>
                <c:pt idx="353">
                  <c:v>4.7312641937925797E-4</c:v>
                </c:pt>
                <c:pt idx="354">
                  <c:v>3.7850113550340602E-4</c:v>
                </c:pt>
                <c:pt idx="355">
                  <c:v>4.41584658087307E-4</c:v>
                </c:pt>
                <c:pt idx="356">
                  <c:v>5.6775170325510901E-4</c:v>
                </c:pt>
                <c:pt idx="357">
                  <c:v>4.7312641937925797E-4</c:v>
                </c:pt>
                <c:pt idx="358">
                  <c:v>3.7850113550340602E-4</c:v>
                </c:pt>
                <c:pt idx="359">
                  <c:v>3.7850113550340602E-4</c:v>
                </c:pt>
                <c:pt idx="360">
                  <c:v>6.3083522583900998E-4</c:v>
                </c:pt>
                <c:pt idx="361">
                  <c:v>5.6775170325510901E-4</c:v>
                </c:pt>
                <c:pt idx="362">
                  <c:v>4.10042896795357E-4</c:v>
                </c:pt>
                <c:pt idx="363">
                  <c:v>4.10042896795357E-4</c:v>
                </c:pt>
                <c:pt idx="364">
                  <c:v>4.7312641937925797E-4</c:v>
                </c:pt>
                <c:pt idx="365">
                  <c:v>6.3083522583900998E-4</c:v>
                </c:pt>
                <c:pt idx="366">
                  <c:v>4.10042896795357E-4</c:v>
                </c:pt>
                <c:pt idx="367">
                  <c:v>2.8387585162755402E-4</c:v>
                </c:pt>
                <c:pt idx="368">
                  <c:v>5.6775170325510901E-4</c:v>
                </c:pt>
                <c:pt idx="369">
                  <c:v>6.9391874842291096E-4</c:v>
                </c:pt>
                <c:pt idx="370">
                  <c:v>3.7850113550340602E-4</c:v>
                </c:pt>
                <c:pt idx="371">
                  <c:v>6.6237698713096096E-4</c:v>
                </c:pt>
                <c:pt idx="372">
                  <c:v>2.8387585162755402E-4</c:v>
                </c:pt>
                <c:pt idx="373">
                  <c:v>5.3620994196315901E-4</c:v>
                </c:pt>
                <c:pt idx="374">
                  <c:v>4.41584658087307E-4</c:v>
                </c:pt>
                <c:pt idx="375">
                  <c:v>4.41584658087307E-4</c:v>
                </c:pt>
                <c:pt idx="376">
                  <c:v>6.6237698713096096E-4</c:v>
                </c:pt>
                <c:pt idx="377">
                  <c:v>5.9929346454705998E-4</c:v>
                </c:pt>
                <c:pt idx="378">
                  <c:v>5.6775170325510901E-4</c:v>
                </c:pt>
                <c:pt idx="379">
                  <c:v>5.9929346454705998E-4</c:v>
                </c:pt>
                <c:pt idx="380">
                  <c:v>3.7850113550340602E-4</c:v>
                </c:pt>
                <c:pt idx="381">
                  <c:v>4.7312641937925797E-4</c:v>
                </c:pt>
                <c:pt idx="382">
                  <c:v>4.10042896795357E-4</c:v>
                </c:pt>
                <c:pt idx="383">
                  <c:v>5.6775170325510901E-4</c:v>
                </c:pt>
                <c:pt idx="384">
                  <c:v>4.7312641937925797E-4</c:v>
                </c:pt>
                <c:pt idx="385">
                  <c:v>5.9929346454705998E-4</c:v>
                </c:pt>
                <c:pt idx="386">
                  <c:v>6.6237698713096096E-4</c:v>
                </c:pt>
                <c:pt idx="387">
                  <c:v>2.8387585162755402E-4</c:v>
                </c:pt>
                <c:pt idx="388">
                  <c:v>2.5233409033560401E-4</c:v>
                </c:pt>
                <c:pt idx="389">
                  <c:v>6.3083522583900998E-4</c:v>
                </c:pt>
                <c:pt idx="390">
                  <c:v>4.41584658087307E-4</c:v>
                </c:pt>
                <c:pt idx="391">
                  <c:v>4.10042896795357E-4</c:v>
                </c:pt>
                <c:pt idx="392">
                  <c:v>3.7850113550340602E-4</c:v>
                </c:pt>
                <c:pt idx="393">
                  <c:v>5.9929346454705998E-4</c:v>
                </c:pt>
                <c:pt idx="394">
                  <c:v>5.6775170325510901E-4</c:v>
                </c:pt>
                <c:pt idx="395">
                  <c:v>4.7312641937925797E-4</c:v>
                </c:pt>
                <c:pt idx="396">
                  <c:v>4.41584658087307E-4</c:v>
                </c:pt>
                <c:pt idx="397">
                  <c:v>2.8387585162755402E-4</c:v>
                </c:pt>
                <c:pt idx="398">
                  <c:v>7.2546050971486204E-4</c:v>
                </c:pt>
                <c:pt idx="399">
                  <c:v>4.41584658087307E-4</c:v>
                </c:pt>
                <c:pt idx="400">
                  <c:v>3.1541761291950499E-4</c:v>
                </c:pt>
                <c:pt idx="401">
                  <c:v>3.4695937421145499E-4</c:v>
                </c:pt>
                <c:pt idx="402">
                  <c:v>4.41584658087307E-4</c:v>
                </c:pt>
                <c:pt idx="403">
                  <c:v>6.9391874842291096E-4</c:v>
                </c:pt>
                <c:pt idx="404">
                  <c:v>4.10042896795357E-4</c:v>
                </c:pt>
                <c:pt idx="405">
                  <c:v>4.7312641937925797E-4</c:v>
                </c:pt>
                <c:pt idx="406">
                  <c:v>4.7312641937925797E-4</c:v>
                </c:pt>
                <c:pt idx="407">
                  <c:v>5.0466818067120803E-4</c:v>
                </c:pt>
                <c:pt idx="408">
                  <c:v>4.41584658087307E-4</c:v>
                </c:pt>
                <c:pt idx="409">
                  <c:v>4.41584658087307E-4</c:v>
                </c:pt>
                <c:pt idx="410">
                  <c:v>5.6775170325510901E-4</c:v>
                </c:pt>
                <c:pt idx="411">
                  <c:v>5.3620994196315901E-4</c:v>
                </c:pt>
                <c:pt idx="412">
                  <c:v>6.6237698713096096E-4</c:v>
                </c:pt>
                <c:pt idx="413">
                  <c:v>4.41584658087307E-4</c:v>
                </c:pt>
                <c:pt idx="414">
                  <c:v>2.5233409033560401E-4</c:v>
                </c:pt>
                <c:pt idx="415">
                  <c:v>5.9929346454705998E-4</c:v>
                </c:pt>
                <c:pt idx="416">
                  <c:v>2.8387585162755402E-4</c:v>
                </c:pt>
                <c:pt idx="417">
                  <c:v>4.10042896795357E-4</c:v>
                </c:pt>
                <c:pt idx="418">
                  <c:v>5.0466818067120803E-4</c:v>
                </c:pt>
                <c:pt idx="419">
                  <c:v>3.1541761291950499E-4</c:v>
                </c:pt>
                <c:pt idx="420">
                  <c:v>5.3620994196315901E-4</c:v>
                </c:pt>
                <c:pt idx="421">
                  <c:v>4.10042896795357E-4</c:v>
                </c:pt>
                <c:pt idx="422">
                  <c:v>6.3083522583900998E-4</c:v>
                </c:pt>
                <c:pt idx="423">
                  <c:v>3.4695937421145499E-4</c:v>
                </c:pt>
                <c:pt idx="424">
                  <c:v>7.5700227100681302E-4</c:v>
                </c:pt>
                <c:pt idx="425">
                  <c:v>4.41584658087307E-4</c:v>
                </c:pt>
                <c:pt idx="426">
                  <c:v>5.3620994196315901E-4</c:v>
                </c:pt>
                <c:pt idx="427">
                  <c:v>3.7850113550340602E-4</c:v>
                </c:pt>
                <c:pt idx="428">
                  <c:v>5.0466818067120803E-4</c:v>
                </c:pt>
                <c:pt idx="429">
                  <c:v>5.0466818067120803E-4</c:v>
                </c:pt>
                <c:pt idx="430">
                  <c:v>4.41584658087307E-4</c:v>
                </c:pt>
                <c:pt idx="431">
                  <c:v>4.41584658087307E-4</c:v>
                </c:pt>
                <c:pt idx="432">
                  <c:v>5.9929346454705998E-4</c:v>
                </c:pt>
                <c:pt idx="433">
                  <c:v>3.4695937421145499E-4</c:v>
                </c:pt>
                <c:pt idx="434">
                  <c:v>5.6775170325510901E-4</c:v>
                </c:pt>
                <c:pt idx="435">
                  <c:v>3.7850113550340602E-4</c:v>
                </c:pt>
                <c:pt idx="436">
                  <c:v>4.10042896795357E-4</c:v>
                </c:pt>
                <c:pt idx="437">
                  <c:v>5.9929346454705998E-4</c:v>
                </c:pt>
                <c:pt idx="438">
                  <c:v>5.6775170325510901E-4</c:v>
                </c:pt>
                <c:pt idx="439">
                  <c:v>6.9391874842291096E-4</c:v>
                </c:pt>
                <c:pt idx="440">
                  <c:v>5.0466818067120803E-4</c:v>
                </c:pt>
                <c:pt idx="441">
                  <c:v>3.7850113550340602E-4</c:v>
                </c:pt>
                <c:pt idx="442">
                  <c:v>3.7850113550340602E-4</c:v>
                </c:pt>
                <c:pt idx="443">
                  <c:v>4.10042896795357E-4</c:v>
                </c:pt>
                <c:pt idx="444">
                  <c:v>5.6775170325510901E-4</c:v>
                </c:pt>
                <c:pt idx="445">
                  <c:v>3.1541761291950499E-4</c:v>
                </c:pt>
                <c:pt idx="446">
                  <c:v>6.9391874842291096E-4</c:v>
                </c:pt>
                <c:pt idx="447">
                  <c:v>3.4695937421145499E-4</c:v>
                </c:pt>
                <c:pt idx="448">
                  <c:v>4.10042896795357E-4</c:v>
                </c:pt>
                <c:pt idx="449">
                  <c:v>2.5233409033560401E-4</c:v>
                </c:pt>
                <c:pt idx="450">
                  <c:v>5.6775170325510901E-4</c:v>
                </c:pt>
                <c:pt idx="451">
                  <c:v>3.1541761291950499E-4</c:v>
                </c:pt>
                <c:pt idx="452">
                  <c:v>5.3620994196315901E-4</c:v>
                </c:pt>
                <c:pt idx="453">
                  <c:v>5.3620994196315901E-4</c:v>
                </c:pt>
                <c:pt idx="454">
                  <c:v>5.6775170325510901E-4</c:v>
                </c:pt>
                <c:pt idx="455">
                  <c:v>4.10042896795357E-4</c:v>
                </c:pt>
                <c:pt idx="456">
                  <c:v>5.0466818067120803E-4</c:v>
                </c:pt>
                <c:pt idx="457">
                  <c:v>4.41584658087307E-4</c:v>
                </c:pt>
                <c:pt idx="458">
                  <c:v>5.9929346454705998E-4</c:v>
                </c:pt>
                <c:pt idx="459">
                  <c:v>8.20085793590714E-4</c:v>
                </c:pt>
                <c:pt idx="460">
                  <c:v>2.8387585162755402E-4</c:v>
                </c:pt>
                <c:pt idx="461">
                  <c:v>5.0466818067120803E-4</c:v>
                </c:pt>
                <c:pt idx="462">
                  <c:v>6.3083522583900998E-4</c:v>
                </c:pt>
                <c:pt idx="463">
                  <c:v>6.3083522583900998E-4</c:v>
                </c:pt>
                <c:pt idx="464">
                  <c:v>5.9929346454705998E-4</c:v>
                </c:pt>
                <c:pt idx="465">
                  <c:v>5.3620994196315901E-4</c:v>
                </c:pt>
                <c:pt idx="466">
                  <c:v>4.7312641937925797E-4</c:v>
                </c:pt>
                <c:pt idx="467">
                  <c:v>5.3620994196315901E-4</c:v>
                </c:pt>
                <c:pt idx="468">
                  <c:v>5.6775170325510901E-4</c:v>
                </c:pt>
                <c:pt idx="469">
                  <c:v>4.41584658087307E-4</c:v>
                </c:pt>
                <c:pt idx="470">
                  <c:v>4.41584658087307E-4</c:v>
                </c:pt>
                <c:pt idx="471">
                  <c:v>5.3620994196315901E-4</c:v>
                </c:pt>
                <c:pt idx="472">
                  <c:v>4.7312641937925797E-4</c:v>
                </c:pt>
                <c:pt idx="473">
                  <c:v>3.4695937421145499E-4</c:v>
                </c:pt>
                <c:pt idx="474">
                  <c:v>5.3620994196315901E-4</c:v>
                </c:pt>
                <c:pt idx="475">
                  <c:v>4.41584658087307E-4</c:v>
                </c:pt>
                <c:pt idx="476">
                  <c:v>3.7850113550340602E-4</c:v>
                </c:pt>
                <c:pt idx="477">
                  <c:v>4.7312641937925797E-4</c:v>
                </c:pt>
                <c:pt idx="478">
                  <c:v>5.3620994196315901E-4</c:v>
                </c:pt>
                <c:pt idx="479">
                  <c:v>5.0466818067120803E-4</c:v>
                </c:pt>
                <c:pt idx="480">
                  <c:v>4.41584658087307E-4</c:v>
                </c:pt>
                <c:pt idx="481">
                  <c:v>4.41584658087307E-4</c:v>
                </c:pt>
                <c:pt idx="482">
                  <c:v>7.2546050971486204E-4</c:v>
                </c:pt>
                <c:pt idx="483">
                  <c:v>2.8387585162755402E-4</c:v>
                </c:pt>
                <c:pt idx="484">
                  <c:v>3.4695937421145499E-4</c:v>
                </c:pt>
                <c:pt idx="485">
                  <c:v>5.9929346454705998E-4</c:v>
                </c:pt>
                <c:pt idx="486">
                  <c:v>5.6775170325510901E-4</c:v>
                </c:pt>
                <c:pt idx="487">
                  <c:v>5.9929346454705998E-4</c:v>
                </c:pt>
                <c:pt idx="488">
                  <c:v>5.3620994196315901E-4</c:v>
                </c:pt>
                <c:pt idx="489">
                  <c:v>8.20085793590714E-4</c:v>
                </c:pt>
                <c:pt idx="490">
                  <c:v>5.6775170325510901E-4</c:v>
                </c:pt>
                <c:pt idx="491">
                  <c:v>5.9929346454705998E-4</c:v>
                </c:pt>
                <c:pt idx="492">
                  <c:v>4.10042896795357E-4</c:v>
                </c:pt>
                <c:pt idx="493">
                  <c:v>5.0466818067120803E-4</c:v>
                </c:pt>
                <c:pt idx="494">
                  <c:v>6.3083522583900998E-4</c:v>
                </c:pt>
                <c:pt idx="495">
                  <c:v>5.0466818067120803E-4</c:v>
                </c:pt>
                <c:pt idx="496">
                  <c:v>5.0466818067120803E-4</c:v>
                </c:pt>
                <c:pt idx="497">
                  <c:v>2.5233409033560401E-4</c:v>
                </c:pt>
                <c:pt idx="498">
                  <c:v>2.5233409033560401E-4</c:v>
                </c:pt>
                <c:pt idx="499">
                  <c:v>5.3620994196315901E-4</c:v>
                </c:pt>
                <c:pt idx="500">
                  <c:v>5.3620994196315901E-4</c:v>
                </c:pt>
                <c:pt idx="501">
                  <c:v>5.3620994196315901E-4</c:v>
                </c:pt>
                <c:pt idx="502">
                  <c:v>6.6237698713096096E-4</c:v>
                </c:pt>
                <c:pt idx="503">
                  <c:v>5.0466818067120803E-4</c:v>
                </c:pt>
                <c:pt idx="504">
                  <c:v>3.1541761291950499E-4</c:v>
                </c:pt>
                <c:pt idx="505">
                  <c:v>5.3620994196315901E-4</c:v>
                </c:pt>
                <c:pt idx="506">
                  <c:v>4.41584658087307E-4</c:v>
                </c:pt>
                <c:pt idx="507">
                  <c:v>4.41584658087307E-4</c:v>
                </c:pt>
                <c:pt idx="508">
                  <c:v>5.3620994196315901E-4</c:v>
                </c:pt>
                <c:pt idx="509">
                  <c:v>4.41584658087307E-4</c:v>
                </c:pt>
                <c:pt idx="510">
                  <c:v>4.7312641937925797E-4</c:v>
                </c:pt>
                <c:pt idx="511">
                  <c:v>4.41584658087307E-4</c:v>
                </c:pt>
                <c:pt idx="512">
                  <c:v>3.4695937421145499E-4</c:v>
                </c:pt>
                <c:pt idx="513">
                  <c:v>4.41584658087307E-4</c:v>
                </c:pt>
                <c:pt idx="514">
                  <c:v>4.41584658087307E-4</c:v>
                </c:pt>
                <c:pt idx="515">
                  <c:v>5.0466818067120803E-4</c:v>
                </c:pt>
                <c:pt idx="516">
                  <c:v>3.4695937421145499E-4</c:v>
                </c:pt>
                <c:pt idx="517">
                  <c:v>6.6237698713096096E-4</c:v>
                </c:pt>
                <c:pt idx="518">
                  <c:v>6.9391874842291096E-4</c:v>
                </c:pt>
                <c:pt idx="519">
                  <c:v>2.5233409033560401E-4</c:v>
                </c:pt>
                <c:pt idx="520">
                  <c:v>6.3083522583900998E-4</c:v>
                </c:pt>
                <c:pt idx="521">
                  <c:v>4.10042896795357E-4</c:v>
                </c:pt>
                <c:pt idx="522">
                  <c:v>5.9929346454705998E-4</c:v>
                </c:pt>
                <c:pt idx="523">
                  <c:v>4.41584658087307E-4</c:v>
                </c:pt>
                <c:pt idx="524">
                  <c:v>4.7312641937925797E-4</c:v>
                </c:pt>
                <c:pt idx="525">
                  <c:v>4.41584658087307E-4</c:v>
                </c:pt>
                <c:pt idx="526">
                  <c:v>2.5233409033560401E-4</c:v>
                </c:pt>
                <c:pt idx="527">
                  <c:v>4.10042896795357E-4</c:v>
                </c:pt>
                <c:pt idx="528">
                  <c:v>3.4695937421145499E-4</c:v>
                </c:pt>
                <c:pt idx="529">
                  <c:v>3.7850113550340602E-4</c:v>
                </c:pt>
                <c:pt idx="530">
                  <c:v>3.1541761291950499E-4</c:v>
                </c:pt>
                <c:pt idx="531">
                  <c:v>4.10042896795357E-4</c:v>
                </c:pt>
                <c:pt idx="532">
                  <c:v>5.9929346454705998E-4</c:v>
                </c:pt>
                <c:pt idx="533">
                  <c:v>5.9929346454705998E-4</c:v>
                </c:pt>
                <c:pt idx="534">
                  <c:v>3.7850113550340602E-4</c:v>
                </c:pt>
                <c:pt idx="535">
                  <c:v>5.3620994196315901E-4</c:v>
                </c:pt>
                <c:pt idx="536">
                  <c:v>5.3620994196315901E-4</c:v>
                </c:pt>
                <c:pt idx="537">
                  <c:v>5.0466818067120803E-4</c:v>
                </c:pt>
                <c:pt idx="538">
                  <c:v>3.4695937421145499E-4</c:v>
                </c:pt>
                <c:pt idx="539">
                  <c:v>4.7312641937925797E-4</c:v>
                </c:pt>
                <c:pt idx="540">
                  <c:v>3.7850113550340602E-4</c:v>
                </c:pt>
                <c:pt idx="541">
                  <c:v>3.1541761291950499E-4</c:v>
                </c:pt>
                <c:pt idx="542">
                  <c:v>4.41584658087307E-4</c:v>
                </c:pt>
                <c:pt idx="543">
                  <c:v>5.0466818067120803E-4</c:v>
                </c:pt>
                <c:pt idx="544">
                  <c:v>4.10042896795357E-4</c:v>
                </c:pt>
                <c:pt idx="545">
                  <c:v>3.4695937421145499E-4</c:v>
                </c:pt>
                <c:pt idx="546">
                  <c:v>4.10042896795357E-4</c:v>
                </c:pt>
                <c:pt idx="547">
                  <c:v>5.3620994196315901E-4</c:v>
                </c:pt>
                <c:pt idx="548">
                  <c:v>4.10042896795357E-4</c:v>
                </c:pt>
                <c:pt idx="549">
                  <c:v>4.41584658087307E-4</c:v>
                </c:pt>
                <c:pt idx="550">
                  <c:v>4.10042896795357E-4</c:v>
                </c:pt>
                <c:pt idx="551">
                  <c:v>5.3620994196315901E-4</c:v>
                </c:pt>
                <c:pt idx="552">
                  <c:v>5.0466818067120803E-4</c:v>
                </c:pt>
                <c:pt idx="553">
                  <c:v>4.10042896795357E-4</c:v>
                </c:pt>
                <c:pt idx="554">
                  <c:v>5.9929346454705998E-4</c:v>
                </c:pt>
                <c:pt idx="555">
                  <c:v>3.4695937421145499E-4</c:v>
                </c:pt>
                <c:pt idx="556">
                  <c:v>5.3620994196315901E-4</c:v>
                </c:pt>
                <c:pt idx="557">
                  <c:v>3.7850113550340602E-4</c:v>
                </c:pt>
                <c:pt idx="558">
                  <c:v>5.6775170325510901E-4</c:v>
                </c:pt>
                <c:pt idx="559">
                  <c:v>5.0466818067120803E-4</c:v>
                </c:pt>
                <c:pt idx="560">
                  <c:v>4.7312641937925797E-4</c:v>
                </c:pt>
                <c:pt idx="561">
                  <c:v>3.7850113550340602E-4</c:v>
                </c:pt>
                <c:pt idx="562">
                  <c:v>8.20085793590714E-4</c:v>
                </c:pt>
                <c:pt idx="563">
                  <c:v>4.10042896795357E-4</c:v>
                </c:pt>
                <c:pt idx="564">
                  <c:v>7.2546050971486204E-4</c:v>
                </c:pt>
                <c:pt idx="565">
                  <c:v>6.9391874842291096E-4</c:v>
                </c:pt>
                <c:pt idx="566">
                  <c:v>5.9929346454705998E-4</c:v>
                </c:pt>
                <c:pt idx="567">
                  <c:v>2.8387585162755402E-4</c:v>
                </c:pt>
                <c:pt idx="568">
                  <c:v>5.3620994196315901E-4</c:v>
                </c:pt>
                <c:pt idx="569">
                  <c:v>6.3083522583900998E-4</c:v>
                </c:pt>
                <c:pt idx="570">
                  <c:v>4.10042896795357E-4</c:v>
                </c:pt>
                <c:pt idx="571">
                  <c:v>5.6775170325510901E-4</c:v>
                </c:pt>
                <c:pt idx="572">
                  <c:v>5.9929346454705998E-4</c:v>
                </c:pt>
                <c:pt idx="573">
                  <c:v>6.3083522583900998E-4</c:v>
                </c:pt>
                <c:pt idx="574">
                  <c:v>4.7312641937925797E-4</c:v>
                </c:pt>
                <c:pt idx="575">
                  <c:v>7.5700227100681302E-4</c:v>
                </c:pt>
                <c:pt idx="576">
                  <c:v>3.4695937421145499E-4</c:v>
                </c:pt>
                <c:pt idx="577">
                  <c:v>4.7312641937925797E-4</c:v>
                </c:pt>
                <c:pt idx="578">
                  <c:v>4.41584658087307E-4</c:v>
                </c:pt>
                <c:pt idx="579">
                  <c:v>4.41584658087307E-4</c:v>
                </c:pt>
                <c:pt idx="580">
                  <c:v>5.3620994196315901E-4</c:v>
                </c:pt>
                <c:pt idx="581">
                  <c:v>4.10042896795357E-4</c:v>
                </c:pt>
                <c:pt idx="582">
                  <c:v>3.7850113550340602E-4</c:v>
                </c:pt>
                <c:pt idx="583">
                  <c:v>5.0466818067120803E-4</c:v>
                </c:pt>
                <c:pt idx="584">
                  <c:v>6.6237698713096096E-4</c:v>
                </c:pt>
                <c:pt idx="585">
                  <c:v>4.10042896795357E-4</c:v>
                </c:pt>
                <c:pt idx="586">
                  <c:v>3.7850113550340602E-4</c:v>
                </c:pt>
                <c:pt idx="587">
                  <c:v>3.1541761291950499E-4</c:v>
                </c:pt>
                <c:pt idx="588">
                  <c:v>5.0466818067120803E-4</c:v>
                </c:pt>
                <c:pt idx="589">
                  <c:v>6.6237698713096096E-4</c:v>
                </c:pt>
                <c:pt idx="590">
                  <c:v>5.3620994196315901E-4</c:v>
                </c:pt>
                <c:pt idx="591">
                  <c:v>3.7850113550340602E-4</c:v>
                </c:pt>
                <c:pt idx="592">
                  <c:v>3.1541761291950499E-4</c:v>
                </c:pt>
                <c:pt idx="593">
                  <c:v>6.3083522583900998E-4</c:v>
                </c:pt>
                <c:pt idx="594">
                  <c:v>5.0466818067120803E-4</c:v>
                </c:pt>
                <c:pt idx="595">
                  <c:v>6.6237698713096096E-4</c:v>
                </c:pt>
                <c:pt idx="596">
                  <c:v>4.41584658087307E-4</c:v>
                </c:pt>
                <c:pt idx="597">
                  <c:v>3.4695937421145499E-4</c:v>
                </c:pt>
                <c:pt idx="598">
                  <c:v>3.1541761291950499E-4</c:v>
                </c:pt>
                <c:pt idx="599">
                  <c:v>3.4695937421145499E-4</c:v>
                </c:pt>
                <c:pt idx="600">
                  <c:v>5.6775170325510901E-4</c:v>
                </c:pt>
                <c:pt idx="601">
                  <c:v>3.7850113550340602E-4</c:v>
                </c:pt>
                <c:pt idx="602">
                  <c:v>4.41584658087307E-4</c:v>
                </c:pt>
                <c:pt idx="603">
                  <c:v>4.7312641937925797E-4</c:v>
                </c:pt>
                <c:pt idx="604">
                  <c:v>5.9929346454705998E-4</c:v>
                </c:pt>
                <c:pt idx="605">
                  <c:v>6.3083522583900998E-4</c:v>
                </c:pt>
                <c:pt idx="606">
                  <c:v>5.3620994196315901E-4</c:v>
                </c:pt>
                <c:pt idx="607">
                  <c:v>4.7312641937925797E-4</c:v>
                </c:pt>
                <c:pt idx="608">
                  <c:v>6.6237698713096096E-4</c:v>
                </c:pt>
                <c:pt idx="609">
                  <c:v>3.7850113550340602E-4</c:v>
                </c:pt>
                <c:pt idx="610">
                  <c:v>6.3083522583900998E-4</c:v>
                </c:pt>
                <c:pt idx="611">
                  <c:v>3.1541761291950499E-4</c:v>
                </c:pt>
                <c:pt idx="612">
                  <c:v>3.7850113550340602E-4</c:v>
                </c:pt>
                <c:pt idx="613">
                  <c:v>6.6237698713096096E-4</c:v>
                </c:pt>
                <c:pt idx="614">
                  <c:v>3.7850113550340602E-4</c:v>
                </c:pt>
                <c:pt idx="615">
                  <c:v>4.41584658087307E-4</c:v>
                </c:pt>
                <c:pt idx="616">
                  <c:v>6.3083522583900998E-4</c:v>
                </c:pt>
                <c:pt idx="617">
                  <c:v>4.7312641937925797E-4</c:v>
                </c:pt>
                <c:pt idx="618">
                  <c:v>4.41584658087307E-4</c:v>
                </c:pt>
                <c:pt idx="619">
                  <c:v>3.4695937421145499E-4</c:v>
                </c:pt>
                <c:pt idx="620">
                  <c:v>4.7312641937925797E-4</c:v>
                </c:pt>
                <c:pt idx="621">
                  <c:v>6.3083522583900998E-4</c:v>
                </c:pt>
                <c:pt idx="622">
                  <c:v>5.6775170325510901E-4</c:v>
                </c:pt>
                <c:pt idx="623">
                  <c:v>5.6775170325510901E-4</c:v>
                </c:pt>
                <c:pt idx="624">
                  <c:v>4.7312641937925797E-4</c:v>
                </c:pt>
                <c:pt idx="625">
                  <c:v>4.41584658087307E-4</c:v>
                </c:pt>
                <c:pt idx="626">
                  <c:v>3.4695937421145499E-4</c:v>
                </c:pt>
                <c:pt idx="627">
                  <c:v>5.9929346454705998E-4</c:v>
                </c:pt>
                <c:pt idx="628">
                  <c:v>5.3620994196315901E-4</c:v>
                </c:pt>
                <c:pt idx="629">
                  <c:v>4.10042896795357E-4</c:v>
                </c:pt>
                <c:pt idx="630">
                  <c:v>6.6237698713096096E-4</c:v>
                </c:pt>
                <c:pt idx="631">
                  <c:v>3.4695937421145499E-4</c:v>
                </c:pt>
                <c:pt idx="632">
                  <c:v>6.9391874842291096E-4</c:v>
                </c:pt>
                <c:pt idx="633">
                  <c:v>5.0466818067120803E-4</c:v>
                </c:pt>
                <c:pt idx="634">
                  <c:v>4.41584658087307E-4</c:v>
                </c:pt>
                <c:pt idx="635">
                  <c:v>4.10042896795357E-4</c:v>
                </c:pt>
                <c:pt idx="636">
                  <c:v>5.0466818067120803E-4</c:v>
                </c:pt>
                <c:pt idx="637">
                  <c:v>4.41584658087307E-4</c:v>
                </c:pt>
                <c:pt idx="638">
                  <c:v>3.4695937421145499E-4</c:v>
                </c:pt>
                <c:pt idx="639">
                  <c:v>3.7850113550340602E-4</c:v>
                </c:pt>
                <c:pt idx="640">
                  <c:v>6.9391874842291096E-4</c:v>
                </c:pt>
                <c:pt idx="641">
                  <c:v>5.0466818067120803E-4</c:v>
                </c:pt>
                <c:pt idx="642">
                  <c:v>4.10042896795357E-4</c:v>
                </c:pt>
                <c:pt idx="643">
                  <c:v>2.5233409033560401E-4</c:v>
                </c:pt>
                <c:pt idx="644">
                  <c:v>3.1541761291950499E-4</c:v>
                </c:pt>
                <c:pt idx="645">
                  <c:v>6.3083522583900998E-4</c:v>
                </c:pt>
                <c:pt idx="646">
                  <c:v>5.3620994196315901E-4</c:v>
                </c:pt>
                <c:pt idx="647">
                  <c:v>3.4695937421145499E-4</c:v>
                </c:pt>
                <c:pt idx="648">
                  <c:v>3.7850113550340602E-4</c:v>
                </c:pt>
                <c:pt idx="649">
                  <c:v>3.4695937421145499E-4</c:v>
                </c:pt>
                <c:pt idx="650">
                  <c:v>5.0466818067120803E-4</c:v>
                </c:pt>
                <c:pt idx="651">
                  <c:v>4.41584658087307E-4</c:v>
                </c:pt>
                <c:pt idx="652">
                  <c:v>2.5233409033560401E-4</c:v>
                </c:pt>
                <c:pt idx="653">
                  <c:v>5.0466818067120803E-4</c:v>
                </c:pt>
                <c:pt idx="654">
                  <c:v>4.7312641937925797E-4</c:v>
                </c:pt>
                <c:pt idx="655">
                  <c:v>5.6775170325510901E-4</c:v>
                </c:pt>
                <c:pt idx="656">
                  <c:v>3.7850113550340602E-4</c:v>
                </c:pt>
                <c:pt idx="657">
                  <c:v>3.4695937421145499E-4</c:v>
                </c:pt>
                <c:pt idx="658">
                  <c:v>1.8925056775170301E-4</c:v>
                </c:pt>
                <c:pt idx="659">
                  <c:v>5.6775170325510901E-4</c:v>
                </c:pt>
                <c:pt idx="660">
                  <c:v>3.7850113550340602E-4</c:v>
                </c:pt>
                <c:pt idx="661">
                  <c:v>4.7312641937925797E-4</c:v>
                </c:pt>
                <c:pt idx="662">
                  <c:v>6.6237698713096096E-4</c:v>
                </c:pt>
                <c:pt idx="663">
                  <c:v>5.3620994196315901E-4</c:v>
                </c:pt>
                <c:pt idx="664">
                  <c:v>5.3620994196315901E-4</c:v>
                </c:pt>
                <c:pt idx="665">
                  <c:v>4.10042896795357E-4</c:v>
                </c:pt>
                <c:pt idx="666">
                  <c:v>3.1541761291950499E-4</c:v>
                </c:pt>
                <c:pt idx="667">
                  <c:v>3.1541761291950499E-4</c:v>
                </c:pt>
                <c:pt idx="668">
                  <c:v>5.6775170325510901E-4</c:v>
                </c:pt>
                <c:pt idx="669">
                  <c:v>3.7850113550340602E-4</c:v>
                </c:pt>
                <c:pt idx="670">
                  <c:v>2.2079232904365301E-4</c:v>
                </c:pt>
                <c:pt idx="671">
                  <c:v>5.0466818067120803E-4</c:v>
                </c:pt>
                <c:pt idx="672">
                  <c:v>4.7312641937925797E-4</c:v>
                </c:pt>
                <c:pt idx="673">
                  <c:v>5.0466818067120803E-4</c:v>
                </c:pt>
                <c:pt idx="674">
                  <c:v>5.3620994196315901E-4</c:v>
                </c:pt>
                <c:pt idx="675">
                  <c:v>5.3620994196315901E-4</c:v>
                </c:pt>
                <c:pt idx="676">
                  <c:v>6.3083522583900998E-4</c:v>
                </c:pt>
                <c:pt idx="677">
                  <c:v>5.6775170325510901E-4</c:v>
                </c:pt>
                <c:pt idx="678">
                  <c:v>5.0466818067120803E-4</c:v>
                </c:pt>
                <c:pt idx="679">
                  <c:v>5.9929346454705998E-4</c:v>
                </c:pt>
                <c:pt idx="680">
                  <c:v>4.41584658087307E-4</c:v>
                </c:pt>
                <c:pt idx="681">
                  <c:v>5.0466818067120803E-4</c:v>
                </c:pt>
                <c:pt idx="682">
                  <c:v>5.0466818067120803E-4</c:v>
                </c:pt>
                <c:pt idx="683">
                  <c:v>7.5700227100681302E-4</c:v>
                </c:pt>
                <c:pt idx="684">
                  <c:v>5.9929346454705998E-4</c:v>
                </c:pt>
                <c:pt idx="685">
                  <c:v>4.41584658087307E-4</c:v>
                </c:pt>
                <c:pt idx="686">
                  <c:v>5.3620994196315901E-4</c:v>
                </c:pt>
                <c:pt idx="687">
                  <c:v>4.10042896795357E-4</c:v>
                </c:pt>
                <c:pt idx="688">
                  <c:v>7.5700227100681302E-4</c:v>
                </c:pt>
                <c:pt idx="689">
                  <c:v>4.41584658087307E-4</c:v>
                </c:pt>
                <c:pt idx="690">
                  <c:v>5.3620994196315901E-4</c:v>
                </c:pt>
                <c:pt idx="691">
                  <c:v>5.0466818067120803E-4</c:v>
                </c:pt>
                <c:pt idx="692">
                  <c:v>5.6775170325510901E-4</c:v>
                </c:pt>
                <c:pt idx="693">
                  <c:v>5.9929346454705998E-4</c:v>
                </c:pt>
                <c:pt idx="694">
                  <c:v>1.8925056775170301E-4</c:v>
                </c:pt>
                <c:pt idx="695">
                  <c:v>5.9929346454705998E-4</c:v>
                </c:pt>
                <c:pt idx="696">
                  <c:v>3.4695937421145499E-4</c:v>
                </c:pt>
                <c:pt idx="697">
                  <c:v>4.41584658087307E-4</c:v>
                </c:pt>
                <c:pt idx="698">
                  <c:v>4.41584658087307E-4</c:v>
                </c:pt>
                <c:pt idx="699">
                  <c:v>5.6775170325510901E-4</c:v>
                </c:pt>
                <c:pt idx="700">
                  <c:v>6.6237698713096096E-4</c:v>
                </c:pt>
                <c:pt idx="701">
                  <c:v>6.3083522583900998E-4</c:v>
                </c:pt>
                <c:pt idx="702">
                  <c:v>4.10042896795357E-4</c:v>
                </c:pt>
                <c:pt idx="703">
                  <c:v>5.0466818067120803E-4</c:v>
                </c:pt>
                <c:pt idx="704">
                  <c:v>5.6775170325510901E-4</c:v>
                </c:pt>
                <c:pt idx="705">
                  <c:v>5.6775170325510901E-4</c:v>
                </c:pt>
                <c:pt idx="706">
                  <c:v>5.0466818067120803E-4</c:v>
                </c:pt>
                <c:pt idx="707">
                  <c:v>7.5700227100681302E-4</c:v>
                </c:pt>
                <c:pt idx="708">
                  <c:v>4.10042896795357E-4</c:v>
                </c:pt>
                <c:pt idx="709">
                  <c:v>4.41584658087307E-4</c:v>
                </c:pt>
                <c:pt idx="710">
                  <c:v>5.0466818067120803E-4</c:v>
                </c:pt>
                <c:pt idx="711">
                  <c:v>3.1541761291950499E-4</c:v>
                </c:pt>
                <c:pt idx="712">
                  <c:v>4.41584658087307E-4</c:v>
                </c:pt>
                <c:pt idx="713">
                  <c:v>5.6775170325510901E-4</c:v>
                </c:pt>
                <c:pt idx="714">
                  <c:v>6.6237698713096096E-4</c:v>
                </c:pt>
                <c:pt idx="715">
                  <c:v>5.9929346454705998E-4</c:v>
                </c:pt>
                <c:pt idx="716">
                  <c:v>5.3620994196315901E-4</c:v>
                </c:pt>
                <c:pt idx="717">
                  <c:v>5.6775170325510901E-4</c:v>
                </c:pt>
                <c:pt idx="718">
                  <c:v>6.3083522583900998E-4</c:v>
                </c:pt>
                <c:pt idx="719">
                  <c:v>5.3620994196315901E-4</c:v>
                </c:pt>
                <c:pt idx="720">
                  <c:v>3.1541761291950499E-4</c:v>
                </c:pt>
                <c:pt idx="721">
                  <c:v>3.4695937421145499E-4</c:v>
                </c:pt>
                <c:pt idx="722">
                  <c:v>4.41584658087307E-4</c:v>
                </c:pt>
                <c:pt idx="723">
                  <c:v>4.41584658087307E-4</c:v>
                </c:pt>
                <c:pt idx="724">
                  <c:v>7.2546050971486204E-4</c:v>
                </c:pt>
                <c:pt idx="725">
                  <c:v>5.3620994196315901E-4</c:v>
                </c:pt>
                <c:pt idx="726">
                  <c:v>6.9391874842291096E-4</c:v>
                </c:pt>
                <c:pt idx="727">
                  <c:v>5.3620994196315901E-4</c:v>
                </c:pt>
                <c:pt idx="728">
                  <c:v>4.10042896795357E-4</c:v>
                </c:pt>
                <c:pt idx="729">
                  <c:v>4.10042896795357E-4</c:v>
                </c:pt>
                <c:pt idx="730">
                  <c:v>3.4695937421145499E-4</c:v>
                </c:pt>
                <c:pt idx="731">
                  <c:v>3.4695937421145499E-4</c:v>
                </c:pt>
                <c:pt idx="732">
                  <c:v>5.6775170325510901E-4</c:v>
                </c:pt>
                <c:pt idx="733">
                  <c:v>5.0466818067120803E-4</c:v>
                </c:pt>
                <c:pt idx="734">
                  <c:v>5.0466818067120803E-4</c:v>
                </c:pt>
                <c:pt idx="735">
                  <c:v>5.9929346454705998E-4</c:v>
                </c:pt>
                <c:pt idx="736">
                  <c:v>6.9391874842291096E-4</c:v>
                </c:pt>
                <c:pt idx="737">
                  <c:v>4.7312641937925797E-4</c:v>
                </c:pt>
                <c:pt idx="738">
                  <c:v>6.3083522583900998E-4</c:v>
                </c:pt>
                <c:pt idx="739">
                  <c:v>3.7850113550340602E-4</c:v>
                </c:pt>
                <c:pt idx="740">
                  <c:v>5.6775170325510901E-4</c:v>
                </c:pt>
                <c:pt idx="741">
                  <c:v>7.2546050971486204E-4</c:v>
                </c:pt>
                <c:pt idx="742">
                  <c:v>5.0466818067120803E-4</c:v>
                </c:pt>
                <c:pt idx="743">
                  <c:v>5.6775170325510901E-4</c:v>
                </c:pt>
                <c:pt idx="744">
                  <c:v>2.8387585162755402E-4</c:v>
                </c:pt>
                <c:pt idx="745">
                  <c:v>4.41584658087307E-4</c:v>
                </c:pt>
                <c:pt idx="746">
                  <c:v>5.0466818067120803E-4</c:v>
                </c:pt>
                <c:pt idx="747">
                  <c:v>3.4695937421145499E-4</c:v>
                </c:pt>
                <c:pt idx="748">
                  <c:v>3.1541761291950499E-4</c:v>
                </c:pt>
                <c:pt idx="749">
                  <c:v>5.0466818067120803E-4</c:v>
                </c:pt>
                <c:pt idx="750">
                  <c:v>5.3620994196315901E-4</c:v>
                </c:pt>
                <c:pt idx="751">
                  <c:v>4.10042896795357E-4</c:v>
                </c:pt>
                <c:pt idx="752">
                  <c:v>7.2546050971486204E-4</c:v>
                </c:pt>
                <c:pt idx="753">
                  <c:v>5.6775170325510901E-4</c:v>
                </c:pt>
                <c:pt idx="754">
                  <c:v>6.3083522583900998E-4</c:v>
                </c:pt>
                <c:pt idx="755">
                  <c:v>4.10042896795357E-4</c:v>
                </c:pt>
                <c:pt idx="756">
                  <c:v>5.3620994196315901E-4</c:v>
                </c:pt>
                <c:pt idx="757">
                  <c:v>4.7312641937925797E-4</c:v>
                </c:pt>
                <c:pt idx="758">
                  <c:v>6.3083522583900998E-4</c:v>
                </c:pt>
                <c:pt idx="759">
                  <c:v>4.7312641937925797E-4</c:v>
                </c:pt>
                <c:pt idx="760">
                  <c:v>4.41584658087307E-4</c:v>
                </c:pt>
                <c:pt idx="761">
                  <c:v>4.7312641937925797E-4</c:v>
                </c:pt>
                <c:pt idx="762">
                  <c:v>6.6237698713096096E-4</c:v>
                </c:pt>
                <c:pt idx="763">
                  <c:v>4.10042896795357E-4</c:v>
                </c:pt>
                <c:pt idx="764">
                  <c:v>6.3083522583900998E-4</c:v>
                </c:pt>
                <c:pt idx="765">
                  <c:v>6.3083522583900998E-4</c:v>
                </c:pt>
                <c:pt idx="766">
                  <c:v>5.0466818067120803E-4</c:v>
                </c:pt>
                <c:pt idx="767">
                  <c:v>4.41584658087307E-4</c:v>
                </c:pt>
                <c:pt idx="768">
                  <c:v>7.5700227100681302E-4</c:v>
                </c:pt>
                <c:pt idx="769">
                  <c:v>4.41584658087307E-4</c:v>
                </c:pt>
                <c:pt idx="770">
                  <c:v>3.7850113550340602E-4</c:v>
                </c:pt>
                <c:pt idx="771">
                  <c:v>8.51627554882664E-4</c:v>
                </c:pt>
                <c:pt idx="772">
                  <c:v>5.6775170325510901E-4</c:v>
                </c:pt>
                <c:pt idx="773">
                  <c:v>5.6775170325510901E-4</c:v>
                </c:pt>
                <c:pt idx="774">
                  <c:v>3.7850113550340602E-4</c:v>
                </c:pt>
                <c:pt idx="775">
                  <c:v>2.8387585162755402E-4</c:v>
                </c:pt>
                <c:pt idx="776">
                  <c:v>6.6237698713096096E-4</c:v>
                </c:pt>
                <c:pt idx="777">
                  <c:v>5.9929346454705998E-4</c:v>
                </c:pt>
                <c:pt idx="778">
                  <c:v>4.41584658087307E-4</c:v>
                </c:pt>
                <c:pt idx="779">
                  <c:v>4.7312641937925797E-4</c:v>
                </c:pt>
                <c:pt idx="780">
                  <c:v>4.7312641937925797E-4</c:v>
                </c:pt>
                <c:pt idx="781">
                  <c:v>5.0466818067120803E-4</c:v>
                </c:pt>
                <c:pt idx="782">
                  <c:v>5.9929346454705998E-4</c:v>
                </c:pt>
                <c:pt idx="783">
                  <c:v>4.41584658087307E-4</c:v>
                </c:pt>
                <c:pt idx="784">
                  <c:v>3.4695937421145499E-4</c:v>
                </c:pt>
                <c:pt idx="785">
                  <c:v>4.10042896795357E-4</c:v>
                </c:pt>
                <c:pt idx="786">
                  <c:v>6.3083522583900998E-4</c:v>
                </c:pt>
                <c:pt idx="787">
                  <c:v>6.9391874842291096E-4</c:v>
                </c:pt>
                <c:pt idx="788">
                  <c:v>5.0466818067120803E-4</c:v>
                </c:pt>
                <c:pt idx="789">
                  <c:v>4.41584658087307E-4</c:v>
                </c:pt>
                <c:pt idx="790">
                  <c:v>5.6775170325510901E-4</c:v>
                </c:pt>
                <c:pt idx="791">
                  <c:v>4.10042896795357E-4</c:v>
                </c:pt>
                <c:pt idx="792">
                  <c:v>4.41584658087307E-4</c:v>
                </c:pt>
                <c:pt idx="793">
                  <c:v>5.0466818067120803E-4</c:v>
                </c:pt>
                <c:pt idx="794">
                  <c:v>3.7850113550340602E-4</c:v>
                </c:pt>
                <c:pt idx="795">
                  <c:v>2.5233409033560401E-4</c:v>
                </c:pt>
                <c:pt idx="796">
                  <c:v>5.6775170325510901E-4</c:v>
                </c:pt>
                <c:pt idx="797">
                  <c:v>7.8854403229876302E-4</c:v>
                </c:pt>
                <c:pt idx="798">
                  <c:v>5.6775170325510901E-4</c:v>
                </c:pt>
                <c:pt idx="799">
                  <c:v>5.6775170325510901E-4</c:v>
                </c:pt>
                <c:pt idx="800">
                  <c:v>5.6775170325510901E-4</c:v>
                </c:pt>
                <c:pt idx="801">
                  <c:v>6.3083522583900998E-4</c:v>
                </c:pt>
                <c:pt idx="802">
                  <c:v>4.10042896795357E-4</c:v>
                </c:pt>
                <c:pt idx="803">
                  <c:v>5.0466818067120803E-4</c:v>
                </c:pt>
                <c:pt idx="804">
                  <c:v>5.0466818067120803E-4</c:v>
                </c:pt>
                <c:pt idx="805">
                  <c:v>5.0466818067120803E-4</c:v>
                </c:pt>
                <c:pt idx="806">
                  <c:v>5.9929346454705998E-4</c:v>
                </c:pt>
                <c:pt idx="807">
                  <c:v>3.1541761291950499E-4</c:v>
                </c:pt>
                <c:pt idx="808">
                  <c:v>6.6237698713096096E-4</c:v>
                </c:pt>
                <c:pt idx="809">
                  <c:v>5.0466818067120803E-4</c:v>
                </c:pt>
                <c:pt idx="810">
                  <c:v>4.7312641937925797E-4</c:v>
                </c:pt>
                <c:pt idx="811">
                  <c:v>4.7312641937925797E-4</c:v>
                </c:pt>
                <c:pt idx="812">
                  <c:v>4.10042896795357E-4</c:v>
                </c:pt>
                <c:pt idx="813">
                  <c:v>5.9929346454705998E-4</c:v>
                </c:pt>
                <c:pt idx="814">
                  <c:v>6.9391874842291096E-4</c:v>
                </c:pt>
                <c:pt idx="815">
                  <c:v>4.7312641937925797E-4</c:v>
                </c:pt>
                <c:pt idx="816">
                  <c:v>5.3620994196315901E-4</c:v>
                </c:pt>
                <c:pt idx="817">
                  <c:v>5.0466818067120803E-4</c:v>
                </c:pt>
                <c:pt idx="818">
                  <c:v>6.6237698713096096E-4</c:v>
                </c:pt>
                <c:pt idx="819">
                  <c:v>4.41584658087307E-4</c:v>
                </c:pt>
                <c:pt idx="820">
                  <c:v>6.9391874842291096E-4</c:v>
                </c:pt>
                <c:pt idx="821">
                  <c:v>5.0466818067120803E-4</c:v>
                </c:pt>
                <c:pt idx="822">
                  <c:v>3.7850113550340602E-4</c:v>
                </c:pt>
                <c:pt idx="823">
                  <c:v>5.3620994196315901E-4</c:v>
                </c:pt>
                <c:pt idx="824">
                  <c:v>6.9391874842291096E-4</c:v>
                </c:pt>
                <c:pt idx="825">
                  <c:v>4.10042896795357E-4</c:v>
                </c:pt>
                <c:pt idx="826">
                  <c:v>5.6775170325510901E-4</c:v>
                </c:pt>
                <c:pt idx="827">
                  <c:v>5.0466818067120803E-4</c:v>
                </c:pt>
                <c:pt idx="828">
                  <c:v>4.10042896795357E-4</c:v>
                </c:pt>
                <c:pt idx="829">
                  <c:v>5.9929346454705998E-4</c:v>
                </c:pt>
                <c:pt idx="830">
                  <c:v>5.6775170325510901E-4</c:v>
                </c:pt>
                <c:pt idx="831">
                  <c:v>6.6237698713096096E-4</c:v>
                </c:pt>
                <c:pt idx="832">
                  <c:v>4.7312641937925797E-4</c:v>
                </c:pt>
                <c:pt idx="833">
                  <c:v>7.2546050971486204E-4</c:v>
                </c:pt>
                <c:pt idx="834">
                  <c:v>4.7312641937925797E-4</c:v>
                </c:pt>
                <c:pt idx="835">
                  <c:v>4.7312641937925797E-4</c:v>
                </c:pt>
                <c:pt idx="836">
                  <c:v>5.0466818067120803E-4</c:v>
                </c:pt>
                <c:pt idx="837">
                  <c:v>2.8387585162755402E-4</c:v>
                </c:pt>
                <c:pt idx="838">
                  <c:v>2.8387585162755402E-4</c:v>
                </c:pt>
                <c:pt idx="839">
                  <c:v>3.7850113550340602E-4</c:v>
                </c:pt>
                <c:pt idx="840">
                  <c:v>6.6237698713096096E-4</c:v>
                </c:pt>
                <c:pt idx="841">
                  <c:v>6.3083522583900998E-4</c:v>
                </c:pt>
                <c:pt idx="842">
                  <c:v>4.10042896795357E-4</c:v>
                </c:pt>
                <c:pt idx="843">
                  <c:v>3.4695937421145499E-4</c:v>
                </c:pt>
                <c:pt idx="844">
                  <c:v>5.0466818067120803E-4</c:v>
                </c:pt>
                <c:pt idx="845">
                  <c:v>5.0466818067120803E-4</c:v>
                </c:pt>
                <c:pt idx="846">
                  <c:v>6.6237698713096096E-4</c:v>
                </c:pt>
                <c:pt idx="847">
                  <c:v>3.1541761291950499E-4</c:v>
                </c:pt>
                <c:pt idx="848">
                  <c:v>3.4695937421145499E-4</c:v>
                </c:pt>
                <c:pt idx="849">
                  <c:v>5.6775170325510901E-4</c:v>
                </c:pt>
                <c:pt idx="850">
                  <c:v>4.7312641937925797E-4</c:v>
                </c:pt>
                <c:pt idx="851">
                  <c:v>4.7312641937925797E-4</c:v>
                </c:pt>
                <c:pt idx="852">
                  <c:v>4.41584658087307E-4</c:v>
                </c:pt>
                <c:pt idx="853">
                  <c:v>7.2546050971486204E-4</c:v>
                </c:pt>
                <c:pt idx="854">
                  <c:v>6.9391874842291096E-4</c:v>
                </c:pt>
                <c:pt idx="855">
                  <c:v>5.3620994196315901E-4</c:v>
                </c:pt>
                <c:pt idx="856">
                  <c:v>5.9929346454705998E-4</c:v>
                </c:pt>
                <c:pt idx="857">
                  <c:v>3.7850113550340602E-4</c:v>
                </c:pt>
                <c:pt idx="858">
                  <c:v>6.3083522583900998E-4</c:v>
                </c:pt>
                <c:pt idx="859">
                  <c:v>6.3083522583900998E-4</c:v>
                </c:pt>
                <c:pt idx="860">
                  <c:v>5.9929346454705998E-4</c:v>
                </c:pt>
                <c:pt idx="861">
                  <c:v>5.3620994196315901E-4</c:v>
                </c:pt>
                <c:pt idx="862">
                  <c:v>6.3083522583900998E-4</c:v>
                </c:pt>
                <c:pt idx="863">
                  <c:v>4.7312641937925797E-4</c:v>
                </c:pt>
                <c:pt idx="864">
                  <c:v>5.9929346454705998E-4</c:v>
                </c:pt>
                <c:pt idx="865">
                  <c:v>6.6237698713096096E-4</c:v>
                </c:pt>
                <c:pt idx="866">
                  <c:v>4.10042896795357E-4</c:v>
                </c:pt>
                <c:pt idx="867">
                  <c:v>4.7312641937925797E-4</c:v>
                </c:pt>
                <c:pt idx="868">
                  <c:v>3.1541761291950499E-4</c:v>
                </c:pt>
                <c:pt idx="869">
                  <c:v>6.9391874842291096E-4</c:v>
                </c:pt>
                <c:pt idx="870">
                  <c:v>3.7850113550340602E-4</c:v>
                </c:pt>
                <c:pt idx="871">
                  <c:v>6.3083522583900998E-4</c:v>
                </c:pt>
                <c:pt idx="872">
                  <c:v>4.41584658087307E-4</c:v>
                </c:pt>
                <c:pt idx="873">
                  <c:v>6.3083522583900998E-4</c:v>
                </c:pt>
                <c:pt idx="874">
                  <c:v>4.7312641937925797E-4</c:v>
                </c:pt>
                <c:pt idx="875">
                  <c:v>3.7850113550340602E-4</c:v>
                </c:pt>
                <c:pt idx="876">
                  <c:v>3.7850113550340602E-4</c:v>
                </c:pt>
                <c:pt idx="877">
                  <c:v>5.3620994196315901E-4</c:v>
                </c:pt>
                <c:pt idx="878">
                  <c:v>3.7850113550340602E-4</c:v>
                </c:pt>
                <c:pt idx="879">
                  <c:v>4.10042896795357E-4</c:v>
                </c:pt>
                <c:pt idx="880">
                  <c:v>7.5700227100681302E-4</c:v>
                </c:pt>
                <c:pt idx="881">
                  <c:v>3.4695937421145499E-4</c:v>
                </c:pt>
                <c:pt idx="882">
                  <c:v>8.20085793590714E-4</c:v>
                </c:pt>
                <c:pt idx="883">
                  <c:v>4.7312641937925797E-4</c:v>
                </c:pt>
                <c:pt idx="884">
                  <c:v>5.0466818067120803E-4</c:v>
                </c:pt>
                <c:pt idx="885">
                  <c:v>5.0466818067120803E-4</c:v>
                </c:pt>
                <c:pt idx="886">
                  <c:v>5.0466818067120803E-4</c:v>
                </c:pt>
                <c:pt idx="887">
                  <c:v>4.7312641937925797E-4</c:v>
                </c:pt>
                <c:pt idx="888">
                  <c:v>3.4695937421145499E-4</c:v>
                </c:pt>
                <c:pt idx="889">
                  <c:v>5.3620994196315901E-4</c:v>
                </c:pt>
                <c:pt idx="890">
                  <c:v>4.41584658087307E-4</c:v>
                </c:pt>
                <c:pt idx="891">
                  <c:v>3.7850113550340602E-4</c:v>
                </c:pt>
                <c:pt idx="892">
                  <c:v>5.0466818067120803E-4</c:v>
                </c:pt>
                <c:pt idx="893">
                  <c:v>5.9929346454705998E-4</c:v>
                </c:pt>
                <c:pt idx="894">
                  <c:v>5.0466818067120803E-4</c:v>
                </c:pt>
                <c:pt idx="895">
                  <c:v>5.9929346454705998E-4</c:v>
                </c:pt>
                <c:pt idx="896">
                  <c:v>5.3620994196315901E-4</c:v>
                </c:pt>
                <c:pt idx="897">
                  <c:v>5.3620994196315901E-4</c:v>
                </c:pt>
                <c:pt idx="898">
                  <c:v>3.7850113550340602E-4</c:v>
                </c:pt>
                <c:pt idx="899">
                  <c:v>3.4695937421145499E-4</c:v>
                </c:pt>
                <c:pt idx="900">
                  <c:v>5.6775170325510901E-4</c:v>
                </c:pt>
                <c:pt idx="901">
                  <c:v>3.7850113550340602E-4</c:v>
                </c:pt>
                <c:pt idx="902">
                  <c:v>4.7312641937925797E-4</c:v>
                </c:pt>
                <c:pt idx="903">
                  <c:v>5.9929346454705998E-4</c:v>
                </c:pt>
                <c:pt idx="904">
                  <c:v>4.7312641937925797E-4</c:v>
                </c:pt>
                <c:pt idx="905">
                  <c:v>5.0466818067120803E-4</c:v>
                </c:pt>
                <c:pt idx="906">
                  <c:v>5.0466818067120803E-4</c:v>
                </c:pt>
                <c:pt idx="907">
                  <c:v>5.3620994196315901E-4</c:v>
                </c:pt>
                <c:pt idx="908">
                  <c:v>6.3083522583900998E-4</c:v>
                </c:pt>
                <c:pt idx="909">
                  <c:v>5.0466818067120803E-4</c:v>
                </c:pt>
                <c:pt idx="910">
                  <c:v>4.7312641937925797E-4</c:v>
                </c:pt>
                <c:pt idx="911">
                  <c:v>4.7312641937925797E-4</c:v>
                </c:pt>
                <c:pt idx="912">
                  <c:v>4.41584658087307E-4</c:v>
                </c:pt>
                <c:pt idx="913">
                  <c:v>5.9929346454705998E-4</c:v>
                </c:pt>
                <c:pt idx="914">
                  <c:v>5.0466818067120803E-4</c:v>
                </c:pt>
                <c:pt idx="915">
                  <c:v>6.3083522583900998E-4</c:v>
                </c:pt>
                <c:pt idx="916">
                  <c:v>6.3083522583900998E-4</c:v>
                </c:pt>
                <c:pt idx="917">
                  <c:v>6.3083522583900998E-4</c:v>
                </c:pt>
                <c:pt idx="918">
                  <c:v>6.3083522583900998E-4</c:v>
                </c:pt>
                <c:pt idx="919">
                  <c:v>4.7312641937925797E-4</c:v>
                </c:pt>
                <c:pt idx="920">
                  <c:v>2.2079232904365301E-4</c:v>
                </c:pt>
                <c:pt idx="921">
                  <c:v>6.3083522583900998E-4</c:v>
                </c:pt>
                <c:pt idx="922">
                  <c:v>7.2546050971486204E-4</c:v>
                </c:pt>
                <c:pt idx="923">
                  <c:v>7.5700227100681302E-4</c:v>
                </c:pt>
                <c:pt idx="924">
                  <c:v>5.0466818067120803E-4</c:v>
                </c:pt>
                <c:pt idx="925">
                  <c:v>3.7850113550340602E-4</c:v>
                </c:pt>
                <c:pt idx="926">
                  <c:v>5.9929346454705998E-4</c:v>
                </c:pt>
                <c:pt idx="927">
                  <c:v>6.9391874842291096E-4</c:v>
                </c:pt>
                <c:pt idx="928">
                  <c:v>2.5233409033560401E-4</c:v>
                </c:pt>
                <c:pt idx="929">
                  <c:v>4.7312641937925797E-4</c:v>
                </c:pt>
                <c:pt idx="930">
                  <c:v>5.9929346454705998E-4</c:v>
                </c:pt>
                <c:pt idx="931">
                  <c:v>3.4695937421145499E-4</c:v>
                </c:pt>
                <c:pt idx="932">
                  <c:v>3.7850113550340602E-4</c:v>
                </c:pt>
                <c:pt idx="933">
                  <c:v>5.9929346454705998E-4</c:v>
                </c:pt>
                <c:pt idx="934">
                  <c:v>6.3083522583900998E-4</c:v>
                </c:pt>
                <c:pt idx="935">
                  <c:v>5.9929346454705998E-4</c:v>
                </c:pt>
                <c:pt idx="936">
                  <c:v>2.2079232904365301E-4</c:v>
                </c:pt>
                <c:pt idx="937">
                  <c:v>3.1541761291950499E-4</c:v>
                </c:pt>
                <c:pt idx="938">
                  <c:v>6.3083522583900998E-4</c:v>
                </c:pt>
                <c:pt idx="939">
                  <c:v>6.3083522583900998E-4</c:v>
                </c:pt>
                <c:pt idx="940">
                  <c:v>4.41584658087307E-4</c:v>
                </c:pt>
                <c:pt idx="941">
                  <c:v>5.0466818067120803E-4</c:v>
                </c:pt>
                <c:pt idx="942">
                  <c:v>4.10042896795357E-4</c:v>
                </c:pt>
                <c:pt idx="943">
                  <c:v>4.10042896795357E-4</c:v>
                </c:pt>
                <c:pt idx="944">
                  <c:v>4.41584658087307E-4</c:v>
                </c:pt>
                <c:pt idx="945">
                  <c:v>6.9391874842291096E-4</c:v>
                </c:pt>
                <c:pt idx="946">
                  <c:v>7.5700227100681302E-4</c:v>
                </c:pt>
                <c:pt idx="947">
                  <c:v>5.0466818067120803E-4</c:v>
                </c:pt>
                <c:pt idx="948">
                  <c:v>3.4695937421145499E-4</c:v>
                </c:pt>
                <c:pt idx="949">
                  <c:v>3.1541761291950499E-4</c:v>
                </c:pt>
                <c:pt idx="950">
                  <c:v>5.0466818067120803E-4</c:v>
                </c:pt>
                <c:pt idx="951">
                  <c:v>5.0466818067120803E-4</c:v>
                </c:pt>
                <c:pt idx="952">
                  <c:v>6.3083522583900998E-4</c:v>
                </c:pt>
                <c:pt idx="953">
                  <c:v>4.7312641937925797E-4</c:v>
                </c:pt>
                <c:pt idx="954">
                  <c:v>6.9391874842291096E-4</c:v>
                </c:pt>
                <c:pt idx="955">
                  <c:v>3.4695937421145499E-4</c:v>
                </c:pt>
                <c:pt idx="956">
                  <c:v>3.4695937421145499E-4</c:v>
                </c:pt>
                <c:pt idx="957">
                  <c:v>4.41584658087307E-4</c:v>
                </c:pt>
                <c:pt idx="958">
                  <c:v>4.41584658087307E-4</c:v>
                </c:pt>
                <c:pt idx="959">
                  <c:v>5.6775170325510901E-4</c:v>
                </c:pt>
                <c:pt idx="960">
                  <c:v>4.10042896795357E-4</c:v>
                </c:pt>
                <c:pt idx="961">
                  <c:v>5.3620994196315901E-4</c:v>
                </c:pt>
                <c:pt idx="962">
                  <c:v>5.3620994196315901E-4</c:v>
                </c:pt>
                <c:pt idx="963">
                  <c:v>4.41584658087307E-4</c:v>
                </c:pt>
                <c:pt idx="964">
                  <c:v>5.9929346454705998E-4</c:v>
                </c:pt>
                <c:pt idx="965">
                  <c:v>2.2079232904365301E-4</c:v>
                </c:pt>
                <c:pt idx="966">
                  <c:v>3.4695937421145499E-4</c:v>
                </c:pt>
                <c:pt idx="967">
                  <c:v>5.9929346454705998E-4</c:v>
                </c:pt>
                <c:pt idx="968">
                  <c:v>5.0466818067120803E-4</c:v>
                </c:pt>
                <c:pt idx="969">
                  <c:v>4.10042896795357E-4</c:v>
                </c:pt>
                <c:pt idx="970">
                  <c:v>5.9929346454705998E-4</c:v>
                </c:pt>
                <c:pt idx="971">
                  <c:v>6.6237698713096096E-4</c:v>
                </c:pt>
                <c:pt idx="972">
                  <c:v>3.4695937421145499E-4</c:v>
                </c:pt>
                <c:pt idx="973">
                  <c:v>4.7312641937925797E-4</c:v>
                </c:pt>
                <c:pt idx="974">
                  <c:v>3.4695937421145499E-4</c:v>
                </c:pt>
                <c:pt idx="975">
                  <c:v>5.6775170325510901E-4</c:v>
                </c:pt>
                <c:pt idx="976">
                  <c:v>3.7850113550340602E-4</c:v>
                </c:pt>
                <c:pt idx="977">
                  <c:v>5.0466818067120803E-4</c:v>
                </c:pt>
                <c:pt idx="978">
                  <c:v>5.3620994196315901E-4</c:v>
                </c:pt>
                <c:pt idx="979">
                  <c:v>5.0466818067120803E-4</c:v>
                </c:pt>
                <c:pt idx="980">
                  <c:v>6.6237698713096096E-4</c:v>
                </c:pt>
                <c:pt idx="981">
                  <c:v>4.7312641937925797E-4</c:v>
                </c:pt>
                <c:pt idx="982">
                  <c:v>6.6237698713096096E-4</c:v>
                </c:pt>
                <c:pt idx="983">
                  <c:v>6.3083522583900998E-4</c:v>
                </c:pt>
                <c:pt idx="984">
                  <c:v>3.7850113550340602E-4</c:v>
                </c:pt>
                <c:pt idx="985">
                  <c:v>7.5700227100681302E-4</c:v>
                </c:pt>
                <c:pt idx="986">
                  <c:v>5.0466818067120803E-4</c:v>
                </c:pt>
                <c:pt idx="987">
                  <c:v>6.3083522583900998E-4</c:v>
                </c:pt>
                <c:pt idx="988">
                  <c:v>5.0466818067120803E-4</c:v>
                </c:pt>
                <c:pt idx="989">
                  <c:v>5.3620994196315901E-4</c:v>
                </c:pt>
                <c:pt idx="990">
                  <c:v>2.5233409033560401E-4</c:v>
                </c:pt>
                <c:pt idx="991">
                  <c:v>6.9391874842291096E-4</c:v>
                </c:pt>
                <c:pt idx="992">
                  <c:v>3.4695937421145499E-4</c:v>
                </c:pt>
                <c:pt idx="993">
                  <c:v>6.9391874842291096E-4</c:v>
                </c:pt>
                <c:pt idx="994">
                  <c:v>5.9929346454705998E-4</c:v>
                </c:pt>
                <c:pt idx="995">
                  <c:v>7.5700227100681302E-4</c:v>
                </c:pt>
                <c:pt idx="996">
                  <c:v>4.41584658087307E-4</c:v>
                </c:pt>
                <c:pt idx="997">
                  <c:v>5.0466818067120803E-4</c:v>
                </c:pt>
                <c:pt idx="998">
                  <c:v>4.41584658087307E-4</c:v>
                </c:pt>
                <c:pt idx="999">
                  <c:v>4.7312641937925797E-4</c:v>
                </c:pt>
                <c:pt idx="1000">
                  <c:v>4.7312641937925797E-4</c:v>
                </c:pt>
                <c:pt idx="1001">
                  <c:v>3.7850113550340602E-4</c:v>
                </c:pt>
                <c:pt idx="1002">
                  <c:v>3.4695937421145499E-4</c:v>
                </c:pt>
                <c:pt idx="1003">
                  <c:v>5.6775170325510901E-4</c:v>
                </c:pt>
                <c:pt idx="1004">
                  <c:v>5.3620994196315901E-4</c:v>
                </c:pt>
                <c:pt idx="1005">
                  <c:v>3.1541761291950499E-4</c:v>
                </c:pt>
                <c:pt idx="1006">
                  <c:v>4.10042896795357E-4</c:v>
                </c:pt>
                <c:pt idx="1007">
                  <c:v>4.7312641937925797E-4</c:v>
                </c:pt>
                <c:pt idx="1008">
                  <c:v>5.6775170325510901E-4</c:v>
                </c:pt>
                <c:pt idx="1009">
                  <c:v>5.9929346454705998E-4</c:v>
                </c:pt>
                <c:pt idx="1010">
                  <c:v>5.0466818067120803E-4</c:v>
                </c:pt>
                <c:pt idx="1011">
                  <c:v>5.0466818067120803E-4</c:v>
                </c:pt>
                <c:pt idx="1012">
                  <c:v>3.7850113550340602E-4</c:v>
                </c:pt>
                <c:pt idx="1013">
                  <c:v>6.3083522583900998E-4</c:v>
                </c:pt>
                <c:pt idx="1014">
                  <c:v>5.0466818067120803E-4</c:v>
                </c:pt>
                <c:pt idx="1015">
                  <c:v>4.7312641937925797E-4</c:v>
                </c:pt>
                <c:pt idx="1016">
                  <c:v>5.9929346454705998E-4</c:v>
                </c:pt>
                <c:pt idx="1017">
                  <c:v>5.0466818067120803E-4</c:v>
                </c:pt>
                <c:pt idx="1018">
                  <c:v>7.2546050971486204E-4</c:v>
                </c:pt>
                <c:pt idx="1019">
                  <c:v>4.10042896795357E-4</c:v>
                </c:pt>
                <c:pt idx="1020">
                  <c:v>5.0466818067120803E-4</c:v>
                </c:pt>
                <c:pt idx="1021">
                  <c:v>5.3620994196315901E-4</c:v>
                </c:pt>
                <c:pt idx="1022">
                  <c:v>6.3083522583900998E-4</c:v>
                </c:pt>
                <c:pt idx="1023">
                  <c:v>3.7850113550340602E-4</c:v>
                </c:pt>
                <c:pt idx="1024">
                  <c:v>4.41584658087307E-4</c:v>
                </c:pt>
                <c:pt idx="1025">
                  <c:v>3.1541761291950499E-4</c:v>
                </c:pt>
                <c:pt idx="1026">
                  <c:v>3.1541761291950499E-4</c:v>
                </c:pt>
                <c:pt idx="1027">
                  <c:v>4.10042896795357E-4</c:v>
                </c:pt>
                <c:pt idx="1028">
                  <c:v>3.1541761291950499E-4</c:v>
                </c:pt>
                <c:pt idx="1029">
                  <c:v>3.7850113550340602E-4</c:v>
                </c:pt>
                <c:pt idx="1030">
                  <c:v>4.41584658087307E-4</c:v>
                </c:pt>
                <c:pt idx="1031">
                  <c:v>6.3083522583900998E-4</c:v>
                </c:pt>
                <c:pt idx="1032">
                  <c:v>4.41584658087307E-4</c:v>
                </c:pt>
                <c:pt idx="1033">
                  <c:v>5.6775170325510901E-4</c:v>
                </c:pt>
                <c:pt idx="1034">
                  <c:v>6.3083522583900998E-4</c:v>
                </c:pt>
                <c:pt idx="1035">
                  <c:v>5.0466818067120803E-4</c:v>
                </c:pt>
                <c:pt idx="1036">
                  <c:v>5.3620994196315901E-4</c:v>
                </c:pt>
                <c:pt idx="1037">
                  <c:v>5.0466818067120803E-4</c:v>
                </c:pt>
                <c:pt idx="1038">
                  <c:v>4.7312641937925797E-4</c:v>
                </c:pt>
                <c:pt idx="1039">
                  <c:v>5.6775170325510901E-4</c:v>
                </c:pt>
                <c:pt idx="1040">
                  <c:v>3.1541761291950499E-4</c:v>
                </c:pt>
                <c:pt idx="1041">
                  <c:v>2.8387585162755402E-4</c:v>
                </c:pt>
                <c:pt idx="1042">
                  <c:v>8.20085793590714E-4</c:v>
                </c:pt>
                <c:pt idx="1043">
                  <c:v>4.41584658087307E-4</c:v>
                </c:pt>
                <c:pt idx="1044">
                  <c:v>5.9929346454705998E-4</c:v>
                </c:pt>
                <c:pt idx="1045">
                  <c:v>4.41584658087307E-4</c:v>
                </c:pt>
                <c:pt idx="1046">
                  <c:v>5.3620994196315901E-4</c:v>
                </c:pt>
                <c:pt idx="1047">
                  <c:v>4.41584658087307E-4</c:v>
                </c:pt>
                <c:pt idx="1048">
                  <c:v>5.6775170325510901E-4</c:v>
                </c:pt>
                <c:pt idx="1049">
                  <c:v>3.7850113550340602E-4</c:v>
                </c:pt>
                <c:pt idx="1050">
                  <c:v>4.41584658087307E-4</c:v>
                </c:pt>
                <c:pt idx="1051">
                  <c:v>5.3620994196315901E-4</c:v>
                </c:pt>
                <c:pt idx="1052">
                  <c:v>5.0466818067120803E-4</c:v>
                </c:pt>
                <c:pt idx="1053">
                  <c:v>6.6237698713096096E-4</c:v>
                </c:pt>
                <c:pt idx="1054">
                  <c:v>2.8387585162755402E-4</c:v>
                </c:pt>
                <c:pt idx="1055">
                  <c:v>3.7850113550340602E-4</c:v>
                </c:pt>
                <c:pt idx="1056">
                  <c:v>4.7312641937925797E-4</c:v>
                </c:pt>
                <c:pt idx="1057">
                  <c:v>5.0466818067120803E-4</c:v>
                </c:pt>
                <c:pt idx="1058">
                  <c:v>2.8387585162755402E-4</c:v>
                </c:pt>
                <c:pt idx="1059">
                  <c:v>5.0466818067120803E-4</c:v>
                </c:pt>
                <c:pt idx="1060">
                  <c:v>3.7850113550340602E-4</c:v>
                </c:pt>
                <c:pt idx="1061">
                  <c:v>5.9929346454705998E-4</c:v>
                </c:pt>
                <c:pt idx="1062">
                  <c:v>5.3620994196315901E-4</c:v>
                </c:pt>
                <c:pt idx="1063">
                  <c:v>5.0466818067120803E-4</c:v>
                </c:pt>
                <c:pt idx="1064">
                  <c:v>5.0466818067120803E-4</c:v>
                </c:pt>
                <c:pt idx="1065">
                  <c:v>5.9929346454705998E-4</c:v>
                </c:pt>
                <c:pt idx="1066">
                  <c:v>5.6775170325510901E-4</c:v>
                </c:pt>
                <c:pt idx="1067">
                  <c:v>4.10042896795357E-4</c:v>
                </c:pt>
                <c:pt idx="1068">
                  <c:v>3.7850113550340602E-4</c:v>
                </c:pt>
                <c:pt idx="1069">
                  <c:v>4.10042896795357E-4</c:v>
                </c:pt>
                <c:pt idx="1070">
                  <c:v>2.5233409033560401E-4</c:v>
                </c:pt>
                <c:pt idx="1071">
                  <c:v>5.6775170325510901E-4</c:v>
                </c:pt>
                <c:pt idx="1072">
                  <c:v>2.8387585162755402E-4</c:v>
                </c:pt>
                <c:pt idx="1073">
                  <c:v>5.0466818067120803E-4</c:v>
                </c:pt>
                <c:pt idx="1074">
                  <c:v>5.9929346454705998E-4</c:v>
                </c:pt>
                <c:pt idx="1075">
                  <c:v>4.7312641937925797E-4</c:v>
                </c:pt>
                <c:pt idx="1076">
                  <c:v>5.0466818067120803E-4</c:v>
                </c:pt>
                <c:pt idx="1077">
                  <c:v>3.7850113550340602E-4</c:v>
                </c:pt>
                <c:pt idx="1078">
                  <c:v>5.3620994196315901E-4</c:v>
                </c:pt>
                <c:pt idx="1079">
                  <c:v>4.7312641937925797E-4</c:v>
                </c:pt>
                <c:pt idx="1080">
                  <c:v>4.7312641937925797E-4</c:v>
                </c:pt>
                <c:pt idx="1081">
                  <c:v>4.7312641937925797E-4</c:v>
                </c:pt>
                <c:pt idx="1082">
                  <c:v>4.41584658087307E-4</c:v>
                </c:pt>
                <c:pt idx="1083">
                  <c:v>3.7850113550340602E-4</c:v>
                </c:pt>
                <c:pt idx="1084">
                  <c:v>5.9929346454705998E-4</c:v>
                </c:pt>
                <c:pt idx="1085">
                  <c:v>4.10042896795357E-4</c:v>
                </c:pt>
                <c:pt idx="1086">
                  <c:v>6.3083522583900998E-4</c:v>
                </c:pt>
                <c:pt idx="1087">
                  <c:v>4.41584658087307E-4</c:v>
                </c:pt>
                <c:pt idx="1088">
                  <c:v>5.0466818067120803E-4</c:v>
                </c:pt>
                <c:pt idx="1089">
                  <c:v>3.4695937421145499E-4</c:v>
                </c:pt>
                <c:pt idx="1090">
                  <c:v>3.4695937421145499E-4</c:v>
                </c:pt>
                <c:pt idx="1091">
                  <c:v>4.7312641937925797E-4</c:v>
                </c:pt>
                <c:pt idx="1092">
                  <c:v>3.1541761291950499E-4</c:v>
                </c:pt>
                <c:pt idx="1093">
                  <c:v>3.7850113550340602E-4</c:v>
                </c:pt>
                <c:pt idx="1094">
                  <c:v>4.7312641937925797E-4</c:v>
                </c:pt>
                <c:pt idx="1095">
                  <c:v>3.4695937421145499E-4</c:v>
                </c:pt>
                <c:pt idx="1096">
                  <c:v>4.7312641937925797E-4</c:v>
                </c:pt>
                <c:pt idx="1097">
                  <c:v>5.3620994196315901E-4</c:v>
                </c:pt>
                <c:pt idx="1098">
                  <c:v>4.10042896795357E-4</c:v>
                </c:pt>
                <c:pt idx="1099">
                  <c:v>3.7850113550340602E-4</c:v>
                </c:pt>
                <c:pt idx="1100">
                  <c:v>3.7850113550340602E-4</c:v>
                </c:pt>
                <c:pt idx="1101">
                  <c:v>3.1541761291950499E-4</c:v>
                </c:pt>
                <c:pt idx="1102">
                  <c:v>3.1541761291950499E-4</c:v>
                </c:pt>
                <c:pt idx="1103">
                  <c:v>5.0466818067120803E-4</c:v>
                </c:pt>
                <c:pt idx="1104">
                  <c:v>8.20085793590714E-4</c:v>
                </c:pt>
                <c:pt idx="1105">
                  <c:v>5.9929346454705998E-4</c:v>
                </c:pt>
                <c:pt idx="1106">
                  <c:v>5.3620994196315901E-4</c:v>
                </c:pt>
                <c:pt idx="1107">
                  <c:v>3.7850113550340602E-4</c:v>
                </c:pt>
                <c:pt idx="1108">
                  <c:v>4.10042896795357E-4</c:v>
                </c:pt>
                <c:pt idx="1109">
                  <c:v>4.41584658087307E-4</c:v>
                </c:pt>
                <c:pt idx="1110">
                  <c:v>5.6775170325510901E-4</c:v>
                </c:pt>
                <c:pt idx="1111">
                  <c:v>4.10042896795357E-4</c:v>
                </c:pt>
                <c:pt idx="1112">
                  <c:v>3.4695937421145499E-4</c:v>
                </c:pt>
                <c:pt idx="1113">
                  <c:v>6.6237698713096096E-4</c:v>
                </c:pt>
                <c:pt idx="1114">
                  <c:v>3.4695937421145499E-4</c:v>
                </c:pt>
                <c:pt idx="1115">
                  <c:v>5.6775170325510901E-4</c:v>
                </c:pt>
                <c:pt idx="1116">
                  <c:v>7.2546050971486204E-4</c:v>
                </c:pt>
                <c:pt idx="1117">
                  <c:v>3.7850113550340602E-4</c:v>
                </c:pt>
                <c:pt idx="1118">
                  <c:v>4.7312641937925797E-4</c:v>
                </c:pt>
                <c:pt idx="1119">
                  <c:v>4.41584658087307E-4</c:v>
                </c:pt>
                <c:pt idx="1120">
                  <c:v>4.7312641937925797E-4</c:v>
                </c:pt>
                <c:pt idx="1121">
                  <c:v>3.1541761291950499E-4</c:v>
                </c:pt>
                <c:pt idx="1122">
                  <c:v>4.7312641937925797E-4</c:v>
                </c:pt>
                <c:pt idx="1123">
                  <c:v>3.7850113550340602E-4</c:v>
                </c:pt>
                <c:pt idx="1124">
                  <c:v>3.7850113550340602E-4</c:v>
                </c:pt>
                <c:pt idx="1125">
                  <c:v>1.8925056775170301E-4</c:v>
                </c:pt>
                <c:pt idx="1126">
                  <c:v>5.3620994196315901E-4</c:v>
                </c:pt>
                <c:pt idx="1127">
                  <c:v>4.10042896795357E-4</c:v>
                </c:pt>
                <c:pt idx="1128">
                  <c:v>5.0466818067120803E-4</c:v>
                </c:pt>
                <c:pt idx="1129">
                  <c:v>5.3620994196315901E-4</c:v>
                </c:pt>
                <c:pt idx="1130">
                  <c:v>4.10042896795357E-4</c:v>
                </c:pt>
                <c:pt idx="1131">
                  <c:v>4.10042896795357E-4</c:v>
                </c:pt>
                <c:pt idx="1132">
                  <c:v>6.3083522583900998E-4</c:v>
                </c:pt>
                <c:pt idx="1133">
                  <c:v>3.7850113550340602E-4</c:v>
                </c:pt>
                <c:pt idx="1134">
                  <c:v>5.6775170325510901E-4</c:v>
                </c:pt>
                <c:pt idx="1135">
                  <c:v>5.3620994196315901E-4</c:v>
                </c:pt>
                <c:pt idx="1136">
                  <c:v>5.0466818067120803E-4</c:v>
                </c:pt>
                <c:pt idx="1137">
                  <c:v>6.6237698713096096E-4</c:v>
                </c:pt>
                <c:pt idx="1138">
                  <c:v>5.3620994196315901E-4</c:v>
                </c:pt>
                <c:pt idx="1139">
                  <c:v>3.4695937421145499E-4</c:v>
                </c:pt>
                <c:pt idx="1140">
                  <c:v>3.7850113550340602E-4</c:v>
                </c:pt>
                <c:pt idx="1141">
                  <c:v>4.7312641937925797E-4</c:v>
                </c:pt>
                <c:pt idx="1142">
                  <c:v>4.7312641937925797E-4</c:v>
                </c:pt>
                <c:pt idx="1143">
                  <c:v>2.5233409033560401E-4</c:v>
                </c:pt>
                <c:pt idx="1144">
                  <c:v>5.3620994196315901E-4</c:v>
                </c:pt>
                <c:pt idx="1145">
                  <c:v>3.7850113550340602E-4</c:v>
                </c:pt>
                <c:pt idx="1146">
                  <c:v>4.7312641937925797E-4</c:v>
                </c:pt>
                <c:pt idx="1147">
                  <c:v>4.7312641937925797E-4</c:v>
                </c:pt>
                <c:pt idx="1148">
                  <c:v>4.7312641937925797E-4</c:v>
                </c:pt>
                <c:pt idx="1149">
                  <c:v>5.0466818067120803E-4</c:v>
                </c:pt>
                <c:pt idx="1150">
                  <c:v>4.10042896795357E-4</c:v>
                </c:pt>
                <c:pt idx="1151">
                  <c:v>3.7850113550340602E-4</c:v>
                </c:pt>
                <c:pt idx="1152">
                  <c:v>2.5233409033560401E-4</c:v>
                </c:pt>
                <c:pt idx="1153">
                  <c:v>5.0466818067120803E-4</c:v>
                </c:pt>
                <c:pt idx="1154">
                  <c:v>5.6775170325510901E-4</c:v>
                </c:pt>
                <c:pt idx="1155">
                  <c:v>4.10042896795357E-4</c:v>
                </c:pt>
                <c:pt idx="1156">
                  <c:v>4.41584658087307E-4</c:v>
                </c:pt>
                <c:pt idx="1157">
                  <c:v>3.7850113550340602E-4</c:v>
                </c:pt>
                <c:pt idx="1158">
                  <c:v>3.4695937421145499E-4</c:v>
                </c:pt>
                <c:pt idx="1159">
                  <c:v>6.9391874842291096E-4</c:v>
                </c:pt>
                <c:pt idx="1160">
                  <c:v>4.7312641937925797E-4</c:v>
                </c:pt>
                <c:pt idx="1161">
                  <c:v>4.10042896795357E-4</c:v>
                </c:pt>
                <c:pt idx="1162">
                  <c:v>6.6237698713096096E-4</c:v>
                </c:pt>
                <c:pt idx="1163">
                  <c:v>3.7850113550340602E-4</c:v>
                </c:pt>
                <c:pt idx="1164">
                  <c:v>4.7312641937925797E-4</c:v>
                </c:pt>
                <c:pt idx="1165">
                  <c:v>2.8387585162755402E-4</c:v>
                </c:pt>
                <c:pt idx="1166">
                  <c:v>4.41584658087307E-4</c:v>
                </c:pt>
                <c:pt idx="1167">
                  <c:v>5.0466818067120803E-4</c:v>
                </c:pt>
                <c:pt idx="1168">
                  <c:v>3.4695937421145499E-4</c:v>
                </c:pt>
                <c:pt idx="1169">
                  <c:v>4.7312641937925797E-4</c:v>
                </c:pt>
                <c:pt idx="1170">
                  <c:v>4.10042896795357E-4</c:v>
                </c:pt>
                <c:pt idx="1171">
                  <c:v>4.10042896795357E-4</c:v>
                </c:pt>
                <c:pt idx="1172">
                  <c:v>5.0466818067120803E-4</c:v>
                </c:pt>
                <c:pt idx="1173">
                  <c:v>5.3620994196315901E-4</c:v>
                </c:pt>
                <c:pt idx="1174">
                  <c:v>5.6775170325510901E-4</c:v>
                </c:pt>
                <c:pt idx="1175">
                  <c:v>3.7850113550340602E-4</c:v>
                </c:pt>
                <c:pt idx="1176">
                  <c:v>4.10042896795357E-4</c:v>
                </c:pt>
                <c:pt idx="1177">
                  <c:v>5.6775170325510901E-4</c:v>
                </c:pt>
                <c:pt idx="1178">
                  <c:v>5.6775170325510901E-4</c:v>
                </c:pt>
                <c:pt idx="1179">
                  <c:v>5.0466818067120803E-4</c:v>
                </c:pt>
                <c:pt idx="1180">
                  <c:v>4.7312641937925797E-4</c:v>
                </c:pt>
                <c:pt idx="1181">
                  <c:v>2.8387585162755402E-4</c:v>
                </c:pt>
                <c:pt idx="1182">
                  <c:v>5.3620994196315901E-4</c:v>
                </c:pt>
                <c:pt idx="1183">
                  <c:v>4.10042896795357E-4</c:v>
                </c:pt>
                <c:pt idx="1184">
                  <c:v>2.2079232904365301E-4</c:v>
                </c:pt>
                <c:pt idx="1185">
                  <c:v>4.10042896795357E-4</c:v>
                </c:pt>
                <c:pt idx="1186">
                  <c:v>4.7312641937925797E-4</c:v>
                </c:pt>
                <c:pt idx="1187">
                  <c:v>4.41584658087307E-4</c:v>
                </c:pt>
                <c:pt idx="1188">
                  <c:v>3.1541761291950499E-4</c:v>
                </c:pt>
                <c:pt idx="1189">
                  <c:v>4.41584658087307E-4</c:v>
                </c:pt>
                <c:pt idx="1190">
                  <c:v>2.5233409033560401E-4</c:v>
                </c:pt>
                <c:pt idx="1191">
                  <c:v>3.7850113550340602E-4</c:v>
                </c:pt>
                <c:pt idx="1192">
                  <c:v>6.9391874842291096E-4</c:v>
                </c:pt>
                <c:pt idx="1193">
                  <c:v>4.10042896795357E-4</c:v>
                </c:pt>
                <c:pt idx="1194">
                  <c:v>3.7850113550340602E-4</c:v>
                </c:pt>
                <c:pt idx="1195">
                  <c:v>4.10042896795357E-4</c:v>
                </c:pt>
                <c:pt idx="1196">
                  <c:v>6.3083522583900998E-4</c:v>
                </c:pt>
                <c:pt idx="1197">
                  <c:v>4.10042896795357E-4</c:v>
                </c:pt>
                <c:pt idx="1198">
                  <c:v>7.5700227100681302E-4</c:v>
                </c:pt>
                <c:pt idx="1199">
                  <c:v>3.7850113550340602E-4</c:v>
                </c:pt>
                <c:pt idx="1200">
                  <c:v>4.10042896795357E-4</c:v>
                </c:pt>
                <c:pt idx="1201">
                  <c:v>4.41584658087307E-4</c:v>
                </c:pt>
                <c:pt idx="1202">
                  <c:v>3.7850113550340602E-4</c:v>
                </c:pt>
                <c:pt idx="1203">
                  <c:v>4.41584658087307E-4</c:v>
                </c:pt>
                <c:pt idx="1204">
                  <c:v>4.7312641937925797E-4</c:v>
                </c:pt>
                <c:pt idx="1205">
                  <c:v>3.4695937421145499E-4</c:v>
                </c:pt>
                <c:pt idx="1206">
                  <c:v>4.41584658087307E-4</c:v>
                </c:pt>
                <c:pt idx="1207">
                  <c:v>5.9929346454705998E-4</c:v>
                </c:pt>
                <c:pt idx="1208">
                  <c:v>4.7312641937925797E-4</c:v>
                </c:pt>
                <c:pt idx="1209">
                  <c:v>2.8387585162755402E-4</c:v>
                </c:pt>
                <c:pt idx="1210">
                  <c:v>5.0466818067120803E-4</c:v>
                </c:pt>
                <c:pt idx="1211">
                  <c:v>5.9929346454705998E-4</c:v>
                </c:pt>
                <c:pt idx="1212">
                  <c:v>3.4695937421145499E-4</c:v>
                </c:pt>
                <c:pt idx="1213">
                  <c:v>4.41584658087307E-4</c:v>
                </c:pt>
                <c:pt idx="1214">
                  <c:v>3.1541761291950499E-4</c:v>
                </c:pt>
                <c:pt idx="1215">
                  <c:v>6.3083522583900998E-4</c:v>
                </c:pt>
                <c:pt idx="1216">
                  <c:v>5.3620994196315901E-4</c:v>
                </c:pt>
                <c:pt idx="1217">
                  <c:v>4.7312641937925797E-4</c:v>
                </c:pt>
                <c:pt idx="1218">
                  <c:v>4.10042896795357E-4</c:v>
                </c:pt>
                <c:pt idx="1219">
                  <c:v>3.4695937421145499E-4</c:v>
                </c:pt>
                <c:pt idx="1220">
                  <c:v>2.8387585162755402E-4</c:v>
                </c:pt>
                <c:pt idx="1221">
                  <c:v>5.3620994196315901E-4</c:v>
                </c:pt>
                <c:pt idx="1222">
                  <c:v>4.7312641937925797E-4</c:v>
                </c:pt>
                <c:pt idx="1223">
                  <c:v>3.1541761291950499E-4</c:v>
                </c:pt>
                <c:pt idx="1224">
                  <c:v>4.10042896795357E-4</c:v>
                </c:pt>
                <c:pt idx="1225">
                  <c:v>5.3620994196315901E-4</c:v>
                </c:pt>
                <c:pt idx="1226">
                  <c:v>3.4695937421145499E-4</c:v>
                </c:pt>
                <c:pt idx="1227">
                  <c:v>3.1541761291950499E-4</c:v>
                </c:pt>
                <c:pt idx="1228">
                  <c:v>2.5233409033560401E-4</c:v>
                </c:pt>
                <c:pt idx="1229">
                  <c:v>4.10042896795357E-4</c:v>
                </c:pt>
                <c:pt idx="1230">
                  <c:v>5.3620994196315901E-4</c:v>
                </c:pt>
                <c:pt idx="1231">
                  <c:v>3.7850113550340602E-4</c:v>
                </c:pt>
                <c:pt idx="1232">
                  <c:v>4.41584658087307E-4</c:v>
                </c:pt>
                <c:pt idx="1233">
                  <c:v>3.4695937421145499E-4</c:v>
                </c:pt>
                <c:pt idx="1234">
                  <c:v>3.1541761291950499E-4</c:v>
                </c:pt>
                <c:pt idx="1235">
                  <c:v>5.0466818067120803E-4</c:v>
                </c:pt>
                <c:pt idx="1236">
                  <c:v>2.5233409033560401E-4</c:v>
                </c:pt>
                <c:pt idx="1237">
                  <c:v>4.7312641937925797E-4</c:v>
                </c:pt>
                <c:pt idx="1238">
                  <c:v>5.3620994196315901E-4</c:v>
                </c:pt>
                <c:pt idx="1239">
                  <c:v>6.3083522583900998E-4</c:v>
                </c:pt>
                <c:pt idx="1240">
                  <c:v>2.2079232904365301E-4</c:v>
                </c:pt>
                <c:pt idx="1241">
                  <c:v>3.1541761291950499E-4</c:v>
                </c:pt>
                <c:pt idx="1242">
                  <c:v>3.1541761291950499E-4</c:v>
                </c:pt>
                <c:pt idx="1243">
                  <c:v>5.3620994196315901E-4</c:v>
                </c:pt>
                <c:pt idx="1244">
                  <c:v>5.0466818067120803E-4</c:v>
                </c:pt>
                <c:pt idx="1245">
                  <c:v>5.9929346454705998E-4</c:v>
                </c:pt>
                <c:pt idx="1246">
                  <c:v>2.8387585162755402E-4</c:v>
                </c:pt>
                <c:pt idx="1247">
                  <c:v>5.0466818067120803E-4</c:v>
                </c:pt>
                <c:pt idx="1248">
                  <c:v>4.7312641937925797E-4</c:v>
                </c:pt>
                <c:pt idx="1249">
                  <c:v>5.9929346454705998E-4</c:v>
                </c:pt>
                <c:pt idx="1250">
                  <c:v>4.10042896795357E-4</c:v>
                </c:pt>
                <c:pt idx="1251">
                  <c:v>3.4695937421145499E-4</c:v>
                </c:pt>
                <c:pt idx="1252">
                  <c:v>5.0466818067120803E-4</c:v>
                </c:pt>
                <c:pt idx="1253">
                  <c:v>4.10042896795357E-4</c:v>
                </c:pt>
                <c:pt idx="1254">
                  <c:v>5.3620994196315901E-4</c:v>
                </c:pt>
                <c:pt idx="1255">
                  <c:v>6.6237698713096096E-4</c:v>
                </c:pt>
                <c:pt idx="1256">
                  <c:v>4.41584658087307E-4</c:v>
                </c:pt>
                <c:pt idx="1257">
                  <c:v>5.3620994196315901E-4</c:v>
                </c:pt>
                <c:pt idx="1258">
                  <c:v>3.4695937421145499E-4</c:v>
                </c:pt>
                <c:pt idx="1259">
                  <c:v>7.2546050971486204E-4</c:v>
                </c:pt>
                <c:pt idx="1260">
                  <c:v>2.8387585162755402E-4</c:v>
                </c:pt>
                <c:pt idx="1261">
                  <c:v>5.0466818067120803E-4</c:v>
                </c:pt>
                <c:pt idx="1262">
                  <c:v>3.1541761291950499E-4</c:v>
                </c:pt>
                <c:pt idx="1263">
                  <c:v>3.4695937421145499E-4</c:v>
                </c:pt>
                <c:pt idx="1264">
                  <c:v>5.3620994196315901E-4</c:v>
                </c:pt>
                <c:pt idx="1265">
                  <c:v>3.7850113550340602E-4</c:v>
                </c:pt>
                <c:pt idx="1266">
                  <c:v>3.7850113550340602E-4</c:v>
                </c:pt>
                <c:pt idx="1267">
                  <c:v>3.7850113550340602E-4</c:v>
                </c:pt>
                <c:pt idx="1268">
                  <c:v>5.6775170325510901E-4</c:v>
                </c:pt>
                <c:pt idx="1269">
                  <c:v>5.9929346454705998E-4</c:v>
                </c:pt>
                <c:pt idx="1270">
                  <c:v>3.7850113550340602E-4</c:v>
                </c:pt>
                <c:pt idx="1271">
                  <c:v>3.7850113550340602E-4</c:v>
                </c:pt>
                <c:pt idx="1272">
                  <c:v>5.0466818067120803E-4</c:v>
                </c:pt>
                <c:pt idx="1273">
                  <c:v>2.8387585162755402E-4</c:v>
                </c:pt>
                <c:pt idx="1274">
                  <c:v>5.6775170325510901E-4</c:v>
                </c:pt>
                <c:pt idx="1275">
                  <c:v>4.10042896795357E-4</c:v>
                </c:pt>
                <c:pt idx="1276">
                  <c:v>4.41584658087307E-4</c:v>
                </c:pt>
                <c:pt idx="1277">
                  <c:v>4.41584658087307E-4</c:v>
                </c:pt>
                <c:pt idx="1278">
                  <c:v>4.10042896795357E-4</c:v>
                </c:pt>
                <c:pt idx="1279">
                  <c:v>3.1541761291950499E-4</c:v>
                </c:pt>
                <c:pt idx="1280">
                  <c:v>2.5233409033560401E-4</c:v>
                </c:pt>
                <c:pt idx="1281">
                  <c:v>4.7312641937925797E-4</c:v>
                </c:pt>
                <c:pt idx="1282">
                  <c:v>2.5233409033560401E-4</c:v>
                </c:pt>
                <c:pt idx="1283">
                  <c:v>4.7312641937925797E-4</c:v>
                </c:pt>
                <c:pt idx="1284">
                  <c:v>4.7312641937925797E-4</c:v>
                </c:pt>
                <c:pt idx="1285">
                  <c:v>5.9929346454705998E-4</c:v>
                </c:pt>
                <c:pt idx="1286">
                  <c:v>5.0466818067120803E-4</c:v>
                </c:pt>
                <c:pt idx="1287">
                  <c:v>3.7850113550340602E-4</c:v>
                </c:pt>
                <c:pt idx="1288">
                  <c:v>5.9929346454705998E-4</c:v>
                </c:pt>
                <c:pt idx="1289">
                  <c:v>4.7312641937925797E-4</c:v>
                </c:pt>
                <c:pt idx="1290">
                  <c:v>4.10042896795357E-4</c:v>
                </c:pt>
                <c:pt idx="1291">
                  <c:v>2.8387585162755402E-4</c:v>
                </c:pt>
                <c:pt idx="1292">
                  <c:v>3.4695937421145499E-4</c:v>
                </c:pt>
                <c:pt idx="1293">
                  <c:v>4.10042896795357E-4</c:v>
                </c:pt>
                <c:pt idx="1294">
                  <c:v>3.7850113550340602E-4</c:v>
                </c:pt>
                <c:pt idx="1295">
                  <c:v>4.41584658087307E-4</c:v>
                </c:pt>
                <c:pt idx="1296">
                  <c:v>3.4695937421145499E-4</c:v>
                </c:pt>
                <c:pt idx="1297">
                  <c:v>4.10042896795357E-4</c:v>
                </c:pt>
                <c:pt idx="1298">
                  <c:v>3.4695937421145499E-4</c:v>
                </c:pt>
                <c:pt idx="1299">
                  <c:v>3.1541761291950499E-4</c:v>
                </c:pt>
                <c:pt idx="1300">
                  <c:v>2.2079232904365301E-4</c:v>
                </c:pt>
                <c:pt idx="1301">
                  <c:v>3.1541761291950499E-4</c:v>
                </c:pt>
                <c:pt idx="1302">
                  <c:v>4.10042896795357E-4</c:v>
                </c:pt>
                <c:pt idx="1303">
                  <c:v>4.10042896795357E-4</c:v>
                </c:pt>
                <c:pt idx="1304">
                  <c:v>4.41584658087307E-4</c:v>
                </c:pt>
                <c:pt idx="1305">
                  <c:v>4.41584658087307E-4</c:v>
                </c:pt>
                <c:pt idx="1306">
                  <c:v>4.7312641937925797E-4</c:v>
                </c:pt>
                <c:pt idx="1307">
                  <c:v>5.0466818067120803E-4</c:v>
                </c:pt>
                <c:pt idx="1308">
                  <c:v>5.0466818067120803E-4</c:v>
                </c:pt>
                <c:pt idx="1309">
                  <c:v>2.8387585162755402E-4</c:v>
                </c:pt>
                <c:pt idx="1310">
                  <c:v>3.1541761291950499E-4</c:v>
                </c:pt>
                <c:pt idx="1311">
                  <c:v>3.4695937421145499E-4</c:v>
                </c:pt>
                <c:pt idx="1312">
                  <c:v>4.41584658087307E-4</c:v>
                </c:pt>
                <c:pt idx="1313">
                  <c:v>2.5233409033560401E-4</c:v>
                </c:pt>
                <c:pt idx="1314">
                  <c:v>3.1541761291950499E-4</c:v>
                </c:pt>
                <c:pt idx="1315">
                  <c:v>3.1541761291950499E-4</c:v>
                </c:pt>
                <c:pt idx="1316">
                  <c:v>5.0466818067120803E-4</c:v>
                </c:pt>
                <c:pt idx="1317">
                  <c:v>4.10042896795357E-4</c:v>
                </c:pt>
                <c:pt idx="1318">
                  <c:v>2.5233409033560401E-4</c:v>
                </c:pt>
                <c:pt idx="1319">
                  <c:v>5.0466818067120803E-4</c:v>
                </c:pt>
                <c:pt idx="1320">
                  <c:v>2.8387585162755402E-4</c:v>
                </c:pt>
                <c:pt idx="1321">
                  <c:v>3.7850113550340602E-4</c:v>
                </c:pt>
                <c:pt idx="1322">
                  <c:v>3.4695937421145499E-4</c:v>
                </c:pt>
                <c:pt idx="1323">
                  <c:v>3.7850113550340602E-4</c:v>
                </c:pt>
                <c:pt idx="1324">
                  <c:v>4.7312641937925797E-4</c:v>
                </c:pt>
                <c:pt idx="1325">
                  <c:v>3.4695937421145499E-4</c:v>
                </c:pt>
                <c:pt idx="1326">
                  <c:v>4.7312641937925797E-4</c:v>
                </c:pt>
                <c:pt idx="1327">
                  <c:v>4.41584658087307E-4</c:v>
                </c:pt>
                <c:pt idx="1328">
                  <c:v>4.10042896795357E-4</c:v>
                </c:pt>
                <c:pt idx="1329">
                  <c:v>5.0466818067120803E-4</c:v>
                </c:pt>
                <c:pt idx="1330">
                  <c:v>5.3620994196315901E-4</c:v>
                </c:pt>
                <c:pt idx="1331">
                  <c:v>2.5233409033560401E-4</c:v>
                </c:pt>
                <c:pt idx="1332">
                  <c:v>1.8925056775170301E-4</c:v>
                </c:pt>
                <c:pt idx="1333">
                  <c:v>4.7312641937925797E-4</c:v>
                </c:pt>
                <c:pt idx="1334">
                  <c:v>2.5233409033560401E-4</c:v>
                </c:pt>
                <c:pt idx="1335">
                  <c:v>6.6237698713096096E-4</c:v>
                </c:pt>
                <c:pt idx="1336">
                  <c:v>4.41584658087307E-4</c:v>
                </c:pt>
                <c:pt idx="1337">
                  <c:v>5.0466818067120803E-4</c:v>
                </c:pt>
                <c:pt idx="1338">
                  <c:v>4.10042896795357E-4</c:v>
                </c:pt>
                <c:pt idx="1339">
                  <c:v>3.7850113550340602E-4</c:v>
                </c:pt>
                <c:pt idx="1340">
                  <c:v>2.8387585162755402E-4</c:v>
                </c:pt>
                <c:pt idx="1341">
                  <c:v>6.6237698713096096E-4</c:v>
                </c:pt>
                <c:pt idx="1342">
                  <c:v>4.41584658087307E-4</c:v>
                </c:pt>
                <c:pt idx="1343">
                  <c:v>4.7312641937925797E-4</c:v>
                </c:pt>
                <c:pt idx="1344">
                  <c:v>3.4695937421145499E-4</c:v>
                </c:pt>
                <c:pt idx="1345">
                  <c:v>1.8925056775170301E-4</c:v>
                </c:pt>
                <c:pt idx="1346">
                  <c:v>3.7850113550340602E-4</c:v>
                </c:pt>
                <c:pt idx="1347">
                  <c:v>3.7850113550340602E-4</c:v>
                </c:pt>
                <c:pt idx="1348">
                  <c:v>3.4695937421145499E-4</c:v>
                </c:pt>
                <c:pt idx="1349">
                  <c:v>5.6775170325510901E-4</c:v>
                </c:pt>
                <c:pt idx="1350">
                  <c:v>3.4695937421145499E-4</c:v>
                </c:pt>
                <c:pt idx="1351">
                  <c:v>5.6775170325510901E-4</c:v>
                </c:pt>
                <c:pt idx="1352">
                  <c:v>3.1541761291950499E-4</c:v>
                </c:pt>
                <c:pt idx="1353">
                  <c:v>5.6775170325510901E-4</c:v>
                </c:pt>
                <c:pt idx="1354">
                  <c:v>2.8387585162755402E-4</c:v>
                </c:pt>
                <c:pt idx="1355">
                  <c:v>2.5233409033560401E-4</c:v>
                </c:pt>
                <c:pt idx="1356">
                  <c:v>2.5233409033560401E-4</c:v>
                </c:pt>
                <c:pt idx="1357">
                  <c:v>3.7850113550340602E-4</c:v>
                </c:pt>
                <c:pt idx="1358">
                  <c:v>4.7312641937925797E-4</c:v>
                </c:pt>
                <c:pt idx="1359">
                  <c:v>3.4695937421145499E-4</c:v>
                </c:pt>
                <c:pt idx="1360">
                  <c:v>3.7850113550340602E-4</c:v>
                </c:pt>
                <c:pt idx="1361">
                  <c:v>3.7850113550340602E-4</c:v>
                </c:pt>
                <c:pt idx="1362">
                  <c:v>2.5233409033560401E-4</c:v>
                </c:pt>
                <c:pt idx="1363">
                  <c:v>3.1541761291950499E-4</c:v>
                </c:pt>
                <c:pt idx="1364">
                  <c:v>4.10042896795357E-4</c:v>
                </c:pt>
                <c:pt idx="1365">
                  <c:v>2.8387585162755402E-4</c:v>
                </c:pt>
                <c:pt idx="1366">
                  <c:v>3.1541761291950499E-4</c:v>
                </c:pt>
                <c:pt idx="1367">
                  <c:v>5.3620994196315901E-4</c:v>
                </c:pt>
                <c:pt idx="1368">
                  <c:v>6.6237698713096096E-4</c:v>
                </c:pt>
                <c:pt idx="1369">
                  <c:v>4.7312641937925797E-4</c:v>
                </c:pt>
                <c:pt idx="1370">
                  <c:v>2.5233409033560401E-4</c:v>
                </c:pt>
                <c:pt idx="1371">
                  <c:v>2.2079232904365301E-4</c:v>
                </c:pt>
                <c:pt idx="1372">
                  <c:v>4.41584658087307E-4</c:v>
                </c:pt>
                <c:pt idx="1373">
                  <c:v>2.8387585162755402E-4</c:v>
                </c:pt>
                <c:pt idx="1374">
                  <c:v>3.7850113550340602E-4</c:v>
                </c:pt>
                <c:pt idx="1375">
                  <c:v>3.7850113550340602E-4</c:v>
                </c:pt>
                <c:pt idx="1376">
                  <c:v>5.0466818067120803E-4</c:v>
                </c:pt>
                <c:pt idx="1377">
                  <c:v>4.7312641937925797E-4</c:v>
                </c:pt>
                <c:pt idx="1378">
                  <c:v>4.41584658087307E-4</c:v>
                </c:pt>
                <c:pt idx="1379">
                  <c:v>2.5233409033560401E-4</c:v>
                </c:pt>
                <c:pt idx="1380">
                  <c:v>3.1541761291950499E-4</c:v>
                </c:pt>
                <c:pt idx="1381">
                  <c:v>3.1541761291950499E-4</c:v>
                </c:pt>
                <c:pt idx="1382">
                  <c:v>1.8925056775170301E-4</c:v>
                </c:pt>
                <c:pt idx="1383">
                  <c:v>3.7850113550340602E-4</c:v>
                </c:pt>
                <c:pt idx="1384">
                  <c:v>2.5233409033560401E-4</c:v>
                </c:pt>
                <c:pt idx="1385">
                  <c:v>3.1541761291950499E-4</c:v>
                </c:pt>
                <c:pt idx="1386">
                  <c:v>4.41584658087307E-4</c:v>
                </c:pt>
                <c:pt idx="1387">
                  <c:v>4.41584658087307E-4</c:v>
                </c:pt>
                <c:pt idx="1388">
                  <c:v>6.6237698713096096E-4</c:v>
                </c:pt>
                <c:pt idx="1389">
                  <c:v>3.4695937421145499E-4</c:v>
                </c:pt>
                <c:pt idx="1390">
                  <c:v>3.7850113550340602E-4</c:v>
                </c:pt>
                <c:pt idx="1391">
                  <c:v>4.7312641937925797E-4</c:v>
                </c:pt>
                <c:pt idx="1392">
                  <c:v>4.41584658087307E-4</c:v>
                </c:pt>
                <c:pt idx="1393">
                  <c:v>5.3620994196315901E-4</c:v>
                </c:pt>
                <c:pt idx="1394">
                  <c:v>4.10042896795357E-4</c:v>
                </c:pt>
                <c:pt idx="1395">
                  <c:v>4.10042896795357E-4</c:v>
                </c:pt>
                <c:pt idx="1396">
                  <c:v>4.10042896795357E-4</c:v>
                </c:pt>
                <c:pt idx="1397">
                  <c:v>4.41584658087307E-4</c:v>
                </c:pt>
                <c:pt idx="1398">
                  <c:v>3.7850113550340602E-4</c:v>
                </c:pt>
                <c:pt idx="1399">
                  <c:v>3.7850113550340602E-4</c:v>
                </c:pt>
                <c:pt idx="1400">
                  <c:v>4.10042896795357E-4</c:v>
                </c:pt>
                <c:pt idx="1401">
                  <c:v>1.8925056775170301E-4</c:v>
                </c:pt>
                <c:pt idx="1402">
                  <c:v>3.4695937421145499E-4</c:v>
                </c:pt>
                <c:pt idx="1403">
                  <c:v>5.6775170325510901E-4</c:v>
                </c:pt>
                <c:pt idx="1404">
                  <c:v>2.8387585162755402E-4</c:v>
                </c:pt>
                <c:pt idx="1405">
                  <c:v>3.4695937421145499E-4</c:v>
                </c:pt>
                <c:pt idx="1406">
                  <c:v>3.1541761291950499E-4</c:v>
                </c:pt>
                <c:pt idx="1407">
                  <c:v>4.41584658087307E-4</c:v>
                </c:pt>
                <c:pt idx="1408">
                  <c:v>5.3620994196315901E-4</c:v>
                </c:pt>
                <c:pt idx="1409">
                  <c:v>3.1541761291950499E-4</c:v>
                </c:pt>
                <c:pt idx="1410">
                  <c:v>4.10042896795357E-4</c:v>
                </c:pt>
                <c:pt idx="1411">
                  <c:v>2.8387585162755402E-4</c:v>
                </c:pt>
                <c:pt idx="1412">
                  <c:v>2.5233409033560401E-4</c:v>
                </c:pt>
                <c:pt idx="1413">
                  <c:v>1.2616704516780201E-4</c:v>
                </c:pt>
                <c:pt idx="1414">
                  <c:v>5.6775170325510901E-4</c:v>
                </c:pt>
                <c:pt idx="1415">
                  <c:v>4.7312641937925797E-4</c:v>
                </c:pt>
                <c:pt idx="1416">
                  <c:v>3.7850113550340602E-4</c:v>
                </c:pt>
                <c:pt idx="1417">
                  <c:v>3.7850113550340602E-4</c:v>
                </c:pt>
                <c:pt idx="1418">
                  <c:v>4.10042896795357E-4</c:v>
                </c:pt>
                <c:pt idx="1419">
                  <c:v>3.7850113550340602E-4</c:v>
                </c:pt>
                <c:pt idx="1420">
                  <c:v>3.1541761291950499E-4</c:v>
                </c:pt>
                <c:pt idx="1421">
                  <c:v>3.1541761291950499E-4</c:v>
                </c:pt>
                <c:pt idx="1422">
                  <c:v>2.2079232904365301E-4</c:v>
                </c:pt>
                <c:pt idx="1423">
                  <c:v>4.41584658087307E-4</c:v>
                </c:pt>
                <c:pt idx="1424">
                  <c:v>4.10042896795357E-4</c:v>
                </c:pt>
                <c:pt idx="1425">
                  <c:v>4.10042896795357E-4</c:v>
                </c:pt>
                <c:pt idx="1426">
                  <c:v>6.9391874842291096E-4</c:v>
                </c:pt>
                <c:pt idx="1427">
                  <c:v>3.1541761291950499E-4</c:v>
                </c:pt>
                <c:pt idx="1428">
                  <c:v>3.7850113550340602E-4</c:v>
                </c:pt>
                <c:pt idx="1429">
                  <c:v>3.7850113550340602E-4</c:v>
                </c:pt>
                <c:pt idx="1430">
                  <c:v>5.0466818067120803E-4</c:v>
                </c:pt>
                <c:pt idx="1431">
                  <c:v>3.1541761291950499E-4</c:v>
                </c:pt>
                <c:pt idx="1432">
                  <c:v>4.41584658087307E-4</c:v>
                </c:pt>
                <c:pt idx="1433">
                  <c:v>3.7850113550340602E-4</c:v>
                </c:pt>
                <c:pt idx="1434">
                  <c:v>3.4695937421145499E-4</c:v>
                </c:pt>
                <c:pt idx="1435">
                  <c:v>4.10042896795357E-4</c:v>
                </c:pt>
                <c:pt idx="1436">
                  <c:v>4.41584658087307E-4</c:v>
                </c:pt>
                <c:pt idx="1437">
                  <c:v>2.8387585162755402E-4</c:v>
                </c:pt>
                <c:pt idx="1438">
                  <c:v>3.4695937421145499E-4</c:v>
                </c:pt>
                <c:pt idx="1439">
                  <c:v>3.7850113550340602E-4</c:v>
                </c:pt>
                <c:pt idx="1440">
                  <c:v>5.3620994196315901E-4</c:v>
                </c:pt>
                <c:pt idx="1441">
                  <c:v>4.41584658087307E-4</c:v>
                </c:pt>
                <c:pt idx="1442">
                  <c:v>1.2616704516780201E-4</c:v>
                </c:pt>
                <c:pt idx="1443">
                  <c:v>2.8387585162755402E-4</c:v>
                </c:pt>
                <c:pt idx="1444">
                  <c:v>1.8925056775170301E-4</c:v>
                </c:pt>
                <c:pt idx="1445">
                  <c:v>4.7312641937925797E-4</c:v>
                </c:pt>
                <c:pt idx="1446">
                  <c:v>5.9929346454705998E-4</c:v>
                </c:pt>
                <c:pt idx="1447">
                  <c:v>5.0466818067120803E-4</c:v>
                </c:pt>
                <c:pt idx="1448">
                  <c:v>3.7850113550340602E-4</c:v>
                </c:pt>
                <c:pt idx="1449">
                  <c:v>5.0466818067120803E-4</c:v>
                </c:pt>
                <c:pt idx="1450">
                  <c:v>2.2079232904365301E-4</c:v>
                </c:pt>
                <c:pt idx="1451">
                  <c:v>3.4695937421145499E-4</c:v>
                </c:pt>
                <c:pt idx="1452">
                  <c:v>4.7312641937925797E-4</c:v>
                </c:pt>
                <c:pt idx="1453">
                  <c:v>3.4695937421145499E-4</c:v>
                </c:pt>
                <c:pt idx="1454">
                  <c:v>3.7850113550340602E-4</c:v>
                </c:pt>
                <c:pt idx="1455">
                  <c:v>3.7850113550340602E-4</c:v>
                </c:pt>
                <c:pt idx="1456">
                  <c:v>3.1541761291950499E-4</c:v>
                </c:pt>
                <c:pt idx="1457">
                  <c:v>1.8925056775170301E-4</c:v>
                </c:pt>
                <c:pt idx="1458">
                  <c:v>4.10042896795357E-4</c:v>
                </c:pt>
                <c:pt idx="1459">
                  <c:v>2.5233409033560401E-4</c:v>
                </c:pt>
                <c:pt idx="1460">
                  <c:v>3.7850113550340602E-4</c:v>
                </c:pt>
                <c:pt idx="1461">
                  <c:v>4.10042896795357E-4</c:v>
                </c:pt>
                <c:pt idx="1462">
                  <c:v>6.3083522583900998E-4</c:v>
                </c:pt>
                <c:pt idx="1463">
                  <c:v>3.4695937421145499E-4</c:v>
                </c:pt>
                <c:pt idx="1464">
                  <c:v>3.7850113550340602E-4</c:v>
                </c:pt>
                <c:pt idx="1465">
                  <c:v>3.4695937421145499E-4</c:v>
                </c:pt>
                <c:pt idx="1466">
                  <c:v>1.5770880645975201E-4</c:v>
                </c:pt>
                <c:pt idx="1467">
                  <c:v>3.7850113550340602E-4</c:v>
                </c:pt>
                <c:pt idx="1468">
                  <c:v>3.1541761291950499E-4</c:v>
                </c:pt>
                <c:pt idx="1469">
                  <c:v>4.7312641937925797E-4</c:v>
                </c:pt>
                <c:pt idx="1470">
                  <c:v>3.4695937421145499E-4</c:v>
                </c:pt>
                <c:pt idx="1471">
                  <c:v>2.2079232904365301E-4</c:v>
                </c:pt>
                <c:pt idx="1472">
                  <c:v>5.9929346454705998E-4</c:v>
                </c:pt>
                <c:pt idx="1473">
                  <c:v>4.41584658087307E-4</c:v>
                </c:pt>
                <c:pt idx="1474">
                  <c:v>1.5770880645975201E-4</c:v>
                </c:pt>
                <c:pt idx="1475">
                  <c:v>3.1541761291950499E-4</c:v>
                </c:pt>
                <c:pt idx="1476">
                  <c:v>2.2079232904365301E-4</c:v>
                </c:pt>
                <c:pt idx="1477">
                  <c:v>2.2079232904365301E-4</c:v>
                </c:pt>
                <c:pt idx="1478">
                  <c:v>3.4695937421145499E-4</c:v>
                </c:pt>
                <c:pt idx="1479">
                  <c:v>3.1541761291950499E-4</c:v>
                </c:pt>
                <c:pt idx="1480">
                  <c:v>2.5233409033560401E-4</c:v>
                </c:pt>
                <c:pt idx="1481">
                  <c:v>3.1541761291950499E-4</c:v>
                </c:pt>
                <c:pt idx="1482">
                  <c:v>4.7312641937925797E-4</c:v>
                </c:pt>
                <c:pt idx="1483">
                  <c:v>2.8387585162755402E-4</c:v>
                </c:pt>
                <c:pt idx="1484">
                  <c:v>3.4695937421145499E-4</c:v>
                </c:pt>
                <c:pt idx="1485">
                  <c:v>3.1541761291950499E-4</c:v>
                </c:pt>
                <c:pt idx="1486">
                  <c:v>5.0466818067120803E-4</c:v>
                </c:pt>
                <c:pt idx="1487">
                  <c:v>5.3620994196315901E-4</c:v>
                </c:pt>
                <c:pt idx="1488">
                  <c:v>3.7850113550340602E-4</c:v>
                </c:pt>
                <c:pt idx="1489">
                  <c:v>2.8387585162755402E-4</c:v>
                </c:pt>
                <c:pt idx="1490">
                  <c:v>2.8387585162755402E-4</c:v>
                </c:pt>
                <c:pt idx="1491">
                  <c:v>3.7850113550340602E-4</c:v>
                </c:pt>
                <c:pt idx="1492">
                  <c:v>2.2079232904365301E-4</c:v>
                </c:pt>
                <c:pt idx="1493">
                  <c:v>3.7850113550340602E-4</c:v>
                </c:pt>
                <c:pt idx="1494">
                  <c:v>5.0466818067120803E-4</c:v>
                </c:pt>
                <c:pt idx="1495">
                  <c:v>3.1541761291950499E-4</c:v>
                </c:pt>
                <c:pt idx="1496">
                  <c:v>3.7850113550340602E-4</c:v>
                </c:pt>
                <c:pt idx="1497">
                  <c:v>3.7850113550340602E-4</c:v>
                </c:pt>
                <c:pt idx="1498">
                  <c:v>1.8925056775170301E-4</c:v>
                </c:pt>
                <c:pt idx="1499">
                  <c:v>2.8387585162755402E-4</c:v>
                </c:pt>
                <c:pt idx="1500">
                  <c:v>3.4695937421145499E-4</c:v>
                </c:pt>
                <c:pt idx="1501">
                  <c:v>3.1541761291950499E-4</c:v>
                </c:pt>
                <c:pt idx="1502">
                  <c:v>2.8387585162755402E-4</c:v>
                </c:pt>
                <c:pt idx="1503">
                  <c:v>3.4695937421145499E-4</c:v>
                </c:pt>
                <c:pt idx="1504">
                  <c:v>3.4695937421145499E-4</c:v>
                </c:pt>
                <c:pt idx="1505">
                  <c:v>2.2079232904365301E-4</c:v>
                </c:pt>
                <c:pt idx="1506">
                  <c:v>3.7850113550340602E-4</c:v>
                </c:pt>
                <c:pt idx="1507">
                  <c:v>3.1541761291950499E-4</c:v>
                </c:pt>
                <c:pt idx="1508">
                  <c:v>2.8387585162755402E-4</c:v>
                </c:pt>
                <c:pt idx="1509">
                  <c:v>4.41584658087307E-4</c:v>
                </c:pt>
                <c:pt idx="1510">
                  <c:v>4.10042896795357E-4</c:v>
                </c:pt>
                <c:pt idx="1511">
                  <c:v>3.4695937421145499E-4</c:v>
                </c:pt>
                <c:pt idx="1512">
                  <c:v>4.7312641937925797E-4</c:v>
                </c:pt>
                <c:pt idx="1513">
                  <c:v>4.7312641937925797E-4</c:v>
                </c:pt>
                <c:pt idx="1514">
                  <c:v>3.4695937421145499E-4</c:v>
                </c:pt>
                <c:pt idx="1515">
                  <c:v>2.8387585162755402E-4</c:v>
                </c:pt>
                <c:pt idx="1516">
                  <c:v>3.7850113550340602E-4</c:v>
                </c:pt>
                <c:pt idx="1517">
                  <c:v>5.6775170325510901E-4</c:v>
                </c:pt>
                <c:pt idx="1518">
                  <c:v>2.8387585162755402E-4</c:v>
                </c:pt>
                <c:pt idx="1519">
                  <c:v>4.7312641937925797E-4</c:v>
                </c:pt>
                <c:pt idx="1520">
                  <c:v>3.4695937421145499E-4</c:v>
                </c:pt>
                <c:pt idx="1521">
                  <c:v>2.2079232904365301E-4</c:v>
                </c:pt>
                <c:pt idx="1522">
                  <c:v>3.7850113550340602E-4</c:v>
                </c:pt>
                <c:pt idx="1523">
                  <c:v>3.7850113550340602E-4</c:v>
                </c:pt>
                <c:pt idx="1524">
                  <c:v>2.8387585162755402E-4</c:v>
                </c:pt>
                <c:pt idx="1525">
                  <c:v>1.8925056775170301E-4</c:v>
                </c:pt>
                <c:pt idx="1526">
                  <c:v>2.8387585162755402E-4</c:v>
                </c:pt>
                <c:pt idx="1527">
                  <c:v>5.6775170325510901E-4</c:v>
                </c:pt>
                <c:pt idx="1528">
                  <c:v>5.0466818067120803E-4</c:v>
                </c:pt>
                <c:pt idx="1529">
                  <c:v>3.4695937421145499E-4</c:v>
                </c:pt>
                <c:pt idx="1530">
                  <c:v>2.2079232904365301E-4</c:v>
                </c:pt>
                <c:pt idx="1531">
                  <c:v>2.8387585162755402E-4</c:v>
                </c:pt>
                <c:pt idx="1532">
                  <c:v>3.1541761291950499E-4</c:v>
                </c:pt>
                <c:pt idx="1533">
                  <c:v>1.5770880645975201E-4</c:v>
                </c:pt>
                <c:pt idx="1534">
                  <c:v>2.2079232904365301E-4</c:v>
                </c:pt>
                <c:pt idx="1535">
                  <c:v>3.4695937421145499E-4</c:v>
                </c:pt>
                <c:pt idx="1536">
                  <c:v>3.4695937421145499E-4</c:v>
                </c:pt>
                <c:pt idx="1537">
                  <c:v>3.1541761291950499E-4</c:v>
                </c:pt>
                <c:pt idx="1538">
                  <c:v>5.0466818067120803E-4</c:v>
                </c:pt>
                <c:pt idx="1539">
                  <c:v>3.1541761291950499E-4</c:v>
                </c:pt>
                <c:pt idx="1540">
                  <c:v>2.8387585162755402E-4</c:v>
                </c:pt>
                <c:pt idx="1541">
                  <c:v>5.0466818067120803E-4</c:v>
                </c:pt>
                <c:pt idx="1542">
                  <c:v>4.7312641937925797E-4</c:v>
                </c:pt>
                <c:pt idx="1543">
                  <c:v>2.8387585162755402E-4</c:v>
                </c:pt>
                <c:pt idx="1544">
                  <c:v>2.2079232904365301E-4</c:v>
                </c:pt>
                <c:pt idx="1545">
                  <c:v>2.8387585162755402E-4</c:v>
                </c:pt>
                <c:pt idx="1546">
                  <c:v>3.7850113550340602E-4</c:v>
                </c:pt>
                <c:pt idx="1547">
                  <c:v>2.2079232904365301E-4</c:v>
                </c:pt>
                <c:pt idx="1548">
                  <c:v>1.8925056775170301E-4</c:v>
                </c:pt>
                <c:pt idx="1549">
                  <c:v>3.4695937421145499E-4</c:v>
                </c:pt>
                <c:pt idx="1550">
                  <c:v>1.8925056775170301E-4</c:v>
                </c:pt>
                <c:pt idx="1551">
                  <c:v>3.4695937421145499E-4</c:v>
                </c:pt>
                <c:pt idx="1552">
                  <c:v>3.1541761291950499E-4</c:v>
                </c:pt>
                <c:pt idx="1553">
                  <c:v>3.7850113550340602E-4</c:v>
                </c:pt>
                <c:pt idx="1554">
                  <c:v>3.4695937421145499E-4</c:v>
                </c:pt>
                <c:pt idx="1555">
                  <c:v>1.8925056775170301E-4</c:v>
                </c:pt>
                <c:pt idx="1556">
                  <c:v>4.10042896795357E-4</c:v>
                </c:pt>
                <c:pt idx="1557">
                  <c:v>4.7312641937925797E-4</c:v>
                </c:pt>
                <c:pt idx="1558">
                  <c:v>3.1541761291950499E-4</c:v>
                </c:pt>
                <c:pt idx="1559">
                  <c:v>2.8387585162755402E-4</c:v>
                </c:pt>
                <c:pt idx="1560">
                  <c:v>2.2079232904365301E-4</c:v>
                </c:pt>
                <c:pt idx="1561">
                  <c:v>2.8387585162755402E-4</c:v>
                </c:pt>
                <c:pt idx="1562">
                  <c:v>5.0466818067120803E-4</c:v>
                </c:pt>
                <c:pt idx="1563">
                  <c:v>2.5233409033560401E-4</c:v>
                </c:pt>
                <c:pt idx="1564">
                  <c:v>3.1541761291950499E-4</c:v>
                </c:pt>
                <c:pt idx="1565">
                  <c:v>1.8925056775170301E-4</c:v>
                </c:pt>
                <c:pt idx="1566">
                  <c:v>2.5233409033560401E-4</c:v>
                </c:pt>
                <c:pt idx="1567">
                  <c:v>3.4695937421145499E-4</c:v>
                </c:pt>
                <c:pt idx="1568">
                  <c:v>3.7850113550340602E-4</c:v>
                </c:pt>
                <c:pt idx="1569">
                  <c:v>2.8387585162755402E-4</c:v>
                </c:pt>
                <c:pt idx="1570">
                  <c:v>2.2079232904365301E-4</c:v>
                </c:pt>
                <c:pt idx="1571">
                  <c:v>2.8387585162755402E-4</c:v>
                </c:pt>
                <c:pt idx="1572">
                  <c:v>5.9929346454705998E-4</c:v>
                </c:pt>
                <c:pt idx="1573">
                  <c:v>3.1541761291950499E-4</c:v>
                </c:pt>
                <c:pt idx="1574">
                  <c:v>2.2079232904365301E-4</c:v>
                </c:pt>
                <c:pt idx="1575">
                  <c:v>3.1541761291950499E-4</c:v>
                </c:pt>
                <c:pt idx="1576">
                  <c:v>4.41584658087307E-4</c:v>
                </c:pt>
                <c:pt idx="1577">
                  <c:v>2.5233409033560401E-4</c:v>
                </c:pt>
                <c:pt idx="1578">
                  <c:v>2.8387585162755402E-4</c:v>
                </c:pt>
                <c:pt idx="1579">
                  <c:v>5.3620994196315901E-4</c:v>
                </c:pt>
                <c:pt idx="1580">
                  <c:v>4.41584658087307E-4</c:v>
                </c:pt>
                <c:pt idx="1581">
                  <c:v>4.7312641937925797E-4</c:v>
                </c:pt>
                <c:pt idx="1582">
                  <c:v>2.8387585162755402E-4</c:v>
                </c:pt>
                <c:pt idx="1583">
                  <c:v>2.5233409033560401E-4</c:v>
                </c:pt>
                <c:pt idx="1584">
                  <c:v>3.1541761291950499E-4</c:v>
                </c:pt>
                <c:pt idx="1585">
                  <c:v>3.1541761291950499E-4</c:v>
                </c:pt>
                <c:pt idx="1586">
                  <c:v>4.7312641937925797E-4</c:v>
                </c:pt>
                <c:pt idx="1587">
                  <c:v>2.8387585162755402E-4</c:v>
                </c:pt>
                <c:pt idx="1588">
                  <c:v>2.8387585162755402E-4</c:v>
                </c:pt>
                <c:pt idx="1589">
                  <c:v>3.7850113550340602E-4</c:v>
                </c:pt>
                <c:pt idx="1590">
                  <c:v>3.4695937421145499E-4</c:v>
                </c:pt>
                <c:pt idx="1591">
                  <c:v>2.2079232904365301E-4</c:v>
                </c:pt>
                <c:pt idx="1592">
                  <c:v>2.8387585162755402E-4</c:v>
                </c:pt>
                <c:pt idx="1593">
                  <c:v>3.1541761291950499E-4</c:v>
                </c:pt>
                <c:pt idx="1594">
                  <c:v>4.41584658087307E-4</c:v>
                </c:pt>
                <c:pt idx="1595">
                  <c:v>3.4695937421145499E-4</c:v>
                </c:pt>
                <c:pt idx="1596">
                  <c:v>3.4695937421145499E-4</c:v>
                </c:pt>
                <c:pt idx="1597">
                  <c:v>2.8387585162755402E-4</c:v>
                </c:pt>
                <c:pt idx="1598">
                  <c:v>4.10042896795357E-4</c:v>
                </c:pt>
                <c:pt idx="1599">
                  <c:v>2.2079232904365301E-4</c:v>
                </c:pt>
                <c:pt idx="1600">
                  <c:v>3.1541761291950499E-4</c:v>
                </c:pt>
                <c:pt idx="1601">
                  <c:v>3.1541761291950499E-4</c:v>
                </c:pt>
                <c:pt idx="1602">
                  <c:v>2.5233409033560401E-4</c:v>
                </c:pt>
                <c:pt idx="1603">
                  <c:v>3.1541761291950499E-4</c:v>
                </c:pt>
                <c:pt idx="1604">
                  <c:v>3.4695937421145499E-4</c:v>
                </c:pt>
                <c:pt idx="1605">
                  <c:v>2.2079232904365301E-4</c:v>
                </c:pt>
                <c:pt idx="1606">
                  <c:v>3.7850113550340602E-4</c:v>
                </c:pt>
                <c:pt idx="1607">
                  <c:v>4.10042896795357E-4</c:v>
                </c:pt>
                <c:pt idx="1608">
                  <c:v>2.8387585162755402E-4</c:v>
                </c:pt>
                <c:pt idx="1609">
                  <c:v>2.2079232904365301E-4</c:v>
                </c:pt>
                <c:pt idx="1610">
                  <c:v>2.5233409033560401E-4</c:v>
                </c:pt>
                <c:pt idx="1611">
                  <c:v>2.2079232904365301E-4</c:v>
                </c:pt>
                <c:pt idx="1612">
                  <c:v>4.41584658087307E-4</c:v>
                </c:pt>
                <c:pt idx="1613">
                  <c:v>4.10042896795357E-4</c:v>
                </c:pt>
                <c:pt idx="1614">
                  <c:v>1.8925056775170301E-4</c:v>
                </c:pt>
                <c:pt idx="1615">
                  <c:v>3.1541761291950499E-4</c:v>
                </c:pt>
                <c:pt idx="1616">
                  <c:v>1.5770880645975201E-4</c:v>
                </c:pt>
                <c:pt idx="1617">
                  <c:v>3.1541761291950499E-4</c:v>
                </c:pt>
                <c:pt idx="1618">
                  <c:v>3.7850113550340602E-4</c:v>
                </c:pt>
                <c:pt idx="1619">
                  <c:v>1.5770880645975201E-4</c:v>
                </c:pt>
                <c:pt idx="1620">
                  <c:v>1.8925056775170301E-4</c:v>
                </c:pt>
                <c:pt idx="1621">
                  <c:v>2.2079232904365301E-4</c:v>
                </c:pt>
                <c:pt idx="1622">
                  <c:v>3.1541761291950499E-4</c:v>
                </c:pt>
                <c:pt idx="1623">
                  <c:v>1.2616704516780201E-4</c:v>
                </c:pt>
                <c:pt idx="1624">
                  <c:v>2.2079232904365301E-4</c:v>
                </c:pt>
                <c:pt idx="1625">
                  <c:v>1.5770880645975201E-4</c:v>
                </c:pt>
                <c:pt idx="1626">
                  <c:v>2.8387585162755402E-4</c:v>
                </c:pt>
                <c:pt idx="1627">
                  <c:v>2.2079232904365301E-4</c:v>
                </c:pt>
                <c:pt idx="1628">
                  <c:v>3.1541761291950499E-4</c:v>
                </c:pt>
                <c:pt idx="1629">
                  <c:v>2.5233409033560401E-4</c:v>
                </c:pt>
                <c:pt idx="1630">
                  <c:v>2.2079232904365301E-4</c:v>
                </c:pt>
                <c:pt idx="1631">
                  <c:v>4.7312641937925797E-4</c:v>
                </c:pt>
                <c:pt idx="1632">
                  <c:v>3.1541761291950499E-4</c:v>
                </c:pt>
                <c:pt idx="1633">
                  <c:v>3.4695937421145499E-4</c:v>
                </c:pt>
                <c:pt idx="1634">
                  <c:v>6.3083522583901004E-5</c:v>
                </c:pt>
                <c:pt idx="1635">
                  <c:v>4.10042896795357E-4</c:v>
                </c:pt>
                <c:pt idx="1636">
                  <c:v>4.41584658087307E-4</c:v>
                </c:pt>
                <c:pt idx="1637">
                  <c:v>2.5233409033560401E-4</c:v>
                </c:pt>
                <c:pt idx="1638">
                  <c:v>3.1541761291950499E-4</c:v>
                </c:pt>
                <c:pt idx="1639">
                  <c:v>3.1541761291950499E-4</c:v>
                </c:pt>
                <c:pt idx="1640">
                  <c:v>4.41584658087307E-4</c:v>
                </c:pt>
                <c:pt idx="1641">
                  <c:v>2.8387585162755402E-4</c:v>
                </c:pt>
                <c:pt idx="1642">
                  <c:v>2.5233409033560401E-4</c:v>
                </c:pt>
                <c:pt idx="1643">
                  <c:v>3.1541761291950499E-4</c:v>
                </c:pt>
                <c:pt idx="1644">
                  <c:v>3.4695937421145499E-4</c:v>
                </c:pt>
                <c:pt idx="1645">
                  <c:v>1.8925056775170301E-4</c:v>
                </c:pt>
                <c:pt idx="1646">
                  <c:v>4.7312641937925797E-4</c:v>
                </c:pt>
                <c:pt idx="1647">
                  <c:v>1.8925056775170301E-4</c:v>
                </c:pt>
                <c:pt idx="1648">
                  <c:v>3.7850113550340602E-4</c:v>
                </c:pt>
                <c:pt idx="1649">
                  <c:v>3.1541761291950499E-4</c:v>
                </c:pt>
                <c:pt idx="1650">
                  <c:v>1.5770880645975201E-4</c:v>
                </c:pt>
                <c:pt idx="1651">
                  <c:v>3.1541761291950499E-4</c:v>
                </c:pt>
                <c:pt idx="1652">
                  <c:v>5.0466818067120803E-4</c:v>
                </c:pt>
                <c:pt idx="1653">
                  <c:v>3.4695937421145499E-4</c:v>
                </c:pt>
                <c:pt idx="1654">
                  <c:v>2.8387585162755402E-4</c:v>
                </c:pt>
                <c:pt idx="1655">
                  <c:v>4.41584658087307E-4</c:v>
                </c:pt>
                <c:pt idx="1656">
                  <c:v>3.1541761291950499E-4</c:v>
                </c:pt>
                <c:pt idx="1657">
                  <c:v>2.5233409033560401E-4</c:v>
                </c:pt>
                <c:pt idx="1658">
                  <c:v>3.7850113550340602E-4</c:v>
                </c:pt>
                <c:pt idx="1659">
                  <c:v>3.4695937421145499E-4</c:v>
                </c:pt>
                <c:pt idx="1660">
                  <c:v>3.7850113550340602E-4</c:v>
                </c:pt>
                <c:pt idx="1661">
                  <c:v>1.8925056775170301E-4</c:v>
                </c:pt>
                <c:pt idx="1662">
                  <c:v>4.41584658087307E-4</c:v>
                </c:pt>
                <c:pt idx="1663">
                  <c:v>3.1541761291950499E-4</c:v>
                </c:pt>
                <c:pt idx="1664">
                  <c:v>4.10042896795357E-4</c:v>
                </c:pt>
                <c:pt idx="1665">
                  <c:v>1.5770880645975201E-4</c:v>
                </c:pt>
                <c:pt idx="1666">
                  <c:v>2.2079232904365301E-4</c:v>
                </c:pt>
                <c:pt idx="1667">
                  <c:v>1.8925056775170301E-4</c:v>
                </c:pt>
                <c:pt idx="1668">
                  <c:v>3.4695937421145499E-4</c:v>
                </c:pt>
                <c:pt idx="1669">
                  <c:v>1.8925056775170301E-4</c:v>
                </c:pt>
                <c:pt idx="1670">
                  <c:v>4.41584658087307E-4</c:v>
                </c:pt>
                <c:pt idx="1671">
                  <c:v>1.5770880645975201E-4</c:v>
                </c:pt>
                <c:pt idx="1672">
                  <c:v>1.5770880645975201E-4</c:v>
                </c:pt>
                <c:pt idx="1673">
                  <c:v>2.2079232904365301E-4</c:v>
                </c:pt>
                <c:pt idx="1674">
                  <c:v>2.2079232904365301E-4</c:v>
                </c:pt>
                <c:pt idx="1675">
                  <c:v>1.5770880645975201E-4</c:v>
                </c:pt>
                <c:pt idx="1676">
                  <c:v>3.1541761291950499E-4</c:v>
                </c:pt>
                <c:pt idx="1677">
                  <c:v>4.7312641937925797E-4</c:v>
                </c:pt>
                <c:pt idx="1678">
                  <c:v>3.4695937421145499E-4</c:v>
                </c:pt>
                <c:pt idx="1679">
                  <c:v>1.5770880645975201E-4</c:v>
                </c:pt>
                <c:pt idx="1680">
                  <c:v>2.5233409033560401E-4</c:v>
                </c:pt>
                <c:pt idx="1681">
                  <c:v>2.5233409033560401E-4</c:v>
                </c:pt>
                <c:pt idx="1682">
                  <c:v>2.2079232904365301E-4</c:v>
                </c:pt>
                <c:pt idx="1683">
                  <c:v>9.46252838758516E-5</c:v>
                </c:pt>
                <c:pt idx="1684">
                  <c:v>3.1541761291950499E-4</c:v>
                </c:pt>
                <c:pt idx="1685">
                  <c:v>4.10042896795357E-4</c:v>
                </c:pt>
                <c:pt idx="1686">
                  <c:v>2.8387585162755402E-4</c:v>
                </c:pt>
                <c:pt idx="1687">
                  <c:v>3.1541761291950499E-4</c:v>
                </c:pt>
                <c:pt idx="1688">
                  <c:v>3.1541761291950499E-4</c:v>
                </c:pt>
                <c:pt idx="1689">
                  <c:v>3.7850113550340602E-4</c:v>
                </c:pt>
                <c:pt idx="1690">
                  <c:v>2.8387585162755402E-4</c:v>
                </c:pt>
                <c:pt idx="1691">
                  <c:v>3.1541761291950499E-4</c:v>
                </c:pt>
                <c:pt idx="1692">
                  <c:v>1.8925056775170301E-4</c:v>
                </c:pt>
                <c:pt idx="1693">
                  <c:v>2.5233409033560401E-4</c:v>
                </c:pt>
                <c:pt idx="1694">
                  <c:v>2.2079232904365301E-4</c:v>
                </c:pt>
                <c:pt idx="1695">
                  <c:v>2.2079232904365301E-4</c:v>
                </c:pt>
                <c:pt idx="1696">
                  <c:v>3.4695937421145499E-4</c:v>
                </c:pt>
                <c:pt idx="1697">
                  <c:v>2.5233409033560401E-4</c:v>
                </c:pt>
                <c:pt idx="1698">
                  <c:v>3.1541761291950499E-4</c:v>
                </c:pt>
                <c:pt idx="1699">
                  <c:v>2.2079232904365301E-4</c:v>
                </c:pt>
                <c:pt idx="1700">
                  <c:v>3.1541761291950499E-4</c:v>
                </c:pt>
                <c:pt idx="1701">
                  <c:v>2.8387585162755402E-4</c:v>
                </c:pt>
                <c:pt idx="1702">
                  <c:v>1.5770880645975201E-4</c:v>
                </c:pt>
                <c:pt idx="1703">
                  <c:v>2.8387585162755402E-4</c:v>
                </c:pt>
                <c:pt idx="1704">
                  <c:v>1.2616704516780201E-4</c:v>
                </c:pt>
                <c:pt idx="1705">
                  <c:v>2.2079232904365301E-4</c:v>
                </c:pt>
                <c:pt idx="1706">
                  <c:v>3.4695937421145499E-4</c:v>
                </c:pt>
                <c:pt idx="1707">
                  <c:v>5.0466818067120803E-4</c:v>
                </c:pt>
                <c:pt idx="1708">
                  <c:v>2.5233409033560401E-4</c:v>
                </c:pt>
                <c:pt idx="1709">
                  <c:v>1.8925056775170301E-4</c:v>
                </c:pt>
                <c:pt idx="1710">
                  <c:v>3.4695937421145499E-4</c:v>
                </c:pt>
                <c:pt idx="1711">
                  <c:v>2.8387585162755402E-4</c:v>
                </c:pt>
                <c:pt idx="1712">
                  <c:v>2.8387585162755402E-4</c:v>
                </c:pt>
                <c:pt idx="1713">
                  <c:v>9.46252838758516E-5</c:v>
                </c:pt>
                <c:pt idx="1714">
                  <c:v>2.2079232904365301E-4</c:v>
                </c:pt>
                <c:pt idx="1715">
                  <c:v>3.1541761291950499E-4</c:v>
                </c:pt>
                <c:pt idx="1716">
                  <c:v>2.8387585162755402E-4</c:v>
                </c:pt>
                <c:pt idx="1717">
                  <c:v>2.2079232904365301E-4</c:v>
                </c:pt>
                <c:pt idx="1718">
                  <c:v>1.8925056775170301E-4</c:v>
                </c:pt>
                <c:pt idx="1719">
                  <c:v>2.8387585162755402E-4</c:v>
                </c:pt>
                <c:pt idx="1720">
                  <c:v>1.5770880645975201E-4</c:v>
                </c:pt>
                <c:pt idx="1721">
                  <c:v>3.4695937421145499E-4</c:v>
                </c:pt>
                <c:pt idx="1722">
                  <c:v>3.1541761291950499E-4</c:v>
                </c:pt>
                <c:pt idx="1723">
                  <c:v>4.10042896795357E-4</c:v>
                </c:pt>
                <c:pt idx="1724">
                  <c:v>3.4695937421145499E-4</c:v>
                </c:pt>
                <c:pt idx="1725">
                  <c:v>2.5233409033560401E-4</c:v>
                </c:pt>
                <c:pt idx="1726">
                  <c:v>2.2079232904365301E-4</c:v>
                </c:pt>
                <c:pt idx="1727">
                  <c:v>2.2079232904365301E-4</c:v>
                </c:pt>
                <c:pt idx="1728">
                  <c:v>4.7312641937925797E-4</c:v>
                </c:pt>
                <c:pt idx="1729">
                  <c:v>2.5233409033560401E-4</c:v>
                </c:pt>
                <c:pt idx="1730">
                  <c:v>3.4695937421145499E-4</c:v>
                </c:pt>
                <c:pt idx="1731">
                  <c:v>4.7312641937925797E-4</c:v>
                </c:pt>
                <c:pt idx="1732">
                  <c:v>3.1541761291950499E-4</c:v>
                </c:pt>
                <c:pt idx="1733">
                  <c:v>1.8925056775170301E-4</c:v>
                </c:pt>
                <c:pt idx="1734">
                  <c:v>3.7850113550340602E-4</c:v>
                </c:pt>
                <c:pt idx="1735">
                  <c:v>1.2616704516780201E-4</c:v>
                </c:pt>
                <c:pt idx="1736">
                  <c:v>3.1541761291950502E-5</c:v>
                </c:pt>
                <c:pt idx="1737">
                  <c:v>2.2079232904365301E-4</c:v>
                </c:pt>
                <c:pt idx="1738">
                  <c:v>2.5233409033560401E-4</c:v>
                </c:pt>
                <c:pt idx="1739">
                  <c:v>9.46252838758516E-5</c:v>
                </c:pt>
                <c:pt idx="1740">
                  <c:v>3.4695937421145499E-4</c:v>
                </c:pt>
                <c:pt idx="1741">
                  <c:v>2.5233409033560401E-4</c:v>
                </c:pt>
                <c:pt idx="1742">
                  <c:v>3.7850113550340602E-4</c:v>
                </c:pt>
                <c:pt idx="1743">
                  <c:v>2.5233409033560401E-4</c:v>
                </c:pt>
                <c:pt idx="1744">
                  <c:v>4.7312641937925797E-4</c:v>
                </c:pt>
                <c:pt idx="1745">
                  <c:v>4.41584658087307E-4</c:v>
                </c:pt>
                <c:pt idx="1746">
                  <c:v>4.7312641937925797E-4</c:v>
                </c:pt>
                <c:pt idx="1747">
                  <c:v>3.4695937421145499E-4</c:v>
                </c:pt>
                <c:pt idx="1748">
                  <c:v>1.8925056775170301E-4</c:v>
                </c:pt>
                <c:pt idx="1749">
                  <c:v>3.1541761291950499E-4</c:v>
                </c:pt>
                <c:pt idx="1750">
                  <c:v>1.8925056775170301E-4</c:v>
                </c:pt>
                <c:pt idx="1751">
                  <c:v>9.46252838758516E-5</c:v>
                </c:pt>
                <c:pt idx="1752">
                  <c:v>4.7312641937925797E-4</c:v>
                </c:pt>
                <c:pt idx="1753">
                  <c:v>2.2079232904365301E-4</c:v>
                </c:pt>
                <c:pt idx="1754">
                  <c:v>2.5233409033560401E-4</c:v>
                </c:pt>
                <c:pt idx="1755">
                  <c:v>3.7850113550340602E-4</c:v>
                </c:pt>
                <c:pt idx="1756">
                  <c:v>2.2079232904365301E-4</c:v>
                </c:pt>
                <c:pt idx="1757">
                  <c:v>1.5770880645975201E-4</c:v>
                </c:pt>
                <c:pt idx="1758">
                  <c:v>2.5233409033560401E-4</c:v>
                </c:pt>
                <c:pt idx="1759">
                  <c:v>1.8925056775170301E-4</c:v>
                </c:pt>
                <c:pt idx="1760">
                  <c:v>3.4695937421145499E-4</c:v>
                </c:pt>
                <c:pt idx="1761">
                  <c:v>2.8387585162755402E-4</c:v>
                </c:pt>
                <c:pt idx="1762">
                  <c:v>1.8925056775170301E-4</c:v>
                </c:pt>
                <c:pt idx="1763">
                  <c:v>3.1541761291950499E-4</c:v>
                </c:pt>
                <c:pt idx="1764">
                  <c:v>2.8387585162755402E-4</c:v>
                </c:pt>
                <c:pt idx="1765">
                  <c:v>3.1541761291950499E-4</c:v>
                </c:pt>
                <c:pt idx="1766">
                  <c:v>2.5233409033560401E-4</c:v>
                </c:pt>
                <c:pt idx="1767">
                  <c:v>1.5770880645975201E-4</c:v>
                </c:pt>
                <c:pt idx="1768">
                  <c:v>2.2079232904365301E-4</c:v>
                </c:pt>
                <c:pt idx="1769">
                  <c:v>3.7850113550340602E-4</c:v>
                </c:pt>
                <c:pt idx="1770">
                  <c:v>3.7850113550340602E-4</c:v>
                </c:pt>
                <c:pt idx="1771">
                  <c:v>4.41584658087307E-4</c:v>
                </c:pt>
                <c:pt idx="1772">
                  <c:v>2.5233409033560401E-4</c:v>
                </c:pt>
                <c:pt idx="1773">
                  <c:v>3.4695937421145499E-4</c:v>
                </c:pt>
                <c:pt idx="1774">
                  <c:v>4.10042896795357E-4</c:v>
                </c:pt>
                <c:pt idx="1775">
                  <c:v>3.4695937421145499E-4</c:v>
                </c:pt>
                <c:pt idx="1776">
                  <c:v>2.5233409033560401E-4</c:v>
                </c:pt>
                <c:pt idx="1777">
                  <c:v>2.5233409033560401E-4</c:v>
                </c:pt>
                <c:pt idx="1778">
                  <c:v>4.41584658087307E-4</c:v>
                </c:pt>
                <c:pt idx="1779">
                  <c:v>1.8925056775170301E-4</c:v>
                </c:pt>
                <c:pt idx="1780">
                  <c:v>3.1541761291950502E-5</c:v>
                </c:pt>
                <c:pt idx="1781">
                  <c:v>5.6775170325510901E-4</c:v>
                </c:pt>
                <c:pt idx="1782">
                  <c:v>3.4695937421145499E-4</c:v>
                </c:pt>
                <c:pt idx="1783">
                  <c:v>1.8925056775170301E-4</c:v>
                </c:pt>
                <c:pt idx="1784">
                  <c:v>3.7850113550340602E-4</c:v>
                </c:pt>
                <c:pt idx="1785">
                  <c:v>3.7850113550340602E-4</c:v>
                </c:pt>
                <c:pt idx="1786">
                  <c:v>2.2079232904365301E-4</c:v>
                </c:pt>
                <c:pt idx="1787">
                  <c:v>1.5770880645975201E-4</c:v>
                </c:pt>
                <c:pt idx="1788">
                  <c:v>2.5233409033560401E-4</c:v>
                </c:pt>
                <c:pt idx="1789">
                  <c:v>3.4695937421145499E-4</c:v>
                </c:pt>
                <c:pt idx="1790">
                  <c:v>1.8925056775170301E-4</c:v>
                </c:pt>
                <c:pt idx="1791">
                  <c:v>1.8925056775170301E-4</c:v>
                </c:pt>
                <c:pt idx="1792">
                  <c:v>2.2079232904365301E-4</c:v>
                </c:pt>
                <c:pt idx="1793">
                  <c:v>2.8387585162755402E-4</c:v>
                </c:pt>
                <c:pt idx="1794">
                  <c:v>3.4695937421145499E-4</c:v>
                </c:pt>
                <c:pt idx="1795">
                  <c:v>2.8387585162755402E-4</c:v>
                </c:pt>
                <c:pt idx="1796">
                  <c:v>1.5770880645975201E-4</c:v>
                </c:pt>
                <c:pt idx="1797">
                  <c:v>3.4695937421145499E-4</c:v>
                </c:pt>
                <c:pt idx="1798">
                  <c:v>4.10042896795357E-4</c:v>
                </c:pt>
                <c:pt idx="1799">
                  <c:v>1.8925056775170301E-4</c:v>
                </c:pt>
                <c:pt idx="1800">
                  <c:v>3.4695937421145499E-4</c:v>
                </c:pt>
                <c:pt idx="1801">
                  <c:v>1.2616704516780201E-4</c:v>
                </c:pt>
                <c:pt idx="1802">
                  <c:v>4.41584658087307E-4</c:v>
                </c:pt>
                <c:pt idx="1803">
                  <c:v>2.2079232904365301E-4</c:v>
                </c:pt>
                <c:pt idx="1804">
                  <c:v>2.5233409033560401E-4</c:v>
                </c:pt>
                <c:pt idx="1805">
                  <c:v>1.8925056775170301E-4</c:v>
                </c:pt>
                <c:pt idx="1806">
                  <c:v>2.2079232904365301E-4</c:v>
                </c:pt>
                <c:pt idx="1807">
                  <c:v>3.4695937421145499E-4</c:v>
                </c:pt>
                <c:pt idx="1808">
                  <c:v>3.1541761291950499E-4</c:v>
                </c:pt>
                <c:pt idx="1809">
                  <c:v>1.8925056775170301E-4</c:v>
                </c:pt>
                <c:pt idx="1810">
                  <c:v>2.5233409033560401E-4</c:v>
                </c:pt>
                <c:pt idx="1811">
                  <c:v>3.4695937421145499E-4</c:v>
                </c:pt>
                <c:pt idx="1812">
                  <c:v>2.8387585162755402E-4</c:v>
                </c:pt>
                <c:pt idx="1813">
                  <c:v>3.1541761291950499E-4</c:v>
                </c:pt>
                <c:pt idx="1814">
                  <c:v>2.2079232904365301E-4</c:v>
                </c:pt>
                <c:pt idx="1815">
                  <c:v>1.8925056775170301E-4</c:v>
                </c:pt>
                <c:pt idx="1816">
                  <c:v>2.2079232904365301E-4</c:v>
                </c:pt>
                <c:pt idx="1817">
                  <c:v>9.46252838758516E-5</c:v>
                </c:pt>
                <c:pt idx="1818">
                  <c:v>2.2079232904365301E-4</c:v>
                </c:pt>
                <c:pt idx="1819">
                  <c:v>5.3620994196315901E-4</c:v>
                </c:pt>
                <c:pt idx="1820">
                  <c:v>2.2079232904365301E-4</c:v>
                </c:pt>
                <c:pt idx="1821">
                  <c:v>2.2079232904365301E-4</c:v>
                </c:pt>
                <c:pt idx="1822">
                  <c:v>2.2079232904365301E-4</c:v>
                </c:pt>
                <c:pt idx="1823">
                  <c:v>2.5233409033560401E-4</c:v>
                </c:pt>
                <c:pt idx="1824">
                  <c:v>2.8387585162755402E-4</c:v>
                </c:pt>
                <c:pt idx="1825">
                  <c:v>3.7850113550340602E-4</c:v>
                </c:pt>
                <c:pt idx="1826">
                  <c:v>1.2616704516780201E-4</c:v>
                </c:pt>
                <c:pt idx="1827">
                  <c:v>2.8387585162755402E-4</c:v>
                </c:pt>
                <c:pt idx="1828">
                  <c:v>2.8387585162755402E-4</c:v>
                </c:pt>
                <c:pt idx="1829">
                  <c:v>2.2079232904365301E-4</c:v>
                </c:pt>
                <c:pt idx="1830">
                  <c:v>3.7850113550340602E-4</c:v>
                </c:pt>
                <c:pt idx="1831">
                  <c:v>2.8387585162755402E-4</c:v>
                </c:pt>
                <c:pt idx="1832">
                  <c:v>9.46252838758516E-5</c:v>
                </c:pt>
                <c:pt idx="1833">
                  <c:v>2.2079232904365301E-4</c:v>
                </c:pt>
                <c:pt idx="1834">
                  <c:v>2.8387585162755402E-4</c:v>
                </c:pt>
                <c:pt idx="1835">
                  <c:v>4.10042896795357E-4</c:v>
                </c:pt>
                <c:pt idx="1836">
                  <c:v>2.5233409033560401E-4</c:v>
                </c:pt>
                <c:pt idx="1837">
                  <c:v>2.2079232904365301E-4</c:v>
                </c:pt>
                <c:pt idx="1838">
                  <c:v>3.4695937421145499E-4</c:v>
                </c:pt>
                <c:pt idx="1839">
                  <c:v>3.1541761291950499E-4</c:v>
                </c:pt>
                <c:pt idx="1840">
                  <c:v>3.1541761291950499E-4</c:v>
                </c:pt>
                <c:pt idx="1841">
                  <c:v>2.2079232904365301E-4</c:v>
                </c:pt>
                <c:pt idx="1842">
                  <c:v>3.4695937421145499E-4</c:v>
                </c:pt>
                <c:pt idx="1843">
                  <c:v>1.5770880645975201E-4</c:v>
                </c:pt>
                <c:pt idx="1844">
                  <c:v>1.8925056775170301E-4</c:v>
                </c:pt>
                <c:pt idx="1845">
                  <c:v>4.41584658087307E-4</c:v>
                </c:pt>
                <c:pt idx="1846">
                  <c:v>3.7850113550340602E-4</c:v>
                </c:pt>
                <c:pt idx="1847">
                  <c:v>4.10042896795357E-4</c:v>
                </c:pt>
                <c:pt idx="1848">
                  <c:v>2.2079232904365301E-4</c:v>
                </c:pt>
                <c:pt idx="1849">
                  <c:v>2.2079232904365301E-4</c:v>
                </c:pt>
                <c:pt idx="1850">
                  <c:v>3.1541761291950499E-4</c:v>
                </c:pt>
                <c:pt idx="1851">
                  <c:v>2.5233409033560401E-4</c:v>
                </c:pt>
                <c:pt idx="1852">
                  <c:v>4.41584658087307E-4</c:v>
                </c:pt>
                <c:pt idx="1853">
                  <c:v>3.7850113550340602E-4</c:v>
                </c:pt>
                <c:pt idx="1854">
                  <c:v>2.2079232904365301E-4</c:v>
                </c:pt>
                <c:pt idx="1855">
                  <c:v>1.2616704516780201E-4</c:v>
                </c:pt>
                <c:pt idx="1856">
                  <c:v>1.8925056775170301E-4</c:v>
                </c:pt>
                <c:pt idx="1857">
                  <c:v>3.7850113550340602E-4</c:v>
                </c:pt>
                <c:pt idx="1858">
                  <c:v>3.1541761291950499E-4</c:v>
                </c:pt>
                <c:pt idx="1859">
                  <c:v>2.5233409033560401E-4</c:v>
                </c:pt>
                <c:pt idx="1860">
                  <c:v>3.1541761291950499E-4</c:v>
                </c:pt>
                <c:pt idx="1861">
                  <c:v>1.5770880645975201E-4</c:v>
                </c:pt>
                <c:pt idx="1862">
                  <c:v>1.5770880645975201E-4</c:v>
                </c:pt>
                <c:pt idx="1863">
                  <c:v>2.5233409033560401E-4</c:v>
                </c:pt>
                <c:pt idx="1864">
                  <c:v>1.8925056775170301E-4</c:v>
                </c:pt>
                <c:pt idx="1865">
                  <c:v>3.7850113550340602E-4</c:v>
                </c:pt>
                <c:pt idx="1866">
                  <c:v>2.5233409033560401E-4</c:v>
                </c:pt>
                <c:pt idx="1867">
                  <c:v>2.2079232904365301E-4</c:v>
                </c:pt>
                <c:pt idx="1868">
                  <c:v>1.8925056775170301E-4</c:v>
                </c:pt>
                <c:pt idx="1869">
                  <c:v>3.1541761291950499E-4</c:v>
                </c:pt>
                <c:pt idx="1870">
                  <c:v>3.7850113550340602E-4</c:v>
                </c:pt>
                <c:pt idx="1871">
                  <c:v>4.10042896795357E-4</c:v>
                </c:pt>
                <c:pt idx="1872">
                  <c:v>1.8925056775170301E-4</c:v>
                </c:pt>
                <c:pt idx="1873">
                  <c:v>3.1541761291950499E-4</c:v>
                </c:pt>
                <c:pt idx="1874">
                  <c:v>2.2079232904365301E-4</c:v>
                </c:pt>
                <c:pt idx="1875">
                  <c:v>2.5233409033560401E-4</c:v>
                </c:pt>
                <c:pt idx="1876">
                  <c:v>4.10042896795357E-4</c:v>
                </c:pt>
                <c:pt idx="1877">
                  <c:v>1.8925056775170301E-4</c:v>
                </c:pt>
                <c:pt idx="1878">
                  <c:v>1.5770880645975201E-4</c:v>
                </c:pt>
                <c:pt idx="1879">
                  <c:v>1.8925056775170301E-4</c:v>
                </c:pt>
                <c:pt idx="1880">
                  <c:v>2.2079232904365301E-4</c:v>
                </c:pt>
                <c:pt idx="1881">
                  <c:v>9.46252838758516E-5</c:v>
                </c:pt>
                <c:pt idx="1882">
                  <c:v>1.8925056775170301E-4</c:v>
                </c:pt>
                <c:pt idx="1883">
                  <c:v>1.8925056775170301E-4</c:v>
                </c:pt>
                <c:pt idx="1884">
                  <c:v>1.8925056775170301E-4</c:v>
                </c:pt>
                <c:pt idx="1885">
                  <c:v>3.1541761291950499E-4</c:v>
                </c:pt>
                <c:pt idx="1886">
                  <c:v>2.8387585162755402E-4</c:v>
                </c:pt>
                <c:pt idx="1887">
                  <c:v>1.5770880645975201E-4</c:v>
                </c:pt>
                <c:pt idx="1888">
                  <c:v>2.2079232904365301E-4</c:v>
                </c:pt>
                <c:pt idx="1889">
                  <c:v>2.5233409033560401E-4</c:v>
                </c:pt>
                <c:pt idx="1890">
                  <c:v>1.2616704516780201E-4</c:v>
                </c:pt>
                <c:pt idx="1891">
                  <c:v>2.8387585162755402E-4</c:v>
                </c:pt>
                <c:pt idx="1892">
                  <c:v>2.2079232904365301E-4</c:v>
                </c:pt>
                <c:pt idx="1893">
                  <c:v>2.2079232904365301E-4</c:v>
                </c:pt>
                <c:pt idx="1894">
                  <c:v>1.5770880645975201E-4</c:v>
                </c:pt>
                <c:pt idx="1895">
                  <c:v>2.2079232904365301E-4</c:v>
                </c:pt>
                <c:pt idx="1896">
                  <c:v>4.7312641937925797E-4</c:v>
                </c:pt>
                <c:pt idx="1897">
                  <c:v>2.8387585162755402E-4</c:v>
                </c:pt>
                <c:pt idx="1898">
                  <c:v>1.2616704516780201E-4</c:v>
                </c:pt>
                <c:pt idx="1899">
                  <c:v>2.5233409033560401E-4</c:v>
                </c:pt>
                <c:pt idx="1900">
                  <c:v>3.1541761291950499E-4</c:v>
                </c:pt>
                <c:pt idx="1901">
                  <c:v>3.4695937421145499E-4</c:v>
                </c:pt>
                <c:pt idx="1902">
                  <c:v>2.5233409033560401E-4</c:v>
                </c:pt>
                <c:pt idx="1903">
                  <c:v>2.2079232904365301E-4</c:v>
                </c:pt>
                <c:pt idx="1904">
                  <c:v>6.3083522583901004E-5</c:v>
                </c:pt>
                <c:pt idx="1905">
                  <c:v>2.2079232904365301E-4</c:v>
                </c:pt>
                <c:pt idx="1906">
                  <c:v>2.5233409033560401E-4</c:v>
                </c:pt>
                <c:pt idx="1907">
                  <c:v>3.4695937421145499E-4</c:v>
                </c:pt>
                <c:pt idx="1908">
                  <c:v>1.5770880645975201E-4</c:v>
                </c:pt>
                <c:pt idx="1909">
                  <c:v>3.7850113550340602E-4</c:v>
                </c:pt>
                <c:pt idx="1910">
                  <c:v>9.46252838758516E-5</c:v>
                </c:pt>
                <c:pt idx="1911">
                  <c:v>2.2079232904365301E-4</c:v>
                </c:pt>
                <c:pt idx="1912">
                  <c:v>3.4695937421145499E-4</c:v>
                </c:pt>
                <c:pt idx="1913">
                  <c:v>3.4695937421145499E-4</c:v>
                </c:pt>
                <c:pt idx="1914">
                  <c:v>3.1541761291950499E-4</c:v>
                </c:pt>
                <c:pt idx="1915">
                  <c:v>1.2616704516780201E-4</c:v>
                </c:pt>
                <c:pt idx="1916">
                  <c:v>2.5233409033560401E-4</c:v>
                </c:pt>
                <c:pt idx="1917">
                  <c:v>3.1541761291950499E-4</c:v>
                </c:pt>
                <c:pt idx="1918">
                  <c:v>1.5770880645975201E-4</c:v>
                </c:pt>
                <c:pt idx="1919">
                  <c:v>2.5233409033560401E-4</c:v>
                </c:pt>
                <c:pt idx="1920">
                  <c:v>2.5233409033560401E-4</c:v>
                </c:pt>
                <c:pt idx="1921">
                  <c:v>9.46252838758516E-5</c:v>
                </c:pt>
                <c:pt idx="1922">
                  <c:v>2.2079232904365301E-4</c:v>
                </c:pt>
                <c:pt idx="1923">
                  <c:v>2.8387585162755402E-4</c:v>
                </c:pt>
                <c:pt idx="1924">
                  <c:v>1.8925056775170301E-4</c:v>
                </c:pt>
                <c:pt idx="1925">
                  <c:v>9.46252838758516E-5</c:v>
                </c:pt>
                <c:pt idx="1926">
                  <c:v>2.8387585162755402E-4</c:v>
                </c:pt>
                <c:pt idx="1927">
                  <c:v>1.8925056775170301E-4</c:v>
                </c:pt>
                <c:pt idx="1928">
                  <c:v>3.4695937421145499E-4</c:v>
                </c:pt>
                <c:pt idx="1929">
                  <c:v>2.8387585162755402E-4</c:v>
                </c:pt>
                <c:pt idx="1930">
                  <c:v>2.2079232904365301E-4</c:v>
                </c:pt>
                <c:pt idx="1931">
                  <c:v>2.8387585162755402E-4</c:v>
                </c:pt>
                <c:pt idx="1932">
                  <c:v>2.5233409033560401E-4</c:v>
                </c:pt>
                <c:pt idx="1933">
                  <c:v>3.4695937421145499E-4</c:v>
                </c:pt>
                <c:pt idx="1934">
                  <c:v>2.2079232904365301E-4</c:v>
                </c:pt>
                <c:pt idx="1935">
                  <c:v>2.2079232904365301E-4</c:v>
                </c:pt>
                <c:pt idx="1936">
                  <c:v>3.1541761291950499E-4</c:v>
                </c:pt>
                <c:pt idx="1937">
                  <c:v>2.8387585162755402E-4</c:v>
                </c:pt>
                <c:pt idx="1938">
                  <c:v>1.8925056775170301E-4</c:v>
                </c:pt>
                <c:pt idx="1939">
                  <c:v>1.2616704516780201E-4</c:v>
                </c:pt>
                <c:pt idx="1940">
                  <c:v>1.8925056775170301E-4</c:v>
                </c:pt>
                <c:pt idx="1941">
                  <c:v>1.5770880645975201E-4</c:v>
                </c:pt>
                <c:pt idx="1942">
                  <c:v>9.46252838758516E-5</c:v>
                </c:pt>
                <c:pt idx="1943">
                  <c:v>1.8925056775170301E-4</c:v>
                </c:pt>
                <c:pt idx="1944">
                  <c:v>2.2079232904365301E-4</c:v>
                </c:pt>
                <c:pt idx="1945">
                  <c:v>3.1541761291950499E-4</c:v>
                </c:pt>
                <c:pt idx="1946">
                  <c:v>1.8925056775170301E-4</c:v>
                </c:pt>
                <c:pt idx="1947">
                  <c:v>6.3083522583901004E-5</c:v>
                </c:pt>
                <c:pt idx="1948">
                  <c:v>1.5770880645975201E-4</c:v>
                </c:pt>
                <c:pt idx="1949">
                  <c:v>1.5770880645975201E-4</c:v>
                </c:pt>
                <c:pt idx="1950">
                  <c:v>3.4695937421145499E-4</c:v>
                </c:pt>
                <c:pt idx="1951">
                  <c:v>1.8925056775170301E-4</c:v>
                </c:pt>
                <c:pt idx="1952">
                  <c:v>2.8387585162755402E-4</c:v>
                </c:pt>
                <c:pt idx="1953">
                  <c:v>4.10042896795357E-4</c:v>
                </c:pt>
                <c:pt idx="1954">
                  <c:v>2.5233409033560401E-4</c:v>
                </c:pt>
                <c:pt idx="1955">
                  <c:v>2.8387585162755402E-4</c:v>
                </c:pt>
                <c:pt idx="1956">
                  <c:v>2.2079232904365301E-4</c:v>
                </c:pt>
                <c:pt idx="1957">
                  <c:v>3.1541761291950499E-4</c:v>
                </c:pt>
                <c:pt idx="1958">
                  <c:v>4.10042896795357E-4</c:v>
                </c:pt>
                <c:pt idx="1959">
                  <c:v>1.5770880645975201E-4</c:v>
                </c:pt>
                <c:pt idx="1960">
                  <c:v>2.5233409033560401E-4</c:v>
                </c:pt>
                <c:pt idx="1961">
                  <c:v>1.2616704516780201E-4</c:v>
                </c:pt>
                <c:pt idx="1962">
                  <c:v>2.5233409033560401E-4</c:v>
                </c:pt>
                <c:pt idx="1963">
                  <c:v>2.2079232904365301E-4</c:v>
                </c:pt>
                <c:pt idx="1964">
                  <c:v>1.8925056775170301E-4</c:v>
                </c:pt>
                <c:pt idx="1965">
                  <c:v>1.8925056775170301E-4</c:v>
                </c:pt>
                <c:pt idx="1966">
                  <c:v>3.4695937421145499E-4</c:v>
                </c:pt>
                <c:pt idx="1967">
                  <c:v>2.2079232904365301E-4</c:v>
                </c:pt>
                <c:pt idx="1968">
                  <c:v>3.1541761291950499E-4</c:v>
                </c:pt>
                <c:pt idx="1969">
                  <c:v>1.2616704516780201E-4</c:v>
                </c:pt>
                <c:pt idx="1970">
                  <c:v>3.1541761291950499E-4</c:v>
                </c:pt>
                <c:pt idx="1971">
                  <c:v>6.3083522583901004E-5</c:v>
                </c:pt>
                <c:pt idx="1972">
                  <c:v>1.5770880645975201E-4</c:v>
                </c:pt>
                <c:pt idx="1973">
                  <c:v>1.5770880645975201E-4</c:v>
                </c:pt>
                <c:pt idx="1974">
                  <c:v>1.8925056775170301E-4</c:v>
                </c:pt>
                <c:pt idx="1975">
                  <c:v>2.5233409033560401E-4</c:v>
                </c:pt>
                <c:pt idx="1976">
                  <c:v>2.5233409033560401E-4</c:v>
                </c:pt>
                <c:pt idx="1977">
                  <c:v>3.1541761291950499E-4</c:v>
                </c:pt>
                <c:pt idx="1978">
                  <c:v>1.2616704516780201E-4</c:v>
                </c:pt>
                <c:pt idx="1979">
                  <c:v>2.2079232904365301E-4</c:v>
                </c:pt>
                <c:pt idx="1980">
                  <c:v>1.5770880645975201E-4</c:v>
                </c:pt>
                <c:pt idx="1981">
                  <c:v>9.46252838758516E-5</c:v>
                </c:pt>
                <c:pt idx="1982">
                  <c:v>1.5770880645975201E-4</c:v>
                </c:pt>
                <c:pt idx="1983">
                  <c:v>1.2616704516780201E-4</c:v>
                </c:pt>
                <c:pt idx="1984">
                  <c:v>3.7850113550340602E-4</c:v>
                </c:pt>
                <c:pt idx="1985">
                  <c:v>1.8925056775170301E-4</c:v>
                </c:pt>
                <c:pt idx="1986">
                  <c:v>1.5770880645975201E-4</c:v>
                </c:pt>
                <c:pt idx="1987">
                  <c:v>4.41584658087307E-4</c:v>
                </c:pt>
                <c:pt idx="1988">
                  <c:v>1.2616704516780201E-4</c:v>
                </c:pt>
                <c:pt idx="1989">
                  <c:v>2.8387585162755402E-4</c:v>
                </c:pt>
                <c:pt idx="1990">
                  <c:v>2.5233409033560401E-4</c:v>
                </c:pt>
                <c:pt idx="1991">
                  <c:v>1.5770880645975201E-4</c:v>
                </c:pt>
                <c:pt idx="1992">
                  <c:v>1.2616704516780201E-4</c:v>
                </c:pt>
                <c:pt idx="1993">
                  <c:v>1.8925056775170301E-4</c:v>
                </c:pt>
                <c:pt idx="1994">
                  <c:v>3.4695937421145499E-4</c:v>
                </c:pt>
                <c:pt idx="1995">
                  <c:v>2.8387585162755402E-4</c:v>
                </c:pt>
                <c:pt idx="1996">
                  <c:v>1.5770880645975201E-4</c:v>
                </c:pt>
                <c:pt idx="1997">
                  <c:v>3.4695937421145499E-4</c:v>
                </c:pt>
                <c:pt idx="1998">
                  <c:v>2.2079232904365301E-4</c:v>
                </c:pt>
                <c:pt idx="1999">
                  <c:v>1.5770880645975201E-4</c:v>
                </c:pt>
                <c:pt idx="2000">
                  <c:v>2.5233409033560401E-4</c:v>
                </c:pt>
                <c:pt idx="2001">
                  <c:v>1.2616704516780201E-4</c:v>
                </c:pt>
                <c:pt idx="2002">
                  <c:v>1.5770880645975201E-4</c:v>
                </c:pt>
                <c:pt idx="2003">
                  <c:v>1.2616704516780201E-4</c:v>
                </c:pt>
                <c:pt idx="2004">
                  <c:v>2.5233409033560401E-4</c:v>
                </c:pt>
                <c:pt idx="2005">
                  <c:v>1.5770880645975201E-4</c:v>
                </c:pt>
                <c:pt idx="2006">
                  <c:v>2.5233409033560401E-4</c:v>
                </c:pt>
                <c:pt idx="2007">
                  <c:v>1.8925056775170301E-4</c:v>
                </c:pt>
                <c:pt idx="2008">
                  <c:v>1.8925056775170301E-4</c:v>
                </c:pt>
                <c:pt idx="2009">
                  <c:v>3.4695937421145499E-4</c:v>
                </c:pt>
                <c:pt idx="2010">
                  <c:v>2.2079232904365301E-4</c:v>
                </c:pt>
                <c:pt idx="2011">
                  <c:v>1.8925056775170301E-4</c:v>
                </c:pt>
                <c:pt idx="2012">
                  <c:v>1.5770880645975201E-4</c:v>
                </c:pt>
                <c:pt idx="2013">
                  <c:v>1.5770880645975201E-4</c:v>
                </c:pt>
                <c:pt idx="2014">
                  <c:v>9.46252838758516E-5</c:v>
                </c:pt>
                <c:pt idx="2015">
                  <c:v>6.3083522583901004E-5</c:v>
                </c:pt>
                <c:pt idx="2016">
                  <c:v>6.3083522583901004E-5</c:v>
                </c:pt>
                <c:pt idx="2017">
                  <c:v>1.2616704516780201E-4</c:v>
                </c:pt>
                <c:pt idx="2018">
                  <c:v>3.1541761291950499E-4</c:v>
                </c:pt>
                <c:pt idx="2019">
                  <c:v>2.2079232904365301E-4</c:v>
                </c:pt>
                <c:pt idx="2020">
                  <c:v>1.5770880645975201E-4</c:v>
                </c:pt>
                <c:pt idx="2021">
                  <c:v>2.5233409033560401E-4</c:v>
                </c:pt>
                <c:pt idx="2022">
                  <c:v>1.5770880645975201E-4</c:v>
                </c:pt>
                <c:pt idx="2023">
                  <c:v>2.8387585162755402E-4</c:v>
                </c:pt>
                <c:pt idx="2024">
                  <c:v>2.2079232904365301E-4</c:v>
                </c:pt>
                <c:pt idx="2025">
                  <c:v>2.2079232904365301E-4</c:v>
                </c:pt>
                <c:pt idx="2026">
                  <c:v>1.8925056775170301E-4</c:v>
                </c:pt>
                <c:pt idx="2027">
                  <c:v>2.2079232904365301E-4</c:v>
                </c:pt>
                <c:pt idx="2028">
                  <c:v>1.5770880645975201E-4</c:v>
                </c:pt>
                <c:pt idx="2029">
                  <c:v>9.46252838758516E-5</c:v>
                </c:pt>
                <c:pt idx="2030">
                  <c:v>1.8925056775170301E-4</c:v>
                </c:pt>
                <c:pt idx="2031">
                  <c:v>1.8925056775170301E-4</c:v>
                </c:pt>
                <c:pt idx="2032">
                  <c:v>1.5770880645975201E-4</c:v>
                </c:pt>
                <c:pt idx="2033">
                  <c:v>2.5233409033560401E-4</c:v>
                </c:pt>
                <c:pt idx="2034">
                  <c:v>1.8925056775170301E-4</c:v>
                </c:pt>
                <c:pt idx="2035">
                  <c:v>2.8387585162755402E-4</c:v>
                </c:pt>
                <c:pt idx="2036">
                  <c:v>2.2079232904365301E-4</c:v>
                </c:pt>
                <c:pt idx="2037">
                  <c:v>2.2079232904365301E-4</c:v>
                </c:pt>
                <c:pt idx="2038">
                  <c:v>9.46252838758516E-5</c:v>
                </c:pt>
                <c:pt idx="2039">
                  <c:v>2.2079232904365301E-4</c:v>
                </c:pt>
                <c:pt idx="2040">
                  <c:v>2.2079232904365301E-4</c:v>
                </c:pt>
                <c:pt idx="2041">
                  <c:v>2.5233409033560401E-4</c:v>
                </c:pt>
                <c:pt idx="2042">
                  <c:v>1.2616704516780201E-4</c:v>
                </c:pt>
                <c:pt idx="2043">
                  <c:v>1.8925056775170301E-4</c:v>
                </c:pt>
                <c:pt idx="2044">
                  <c:v>1.5770880645975201E-4</c:v>
                </c:pt>
                <c:pt idx="2045">
                  <c:v>3.1541761291950499E-4</c:v>
                </c:pt>
                <c:pt idx="2046">
                  <c:v>2.2079232904365301E-4</c:v>
                </c:pt>
                <c:pt idx="2047">
                  <c:v>2.8387585162755402E-4</c:v>
                </c:pt>
                <c:pt idx="2048">
                  <c:v>1.5770880645975201E-4</c:v>
                </c:pt>
                <c:pt idx="2049">
                  <c:v>1.8925056775170301E-4</c:v>
                </c:pt>
                <c:pt idx="2050">
                  <c:v>9.46252838758516E-5</c:v>
                </c:pt>
                <c:pt idx="2051">
                  <c:v>1.2616704516780201E-4</c:v>
                </c:pt>
                <c:pt idx="2052">
                  <c:v>3.1541761291950499E-4</c:v>
                </c:pt>
                <c:pt idx="2053">
                  <c:v>1.5770880645975201E-4</c:v>
                </c:pt>
                <c:pt idx="2054">
                  <c:v>2.2079232904365301E-4</c:v>
                </c:pt>
                <c:pt idx="2055">
                  <c:v>2.2079232904365301E-4</c:v>
                </c:pt>
                <c:pt idx="2056">
                  <c:v>1.8925056775170301E-4</c:v>
                </c:pt>
                <c:pt idx="2057">
                  <c:v>2.2079232904365301E-4</c:v>
                </c:pt>
                <c:pt idx="2058">
                  <c:v>3.7850113550340602E-4</c:v>
                </c:pt>
                <c:pt idx="2059">
                  <c:v>2.8387585162755402E-4</c:v>
                </c:pt>
                <c:pt idx="2060">
                  <c:v>1.5770880645975201E-4</c:v>
                </c:pt>
                <c:pt idx="2061">
                  <c:v>1.5770880645975201E-4</c:v>
                </c:pt>
                <c:pt idx="2062">
                  <c:v>1.5770880645975201E-4</c:v>
                </c:pt>
                <c:pt idx="2063">
                  <c:v>2.5233409033560401E-4</c:v>
                </c:pt>
                <c:pt idx="2064">
                  <c:v>1.8925056775170301E-4</c:v>
                </c:pt>
                <c:pt idx="2065">
                  <c:v>1.8925056775170301E-4</c:v>
                </c:pt>
                <c:pt idx="2066">
                  <c:v>3.7850113550340602E-4</c:v>
                </c:pt>
                <c:pt idx="2067">
                  <c:v>2.2079232904365301E-4</c:v>
                </c:pt>
                <c:pt idx="2068">
                  <c:v>1.5770880645975201E-4</c:v>
                </c:pt>
                <c:pt idx="2069">
                  <c:v>1.8925056775170301E-4</c:v>
                </c:pt>
                <c:pt idx="2070">
                  <c:v>1.2616704516780201E-4</c:v>
                </c:pt>
                <c:pt idx="2071">
                  <c:v>1.5770880645975201E-4</c:v>
                </c:pt>
                <c:pt idx="2072">
                  <c:v>6.3083522583901004E-5</c:v>
                </c:pt>
                <c:pt idx="2073">
                  <c:v>1.5770880645975201E-4</c:v>
                </c:pt>
                <c:pt idx="2074">
                  <c:v>2.5233409033560401E-4</c:v>
                </c:pt>
                <c:pt idx="2075">
                  <c:v>3.1541761291950502E-5</c:v>
                </c:pt>
                <c:pt idx="2076">
                  <c:v>2.2079232904365301E-4</c:v>
                </c:pt>
                <c:pt idx="2077">
                  <c:v>2.2079232904365301E-4</c:v>
                </c:pt>
                <c:pt idx="2078">
                  <c:v>1.8925056775170301E-4</c:v>
                </c:pt>
                <c:pt idx="2079">
                  <c:v>1.8925056775170301E-4</c:v>
                </c:pt>
                <c:pt idx="2080">
                  <c:v>9.46252838758516E-5</c:v>
                </c:pt>
                <c:pt idx="2081">
                  <c:v>9.46252838758516E-5</c:v>
                </c:pt>
                <c:pt idx="2082">
                  <c:v>2.2079232904365301E-4</c:v>
                </c:pt>
                <c:pt idx="2083">
                  <c:v>9.46252838758516E-5</c:v>
                </c:pt>
                <c:pt idx="2084">
                  <c:v>1.5770880645975201E-4</c:v>
                </c:pt>
                <c:pt idx="2085">
                  <c:v>1.2616704516780201E-4</c:v>
                </c:pt>
                <c:pt idx="2086">
                  <c:v>3.1541761291950499E-4</c:v>
                </c:pt>
                <c:pt idx="2087">
                  <c:v>9.46252838758516E-5</c:v>
                </c:pt>
                <c:pt idx="2088">
                  <c:v>6.3083522583901004E-5</c:v>
                </c:pt>
                <c:pt idx="2089">
                  <c:v>2.2079232904365301E-4</c:v>
                </c:pt>
                <c:pt idx="2090">
                  <c:v>1.5770880645975201E-4</c:v>
                </c:pt>
                <c:pt idx="2091">
                  <c:v>2.2079232904365301E-4</c:v>
                </c:pt>
                <c:pt idx="2092">
                  <c:v>1.8925056775170301E-4</c:v>
                </c:pt>
                <c:pt idx="2093">
                  <c:v>3.1541761291950499E-4</c:v>
                </c:pt>
                <c:pt idx="2094">
                  <c:v>1.2616704516780201E-4</c:v>
                </c:pt>
                <c:pt idx="2095">
                  <c:v>1.5770880645975201E-4</c:v>
                </c:pt>
                <c:pt idx="2096">
                  <c:v>1.8925056775170301E-4</c:v>
                </c:pt>
                <c:pt idx="2097">
                  <c:v>1.2616704516780201E-4</c:v>
                </c:pt>
                <c:pt idx="2098">
                  <c:v>2.2079232904365301E-4</c:v>
                </c:pt>
                <c:pt idx="2099">
                  <c:v>2.2079232904365301E-4</c:v>
                </c:pt>
                <c:pt idx="2100">
                  <c:v>2.2079232904365301E-4</c:v>
                </c:pt>
                <c:pt idx="2101">
                  <c:v>1.5770880645975201E-4</c:v>
                </c:pt>
                <c:pt idx="2102">
                  <c:v>2.2079232904365301E-4</c:v>
                </c:pt>
                <c:pt idx="2103">
                  <c:v>1.8925056775170301E-4</c:v>
                </c:pt>
                <c:pt idx="2104">
                  <c:v>2.8387585162755402E-4</c:v>
                </c:pt>
                <c:pt idx="2105">
                  <c:v>2.8387585162755402E-4</c:v>
                </c:pt>
                <c:pt idx="2106">
                  <c:v>1.8925056775170301E-4</c:v>
                </c:pt>
                <c:pt idx="2107">
                  <c:v>2.5233409033560401E-4</c:v>
                </c:pt>
                <c:pt idx="2108">
                  <c:v>1.5770880645975201E-4</c:v>
                </c:pt>
                <c:pt idx="2109">
                  <c:v>1.2616704516780201E-4</c:v>
                </c:pt>
                <c:pt idx="2110">
                  <c:v>2.8387585162755402E-4</c:v>
                </c:pt>
                <c:pt idx="2111">
                  <c:v>1.8925056775170301E-4</c:v>
                </c:pt>
                <c:pt idx="2112">
                  <c:v>1.2616704516780201E-4</c:v>
                </c:pt>
                <c:pt idx="2113">
                  <c:v>2.2079232904365301E-4</c:v>
                </c:pt>
                <c:pt idx="2114">
                  <c:v>3.1541761291950499E-4</c:v>
                </c:pt>
                <c:pt idx="2115">
                  <c:v>9.46252838758516E-5</c:v>
                </c:pt>
                <c:pt idx="2116">
                  <c:v>2.8387585162755402E-4</c:v>
                </c:pt>
                <c:pt idx="2117">
                  <c:v>1.5770880645975201E-4</c:v>
                </c:pt>
                <c:pt idx="2118">
                  <c:v>9.46252838758516E-5</c:v>
                </c:pt>
                <c:pt idx="2119">
                  <c:v>2.8387585162755402E-4</c:v>
                </c:pt>
                <c:pt idx="2120">
                  <c:v>2.5233409033560401E-4</c:v>
                </c:pt>
                <c:pt idx="2121">
                  <c:v>2.8387585162755402E-4</c:v>
                </c:pt>
                <c:pt idx="2122">
                  <c:v>9.46252838758516E-5</c:v>
                </c:pt>
                <c:pt idx="2123">
                  <c:v>3.1541761291950499E-4</c:v>
                </c:pt>
                <c:pt idx="2124">
                  <c:v>1.2616704516780201E-4</c:v>
                </c:pt>
                <c:pt idx="2125">
                  <c:v>2.5233409033560401E-4</c:v>
                </c:pt>
                <c:pt idx="2126">
                  <c:v>1.2616704516780201E-4</c:v>
                </c:pt>
                <c:pt idx="2127">
                  <c:v>1.2616704516780201E-4</c:v>
                </c:pt>
                <c:pt idx="2128">
                  <c:v>1.5770880645975201E-4</c:v>
                </c:pt>
                <c:pt idx="2129">
                  <c:v>2.5233409033560401E-4</c:v>
                </c:pt>
                <c:pt idx="2130">
                  <c:v>9.46252838758516E-5</c:v>
                </c:pt>
                <c:pt idx="2131">
                  <c:v>3.1541761291950499E-4</c:v>
                </c:pt>
                <c:pt idx="2132">
                  <c:v>2.5233409033560401E-4</c:v>
                </c:pt>
                <c:pt idx="2133">
                  <c:v>3.1541761291950499E-4</c:v>
                </c:pt>
                <c:pt idx="2134">
                  <c:v>2.2079232904365301E-4</c:v>
                </c:pt>
                <c:pt idx="2135">
                  <c:v>3.1541761291950502E-5</c:v>
                </c:pt>
                <c:pt idx="2136">
                  <c:v>1.8925056775170301E-4</c:v>
                </c:pt>
                <c:pt idx="2137">
                  <c:v>2.8387585162755402E-4</c:v>
                </c:pt>
                <c:pt idx="2138">
                  <c:v>2.2079232904365301E-4</c:v>
                </c:pt>
                <c:pt idx="2139">
                  <c:v>2.2079232904365301E-4</c:v>
                </c:pt>
                <c:pt idx="2140">
                  <c:v>9.46252838758516E-5</c:v>
                </c:pt>
                <c:pt idx="2141">
                  <c:v>1.5770880645975201E-4</c:v>
                </c:pt>
                <c:pt idx="2142">
                  <c:v>2.8387585162755402E-4</c:v>
                </c:pt>
                <c:pt idx="2143">
                  <c:v>3.1541761291950499E-4</c:v>
                </c:pt>
                <c:pt idx="2144">
                  <c:v>1.8925056775170301E-4</c:v>
                </c:pt>
                <c:pt idx="2145">
                  <c:v>1.2616704516780201E-4</c:v>
                </c:pt>
                <c:pt idx="2146">
                  <c:v>6.3083522583901004E-5</c:v>
                </c:pt>
                <c:pt idx="2147">
                  <c:v>9.46252838758516E-5</c:v>
                </c:pt>
                <c:pt idx="2148">
                  <c:v>2.5233409033560401E-4</c:v>
                </c:pt>
                <c:pt idx="2149">
                  <c:v>2.8387585162755402E-4</c:v>
                </c:pt>
                <c:pt idx="2150">
                  <c:v>2.5233409033560401E-4</c:v>
                </c:pt>
                <c:pt idx="2151">
                  <c:v>9.46252838758516E-5</c:v>
                </c:pt>
                <c:pt idx="2152">
                  <c:v>1.2616704516780201E-4</c:v>
                </c:pt>
                <c:pt idx="2153">
                  <c:v>6.3083522583901004E-5</c:v>
                </c:pt>
                <c:pt idx="2154">
                  <c:v>2.5233409033560401E-4</c:v>
                </c:pt>
                <c:pt idx="2155">
                  <c:v>1.8925056775170301E-4</c:v>
                </c:pt>
                <c:pt idx="2156">
                  <c:v>1.8925056775170301E-4</c:v>
                </c:pt>
                <c:pt idx="2157">
                  <c:v>2.5233409033560401E-4</c:v>
                </c:pt>
                <c:pt idx="2158">
                  <c:v>1.8925056775170301E-4</c:v>
                </c:pt>
                <c:pt idx="2159">
                  <c:v>2.5233409033560401E-4</c:v>
                </c:pt>
                <c:pt idx="2160">
                  <c:v>6.3083522583901004E-5</c:v>
                </c:pt>
                <c:pt idx="2161">
                  <c:v>1.2616704516780201E-4</c:v>
                </c:pt>
                <c:pt idx="2162">
                  <c:v>1.5770880645975201E-4</c:v>
                </c:pt>
                <c:pt idx="2163">
                  <c:v>9.46252838758516E-5</c:v>
                </c:pt>
                <c:pt idx="2164">
                  <c:v>1.8925056775170301E-4</c:v>
                </c:pt>
                <c:pt idx="2165">
                  <c:v>6.3083522583901004E-5</c:v>
                </c:pt>
                <c:pt idx="2166">
                  <c:v>1.2616704516780201E-4</c:v>
                </c:pt>
                <c:pt idx="2167">
                  <c:v>2.8387585162755402E-4</c:v>
                </c:pt>
                <c:pt idx="2168">
                  <c:v>2.5233409033560401E-4</c:v>
                </c:pt>
                <c:pt idx="2169">
                  <c:v>1.2616704516780201E-4</c:v>
                </c:pt>
                <c:pt idx="2170">
                  <c:v>1.8925056775170301E-4</c:v>
                </c:pt>
                <c:pt idx="2171">
                  <c:v>1.8925056775170301E-4</c:v>
                </c:pt>
                <c:pt idx="2172">
                  <c:v>1.8925056775170301E-4</c:v>
                </c:pt>
                <c:pt idx="2173">
                  <c:v>1.2616704516780201E-4</c:v>
                </c:pt>
                <c:pt idx="2174">
                  <c:v>1.5770880645975201E-4</c:v>
                </c:pt>
                <c:pt idx="2175">
                  <c:v>1.5770880645975201E-4</c:v>
                </c:pt>
                <c:pt idx="2176">
                  <c:v>9.46252838758516E-5</c:v>
                </c:pt>
                <c:pt idx="2177">
                  <c:v>1.2616704516780201E-4</c:v>
                </c:pt>
                <c:pt idx="2178">
                  <c:v>2.2079232904365301E-4</c:v>
                </c:pt>
                <c:pt idx="2179">
                  <c:v>1.5770880645975201E-4</c:v>
                </c:pt>
                <c:pt idx="2180">
                  <c:v>1.5770880645975201E-4</c:v>
                </c:pt>
                <c:pt idx="2181">
                  <c:v>2.2079232904365301E-4</c:v>
                </c:pt>
                <c:pt idx="2182">
                  <c:v>3.1541761291950502E-5</c:v>
                </c:pt>
                <c:pt idx="2183">
                  <c:v>1.8925056775170301E-4</c:v>
                </c:pt>
                <c:pt idx="2184">
                  <c:v>4.41584658087307E-4</c:v>
                </c:pt>
                <c:pt idx="2185">
                  <c:v>2.2079232904365301E-4</c:v>
                </c:pt>
                <c:pt idx="2186">
                  <c:v>1.8925056775170301E-4</c:v>
                </c:pt>
                <c:pt idx="2187">
                  <c:v>1.5770880645975201E-4</c:v>
                </c:pt>
                <c:pt idx="2188">
                  <c:v>1.5770880645975201E-4</c:v>
                </c:pt>
                <c:pt idx="2189">
                  <c:v>1.8925056775170301E-4</c:v>
                </c:pt>
                <c:pt idx="2190">
                  <c:v>2.2079232904365301E-4</c:v>
                </c:pt>
                <c:pt idx="2191">
                  <c:v>9.46252838758516E-5</c:v>
                </c:pt>
                <c:pt idx="2192">
                  <c:v>6.3083522583901004E-5</c:v>
                </c:pt>
                <c:pt idx="2193">
                  <c:v>1.2616704516780201E-4</c:v>
                </c:pt>
                <c:pt idx="2194">
                  <c:v>9.46252838758516E-5</c:v>
                </c:pt>
                <c:pt idx="2195">
                  <c:v>2.2079232904365301E-4</c:v>
                </c:pt>
                <c:pt idx="2196">
                  <c:v>2.5233409033560401E-4</c:v>
                </c:pt>
                <c:pt idx="2197">
                  <c:v>2.2079232904365301E-4</c:v>
                </c:pt>
                <c:pt idx="2198">
                  <c:v>9.46252838758516E-5</c:v>
                </c:pt>
                <c:pt idx="2199">
                  <c:v>6.3083522583901004E-5</c:v>
                </c:pt>
                <c:pt idx="2200">
                  <c:v>1.8925056775170301E-4</c:v>
                </c:pt>
                <c:pt idx="2201">
                  <c:v>1.5770880645975201E-4</c:v>
                </c:pt>
                <c:pt idx="2202">
                  <c:v>6.3083522583901004E-5</c:v>
                </c:pt>
                <c:pt idx="2203">
                  <c:v>1.8925056775170301E-4</c:v>
                </c:pt>
                <c:pt idx="2204">
                  <c:v>1.5770880645975201E-4</c:v>
                </c:pt>
                <c:pt idx="2205">
                  <c:v>2.2079232904365301E-4</c:v>
                </c:pt>
                <c:pt idx="2206">
                  <c:v>9.46252838758516E-5</c:v>
                </c:pt>
                <c:pt idx="2207">
                  <c:v>9.46252838758516E-5</c:v>
                </c:pt>
                <c:pt idx="2208">
                  <c:v>1.8925056775170301E-4</c:v>
                </c:pt>
                <c:pt idx="2209">
                  <c:v>1.8925056775170301E-4</c:v>
                </c:pt>
                <c:pt idx="2210">
                  <c:v>1.2616704516780201E-4</c:v>
                </c:pt>
                <c:pt idx="2211">
                  <c:v>2.2079232904365301E-4</c:v>
                </c:pt>
                <c:pt idx="2212">
                  <c:v>2.8387585162755402E-4</c:v>
                </c:pt>
                <c:pt idx="2213">
                  <c:v>9.46252838758516E-5</c:v>
                </c:pt>
                <c:pt idx="2214">
                  <c:v>2.8387585162755402E-4</c:v>
                </c:pt>
                <c:pt idx="2215">
                  <c:v>1.5770880645975201E-4</c:v>
                </c:pt>
                <c:pt idx="2216">
                  <c:v>1.8925056775170301E-4</c:v>
                </c:pt>
                <c:pt idx="2217">
                  <c:v>1.8925056775170301E-4</c:v>
                </c:pt>
                <c:pt idx="2218">
                  <c:v>1.8925056775170301E-4</c:v>
                </c:pt>
                <c:pt idx="2219">
                  <c:v>1.8925056775170301E-4</c:v>
                </c:pt>
                <c:pt idx="2220">
                  <c:v>1.2616704516780201E-4</c:v>
                </c:pt>
                <c:pt idx="2221">
                  <c:v>2.2079232904365301E-4</c:v>
                </c:pt>
                <c:pt idx="2222">
                  <c:v>2.5233409033560401E-4</c:v>
                </c:pt>
                <c:pt idx="2223">
                  <c:v>1.2616704516780201E-4</c:v>
                </c:pt>
                <c:pt idx="2224">
                  <c:v>2.2079232904365301E-4</c:v>
                </c:pt>
                <c:pt idx="2225">
                  <c:v>9.46252838758516E-5</c:v>
                </c:pt>
                <c:pt idx="2226">
                  <c:v>1.8925056775170301E-4</c:v>
                </c:pt>
                <c:pt idx="2227">
                  <c:v>2.5233409033560401E-4</c:v>
                </c:pt>
                <c:pt idx="2228">
                  <c:v>1.8925056775170301E-4</c:v>
                </c:pt>
                <c:pt idx="2229">
                  <c:v>9.46252838758516E-5</c:v>
                </c:pt>
                <c:pt idx="2230">
                  <c:v>1.5770880645975201E-4</c:v>
                </c:pt>
                <c:pt idx="2231">
                  <c:v>1.2616704516780201E-4</c:v>
                </c:pt>
                <c:pt idx="2232">
                  <c:v>1.5770880645975201E-4</c:v>
                </c:pt>
                <c:pt idx="2233">
                  <c:v>1.5770880645975201E-4</c:v>
                </c:pt>
                <c:pt idx="2234">
                  <c:v>2.2079232904365301E-4</c:v>
                </c:pt>
                <c:pt idx="2235">
                  <c:v>1.8925056775170301E-4</c:v>
                </c:pt>
                <c:pt idx="2236">
                  <c:v>6.3083522583901004E-5</c:v>
                </c:pt>
                <c:pt idx="2237">
                  <c:v>1.5770880645975201E-4</c:v>
                </c:pt>
                <c:pt idx="2238">
                  <c:v>2.8387585162755402E-4</c:v>
                </c:pt>
                <c:pt idx="2239">
                  <c:v>1.5770880645975201E-4</c:v>
                </c:pt>
                <c:pt idx="2240">
                  <c:v>1.5770880645975201E-4</c:v>
                </c:pt>
                <c:pt idx="2241">
                  <c:v>1.8925056775170301E-4</c:v>
                </c:pt>
                <c:pt idx="2242">
                  <c:v>2.2079232904365301E-4</c:v>
                </c:pt>
                <c:pt idx="2243">
                  <c:v>1.5770880645975201E-4</c:v>
                </c:pt>
                <c:pt idx="2244">
                  <c:v>6.3083522583901004E-5</c:v>
                </c:pt>
                <c:pt idx="2245">
                  <c:v>2.5233409033560401E-4</c:v>
                </c:pt>
                <c:pt idx="2246">
                  <c:v>1.8925056775170301E-4</c:v>
                </c:pt>
                <c:pt idx="2247">
                  <c:v>2.2079232904365301E-4</c:v>
                </c:pt>
                <c:pt idx="2248">
                  <c:v>1.8925056775170301E-4</c:v>
                </c:pt>
                <c:pt idx="2249">
                  <c:v>1.2616704516780201E-4</c:v>
                </c:pt>
                <c:pt idx="2250">
                  <c:v>1.5770880645975201E-4</c:v>
                </c:pt>
                <c:pt idx="2251">
                  <c:v>6.3083522583901004E-5</c:v>
                </c:pt>
                <c:pt idx="2252">
                  <c:v>2.2079232904365301E-4</c:v>
                </c:pt>
                <c:pt idx="2253">
                  <c:v>1.2616704516780201E-4</c:v>
                </c:pt>
                <c:pt idx="2254">
                  <c:v>9.46252838758516E-5</c:v>
                </c:pt>
                <c:pt idx="2255">
                  <c:v>1.5770880645975201E-4</c:v>
                </c:pt>
                <c:pt idx="2256">
                  <c:v>1.5770880645975201E-4</c:v>
                </c:pt>
                <c:pt idx="2257">
                  <c:v>6.3083522583901004E-5</c:v>
                </c:pt>
                <c:pt idx="2258">
                  <c:v>1.2616704516780201E-4</c:v>
                </c:pt>
                <c:pt idx="2259">
                  <c:v>1.8925056775170301E-4</c:v>
                </c:pt>
                <c:pt idx="2260">
                  <c:v>1.8925056775170301E-4</c:v>
                </c:pt>
                <c:pt idx="2261">
                  <c:v>1.5770880645975201E-4</c:v>
                </c:pt>
                <c:pt idx="2262">
                  <c:v>6.3083522583901004E-5</c:v>
                </c:pt>
                <c:pt idx="2263">
                  <c:v>1.8925056775170301E-4</c:v>
                </c:pt>
                <c:pt idx="2264">
                  <c:v>1.2616704516780201E-4</c:v>
                </c:pt>
                <c:pt idx="2265">
                  <c:v>9.46252838758516E-5</c:v>
                </c:pt>
                <c:pt idx="2266">
                  <c:v>6.3083522583901004E-5</c:v>
                </c:pt>
                <c:pt idx="2267">
                  <c:v>1.5770880645975201E-4</c:v>
                </c:pt>
                <c:pt idx="2268">
                  <c:v>9.46252838758516E-5</c:v>
                </c:pt>
                <c:pt idx="2269">
                  <c:v>1.8925056775170301E-4</c:v>
                </c:pt>
                <c:pt idx="2270">
                  <c:v>1.5770880645975201E-4</c:v>
                </c:pt>
                <c:pt idx="2271">
                  <c:v>2.2079232904365301E-4</c:v>
                </c:pt>
                <c:pt idx="2272">
                  <c:v>1.5770880645975201E-4</c:v>
                </c:pt>
                <c:pt idx="2273">
                  <c:v>1.5770880645975201E-4</c:v>
                </c:pt>
                <c:pt idx="2274">
                  <c:v>2.5233409033560401E-4</c:v>
                </c:pt>
                <c:pt idx="2275">
                  <c:v>1.2616704516780201E-4</c:v>
                </c:pt>
                <c:pt idx="2276">
                  <c:v>9.46252838758516E-5</c:v>
                </c:pt>
                <c:pt idx="2277">
                  <c:v>2.2079232904365301E-4</c:v>
                </c:pt>
                <c:pt idx="2278">
                  <c:v>1.2616704516780201E-4</c:v>
                </c:pt>
                <c:pt idx="2279">
                  <c:v>6.3083522583901004E-5</c:v>
                </c:pt>
                <c:pt idx="2280">
                  <c:v>9.46252838758516E-5</c:v>
                </c:pt>
                <c:pt idx="2281">
                  <c:v>1.5770880645975201E-4</c:v>
                </c:pt>
                <c:pt idx="2282">
                  <c:v>1.2616704516780201E-4</c:v>
                </c:pt>
                <c:pt idx="2283">
                  <c:v>1.2616704516780201E-4</c:v>
                </c:pt>
                <c:pt idx="2284">
                  <c:v>1.5770880645975201E-4</c:v>
                </c:pt>
                <c:pt idx="2285">
                  <c:v>1.2616704516780201E-4</c:v>
                </c:pt>
                <c:pt idx="2286">
                  <c:v>2.2079232904365301E-4</c:v>
                </c:pt>
                <c:pt idx="2287">
                  <c:v>1.5770880645975201E-4</c:v>
                </c:pt>
                <c:pt idx="2288">
                  <c:v>1.8925056775170301E-4</c:v>
                </c:pt>
                <c:pt idx="2289">
                  <c:v>9.46252838758516E-5</c:v>
                </c:pt>
                <c:pt idx="2290">
                  <c:v>2.2079232904365301E-4</c:v>
                </c:pt>
                <c:pt idx="2291">
                  <c:v>1.8925056775170301E-4</c:v>
                </c:pt>
                <c:pt idx="2292">
                  <c:v>2.5233409033560401E-4</c:v>
                </c:pt>
                <c:pt idx="2293">
                  <c:v>1.5770880645975201E-4</c:v>
                </c:pt>
                <c:pt idx="2294">
                  <c:v>6.3083522583901004E-5</c:v>
                </c:pt>
                <c:pt idx="2295">
                  <c:v>6.3083522583901004E-5</c:v>
                </c:pt>
                <c:pt idx="2296">
                  <c:v>1.5770880645975201E-4</c:v>
                </c:pt>
                <c:pt idx="2297">
                  <c:v>1.2616704516780201E-4</c:v>
                </c:pt>
                <c:pt idx="2298">
                  <c:v>1.2616704516780201E-4</c:v>
                </c:pt>
                <c:pt idx="2299">
                  <c:v>1.5770880645975201E-4</c:v>
                </c:pt>
                <c:pt idx="2300">
                  <c:v>2.5233409033560401E-4</c:v>
                </c:pt>
                <c:pt idx="2301">
                  <c:v>1.5770880645975201E-4</c:v>
                </c:pt>
                <c:pt idx="2302">
                  <c:v>2.2079232904365301E-4</c:v>
                </c:pt>
                <c:pt idx="2303">
                  <c:v>1.2616704516780201E-4</c:v>
                </c:pt>
                <c:pt idx="2304">
                  <c:v>9.46252838758516E-5</c:v>
                </c:pt>
                <c:pt idx="2305">
                  <c:v>9.46252838758516E-5</c:v>
                </c:pt>
                <c:pt idx="2306">
                  <c:v>1.2616704516780201E-4</c:v>
                </c:pt>
                <c:pt idx="2307">
                  <c:v>1.5770880645975201E-4</c:v>
                </c:pt>
                <c:pt idx="2308">
                  <c:v>6.3083522583901004E-5</c:v>
                </c:pt>
                <c:pt idx="2309">
                  <c:v>1.2616704516780201E-4</c:v>
                </c:pt>
                <c:pt idx="2310">
                  <c:v>1.5770880645975201E-4</c:v>
                </c:pt>
                <c:pt idx="2311">
                  <c:v>6.3083522583901004E-5</c:v>
                </c:pt>
                <c:pt idx="2312">
                  <c:v>1.8925056775170301E-4</c:v>
                </c:pt>
                <c:pt idx="2313">
                  <c:v>1.2616704516780201E-4</c:v>
                </c:pt>
                <c:pt idx="2314">
                  <c:v>1.8925056775170301E-4</c:v>
                </c:pt>
                <c:pt idx="2315">
                  <c:v>9.46252838758516E-5</c:v>
                </c:pt>
                <c:pt idx="2316">
                  <c:v>9.46252838758516E-5</c:v>
                </c:pt>
                <c:pt idx="2317">
                  <c:v>9.46252838758516E-5</c:v>
                </c:pt>
                <c:pt idx="2318">
                  <c:v>1.8925056775170301E-4</c:v>
                </c:pt>
                <c:pt idx="2319">
                  <c:v>9.46252838758516E-5</c:v>
                </c:pt>
                <c:pt idx="2320">
                  <c:v>6.3083522583901004E-5</c:v>
                </c:pt>
                <c:pt idx="2321">
                  <c:v>6.3083522583901004E-5</c:v>
                </c:pt>
                <c:pt idx="2322">
                  <c:v>9.46252838758516E-5</c:v>
                </c:pt>
                <c:pt idx="2323">
                  <c:v>9.46252838758516E-5</c:v>
                </c:pt>
                <c:pt idx="2324">
                  <c:v>6.3083522583901004E-5</c:v>
                </c:pt>
                <c:pt idx="2325">
                  <c:v>1.2616704516780201E-4</c:v>
                </c:pt>
                <c:pt idx="2326">
                  <c:v>2.2079232904365301E-4</c:v>
                </c:pt>
                <c:pt idx="2327">
                  <c:v>9.46252838758516E-5</c:v>
                </c:pt>
                <c:pt idx="2328">
                  <c:v>9.46252838758516E-5</c:v>
                </c:pt>
                <c:pt idx="2329">
                  <c:v>2.5233409033560401E-4</c:v>
                </c:pt>
                <c:pt idx="2330">
                  <c:v>2.8387585162755402E-4</c:v>
                </c:pt>
                <c:pt idx="2331">
                  <c:v>9.46252838758516E-5</c:v>
                </c:pt>
                <c:pt idx="2332">
                  <c:v>1.2616704516780201E-4</c:v>
                </c:pt>
                <c:pt idx="2333">
                  <c:v>1.5770880645975201E-4</c:v>
                </c:pt>
                <c:pt idx="2334">
                  <c:v>1.5770880645975201E-4</c:v>
                </c:pt>
                <c:pt idx="2335">
                  <c:v>1.8925056775170301E-4</c:v>
                </c:pt>
                <c:pt idx="2336">
                  <c:v>1.5770880645975201E-4</c:v>
                </c:pt>
                <c:pt idx="2337">
                  <c:v>2.5233409033560401E-4</c:v>
                </c:pt>
                <c:pt idx="2338">
                  <c:v>1.8925056775170301E-4</c:v>
                </c:pt>
                <c:pt idx="2339">
                  <c:v>9.46252838758516E-5</c:v>
                </c:pt>
                <c:pt idx="2340">
                  <c:v>1.5770880645975201E-4</c:v>
                </c:pt>
                <c:pt idx="2341">
                  <c:v>1.5770880645975201E-4</c:v>
                </c:pt>
                <c:pt idx="2342">
                  <c:v>1.8925056775170301E-4</c:v>
                </c:pt>
                <c:pt idx="2343">
                  <c:v>9.46252838758516E-5</c:v>
                </c:pt>
                <c:pt idx="2344">
                  <c:v>1.2616704516780201E-4</c:v>
                </c:pt>
                <c:pt idx="2345">
                  <c:v>1.2616704516780201E-4</c:v>
                </c:pt>
                <c:pt idx="2346">
                  <c:v>6.3083522583901004E-5</c:v>
                </c:pt>
                <c:pt idx="2347">
                  <c:v>1.2616704516780201E-4</c:v>
                </c:pt>
                <c:pt idx="2348">
                  <c:v>1.2616704516780201E-4</c:v>
                </c:pt>
                <c:pt idx="2349">
                  <c:v>9.46252838758516E-5</c:v>
                </c:pt>
                <c:pt idx="2350">
                  <c:v>2.2079232904365301E-4</c:v>
                </c:pt>
                <c:pt idx="2351">
                  <c:v>2.2079232904365301E-4</c:v>
                </c:pt>
                <c:pt idx="2352">
                  <c:v>9.46252838758516E-5</c:v>
                </c:pt>
                <c:pt idx="2353">
                  <c:v>2.5233409033560401E-4</c:v>
                </c:pt>
                <c:pt idx="2354">
                  <c:v>1.2616704516780201E-4</c:v>
                </c:pt>
                <c:pt idx="2355">
                  <c:v>3.1541761291950502E-5</c:v>
                </c:pt>
                <c:pt idx="2356">
                  <c:v>6.3083522583901004E-5</c:v>
                </c:pt>
                <c:pt idx="2357">
                  <c:v>9.46252838758516E-5</c:v>
                </c:pt>
                <c:pt idx="2358">
                  <c:v>1.2616704516780201E-4</c:v>
                </c:pt>
                <c:pt idx="2359">
                  <c:v>6.3083522583901004E-5</c:v>
                </c:pt>
                <c:pt idx="2360">
                  <c:v>6.3083522583901004E-5</c:v>
                </c:pt>
                <c:pt idx="2361">
                  <c:v>1.2616704516780201E-4</c:v>
                </c:pt>
                <c:pt idx="2362">
                  <c:v>2.8387585162755402E-4</c:v>
                </c:pt>
                <c:pt idx="2363">
                  <c:v>9.46252838758516E-5</c:v>
                </c:pt>
                <c:pt idx="2364">
                  <c:v>1.8925056775170301E-4</c:v>
                </c:pt>
                <c:pt idx="2365">
                  <c:v>3.1541761291950502E-5</c:v>
                </c:pt>
                <c:pt idx="2366">
                  <c:v>9.46252838758516E-5</c:v>
                </c:pt>
                <c:pt idx="2367">
                  <c:v>3.1541761291950499E-4</c:v>
                </c:pt>
                <c:pt idx="2368">
                  <c:v>1.8925056775170301E-4</c:v>
                </c:pt>
                <c:pt idx="2369">
                  <c:v>2.2079232904365301E-4</c:v>
                </c:pt>
                <c:pt idx="2370">
                  <c:v>2.5233409033560401E-4</c:v>
                </c:pt>
                <c:pt idx="2371">
                  <c:v>2.8387585162755402E-4</c:v>
                </c:pt>
                <c:pt idx="2372">
                  <c:v>9.46252838758516E-5</c:v>
                </c:pt>
                <c:pt idx="2373">
                  <c:v>1.2616704516780201E-4</c:v>
                </c:pt>
                <c:pt idx="2374">
                  <c:v>3.1541761291950502E-5</c:v>
                </c:pt>
                <c:pt idx="2375">
                  <c:v>9.46252838758516E-5</c:v>
                </c:pt>
                <c:pt idx="2376">
                  <c:v>6.3083522583901004E-5</c:v>
                </c:pt>
                <c:pt idx="2377">
                  <c:v>9.46252838758516E-5</c:v>
                </c:pt>
                <c:pt idx="2378">
                  <c:v>1.8925056775170301E-4</c:v>
                </c:pt>
                <c:pt idx="2379">
                  <c:v>3.1541761291950502E-5</c:v>
                </c:pt>
                <c:pt idx="2380">
                  <c:v>1.5770880645975201E-4</c:v>
                </c:pt>
                <c:pt idx="2381">
                  <c:v>2.8387585162755402E-4</c:v>
                </c:pt>
                <c:pt idx="2382">
                  <c:v>6.3083522583901004E-5</c:v>
                </c:pt>
                <c:pt idx="2383">
                  <c:v>1.8925056775170301E-4</c:v>
                </c:pt>
                <c:pt idx="2384">
                  <c:v>1.2616704516780201E-4</c:v>
                </c:pt>
                <c:pt idx="2385">
                  <c:v>2.5233409033560401E-4</c:v>
                </c:pt>
                <c:pt idx="2386">
                  <c:v>6.3083522583901004E-5</c:v>
                </c:pt>
                <c:pt idx="2387">
                  <c:v>3.1541761291950502E-5</c:v>
                </c:pt>
                <c:pt idx="2388">
                  <c:v>1.5770880645975201E-4</c:v>
                </c:pt>
                <c:pt idx="2389">
                  <c:v>6.3083522583901004E-5</c:v>
                </c:pt>
                <c:pt idx="2390">
                  <c:v>9.46252838758516E-5</c:v>
                </c:pt>
                <c:pt idx="2391">
                  <c:v>1.2616704516780201E-4</c:v>
                </c:pt>
                <c:pt idx="2392">
                  <c:v>1.8925056775170301E-4</c:v>
                </c:pt>
                <c:pt idx="2393">
                  <c:v>1.8925056775170301E-4</c:v>
                </c:pt>
                <c:pt idx="2394">
                  <c:v>2.2079232904365301E-4</c:v>
                </c:pt>
                <c:pt idx="2395">
                  <c:v>9.46252838758516E-5</c:v>
                </c:pt>
                <c:pt idx="2396">
                  <c:v>3.1541761291950502E-5</c:v>
                </c:pt>
                <c:pt idx="2397">
                  <c:v>2.2079232904365301E-4</c:v>
                </c:pt>
                <c:pt idx="2398">
                  <c:v>9.46252838758516E-5</c:v>
                </c:pt>
                <c:pt idx="2399">
                  <c:v>6.3083522583901004E-5</c:v>
                </c:pt>
                <c:pt idx="2400">
                  <c:v>1.2616704516780201E-4</c:v>
                </c:pt>
                <c:pt idx="2401">
                  <c:v>2.5233409033560401E-4</c:v>
                </c:pt>
                <c:pt idx="2402">
                  <c:v>9.46252838758516E-5</c:v>
                </c:pt>
                <c:pt idx="2403">
                  <c:v>6.3083522583901004E-5</c:v>
                </c:pt>
                <c:pt idx="2404">
                  <c:v>6.3083522583901004E-5</c:v>
                </c:pt>
                <c:pt idx="2405">
                  <c:v>1.5770880645975201E-4</c:v>
                </c:pt>
                <c:pt idx="2406">
                  <c:v>1.8925056775170301E-4</c:v>
                </c:pt>
                <c:pt idx="2407">
                  <c:v>1.2616704516780201E-4</c:v>
                </c:pt>
                <c:pt idx="2408">
                  <c:v>1.2616704516780201E-4</c:v>
                </c:pt>
                <c:pt idx="2409">
                  <c:v>2.2079232904365301E-4</c:v>
                </c:pt>
                <c:pt idx="2410">
                  <c:v>1.2616704516780201E-4</c:v>
                </c:pt>
                <c:pt idx="2411">
                  <c:v>3.1541761291950502E-5</c:v>
                </c:pt>
                <c:pt idx="2412">
                  <c:v>3.1541761291950502E-5</c:v>
                </c:pt>
                <c:pt idx="2413">
                  <c:v>1.5770880645975201E-4</c:v>
                </c:pt>
                <c:pt idx="2414">
                  <c:v>2.5233409033560401E-4</c:v>
                </c:pt>
                <c:pt idx="2415">
                  <c:v>9.46252838758516E-5</c:v>
                </c:pt>
                <c:pt idx="2416">
                  <c:v>9.46252838758516E-5</c:v>
                </c:pt>
                <c:pt idx="2417">
                  <c:v>1.5770880645975201E-4</c:v>
                </c:pt>
                <c:pt idx="2418">
                  <c:v>1.5770880645975201E-4</c:v>
                </c:pt>
                <c:pt idx="2419">
                  <c:v>6.3083522583901004E-5</c:v>
                </c:pt>
                <c:pt idx="2420">
                  <c:v>1.5770880645975201E-4</c:v>
                </c:pt>
                <c:pt idx="2421">
                  <c:v>1.8925056775170301E-4</c:v>
                </c:pt>
                <c:pt idx="2422">
                  <c:v>6.3083522583901004E-5</c:v>
                </c:pt>
                <c:pt idx="2423">
                  <c:v>3.1541761291950502E-5</c:v>
                </c:pt>
                <c:pt idx="2424">
                  <c:v>9.46252838758516E-5</c:v>
                </c:pt>
                <c:pt idx="2425">
                  <c:v>1.8925056775170301E-4</c:v>
                </c:pt>
                <c:pt idx="2426">
                  <c:v>9.46252838758516E-5</c:v>
                </c:pt>
                <c:pt idx="2427">
                  <c:v>9.46252838758516E-5</c:v>
                </c:pt>
                <c:pt idx="2428">
                  <c:v>1.2616704516780201E-4</c:v>
                </c:pt>
                <c:pt idx="2429">
                  <c:v>3.1541761291950502E-5</c:v>
                </c:pt>
                <c:pt idx="2430">
                  <c:v>6.3083522583901004E-5</c:v>
                </c:pt>
                <c:pt idx="2431">
                  <c:v>1.8925056775170301E-4</c:v>
                </c:pt>
                <c:pt idx="2432">
                  <c:v>3.1541761291950502E-5</c:v>
                </c:pt>
                <c:pt idx="2433">
                  <c:v>3.1541761291950502E-5</c:v>
                </c:pt>
                <c:pt idx="2434">
                  <c:v>6.3083522583901004E-5</c:v>
                </c:pt>
                <c:pt idx="2435">
                  <c:v>9.46252838758516E-5</c:v>
                </c:pt>
                <c:pt idx="2436">
                  <c:v>1.2616704516780201E-4</c:v>
                </c:pt>
                <c:pt idx="2437">
                  <c:v>1.5770880645975201E-4</c:v>
                </c:pt>
                <c:pt idx="2438">
                  <c:v>1.8925056775170301E-4</c:v>
                </c:pt>
                <c:pt idx="2439">
                  <c:v>1.8925056775170301E-4</c:v>
                </c:pt>
                <c:pt idx="2440">
                  <c:v>2.5233409033560401E-4</c:v>
                </c:pt>
                <c:pt idx="2441">
                  <c:v>2.2079232904365301E-4</c:v>
                </c:pt>
                <c:pt idx="2442">
                  <c:v>1.5770880645975201E-4</c:v>
                </c:pt>
                <c:pt idx="2443">
                  <c:v>1.5770880645975201E-4</c:v>
                </c:pt>
                <c:pt idx="2444">
                  <c:v>1.5770880645975201E-4</c:v>
                </c:pt>
                <c:pt idx="2445">
                  <c:v>1.2616704516780201E-4</c:v>
                </c:pt>
                <c:pt idx="2446">
                  <c:v>1.2616704516780201E-4</c:v>
                </c:pt>
                <c:pt idx="2447">
                  <c:v>1.2616704516780201E-4</c:v>
                </c:pt>
                <c:pt idx="2448">
                  <c:v>6.3083522583901004E-5</c:v>
                </c:pt>
                <c:pt idx="2449">
                  <c:v>1.5770880645975201E-4</c:v>
                </c:pt>
                <c:pt idx="2450">
                  <c:v>1.5770880645975201E-4</c:v>
                </c:pt>
                <c:pt idx="2451">
                  <c:v>1.2616704516780201E-4</c:v>
                </c:pt>
                <c:pt idx="2452">
                  <c:v>3.1541761291950502E-5</c:v>
                </c:pt>
                <c:pt idx="2453">
                  <c:v>1.5770880645975201E-4</c:v>
                </c:pt>
                <c:pt idx="2454">
                  <c:v>6.3083522583901004E-5</c:v>
                </c:pt>
                <c:pt idx="2455">
                  <c:v>2.2079232904365301E-4</c:v>
                </c:pt>
                <c:pt idx="2456">
                  <c:v>1.5770880645975201E-4</c:v>
                </c:pt>
                <c:pt idx="2457">
                  <c:v>6.3083522583901004E-5</c:v>
                </c:pt>
                <c:pt idx="2458">
                  <c:v>6.3083522583901004E-5</c:v>
                </c:pt>
                <c:pt idx="2459">
                  <c:v>9.46252838758516E-5</c:v>
                </c:pt>
                <c:pt idx="2460">
                  <c:v>3.1541761291950502E-5</c:v>
                </c:pt>
                <c:pt idx="2461">
                  <c:v>6.3083522583901004E-5</c:v>
                </c:pt>
                <c:pt idx="2462">
                  <c:v>1.2616704516780201E-4</c:v>
                </c:pt>
                <c:pt idx="2463">
                  <c:v>1.5770880645975201E-4</c:v>
                </c:pt>
                <c:pt idx="2464">
                  <c:v>6.3083522583901004E-5</c:v>
                </c:pt>
                <c:pt idx="2465">
                  <c:v>6.3083522583901004E-5</c:v>
                </c:pt>
                <c:pt idx="2466">
                  <c:v>1.2616704516780201E-4</c:v>
                </c:pt>
                <c:pt idx="2467">
                  <c:v>1.2616704516780201E-4</c:v>
                </c:pt>
                <c:pt idx="2468">
                  <c:v>1.2616704516780201E-4</c:v>
                </c:pt>
                <c:pt idx="2469">
                  <c:v>1.5770880645975201E-4</c:v>
                </c:pt>
                <c:pt idx="2470">
                  <c:v>9.46252838758516E-5</c:v>
                </c:pt>
                <c:pt idx="2471">
                  <c:v>6.3083522583901004E-5</c:v>
                </c:pt>
                <c:pt idx="2472">
                  <c:v>9.46252838758516E-5</c:v>
                </c:pt>
                <c:pt idx="2473">
                  <c:v>1.2616704516780201E-4</c:v>
                </c:pt>
                <c:pt idx="2474">
                  <c:v>9.46252838758516E-5</c:v>
                </c:pt>
                <c:pt idx="2475">
                  <c:v>9.46252838758516E-5</c:v>
                </c:pt>
                <c:pt idx="2476">
                  <c:v>1.8925056775170301E-4</c:v>
                </c:pt>
                <c:pt idx="2477">
                  <c:v>1.5770880645975201E-4</c:v>
                </c:pt>
                <c:pt idx="2478">
                  <c:v>9.46252838758516E-5</c:v>
                </c:pt>
                <c:pt idx="2479">
                  <c:v>1.2616704516780201E-4</c:v>
                </c:pt>
                <c:pt idx="2480">
                  <c:v>1.2616704516780201E-4</c:v>
                </c:pt>
                <c:pt idx="2481">
                  <c:v>1.2616704516780201E-4</c:v>
                </c:pt>
                <c:pt idx="2482">
                  <c:v>9.46252838758516E-5</c:v>
                </c:pt>
                <c:pt idx="2483">
                  <c:v>1.5770880645975201E-4</c:v>
                </c:pt>
                <c:pt idx="2484">
                  <c:v>1.2616704516780201E-4</c:v>
                </c:pt>
                <c:pt idx="2485">
                  <c:v>1.2616704516780201E-4</c:v>
                </c:pt>
                <c:pt idx="2486">
                  <c:v>9.46252838758516E-5</c:v>
                </c:pt>
                <c:pt idx="2487">
                  <c:v>9.46252838758516E-5</c:v>
                </c:pt>
                <c:pt idx="2488">
                  <c:v>9.46252838758516E-5</c:v>
                </c:pt>
                <c:pt idx="2489">
                  <c:v>2.5233409033560401E-4</c:v>
                </c:pt>
                <c:pt idx="2490">
                  <c:v>1.2616704516780201E-4</c:v>
                </c:pt>
                <c:pt idx="2491">
                  <c:v>6.3083522583901004E-5</c:v>
                </c:pt>
                <c:pt idx="2492">
                  <c:v>1.5770880645975201E-4</c:v>
                </c:pt>
                <c:pt idx="2493">
                  <c:v>2.5233409033560401E-4</c:v>
                </c:pt>
                <c:pt idx="2494">
                  <c:v>1.8925056775170301E-4</c:v>
                </c:pt>
                <c:pt idx="2495">
                  <c:v>1.5770880645975201E-4</c:v>
                </c:pt>
                <c:pt idx="2496">
                  <c:v>1.5770880645975201E-4</c:v>
                </c:pt>
                <c:pt idx="2497">
                  <c:v>6.3083522583901004E-5</c:v>
                </c:pt>
                <c:pt idx="2498">
                  <c:v>9.46252838758516E-5</c:v>
                </c:pt>
                <c:pt idx="2499">
                  <c:v>1.8925056775170301E-4</c:v>
                </c:pt>
                <c:pt idx="2500">
                  <c:v>9.46252838758516E-5</c:v>
                </c:pt>
                <c:pt idx="2501">
                  <c:v>1.2616704516780201E-4</c:v>
                </c:pt>
                <c:pt idx="2502">
                  <c:v>1.5770880645975201E-4</c:v>
                </c:pt>
                <c:pt idx="2503">
                  <c:v>9.46252838758516E-5</c:v>
                </c:pt>
                <c:pt idx="2504">
                  <c:v>1.8925056775170301E-4</c:v>
                </c:pt>
                <c:pt idx="2505">
                  <c:v>3.1541761291950502E-5</c:v>
                </c:pt>
                <c:pt idx="2506">
                  <c:v>1.8925056775170301E-4</c:v>
                </c:pt>
                <c:pt idx="2507">
                  <c:v>9.46252838758516E-5</c:v>
                </c:pt>
                <c:pt idx="2508">
                  <c:v>6.3083522583901004E-5</c:v>
                </c:pt>
                <c:pt idx="2509">
                  <c:v>3.1541761291950502E-5</c:v>
                </c:pt>
                <c:pt idx="2510">
                  <c:v>9.46252838758516E-5</c:v>
                </c:pt>
                <c:pt idx="2511">
                  <c:v>1.2616704516780201E-4</c:v>
                </c:pt>
                <c:pt idx="2512">
                  <c:v>9.46252838758516E-5</c:v>
                </c:pt>
                <c:pt idx="2513">
                  <c:v>9.46252838758516E-5</c:v>
                </c:pt>
                <c:pt idx="2514">
                  <c:v>1.5770880645975201E-4</c:v>
                </c:pt>
                <c:pt idx="2515">
                  <c:v>9.46252838758516E-5</c:v>
                </c:pt>
                <c:pt idx="2516">
                  <c:v>9.46252838758516E-5</c:v>
                </c:pt>
                <c:pt idx="2517">
                  <c:v>1.2616704516780201E-4</c:v>
                </c:pt>
                <c:pt idx="2518">
                  <c:v>1.8925056775170301E-4</c:v>
                </c:pt>
                <c:pt idx="2519">
                  <c:v>1.5770880645975201E-4</c:v>
                </c:pt>
                <c:pt idx="2520">
                  <c:v>1.5770880645975201E-4</c:v>
                </c:pt>
                <c:pt idx="2521">
                  <c:v>1.8925056775170301E-4</c:v>
                </c:pt>
                <c:pt idx="2522">
                  <c:v>3.1541761291950502E-5</c:v>
                </c:pt>
                <c:pt idx="2523">
                  <c:v>9.46252838758516E-5</c:v>
                </c:pt>
                <c:pt idx="2524">
                  <c:v>1.2616704516780201E-4</c:v>
                </c:pt>
                <c:pt idx="2525">
                  <c:v>1.5770880645975201E-4</c:v>
                </c:pt>
                <c:pt idx="2526">
                  <c:v>1.2616704516780201E-4</c:v>
                </c:pt>
                <c:pt idx="2527">
                  <c:v>2.5233409033560401E-4</c:v>
                </c:pt>
                <c:pt idx="2528">
                  <c:v>1.5770880645975201E-4</c:v>
                </c:pt>
                <c:pt idx="2529">
                  <c:v>1.5770880645975201E-4</c:v>
                </c:pt>
                <c:pt idx="2530">
                  <c:v>6.3083522583901004E-5</c:v>
                </c:pt>
                <c:pt idx="2531">
                  <c:v>6.3083522583901004E-5</c:v>
                </c:pt>
                <c:pt idx="2532">
                  <c:v>1.2616704516780201E-4</c:v>
                </c:pt>
                <c:pt idx="2533">
                  <c:v>1.2616704516780201E-4</c:v>
                </c:pt>
                <c:pt idx="2534">
                  <c:v>9.46252838758516E-5</c:v>
                </c:pt>
                <c:pt idx="2535">
                  <c:v>1.2616704516780201E-4</c:v>
                </c:pt>
                <c:pt idx="2536">
                  <c:v>3.1541761291950502E-5</c:v>
                </c:pt>
                <c:pt idx="2537">
                  <c:v>1.5770880645975201E-4</c:v>
                </c:pt>
                <c:pt idx="2538">
                  <c:v>9.46252838758516E-5</c:v>
                </c:pt>
                <c:pt idx="2539">
                  <c:v>9.46252838758516E-5</c:v>
                </c:pt>
                <c:pt idx="2540">
                  <c:v>9.46252838758516E-5</c:v>
                </c:pt>
                <c:pt idx="2541">
                  <c:v>9.46252838758516E-5</c:v>
                </c:pt>
                <c:pt idx="2542">
                  <c:v>6.3083522583901004E-5</c:v>
                </c:pt>
                <c:pt idx="2543">
                  <c:v>9.46252838758516E-5</c:v>
                </c:pt>
                <c:pt idx="2544">
                  <c:v>9.46252838758516E-5</c:v>
                </c:pt>
                <c:pt idx="2545">
                  <c:v>1.5770880645975201E-4</c:v>
                </c:pt>
                <c:pt idx="2546">
                  <c:v>1.2616704516780201E-4</c:v>
                </c:pt>
                <c:pt idx="2547">
                  <c:v>9.46252838758516E-5</c:v>
                </c:pt>
                <c:pt idx="2548">
                  <c:v>6.3083522583901004E-5</c:v>
                </c:pt>
                <c:pt idx="2549">
                  <c:v>9.46252838758516E-5</c:v>
                </c:pt>
                <c:pt idx="2550">
                  <c:v>6.3083522583901004E-5</c:v>
                </c:pt>
                <c:pt idx="2551">
                  <c:v>9.46252838758516E-5</c:v>
                </c:pt>
                <c:pt idx="2552">
                  <c:v>9.46252838758516E-5</c:v>
                </c:pt>
                <c:pt idx="2553">
                  <c:v>1.5770880645975201E-4</c:v>
                </c:pt>
                <c:pt idx="2554">
                  <c:v>6.3083522583901004E-5</c:v>
                </c:pt>
                <c:pt idx="2555">
                  <c:v>1.8925056775170301E-4</c:v>
                </c:pt>
                <c:pt idx="2556">
                  <c:v>1.2616704516780201E-4</c:v>
                </c:pt>
                <c:pt idx="2557">
                  <c:v>1.8925056775170301E-4</c:v>
                </c:pt>
                <c:pt idx="2558">
                  <c:v>1.8925056775170301E-4</c:v>
                </c:pt>
                <c:pt idx="2559">
                  <c:v>9.46252838758516E-5</c:v>
                </c:pt>
                <c:pt idx="2560">
                  <c:v>1.8925056775170301E-4</c:v>
                </c:pt>
                <c:pt idx="2561">
                  <c:v>1.5770880645975201E-4</c:v>
                </c:pt>
                <c:pt idx="2562">
                  <c:v>9.46252838758516E-5</c:v>
                </c:pt>
                <c:pt idx="2563">
                  <c:v>2.5233409033560401E-4</c:v>
                </c:pt>
                <c:pt idx="2564">
                  <c:v>1.2616704516780201E-4</c:v>
                </c:pt>
                <c:pt idx="2565">
                  <c:v>1.8925056775170301E-4</c:v>
                </c:pt>
                <c:pt idx="2566">
                  <c:v>6.3083522583901004E-5</c:v>
                </c:pt>
                <c:pt idx="2567">
                  <c:v>1.5770880645975201E-4</c:v>
                </c:pt>
                <c:pt idx="2568">
                  <c:v>1.5770880645975201E-4</c:v>
                </c:pt>
                <c:pt idx="2569">
                  <c:v>1.5770880645975201E-4</c:v>
                </c:pt>
                <c:pt idx="2570">
                  <c:v>6.3083522583901004E-5</c:v>
                </c:pt>
                <c:pt idx="2571">
                  <c:v>1.2616704516780201E-4</c:v>
                </c:pt>
                <c:pt idx="2572">
                  <c:v>1.2616704516780201E-4</c:v>
                </c:pt>
                <c:pt idx="2573">
                  <c:v>1.8925056775170301E-4</c:v>
                </c:pt>
                <c:pt idx="2574">
                  <c:v>3.1541761291950502E-5</c:v>
                </c:pt>
                <c:pt idx="2575">
                  <c:v>6.3083522583901004E-5</c:v>
                </c:pt>
                <c:pt idx="2576">
                  <c:v>1.2616704516780201E-4</c:v>
                </c:pt>
                <c:pt idx="2577">
                  <c:v>9.46252838758516E-5</c:v>
                </c:pt>
                <c:pt idx="2578">
                  <c:v>9.46252838758516E-5</c:v>
                </c:pt>
                <c:pt idx="2579">
                  <c:v>9.46252838758516E-5</c:v>
                </c:pt>
                <c:pt idx="2580">
                  <c:v>9.46252838758516E-5</c:v>
                </c:pt>
                <c:pt idx="2581">
                  <c:v>3.1541761291950502E-5</c:v>
                </c:pt>
                <c:pt idx="2582">
                  <c:v>3.1541761291950502E-5</c:v>
                </c:pt>
                <c:pt idx="2583">
                  <c:v>9.46252838758516E-5</c:v>
                </c:pt>
                <c:pt idx="2584">
                  <c:v>1.2616704516780201E-4</c:v>
                </c:pt>
                <c:pt idx="2585">
                  <c:v>3.1541761291950502E-5</c:v>
                </c:pt>
                <c:pt idx="2586">
                  <c:v>3.1541761291950502E-5</c:v>
                </c:pt>
                <c:pt idx="2587">
                  <c:v>9.46252838758516E-5</c:v>
                </c:pt>
                <c:pt idx="2588">
                  <c:v>1.8925056775170301E-4</c:v>
                </c:pt>
                <c:pt idx="2589">
                  <c:v>6.3083522583901004E-5</c:v>
                </c:pt>
                <c:pt idx="2590">
                  <c:v>1.2616704516780201E-4</c:v>
                </c:pt>
                <c:pt idx="2591">
                  <c:v>1.5770880645975201E-4</c:v>
                </c:pt>
                <c:pt idx="2592">
                  <c:v>3.1541761291950502E-5</c:v>
                </c:pt>
                <c:pt idx="2593">
                  <c:v>2.2079232904365301E-4</c:v>
                </c:pt>
                <c:pt idx="2594">
                  <c:v>9.46252838758516E-5</c:v>
                </c:pt>
                <c:pt idx="2595">
                  <c:v>1.5770880645975201E-4</c:v>
                </c:pt>
                <c:pt idx="2596">
                  <c:v>1.5770880645975201E-4</c:v>
                </c:pt>
                <c:pt idx="2597">
                  <c:v>1.2616704516780201E-4</c:v>
                </c:pt>
                <c:pt idx="2598">
                  <c:v>1.2616704516780201E-4</c:v>
                </c:pt>
                <c:pt idx="2599">
                  <c:v>1.2616704516780201E-4</c:v>
                </c:pt>
                <c:pt idx="2600">
                  <c:v>1.5770880645975201E-4</c:v>
                </c:pt>
                <c:pt idx="2601">
                  <c:v>1.2616704516780201E-4</c:v>
                </c:pt>
                <c:pt idx="2602">
                  <c:v>3.1541761291950502E-5</c:v>
                </c:pt>
                <c:pt idx="2603">
                  <c:v>6.3083522583901004E-5</c:v>
                </c:pt>
                <c:pt idx="2604">
                  <c:v>1.5770880645975201E-4</c:v>
                </c:pt>
                <c:pt idx="2605">
                  <c:v>2.5233409033560401E-4</c:v>
                </c:pt>
                <c:pt idx="2606">
                  <c:v>6.3083522583901004E-5</c:v>
                </c:pt>
                <c:pt idx="2607">
                  <c:v>6.3083522583901004E-5</c:v>
                </c:pt>
                <c:pt idx="2608">
                  <c:v>1.5770880645975201E-4</c:v>
                </c:pt>
                <c:pt idx="2609">
                  <c:v>6.3083522583901004E-5</c:v>
                </c:pt>
                <c:pt idx="2610">
                  <c:v>1.8925056775170301E-4</c:v>
                </c:pt>
                <c:pt idx="2611">
                  <c:v>1.5770880645975201E-4</c:v>
                </c:pt>
                <c:pt idx="2612">
                  <c:v>9.46252838758516E-5</c:v>
                </c:pt>
                <c:pt idx="2613">
                  <c:v>3.1541761291950502E-5</c:v>
                </c:pt>
                <c:pt idx="2614">
                  <c:v>1.2616704516780201E-4</c:v>
                </c:pt>
                <c:pt idx="2615">
                  <c:v>9.46252838758516E-5</c:v>
                </c:pt>
                <c:pt idx="2616">
                  <c:v>6.3083522583901004E-5</c:v>
                </c:pt>
                <c:pt idx="2617">
                  <c:v>1.8925056775170301E-4</c:v>
                </c:pt>
                <c:pt idx="2618">
                  <c:v>1.2616704516780201E-4</c:v>
                </c:pt>
                <c:pt idx="2619">
                  <c:v>1.2616704516780201E-4</c:v>
                </c:pt>
                <c:pt idx="2620">
                  <c:v>1.2616704516780201E-4</c:v>
                </c:pt>
                <c:pt idx="2621">
                  <c:v>6.3083522583901004E-5</c:v>
                </c:pt>
                <c:pt idx="2622">
                  <c:v>1.2616704516780201E-4</c:v>
                </c:pt>
                <c:pt idx="2623">
                  <c:v>3.1541761291950502E-5</c:v>
                </c:pt>
                <c:pt idx="2624">
                  <c:v>6.3083522583901004E-5</c:v>
                </c:pt>
                <c:pt idx="2625">
                  <c:v>1.5770880645975201E-4</c:v>
                </c:pt>
                <c:pt idx="2626">
                  <c:v>9.46252838758516E-5</c:v>
                </c:pt>
                <c:pt idx="2627">
                  <c:v>1.8925056775170301E-4</c:v>
                </c:pt>
                <c:pt idx="2628">
                  <c:v>9.46252838758516E-5</c:v>
                </c:pt>
                <c:pt idx="2629">
                  <c:v>9.46252838758516E-5</c:v>
                </c:pt>
                <c:pt idx="2630">
                  <c:v>1.2616704516780201E-4</c:v>
                </c:pt>
                <c:pt idx="2631">
                  <c:v>6.3083522583901004E-5</c:v>
                </c:pt>
                <c:pt idx="2632">
                  <c:v>1.2616704516780201E-4</c:v>
                </c:pt>
                <c:pt idx="2633">
                  <c:v>3.1541761291950502E-5</c:v>
                </c:pt>
                <c:pt idx="2634">
                  <c:v>1.2616704516780201E-4</c:v>
                </c:pt>
                <c:pt idx="2635">
                  <c:v>6.3083522583901004E-5</c:v>
                </c:pt>
                <c:pt idx="2636">
                  <c:v>9.46252838758516E-5</c:v>
                </c:pt>
                <c:pt idx="2637">
                  <c:v>1.2616704516780201E-4</c:v>
                </c:pt>
                <c:pt idx="2638">
                  <c:v>6.3083522583901004E-5</c:v>
                </c:pt>
                <c:pt idx="2639">
                  <c:v>9.46252838758516E-5</c:v>
                </c:pt>
                <c:pt idx="2640">
                  <c:v>9.46252838758516E-5</c:v>
                </c:pt>
                <c:pt idx="2641">
                  <c:v>1.2616704516780201E-4</c:v>
                </c:pt>
                <c:pt idx="2642">
                  <c:v>1.2616704516780201E-4</c:v>
                </c:pt>
                <c:pt idx="2643">
                  <c:v>1.5770880645975201E-4</c:v>
                </c:pt>
                <c:pt idx="2644">
                  <c:v>9.46252838758516E-5</c:v>
                </c:pt>
                <c:pt idx="2645">
                  <c:v>1.8925056775170301E-4</c:v>
                </c:pt>
                <c:pt idx="2646">
                  <c:v>3.1541761291950502E-5</c:v>
                </c:pt>
                <c:pt idx="2647">
                  <c:v>1.8925056775170301E-4</c:v>
                </c:pt>
                <c:pt idx="2648">
                  <c:v>6.3083522583901004E-5</c:v>
                </c:pt>
                <c:pt idx="2649">
                  <c:v>6.3083522583901004E-5</c:v>
                </c:pt>
                <c:pt idx="2650">
                  <c:v>6.3083522583901004E-5</c:v>
                </c:pt>
                <c:pt idx="2651">
                  <c:v>9.46252838758516E-5</c:v>
                </c:pt>
                <c:pt idx="2652">
                  <c:v>6.3083522583901004E-5</c:v>
                </c:pt>
                <c:pt idx="2653">
                  <c:v>1.2616704516780201E-4</c:v>
                </c:pt>
                <c:pt idx="2654">
                  <c:v>9.46252838758516E-5</c:v>
                </c:pt>
                <c:pt idx="2655">
                  <c:v>3.1541761291950502E-5</c:v>
                </c:pt>
                <c:pt idx="2656">
                  <c:v>3.1541761291950502E-5</c:v>
                </c:pt>
                <c:pt idx="2657">
                  <c:v>1.2616704516780201E-4</c:v>
                </c:pt>
                <c:pt idx="2658">
                  <c:v>1.5770880645975201E-4</c:v>
                </c:pt>
                <c:pt idx="2659">
                  <c:v>1.2616704516780201E-4</c:v>
                </c:pt>
                <c:pt idx="2660">
                  <c:v>1.5770880645975201E-4</c:v>
                </c:pt>
                <c:pt idx="2661">
                  <c:v>2.2079232904365301E-4</c:v>
                </c:pt>
                <c:pt idx="2662">
                  <c:v>3.1541761291950502E-5</c:v>
                </c:pt>
                <c:pt idx="2663">
                  <c:v>2.5233409033560401E-4</c:v>
                </c:pt>
                <c:pt idx="2664">
                  <c:v>9.46252838758516E-5</c:v>
                </c:pt>
                <c:pt idx="2665">
                  <c:v>1.5770880645975201E-4</c:v>
                </c:pt>
                <c:pt idx="2666">
                  <c:v>6.3083522583901004E-5</c:v>
                </c:pt>
                <c:pt idx="2667">
                  <c:v>3.1541761291950502E-5</c:v>
                </c:pt>
                <c:pt idx="2668">
                  <c:v>1.5770880645975201E-4</c:v>
                </c:pt>
                <c:pt idx="2669">
                  <c:v>9.46252838758516E-5</c:v>
                </c:pt>
                <c:pt idx="2670">
                  <c:v>6.3083522583901004E-5</c:v>
                </c:pt>
                <c:pt idx="2671">
                  <c:v>3.1541761291950502E-5</c:v>
                </c:pt>
                <c:pt idx="2672">
                  <c:v>3.1541761291950502E-5</c:v>
                </c:pt>
                <c:pt idx="2673">
                  <c:v>9.46252838758516E-5</c:v>
                </c:pt>
                <c:pt idx="2674">
                  <c:v>3.1541761291950502E-5</c:v>
                </c:pt>
                <c:pt idx="2675">
                  <c:v>9.46252838758516E-5</c:v>
                </c:pt>
                <c:pt idx="2676">
                  <c:v>6.3083522583901004E-5</c:v>
                </c:pt>
                <c:pt idx="2677">
                  <c:v>1.2616704516780201E-4</c:v>
                </c:pt>
                <c:pt idx="2678">
                  <c:v>1.2616704516780201E-4</c:v>
                </c:pt>
                <c:pt idx="2679">
                  <c:v>3.1541761291950502E-5</c:v>
                </c:pt>
                <c:pt idx="2680">
                  <c:v>9.46252838758516E-5</c:v>
                </c:pt>
                <c:pt idx="2681">
                  <c:v>6.3083522583901004E-5</c:v>
                </c:pt>
                <c:pt idx="2682">
                  <c:v>9.46252838758516E-5</c:v>
                </c:pt>
                <c:pt idx="2683">
                  <c:v>9.46252838758516E-5</c:v>
                </c:pt>
                <c:pt idx="2684">
                  <c:v>1.5770880645975201E-4</c:v>
                </c:pt>
                <c:pt idx="2685">
                  <c:v>3.1541761291950502E-5</c:v>
                </c:pt>
                <c:pt idx="2686">
                  <c:v>1.2616704516780201E-4</c:v>
                </c:pt>
                <c:pt idx="2687">
                  <c:v>6.3083522583901004E-5</c:v>
                </c:pt>
                <c:pt idx="2688">
                  <c:v>6.3083522583901004E-5</c:v>
                </c:pt>
                <c:pt idx="2689">
                  <c:v>1.2616704516780201E-4</c:v>
                </c:pt>
                <c:pt idx="2690">
                  <c:v>6.3083522583901004E-5</c:v>
                </c:pt>
                <c:pt idx="2691">
                  <c:v>6.3083522583901004E-5</c:v>
                </c:pt>
                <c:pt idx="2692">
                  <c:v>3.1541761291950502E-5</c:v>
                </c:pt>
                <c:pt idx="2693">
                  <c:v>9.46252838758516E-5</c:v>
                </c:pt>
                <c:pt idx="2694">
                  <c:v>1.5770880645975201E-4</c:v>
                </c:pt>
                <c:pt idx="2695">
                  <c:v>9.46252838758516E-5</c:v>
                </c:pt>
                <c:pt idx="2696">
                  <c:v>1.5770880645975201E-4</c:v>
                </c:pt>
                <c:pt idx="2697">
                  <c:v>3.1541761291950502E-5</c:v>
                </c:pt>
                <c:pt idx="2698">
                  <c:v>1.2616704516780201E-4</c:v>
                </c:pt>
                <c:pt idx="2699">
                  <c:v>3.1541761291950502E-5</c:v>
                </c:pt>
                <c:pt idx="2700">
                  <c:v>9.46252838758516E-5</c:v>
                </c:pt>
                <c:pt idx="2701">
                  <c:v>3.1541761291950502E-5</c:v>
                </c:pt>
                <c:pt idx="2702">
                  <c:v>9.46252838758516E-5</c:v>
                </c:pt>
                <c:pt idx="2703">
                  <c:v>6.3083522583901004E-5</c:v>
                </c:pt>
                <c:pt idx="2704">
                  <c:v>1.2616704516780201E-4</c:v>
                </c:pt>
                <c:pt idx="2705">
                  <c:v>1.2616704516780201E-4</c:v>
                </c:pt>
                <c:pt idx="2706">
                  <c:v>6.3083522583901004E-5</c:v>
                </c:pt>
                <c:pt idx="2707">
                  <c:v>3.1541761291950502E-5</c:v>
                </c:pt>
                <c:pt idx="2708">
                  <c:v>3.1541761291950502E-5</c:v>
                </c:pt>
                <c:pt idx="2709">
                  <c:v>1.2616704516780201E-4</c:v>
                </c:pt>
                <c:pt idx="2710">
                  <c:v>1.2616704516780201E-4</c:v>
                </c:pt>
                <c:pt idx="2711">
                  <c:v>9.46252838758516E-5</c:v>
                </c:pt>
                <c:pt idx="2712">
                  <c:v>1.5770880645975201E-4</c:v>
                </c:pt>
                <c:pt idx="2713">
                  <c:v>6.3083522583901004E-5</c:v>
                </c:pt>
                <c:pt idx="2714">
                  <c:v>6.3083522583901004E-5</c:v>
                </c:pt>
                <c:pt idx="2715">
                  <c:v>3.1541761291950502E-5</c:v>
                </c:pt>
                <c:pt idx="2716">
                  <c:v>1.2616704516780201E-4</c:v>
                </c:pt>
                <c:pt idx="2717">
                  <c:v>3.1541761291950502E-5</c:v>
                </c:pt>
                <c:pt idx="2718">
                  <c:v>9.46252838758516E-5</c:v>
                </c:pt>
                <c:pt idx="2719">
                  <c:v>9.46252838758516E-5</c:v>
                </c:pt>
                <c:pt idx="2720">
                  <c:v>9.46252838758516E-5</c:v>
                </c:pt>
                <c:pt idx="2721">
                  <c:v>1.8925056775170301E-4</c:v>
                </c:pt>
                <c:pt idx="2722">
                  <c:v>9.46252838758516E-5</c:v>
                </c:pt>
                <c:pt idx="2723">
                  <c:v>3.1541761291950502E-5</c:v>
                </c:pt>
                <c:pt idx="2724">
                  <c:v>1.2616704516780201E-4</c:v>
                </c:pt>
                <c:pt idx="2725">
                  <c:v>9.46252838758516E-5</c:v>
                </c:pt>
                <c:pt idx="2726">
                  <c:v>1.5770880645975201E-4</c:v>
                </c:pt>
                <c:pt idx="2727">
                  <c:v>9.46252838758516E-5</c:v>
                </c:pt>
                <c:pt idx="2728">
                  <c:v>3.1541761291950502E-5</c:v>
                </c:pt>
                <c:pt idx="2729">
                  <c:v>3.1541761291950502E-5</c:v>
                </c:pt>
                <c:pt idx="2730">
                  <c:v>1.2616704516780201E-4</c:v>
                </c:pt>
                <c:pt idx="2731">
                  <c:v>1.5770880645975201E-4</c:v>
                </c:pt>
                <c:pt idx="2732">
                  <c:v>9.46252838758516E-5</c:v>
                </c:pt>
                <c:pt idx="2733">
                  <c:v>1.2616704516780201E-4</c:v>
                </c:pt>
                <c:pt idx="2734">
                  <c:v>9.46252838758516E-5</c:v>
                </c:pt>
                <c:pt idx="2735">
                  <c:v>9.46252838758516E-5</c:v>
                </c:pt>
                <c:pt idx="2736">
                  <c:v>9.46252838758516E-5</c:v>
                </c:pt>
                <c:pt idx="2737">
                  <c:v>6.3083522583901004E-5</c:v>
                </c:pt>
                <c:pt idx="2738">
                  <c:v>9.46252838758516E-5</c:v>
                </c:pt>
                <c:pt idx="2739">
                  <c:v>1.2616704516780201E-4</c:v>
                </c:pt>
                <c:pt idx="2740">
                  <c:v>1.2616704516780201E-4</c:v>
                </c:pt>
                <c:pt idx="2741">
                  <c:v>9.46252838758516E-5</c:v>
                </c:pt>
                <c:pt idx="2742">
                  <c:v>3.1541761291950502E-5</c:v>
                </c:pt>
                <c:pt idx="2743">
                  <c:v>1.8925056775170301E-4</c:v>
                </c:pt>
                <c:pt idx="2744">
                  <c:v>3.1541761291950502E-5</c:v>
                </c:pt>
                <c:pt idx="2745">
                  <c:v>6.3083522583901004E-5</c:v>
                </c:pt>
                <c:pt idx="2746">
                  <c:v>3.1541761291950502E-5</c:v>
                </c:pt>
                <c:pt idx="2747">
                  <c:v>6.3083522583901004E-5</c:v>
                </c:pt>
                <c:pt idx="2748">
                  <c:v>9.46252838758516E-5</c:v>
                </c:pt>
                <c:pt idx="2749">
                  <c:v>1.2616704516780201E-4</c:v>
                </c:pt>
                <c:pt idx="2750">
                  <c:v>1.8925056775170301E-4</c:v>
                </c:pt>
                <c:pt idx="2751">
                  <c:v>3.1541761291950502E-5</c:v>
                </c:pt>
                <c:pt idx="2752">
                  <c:v>9.46252838758516E-5</c:v>
                </c:pt>
                <c:pt idx="2753">
                  <c:v>9.46252838758516E-5</c:v>
                </c:pt>
                <c:pt idx="2754">
                  <c:v>9.46252838758516E-5</c:v>
                </c:pt>
                <c:pt idx="2755">
                  <c:v>1.2616704516780201E-4</c:v>
                </c:pt>
                <c:pt idx="2756">
                  <c:v>3.1541761291950502E-5</c:v>
                </c:pt>
                <c:pt idx="2757">
                  <c:v>3.1541761291950502E-5</c:v>
                </c:pt>
                <c:pt idx="2758">
                  <c:v>3.1541761291950502E-5</c:v>
                </c:pt>
                <c:pt idx="2759">
                  <c:v>1.2616704516780201E-4</c:v>
                </c:pt>
                <c:pt idx="2760">
                  <c:v>6.3083522583901004E-5</c:v>
                </c:pt>
                <c:pt idx="2761">
                  <c:v>1.8925056775170301E-4</c:v>
                </c:pt>
                <c:pt idx="2762">
                  <c:v>3.1541761291950502E-5</c:v>
                </c:pt>
                <c:pt idx="2763">
                  <c:v>9.46252838758516E-5</c:v>
                </c:pt>
                <c:pt idx="2764">
                  <c:v>1.2616704516780201E-4</c:v>
                </c:pt>
                <c:pt idx="2765">
                  <c:v>6.3083522583901004E-5</c:v>
                </c:pt>
                <c:pt idx="2766">
                  <c:v>3.1541761291950502E-5</c:v>
                </c:pt>
                <c:pt idx="2767">
                  <c:v>9.46252838758516E-5</c:v>
                </c:pt>
                <c:pt idx="2768">
                  <c:v>3.1541761291950502E-5</c:v>
                </c:pt>
                <c:pt idx="2769">
                  <c:v>3.1541761291950502E-5</c:v>
                </c:pt>
                <c:pt idx="2770">
                  <c:v>3.1541761291950502E-5</c:v>
                </c:pt>
                <c:pt idx="2771">
                  <c:v>1.2616704516780201E-4</c:v>
                </c:pt>
                <c:pt idx="2772">
                  <c:v>9.46252838758516E-5</c:v>
                </c:pt>
                <c:pt idx="2773">
                  <c:v>6.3083522583901004E-5</c:v>
                </c:pt>
                <c:pt idx="2774">
                  <c:v>6.3083522583901004E-5</c:v>
                </c:pt>
                <c:pt idx="2775">
                  <c:v>6.3083522583901004E-5</c:v>
                </c:pt>
                <c:pt idx="2776">
                  <c:v>3.1541761291950502E-5</c:v>
                </c:pt>
                <c:pt idx="2777">
                  <c:v>1.2616704516780201E-4</c:v>
                </c:pt>
                <c:pt idx="2778">
                  <c:v>9.46252838758516E-5</c:v>
                </c:pt>
                <c:pt idx="2779">
                  <c:v>3.1541761291950502E-5</c:v>
                </c:pt>
                <c:pt idx="2780">
                  <c:v>6.3083522583901004E-5</c:v>
                </c:pt>
                <c:pt idx="2781">
                  <c:v>9.46252838758516E-5</c:v>
                </c:pt>
                <c:pt idx="2782">
                  <c:v>3.1541761291950502E-5</c:v>
                </c:pt>
                <c:pt idx="2783">
                  <c:v>6.3083522583901004E-5</c:v>
                </c:pt>
                <c:pt idx="2784">
                  <c:v>9.46252838758516E-5</c:v>
                </c:pt>
                <c:pt idx="2785">
                  <c:v>3.1541761291950502E-5</c:v>
                </c:pt>
                <c:pt idx="2786">
                  <c:v>6.3083522583901004E-5</c:v>
                </c:pt>
                <c:pt idx="2787">
                  <c:v>3.1541761291950502E-5</c:v>
                </c:pt>
                <c:pt idx="2788">
                  <c:v>6.3083522583901004E-5</c:v>
                </c:pt>
                <c:pt idx="2789">
                  <c:v>1.2616704516780201E-4</c:v>
                </c:pt>
                <c:pt idx="2790">
                  <c:v>2.5233409033560401E-4</c:v>
                </c:pt>
                <c:pt idx="2791">
                  <c:v>6.3083522583901004E-5</c:v>
                </c:pt>
                <c:pt idx="2792">
                  <c:v>1.2616704516780201E-4</c:v>
                </c:pt>
                <c:pt idx="2793">
                  <c:v>9.46252838758516E-5</c:v>
                </c:pt>
                <c:pt idx="2794">
                  <c:v>6.3083522583901004E-5</c:v>
                </c:pt>
                <c:pt idx="2795">
                  <c:v>1.5770880645975201E-4</c:v>
                </c:pt>
                <c:pt idx="2796">
                  <c:v>9.46252838758516E-5</c:v>
                </c:pt>
                <c:pt idx="2797">
                  <c:v>1.2616704516780201E-4</c:v>
                </c:pt>
                <c:pt idx="2798">
                  <c:v>3.1541761291950502E-5</c:v>
                </c:pt>
                <c:pt idx="2799">
                  <c:v>9.46252838758516E-5</c:v>
                </c:pt>
                <c:pt idx="2800">
                  <c:v>3.1541761291950502E-5</c:v>
                </c:pt>
                <c:pt idx="2801">
                  <c:v>6.3083522583901004E-5</c:v>
                </c:pt>
                <c:pt idx="2802">
                  <c:v>9.46252838758516E-5</c:v>
                </c:pt>
                <c:pt idx="2803">
                  <c:v>3.1541761291950502E-5</c:v>
                </c:pt>
                <c:pt idx="2804">
                  <c:v>3.1541761291950502E-5</c:v>
                </c:pt>
                <c:pt idx="2805">
                  <c:v>3.1541761291950502E-5</c:v>
                </c:pt>
                <c:pt idx="2806">
                  <c:v>9.46252838758516E-5</c:v>
                </c:pt>
                <c:pt idx="2807">
                  <c:v>9.46252838758516E-5</c:v>
                </c:pt>
                <c:pt idx="2808">
                  <c:v>1.2616704516780201E-4</c:v>
                </c:pt>
                <c:pt idx="2809">
                  <c:v>3.1541761291950502E-5</c:v>
                </c:pt>
                <c:pt idx="2810">
                  <c:v>9.46252838758516E-5</c:v>
                </c:pt>
                <c:pt idx="2811">
                  <c:v>1.2616704516780201E-4</c:v>
                </c:pt>
                <c:pt idx="2812">
                  <c:v>6.3083522583901004E-5</c:v>
                </c:pt>
                <c:pt idx="2813">
                  <c:v>9.46252838758516E-5</c:v>
                </c:pt>
                <c:pt idx="2814">
                  <c:v>1.5770880645975201E-4</c:v>
                </c:pt>
                <c:pt idx="2815">
                  <c:v>9.46252838758516E-5</c:v>
                </c:pt>
                <c:pt idx="2816">
                  <c:v>3.1541761291950502E-5</c:v>
                </c:pt>
                <c:pt idx="2817">
                  <c:v>6.3083522583901004E-5</c:v>
                </c:pt>
                <c:pt idx="2818">
                  <c:v>9.46252838758516E-5</c:v>
                </c:pt>
                <c:pt idx="2819">
                  <c:v>6.3083522583901004E-5</c:v>
                </c:pt>
                <c:pt idx="2820">
                  <c:v>6.3083522583901004E-5</c:v>
                </c:pt>
                <c:pt idx="2821">
                  <c:v>9.46252838758516E-5</c:v>
                </c:pt>
                <c:pt idx="2822">
                  <c:v>3.1541761291950502E-5</c:v>
                </c:pt>
                <c:pt idx="2823">
                  <c:v>1.2616704516780201E-4</c:v>
                </c:pt>
                <c:pt idx="2824">
                  <c:v>3.1541761291950502E-5</c:v>
                </c:pt>
                <c:pt idx="2825">
                  <c:v>1.2616704516780201E-4</c:v>
                </c:pt>
                <c:pt idx="2826">
                  <c:v>1.2616704516780201E-4</c:v>
                </c:pt>
                <c:pt idx="2827">
                  <c:v>6.3083522583901004E-5</c:v>
                </c:pt>
                <c:pt idx="2828">
                  <c:v>1.5770880645975201E-4</c:v>
                </c:pt>
                <c:pt idx="2829">
                  <c:v>9.46252838758516E-5</c:v>
                </c:pt>
                <c:pt idx="2830">
                  <c:v>1.5770880645975201E-4</c:v>
                </c:pt>
                <c:pt idx="2831">
                  <c:v>3.1541761291950502E-5</c:v>
                </c:pt>
                <c:pt idx="2832">
                  <c:v>1.2616704516780201E-4</c:v>
                </c:pt>
                <c:pt idx="2833">
                  <c:v>9.46252838758516E-5</c:v>
                </c:pt>
                <c:pt idx="2834">
                  <c:v>3.1541761291950502E-5</c:v>
                </c:pt>
                <c:pt idx="2835">
                  <c:v>6.3083522583901004E-5</c:v>
                </c:pt>
                <c:pt idx="2836">
                  <c:v>9.46252838758516E-5</c:v>
                </c:pt>
                <c:pt idx="2837">
                  <c:v>9.46252838758516E-5</c:v>
                </c:pt>
                <c:pt idx="2838">
                  <c:v>3.1541761291950502E-5</c:v>
                </c:pt>
                <c:pt idx="2839">
                  <c:v>6.3083522583901004E-5</c:v>
                </c:pt>
                <c:pt idx="2840">
                  <c:v>3.1541761291950502E-5</c:v>
                </c:pt>
                <c:pt idx="2841">
                  <c:v>3.1541761291950502E-5</c:v>
                </c:pt>
                <c:pt idx="2842">
                  <c:v>3.1541761291950502E-5</c:v>
                </c:pt>
                <c:pt idx="2843">
                  <c:v>1.2616704516780201E-4</c:v>
                </c:pt>
                <c:pt idx="2844">
                  <c:v>6.3083522583901004E-5</c:v>
                </c:pt>
                <c:pt idx="2845">
                  <c:v>1.2616704516780201E-4</c:v>
                </c:pt>
                <c:pt idx="2846">
                  <c:v>9.46252838758516E-5</c:v>
                </c:pt>
                <c:pt idx="2847">
                  <c:v>1.2616704516780201E-4</c:v>
                </c:pt>
                <c:pt idx="2848">
                  <c:v>3.1541761291950502E-5</c:v>
                </c:pt>
                <c:pt idx="2849">
                  <c:v>1.2616704516780201E-4</c:v>
                </c:pt>
                <c:pt idx="2850">
                  <c:v>9.46252838758516E-5</c:v>
                </c:pt>
                <c:pt idx="2851">
                  <c:v>9.46252838758516E-5</c:v>
                </c:pt>
                <c:pt idx="2852">
                  <c:v>9.46252838758516E-5</c:v>
                </c:pt>
                <c:pt idx="2853">
                  <c:v>6.3083522583901004E-5</c:v>
                </c:pt>
                <c:pt idx="2854">
                  <c:v>6.3083522583901004E-5</c:v>
                </c:pt>
                <c:pt idx="2855">
                  <c:v>6.3083522583901004E-5</c:v>
                </c:pt>
                <c:pt idx="2856">
                  <c:v>3.1541761291950502E-5</c:v>
                </c:pt>
                <c:pt idx="2857">
                  <c:v>9.46252838758516E-5</c:v>
                </c:pt>
                <c:pt idx="2858">
                  <c:v>3.1541761291950502E-5</c:v>
                </c:pt>
                <c:pt idx="2859">
                  <c:v>9.46252838758516E-5</c:v>
                </c:pt>
                <c:pt idx="2860">
                  <c:v>1.8925056775170301E-4</c:v>
                </c:pt>
                <c:pt idx="2861">
                  <c:v>6.3083522583901004E-5</c:v>
                </c:pt>
                <c:pt idx="2862">
                  <c:v>9.46252838758516E-5</c:v>
                </c:pt>
                <c:pt idx="2863">
                  <c:v>3.1541761291950502E-5</c:v>
                </c:pt>
                <c:pt idx="2864">
                  <c:v>1.8925056775170301E-4</c:v>
                </c:pt>
                <c:pt idx="2865">
                  <c:v>6.3083522583901004E-5</c:v>
                </c:pt>
                <c:pt idx="2866">
                  <c:v>6.3083522583901004E-5</c:v>
                </c:pt>
                <c:pt idx="2867">
                  <c:v>6.3083522583901004E-5</c:v>
                </c:pt>
                <c:pt idx="2868">
                  <c:v>1.2616704516780201E-4</c:v>
                </c:pt>
                <c:pt idx="2869">
                  <c:v>9.46252838758516E-5</c:v>
                </c:pt>
                <c:pt idx="2870">
                  <c:v>6.3083522583901004E-5</c:v>
                </c:pt>
                <c:pt idx="2871">
                  <c:v>1.2616704516780201E-4</c:v>
                </c:pt>
                <c:pt idx="2872">
                  <c:v>6.3083522583901004E-5</c:v>
                </c:pt>
                <c:pt idx="2873">
                  <c:v>9.46252838758516E-5</c:v>
                </c:pt>
                <c:pt idx="2874">
                  <c:v>6.3083522583901004E-5</c:v>
                </c:pt>
                <c:pt idx="2875">
                  <c:v>2.2079232904365301E-4</c:v>
                </c:pt>
                <c:pt idx="2876">
                  <c:v>1.5770880645975201E-4</c:v>
                </c:pt>
                <c:pt idx="2877">
                  <c:v>1.2616704516780201E-4</c:v>
                </c:pt>
                <c:pt idx="2878">
                  <c:v>3.1541761291950502E-5</c:v>
                </c:pt>
                <c:pt idx="2879">
                  <c:v>6.3083522583901004E-5</c:v>
                </c:pt>
                <c:pt idx="2880">
                  <c:v>9.46252838758516E-5</c:v>
                </c:pt>
                <c:pt idx="2881">
                  <c:v>9.46252838758516E-5</c:v>
                </c:pt>
                <c:pt idx="2882">
                  <c:v>9.46252838758516E-5</c:v>
                </c:pt>
                <c:pt idx="2883">
                  <c:v>1.8925056775170301E-4</c:v>
                </c:pt>
                <c:pt idx="2884">
                  <c:v>6.3083522583901004E-5</c:v>
                </c:pt>
                <c:pt idx="2885">
                  <c:v>9.46252838758516E-5</c:v>
                </c:pt>
                <c:pt idx="2886">
                  <c:v>9.46252838758516E-5</c:v>
                </c:pt>
                <c:pt idx="2887">
                  <c:v>6.3083522583901004E-5</c:v>
                </c:pt>
                <c:pt idx="2888">
                  <c:v>3.1541761291950502E-5</c:v>
                </c:pt>
                <c:pt idx="2889">
                  <c:v>6.3083522583901004E-5</c:v>
                </c:pt>
                <c:pt idx="2890">
                  <c:v>9.46252838758516E-5</c:v>
                </c:pt>
                <c:pt idx="2891">
                  <c:v>1.5770880645975201E-4</c:v>
                </c:pt>
                <c:pt idx="2892">
                  <c:v>1.2616704516780201E-4</c:v>
                </c:pt>
                <c:pt idx="2893">
                  <c:v>6.3083522583901004E-5</c:v>
                </c:pt>
                <c:pt idx="2894">
                  <c:v>6.3083522583901004E-5</c:v>
                </c:pt>
                <c:pt idx="2895">
                  <c:v>3.1541761291950502E-5</c:v>
                </c:pt>
                <c:pt idx="2896">
                  <c:v>6.3083522583901004E-5</c:v>
                </c:pt>
                <c:pt idx="2897">
                  <c:v>6.3083522583901004E-5</c:v>
                </c:pt>
                <c:pt idx="2898">
                  <c:v>1.2616704516780201E-4</c:v>
                </c:pt>
                <c:pt idx="2899">
                  <c:v>6.3083522583901004E-5</c:v>
                </c:pt>
                <c:pt idx="2900">
                  <c:v>3.1541761291950502E-5</c:v>
                </c:pt>
                <c:pt idx="2901">
                  <c:v>9.46252838758516E-5</c:v>
                </c:pt>
                <c:pt idx="2902">
                  <c:v>3.1541761291950502E-5</c:v>
                </c:pt>
                <c:pt idx="2903">
                  <c:v>9.46252838758516E-5</c:v>
                </c:pt>
                <c:pt idx="2904">
                  <c:v>9.46252838758516E-5</c:v>
                </c:pt>
                <c:pt idx="2905">
                  <c:v>3.1541761291950502E-5</c:v>
                </c:pt>
                <c:pt idx="2906">
                  <c:v>3.1541761291950502E-5</c:v>
                </c:pt>
                <c:pt idx="2907">
                  <c:v>3.1541761291950502E-5</c:v>
                </c:pt>
                <c:pt idx="2908">
                  <c:v>3.1541761291950502E-5</c:v>
                </c:pt>
                <c:pt idx="2909">
                  <c:v>3.1541761291950502E-5</c:v>
                </c:pt>
                <c:pt idx="2910">
                  <c:v>6.3083522583901004E-5</c:v>
                </c:pt>
                <c:pt idx="2911">
                  <c:v>9.46252838758516E-5</c:v>
                </c:pt>
                <c:pt idx="2912">
                  <c:v>6.3083522583901004E-5</c:v>
                </c:pt>
                <c:pt idx="2913">
                  <c:v>6.3083522583901004E-5</c:v>
                </c:pt>
                <c:pt idx="2914">
                  <c:v>6.3083522583901004E-5</c:v>
                </c:pt>
                <c:pt idx="2915">
                  <c:v>3.1541761291950502E-5</c:v>
                </c:pt>
                <c:pt idx="2916">
                  <c:v>6.3083522583901004E-5</c:v>
                </c:pt>
                <c:pt idx="2917">
                  <c:v>1.5770880645975201E-4</c:v>
                </c:pt>
                <c:pt idx="2918">
                  <c:v>1.5770880645975201E-4</c:v>
                </c:pt>
                <c:pt idx="2919">
                  <c:v>6.3083522583901004E-5</c:v>
                </c:pt>
                <c:pt idx="2920">
                  <c:v>6.3083522583901004E-5</c:v>
                </c:pt>
                <c:pt idx="2921">
                  <c:v>3.1541761291950502E-5</c:v>
                </c:pt>
                <c:pt idx="2922">
                  <c:v>3.1541761291950502E-5</c:v>
                </c:pt>
                <c:pt idx="2923">
                  <c:v>3.1541761291950502E-5</c:v>
                </c:pt>
                <c:pt idx="2924">
                  <c:v>6.3083522583901004E-5</c:v>
                </c:pt>
                <c:pt idx="2925">
                  <c:v>9.46252838758516E-5</c:v>
                </c:pt>
                <c:pt idx="2926">
                  <c:v>3.1541761291950502E-5</c:v>
                </c:pt>
                <c:pt idx="2927">
                  <c:v>3.1541761291950502E-5</c:v>
                </c:pt>
                <c:pt idx="2928">
                  <c:v>6.3083522583901004E-5</c:v>
                </c:pt>
                <c:pt idx="2929">
                  <c:v>6.3083522583901004E-5</c:v>
                </c:pt>
                <c:pt idx="2930">
                  <c:v>9.46252838758516E-5</c:v>
                </c:pt>
                <c:pt idx="2931">
                  <c:v>6.3083522583901004E-5</c:v>
                </c:pt>
                <c:pt idx="2932">
                  <c:v>6.3083522583901004E-5</c:v>
                </c:pt>
                <c:pt idx="2933">
                  <c:v>6.3083522583901004E-5</c:v>
                </c:pt>
                <c:pt idx="2934">
                  <c:v>6.3083522583901004E-5</c:v>
                </c:pt>
                <c:pt idx="2935">
                  <c:v>3.1541761291950502E-5</c:v>
                </c:pt>
                <c:pt idx="2936">
                  <c:v>6.3083522583901004E-5</c:v>
                </c:pt>
                <c:pt idx="2937">
                  <c:v>6.3083522583901004E-5</c:v>
                </c:pt>
                <c:pt idx="2938">
                  <c:v>6.3083522583901004E-5</c:v>
                </c:pt>
                <c:pt idx="2939">
                  <c:v>3.1541761291950502E-5</c:v>
                </c:pt>
                <c:pt idx="2940">
                  <c:v>3.1541761291950502E-5</c:v>
                </c:pt>
                <c:pt idx="2941">
                  <c:v>1.5770880645975201E-4</c:v>
                </c:pt>
                <c:pt idx="2942">
                  <c:v>9.46252838758516E-5</c:v>
                </c:pt>
                <c:pt idx="2943">
                  <c:v>9.46252838758516E-5</c:v>
                </c:pt>
                <c:pt idx="2944">
                  <c:v>3.1541761291950502E-5</c:v>
                </c:pt>
                <c:pt idx="2945">
                  <c:v>3.1541761291950502E-5</c:v>
                </c:pt>
                <c:pt idx="2946">
                  <c:v>3.1541761291950502E-5</c:v>
                </c:pt>
                <c:pt idx="2947">
                  <c:v>9.46252838758516E-5</c:v>
                </c:pt>
                <c:pt idx="2948">
                  <c:v>9.46252838758516E-5</c:v>
                </c:pt>
                <c:pt idx="2949">
                  <c:v>3.1541761291950502E-5</c:v>
                </c:pt>
                <c:pt idx="2950">
                  <c:v>6.3083522583901004E-5</c:v>
                </c:pt>
                <c:pt idx="2951">
                  <c:v>6.3083522583901004E-5</c:v>
                </c:pt>
                <c:pt idx="2952">
                  <c:v>3.1541761291950502E-5</c:v>
                </c:pt>
                <c:pt idx="2953">
                  <c:v>6.3083522583901004E-5</c:v>
                </c:pt>
                <c:pt idx="2954">
                  <c:v>6.3083522583901004E-5</c:v>
                </c:pt>
                <c:pt idx="2955">
                  <c:v>1.2616704516780201E-4</c:v>
                </c:pt>
                <c:pt idx="2956">
                  <c:v>3.1541761291950502E-5</c:v>
                </c:pt>
                <c:pt idx="2957">
                  <c:v>3.1541761291950502E-5</c:v>
                </c:pt>
                <c:pt idx="2958">
                  <c:v>3.1541761291950502E-5</c:v>
                </c:pt>
                <c:pt idx="2959">
                  <c:v>6.3083522583901004E-5</c:v>
                </c:pt>
                <c:pt idx="2960">
                  <c:v>3.1541761291950502E-5</c:v>
                </c:pt>
                <c:pt idx="2961">
                  <c:v>6.3083522583901004E-5</c:v>
                </c:pt>
                <c:pt idx="2962">
                  <c:v>1.2616704516780201E-4</c:v>
                </c:pt>
                <c:pt idx="2963">
                  <c:v>6.3083522583901004E-5</c:v>
                </c:pt>
                <c:pt idx="2964">
                  <c:v>1.2616704516780201E-4</c:v>
                </c:pt>
                <c:pt idx="2965">
                  <c:v>9.46252838758516E-5</c:v>
                </c:pt>
                <c:pt idx="2966">
                  <c:v>3.1541761291950502E-5</c:v>
                </c:pt>
                <c:pt idx="2967">
                  <c:v>3.1541761291950502E-5</c:v>
                </c:pt>
                <c:pt idx="2968">
                  <c:v>9.46252838758516E-5</c:v>
                </c:pt>
                <c:pt idx="2969">
                  <c:v>9.46252838758516E-5</c:v>
                </c:pt>
                <c:pt idx="2970">
                  <c:v>9.46252838758516E-5</c:v>
                </c:pt>
                <c:pt idx="2971">
                  <c:v>3.1541761291950502E-5</c:v>
                </c:pt>
                <c:pt idx="2972">
                  <c:v>3.1541761291950502E-5</c:v>
                </c:pt>
                <c:pt idx="2973">
                  <c:v>9.46252838758516E-5</c:v>
                </c:pt>
                <c:pt idx="2974">
                  <c:v>6.3083522583901004E-5</c:v>
                </c:pt>
                <c:pt idx="2975">
                  <c:v>3.1541761291950502E-5</c:v>
                </c:pt>
                <c:pt idx="2976">
                  <c:v>3.1541761291950502E-5</c:v>
                </c:pt>
                <c:pt idx="2977">
                  <c:v>3.1541761291950502E-5</c:v>
                </c:pt>
                <c:pt idx="2978">
                  <c:v>9.46252838758516E-5</c:v>
                </c:pt>
                <c:pt idx="2979">
                  <c:v>6.3083522583901004E-5</c:v>
                </c:pt>
                <c:pt idx="2980">
                  <c:v>3.1541761291950502E-5</c:v>
                </c:pt>
                <c:pt idx="2981">
                  <c:v>3.1541761291950502E-5</c:v>
                </c:pt>
                <c:pt idx="2982">
                  <c:v>3.1541761291950502E-5</c:v>
                </c:pt>
                <c:pt idx="2983">
                  <c:v>1.2616704516780201E-4</c:v>
                </c:pt>
                <c:pt idx="2984">
                  <c:v>6.3083522583901004E-5</c:v>
                </c:pt>
                <c:pt idx="2985">
                  <c:v>6.3083522583901004E-5</c:v>
                </c:pt>
                <c:pt idx="2986">
                  <c:v>3.1541761291950502E-5</c:v>
                </c:pt>
                <c:pt idx="2987">
                  <c:v>6.3083522583901004E-5</c:v>
                </c:pt>
                <c:pt idx="2988">
                  <c:v>9.46252838758516E-5</c:v>
                </c:pt>
                <c:pt idx="2989">
                  <c:v>6.3083522583901004E-5</c:v>
                </c:pt>
                <c:pt idx="2990">
                  <c:v>6.3083522583901004E-5</c:v>
                </c:pt>
                <c:pt idx="2991">
                  <c:v>1.2616704516780201E-4</c:v>
                </c:pt>
                <c:pt idx="2992">
                  <c:v>6.3083522583901004E-5</c:v>
                </c:pt>
                <c:pt idx="2993">
                  <c:v>6.3083522583901004E-5</c:v>
                </c:pt>
                <c:pt idx="2994">
                  <c:v>1.2616704516780201E-4</c:v>
                </c:pt>
                <c:pt idx="2995">
                  <c:v>6.3083522583901004E-5</c:v>
                </c:pt>
                <c:pt idx="2996">
                  <c:v>6.3083522583901004E-5</c:v>
                </c:pt>
                <c:pt idx="2997">
                  <c:v>3.1541761291950502E-5</c:v>
                </c:pt>
                <c:pt idx="2998">
                  <c:v>6.3083522583901004E-5</c:v>
                </c:pt>
                <c:pt idx="2999">
                  <c:v>3.1541761291950502E-5</c:v>
                </c:pt>
                <c:pt idx="3000">
                  <c:v>6.3083522583901004E-5</c:v>
                </c:pt>
                <c:pt idx="3001">
                  <c:v>3.1541761291950502E-5</c:v>
                </c:pt>
                <c:pt idx="3002">
                  <c:v>9.46252838758516E-5</c:v>
                </c:pt>
                <c:pt idx="3003">
                  <c:v>6.3083522583901004E-5</c:v>
                </c:pt>
                <c:pt idx="3004">
                  <c:v>3.1541761291950502E-5</c:v>
                </c:pt>
                <c:pt idx="3005">
                  <c:v>3.1541761291950502E-5</c:v>
                </c:pt>
                <c:pt idx="3006">
                  <c:v>6.3083522583901004E-5</c:v>
                </c:pt>
                <c:pt idx="3007">
                  <c:v>3.1541761291950502E-5</c:v>
                </c:pt>
                <c:pt idx="3008">
                  <c:v>3.1541761291950502E-5</c:v>
                </c:pt>
                <c:pt idx="3009">
                  <c:v>3.1541761291950502E-5</c:v>
                </c:pt>
                <c:pt idx="3010">
                  <c:v>3.1541761291950502E-5</c:v>
                </c:pt>
                <c:pt idx="3011">
                  <c:v>6.3083522583901004E-5</c:v>
                </c:pt>
                <c:pt idx="3012">
                  <c:v>3.1541761291950502E-5</c:v>
                </c:pt>
                <c:pt idx="3013">
                  <c:v>6.3083522583901004E-5</c:v>
                </c:pt>
                <c:pt idx="3014">
                  <c:v>1.2616704516780201E-4</c:v>
                </c:pt>
                <c:pt idx="3015">
                  <c:v>3.1541761291950502E-5</c:v>
                </c:pt>
                <c:pt idx="3016">
                  <c:v>1.2616704516780201E-4</c:v>
                </c:pt>
                <c:pt idx="3017">
                  <c:v>3.1541761291950502E-5</c:v>
                </c:pt>
                <c:pt idx="3018">
                  <c:v>6.3083522583901004E-5</c:v>
                </c:pt>
                <c:pt idx="3019">
                  <c:v>1.2616704516780201E-4</c:v>
                </c:pt>
                <c:pt idx="3020">
                  <c:v>3.1541761291950502E-5</c:v>
                </c:pt>
                <c:pt idx="3021">
                  <c:v>1.5770880645975201E-4</c:v>
                </c:pt>
                <c:pt idx="3022">
                  <c:v>1.2616704516780201E-4</c:v>
                </c:pt>
                <c:pt idx="3023">
                  <c:v>1.5770880645975201E-4</c:v>
                </c:pt>
                <c:pt idx="3024">
                  <c:v>3.1541761291950502E-5</c:v>
                </c:pt>
                <c:pt idx="3025">
                  <c:v>3.1541761291950502E-5</c:v>
                </c:pt>
                <c:pt idx="3026">
                  <c:v>6.3083522583901004E-5</c:v>
                </c:pt>
                <c:pt idx="3027">
                  <c:v>6.3083522583901004E-5</c:v>
                </c:pt>
                <c:pt idx="3028">
                  <c:v>3.1541761291950502E-5</c:v>
                </c:pt>
                <c:pt idx="3029">
                  <c:v>9.46252838758516E-5</c:v>
                </c:pt>
                <c:pt idx="3030">
                  <c:v>9.46252838758516E-5</c:v>
                </c:pt>
                <c:pt idx="3031">
                  <c:v>3.1541761291950502E-5</c:v>
                </c:pt>
                <c:pt idx="3032">
                  <c:v>6.3083522583901004E-5</c:v>
                </c:pt>
                <c:pt idx="3033">
                  <c:v>3.1541761291950502E-5</c:v>
                </c:pt>
                <c:pt idx="3034">
                  <c:v>9.46252838758516E-5</c:v>
                </c:pt>
                <c:pt idx="3035">
                  <c:v>3.1541761291950502E-5</c:v>
                </c:pt>
                <c:pt idx="3036">
                  <c:v>6.3083522583901004E-5</c:v>
                </c:pt>
                <c:pt idx="3037">
                  <c:v>3.1541761291950502E-5</c:v>
                </c:pt>
                <c:pt idx="3038">
                  <c:v>3.1541761291950502E-5</c:v>
                </c:pt>
                <c:pt idx="3039">
                  <c:v>3.1541761291950502E-5</c:v>
                </c:pt>
                <c:pt idx="3040">
                  <c:v>6.3083522583901004E-5</c:v>
                </c:pt>
                <c:pt idx="3041">
                  <c:v>3.1541761291950502E-5</c:v>
                </c:pt>
                <c:pt idx="3042">
                  <c:v>1.2616704516780201E-4</c:v>
                </c:pt>
                <c:pt idx="3043">
                  <c:v>3.1541761291950502E-5</c:v>
                </c:pt>
                <c:pt idx="3044">
                  <c:v>3.1541761291950502E-5</c:v>
                </c:pt>
                <c:pt idx="3045">
                  <c:v>3.1541761291950502E-5</c:v>
                </c:pt>
                <c:pt idx="3046">
                  <c:v>9.46252838758516E-5</c:v>
                </c:pt>
                <c:pt idx="3047">
                  <c:v>9.46252838758516E-5</c:v>
                </c:pt>
                <c:pt idx="3048">
                  <c:v>3.1541761291950502E-5</c:v>
                </c:pt>
                <c:pt idx="3049">
                  <c:v>6.3083522583901004E-5</c:v>
                </c:pt>
                <c:pt idx="3050">
                  <c:v>9.46252838758516E-5</c:v>
                </c:pt>
                <c:pt idx="3051">
                  <c:v>9.46252838758516E-5</c:v>
                </c:pt>
                <c:pt idx="3052">
                  <c:v>9.46252838758516E-5</c:v>
                </c:pt>
                <c:pt idx="3053">
                  <c:v>6.3083522583901004E-5</c:v>
                </c:pt>
                <c:pt idx="3054">
                  <c:v>3.1541761291950502E-5</c:v>
                </c:pt>
                <c:pt idx="3055">
                  <c:v>3.1541761291950502E-5</c:v>
                </c:pt>
                <c:pt idx="3056">
                  <c:v>6.3083522583901004E-5</c:v>
                </c:pt>
                <c:pt idx="3057">
                  <c:v>3.1541761291950502E-5</c:v>
                </c:pt>
                <c:pt idx="3058">
                  <c:v>3.1541761291950502E-5</c:v>
                </c:pt>
                <c:pt idx="3059">
                  <c:v>3.1541761291950502E-5</c:v>
                </c:pt>
                <c:pt idx="3060">
                  <c:v>3.1541761291950502E-5</c:v>
                </c:pt>
                <c:pt idx="3061">
                  <c:v>3.1541761291950502E-5</c:v>
                </c:pt>
                <c:pt idx="3062">
                  <c:v>6.3083522583901004E-5</c:v>
                </c:pt>
                <c:pt idx="3063">
                  <c:v>3.1541761291950502E-5</c:v>
                </c:pt>
                <c:pt idx="3064">
                  <c:v>6.3083522583901004E-5</c:v>
                </c:pt>
                <c:pt idx="3065">
                  <c:v>3.1541761291950502E-5</c:v>
                </c:pt>
                <c:pt idx="3066">
                  <c:v>3.1541761291950502E-5</c:v>
                </c:pt>
                <c:pt idx="3067">
                  <c:v>3.1541761291950502E-5</c:v>
                </c:pt>
                <c:pt idx="3068">
                  <c:v>9.46252838758516E-5</c:v>
                </c:pt>
                <c:pt idx="3069">
                  <c:v>3.1541761291950502E-5</c:v>
                </c:pt>
                <c:pt idx="3070">
                  <c:v>3.1541761291950502E-5</c:v>
                </c:pt>
                <c:pt idx="3071">
                  <c:v>3.1541761291950502E-5</c:v>
                </c:pt>
                <c:pt idx="3072">
                  <c:v>3.1541761291950502E-5</c:v>
                </c:pt>
                <c:pt idx="3073">
                  <c:v>9.46252838758516E-5</c:v>
                </c:pt>
                <c:pt idx="3074">
                  <c:v>6.3083522583901004E-5</c:v>
                </c:pt>
                <c:pt idx="3075">
                  <c:v>3.1541761291950502E-5</c:v>
                </c:pt>
                <c:pt idx="3076">
                  <c:v>9.46252838758516E-5</c:v>
                </c:pt>
                <c:pt idx="3077">
                  <c:v>6.3083522583901004E-5</c:v>
                </c:pt>
                <c:pt idx="3078">
                  <c:v>9.46252838758516E-5</c:v>
                </c:pt>
                <c:pt idx="3079">
                  <c:v>9.46252838758516E-5</c:v>
                </c:pt>
                <c:pt idx="3080">
                  <c:v>3.1541761291950502E-5</c:v>
                </c:pt>
                <c:pt idx="3081">
                  <c:v>6.3083522583901004E-5</c:v>
                </c:pt>
                <c:pt idx="3082">
                  <c:v>3.1541761291950502E-5</c:v>
                </c:pt>
                <c:pt idx="3083">
                  <c:v>3.1541761291950502E-5</c:v>
                </c:pt>
                <c:pt idx="3084">
                  <c:v>6.3083522583901004E-5</c:v>
                </c:pt>
                <c:pt idx="3085">
                  <c:v>3.1541761291950502E-5</c:v>
                </c:pt>
                <c:pt idx="3086">
                  <c:v>6.3083522583901004E-5</c:v>
                </c:pt>
                <c:pt idx="3087">
                  <c:v>3.1541761291950502E-5</c:v>
                </c:pt>
                <c:pt idx="3088">
                  <c:v>9.46252838758516E-5</c:v>
                </c:pt>
                <c:pt idx="3089">
                  <c:v>3.1541761291950502E-5</c:v>
                </c:pt>
                <c:pt idx="3090">
                  <c:v>3.1541761291950502E-5</c:v>
                </c:pt>
                <c:pt idx="3091">
                  <c:v>1.2616704516780201E-4</c:v>
                </c:pt>
                <c:pt idx="3092">
                  <c:v>6.3083522583901004E-5</c:v>
                </c:pt>
                <c:pt idx="3093">
                  <c:v>1.5770880645975201E-4</c:v>
                </c:pt>
                <c:pt idx="3094">
                  <c:v>3.1541761291950502E-5</c:v>
                </c:pt>
                <c:pt idx="3095">
                  <c:v>3.1541761291950502E-5</c:v>
                </c:pt>
                <c:pt idx="3096">
                  <c:v>9.46252838758516E-5</c:v>
                </c:pt>
                <c:pt idx="3097">
                  <c:v>1.2616704516780201E-4</c:v>
                </c:pt>
                <c:pt idx="3098">
                  <c:v>1.5770880645975201E-4</c:v>
                </c:pt>
                <c:pt idx="3099">
                  <c:v>3.1541761291950502E-5</c:v>
                </c:pt>
                <c:pt idx="3100">
                  <c:v>3.1541761291950502E-5</c:v>
                </c:pt>
                <c:pt idx="3101">
                  <c:v>3.1541761291950502E-5</c:v>
                </c:pt>
                <c:pt idx="3102">
                  <c:v>3.1541761291950502E-5</c:v>
                </c:pt>
                <c:pt idx="3103">
                  <c:v>3.1541761291950502E-5</c:v>
                </c:pt>
                <c:pt idx="3104">
                  <c:v>9.46252838758516E-5</c:v>
                </c:pt>
                <c:pt idx="3105">
                  <c:v>9.46252838758516E-5</c:v>
                </c:pt>
                <c:pt idx="3106">
                  <c:v>3.1541761291950502E-5</c:v>
                </c:pt>
                <c:pt idx="3107">
                  <c:v>6.3083522583901004E-5</c:v>
                </c:pt>
                <c:pt idx="3108">
                  <c:v>6.3083522583901004E-5</c:v>
                </c:pt>
                <c:pt idx="3109">
                  <c:v>6.3083522583901004E-5</c:v>
                </c:pt>
                <c:pt idx="3110">
                  <c:v>9.46252838758516E-5</c:v>
                </c:pt>
                <c:pt idx="3111">
                  <c:v>3.1541761291950502E-5</c:v>
                </c:pt>
                <c:pt idx="3112">
                  <c:v>3.1541761291950502E-5</c:v>
                </c:pt>
                <c:pt idx="3113">
                  <c:v>3.1541761291950502E-5</c:v>
                </c:pt>
                <c:pt idx="3114">
                  <c:v>9.46252838758516E-5</c:v>
                </c:pt>
                <c:pt idx="3115">
                  <c:v>1.2616704516780201E-4</c:v>
                </c:pt>
                <c:pt idx="3116">
                  <c:v>3.1541761291950502E-5</c:v>
                </c:pt>
                <c:pt idx="3117">
                  <c:v>3.1541761291950502E-5</c:v>
                </c:pt>
                <c:pt idx="3118">
                  <c:v>3.1541761291950502E-5</c:v>
                </c:pt>
                <c:pt idx="3119">
                  <c:v>3.1541761291950502E-5</c:v>
                </c:pt>
                <c:pt idx="3120">
                  <c:v>3.1541761291950502E-5</c:v>
                </c:pt>
                <c:pt idx="3121">
                  <c:v>1.2616704516780201E-4</c:v>
                </c:pt>
                <c:pt idx="3122">
                  <c:v>9.46252838758516E-5</c:v>
                </c:pt>
                <c:pt idx="3123">
                  <c:v>6.3083522583901004E-5</c:v>
                </c:pt>
                <c:pt idx="3124">
                  <c:v>9.46252838758516E-5</c:v>
                </c:pt>
                <c:pt idx="3125">
                  <c:v>3.1541761291950502E-5</c:v>
                </c:pt>
                <c:pt idx="3126">
                  <c:v>6.3083522583901004E-5</c:v>
                </c:pt>
                <c:pt idx="3127">
                  <c:v>6.3083522583901004E-5</c:v>
                </c:pt>
                <c:pt idx="3128">
                  <c:v>3.1541761291950502E-5</c:v>
                </c:pt>
                <c:pt idx="3129">
                  <c:v>6.3083522583901004E-5</c:v>
                </c:pt>
                <c:pt idx="3130">
                  <c:v>3.1541761291950502E-5</c:v>
                </c:pt>
                <c:pt idx="3131">
                  <c:v>3.1541761291950502E-5</c:v>
                </c:pt>
                <c:pt idx="3132">
                  <c:v>3.1541761291950502E-5</c:v>
                </c:pt>
                <c:pt idx="3133">
                  <c:v>6.3083522583901004E-5</c:v>
                </c:pt>
                <c:pt idx="3134">
                  <c:v>6.3083522583901004E-5</c:v>
                </c:pt>
                <c:pt idx="3135">
                  <c:v>3.1541761291950502E-5</c:v>
                </c:pt>
                <c:pt idx="3136">
                  <c:v>3.1541761291950502E-5</c:v>
                </c:pt>
                <c:pt idx="3137">
                  <c:v>3.1541761291950502E-5</c:v>
                </c:pt>
                <c:pt idx="3138">
                  <c:v>3.1541761291950502E-5</c:v>
                </c:pt>
                <c:pt idx="3139">
                  <c:v>9.46252838758516E-5</c:v>
                </c:pt>
                <c:pt idx="3140">
                  <c:v>6.3083522583901004E-5</c:v>
                </c:pt>
                <c:pt idx="3141">
                  <c:v>9.46252838758516E-5</c:v>
                </c:pt>
                <c:pt idx="3142">
                  <c:v>3.1541761291950502E-5</c:v>
                </c:pt>
                <c:pt idx="3143">
                  <c:v>9.46252838758516E-5</c:v>
                </c:pt>
                <c:pt idx="3144">
                  <c:v>3.1541761291950502E-5</c:v>
                </c:pt>
                <c:pt idx="3145">
                  <c:v>3.1541761291950502E-5</c:v>
                </c:pt>
                <c:pt idx="3146">
                  <c:v>9.46252838758516E-5</c:v>
                </c:pt>
                <c:pt idx="3147">
                  <c:v>6.3083522583901004E-5</c:v>
                </c:pt>
                <c:pt idx="3148">
                  <c:v>3.1541761291950502E-5</c:v>
                </c:pt>
                <c:pt idx="3149">
                  <c:v>3.1541761291950502E-5</c:v>
                </c:pt>
                <c:pt idx="3150">
                  <c:v>3.1541761291950502E-5</c:v>
                </c:pt>
                <c:pt idx="3151">
                  <c:v>3.1541761291950502E-5</c:v>
                </c:pt>
                <c:pt idx="3152">
                  <c:v>6.3083522583901004E-5</c:v>
                </c:pt>
                <c:pt idx="3153">
                  <c:v>3.1541761291950502E-5</c:v>
                </c:pt>
                <c:pt idx="3154">
                  <c:v>9.46252838758516E-5</c:v>
                </c:pt>
                <c:pt idx="3155">
                  <c:v>3.1541761291950502E-5</c:v>
                </c:pt>
                <c:pt idx="3156">
                  <c:v>6.3083522583901004E-5</c:v>
                </c:pt>
                <c:pt idx="3157">
                  <c:v>3.1541761291950502E-5</c:v>
                </c:pt>
                <c:pt idx="3158">
                  <c:v>6.3083522583901004E-5</c:v>
                </c:pt>
                <c:pt idx="3159">
                  <c:v>9.46252838758516E-5</c:v>
                </c:pt>
                <c:pt idx="3160">
                  <c:v>1.2616704516780201E-4</c:v>
                </c:pt>
                <c:pt idx="3161">
                  <c:v>9.46252838758516E-5</c:v>
                </c:pt>
                <c:pt idx="3162">
                  <c:v>3.1541761291950502E-5</c:v>
                </c:pt>
                <c:pt idx="3163">
                  <c:v>3.1541761291950502E-5</c:v>
                </c:pt>
                <c:pt idx="3164">
                  <c:v>6.3083522583901004E-5</c:v>
                </c:pt>
                <c:pt idx="3165">
                  <c:v>6.3083522583901004E-5</c:v>
                </c:pt>
                <c:pt idx="3166">
                  <c:v>3.1541761291950502E-5</c:v>
                </c:pt>
                <c:pt idx="3167">
                  <c:v>3.1541761291950502E-5</c:v>
                </c:pt>
                <c:pt idx="3168">
                  <c:v>3.1541761291950502E-5</c:v>
                </c:pt>
                <c:pt idx="3169">
                  <c:v>6.3083522583901004E-5</c:v>
                </c:pt>
                <c:pt idx="3170">
                  <c:v>3.1541761291950502E-5</c:v>
                </c:pt>
                <c:pt idx="3171">
                  <c:v>6.3083522583901004E-5</c:v>
                </c:pt>
                <c:pt idx="3172">
                  <c:v>9.46252838758516E-5</c:v>
                </c:pt>
                <c:pt idx="3173">
                  <c:v>9.46252838758516E-5</c:v>
                </c:pt>
                <c:pt idx="3174">
                  <c:v>3.1541761291950502E-5</c:v>
                </c:pt>
                <c:pt idx="3175">
                  <c:v>1.5770880645975201E-4</c:v>
                </c:pt>
                <c:pt idx="3176">
                  <c:v>6.3083522583901004E-5</c:v>
                </c:pt>
                <c:pt idx="3177">
                  <c:v>6.3083522583901004E-5</c:v>
                </c:pt>
                <c:pt idx="3178">
                  <c:v>3.1541761291950502E-5</c:v>
                </c:pt>
                <c:pt idx="3179">
                  <c:v>3.1541761291950502E-5</c:v>
                </c:pt>
                <c:pt idx="3180">
                  <c:v>3.1541761291950502E-5</c:v>
                </c:pt>
                <c:pt idx="3181">
                  <c:v>6.3083522583901004E-5</c:v>
                </c:pt>
                <c:pt idx="3182">
                  <c:v>3.1541761291950502E-5</c:v>
                </c:pt>
                <c:pt idx="3183">
                  <c:v>3.1541761291950502E-5</c:v>
                </c:pt>
                <c:pt idx="3184">
                  <c:v>6.3083522583901004E-5</c:v>
                </c:pt>
                <c:pt idx="3185">
                  <c:v>6.3083522583901004E-5</c:v>
                </c:pt>
                <c:pt idx="3186">
                  <c:v>6.3083522583901004E-5</c:v>
                </c:pt>
                <c:pt idx="3187">
                  <c:v>9.46252838758516E-5</c:v>
                </c:pt>
                <c:pt idx="3188">
                  <c:v>6.3083522583901004E-5</c:v>
                </c:pt>
                <c:pt idx="3189">
                  <c:v>6.3083522583901004E-5</c:v>
                </c:pt>
                <c:pt idx="3190">
                  <c:v>9.46252838758516E-5</c:v>
                </c:pt>
                <c:pt idx="3191">
                  <c:v>3.1541761291950502E-5</c:v>
                </c:pt>
                <c:pt idx="3192">
                  <c:v>3.1541761291950502E-5</c:v>
                </c:pt>
                <c:pt idx="3193">
                  <c:v>3.1541761291950502E-5</c:v>
                </c:pt>
                <c:pt idx="3194">
                  <c:v>3.1541761291950502E-5</c:v>
                </c:pt>
                <c:pt idx="3195">
                  <c:v>6.3083522583901004E-5</c:v>
                </c:pt>
                <c:pt idx="3196">
                  <c:v>6.3083522583901004E-5</c:v>
                </c:pt>
                <c:pt idx="3197">
                  <c:v>3.1541761291950502E-5</c:v>
                </c:pt>
                <c:pt idx="3198">
                  <c:v>6.3083522583901004E-5</c:v>
                </c:pt>
                <c:pt idx="3199">
                  <c:v>6.3083522583901004E-5</c:v>
                </c:pt>
                <c:pt idx="3200">
                  <c:v>6.3083522583901004E-5</c:v>
                </c:pt>
                <c:pt idx="3201">
                  <c:v>3.1541761291950502E-5</c:v>
                </c:pt>
                <c:pt idx="3202">
                  <c:v>6.3083522583901004E-5</c:v>
                </c:pt>
                <c:pt idx="3203">
                  <c:v>3.1541761291950502E-5</c:v>
                </c:pt>
                <c:pt idx="3204">
                  <c:v>3.1541761291950502E-5</c:v>
                </c:pt>
                <c:pt idx="3205">
                  <c:v>3.1541761291950502E-5</c:v>
                </c:pt>
                <c:pt idx="3206">
                  <c:v>3.1541761291950502E-5</c:v>
                </c:pt>
                <c:pt idx="3207">
                  <c:v>3.1541761291950502E-5</c:v>
                </c:pt>
                <c:pt idx="3208">
                  <c:v>3.1541761291950502E-5</c:v>
                </c:pt>
                <c:pt idx="3209">
                  <c:v>3.1541761291950502E-5</c:v>
                </c:pt>
                <c:pt idx="3210">
                  <c:v>3.1541761291950502E-5</c:v>
                </c:pt>
                <c:pt idx="3211">
                  <c:v>3.1541761291950502E-5</c:v>
                </c:pt>
                <c:pt idx="3212">
                  <c:v>6.3083522583901004E-5</c:v>
                </c:pt>
                <c:pt idx="3213">
                  <c:v>6.3083522583901004E-5</c:v>
                </c:pt>
                <c:pt idx="3214">
                  <c:v>3.1541761291950502E-5</c:v>
                </c:pt>
                <c:pt idx="3215">
                  <c:v>3.1541761291950502E-5</c:v>
                </c:pt>
                <c:pt idx="3216">
                  <c:v>3.1541761291950502E-5</c:v>
                </c:pt>
                <c:pt idx="3217">
                  <c:v>6.3083522583901004E-5</c:v>
                </c:pt>
                <c:pt idx="3218">
                  <c:v>6.3083522583901004E-5</c:v>
                </c:pt>
                <c:pt idx="3219">
                  <c:v>3.1541761291950502E-5</c:v>
                </c:pt>
                <c:pt idx="3220">
                  <c:v>3.1541761291950502E-5</c:v>
                </c:pt>
                <c:pt idx="3221">
                  <c:v>3.1541761291950502E-5</c:v>
                </c:pt>
                <c:pt idx="3222">
                  <c:v>3.1541761291950502E-5</c:v>
                </c:pt>
                <c:pt idx="3223">
                  <c:v>6.3083522583901004E-5</c:v>
                </c:pt>
                <c:pt idx="3224">
                  <c:v>6.3083522583901004E-5</c:v>
                </c:pt>
                <c:pt idx="3225">
                  <c:v>6.3083522583901004E-5</c:v>
                </c:pt>
                <c:pt idx="3226">
                  <c:v>6.3083522583901004E-5</c:v>
                </c:pt>
                <c:pt idx="3227">
                  <c:v>6.3083522583901004E-5</c:v>
                </c:pt>
                <c:pt idx="3228">
                  <c:v>3.1541761291950502E-5</c:v>
                </c:pt>
                <c:pt idx="3229">
                  <c:v>6.3083522583901004E-5</c:v>
                </c:pt>
                <c:pt idx="3230">
                  <c:v>3.1541761291950502E-5</c:v>
                </c:pt>
                <c:pt idx="3231">
                  <c:v>3.1541761291950502E-5</c:v>
                </c:pt>
                <c:pt idx="3232">
                  <c:v>3.1541761291950502E-5</c:v>
                </c:pt>
                <c:pt idx="3233">
                  <c:v>3.1541761291950502E-5</c:v>
                </c:pt>
                <c:pt idx="3234">
                  <c:v>3.1541761291950502E-5</c:v>
                </c:pt>
                <c:pt idx="3235">
                  <c:v>3.1541761291950502E-5</c:v>
                </c:pt>
                <c:pt idx="3236">
                  <c:v>3.1541761291950502E-5</c:v>
                </c:pt>
                <c:pt idx="3237">
                  <c:v>6.3083522583901004E-5</c:v>
                </c:pt>
                <c:pt idx="3238">
                  <c:v>3.1541761291950502E-5</c:v>
                </c:pt>
                <c:pt idx="3239">
                  <c:v>6.3083522583901004E-5</c:v>
                </c:pt>
                <c:pt idx="3240">
                  <c:v>3.1541761291950502E-5</c:v>
                </c:pt>
                <c:pt idx="3241">
                  <c:v>6.3083522583901004E-5</c:v>
                </c:pt>
                <c:pt idx="3242">
                  <c:v>3.1541761291950502E-5</c:v>
                </c:pt>
                <c:pt idx="3243">
                  <c:v>3.1541761291950502E-5</c:v>
                </c:pt>
                <c:pt idx="3244">
                  <c:v>3.1541761291950502E-5</c:v>
                </c:pt>
                <c:pt idx="3245">
                  <c:v>3.1541761291950502E-5</c:v>
                </c:pt>
                <c:pt idx="3246">
                  <c:v>3.1541761291950502E-5</c:v>
                </c:pt>
                <c:pt idx="3247">
                  <c:v>3.1541761291950502E-5</c:v>
                </c:pt>
                <c:pt idx="3248">
                  <c:v>3.1541761291950502E-5</c:v>
                </c:pt>
                <c:pt idx="3249">
                  <c:v>3.1541761291950502E-5</c:v>
                </c:pt>
                <c:pt idx="3250">
                  <c:v>1.2616704516780201E-4</c:v>
                </c:pt>
                <c:pt idx="3251">
                  <c:v>6.3083522583901004E-5</c:v>
                </c:pt>
                <c:pt idx="3252">
                  <c:v>3.1541761291950502E-5</c:v>
                </c:pt>
                <c:pt idx="3253">
                  <c:v>6.3083522583901004E-5</c:v>
                </c:pt>
                <c:pt idx="3254">
                  <c:v>6.3083522583901004E-5</c:v>
                </c:pt>
                <c:pt idx="3255">
                  <c:v>3.1541761291950502E-5</c:v>
                </c:pt>
                <c:pt idx="3256">
                  <c:v>3.1541761291950502E-5</c:v>
                </c:pt>
                <c:pt idx="3257">
                  <c:v>3.1541761291950502E-5</c:v>
                </c:pt>
                <c:pt idx="3258">
                  <c:v>6.3083522583901004E-5</c:v>
                </c:pt>
                <c:pt idx="3259">
                  <c:v>3.1541761291950502E-5</c:v>
                </c:pt>
                <c:pt idx="3260">
                  <c:v>3.1541761291950502E-5</c:v>
                </c:pt>
                <c:pt idx="3261">
                  <c:v>6.3083522583901004E-5</c:v>
                </c:pt>
                <c:pt idx="3262">
                  <c:v>3.1541761291950502E-5</c:v>
                </c:pt>
                <c:pt idx="3263">
                  <c:v>3.1541761291950502E-5</c:v>
                </c:pt>
                <c:pt idx="3264">
                  <c:v>6.3083522583901004E-5</c:v>
                </c:pt>
                <c:pt idx="3265">
                  <c:v>6.3083522583901004E-5</c:v>
                </c:pt>
                <c:pt idx="3266">
                  <c:v>3.1541761291950502E-5</c:v>
                </c:pt>
                <c:pt idx="3267">
                  <c:v>3.1541761291950502E-5</c:v>
                </c:pt>
                <c:pt idx="3268">
                  <c:v>3.1541761291950502E-5</c:v>
                </c:pt>
                <c:pt idx="3269">
                  <c:v>3.1541761291950502E-5</c:v>
                </c:pt>
                <c:pt idx="3270">
                  <c:v>6.3083522583901004E-5</c:v>
                </c:pt>
                <c:pt idx="3271">
                  <c:v>9.46252838758516E-5</c:v>
                </c:pt>
                <c:pt idx="3272">
                  <c:v>6.3083522583901004E-5</c:v>
                </c:pt>
                <c:pt idx="3273">
                  <c:v>3.1541761291950502E-5</c:v>
                </c:pt>
                <c:pt idx="3274">
                  <c:v>3.1541761291950502E-5</c:v>
                </c:pt>
                <c:pt idx="3275">
                  <c:v>3.1541761291950502E-5</c:v>
                </c:pt>
                <c:pt idx="3276">
                  <c:v>6.3083522583901004E-5</c:v>
                </c:pt>
                <c:pt idx="3277">
                  <c:v>3.1541761291950502E-5</c:v>
                </c:pt>
                <c:pt idx="3278">
                  <c:v>3.1541761291950502E-5</c:v>
                </c:pt>
                <c:pt idx="3279">
                  <c:v>3.1541761291950502E-5</c:v>
                </c:pt>
                <c:pt idx="3280">
                  <c:v>6.3083522583901004E-5</c:v>
                </c:pt>
                <c:pt idx="3281">
                  <c:v>3.1541761291950502E-5</c:v>
                </c:pt>
                <c:pt idx="3282">
                  <c:v>6.3083522583901004E-5</c:v>
                </c:pt>
                <c:pt idx="3283">
                  <c:v>3.1541761291950502E-5</c:v>
                </c:pt>
                <c:pt idx="3284">
                  <c:v>3.1541761291950502E-5</c:v>
                </c:pt>
                <c:pt idx="3285">
                  <c:v>6.3083522583901004E-5</c:v>
                </c:pt>
                <c:pt idx="3286">
                  <c:v>3.1541761291950502E-5</c:v>
                </c:pt>
                <c:pt idx="3287">
                  <c:v>3.1541761291950502E-5</c:v>
                </c:pt>
                <c:pt idx="3288">
                  <c:v>3.1541761291950502E-5</c:v>
                </c:pt>
                <c:pt idx="3289">
                  <c:v>3.1541761291950502E-5</c:v>
                </c:pt>
                <c:pt idx="3290">
                  <c:v>3.1541761291950502E-5</c:v>
                </c:pt>
                <c:pt idx="3291">
                  <c:v>3.1541761291950502E-5</c:v>
                </c:pt>
                <c:pt idx="3292">
                  <c:v>6.3083522583901004E-5</c:v>
                </c:pt>
                <c:pt idx="3293">
                  <c:v>3.1541761291950502E-5</c:v>
                </c:pt>
                <c:pt idx="3294">
                  <c:v>3.1541761291950502E-5</c:v>
                </c:pt>
                <c:pt idx="3295">
                  <c:v>6.3083522583901004E-5</c:v>
                </c:pt>
                <c:pt idx="3296">
                  <c:v>6.3083522583901004E-5</c:v>
                </c:pt>
                <c:pt idx="3297">
                  <c:v>3.1541761291950502E-5</c:v>
                </c:pt>
                <c:pt idx="3298">
                  <c:v>6.3083522583901004E-5</c:v>
                </c:pt>
                <c:pt idx="3299">
                  <c:v>3.1541761291950502E-5</c:v>
                </c:pt>
                <c:pt idx="3300">
                  <c:v>3.1541761291950502E-5</c:v>
                </c:pt>
                <c:pt idx="3301">
                  <c:v>3.1541761291950502E-5</c:v>
                </c:pt>
                <c:pt idx="3302">
                  <c:v>3.1541761291950502E-5</c:v>
                </c:pt>
                <c:pt idx="3303">
                  <c:v>3.1541761291950502E-5</c:v>
                </c:pt>
                <c:pt idx="3304">
                  <c:v>3.1541761291950502E-5</c:v>
                </c:pt>
                <c:pt idx="3305">
                  <c:v>3.1541761291950502E-5</c:v>
                </c:pt>
                <c:pt idx="3306">
                  <c:v>9.46252838758516E-5</c:v>
                </c:pt>
                <c:pt idx="3307">
                  <c:v>6.3083522583901004E-5</c:v>
                </c:pt>
                <c:pt idx="3308">
                  <c:v>3.1541761291950502E-5</c:v>
                </c:pt>
                <c:pt idx="3309">
                  <c:v>3.1541761291950502E-5</c:v>
                </c:pt>
                <c:pt idx="3310">
                  <c:v>3.1541761291950502E-5</c:v>
                </c:pt>
                <c:pt idx="3311">
                  <c:v>9.46252838758516E-5</c:v>
                </c:pt>
                <c:pt idx="3312">
                  <c:v>3.1541761291950502E-5</c:v>
                </c:pt>
                <c:pt idx="3313">
                  <c:v>3.1541761291950502E-5</c:v>
                </c:pt>
                <c:pt idx="3314">
                  <c:v>3.1541761291950502E-5</c:v>
                </c:pt>
                <c:pt idx="3315">
                  <c:v>6.3083522583901004E-5</c:v>
                </c:pt>
                <c:pt idx="3316">
                  <c:v>3.1541761291950502E-5</c:v>
                </c:pt>
                <c:pt idx="3317">
                  <c:v>3.1541761291950502E-5</c:v>
                </c:pt>
                <c:pt idx="3318">
                  <c:v>6.3083522583901004E-5</c:v>
                </c:pt>
                <c:pt idx="3319">
                  <c:v>3.1541761291950502E-5</c:v>
                </c:pt>
                <c:pt idx="3320">
                  <c:v>3.1541761291950502E-5</c:v>
                </c:pt>
                <c:pt idx="3321">
                  <c:v>3.1541761291950502E-5</c:v>
                </c:pt>
                <c:pt idx="3322">
                  <c:v>9.46252838758516E-5</c:v>
                </c:pt>
                <c:pt idx="3323">
                  <c:v>6.3083522583901004E-5</c:v>
                </c:pt>
                <c:pt idx="3324">
                  <c:v>3.1541761291950502E-5</c:v>
                </c:pt>
                <c:pt idx="3325">
                  <c:v>6.3083522583901004E-5</c:v>
                </c:pt>
                <c:pt idx="3326">
                  <c:v>3.1541761291950502E-5</c:v>
                </c:pt>
                <c:pt idx="3327">
                  <c:v>3.1541761291950502E-5</c:v>
                </c:pt>
                <c:pt idx="3328">
                  <c:v>6.3083522583901004E-5</c:v>
                </c:pt>
                <c:pt idx="3329">
                  <c:v>9.46252838758516E-5</c:v>
                </c:pt>
                <c:pt idx="3330">
                  <c:v>3.1541761291950502E-5</c:v>
                </c:pt>
                <c:pt idx="3331">
                  <c:v>3.1541761291950502E-5</c:v>
                </c:pt>
                <c:pt idx="3332">
                  <c:v>3.1541761291950502E-5</c:v>
                </c:pt>
                <c:pt idx="3333">
                  <c:v>3.1541761291950502E-5</c:v>
                </c:pt>
                <c:pt idx="3334">
                  <c:v>3.1541761291950502E-5</c:v>
                </c:pt>
                <c:pt idx="3335">
                  <c:v>3.1541761291950502E-5</c:v>
                </c:pt>
                <c:pt idx="3336">
                  <c:v>3.1541761291950502E-5</c:v>
                </c:pt>
                <c:pt idx="3337">
                  <c:v>3.1541761291950502E-5</c:v>
                </c:pt>
                <c:pt idx="3338">
                  <c:v>6.3083522583901004E-5</c:v>
                </c:pt>
                <c:pt idx="3339">
                  <c:v>3.1541761291950502E-5</c:v>
                </c:pt>
                <c:pt idx="3340">
                  <c:v>3.1541761291950502E-5</c:v>
                </c:pt>
                <c:pt idx="3341">
                  <c:v>3.1541761291950502E-5</c:v>
                </c:pt>
                <c:pt idx="3342">
                  <c:v>3.1541761291950502E-5</c:v>
                </c:pt>
                <c:pt idx="3343">
                  <c:v>3.1541761291950502E-5</c:v>
                </c:pt>
                <c:pt idx="3344">
                  <c:v>3.1541761291950502E-5</c:v>
                </c:pt>
                <c:pt idx="3345">
                  <c:v>3.1541761291950502E-5</c:v>
                </c:pt>
                <c:pt idx="3346">
                  <c:v>6.3083522583901004E-5</c:v>
                </c:pt>
                <c:pt idx="3347">
                  <c:v>3.1541761291950502E-5</c:v>
                </c:pt>
                <c:pt idx="3348">
                  <c:v>9.46252838758516E-5</c:v>
                </c:pt>
                <c:pt idx="3349">
                  <c:v>6.3083522583901004E-5</c:v>
                </c:pt>
                <c:pt idx="3350">
                  <c:v>3.1541761291950502E-5</c:v>
                </c:pt>
                <c:pt idx="3351">
                  <c:v>6.3083522583901004E-5</c:v>
                </c:pt>
                <c:pt idx="3352">
                  <c:v>6.3083522583901004E-5</c:v>
                </c:pt>
                <c:pt idx="3353">
                  <c:v>3.1541761291950502E-5</c:v>
                </c:pt>
                <c:pt idx="3354">
                  <c:v>3.1541761291950502E-5</c:v>
                </c:pt>
                <c:pt idx="3355">
                  <c:v>6.3083522583901004E-5</c:v>
                </c:pt>
                <c:pt idx="3356">
                  <c:v>3.1541761291950502E-5</c:v>
                </c:pt>
                <c:pt idx="3357">
                  <c:v>3.1541761291950502E-5</c:v>
                </c:pt>
                <c:pt idx="3358">
                  <c:v>9.46252838758516E-5</c:v>
                </c:pt>
                <c:pt idx="3359">
                  <c:v>3.1541761291950502E-5</c:v>
                </c:pt>
                <c:pt idx="3360">
                  <c:v>3.1541761291950502E-5</c:v>
                </c:pt>
                <c:pt idx="3361">
                  <c:v>3.1541761291950502E-5</c:v>
                </c:pt>
                <c:pt idx="3362">
                  <c:v>3.1541761291950502E-5</c:v>
                </c:pt>
                <c:pt idx="3363">
                  <c:v>3.1541761291950502E-5</c:v>
                </c:pt>
                <c:pt idx="3364">
                  <c:v>3.1541761291950502E-5</c:v>
                </c:pt>
                <c:pt idx="3365">
                  <c:v>6.3083522583901004E-5</c:v>
                </c:pt>
                <c:pt idx="3366">
                  <c:v>6.3083522583901004E-5</c:v>
                </c:pt>
                <c:pt idx="3367">
                  <c:v>6.3083522583901004E-5</c:v>
                </c:pt>
                <c:pt idx="3368">
                  <c:v>3.1541761291950502E-5</c:v>
                </c:pt>
                <c:pt idx="3369">
                  <c:v>3.1541761291950502E-5</c:v>
                </c:pt>
                <c:pt idx="3370">
                  <c:v>3.1541761291950502E-5</c:v>
                </c:pt>
                <c:pt idx="3371">
                  <c:v>3.1541761291950502E-5</c:v>
                </c:pt>
                <c:pt idx="3372">
                  <c:v>3.1541761291950502E-5</c:v>
                </c:pt>
                <c:pt idx="3373">
                  <c:v>3.1541761291950502E-5</c:v>
                </c:pt>
                <c:pt idx="3374">
                  <c:v>3.1541761291950502E-5</c:v>
                </c:pt>
                <c:pt idx="3375">
                  <c:v>3.1541761291950502E-5</c:v>
                </c:pt>
                <c:pt idx="3376">
                  <c:v>3.1541761291950502E-5</c:v>
                </c:pt>
                <c:pt idx="3377">
                  <c:v>3.1541761291950502E-5</c:v>
                </c:pt>
                <c:pt idx="3378">
                  <c:v>3.1541761291950502E-5</c:v>
                </c:pt>
                <c:pt idx="3379">
                  <c:v>3.1541761291950502E-5</c:v>
                </c:pt>
                <c:pt idx="3380">
                  <c:v>3.1541761291950502E-5</c:v>
                </c:pt>
                <c:pt idx="3381">
                  <c:v>3.1541761291950502E-5</c:v>
                </c:pt>
                <c:pt idx="3382">
                  <c:v>6.3083522583901004E-5</c:v>
                </c:pt>
                <c:pt idx="3383">
                  <c:v>3.1541761291950502E-5</c:v>
                </c:pt>
                <c:pt idx="3384">
                  <c:v>3.1541761291950502E-5</c:v>
                </c:pt>
                <c:pt idx="3385">
                  <c:v>6.3083522583901004E-5</c:v>
                </c:pt>
                <c:pt idx="3386">
                  <c:v>3.1541761291950502E-5</c:v>
                </c:pt>
                <c:pt idx="3387">
                  <c:v>3.1541761291950502E-5</c:v>
                </c:pt>
                <c:pt idx="3388">
                  <c:v>3.1541761291950502E-5</c:v>
                </c:pt>
                <c:pt idx="3389">
                  <c:v>6.3083522583901004E-5</c:v>
                </c:pt>
                <c:pt idx="3390">
                  <c:v>3.1541761291950502E-5</c:v>
                </c:pt>
                <c:pt idx="3391">
                  <c:v>3.1541761291950502E-5</c:v>
                </c:pt>
                <c:pt idx="3392">
                  <c:v>6.3083522583901004E-5</c:v>
                </c:pt>
                <c:pt idx="3393">
                  <c:v>3.1541761291950502E-5</c:v>
                </c:pt>
                <c:pt idx="3394">
                  <c:v>3.1541761291950502E-5</c:v>
                </c:pt>
                <c:pt idx="3395">
                  <c:v>6.3083522583901004E-5</c:v>
                </c:pt>
                <c:pt idx="3396">
                  <c:v>3.1541761291950502E-5</c:v>
                </c:pt>
                <c:pt idx="3397">
                  <c:v>6.3083522583901004E-5</c:v>
                </c:pt>
                <c:pt idx="3398">
                  <c:v>3.1541761291950502E-5</c:v>
                </c:pt>
                <c:pt idx="3399">
                  <c:v>3.1541761291950502E-5</c:v>
                </c:pt>
                <c:pt idx="3400">
                  <c:v>3.1541761291950502E-5</c:v>
                </c:pt>
                <c:pt idx="3401">
                  <c:v>3.1541761291950502E-5</c:v>
                </c:pt>
                <c:pt idx="3402">
                  <c:v>3.1541761291950502E-5</c:v>
                </c:pt>
                <c:pt idx="3403">
                  <c:v>3.1541761291950502E-5</c:v>
                </c:pt>
                <c:pt idx="3404">
                  <c:v>6.3083522583901004E-5</c:v>
                </c:pt>
                <c:pt idx="3405">
                  <c:v>6.3083522583901004E-5</c:v>
                </c:pt>
                <c:pt idx="3406">
                  <c:v>3.1541761291950502E-5</c:v>
                </c:pt>
                <c:pt idx="3407">
                  <c:v>6.3083522583901004E-5</c:v>
                </c:pt>
                <c:pt idx="3408">
                  <c:v>3.1541761291950502E-5</c:v>
                </c:pt>
                <c:pt idx="3409">
                  <c:v>6.3083522583901004E-5</c:v>
                </c:pt>
                <c:pt idx="3410">
                  <c:v>3.1541761291950502E-5</c:v>
                </c:pt>
                <c:pt idx="3411">
                  <c:v>3.1541761291950502E-5</c:v>
                </c:pt>
                <c:pt idx="3412">
                  <c:v>6.3083522583901004E-5</c:v>
                </c:pt>
                <c:pt idx="3413">
                  <c:v>3.1541761291950502E-5</c:v>
                </c:pt>
                <c:pt idx="3414">
                  <c:v>6.3083522583901004E-5</c:v>
                </c:pt>
                <c:pt idx="3415">
                  <c:v>3.1541761291950502E-5</c:v>
                </c:pt>
                <c:pt idx="3416">
                  <c:v>3.1541761291950502E-5</c:v>
                </c:pt>
                <c:pt idx="3417">
                  <c:v>3.1541761291950502E-5</c:v>
                </c:pt>
                <c:pt idx="3418">
                  <c:v>3.1541761291950502E-5</c:v>
                </c:pt>
                <c:pt idx="3419">
                  <c:v>3.1541761291950502E-5</c:v>
                </c:pt>
                <c:pt idx="3420">
                  <c:v>3.1541761291950502E-5</c:v>
                </c:pt>
                <c:pt idx="3421">
                  <c:v>3.1541761291950502E-5</c:v>
                </c:pt>
                <c:pt idx="3422">
                  <c:v>3.1541761291950502E-5</c:v>
                </c:pt>
                <c:pt idx="3423">
                  <c:v>3.1541761291950502E-5</c:v>
                </c:pt>
                <c:pt idx="3424">
                  <c:v>1.2616704516780201E-4</c:v>
                </c:pt>
                <c:pt idx="3425">
                  <c:v>6.3083522583901004E-5</c:v>
                </c:pt>
                <c:pt idx="3426">
                  <c:v>3.1541761291950502E-5</c:v>
                </c:pt>
                <c:pt idx="3427">
                  <c:v>3.1541761291950502E-5</c:v>
                </c:pt>
                <c:pt idx="3428">
                  <c:v>3.1541761291950502E-5</c:v>
                </c:pt>
                <c:pt idx="3429">
                  <c:v>3.1541761291950502E-5</c:v>
                </c:pt>
                <c:pt idx="3430">
                  <c:v>6.3083522583901004E-5</c:v>
                </c:pt>
                <c:pt idx="3431">
                  <c:v>3.1541761291950502E-5</c:v>
                </c:pt>
                <c:pt idx="3432">
                  <c:v>3.1541761291950502E-5</c:v>
                </c:pt>
                <c:pt idx="3433">
                  <c:v>3.1541761291950502E-5</c:v>
                </c:pt>
                <c:pt idx="3434">
                  <c:v>3.1541761291950502E-5</c:v>
                </c:pt>
                <c:pt idx="3435">
                  <c:v>3.1541761291950502E-5</c:v>
                </c:pt>
                <c:pt idx="3436">
                  <c:v>6.3083522583901004E-5</c:v>
                </c:pt>
                <c:pt idx="3437">
                  <c:v>3.1541761291950502E-5</c:v>
                </c:pt>
                <c:pt idx="3438">
                  <c:v>3.1541761291950502E-5</c:v>
                </c:pt>
                <c:pt idx="3439">
                  <c:v>3.1541761291950502E-5</c:v>
                </c:pt>
                <c:pt idx="3440">
                  <c:v>3.1541761291950502E-5</c:v>
                </c:pt>
                <c:pt idx="3441">
                  <c:v>3.1541761291950502E-5</c:v>
                </c:pt>
                <c:pt idx="3442">
                  <c:v>3.1541761291950502E-5</c:v>
                </c:pt>
                <c:pt idx="3443">
                  <c:v>3.1541761291950502E-5</c:v>
                </c:pt>
                <c:pt idx="3444">
                  <c:v>3.1541761291950502E-5</c:v>
                </c:pt>
                <c:pt idx="3445">
                  <c:v>3.1541761291950502E-5</c:v>
                </c:pt>
                <c:pt idx="3446">
                  <c:v>3.1541761291950502E-5</c:v>
                </c:pt>
                <c:pt idx="3447">
                  <c:v>3.1541761291950502E-5</c:v>
                </c:pt>
                <c:pt idx="3448">
                  <c:v>3.1541761291950502E-5</c:v>
                </c:pt>
                <c:pt idx="3449">
                  <c:v>3.1541761291950502E-5</c:v>
                </c:pt>
                <c:pt idx="3450">
                  <c:v>3.1541761291950502E-5</c:v>
                </c:pt>
                <c:pt idx="3451">
                  <c:v>3.1541761291950502E-5</c:v>
                </c:pt>
                <c:pt idx="3452">
                  <c:v>6.3083522583901004E-5</c:v>
                </c:pt>
                <c:pt idx="3453">
                  <c:v>3.1541761291950502E-5</c:v>
                </c:pt>
                <c:pt idx="3454">
                  <c:v>3.1541761291950502E-5</c:v>
                </c:pt>
                <c:pt idx="3455">
                  <c:v>3.1541761291950502E-5</c:v>
                </c:pt>
                <c:pt idx="3456">
                  <c:v>3.1541761291950502E-5</c:v>
                </c:pt>
                <c:pt idx="3457">
                  <c:v>3.1541761291950502E-5</c:v>
                </c:pt>
                <c:pt idx="3458">
                  <c:v>3.1541761291950502E-5</c:v>
                </c:pt>
                <c:pt idx="3459">
                  <c:v>3.1541761291950502E-5</c:v>
                </c:pt>
                <c:pt idx="3460">
                  <c:v>6.3083522583901004E-5</c:v>
                </c:pt>
                <c:pt idx="3461">
                  <c:v>6.3083522583901004E-5</c:v>
                </c:pt>
                <c:pt idx="3462">
                  <c:v>3.1541761291950502E-5</c:v>
                </c:pt>
                <c:pt idx="3463">
                  <c:v>9.46252838758516E-5</c:v>
                </c:pt>
                <c:pt idx="3464">
                  <c:v>3.1541761291950502E-5</c:v>
                </c:pt>
                <c:pt idx="3465">
                  <c:v>3.1541761291950502E-5</c:v>
                </c:pt>
                <c:pt idx="3466">
                  <c:v>6.3083522583901004E-5</c:v>
                </c:pt>
                <c:pt idx="3467">
                  <c:v>3.1541761291950502E-5</c:v>
                </c:pt>
                <c:pt idx="3468">
                  <c:v>3.1541761291950502E-5</c:v>
                </c:pt>
                <c:pt idx="3469">
                  <c:v>3.1541761291950502E-5</c:v>
                </c:pt>
                <c:pt idx="3470">
                  <c:v>3.1541761291950502E-5</c:v>
                </c:pt>
                <c:pt idx="3471">
                  <c:v>3.1541761291950502E-5</c:v>
                </c:pt>
                <c:pt idx="3472">
                  <c:v>3.1541761291950502E-5</c:v>
                </c:pt>
                <c:pt idx="3473">
                  <c:v>3.1541761291950502E-5</c:v>
                </c:pt>
                <c:pt idx="3474">
                  <c:v>6.3083522583901004E-5</c:v>
                </c:pt>
                <c:pt idx="3475">
                  <c:v>6.3083522583901004E-5</c:v>
                </c:pt>
                <c:pt idx="3476">
                  <c:v>3.1541761291950502E-5</c:v>
                </c:pt>
                <c:pt idx="3477">
                  <c:v>3.1541761291950502E-5</c:v>
                </c:pt>
                <c:pt idx="3478">
                  <c:v>3.1541761291950502E-5</c:v>
                </c:pt>
                <c:pt idx="3479">
                  <c:v>3.1541761291950502E-5</c:v>
                </c:pt>
                <c:pt idx="3480">
                  <c:v>3.1541761291950502E-5</c:v>
                </c:pt>
                <c:pt idx="3481">
                  <c:v>3.1541761291950502E-5</c:v>
                </c:pt>
                <c:pt idx="3482">
                  <c:v>3.1541761291950502E-5</c:v>
                </c:pt>
                <c:pt idx="3483">
                  <c:v>3.1541761291950502E-5</c:v>
                </c:pt>
                <c:pt idx="3484">
                  <c:v>3.1541761291950502E-5</c:v>
                </c:pt>
                <c:pt idx="3485">
                  <c:v>3.1541761291950502E-5</c:v>
                </c:pt>
                <c:pt idx="3486">
                  <c:v>3.1541761291950502E-5</c:v>
                </c:pt>
                <c:pt idx="3487">
                  <c:v>3.1541761291950502E-5</c:v>
                </c:pt>
                <c:pt idx="3488">
                  <c:v>6.3083522583901004E-5</c:v>
                </c:pt>
                <c:pt idx="3489">
                  <c:v>3.1541761291950502E-5</c:v>
                </c:pt>
                <c:pt idx="3490">
                  <c:v>3.1541761291950502E-5</c:v>
                </c:pt>
                <c:pt idx="3491">
                  <c:v>3.1541761291950502E-5</c:v>
                </c:pt>
                <c:pt idx="3492">
                  <c:v>3.1541761291950502E-5</c:v>
                </c:pt>
                <c:pt idx="3493">
                  <c:v>3.1541761291950502E-5</c:v>
                </c:pt>
                <c:pt idx="3494">
                  <c:v>3.1541761291950502E-5</c:v>
                </c:pt>
                <c:pt idx="3495">
                  <c:v>3.1541761291950502E-5</c:v>
                </c:pt>
                <c:pt idx="3496">
                  <c:v>3.1541761291950502E-5</c:v>
                </c:pt>
                <c:pt idx="3497">
                  <c:v>3.1541761291950502E-5</c:v>
                </c:pt>
                <c:pt idx="3498">
                  <c:v>3.1541761291950502E-5</c:v>
                </c:pt>
                <c:pt idx="3499">
                  <c:v>3.1541761291950502E-5</c:v>
                </c:pt>
                <c:pt idx="3500">
                  <c:v>3.1541761291950502E-5</c:v>
                </c:pt>
                <c:pt idx="3501">
                  <c:v>3.1541761291950502E-5</c:v>
                </c:pt>
                <c:pt idx="3502">
                  <c:v>3.1541761291950502E-5</c:v>
                </c:pt>
                <c:pt idx="3503">
                  <c:v>3.1541761291950502E-5</c:v>
                </c:pt>
                <c:pt idx="3504">
                  <c:v>3.1541761291950502E-5</c:v>
                </c:pt>
                <c:pt idx="3505">
                  <c:v>3.1541761291950502E-5</c:v>
                </c:pt>
                <c:pt idx="3506">
                  <c:v>6.3083522583901004E-5</c:v>
                </c:pt>
                <c:pt idx="3507">
                  <c:v>3.1541761291950502E-5</c:v>
                </c:pt>
                <c:pt idx="3508">
                  <c:v>3.1541761291950502E-5</c:v>
                </c:pt>
                <c:pt idx="3509">
                  <c:v>3.1541761291950502E-5</c:v>
                </c:pt>
                <c:pt idx="3510">
                  <c:v>3.1541761291950502E-5</c:v>
                </c:pt>
                <c:pt idx="3511">
                  <c:v>3.1541761291950502E-5</c:v>
                </c:pt>
                <c:pt idx="3512">
                  <c:v>3.1541761291950502E-5</c:v>
                </c:pt>
                <c:pt idx="3513">
                  <c:v>3.1541761291950502E-5</c:v>
                </c:pt>
                <c:pt idx="3514">
                  <c:v>3.1541761291950502E-5</c:v>
                </c:pt>
                <c:pt idx="3515">
                  <c:v>6.3083522583901004E-5</c:v>
                </c:pt>
                <c:pt idx="3516">
                  <c:v>3.1541761291950502E-5</c:v>
                </c:pt>
                <c:pt idx="3517">
                  <c:v>6.3083522583901004E-5</c:v>
                </c:pt>
                <c:pt idx="3518">
                  <c:v>3.1541761291950502E-5</c:v>
                </c:pt>
                <c:pt idx="3519">
                  <c:v>3.1541761291950502E-5</c:v>
                </c:pt>
                <c:pt idx="3520">
                  <c:v>3.1541761291950502E-5</c:v>
                </c:pt>
                <c:pt idx="3521">
                  <c:v>3.1541761291950502E-5</c:v>
                </c:pt>
                <c:pt idx="3522">
                  <c:v>6.3083522583901004E-5</c:v>
                </c:pt>
                <c:pt idx="3523">
                  <c:v>3.1541761291950502E-5</c:v>
                </c:pt>
                <c:pt idx="3524">
                  <c:v>3.1541761291950502E-5</c:v>
                </c:pt>
                <c:pt idx="3525">
                  <c:v>3.1541761291950502E-5</c:v>
                </c:pt>
                <c:pt idx="3526">
                  <c:v>3.1541761291950502E-5</c:v>
                </c:pt>
                <c:pt idx="3527">
                  <c:v>3.1541761291950502E-5</c:v>
                </c:pt>
                <c:pt idx="3528">
                  <c:v>3.1541761291950502E-5</c:v>
                </c:pt>
                <c:pt idx="3529">
                  <c:v>3.1541761291950502E-5</c:v>
                </c:pt>
                <c:pt idx="3530">
                  <c:v>3.1541761291950502E-5</c:v>
                </c:pt>
                <c:pt idx="3531">
                  <c:v>3.1541761291950502E-5</c:v>
                </c:pt>
                <c:pt idx="3532">
                  <c:v>3.1541761291950502E-5</c:v>
                </c:pt>
                <c:pt idx="3533">
                  <c:v>3.1541761291950502E-5</c:v>
                </c:pt>
                <c:pt idx="3534">
                  <c:v>6.3083522583901004E-5</c:v>
                </c:pt>
                <c:pt idx="3535">
                  <c:v>3.1541761291950502E-5</c:v>
                </c:pt>
                <c:pt idx="3536">
                  <c:v>3.1541761291950502E-5</c:v>
                </c:pt>
                <c:pt idx="3537">
                  <c:v>3.1541761291950502E-5</c:v>
                </c:pt>
                <c:pt idx="3538">
                  <c:v>3.1541761291950502E-5</c:v>
                </c:pt>
                <c:pt idx="3539">
                  <c:v>3.1541761291950502E-5</c:v>
                </c:pt>
                <c:pt idx="3540">
                  <c:v>3.1541761291950502E-5</c:v>
                </c:pt>
                <c:pt idx="3541">
                  <c:v>3.1541761291950502E-5</c:v>
                </c:pt>
                <c:pt idx="3542">
                  <c:v>3.1541761291950502E-5</c:v>
                </c:pt>
                <c:pt idx="3543">
                  <c:v>3.1541761291950502E-5</c:v>
                </c:pt>
                <c:pt idx="3544">
                  <c:v>3.1541761291950502E-5</c:v>
                </c:pt>
                <c:pt idx="3545">
                  <c:v>3.1541761291950502E-5</c:v>
                </c:pt>
                <c:pt idx="3546">
                  <c:v>3.1541761291950502E-5</c:v>
                </c:pt>
                <c:pt idx="3547">
                  <c:v>3.1541761291950502E-5</c:v>
                </c:pt>
                <c:pt idx="3548">
                  <c:v>3.1541761291950502E-5</c:v>
                </c:pt>
                <c:pt idx="3549">
                  <c:v>3.1541761291950502E-5</c:v>
                </c:pt>
                <c:pt idx="3550">
                  <c:v>3.1541761291950502E-5</c:v>
                </c:pt>
                <c:pt idx="3551">
                  <c:v>3.1541761291950502E-5</c:v>
                </c:pt>
                <c:pt idx="3552">
                  <c:v>3.1541761291950502E-5</c:v>
                </c:pt>
                <c:pt idx="3553">
                  <c:v>3.1541761291950502E-5</c:v>
                </c:pt>
                <c:pt idx="3554">
                  <c:v>3.1541761291950502E-5</c:v>
                </c:pt>
                <c:pt idx="3555">
                  <c:v>3.1541761291950502E-5</c:v>
                </c:pt>
                <c:pt idx="3556">
                  <c:v>9.46252838758516E-5</c:v>
                </c:pt>
                <c:pt idx="3557">
                  <c:v>3.1541761291950502E-5</c:v>
                </c:pt>
                <c:pt idx="3558">
                  <c:v>3.1541761291950502E-5</c:v>
                </c:pt>
                <c:pt idx="3559">
                  <c:v>3.1541761291950502E-5</c:v>
                </c:pt>
                <c:pt idx="3560">
                  <c:v>3.1541761291950502E-5</c:v>
                </c:pt>
                <c:pt idx="3561">
                  <c:v>3.1541761291950502E-5</c:v>
                </c:pt>
                <c:pt idx="3562">
                  <c:v>3.1541761291950502E-5</c:v>
                </c:pt>
                <c:pt idx="3563">
                  <c:v>3.1541761291950502E-5</c:v>
                </c:pt>
                <c:pt idx="3564">
                  <c:v>3.1541761291950502E-5</c:v>
                </c:pt>
                <c:pt idx="3565">
                  <c:v>3.1541761291950502E-5</c:v>
                </c:pt>
                <c:pt idx="3566">
                  <c:v>3.1541761291950502E-5</c:v>
                </c:pt>
                <c:pt idx="3567">
                  <c:v>3.1541761291950502E-5</c:v>
                </c:pt>
                <c:pt idx="3568">
                  <c:v>3.1541761291950502E-5</c:v>
                </c:pt>
                <c:pt idx="3569">
                  <c:v>3.1541761291950502E-5</c:v>
                </c:pt>
                <c:pt idx="3570">
                  <c:v>3.1541761291950502E-5</c:v>
                </c:pt>
                <c:pt idx="3571">
                  <c:v>3.1541761291950502E-5</c:v>
                </c:pt>
                <c:pt idx="3572">
                  <c:v>3.1541761291950502E-5</c:v>
                </c:pt>
                <c:pt idx="3573">
                  <c:v>3.1541761291950502E-5</c:v>
                </c:pt>
                <c:pt idx="3574">
                  <c:v>3.1541761291950502E-5</c:v>
                </c:pt>
                <c:pt idx="3575">
                  <c:v>3.1541761291950502E-5</c:v>
                </c:pt>
                <c:pt idx="3576">
                  <c:v>3.1541761291950502E-5</c:v>
                </c:pt>
                <c:pt idx="3577">
                  <c:v>3.1541761291950502E-5</c:v>
                </c:pt>
                <c:pt idx="3578">
                  <c:v>3.1541761291950502E-5</c:v>
                </c:pt>
                <c:pt idx="3579">
                  <c:v>3.1541761291950502E-5</c:v>
                </c:pt>
                <c:pt idx="3580">
                  <c:v>3.1541761291950502E-5</c:v>
                </c:pt>
                <c:pt idx="3581">
                  <c:v>6.3083522583901004E-5</c:v>
                </c:pt>
                <c:pt idx="3582">
                  <c:v>3.1541761291950502E-5</c:v>
                </c:pt>
                <c:pt idx="3583">
                  <c:v>3.1541761291950502E-5</c:v>
                </c:pt>
                <c:pt idx="3584">
                  <c:v>3.1541761291950502E-5</c:v>
                </c:pt>
                <c:pt idx="3585">
                  <c:v>3.1541761291950502E-5</c:v>
                </c:pt>
                <c:pt idx="3586">
                  <c:v>3.1541761291950502E-5</c:v>
                </c:pt>
                <c:pt idx="3587">
                  <c:v>3.1541761291950502E-5</c:v>
                </c:pt>
                <c:pt idx="3588">
                  <c:v>3.1541761291950502E-5</c:v>
                </c:pt>
                <c:pt idx="3589">
                  <c:v>3.1541761291950502E-5</c:v>
                </c:pt>
                <c:pt idx="3590">
                  <c:v>3.1541761291950502E-5</c:v>
                </c:pt>
                <c:pt idx="3591">
                  <c:v>3.1541761291950502E-5</c:v>
                </c:pt>
                <c:pt idx="3592">
                  <c:v>3.1541761291950502E-5</c:v>
                </c:pt>
                <c:pt idx="3593">
                  <c:v>3.1541761291950502E-5</c:v>
                </c:pt>
                <c:pt idx="3594">
                  <c:v>3.1541761291950502E-5</c:v>
                </c:pt>
                <c:pt idx="3595">
                  <c:v>3.1541761291950502E-5</c:v>
                </c:pt>
                <c:pt idx="3596">
                  <c:v>6.3083522583901004E-5</c:v>
                </c:pt>
                <c:pt idx="3597">
                  <c:v>3.1541761291950502E-5</c:v>
                </c:pt>
                <c:pt idx="3598">
                  <c:v>3.1541761291950502E-5</c:v>
                </c:pt>
                <c:pt idx="3599">
                  <c:v>3.1541761291950502E-5</c:v>
                </c:pt>
                <c:pt idx="3600">
                  <c:v>3.1541761291950502E-5</c:v>
                </c:pt>
                <c:pt idx="3601">
                  <c:v>3.1541761291950502E-5</c:v>
                </c:pt>
                <c:pt idx="3602">
                  <c:v>3.1541761291950502E-5</c:v>
                </c:pt>
                <c:pt idx="3603">
                  <c:v>3.1541761291950502E-5</c:v>
                </c:pt>
                <c:pt idx="3604">
                  <c:v>3.1541761291950502E-5</c:v>
                </c:pt>
                <c:pt idx="3605">
                  <c:v>3.1541761291950502E-5</c:v>
                </c:pt>
                <c:pt idx="3606">
                  <c:v>3.1541761291950502E-5</c:v>
                </c:pt>
                <c:pt idx="3607">
                  <c:v>3.1541761291950502E-5</c:v>
                </c:pt>
                <c:pt idx="3608">
                  <c:v>3.1541761291950502E-5</c:v>
                </c:pt>
                <c:pt idx="3609">
                  <c:v>3.1541761291950502E-5</c:v>
                </c:pt>
                <c:pt idx="3610">
                  <c:v>3.1541761291950502E-5</c:v>
                </c:pt>
                <c:pt idx="3611">
                  <c:v>3.1541761291950502E-5</c:v>
                </c:pt>
                <c:pt idx="3612">
                  <c:v>3.1541761291950502E-5</c:v>
                </c:pt>
                <c:pt idx="3613">
                  <c:v>3.1541761291950502E-5</c:v>
                </c:pt>
                <c:pt idx="3614">
                  <c:v>3.1541761291950502E-5</c:v>
                </c:pt>
                <c:pt idx="3615">
                  <c:v>3.1541761291950502E-5</c:v>
                </c:pt>
                <c:pt idx="3616">
                  <c:v>3.1541761291950502E-5</c:v>
                </c:pt>
                <c:pt idx="3617">
                  <c:v>3.1541761291950502E-5</c:v>
                </c:pt>
                <c:pt idx="3618">
                  <c:v>3.1541761291950502E-5</c:v>
                </c:pt>
                <c:pt idx="3619">
                  <c:v>3.1541761291950502E-5</c:v>
                </c:pt>
                <c:pt idx="3620">
                  <c:v>3.1541761291950502E-5</c:v>
                </c:pt>
                <c:pt idx="3621">
                  <c:v>3.1541761291950502E-5</c:v>
                </c:pt>
                <c:pt idx="3622">
                  <c:v>3.1541761291950502E-5</c:v>
                </c:pt>
                <c:pt idx="3623">
                  <c:v>3.1541761291950502E-5</c:v>
                </c:pt>
                <c:pt idx="3624">
                  <c:v>3.1541761291950502E-5</c:v>
                </c:pt>
                <c:pt idx="3625">
                  <c:v>3.1541761291950502E-5</c:v>
                </c:pt>
                <c:pt idx="3626">
                  <c:v>3.1541761291950502E-5</c:v>
                </c:pt>
                <c:pt idx="3627">
                  <c:v>3.1541761291950502E-5</c:v>
                </c:pt>
                <c:pt idx="3628">
                  <c:v>3.1541761291950502E-5</c:v>
                </c:pt>
                <c:pt idx="3629">
                  <c:v>3.1541761291950502E-5</c:v>
                </c:pt>
                <c:pt idx="3630">
                  <c:v>3.1541761291950502E-5</c:v>
                </c:pt>
                <c:pt idx="3631">
                  <c:v>3.1541761291950502E-5</c:v>
                </c:pt>
                <c:pt idx="3632">
                  <c:v>3.1541761291950502E-5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102120"/>
        <c:axId val="282100160"/>
      </c:scatterChart>
      <c:valAx>
        <c:axId val="282102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0160"/>
        <c:crosses val="autoZero"/>
        <c:crossBetween val="midCat"/>
      </c:valAx>
      <c:valAx>
        <c:axId val="28210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2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282103688"/>
        <c:axId val="282101336"/>
      </c:scatterChart>
      <c:valAx>
        <c:axId val="282103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1336"/>
        <c:crosses val="autoZero"/>
        <c:crossBetween val="midCat"/>
      </c:valAx>
      <c:valAx>
        <c:axId val="282101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3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[CumFreq.xlsx]KR!$A:$A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2920</c:v>
                </c:pt>
                <c:pt idx="2919">
                  <c:v>2921</c:v>
                </c:pt>
                <c:pt idx="2920">
                  <c:v>2922</c:v>
                </c:pt>
                <c:pt idx="2921">
                  <c:v>2923</c:v>
                </c:pt>
                <c:pt idx="2922">
                  <c:v>2924</c:v>
                </c:pt>
                <c:pt idx="2923">
                  <c:v>2925</c:v>
                </c:pt>
                <c:pt idx="2924">
                  <c:v>2926</c:v>
                </c:pt>
                <c:pt idx="2925">
                  <c:v>2927</c:v>
                </c:pt>
                <c:pt idx="2926">
                  <c:v>2928</c:v>
                </c:pt>
                <c:pt idx="2927">
                  <c:v>2929</c:v>
                </c:pt>
                <c:pt idx="2928">
                  <c:v>2930</c:v>
                </c:pt>
                <c:pt idx="2929">
                  <c:v>2931</c:v>
                </c:pt>
                <c:pt idx="2930">
                  <c:v>2932</c:v>
                </c:pt>
                <c:pt idx="2931">
                  <c:v>2933</c:v>
                </c:pt>
                <c:pt idx="2932">
                  <c:v>2934</c:v>
                </c:pt>
                <c:pt idx="2933">
                  <c:v>2935</c:v>
                </c:pt>
                <c:pt idx="2934">
                  <c:v>2936</c:v>
                </c:pt>
                <c:pt idx="2935">
                  <c:v>2937</c:v>
                </c:pt>
                <c:pt idx="2936">
                  <c:v>2938</c:v>
                </c:pt>
                <c:pt idx="2937">
                  <c:v>2939</c:v>
                </c:pt>
                <c:pt idx="2938">
                  <c:v>2940</c:v>
                </c:pt>
                <c:pt idx="2939">
                  <c:v>2941</c:v>
                </c:pt>
                <c:pt idx="2940">
                  <c:v>2942</c:v>
                </c:pt>
                <c:pt idx="2941">
                  <c:v>2943</c:v>
                </c:pt>
                <c:pt idx="2942">
                  <c:v>2944</c:v>
                </c:pt>
                <c:pt idx="2943">
                  <c:v>2945</c:v>
                </c:pt>
                <c:pt idx="2944">
                  <c:v>2946</c:v>
                </c:pt>
                <c:pt idx="2945">
                  <c:v>2947</c:v>
                </c:pt>
                <c:pt idx="2946">
                  <c:v>2948</c:v>
                </c:pt>
                <c:pt idx="2947">
                  <c:v>2949</c:v>
                </c:pt>
                <c:pt idx="2948">
                  <c:v>2950</c:v>
                </c:pt>
                <c:pt idx="2949">
                  <c:v>2951</c:v>
                </c:pt>
                <c:pt idx="2950">
                  <c:v>2952</c:v>
                </c:pt>
                <c:pt idx="2951">
                  <c:v>2953</c:v>
                </c:pt>
                <c:pt idx="2952">
                  <c:v>2954</c:v>
                </c:pt>
                <c:pt idx="2953">
                  <c:v>2955</c:v>
                </c:pt>
                <c:pt idx="2954">
                  <c:v>2956</c:v>
                </c:pt>
                <c:pt idx="2955">
                  <c:v>2957</c:v>
                </c:pt>
                <c:pt idx="2956">
                  <c:v>2958</c:v>
                </c:pt>
                <c:pt idx="2957">
                  <c:v>2959</c:v>
                </c:pt>
                <c:pt idx="2958">
                  <c:v>2960</c:v>
                </c:pt>
                <c:pt idx="2959">
                  <c:v>2961</c:v>
                </c:pt>
                <c:pt idx="2960">
                  <c:v>2962</c:v>
                </c:pt>
                <c:pt idx="2961">
                  <c:v>2963</c:v>
                </c:pt>
                <c:pt idx="2962">
                  <c:v>2964</c:v>
                </c:pt>
                <c:pt idx="2963">
                  <c:v>2965</c:v>
                </c:pt>
                <c:pt idx="2964">
                  <c:v>2966</c:v>
                </c:pt>
                <c:pt idx="2965">
                  <c:v>2967</c:v>
                </c:pt>
                <c:pt idx="2966">
                  <c:v>2968</c:v>
                </c:pt>
                <c:pt idx="2967">
                  <c:v>2969</c:v>
                </c:pt>
                <c:pt idx="2968">
                  <c:v>2970</c:v>
                </c:pt>
                <c:pt idx="2969">
                  <c:v>2971</c:v>
                </c:pt>
                <c:pt idx="2970">
                  <c:v>2972</c:v>
                </c:pt>
                <c:pt idx="2971">
                  <c:v>2973</c:v>
                </c:pt>
                <c:pt idx="2972">
                  <c:v>2974</c:v>
                </c:pt>
                <c:pt idx="2973">
                  <c:v>2975</c:v>
                </c:pt>
                <c:pt idx="2974">
                  <c:v>2976</c:v>
                </c:pt>
                <c:pt idx="2975">
                  <c:v>2977</c:v>
                </c:pt>
                <c:pt idx="2976">
                  <c:v>2978</c:v>
                </c:pt>
                <c:pt idx="2977">
                  <c:v>2979</c:v>
                </c:pt>
                <c:pt idx="2978">
                  <c:v>2980</c:v>
                </c:pt>
                <c:pt idx="2979">
                  <c:v>2981</c:v>
                </c:pt>
                <c:pt idx="2980">
                  <c:v>2982</c:v>
                </c:pt>
                <c:pt idx="2981">
                  <c:v>2983</c:v>
                </c:pt>
                <c:pt idx="2982">
                  <c:v>2984</c:v>
                </c:pt>
                <c:pt idx="2983">
                  <c:v>2985</c:v>
                </c:pt>
                <c:pt idx="2984">
                  <c:v>2986</c:v>
                </c:pt>
                <c:pt idx="2985">
                  <c:v>2987</c:v>
                </c:pt>
                <c:pt idx="2986">
                  <c:v>2988</c:v>
                </c:pt>
                <c:pt idx="2987">
                  <c:v>2989</c:v>
                </c:pt>
                <c:pt idx="2988">
                  <c:v>2990</c:v>
                </c:pt>
                <c:pt idx="2989">
                  <c:v>2991</c:v>
                </c:pt>
                <c:pt idx="2990">
                  <c:v>2992</c:v>
                </c:pt>
                <c:pt idx="2991">
                  <c:v>2993</c:v>
                </c:pt>
                <c:pt idx="2992">
                  <c:v>2994</c:v>
                </c:pt>
                <c:pt idx="2993">
                  <c:v>2995</c:v>
                </c:pt>
                <c:pt idx="2994">
                  <c:v>2996</c:v>
                </c:pt>
                <c:pt idx="2995">
                  <c:v>2997</c:v>
                </c:pt>
                <c:pt idx="2996">
                  <c:v>2998</c:v>
                </c:pt>
                <c:pt idx="2997">
                  <c:v>2999</c:v>
                </c:pt>
                <c:pt idx="2998">
                  <c:v>3000</c:v>
                </c:pt>
                <c:pt idx="2999">
                  <c:v>3001</c:v>
                </c:pt>
                <c:pt idx="3000">
                  <c:v>3002</c:v>
                </c:pt>
                <c:pt idx="3001">
                  <c:v>3003</c:v>
                </c:pt>
                <c:pt idx="3002">
                  <c:v>3004</c:v>
                </c:pt>
                <c:pt idx="3003">
                  <c:v>3005</c:v>
                </c:pt>
                <c:pt idx="3004">
                  <c:v>3006</c:v>
                </c:pt>
                <c:pt idx="3005">
                  <c:v>3007</c:v>
                </c:pt>
                <c:pt idx="3006">
                  <c:v>3008</c:v>
                </c:pt>
                <c:pt idx="3007">
                  <c:v>3009</c:v>
                </c:pt>
                <c:pt idx="3008">
                  <c:v>3010</c:v>
                </c:pt>
                <c:pt idx="3009">
                  <c:v>3011</c:v>
                </c:pt>
                <c:pt idx="3010">
                  <c:v>3012</c:v>
                </c:pt>
                <c:pt idx="3011">
                  <c:v>3013</c:v>
                </c:pt>
                <c:pt idx="3012">
                  <c:v>3014</c:v>
                </c:pt>
                <c:pt idx="3013">
                  <c:v>3015</c:v>
                </c:pt>
                <c:pt idx="3014">
                  <c:v>3016</c:v>
                </c:pt>
                <c:pt idx="3015">
                  <c:v>3017</c:v>
                </c:pt>
                <c:pt idx="3016">
                  <c:v>3018</c:v>
                </c:pt>
                <c:pt idx="3017">
                  <c:v>3019</c:v>
                </c:pt>
                <c:pt idx="3018">
                  <c:v>3020</c:v>
                </c:pt>
                <c:pt idx="3019">
                  <c:v>3021</c:v>
                </c:pt>
                <c:pt idx="3020">
                  <c:v>3022</c:v>
                </c:pt>
                <c:pt idx="3021">
                  <c:v>3023</c:v>
                </c:pt>
                <c:pt idx="3022">
                  <c:v>3024</c:v>
                </c:pt>
                <c:pt idx="3023">
                  <c:v>3025</c:v>
                </c:pt>
                <c:pt idx="3024">
                  <c:v>3026</c:v>
                </c:pt>
                <c:pt idx="3025">
                  <c:v>3027</c:v>
                </c:pt>
                <c:pt idx="3026">
                  <c:v>3028</c:v>
                </c:pt>
                <c:pt idx="3027">
                  <c:v>3029</c:v>
                </c:pt>
                <c:pt idx="3028">
                  <c:v>3030</c:v>
                </c:pt>
                <c:pt idx="3029">
                  <c:v>3031</c:v>
                </c:pt>
                <c:pt idx="3030">
                  <c:v>3032</c:v>
                </c:pt>
                <c:pt idx="3031">
                  <c:v>3033</c:v>
                </c:pt>
                <c:pt idx="3032">
                  <c:v>3034</c:v>
                </c:pt>
                <c:pt idx="3033">
                  <c:v>3035</c:v>
                </c:pt>
                <c:pt idx="3034">
                  <c:v>3036</c:v>
                </c:pt>
                <c:pt idx="3035">
                  <c:v>3037</c:v>
                </c:pt>
                <c:pt idx="3036">
                  <c:v>3038</c:v>
                </c:pt>
                <c:pt idx="3037">
                  <c:v>3039</c:v>
                </c:pt>
                <c:pt idx="3038">
                  <c:v>3040</c:v>
                </c:pt>
                <c:pt idx="3039">
                  <c:v>3041</c:v>
                </c:pt>
                <c:pt idx="3040">
                  <c:v>3042</c:v>
                </c:pt>
                <c:pt idx="3041">
                  <c:v>3043</c:v>
                </c:pt>
                <c:pt idx="3042">
                  <c:v>3044</c:v>
                </c:pt>
                <c:pt idx="3043">
                  <c:v>3045</c:v>
                </c:pt>
                <c:pt idx="3044">
                  <c:v>3046</c:v>
                </c:pt>
                <c:pt idx="3045">
                  <c:v>3047</c:v>
                </c:pt>
                <c:pt idx="3046">
                  <c:v>3048</c:v>
                </c:pt>
                <c:pt idx="3047">
                  <c:v>3049</c:v>
                </c:pt>
                <c:pt idx="3048">
                  <c:v>3050</c:v>
                </c:pt>
                <c:pt idx="3049">
                  <c:v>3051</c:v>
                </c:pt>
                <c:pt idx="3050">
                  <c:v>3052</c:v>
                </c:pt>
                <c:pt idx="3051">
                  <c:v>3053</c:v>
                </c:pt>
                <c:pt idx="3052">
                  <c:v>3054</c:v>
                </c:pt>
                <c:pt idx="3053">
                  <c:v>3055</c:v>
                </c:pt>
                <c:pt idx="3054">
                  <c:v>3056</c:v>
                </c:pt>
                <c:pt idx="3055">
                  <c:v>3057</c:v>
                </c:pt>
                <c:pt idx="3056">
                  <c:v>3058</c:v>
                </c:pt>
                <c:pt idx="3057">
                  <c:v>3059</c:v>
                </c:pt>
                <c:pt idx="3058">
                  <c:v>3060</c:v>
                </c:pt>
                <c:pt idx="3059">
                  <c:v>3061</c:v>
                </c:pt>
                <c:pt idx="3060">
                  <c:v>3062</c:v>
                </c:pt>
                <c:pt idx="3061">
                  <c:v>3063</c:v>
                </c:pt>
                <c:pt idx="3062">
                  <c:v>3064</c:v>
                </c:pt>
                <c:pt idx="3063">
                  <c:v>3065</c:v>
                </c:pt>
                <c:pt idx="3064">
                  <c:v>3066</c:v>
                </c:pt>
                <c:pt idx="3065">
                  <c:v>3067</c:v>
                </c:pt>
                <c:pt idx="3066">
                  <c:v>3068</c:v>
                </c:pt>
                <c:pt idx="3067">
                  <c:v>3069</c:v>
                </c:pt>
                <c:pt idx="3068">
                  <c:v>3070</c:v>
                </c:pt>
                <c:pt idx="3069">
                  <c:v>3071</c:v>
                </c:pt>
                <c:pt idx="3070">
                  <c:v>3072</c:v>
                </c:pt>
                <c:pt idx="3071">
                  <c:v>3073</c:v>
                </c:pt>
                <c:pt idx="3072">
                  <c:v>3074</c:v>
                </c:pt>
                <c:pt idx="3073">
                  <c:v>3075</c:v>
                </c:pt>
                <c:pt idx="3074">
                  <c:v>3076</c:v>
                </c:pt>
                <c:pt idx="3075">
                  <c:v>3077</c:v>
                </c:pt>
                <c:pt idx="3076">
                  <c:v>3078</c:v>
                </c:pt>
                <c:pt idx="3077">
                  <c:v>3079</c:v>
                </c:pt>
                <c:pt idx="3078">
                  <c:v>3080</c:v>
                </c:pt>
                <c:pt idx="3079">
                  <c:v>3081</c:v>
                </c:pt>
                <c:pt idx="3080">
                  <c:v>3082</c:v>
                </c:pt>
                <c:pt idx="3081">
                  <c:v>3083</c:v>
                </c:pt>
                <c:pt idx="3082">
                  <c:v>3084</c:v>
                </c:pt>
                <c:pt idx="3083">
                  <c:v>3085</c:v>
                </c:pt>
                <c:pt idx="3084">
                  <c:v>3086</c:v>
                </c:pt>
                <c:pt idx="3085">
                  <c:v>3087</c:v>
                </c:pt>
                <c:pt idx="3086">
                  <c:v>3088</c:v>
                </c:pt>
                <c:pt idx="3087">
                  <c:v>3089</c:v>
                </c:pt>
                <c:pt idx="3088">
                  <c:v>3090</c:v>
                </c:pt>
                <c:pt idx="3089">
                  <c:v>3091</c:v>
                </c:pt>
                <c:pt idx="3090">
                  <c:v>3092</c:v>
                </c:pt>
                <c:pt idx="3091">
                  <c:v>3093</c:v>
                </c:pt>
                <c:pt idx="3092">
                  <c:v>3094</c:v>
                </c:pt>
                <c:pt idx="3093">
                  <c:v>3095</c:v>
                </c:pt>
                <c:pt idx="3094">
                  <c:v>3096</c:v>
                </c:pt>
                <c:pt idx="3095">
                  <c:v>3097</c:v>
                </c:pt>
                <c:pt idx="3096">
                  <c:v>3098</c:v>
                </c:pt>
                <c:pt idx="3097">
                  <c:v>3099</c:v>
                </c:pt>
                <c:pt idx="3098">
                  <c:v>3100</c:v>
                </c:pt>
                <c:pt idx="3099">
                  <c:v>3101</c:v>
                </c:pt>
                <c:pt idx="3100">
                  <c:v>3102</c:v>
                </c:pt>
                <c:pt idx="3101">
                  <c:v>3103</c:v>
                </c:pt>
                <c:pt idx="3102">
                  <c:v>3104</c:v>
                </c:pt>
                <c:pt idx="3103">
                  <c:v>3105</c:v>
                </c:pt>
                <c:pt idx="3104">
                  <c:v>3106</c:v>
                </c:pt>
                <c:pt idx="3105">
                  <c:v>3107</c:v>
                </c:pt>
                <c:pt idx="3106">
                  <c:v>3108</c:v>
                </c:pt>
                <c:pt idx="3107">
                  <c:v>3109</c:v>
                </c:pt>
                <c:pt idx="3108">
                  <c:v>3110</c:v>
                </c:pt>
                <c:pt idx="3109">
                  <c:v>3111</c:v>
                </c:pt>
                <c:pt idx="3110">
                  <c:v>3112</c:v>
                </c:pt>
                <c:pt idx="3111">
                  <c:v>3113</c:v>
                </c:pt>
                <c:pt idx="3112">
                  <c:v>3114</c:v>
                </c:pt>
                <c:pt idx="3113">
                  <c:v>3115</c:v>
                </c:pt>
                <c:pt idx="3114">
                  <c:v>3116</c:v>
                </c:pt>
                <c:pt idx="3115">
                  <c:v>3117</c:v>
                </c:pt>
                <c:pt idx="3116">
                  <c:v>3118</c:v>
                </c:pt>
                <c:pt idx="3117">
                  <c:v>3119</c:v>
                </c:pt>
                <c:pt idx="3118">
                  <c:v>3120</c:v>
                </c:pt>
                <c:pt idx="3119">
                  <c:v>3121</c:v>
                </c:pt>
                <c:pt idx="3120">
                  <c:v>3123</c:v>
                </c:pt>
                <c:pt idx="3121">
                  <c:v>3124</c:v>
                </c:pt>
                <c:pt idx="3122">
                  <c:v>3125</c:v>
                </c:pt>
                <c:pt idx="3123">
                  <c:v>3126</c:v>
                </c:pt>
                <c:pt idx="3124">
                  <c:v>3127</c:v>
                </c:pt>
                <c:pt idx="3125">
                  <c:v>3128</c:v>
                </c:pt>
                <c:pt idx="3126">
                  <c:v>3129</c:v>
                </c:pt>
                <c:pt idx="3127">
                  <c:v>3130</c:v>
                </c:pt>
                <c:pt idx="3128">
                  <c:v>3131</c:v>
                </c:pt>
                <c:pt idx="3129">
                  <c:v>3132</c:v>
                </c:pt>
                <c:pt idx="3130">
                  <c:v>3133</c:v>
                </c:pt>
                <c:pt idx="3131">
                  <c:v>3134</c:v>
                </c:pt>
                <c:pt idx="3132">
                  <c:v>3135</c:v>
                </c:pt>
                <c:pt idx="3133">
                  <c:v>3136</c:v>
                </c:pt>
                <c:pt idx="3134">
                  <c:v>3137</c:v>
                </c:pt>
                <c:pt idx="3135">
                  <c:v>3138</c:v>
                </c:pt>
                <c:pt idx="3136">
                  <c:v>3139</c:v>
                </c:pt>
                <c:pt idx="3137">
                  <c:v>3140</c:v>
                </c:pt>
                <c:pt idx="3138">
                  <c:v>3141</c:v>
                </c:pt>
                <c:pt idx="3139">
                  <c:v>3142</c:v>
                </c:pt>
                <c:pt idx="3140">
                  <c:v>3143</c:v>
                </c:pt>
                <c:pt idx="3141">
                  <c:v>3144</c:v>
                </c:pt>
                <c:pt idx="3142">
                  <c:v>3145</c:v>
                </c:pt>
                <c:pt idx="3143">
                  <c:v>3146</c:v>
                </c:pt>
                <c:pt idx="3144">
                  <c:v>3147</c:v>
                </c:pt>
                <c:pt idx="3145">
                  <c:v>3148</c:v>
                </c:pt>
                <c:pt idx="3146">
                  <c:v>3149</c:v>
                </c:pt>
                <c:pt idx="3147">
                  <c:v>3150</c:v>
                </c:pt>
                <c:pt idx="3148">
                  <c:v>3151</c:v>
                </c:pt>
                <c:pt idx="3149">
                  <c:v>3152</c:v>
                </c:pt>
                <c:pt idx="3150">
                  <c:v>3153</c:v>
                </c:pt>
                <c:pt idx="3151">
                  <c:v>3154</c:v>
                </c:pt>
                <c:pt idx="3152">
                  <c:v>3155</c:v>
                </c:pt>
                <c:pt idx="3153">
                  <c:v>3156</c:v>
                </c:pt>
                <c:pt idx="3154">
                  <c:v>3157</c:v>
                </c:pt>
                <c:pt idx="3155">
                  <c:v>3158</c:v>
                </c:pt>
                <c:pt idx="3156">
                  <c:v>3159</c:v>
                </c:pt>
                <c:pt idx="3157">
                  <c:v>3160</c:v>
                </c:pt>
                <c:pt idx="3158">
                  <c:v>3161</c:v>
                </c:pt>
                <c:pt idx="3159">
                  <c:v>3162</c:v>
                </c:pt>
                <c:pt idx="3160">
                  <c:v>3163</c:v>
                </c:pt>
                <c:pt idx="3161">
                  <c:v>3164</c:v>
                </c:pt>
                <c:pt idx="3162">
                  <c:v>3165</c:v>
                </c:pt>
                <c:pt idx="3163">
                  <c:v>3166</c:v>
                </c:pt>
                <c:pt idx="3164">
                  <c:v>3167</c:v>
                </c:pt>
                <c:pt idx="3165">
                  <c:v>3168</c:v>
                </c:pt>
                <c:pt idx="3166">
                  <c:v>3169</c:v>
                </c:pt>
                <c:pt idx="3167">
                  <c:v>3170</c:v>
                </c:pt>
                <c:pt idx="3168">
                  <c:v>3171</c:v>
                </c:pt>
                <c:pt idx="3169">
                  <c:v>3172</c:v>
                </c:pt>
                <c:pt idx="3170">
                  <c:v>3173</c:v>
                </c:pt>
                <c:pt idx="3171">
                  <c:v>3174</c:v>
                </c:pt>
                <c:pt idx="3172">
                  <c:v>3175</c:v>
                </c:pt>
                <c:pt idx="3173">
                  <c:v>3176</c:v>
                </c:pt>
                <c:pt idx="3174">
                  <c:v>3177</c:v>
                </c:pt>
                <c:pt idx="3175">
                  <c:v>3178</c:v>
                </c:pt>
                <c:pt idx="3176">
                  <c:v>3179</c:v>
                </c:pt>
                <c:pt idx="3177">
                  <c:v>3180</c:v>
                </c:pt>
                <c:pt idx="3178">
                  <c:v>3181</c:v>
                </c:pt>
                <c:pt idx="3179">
                  <c:v>3182</c:v>
                </c:pt>
                <c:pt idx="3180">
                  <c:v>3183</c:v>
                </c:pt>
                <c:pt idx="3181">
                  <c:v>3184</c:v>
                </c:pt>
                <c:pt idx="3182">
                  <c:v>3185</c:v>
                </c:pt>
                <c:pt idx="3183">
                  <c:v>3186</c:v>
                </c:pt>
                <c:pt idx="3184">
                  <c:v>3187</c:v>
                </c:pt>
                <c:pt idx="3185">
                  <c:v>3188</c:v>
                </c:pt>
                <c:pt idx="3186">
                  <c:v>3189</c:v>
                </c:pt>
                <c:pt idx="3187">
                  <c:v>3190</c:v>
                </c:pt>
                <c:pt idx="3188">
                  <c:v>3191</c:v>
                </c:pt>
                <c:pt idx="3189">
                  <c:v>3193</c:v>
                </c:pt>
                <c:pt idx="3190">
                  <c:v>3194</c:v>
                </c:pt>
                <c:pt idx="3191">
                  <c:v>3195</c:v>
                </c:pt>
                <c:pt idx="3192">
                  <c:v>3196</c:v>
                </c:pt>
                <c:pt idx="3193">
                  <c:v>3197</c:v>
                </c:pt>
                <c:pt idx="3194">
                  <c:v>3198</c:v>
                </c:pt>
                <c:pt idx="3195">
                  <c:v>3199</c:v>
                </c:pt>
                <c:pt idx="3196">
                  <c:v>3200</c:v>
                </c:pt>
                <c:pt idx="3197">
                  <c:v>3201</c:v>
                </c:pt>
                <c:pt idx="3198">
                  <c:v>3202</c:v>
                </c:pt>
                <c:pt idx="3199">
                  <c:v>3203</c:v>
                </c:pt>
                <c:pt idx="3200">
                  <c:v>3204</c:v>
                </c:pt>
                <c:pt idx="3201">
                  <c:v>3205</c:v>
                </c:pt>
                <c:pt idx="3202">
                  <c:v>3206</c:v>
                </c:pt>
                <c:pt idx="3203">
                  <c:v>3207</c:v>
                </c:pt>
                <c:pt idx="3204">
                  <c:v>3208</c:v>
                </c:pt>
                <c:pt idx="3205">
                  <c:v>3209</c:v>
                </c:pt>
                <c:pt idx="3206">
                  <c:v>3210</c:v>
                </c:pt>
                <c:pt idx="3207">
                  <c:v>3211</c:v>
                </c:pt>
                <c:pt idx="3208">
                  <c:v>3212</c:v>
                </c:pt>
                <c:pt idx="3209">
                  <c:v>3213</c:v>
                </c:pt>
                <c:pt idx="3210">
                  <c:v>3214</c:v>
                </c:pt>
                <c:pt idx="3211">
                  <c:v>3215</c:v>
                </c:pt>
                <c:pt idx="3212">
                  <c:v>3216</c:v>
                </c:pt>
                <c:pt idx="3213">
                  <c:v>3217</c:v>
                </c:pt>
                <c:pt idx="3214">
                  <c:v>3218</c:v>
                </c:pt>
                <c:pt idx="3215">
                  <c:v>3219</c:v>
                </c:pt>
                <c:pt idx="3216">
                  <c:v>3220</c:v>
                </c:pt>
                <c:pt idx="3217">
                  <c:v>3221</c:v>
                </c:pt>
                <c:pt idx="3218">
                  <c:v>3222</c:v>
                </c:pt>
                <c:pt idx="3219">
                  <c:v>3223</c:v>
                </c:pt>
                <c:pt idx="3220">
                  <c:v>3224</c:v>
                </c:pt>
                <c:pt idx="3221">
                  <c:v>3225</c:v>
                </c:pt>
                <c:pt idx="3222">
                  <c:v>3226</c:v>
                </c:pt>
                <c:pt idx="3223">
                  <c:v>3227</c:v>
                </c:pt>
                <c:pt idx="3224">
                  <c:v>3228</c:v>
                </c:pt>
                <c:pt idx="3225">
                  <c:v>3229</c:v>
                </c:pt>
                <c:pt idx="3226">
                  <c:v>3230</c:v>
                </c:pt>
                <c:pt idx="3227">
                  <c:v>3231</c:v>
                </c:pt>
                <c:pt idx="3228">
                  <c:v>3232</c:v>
                </c:pt>
                <c:pt idx="3229">
                  <c:v>3233</c:v>
                </c:pt>
                <c:pt idx="3230">
                  <c:v>3234</c:v>
                </c:pt>
                <c:pt idx="3231">
                  <c:v>3235</c:v>
                </c:pt>
                <c:pt idx="3232">
                  <c:v>3236</c:v>
                </c:pt>
                <c:pt idx="3233">
                  <c:v>3237</c:v>
                </c:pt>
                <c:pt idx="3234">
                  <c:v>3238</c:v>
                </c:pt>
                <c:pt idx="3235">
                  <c:v>3239</c:v>
                </c:pt>
                <c:pt idx="3236">
                  <c:v>3240</c:v>
                </c:pt>
                <c:pt idx="3237">
                  <c:v>3241</c:v>
                </c:pt>
                <c:pt idx="3238">
                  <c:v>3242</c:v>
                </c:pt>
                <c:pt idx="3239">
                  <c:v>3243</c:v>
                </c:pt>
                <c:pt idx="3240">
                  <c:v>3244</c:v>
                </c:pt>
                <c:pt idx="3241">
                  <c:v>3245</c:v>
                </c:pt>
                <c:pt idx="3242">
                  <c:v>3247</c:v>
                </c:pt>
                <c:pt idx="3243">
                  <c:v>3248</c:v>
                </c:pt>
                <c:pt idx="3244">
                  <c:v>3249</c:v>
                </c:pt>
                <c:pt idx="3245">
                  <c:v>3250</c:v>
                </c:pt>
                <c:pt idx="3246">
                  <c:v>3251</c:v>
                </c:pt>
                <c:pt idx="3247">
                  <c:v>3253</c:v>
                </c:pt>
                <c:pt idx="3248">
                  <c:v>3254</c:v>
                </c:pt>
                <c:pt idx="3249">
                  <c:v>3255</c:v>
                </c:pt>
                <c:pt idx="3250">
                  <c:v>3256</c:v>
                </c:pt>
                <c:pt idx="3251">
                  <c:v>3257</c:v>
                </c:pt>
                <c:pt idx="3252">
                  <c:v>3258</c:v>
                </c:pt>
                <c:pt idx="3253">
                  <c:v>3259</c:v>
                </c:pt>
                <c:pt idx="3254">
                  <c:v>3260</c:v>
                </c:pt>
                <c:pt idx="3255">
                  <c:v>3261</c:v>
                </c:pt>
                <c:pt idx="3256">
                  <c:v>3262</c:v>
                </c:pt>
                <c:pt idx="3257">
                  <c:v>3263</c:v>
                </c:pt>
                <c:pt idx="3258">
                  <c:v>3264</c:v>
                </c:pt>
                <c:pt idx="3259">
                  <c:v>3265</c:v>
                </c:pt>
                <c:pt idx="3260">
                  <c:v>3266</c:v>
                </c:pt>
                <c:pt idx="3261">
                  <c:v>3267</c:v>
                </c:pt>
                <c:pt idx="3262">
                  <c:v>3268</c:v>
                </c:pt>
                <c:pt idx="3263">
                  <c:v>3269</c:v>
                </c:pt>
                <c:pt idx="3264">
                  <c:v>3270</c:v>
                </c:pt>
                <c:pt idx="3265">
                  <c:v>3271</c:v>
                </c:pt>
                <c:pt idx="3266">
                  <c:v>3272</c:v>
                </c:pt>
                <c:pt idx="3267">
                  <c:v>3273</c:v>
                </c:pt>
                <c:pt idx="3268">
                  <c:v>3274</c:v>
                </c:pt>
                <c:pt idx="3269">
                  <c:v>3275</c:v>
                </c:pt>
                <c:pt idx="3270">
                  <c:v>3276</c:v>
                </c:pt>
                <c:pt idx="3271">
                  <c:v>3277</c:v>
                </c:pt>
                <c:pt idx="3272">
                  <c:v>3278</c:v>
                </c:pt>
                <c:pt idx="3273">
                  <c:v>3279</c:v>
                </c:pt>
                <c:pt idx="3274">
                  <c:v>3280</c:v>
                </c:pt>
                <c:pt idx="3275">
                  <c:v>3282</c:v>
                </c:pt>
                <c:pt idx="3276">
                  <c:v>3283</c:v>
                </c:pt>
                <c:pt idx="3277">
                  <c:v>3284</c:v>
                </c:pt>
                <c:pt idx="3278">
                  <c:v>3285</c:v>
                </c:pt>
                <c:pt idx="3279">
                  <c:v>3286</c:v>
                </c:pt>
                <c:pt idx="3280">
                  <c:v>3287</c:v>
                </c:pt>
                <c:pt idx="3281">
                  <c:v>3288</c:v>
                </c:pt>
                <c:pt idx="3282">
                  <c:v>3289</c:v>
                </c:pt>
                <c:pt idx="3283">
                  <c:v>3290</c:v>
                </c:pt>
                <c:pt idx="3284">
                  <c:v>3291</c:v>
                </c:pt>
                <c:pt idx="3285">
                  <c:v>3292</c:v>
                </c:pt>
                <c:pt idx="3286">
                  <c:v>3293</c:v>
                </c:pt>
                <c:pt idx="3287">
                  <c:v>3294</c:v>
                </c:pt>
                <c:pt idx="3288">
                  <c:v>3295</c:v>
                </c:pt>
                <c:pt idx="3289">
                  <c:v>3296</c:v>
                </c:pt>
                <c:pt idx="3290">
                  <c:v>3297</c:v>
                </c:pt>
                <c:pt idx="3291">
                  <c:v>3298</c:v>
                </c:pt>
                <c:pt idx="3292">
                  <c:v>3299</c:v>
                </c:pt>
                <c:pt idx="3293">
                  <c:v>3300</c:v>
                </c:pt>
                <c:pt idx="3294">
                  <c:v>3301</c:v>
                </c:pt>
                <c:pt idx="3295">
                  <c:v>3302</c:v>
                </c:pt>
                <c:pt idx="3296">
                  <c:v>3303</c:v>
                </c:pt>
                <c:pt idx="3297">
                  <c:v>3304</c:v>
                </c:pt>
                <c:pt idx="3298">
                  <c:v>3305</c:v>
                </c:pt>
                <c:pt idx="3299">
                  <c:v>3306</c:v>
                </c:pt>
                <c:pt idx="3300">
                  <c:v>3307</c:v>
                </c:pt>
                <c:pt idx="3301">
                  <c:v>3308</c:v>
                </c:pt>
                <c:pt idx="3302">
                  <c:v>3309</c:v>
                </c:pt>
                <c:pt idx="3303">
                  <c:v>3310</c:v>
                </c:pt>
                <c:pt idx="3304">
                  <c:v>3311</c:v>
                </c:pt>
                <c:pt idx="3305">
                  <c:v>3312</c:v>
                </c:pt>
                <c:pt idx="3306">
                  <c:v>3313</c:v>
                </c:pt>
                <c:pt idx="3307">
                  <c:v>3314</c:v>
                </c:pt>
                <c:pt idx="3308">
                  <c:v>3315</c:v>
                </c:pt>
                <c:pt idx="3309">
                  <c:v>3316</c:v>
                </c:pt>
                <c:pt idx="3310">
                  <c:v>3317</c:v>
                </c:pt>
                <c:pt idx="3311">
                  <c:v>3318</c:v>
                </c:pt>
                <c:pt idx="3312">
                  <c:v>3319</c:v>
                </c:pt>
                <c:pt idx="3313">
                  <c:v>3320</c:v>
                </c:pt>
                <c:pt idx="3314">
                  <c:v>3321</c:v>
                </c:pt>
                <c:pt idx="3315">
                  <c:v>3322</c:v>
                </c:pt>
                <c:pt idx="3316">
                  <c:v>3323</c:v>
                </c:pt>
                <c:pt idx="3317">
                  <c:v>3324</c:v>
                </c:pt>
                <c:pt idx="3318">
                  <c:v>3325</c:v>
                </c:pt>
                <c:pt idx="3319">
                  <c:v>3326</c:v>
                </c:pt>
                <c:pt idx="3320">
                  <c:v>3327</c:v>
                </c:pt>
                <c:pt idx="3321">
                  <c:v>3328</c:v>
                </c:pt>
                <c:pt idx="3322">
                  <c:v>3329</c:v>
                </c:pt>
                <c:pt idx="3323">
                  <c:v>3330</c:v>
                </c:pt>
                <c:pt idx="3324">
                  <c:v>3331</c:v>
                </c:pt>
                <c:pt idx="3325">
                  <c:v>3332</c:v>
                </c:pt>
                <c:pt idx="3326">
                  <c:v>3333</c:v>
                </c:pt>
                <c:pt idx="3327">
                  <c:v>3334</c:v>
                </c:pt>
                <c:pt idx="3328">
                  <c:v>3335</c:v>
                </c:pt>
                <c:pt idx="3329">
                  <c:v>3336</c:v>
                </c:pt>
                <c:pt idx="3330">
                  <c:v>3337</c:v>
                </c:pt>
                <c:pt idx="3331">
                  <c:v>3338</c:v>
                </c:pt>
                <c:pt idx="3332">
                  <c:v>3339</c:v>
                </c:pt>
                <c:pt idx="3333">
                  <c:v>3340</c:v>
                </c:pt>
                <c:pt idx="3334">
                  <c:v>3341</c:v>
                </c:pt>
                <c:pt idx="3335">
                  <c:v>3342</c:v>
                </c:pt>
                <c:pt idx="3336">
                  <c:v>3343</c:v>
                </c:pt>
                <c:pt idx="3337">
                  <c:v>3344</c:v>
                </c:pt>
                <c:pt idx="3338">
                  <c:v>3345</c:v>
                </c:pt>
                <c:pt idx="3339">
                  <c:v>3346</c:v>
                </c:pt>
                <c:pt idx="3340">
                  <c:v>3347</c:v>
                </c:pt>
                <c:pt idx="3341">
                  <c:v>3348</c:v>
                </c:pt>
                <c:pt idx="3342">
                  <c:v>3349</c:v>
                </c:pt>
                <c:pt idx="3343">
                  <c:v>3350</c:v>
                </c:pt>
                <c:pt idx="3344">
                  <c:v>3351</c:v>
                </c:pt>
                <c:pt idx="3345">
                  <c:v>3352</c:v>
                </c:pt>
                <c:pt idx="3346">
                  <c:v>3353</c:v>
                </c:pt>
                <c:pt idx="3347">
                  <c:v>3355</c:v>
                </c:pt>
                <c:pt idx="3348">
                  <c:v>3356</c:v>
                </c:pt>
                <c:pt idx="3349">
                  <c:v>3357</c:v>
                </c:pt>
                <c:pt idx="3350">
                  <c:v>3358</c:v>
                </c:pt>
                <c:pt idx="3351">
                  <c:v>3359</c:v>
                </c:pt>
                <c:pt idx="3352">
                  <c:v>3360</c:v>
                </c:pt>
                <c:pt idx="3353">
                  <c:v>3361</c:v>
                </c:pt>
                <c:pt idx="3354">
                  <c:v>3362</c:v>
                </c:pt>
                <c:pt idx="3355">
                  <c:v>3363</c:v>
                </c:pt>
                <c:pt idx="3356">
                  <c:v>3364</c:v>
                </c:pt>
                <c:pt idx="3357">
                  <c:v>3365</c:v>
                </c:pt>
                <c:pt idx="3358">
                  <c:v>3366</c:v>
                </c:pt>
                <c:pt idx="3359">
                  <c:v>3367</c:v>
                </c:pt>
                <c:pt idx="3360">
                  <c:v>3368</c:v>
                </c:pt>
                <c:pt idx="3361">
                  <c:v>3369</c:v>
                </c:pt>
                <c:pt idx="3362">
                  <c:v>3370</c:v>
                </c:pt>
                <c:pt idx="3363">
                  <c:v>3371</c:v>
                </c:pt>
                <c:pt idx="3364">
                  <c:v>3372</c:v>
                </c:pt>
                <c:pt idx="3365">
                  <c:v>3373</c:v>
                </c:pt>
                <c:pt idx="3366">
                  <c:v>3374</c:v>
                </c:pt>
                <c:pt idx="3367">
                  <c:v>3375</c:v>
                </c:pt>
                <c:pt idx="3368">
                  <c:v>3376</c:v>
                </c:pt>
                <c:pt idx="3369">
                  <c:v>3377</c:v>
                </c:pt>
                <c:pt idx="3370">
                  <c:v>3378</c:v>
                </c:pt>
                <c:pt idx="3371">
                  <c:v>3379</c:v>
                </c:pt>
                <c:pt idx="3372">
                  <c:v>3380</c:v>
                </c:pt>
                <c:pt idx="3373">
                  <c:v>3381</c:v>
                </c:pt>
                <c:pt idx="3374">
                  <c:v>3382</c:v>
                </c:pt>
                <c:pt idx="3375">
                  <c:v>3383</c:v>
                </c:pt>
                <c:pt idx="3376">
                  <c:v>3384</c:v>
                </c:pt>
                <c:pt idx="3377">
                  <c:v>3385</c:v>
                </c:pt>
                <c:pt idx="3378">
                  <c:v>3386</c:v>
                </c:pt>
                <c:pt idx="3379">
                  <c:v>3387</c:v>
                </c:pt>
                <c:pt idx="3380">
                  <c:v>3388</c:v>
                </c:pt>
                <c:pt idx="3381">
                  <c:v>3389</c:v>
                </c:pt>
                <c:pt idx="3382">
                  <c:v>3390</c:v>
                </c:pt>
                <c:pt idx="3383">
                  <c:v>3391</c:v>
                </c:pt>
                <c:pt idx="3384">
                  <c:v>3392</c:v>
                </c:pt>
                <c:pt idx="3385">
                  <c:v>3393</c:v>
                </c:pt>
                <c:pt idx="3386">
                  <c:v>3394</c:v>
                </c:pt>
                <c:pt idx="3387">
                  <c:v>3395</c:v>
                </c:pt>
                <c:pt idx="3388">
                  <c:v>3396</c:v>
                </c:pt>
                <c:pt idx="3389">
                  <c:v>3397</c:v>
                </c:pt>
                <c:pt idx="3390">
                  <c:v>3398</c:v>
                </c:pt>
                <c:pt idx="3391">
                  <c:v>3399</c:v>
                </c:pt>
                <c:pt idx="3392">
                  <c:v>3400</c:v>
                </c:pt>
                <c:pt idx="3393">
                  <c:v>3401</c:v>
                </c:pt>
                <c:pt idx="3394">
                  <c:v>3402</c:v>
                </c:pt>
                <c:pt idx="3395">
                  <c:v>3403</c:v>
                </c:pt>
                <c:pt idx="3396">
                  <c:v>3404</c:v>
                </c:pt>
                <c:pt idx="3397">
                  <c:v>3405</c:v>
                </c:pt>
                <c:pt idx="3398">
                  <c:v>3406</c:v>
                </c:pt>
                <c:pt idx="3399">
                  <c:v>3407</c:v>
                </c:pt>
                <c:pt idx="3400">
                  <c:v>3408</c:v>
                </c:pt>
                <c:pt idx="3401">
                  <c:v>3409</c:v>
                </c:pt>
                <c:pt idx="3402">
                  <c:v>3410</c:v>
                </c:pt>
                <c:pt idx="3403">
                  <c:v>3411</c:v>
                </c:pt>
                <c:pt idx="3404">
                  <c:v>3412</c:v>
                </c:pt>
                <c:pt idx="3405">
                  <c:v>3413</c:v>
                </c:pt>
                <c:pt idx="3406">
                  <c:v>3414</c:v>
                </c:pt>
                <c:pt idx="3407">
                  <c:v>3415</c:v>
                </c:pt>
                <c:pt idx="3408">
                  <c:v>3416</c:v>
                </c:pt>
                <c:pt idx="3409">
                  <c:v>3417</c:v>
                </c:pt>
                <c:pt idx="3410">
                  <c:v>3418</c:v>
                </c:pt>
                <c:pt idx="3411">
                  <c:v>3419</c:v>
                </c:pt>
                <c:pt idx="3412">
                  <c:v>3420</c:v>
                </c:pt>
                <c:pt idx="3413">
                  <c:v>3421</c:v>
                </c:pt>
                <c:pt idx="3414">
                  <c:v>3422</c:v>
                </c:pt>
                <c:pt idx="3415">
                  <c:v>3423</c:v>
                </c:pt>
                <c:pt idx="3416">
                  <c:v>3424</c:v>
                </c:pt>
                <c:pt idx="3417">
                  <c:v>3425</c:v>
                </c:pt>
                <c:pt idx="3418">
                  <c:v>3426</c:v>
                </c:pt>
                <c:pt idx="3419">
                  <c:v>3427</c:v>
                </c:pt>
                <c:pt idx="3420">
                  <c:v>3428</c:v>
                </c:pt>
                <c:pt idx="3421">
                  <c:v>3429</c:v>
                </c:pt>
                <c:pt idx="3422">
                  <c:v>3430</c:v>
                </c:pt>
                <c:pt idx="3423">
                  <c:v>3431</c:v>
                </c:pt>
                <c:pt idx="3424">
                  <c:v>3432</c:v>
                </c:pt>
                <c:pt idx="3425">
                  <c:v>3433</c:v>
                </c:pt>
                <c:pt idx="3426">
                  <c:v>3434</c:v>
                </c:pt>
                <c:pt idx="3427">
                  <c:v>3435</c:v>
                </c:pt>
                <c:pt idx="3428">
                  <c:v>3437</c:v>
                </c:pt>
                <c:pt idx="3429">
                  <c:v>3438</c:v>
                </c:pt>
                <c:pt idx="3430">
                  <c:v>3439</c:v>
                </c:pt>
                <c:pt idx="3431">
                  <c:v>3440</c:v>
                </c:pt>
                <c:pt idx="3432">
                  <c:v>3441</c:v>
                </c:pt>
                <c:pt idx="3433">
                  <c:v>3442</c:v>
                </c:pt>
                <c:pt idx="3434">
                  <c:v>3443</c:v>
                </c:pt>
                <c:pt idx="3435">
                  <c:v>3444</c:v>
                </c:pt>
                <c:pt idx="3436">
                  <c:v>3445</c:v>
                </c:pt>
                <c:pt idx="3437">
                  <c:v>3446</c:v>
                </c:pt>
                <c:pt idx="3438">
                  <c:v>3447</c:v>
                </c:pt>
                <c:pt idx="3439">
                  <c:v>3448</c:v>
                </c:pt>
                <c:pt idx="3440">
                  <c:v>3449</c:v>
                </c:pt>
                <c:pt idx="3441">
                  <c:v>3450</c:v>
                </c:pt>
                <c:pt idx="3442">
                  <c:v>3451</c:v>
                </c:pt>
                <c:pt idx="3443">
                  <c:v>3452</c:v>
                </c:pt>
                <c:pt idx="3444">
                  <c:v>3453</c:v>
                </c:pt>
                <c:pt idx="3445">
                  <c:v>3454</c:v>
                </c:pt>
                <c:pt idx="3446">
                  <c:v>3455</c:v>
                </c:pt>
                <c:pt idx="3447">
                  <c:v>3456</c:v>
                </c:pt>
                <c:pt idx="3448">
                  <c:v>3457</c:v>
                </c:pt>
                <c:pt idx="3449">
                  <c:v>3458</c:v>
                </c:pt>
                <c:pt idx="3450">
                  <c:v>3459</c:v>
                </c:pt>
                <c:pt idx="3451">
                  <c:v>3460</c:v>
                </c:pt>
                <c:pt idx="3452">
                  <c:v>3461</c:v>
                </c:pt>
                <c:pt idx="3453">
                  <c:v>3462</c:v>
                </c:pt>
                <c:pt idx="3454">
                  <c:v>3463</c:v>
                </c:pt>
                <c:pt idx="3455">
                  <c:v>3464</c:v>
                </c:pt>
                <c:pt idx="3456">
                  <c:v>3465</c:v>
                </c:pt>
                <c:pt idx="3457">
                  <c:v>3466</c:v>
                </c:pt>
                <c:pt idx="3458">
                  <c:v>3467</c:v>
                </c:pt>
                <c:pt idx="3459">
                  <c:v>3468</c:v>
                </c:pt>
                <c:pt idx="3460">
                  <c:v>3469</c:v>
                </c:pt>
                <c:pt idx="3461">
                  <c:v>3470</c:v>
                </c:pt>
                <c:pt idx="3462">
                  <c:v>3471</c:v>
                </c:pt>
                <c:pt idx="3463">
                  <c:v>3472</c:v>
                </c:pt>
                <c:pt idx="3464">
                  <c:v>3473</c:v>
                </c:pt>
                <c:pt idx="3465">
                  <c:v>3474</c:v>
                </c:pt>
                <c:pt idx="3466">
                  <c:v>3476</c:v>
                </c:pt>
                <c:pt idx="3467">
                  <c:v>3477</c:v>
                </c:pt>
                <c:pt idx="3468">
                  <c:v>3478</c:v>
                </c:pt>
                <c:pt idx="3469">
                  <c:v>3479</c:v>
                </c:pt>
                <c:pt idx="3470">
                  <c:v>3480</c:v>
                </c:pt>
                <c:pt idx="3471">
                  <c:v>3481</c:v>
                </c:pt>
                <c:pt idx="3472">
                  <c:v>3482</c:v>
                </c:pt>
                <c:pt idx="3473">
                  <c:v>3483</c:v>
                </c:pt>
                <c:pt idx="3474">
                  <c:v>3484</c:v>
                </c:pt>
                <c:pt idx="3475">
                  <c:v>3485</c:v>
                </c:pt>
                <c:pt idx="3476">
                  <c:v>3486</c:v>
                </c:pt>
                <c:pt idx="3477">
                  <c:v>3487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3504</c:v>
                </c:pt>
                <c:pt idx="3493">
                  <c:v>3505</c:v>
                </c:pt>
                <c:pt idx="3494">
                  <c:v>3506</c:v>
                </c:pt>
                <c:pt idx="3495">
                  <c:v>3507</c:v>
                </c:pt>
                <c:pt idx="3496">
                  <c:v>3508</c:v>
                </c:pt>
                <c:pt idx="3497">
                  <c:v>3509</c:v>
                </c:pt>
                <c:pt idx="3498">
                  <c:v>3510</c:v>
                </c:pt>
                <c:pt idx="3499">
                  <c:v>3511</c:v>
                </c:pt>
                <c:pt idx="3500">
                  <c:v>3512</c:v>
                </c:pt>
                <c:pt idx="3501">
                  <c:v>3513</c:v>
                </c:pt>
                <c:pt idx="3502">
                  <c:v>3514</c:v>
                </c:pt>
                <c:pt idx="3503">
                  <c:v>3515</c:v>
                </c:pt>
                <c:pt idx="3504">
                  <c:v>3516</c:v>
                </c:pt>
                <c:pt idx="3505">
                  <c:v>3517</c:v>
                </c:pt>
                <c:pt idx="3506">
                  <c:v>3518</c:v>
                </c:pt>
                <c:pt idx="3507">
                  <c:v>3519</c:v>
                </c:pt>
                <c:pt idx="3508">
                  <c:v>3520</c:v>
                </c:pt>
                <c:pt idx="3509">
                  <c:v>3521</c:v>
                </c:pt>
                <c:pt idx="3510">
                  <c:v>3522</c:v>
                </c:pt>
                <c:pt idx="3511">
                  <c:v>3523</c:v>
                </c:pt>
                <c:pt idx="3512">
                  <c:v>3524</c:v>
                </c:pt>
                <c:pt idx="3513">
                  <c:v>3526</c:v>
                </c:pt>
                <c:pt idx="3514">
                  <c:v>3527</c:v>
                </c:pt>
                <c:pt idx="3515">
                  <c:v>3528</c:v>
                </c:pt>
                <c:pt idx="3516">
                  <c:v>3529</c:v>
                </c:pt>
                <c:pt idx="3517">
                  <c:v>3530</c:v>
                </c:pt>
                <c:pt idx="3518">
                  <c:v>3531</c:v>
                </c:pt>
                <c:pt idx="3519">
                  <c:v>3532</c:v>
                </c:pt>
                <c:pt idx="3520">
                  <c:v>3533</c:v>
                </c:pt>
                <c:pt idx="3521">
                  <c:v>3534</c:v>
                </c:pt>
                <c:pt idx="3522">
                  <c:v>3535</c:v>
                </c:pt>
                <c:pt idx="3523">
                  <c:v>3536</c:v>
                </c:pt>
                <c:pt idx="3524">
                  <c:v>3537</c:v>
                </c:pt>
                <c:pt idx="3525">
                  <c:v>3538</c:v>
                </c:pt>
                <c:pt idx="3526">
                  <c:v>3539</c:v>
                </c:pt>
                <c:pt idx="3527">
                  <c:v>3540</c:v>
                </c:pt>
                <c:pt idx="3528">
                  <c:v>3541</c:v>
                </c:pt>
                <c:pt idx="3529">
                  <c:v>3542</c:v>
                </c:pt>
                <c:pt idx="3530">
                  <c:v>3543</c:v>
                </c:pt>
                <c:pt idx="3531">
                  <c:v>3544</c:v>
                </c:pt>
                <c:pt idx="3532">
                  <c:v>3545</c:v>
                </c:pt>
                <c:pt idx="3533">
                  <c:v>3546</c:v>
                </c:pt>
                <c:pt idx="3534">
                  <c:v>3547</c:v>
                </c:pt>
                <c:pt idx="3535">
                  <c:v>3548</c:v>
                </c:pt>
                <c:pt idx="3536">
                  <c:v>3549</c:v>
                </c:pt>
                <c:pt idx="3537">
                  <c:v>3550</c:v>
                </c:pt>
                <c:pt idx="3538">
                  <c:v>3551</c:v>
                </c:pt>
                <c:pt idx="3539">
                  <c:v>3552</c:v>
                </c:pt>
                <c:pt idx="3540">
                  <c:v>3553</c:v>
                </c:pt>
                <c:pt idx="3541">
                  <c:v>3554</c:v>
                </c:pt>
                <c:pt idx="3542">
                  <c:v>3555</c:v>
                </c:pt>
                <c:pt idx="3543">
                  <c:v>3556</c:v>
                </c:pt>
                <c:pt idx="3544">
                  <c:v>3557</c:v>
                </c:pt>
                <c:pt idx="3545">
                  <c:v>3558</c:v>
                </c:pt>
                <c:pt idx="3546">
                  <c:v>3559</c:v>
                </c:pt>
                <c:pt idx="3547">
                  <c:v>3560</c:v>
                </c:pt>
                <c:pt idx="3548">
                  <c:v>3561</c:v>
                </c:pt>
                <c:pt idx="3549">
                  <c:v>3562</c:v>
                </c:pt>
                <c:pt idx="3550">
                  <c:v>3563</c:v>
                </c:pt>
                <c:pt idx="3551">
                  <c:v>3564</c:v>
                </c:pt>
                <c:pt idx="3552">
                  <c:v>3565</c:v>
                </c:pt>
                <c:pt idx="3553">
                  <c:v>3566</c:v>
                </c:pt>
                <c:pt idx="3554">
                  <c:v>3567</c:v>
                </c:pt>
                <c:pt idx="3555">
                  <c:v>3568</c:v>
                </c:pt>
                <c:pt idx="3556">
                  <c:v>3569</c:v>
                </c:pt>
                <c:pt idx="3557">
                  <c:v>3570</c:v>
                </c:pt>
                <c:pt idx="3558">
                  <c:v>3571</c:v>
                </c:pt>
                <c:pt idx="3559">
                  <c:v>3572</c:v>
                </c:pt>
                <c:pt idx="3560">
                  <c:v>3573</c:v>
                </c:pt>
                <c:pt idx="3561">
                  <c:v>3574</c:v>
                </c:pt>
                <c:pt idx="3562">
                  <c:v>3575</c:v>
                </c:pt>
                <c:pt idx="3563">
                  <c:v>3576</c:v>
                </c:pt>
                <c:pt idx="3564">
                  <c:v>3577</c:v>
                </c:pt>
                <c:pt idx="3565">
                  <c:v>3578</c:v>
                </c:pt>
                <c:pt idx="3566">
                  <c:v>3579</c:v>
                </c:pt>
                <c:pt idx="3567">
                  <c:v>3580</c:v>
                </c:pt>
                <c:pt idx="3568">
                  <c:v>3581</c:v>
                </c:pt>
                <c:pt idx="3569">
                  <c:v>3582</c:v>
                </c:pt>
                <c:pt idx="3570">
                  <c:v>3583</c:v>
                </c:pt>
                <c:pt idx="3571">
                  <c:v>3584</c:v>
                </c:pt>
                <c:pt idx="3572">
                  <c:v>3585</c:v>
                </c:pt>
                <c:pt idx="3573">
                  <c:v>3586</c:v>
                </c:pt>
                <c:pt idx="3574">
                  <c:v>3587</c:v>
                </c:pt>
                <c:pt idx="3575">
                  <c:v>3588</c:v>
                </c:pt>
                <c:pt idx="3576">
                  <c:v>3589</c:v>
                </c:pt>
                <c:pt idx="3577">
                  <c:v>3590</c:v>
                </c:pt>
                <c:pt idx="3578">
                  <c:v>3591</c:v>
                </c:pt>
                <c:pt idx="3579">
                  <c:v>3593</c:v>
                </c:pt>
                <c:pt idx="3580">
                  <c:v>3594</c:v>
                </c:pt>
                <c:pt idx="3581">
                  <c:v>3595</c:v>
                </c:pt>
                <c:pt idx="3582">
                  <c:v>3596</c:v>
                </c:pt>
                <c:pt idx="3583">
                  <c:v>3597</c:v>
                </c:pt>
                <c:pt idx="3584">
                  <c:v>3598</c:v>
                </c:pt>
                <c:pt idx="3585">
                  <c:v>3599</c:v>
                </c:pt>
                <c:pt idx="3586">
                  <c:v>3600</c:v>
                </c:pt>
                <c:pt idx="3587">
                  <c:v>3601</c:v>
                </c:pt>
                <c:pt idx="3588">
                  <c:v>3602</c:v>
                </c:pt>
                <c:pt idx="3589">
                  <c:v>3603</c:v>
                </c:pt>
                <c:pt idx="3590">
                  <c:v>3604</c:v>
                </c:pt>
                <c:pt idx="3591">
                  <c:v>3605</c:v>
                </c:pt>
                <c:pt idx="3592">
                  <c:v>3606</c:v>
                </c:pt>
                <c:pt idx="3593">
                  <c:v>3607</c:v>
                </c:pt>
                <c:pt idx="3594">
                  <c:v>3609</c:v>
                </c:pt>
                <c:pt idx="3595">
                  <c:v>3610</c:v>
                </c:pt>
                <c:pt idx="3596">
                  <c:v>3611</c:v>
                </c:pt>
                <c:pt idx="3597">
                  <c:v>3612</c:v>
                </c:pt>
                <c:pt idx="3598">
                  <c:v>3613</c:v>
                </c:pt>
                <c:pt idx="3599">
                  <c:v>3614</c:v>
                </c:pt>
                <c:pt idx="3600">
                  <c:v>3615</c:v>
                </c:pt>
                <c:pt idx="3601">
                  <c:v>3616</c:v>
                </c:pt>
                <c:pt idx="3602">
                  <c:v>3617</c:v>
                </c:pt>
                <c:pt idx="3603">
                  <c:v>3618</c:v>
                </c:pt>
                <c:pt idx="3604">
                  <c:v>3619</c:v>
                </c:pt>
                <c:pt idx="3605">
                  <c:v>3620</c:v>
                </c:pt>
                <c:pt idx="3606">
                  <c:v>3622</c:v>
                </c:pt>
                <c:pt idx="3607">
                  <c:v>3623</c:v>
                </c:pt>
                <c:pt idx="3608">
                  <c:v>3624</c:v>
                </c:pt>
                <c:pt idx="3609">
                  <c:v>3625</c:v>
                </c:pt>
                <c:pt idx="3610">
                  <c:v>3626</c:v>
                </c:pt>
                <c:pt idx="3611">
                  <c:v>3627</c:v>
                </c:pt>
                <c:pt idx="3612">
                  <c:v>3628</c:v>
                </c:pt>
                <c:pt idx="3613">
                  <c:v>3629</c:v>
                </c:pt>
                <c:pt idx="3614">
                  <c:v>3630</c:v>
                </c:pt>
                <c:pt idx="3615">
                  <c:v>3631</c:v>
                </c:pt>
                <c:pt idx="3616">
                  <c:v>3632</c:v>
                </c:pt>
                <c:pt idx="3617">
                  <c:v>3633</c:v>
                </c:pt>
                <c:pt idx="3618">
                  <c:v>3634</c:v>
                </c:pt>
                <c:pt idx="3619">
                  <c:v>3635</c:v>
                </c:pt>
                <c:pt idx="3620">
                  <c:v>3636</c:v>
                </c:pt>
                <c:pt idx="3621">
                  <c:v>3637</c:v>
                </c:pt>
                <c:pt idx="3622">
                  <c:v>3638</c:v>
                </c:pt>
                <c:pt idx="3623">
                  <c:v>3639</c:v>
                </c:pt>
                <c:pt idx="3624">
                  <c:v>3640</c:v>
                </c:pt>
                <c:pt idx="3625">
                  <c:v>3641</c:v>
                </c:pt>
                <c:pt idx="3626">
                  <c:v>3644</c:v>
                </c:pt>
                <c:pt idx="3627">
                  <c:v>3645</c:v>
                </c:pt>
                <c:pt idx="3628">
                  <c:v>3646</c:v>
                </c:pt>
                <c:pt idx="3629">
                  <c:v>3647</c:v>
                </c:pt>
                <c:pt idx="3630">
                  <c:v>3648</c:v>
                </c:pt>
                <c:pt idx="3631">
                  <c:v>3649</c:v>
                </c:pt>
                <c:pt idx="3632">
                  <c:v>3650</c:v>
                </c:pt>
                <c:pt idx="3633">
                  <c:v>3651</c:v>
                </c:pt>
                <c:pt idx="3634">
                  <c:v>3652</c:v>
                </c:pt>
                <c:pt idx="3635">
                  <c:v>3653</c:v>
                </c:pt>
                <c:pt idx="3636">
                  <c:v>3654</c:v>
                </c:pt>
                <c:pt idx="3637">
                  <c:v>3655</c:v>
                </c:pt>
                <c:pt idx="3638">
                  <c:v>3656</c:v>
                </c:pt>
                <c:pt idx="3639">
                  <c:v>3657</c:v>
                </c:pt>
                <c:pt idx="3640">
                  <c:v>3658</c:v>
                </c:pt>
                <c:pt idx="3641">
                  <c:v>3659</c:v>
                </c:pt>
                <c:pt idx="3642">
                  <c:v>3660</c:v>
                </c:pt>
                <c:pt idx="3643">
                  <c:v>3661</c:v>
                </c:pt>
                <c:pt idx="3644">
                  <c:v>3662</c:v>
                </c:pt>
                <c:pt idx="3645">
                  <c:v>3663</c:v>
                </c:pt>
                <c:pt idx="3646">
                  <c:v>3664</c:v>
                </c:pt>
                <c:pt idx="3647">
                  <c:v>3665</c:v>
                </c:pt>
                <c:pt idx="3648">
                  <c:v>3666</c:v>
                </c:pt>
                <c:pt idx="3649">
                  <c:v>3667</c:v>
                </c:pt>
                <c:pt idx="3650">
                  <c:v>3668</c:v>
                </c:pt>
                <c:pt idx="3651">
                  <c:v>3669</c:v>
                </c:pt>
                <c:pt idx="3652">
                  <c:v>3670</c:v>
                </c:pt>
                <c:pt idx="3653">
                  <c:v>3671</c:v>
                </c:pt>
                <c:pt idx="3654">
                  <c:v>3672</c:v>
                </c:pt>
                <c:pt idx="3655">
                  <c:v>3673</c:v>
                </c:pt>
                <c:pt idx="3656">
                  <c:v>3674</c:v>
                </c:pt>
                <c:pt idx="3657">
                  <c:v>3675</c:v>
                </c:pt>
                <c:pt idx="3658">
                  <c:v>3676</c:v>
                </c:pt>
                <c:pt idx="3659">
                  <c:v>3677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3683</c:v>
                </c:pt>
                <c:pt idx="3664">
                  <c:v>3684</c:v>
                </c:pt>
                <c:pt idx="3665">
                  <c:v>3685</c:v>
                </c:pt>
                <c:pt idx="3666">
                  <c:v>3686</c:v>
                </c:pt>
                <c:pt idx="3667">
                  <c:v>3687</c:v>
                </c:pt>
                <c:pt idx="3668">
                  <c:v>3688</c:v>
                </c:pt>
                <c:pt idx="3669">
                  <c:v>3689</c:v>
                </c:pt>
                <c:pt idx="3670">
                  <c:v>3691</c:v>
                </c:pt>
                <c:pt idx="3671">
                  <c:v>3692</c:v>
                </c:pt>
                <c:pt idx="3672">
                  <c:v>3693</c:v>
                </c:pt>
                <c:pt idx="3673">
                  <c:v>3694</c:v>
                </c:pt>
                <c:pt idx="3674">
                  <c:v>3695</c:v>
                </c:pt>
                <c:pt idx="3675">
                  <c:v>3696</c:v>
                </c:pt>
                <c:pt idx="3676">
                  <c:v>3697</c:v>
                </c:pt>
                <c:pt idx="3677">
                  <c:v>3698</c:v>
                </c:pt>
                <c:pt idx="3678">
                  <c:v>3699</c:v>
                </c:pt>
                <c:pt idx="3679">
                  <c:v>3700</c:v>
                </c:pt>
                <c:pt idx="3680">
                  <c:v>3701</c:v>
                </c:pt>
                <c:pt idx="3681">
                  <c:v>3702</c:v>
                </c:pt>
                <c:pt idx="3682">
                  <c:v>3703</c:v>
                </c:pt>
                <c:pt idx="3683">
                  <c:v>3704</c:v>
                </c:pt>
                <c:pt idx="3684">
                  <c:v>3705</c:v>
                </c:pt>
                <c:pt idx="3685">
                  <c:v>3708</c:v>
                </c:pt>
                <c:pt idx="3686">
                  <c:v>3709</c:v>
                </c:pt>
                <c:pt idx="3687">
                  <c:v>3710</c:v>
                </c:pt>
                <c:pt idx="3688">
                  <c:v>3711</c:v>
                </c:pt>
                <c:pt idx="3689">
                  <c:v>3712</c:v>
                </c:pt>
                <c:pt idx="3690">
                  <c:v>3713</c:v>
                </c:pt>
                <c:pt idx="3691">
                  <c:v>3714</c:v>
                </c:pt>
                <c:pt idx="3692">
                  <c:v>3715</c:v>
                </c:pt>
                <c:pt idx="3693">
                  <c:v>3716</c:v>
                </c:pt>
                <c:pt idx="3694">
                  <c:v>3718</c:v>
                </c:pt>
                <c:pt idx="3695">
                  <c:v>3719</c:v>
                </c:pt>
                <c:pt idx="3696">
                  <c:v>3720</c:v>
                </c:pt>
                <c:pt idx="3697">
                  <c:v>3721</c:v>
                </c:pt>
                <c:pt idx="3698">
                  <c:v>3722</c:v>
                </c:pt>
                <c:pt idx="3699">
                  <c:v>3723</c:v>
                </c:pt>
                <c:pt idx="3700">
                  <c:v>3725</c:v>
                </c:pt>
                <c:pt idx="3701">
                  <c:v>3726</c:v>
                </c:pt>
                <c:pt idx="3702">
                  <c:v>3727</c:v>
                </c:pt>
                <c:pt idx="3703">
                  <c:v>3728</c:v>
                </c:pt>
                <c:pt idx="3704">
                  <c:v>3729</c:v>
                </c:pt>
                <c:pt idx="3705">
                  <c:v>3730</c:v>
                </c:pt>
                <c:pt idx="3706">
                  <c:v>3731</c:v>
                </c:pt>
                <c:pt idx="3707">
                  <c:v>3732</c:v>
                </c:pt>
                <c:pt idx="3708">
                  <c:v>3733</c:v>
                </c:pt>
                <c:pt idx="3709">
                  <c:v>3734</c:v>
                </c:pt>
                <c:pt idx="3710">
                  <c:v>3735</c:v>
                </c:pt>
                <c:pt idx="3711">
                  <c:v>3736</c:v>
                </c:pt>
                <c:pt idx="3712">
                  <c:v>3737</c:v>
                </c:pt>
                <c:pt idx="3713">
                  <c:v>3738</c:v>
                </c:pt>
                <c:pt idx="3714">
                  <c:v>3739</c:v>
                </c:pt>
                <c:pt idx="3715">
                  <c:v>3741</c:v>
                </c:pt>
                <c:pt idx="3716">
                  <c:v>3742</c:v>
                </c:pt>
                <c:pt idx="3717">
                  <c:v>3743</c:v>
                </c:pt>
                <c:pt idx="3718">
                  <c:v>3744</c:v>
                </c:pt>
                <c:pt idx="3719">
                  <c:v>3745</c:v>
                </c:pt>
                <c:pt idx="3720">
                  <c:v>3746</c:v>
                </c:pt>
                <c:pt idx="3721">
                  <c:v>3747</c:v>
                </c:pt>
                <c:pt idx="3722">
                  <c:v>3748</c:v>
                </c:pt>
                <c:pt idx="3723">
                  <c:v>3749</c:v>
                </c:pt>
                <c:pt idx="3724">
                  <c:v>3750</c:v>
                </c:pt>
                <c:pt idx="3725">
                  <c:v>3751</c:v>
                </c:pt>
                <c:pt idx="3726">
                  <c:v>3752</c:v>
                </c:pt>
                <c:pt idx="3727">
                  <c:v>3753</c:v>
                </c:pt>
                <c:pt idx="3728">
                  <c:v>3755</c:v>
                </c:pt>
                <c:pt idx="3729">
                  <c:v>3756</c:v>
                </c:pt>
                <c:pt idx="3730">
                  <c:v>3757</c:v>
                </c:pt>
                <c:pt idx="3731">
                  <c:v>3758</c:v>
                </c:pt>
                <c:pt idx="3732">
                  <c:v>3759</c:v>
                </c:pt>
                <c:pt idx="3733">
                  <c:v>3760</c:v>
                </c:pt>
                <c:pt idx="3734">
                  <c:v>3761</c:v>
                </c:pt>
                <c:pt idx="3735">
                  <c:v>3762</c:v>
                </c:pt>
                <c:pt idx="3736">
                  <c:v>3763</c:v>
                </c:pt>
                <c:pt idx="3737">
                  <c:v>3764</c:v>
                </c:pt>
                <c:pt idx="3738">
                  <c:v>3765</c:v>
                </c:pt>
                <c:pt idx="3739">
                  <c:v>3766</c:v>
                </c:pt>
                <c:pt idx="3740">
                  <c:v>3767</c:v>
                </c:pt>
                <c:pt idx="3741">
                  <c:v>3768</c:v>
                </c:pt>
                <c:pt idx="3742">
                  <c:v>3769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3773</c:v>
                </c:pt>
                <c:pt idx="3747">
                  <c:v>3775</c:v>
                </c:pt>
                <c:pt idx="3748">
                  <c:v>3776</c:v>
                </c:pt>
                <c:pt idx="3749">
                  <c:v>3777</c:v>
                </c:pt>
                <c:pt idx="3750">
                  <c:v>3778</c:v>
                </c:pt>
                <c:pt idx="3751">
                  <c:v>3779</c:v>
                </c:pt>
                <c:pt idx="3752">
                  <c:v>3780</c:v>
                </c:pt>
                <c:pt idx="3753">
                  <c:v>3781</c:v>
                </c:pt>
                <c:pt idx="3754">
                  <c:v>3782</c:v>
                </c:pt>
                <c:pt idx="3755">
                  <c:v>3783</c:v>
                </c:pt>
                <c:pt idx="3756">
                  <c:v>3784</c:v>
                </c:pt>
                <c:pt idx="3757">
                  <c:v>3785</c:v>
                </c:pt>
                <c:pt idx="3758">
                  <c:v>3786</c:v>
                </c:pt>
                <c:pt idx="3759">
                  <c:v>3787</c:v>
                </c:pt>
                <c:pt idx="3760">
                  <c:v>3788</c:v>
                </c:pt>
                <c:pt idx="3761">
                  <c:v>3789</c:v>
                </c:pt>
                <c:pt idx="3762">
                  <c:v>3790</c:v>
                </c:pt>
                <c:pt idx="3763">
                  <c:v>3791</c:v>
                </c:pt>
                <c:pt idx="3764">
                  <c:v>3793</c:v>
                </c:pt>
                <c:pt idx="3765">
                  <c:v>3794</c:v>
                </c:pt>
                <c:pt idx="3766">
                  <c:v>3795</c:v>
                </c:pt>
                <c:pt idx="3767">
                  <c:v>3796</c:v>
                </c:pt>
                <c:pt idx="3768">
                  <c:v>3798</c:v>
                </c:pt>
                <c:pt idx="3769">
                  <c:v>3799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3804</c:v>
                </c:pt>
                <c:pt idx="3774">
                  <c:v>3805</c:v>
                </c:pt>
                <c:pt idx="3775">
                  <c:v>3806</c:v>
                </c:pt>
                <c:pt idx="3776">
                  <c:v>3807</c:v>
                </c:pt>
                <c:pt idx="3777">
                  <c:v>3808</c:v>
                </c:pt>
                <c:pt idx="3778">
                  <c:v>3809</c:v>
                </c:pt>
                <c:pt idx="3779">
                  <c:v>3810</c:v>
                </c:pt>
                <c:pt idx="3780">
                  <c:v>3811</c:v>
                </c:pt>
                <c:pt idx="3781">
                  <c:v>3812</c:v>
                </c:pt>
                <c:pt idx="3782">
                  <c:v>3813</c:v>
                </c:pt>
                <c:pt idx="3783">
                  <c:v>3814</c:v>
                </c:pt>
                <c:pt idx="3784">
                  <c:v>3815</c:v>
                </c:pt>
                <c:pt idx="3785">
                  <c:v>3816</c:v>
                </c:pt>
                <c:pt idx="3786">
                  <c:v>3817</c:v>
                </c:pt>
                <c:pt idx="3787">
                  <c:v>3818</c:v>
                </c:pt>
                <c:pt idx="3788">
                  <c:v>3819</c:v>
                </c:pt>
                <c:pt idx="3789">
                  <c:v>3820</c:v>
                </c:pt>
                <c:pt idx="3790">
                  <c:v>3821</c:v>
                </c:pt>
                <c:pt idx="3791">
                  <c:v>3822</c:v>
                </c:pt>
                <c:pt idx="3792">
                  <c:v>3823</c:v>
                </c:pt>
                <c:pt idx="3793">
                  <c:v>3824</c:v>
                </c:pt>
                <c:pt idx="3794">
                  <c:v>3825</c:v>
                </c:pt>
                <c:pt idx="3795">
                  <c:v>3826</c:v>
                </c:pt>
                <c:pt idx="3796">
                  <c:v>3828</c:v>
                </c:pt>
                <c:pt idx="3797">
                  <c:v>3829</c:v>
                </c:pt>
                <c:pt idx="3798">
                  <c:v>3830</c:v>
                </c:pt>
                <c:pt idx="3799">
                  <c:v>3831</c:v>
                </c:pt>
                <c:pt idx="3800">
                  <c:v>3832</c:v>
                </c:pt>
                <c:pt idx="3801">
                  <c:v>3833</c:v>
                </c:pt>
                <c:pt idx="3802">
                  <c:v>3834</c:v>
                </c:pt>
                <c:pt idx="3803">
                  <c:v>3835</c:v>
                </c:pt>
                <c:pt idx="3804">
                  <c:v>3836</c:v>
                </c:pt>
                <c:pt idx="3805">
                  <c:v>3837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3842</c:v>
                </c:pt>
                <c:pt idx="3810">
                  <c:v>3844</c:v>
                </c:pt>
                <c:pt idx="3811">
                  <c:v>3845</c:v>
                </c:pt>
                <c:pt idx="3812">
                  <c:v>3846</c:v>
                </c:pt>
                <c:pt idx="3813">
                  <c:v>3847</c:v>
                </c:pt>
                <c:pt idx="3814">
                  <c:v>3848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3854</c:v>
                </c:pt>
                <c:pt idx="3820">
                  <c:v>3855</c:v>
                </c:pt>
                <c:pt idx="3821">
                  <c:v>3856</c:v>
                </c:pt>
                <c:pt idx="3822">
                  <c:v>3857</c:v>
                </c:pt>
                <c:pt idx="3823">
                  <c:v>3858</c:v>
                </c:pt>
                <c:pt idx="3824">
                  <c:v>3859</c:v>
                </c:pt>
                <c:pt idx="3825">
                  <c:v>3860</c:v>
                </c:pt>
                <c:pt idx="3826">
                  <c:v>3861</c:v>
                </c:pt>
                <c:pt idx="3827">
                  <c:v>3862</c:v>
                </c:pt>
                <c:pt idx="3828">
                  <c:v>3863</c:v>
                </c:pt>
                <c:pt idx="3829">
                  <c:v>3865</c:v>
                </c:pt>
                <c:pt idx="3830">
                  <c:v>3867</c:v>
                </c:pt>
                <c:pt idx="3831">
                  <c:v>3869</c:v>
                </c:pt>
                <c:pt idx="3832">
                  <c:v>3870</c:v>
                </c:pt>
                <c:pt idx="3833">
                  <c:v>3871</c:v>
                </c:pt>
                <c:pt idx="3834">
                  <c:v>3872</c:v>
                </c:pt>
                <c:pt idx="3835">
                  <c:v>3873</c:v>
                </c:pt>
                <c:pt idx="3836">
                  <c:v>3874</c:v>
                </c:pt>
                <c:pt idx="3837">
                  <c:v>3876</c:v>
                </c:pt>
                <c:pt idx="3838">
                  <c:v>3877</c:v>
                </c:pt>
                <c:pt idx="3839">
                  <c:v>3879</c:v>
                </c:pt>
                <c:pt idx="3840">
                  <c:v>3880</c:v>
                </c:pt>
                <c:pt idx="3841">
                  <c:v>3882</c:v>
                </c:pt>
                <c:pt idx="3842">
                  <c:v>3883</c:v>
                </c:pt>
                <c:pt idx="3843">
                  <c:v>3884</c:v>
                </c:pt>
                <c:pt idx="3844">
                  <c:v>3885</c:v>
                </c:pt>
                <c:pt idx="3845">
                  <c:v>3886</c:v>
                </c:pt>
                <c:pt idx="3846">
                  <c:v>3888</c:v>
                </c:pt>
                <c:pt idx="3847">
                  <c:v>3889</c:v>
                </c:pt>
                <c:pt idx="3848">
                  <c:v>3890</c:v>
                </c:pt>
                <c:pt idx="3849">
                  <c:v>3892</c:v>
                </c:pt>
                <c:pt idx="3850">
                  <c:v>3893</c:v>
                </c:pt>
                <c:pt idx="3851">
                  <c:v>3894</c:v>
                </c:pt>
                <c:pt idx="3852">
                  <c:v>3895</c:v>
                </c:pt>
                <c:pt idx="3853">
                  <c:v>3896</c:v>
                </c:pt>
                <c:pt idx="3854">
                  <c:v>3897</c:v>
                </c:pt>
                <c:pt idx="3855">
                  <c:v>3898</c:v>
                </c:pt>
                <c:pt idx="3856">
                  <c:v>3899</c:v>
                </c:pt>
                <c:pt idx="3857">
                  <c:v>3900</c:v>
                </c:pt>
                <c:pt idx="3858">
                  <c:v>3901</c:v>
                </c:pt>
                <c:pt idx="3859">
                  <c:v>3902</c:v>
                </c:pt>
                <c:pt idx="3860">
                  <c:v>3904</c:v>
                </c:pt>
                <c:pt idx="3861">
                  <c:v>3905</c:v>
                </c:pt>
                <c:pt idx="3862">
                  <c:v>3906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3911</c:v>
                </c:pt>
                <c:pt idx="3868">
                  <c:v>3912</c:v>
                </c:pt>
                <c:pt idx="3869">
                  <c:v>3913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3920</c:v>
                </c:pt>
                <c:pt idx="3876">
                  <c:v>3921</c:v>
                </c:pt>
                <c:pt idx="3877">
                  <c:v>3922</c:v>
                </c:pt>
                <c:pt idx="3878">
                  <c:v>3923</c:v>
                </c:pt>
                <c:pt idx="3879">
                  <c:v>3924</c:v>
                </c:pt>
                <c:pt idx="3880">
                  <c:v>3925</c:v>
                </c:pt>
                <c:pt idx="3881">
                  <c:v>3926</c:v>
                </c:pt>
                <c:pt idx="3882">
                  <c:v>3927</c:v>
                </c:pt>
                <c:pt idx="3883">
                  <c:v>3928</c:v>
                </c:pt>
                <c:pt idx="3884">
                  <c:v>3929</c:v>
                </c:pt>
                <c:pt idx="3885">
                  <c:v>3930</c:v>
                </c:pt>
                <c:pt idx="3886">
                  <c:v>3931</c:v>
                </c:pt>
                <c:pt idx="3887">
                  <c:v>3932</c:v>
                </c:pt>
                <c:pt idx="3888">
                  <c:v>3933</c:v>
                </c:pt>
                <c:pt idx="3889">
                  <c:v>3934</c:v>
                </c:pt>
                <c:pt idx="3890">
                  <c:v>3935</c:v>
                </c:pt>
                <c:pt idx="3891">
                  <c:v>3936</c:v>
                </c:pt>
                <c:pt idx="3892">
                  <c:v>3938</c:v>
                </c:pt>
                <c:pt idx="3893">
                  <c:v>3940</c:v>
                </c:pt>
                <c:pt idx="3894">
                  <c:v>3941</c:v>
                </c:pt>
                <c:pt idx="3895">
                  <c:v>3942</c:v>
                </c:pt>
                <c:pt idx="3896">
                  <c:v>3943</c:v>
                </c:pt>
                <c:pt idx="3897">
                  <c:v>3944</c:v>
                </c:pt>
                <c:pt idx="3898">
                  <c:v>3945</c:v>
                </c:pt>
                <c:pt idx="3899">
                  <c:v>3946</c:v>
                </c:pt>
                <c:pt idx="3900">
                  <c:v>3948</c:v>
                </c:pt>
                <c:pt idx="3901">
                  <c:v>3949</c:v>
                </c:pt>
                <c:pt idx="3902">
                  <c:v>3950</c:v>
                </c:pt>
                <c:pt idx="3903">
                  <c:v>3951</c:v>
                </c:pt>
                <c:pt idx="3904">
                  <c:v>3952</c:v>
                </c:pt>
                <c:pt idx="3905">
                  <c:v>3953</c:v>
                </c:pt>
                <c:pt idx="3906">
                  <c:v>3954</c:v>
                </c:pt>
                <c:pt idx="3907">
                  <c:v>3955</c:v>
                </c:pt>
                <c:pt idx="3908">
                  <c:v>3956</c:v>
                </c:pt>
                <c:pt idx="3909">
                  <c:v>3958</c:v>
                </c:pt>
                <c:pt idx="3910">
                  <c:v>3959</c:v>
                </c:pt>
                <c:pt idx="3911">
                  <c:v>3961</c:v>
                </c:pt>
                <c:pt idx="3912">
                  <c:v>3962</c:v>
                </c:pt>
                <c:pt idx="3913">
                  <c:v>3964</c:v>
                </c:pt>
                <c:pt idx="3914">
                  <c:v>3965</c:v>
                </c:pt>
                <c:pt idx="3915">
                  <c:v>3966</c:v>
                </c:pt>
                <c:pt idx="3916">
                  <c:v>3967</c:v>
                </c:pt>
                <c:pt idx="3917">
                  <c:v>3968</c:v>
                </c:pt>
                <c:pt idx="3918">
                  <c:v>3969</c:v>
                </c:pt>
                <c:pt idx="3919">
                  <c:v>3970</c:v>
                </c:pt>
                <c:pt idx="3920">
                  <c:v>3971</c:v>
                </c:pt>
                <c:pt idx="3921">
                  <c:v>3972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3976</c:v>
                </c:pt>
                <c:pt idx="3926">
                  <c:v>3977</c:v>
                </c:pt>
                <c:pt idx="3927">
                  <c:v>3978</c:v>
                </c:pt>
                <c:pt idx="3928">
                  <c:v>3979</c:v>
                </c:pt>
                <c:pt idx="3929">
                  <c:v>3981</c:v>
                </c:pt>
                <c:pt idx="3930">
                  <c:v>3982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3986</c:v>
                </c:pt>
                <c:pt idx="3935">
                  <c:v>3987</c:v>
                </c:pt>
                <c:pt idx="3936">
                  <c:v>3988</c:v>
                </c:pt>
                <c:pt idx="3937">
                  <c:v>3989</c:v>
                </c:pt>
                <c:pt idx="3938">
                  <c:v>3990</c:v>
                </c:pt>
                <c:pt idx="3939">
                  <c:v>3991</c:v>
                </c:pt>
                <c:pt idx="3940">
                  <c:v>3992</c:v>
                </c:pt>
                <c:pt idx="3941">
                  <c:v>3993</c:v>
                </c:pt>
                <c:pt idx="3942">
                  <c:v>3994</c:v>
                </c:pt>
                <c:pt idx="3943">
                  <c:v>3996</c:v>
                </c:pt>
                <c:pt idx="3944">
                  <c:v>3997</c:v>
                </c:pt>
                <c:pt idx="3945">
                  <c:v>3998</c:v>
                </c:pt>
                <c:pt idx="3946">
                  <c:v>3999</c:v>
                </c:pt>
                <c:pt idx="3947">
                  <c:v>4000</c:v>
                </c:pt>
                <c:pt idx="3948">
                  <c:v>4001</c:v>
                </c:pt>
                <c:pt idx="3949">
                  <c:v>4002</c:v>
                </c:pt>
                <c:pt idx="3950">
                  <c:v>4003</c:v>
                </c:pt>
                <c:pt idx="3951">
                  <c:v>4004</c:v>
                </c:pt>
                <c:pt idx="3952">
                  <c:v>4005</c:v>
                </c:pt>
                <c:pt idx="3953">
                  <c:v>4006</c:v>
                </c:pt>
                <c:pt idx="3954">
                  <c:v>4007</c:v>
                </c:pt>
                <c:pt idx="3955">
                  <c:v>4008</c:v>
                </c:pt>
                <c:pt idx="3956">
                  <c:v>4009</c:v>
                </c:pt>
                <c:pt idx="3957">
                  <c:v>4010</c:v>
                </c:pt>
                <c:pt idx="3958">
                  <c:v>4011</c:v>
                </c:pt>
                <c:pt idx="3959">
                  <c:v>4012</c:v>
                </c:pt>
                <c:pt idx="3960">
                  <c:v>4013</c:v>
                </c:pt>
                <c:pt idx="3961">
                  <c:v>4014</c:v>
                </c:pt>
                <c:pt idx="3962">
                  <c:v>4015</c:v>
                </c:pt>
                <c:pt idx="3963">
                  <c:v>4016</c:v>
                </c:pt>
                <c:pt idx="3964">
                  <c:v>4018</c:v>
                </c:pt>
                <c:pt idx="3965">
                  <c:v>4019</c:v>
                </c:pt>
                <c:pt idx="3966">
                  <c:v>4020</c:v>
                </c:pt>
                <c:pt idx="3967">
                  <c:v>4021</c:v>
                </c:pt>
                <c:pt idx="3968">
                  <c:v>4022</c:v>
                </c:pt>
                <c:pt idx="3969">
                  <c:v>4023</c:v>
                </c:pt>
                <c:pt idx="3970">
                  <c:v>4024</c:v>
                </c:pt>
                <c:pt idx="3971">
                  <c:v>4025</c:v>
                </c:pt>
                <c:pt idx="3972">
                  <c:v>4026</c:v>
                </c:pt>
                <c:pt idx="3973">
                  <c:v>4027</c:v>
                </c:pt>
                <c:pt idx="3974">
                  <c:v>4028</c:v>
                </c:pt>
                <c:pt idx="3975">
                  <c:v>4029</c:v>
                </c:pt>
                <c:pt idx="3976">
                  <c:v>4030</c:v>
                </c:pt>
                <c:pt idx="3977">
                  <c:v>4031</c:v>
                </c:pt>
                <c:pt idx="3978">
                  <c:v>4032</c:v>
                </c:pt>
                <c:pt idx="3979">
                  <c:v>4033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4038</c:v>
                </c:pt>
                <c:pt idx="3984">
                  <c:v>4040</c:v>
                </c:pt>
                <c:pt idx="3985">
                  <c:v>4041</c:v>
                </c:pt>
                <c:pt idx="3986">
                  <c:v>4042</c:v>
                </c:pt>
                <c:pt idx="3987">
                  <c:v>4044</c:v>
                </c:pt>
                <c:pt idx="3988">
                  <c:v>4046</c:v>
                </c:pt>
                <c:pt idx="3989">
                  <c:v>4047</c:v>
                </c:pt>
                <c:pt idx="3990">
                  <c:v>4048</c:v>
                </c:pt>
                <c:pt idx="3991">
                  <c:v>4049</c:v>
                </c:pt>
                <c:pt idx="3992">
                  <c:v>4050</c:v>
                </c:pt>
                <c:pt idx="3993">
                  <c:v>4051</c:v>
                </c:pt>
                <c:pt idx="3994">
                  <c:v>4052</c:v>
                </c:pt>
                <c:pt idx="3995">
                  <c:v>4054</c:v>
                </c:pt>
                <c:pt idx="3996">
                  <c:v>4056</c:v>
                </c:pt>
                <c:pt idx="3997">
                  <c:v>4057</c:v>
                </c:pt>
                <c:pt idx="3998">
                  <c:v>4058</c:v>
                </c:pt>
                <c:pt idx="3999">
                  <c:v>4059</c:v>
                </c:pt>
                <c:pt idx="4000">
                  <c:v>4060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4068</c:v>
                </c:pt>
                <c:pt idx="4009">
                  <c:v>4070</c:v>
                </c:pt>
                <c:pt idx="4010">
                  <c:v>4071</c:v>
                </c:pt>
                <c:pt idx="4011">
                  <c:v>4072</c:v>
                </c:pt>
                <c:pt idx="4012">
                  <c:v>4073</c:v>
                </c:pt>
                <c:pt idx="4013">
                  <c:v>4074</c:v>
                </c:pt>
                <c:pt idx="4014">
                  <c:v>4075</c:v>
                </c:pt>
                <c:pt idx="4015">
                  <c:v>4076</c:v>
                </c:pt>
                <c:pt idx="4016">
                  <c:v>4077</c:v>
                </c:pt>
                <c:pt idx="4017">
                  <c:v>4078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4082</c:v>
                </c:pt>
                <c:pt idx="4022">
                  <c:v>4083</c:v>
                </c:pt>
                <c:pt idx="4023">
                  <c:v>4084</c:v>
                </c:pt>
                <c:pt idx="4024">
                  <c:v>4086</c:v>
                </c:pt>
                <c:pt idx="4025">
                  <c:v>4088</c:v>
                </c:pt>
                <c:pt idx="4026">
                  <c:v>4089</c:v>
                </c:pt>
                <c:pt idx="4027">
                  <c:v>4090</c:v>
                </c:pt>
                <c:pt idx="4028">
                  <c:v>4091</c:v>
                </c:pt>
                <c:pt idx="4029">
                  <c:v>4092</c:v>
                </c:pt>
                <c:pt idx="4030">
                  <c:v>4094</c:v>
                </c:pt>
                <c:pt idx="4031">
                  <c:v>4096</c:v>
                </c:pt>
                <c:pt idx="4032">
                  <c:v>4097</c:v>
                </c:pt>
                <c:pt idx="4033">
                  <c:v>4098</c:v>
                </c:pt>
                <c:pt idx="4034">
                  <c:v>4100</c:v>
                </c:pt>
                <c:pt idx="4035">
                  <c:v>4101</c:v>
                </c:pt>
                <c:pt idx="4036">
                  <c:v>4102</c:v>
                </c:pt>
                <c:pt idx="4037">
                  <c:v>4103</c:v>
                </c:pt>
                <c:pt idx="4038">
                  <c:v>4104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4109</c:v>
                </c:pt>
                <c:pt idx="4044">
                  <c:v>4110</c:v>
                </c:pt>
                <c:pt idx="4045">
                  <c:v>4111</c:v>
                </c:pt>
                <c:pt idx="4046">
                  <c:v>4112</c:v>
                </c:pt>
                <c:pt idx="4047">
                  <c:v>4113</c:v>
                </c:pt>
                <c:pt idx="4048">
                  <c:v>4114</c:v>
                </c:pt>
                <c:pt idx="4049">
                  <c:v>4115</c:v>
                </c:pt>
                <c:pt idx="4050">
                  <c:v>4116</c:v>
                </c:pt>
                <c:pt idx="4051">
                  <c:v>4118</c:v>
                </c:pt>
                <c:pt idx="4052">
                  <c:v>4119</c:v>
                </c:pt>
                <c:pt idx="4053">
                  <c:v>4120</c:v>
                </c:pt>
                <c:pt idx="4054">
                  <c:v>4121</c:v>
                </c:pt>
                <c:pt idx="4055">
                  <c:v>4122</c:v>
                </c:pt>
                <c:pt idx="4056">
                  <c:v>4126</c:v>
                </c:pt>
                <c:pt idx="4057">
                  <c:v>4128</c:v>
                </c:pt>
                <c:pt idx="4058">
                  <c:v>4129</c:v>
                </c:pt>
                <c:pt idx="4059">
                  <c:v>4130</c:v>
                </c:pt>
                <c:pt idx="4060">
                  <c:v>4132</c:v>
                </c:pt>
                <c:pt idx="4061">
                  <c:v>4133</c:v>
                </c:pt>
                <c:pt idx="4062">
                  <c:v>4135</c:v>
                </c:pt>
                <c:pt idx="4063">
                  <c:v>4137</c:v>
                </c:pt>
                <c:pt idx="4064">
                  <c:v>4138</c:v>
                </c:pt>
                <c:pt idx="4065">
                  <c:v>4142</c:v>
                </c:pt>
                <c:pt idx="4066">
                  <c:v>4144</c:v>
                </c:pt>
                <c:pt idx="4067">
                  <c:v>4145</c:v>
                </c:pt>
                <c:pt idx="4068">
                  <c:v>4146</c:v>
                </c:pt>
                <c:pt idx="4069">
                  <c:v>4147</c:v>
                </c:pt>
                <c:pt idx="4070">
                  <c:v>4148</c:v>
                </c:pt>
                <c:pt idx="4071">
                  <c:v>4149</c:v>
                </c:pt>
                <c:pt idx="4072">
                  <c:v>4151</c:v>
                </c:pt>
                <c:pt idx="4073">
                  <c:v>4152</c:v>
                </c:pt>
                <c:pt idx="4074">
                  <c:v>4154</c:v>
                </c:pt>
                <c:pt idx="4075">
                  <c:v>4156</c:v>
                </c:pt>
                <c:pt idx="4076">
                  <c:v>4159</c:v>
                </c:pt>
                <c:pt idx="4077">
                  <c:v>4162</c:v>
                </c:pt>
                <c:pt idx="4078">
                  <c:v>4163</c:v>
                </c:pt>
                <c:pt idx="4079">
                  <c:v>4164</c:v>
                </c:pt>
                <c:pt idx="4080">
                  <c:v>4166</c:v>
                </c:pt>
                <c:pt idx="4081">
                  <c:v>4167</c:v>
                </c:pt>
                <c:pt idx="4082">
                  <c:v>4168</c:v>
                </c:pt>
                <c:pt idx="4083">
                  <c:v>4169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4176</c:v>
                </c:pt>
                <c:pt idx="4088">
                  <c:v>4177</c:v>
                </c:pt>
                <c:pt idx="4089">
                  <c:v>4178</c:v>
                </c:pt>
                <c:pt idx="4090">
                  <c:v>4179</c:v>
                </c:pt>
                <c:pt idx="4091">
                  <c:v>4180</c:v>
                </c:pt>
                <c:pt idx="4092">
                  <c:v>4181</c:v>
                </c:pt>
                <c:pt idx="4093">
                  <c:v>4183</c:v>
                </c:pt>
                <c:pt idx="4094">
                  <c:v>4184</c:v>
                </c:pt>
                <c:pt idx="4095">
                  <c:v>4185</c:v>
                </c:pt>
                <c:pt idx="4096">
                  <c:v>4186</c:v>
                </c:pt>
                <c:pt idx="4097">
                  <c:v>4187</c:v>
                </c:pt>
                <c:pt idx="4098">
                  <c:v>4189</c:v>
                </c:pt>
                <c:pt idx="4099">
                  <c:v>4190</c:v>
                </c:pt>
                <c:pt idx="4100">
                  <c:v>4191</c:v>
                </c:pt>
                <c:pt idx="4101">
                  <c:v>4192</c:v>
                </c:pt>
                <c:pt idx="4102">
                  <c:v>4193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4198</c:v>
                </c:pt>
                <c:pt idx="4107">
                  <c:v>4199</c:v>
                </c:pt>
                <c:pt idx="4108">
                  <c:v>4200</c:v>
                </c:pt>
                <c:pt idx="4109">
                  <c:v>4201</c:v>
                </c:pt>
                <c:pt idx="4110">
                  <c:v>4202</c:v>
                </c:pt>
                <c:pt idx="4111">
                  <c:v>4203</c:v>
                </c:pt>
                <c:pt idx="4112">
                  <c:v>4204</c:v>
                </c:pt>
                <c:pt idx="4113">
                  <c:v>4206</c:v>
                </c:pt>
                <c:pt idx="4114">
                  <c:v>4207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4213</c:v>
                </c:pt>
                <c:pt idx="4119">
                  <c:v>4214</c:v>
                </c:pt>
                <c:pt idx="4120">
                  <c:v>4215</c:v>
                </c:pt>
                <c:pt idx="4121">
                  <c:v>4218</c:v>
                </c:pt>
                <c:pt idx="4122">
                  <c:v>4219</c:v>
                </c:pt>
                <c:pt idx="4123">
                  <c:v>4220</c:v>
                </c:pt>
                <c:pt idx="4124">
                  <c:v>4224</c:v>
                </c:pt>
                <c:pt idx="4125">
                  <c:v>4226</c:v>
                </c:pt>
                <c:pt idx="4126">
                  <c:v>4227</c:v>
                </c:pt>
                <c:pt idx="4127">
                  <c:v>4228</c:v>
                </c:pt>
                <c:pt idx="4128">
                  <c:v>4229</c:v>
                </c:pt>
                <c:pt idx="4129">
                  <c:v>4230</c:v>
                </c:pt>
                <c:pt idx="4130">
                  <c:v>4231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4239</c:v>
                </c:pt>
                <c:pt idx="4135">
                  <c:v>4240</c:v>
                </c:pt>
                <c:pt idx="4136">
                  <c:v>4242</c:v>
                </c:pt>
                <c:pt idx="4137">
                  <c:v>4243</c:v>
                </c:pt>
                <c:pt idx="4138">
                  <c:v>4244</c:v>
                </c:pt>
                <c:pt idx="4139">
                  <c:v>4245</c:v>
                </c:pt>
                <c:pt idx="4140">
                  <c:v>4246</c:v>
                </c:pt>
                <c:pt idx="4141">
                  <c:v>4247</c:v>
                </c:pt>
                <c:pt idx="4142">
                  <c:v>4249</c:v>
                </c:pt>
                <c:pt idx="4143">
                  <c:v>4250</c:v>
                </c:pt>
                <c:pt idx="4144">
                  <c:v>4253</c:v>
                </c:pt>
                <c:pt idx="4145">
                  <c:v>4254</c:v>
                </c:pt>
                <c:pt idx="4146">
                  <c:v>4255</c:v>
                </c:pt>
                <c:pt idx="4147">
                  <c:v>4256</c:v>
                </c:pt>
                <c:pt idx="4148">
                  <c:v>4257</c:v>
                </c:pt>
                <c:pt idx="4149">
                  <c:v>4261</c:v>
                </c:pt>
                <c:pt idx="4150">
                  <c:v>4262</c:v>
                </c:pt>
                <c:pt idx="4151">
                  <c:v>4263</c:v>
                </c:pt>
                <c:pt idx="4152">
                  <c:v>4264</c:v>
                </c:pt>
                <c:pt idx="4153">
                  <c:v>4265</c:v>
                </c:pt>
                <c:pt idx="4154">
                  <c:v>4266</c:v>
                </c:pt>
                <c:pt idx="4155">
                  <c:v>4267</c:v>
                </c:pt>
                <c:pt idx="4156">
                  <c:v>4268</c:v>
                </c:pt>
                <c:pt idx="4157">
                  <c:v>4269</c:v>
                </c:pt>
                <c:pt idx="4158">
                  <c:v>4270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4275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4279</c:v>
                </c:pt>
                <c:pt idx="4167">
                  <c:v>4281</c:v>
                </c:pt>
                <c:pt idx="4168">
                  <c:v>4282</c:v>
                </c:pt>
                <c:pt idx="4169">
                  <c:v>4283</c:v>
                </c:pt>
                <c:pt idx="4170">
                  <c:v>4284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4290</c:v>
                </c:pt>
                <c:pt idx="4176">
                  <c:v>4292</c:v>
                </c:pt>
                <c:pt idx="4177">
                  <c:v>4293</c:v>
                </c:pt>
                <c:pt idx="4178">
                  <c:v>4295</c:v>
                </c:pt>
                <c:pt idx="4179">
                  <c:v>4297</c:v>
                </c:pt>
                <c:pt idx="4180">
                  <c:v>4298</c:v>
                </c:pt>
                <c:pt idx="4181">
                  <c:v>4299</c:v>
                </c:pt>
                <c:pt idx="4182">
                  <c:v>4300</c:v>
                </c:pt>
                <c:pt idx="4183">
                  <c:v>4301</c:v>
                </c:pt>
                <c:pt idx="4184">
                  <c:v>4302</c:v>
                </c:pt>
                <c:pt idx="4185">
                  <c:v>4303</c:v>
                </c:pt>
                <c:pt idx="4186">
                  <c:v>4304</c:v>
                </c:pt>
                <c:pt idx="4187">
                  <c:v>4305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4314</c:v>
                </c:pt>
                <c:pt idx="4193">
                  <c:v>4315</c:v>
                </c:pt>
                <c:pt idx="4194">
                  <c:v>4316</c:v>
                </c:pt>
                <c:pt idx="4195">
                  <c:v>4317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4321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4327</c:v>
                </c:pt>
                <c:pt idx="4205">
                  <c:v>4328</c:v>
                </c:pt>
                <c:pt idx="4206">
                  <c:v>4330</c:v>
                </c:pt>
                <c:pt idx="4207">
                  <c:v>4332</c:v>
                </c:pt>
                <c:pt idx="4208">
                  <c:v>4333</c:v>
                </c:pt>
                <c:pt idx="4209">
                  <c:v>4334</c:v>
                </c:pt>
                <c:pt idx="4210">
                  <c:v>4335</c:v>
                </c:pt>
                <c:pt idx="4211">
                  <c:v>4336</c:v>
                </c:pt>
                <c:pt idx="4212">
                  <c:v>4338</c:v>
                </c:pt>
                <c:pt idx="4213">
                  <c:v>4341</c:v>
                </c:pt>
                <c:pt idx="4214">
                  <c:v>4345</c:v>
                </c:pt>
                <c:pt idx="4215">
                  <c:v>4346</c:v>
                </c:pt>
                <c:pt idx="4216">
                  <c:v>4347</c:v>
                </c:pt>
                <c:pt idx="4217">
                  <c:v>4348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4353</c:v>
                </c:pt>
                <c:pt idx="4222">
                  <c:v>4354</c:v>
                </c:pt>
                <c:pt idx="4223">
                  <c:v>4355</c:v>
                </c:pt>
                <c:pt idx="4224">
                  <c:v>4357</c:v>
                </c:pt>
                <c:pt idx="4225">
                  <c:v>4359</c:v>
                </c:pt>
                <c:pt idx="4226">
                  <c:v>4360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4369</c:v>
                </c:pt>
                <c:pt idx="4231">
                  <c:v>4373</c:v>
                </c:pt>
                <c:pt idx="4232">
                  <c:v>4374</c:v>
                </c:pt>
                <c:pt idx="4233">
                  <c:v>4376</c:v>
                </c:pt>
                <c:pt idx="4234">
                  <c:v>4377</c:v>
                </c:pt>
                <c:pt idx="4235">
                  <c:v>4378</c:v>
                </c:pt>
                <c:pt idx="4236">
                  <c:v>4379</c:v>
                </c:pt>
                <c:pt idx="4237">
                  <c:v>4380</c:v>
                </c:pt>
                <c:pt idx="4238">
                  <c:v>4381</c:v>
                </c:pt>
                <c:pt idx="4239">
                  <c:v>4384</c:v>
                </c:pt>
                <c:pt idx="4240">
                  <c:v>4386</c:v>
                </c:pt>
                <c:pt idx="4241">
                  <c:v>4387</c:v>
                </c:pt>
                <c:pt idx="4242">
                  <c:v>4389</c:v>
                </c:pt>
                <c:pt idx="4243">
                  <c:v>4390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4395</c:v>
                </c:pt>
                <c:pt idx="4249">
                  <c:v>4396</c:v>
                </c:pt>
                <c:pt idx="4250">
                  <c:v>4397</c:v>
                </c:pt>
                <c:pt idx="4251">
                  <c:v>4398</c:v>
                </c:pt>
                <c:pt idx="4252">
                  <c:v>4399</c:v>
                </c:pt>
                <c:pt idx="4253">
                  <c:v>4400</c:v>
                </c:pt>
                <c:pt idx="4254">
                  <c:v>4401</c:v>
                </c:pt>
                <c:pt idx="4255">
                  <c:v>4402</c:v>
                </c:pt>
                <c:pt idx="4256">
                  <c:v>4405</c:v>
                </c:pt>
                <c:pt idx="4257">
                  <c:v>4406</c:v>
                </c:pt>
                <c:pt idx="4258">
                  <c:v>4407</c:v>
                </c:pt>
                <c:pt idx="4259">
                  <c:v>4410</c:v>
                </c:pt>
                <c:pt idx="4260">
                  <c:v>4411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4422</c:v>
                </c:pt>
                <c:pt idx="4266">
                  <c:v>4423</c:v>
                </c:pt>
                <c:pt idx="4267">
                  <c:v>4424</c:v>
                </c:pt>
                <c:pt idx="4268">
                  <c:v>4425</c:v>
                </c:pt>
                <c:pt idx="4269">
                  <c:v>4426</c:v>
                </c:pt>
                <c:pt idx="4270">
                  <c:v>4427</c:v>
                </c:pt>
                <c:pt idx="4271">
                  <c:v>4428</c:v>
                </c:pt>
                <c:pt idx="4272">
                  <c:v>4430</c:v>
                </c:pt>
                <c:pt idx="4273">
                  <c:v>4431</c:v>
                </c:pt>
                <c:pt idx="4274">
                  <c:v>4432</c:v>
                </c:pt>
                <c:pt idx="4275">
                  <c:v>4434</c:v>
                </c:pt>
                <c:pt idx="4276">
                  <c:v>4435</c:v>
                </c:pt>
                <c:pt idx="4277">
                  <c:v>4436</c:v>
                </c:pt>
                <c:pt idx="4278">
                  <c:v>4437</c:v>
                </c:pt>
                <c:pt idx="4279">
                  <c:v>4438</c:v>
                </c:pt>
                <c:pt idx="4280">
                  <c:v>4440</c:v>
                </c:pt>
                <c:pt idx="4281">
                  <c:v>4442</c:v>
                </c:pt>
                <c:pt idx="4282">
                  <c:v>4443</c:v>
                </c:pt>
                <c:pt idx="4283">
                  <c:v>4444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4459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4465</c:v>
                </c:pt>
                <c:pt idx="4297">
                  <c:v>4466</c:v>
                </c:pt>
                <c:pt idx="4298">
                  <c:v>4468</c:v>
                </c:pt>
                <c:pt idx="4299">
                  <c:v>4469</c:v>
                </c:pt>
                <c:pt idx="4300">
                  <c:v>4470</c:v>
                </c:pt>
                <c:pt idx="4301">
                  <c:v>4471</c:v>
                </c:pt>
                <c:pt idx="4302">
                  <c:v>4472</c:v>
                </c:pt>
                <c:pt idx="4303">
                  <c:v>4475</c:v>
                </c:pt>
                <c:pt idx="4304">
                  <c:v>4476</c:v>
                </c:pt>
                <c:pt idx="4305">
                  <c:v>4478</c:v>
                </c:pt>
                <c:pt idx="4306">
                  <c:v>4479</c:v>
                </c:pt>
                <c:pt idx="4307">
                  <c:v>4480</c:v>
                </c:pt>
                <c:pt idx="4308">
                  <c:v>4481</c:v>
                </c:pt>
                <c:pt idx="4309">
                  <c:v>4482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4505</c:v>
                </c:pt>
                <c:pt idx="4318">
                  <c:v>4508</c:v>
                </c:pt>
                <c:pt idx="4319">
                  <c:v>4509</c:v>
                </c:pt>
                <c:pt idx="4320">
                  <c:v>4510</c:v>
                </c:pt>
                <c:pt idx="4321">
                  <c:v>4511</c:v>
                </c:pt>
                <c:pt idx="4322">
                  <c:v>4512</c:v>
                </c:pt>
                <c:pt idx="4323">
                  <c:v>4513</c:v>
                </c:pt>
                <c:pt idx="4324">
                  <c:v>4514</c:v>
                </c:pt>
                <c:pt idx="4325">
                  <c:v>4516</c:v>
                </c:pt>
                <c:pt idx="4326">
                  <c:v>4518</c:v>
                </c:pt>
                <c:pt idx="4327">
                  <c:v>4519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4527</c:v>
                </c:pt>
                <c:pt idx="4333">
                  <c:v>4528</c:v>
                </c:pt>
                <c:pt idx="4334">
                  <c:v>4529</c:v>
                </c:pt>
                <c:pt idx="4335">
                  <c:v>4530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4536</c:v>
                </c:pt>
                <c:pt idx="4340">
                  <c:v>4537</c:v>
                </c:pt>
                <c:pt idx="4341">
                  <c:v>4538</c:v>
                </c:pt>
                <c:pt idx="4342">
                  <c:v>4539</c:v>
                </c:pt>
                <c:pt idx="4343">
                  <c:v>4543</c:v>
                </c:pt>
                <c:pt idx="4344">
                  <c:v>4545</c:v>
                </c:pt>
                <c:pt idx="4345">
                  <c:v>4546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4560</c:v>
                </c:pt>
                <c:pt idx="4353">
                  <c:v>4563</c:v>
                </c:pt>
                <c:pt idx="4354">
                  <c:v>4564</c:v>
                </c:pt>
                <c:pt idx="4355">
                  <c:v>4565</c:v>
                </c:pt>
                <c:pt idx="4356">
                  <c:v>4568</c:v>
                </c:pt>
                <c:pt idx="4357">
                  <c:v>4569</c:v>
                </c:pt>
                <c:pt idx="4358">
                  <c:v>4571</c:v>
                </c:pt>
                <c:pt idx="4359">
                  <c:v>4572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4578</c:v>
                </c:pt>
                <c:pt idx="4364">
                  <c:v>4579</c:v>
                </c:pt>
                <c:pt idx="4365">
                  <c:v>4580</c:v>
                </c:pt>
                <c:pt idx="4366">
                  <c:v>4581</c:v>
                </c:pt>
                <c:pt idx="4367">
                  <c:v>4582</c:v>
                </c:pt>
                <c:pt idx="4368">
                  <c:v>4583</c:v>
                </c:pt>
                <c:pt idx="4369">
                  <c:v>4585</c:v>
                </c:pt>
                <c:pt idx="4370">
                  <c:v>4586</c:v>
                </c:pt>
                <c:pt idx="4371">
                  <c:v>4587</c:v>
                </c:pt>
                <c:pt idx="4372">
                  <c:v>4588</c:v>
                </c:pt>
                <c:pt idx="4373">
                  <c:v>4589</c:v>
                </c:pt>
                <c:pt idx="4374">
                  <c:v>4591</c:v>
                </c:pt>
                <c:pt idx="4375">
                  <c:v>4594</c:v>
                </c:pt>
                <c:pt idx="4376">
                  <c:v>4595</c:v>
                </c:pt>
                <c:pt idx="4377">
                  <c:v>4596</c:v>
                </c:pt>
                <c:pt idx="4378">
                  <c:v>4598</c:v>
                </c:pt>
                <c:pt idx="4379">
                  <c:v>4599</c:v>
                </c:pt>
                <c:pt idx="4380">
                  <c:v>4600</c:v>
                </c:pt>
                <c:pt idx="4381">
                  <c:v>4601</c:v>
                </c:pt>
                <c:pt idx="4382">
                  <c:v>4602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4609</c:v>
                </c:pt>
                <c:pt idx="4388">
                  <c:v>4612</c:v>
                </c:pt>
                <c:pt idx="4389">
                  <c:v>4613</c:v>
                </c:pt>
                <c:pt idx="4390">
                  <c:v>4615</c:v>
                </c:pt>
                <c:pt idx="4391">
                  <c:v>4616</c:v>
                </c:pt>
                <c:pt idx="4392">
                  <c:v>4619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4632</c:v>
                </c:pt>
                <c:pt idx="4399">
                  <c:v>4634</c:v>
                </c:pt>
                <c:pt idx="4400">
                  <c:v>4635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4645</c:v>
                </c:pt>
                <c:pt idx="4408">
                  <c:v>4647</c:v>
                </c:pt>
                <c:pt idx="4409">
                  <c:v>4648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4654</c:v>
                </c:pt>
                <c:pt idx="4414">
                  <c:v>4656</c:v>
                </c:pt>
                <c:pt idx="4415">
                  <c:v>4657</c:v>
                </c:pt>
                <c:pt idx="4416">
                  <c:v>4658</c:v>
                </c:pt>
                <c:pt idx="4417">
                  <c:v>4659</c:v>
                </c:pt>
                <c:pt idx="4418">
                  <c:v>4660</c:v>
                </c:pt>
                <c:pt idx="4419">
                  <c:v>4661</c:v>
                </c:pt>
                <c:pt idx="4420">
                  <c:v>4662</c:v>
                </c:pt>
                <c:pt idx="4421">
                  <c:v>4663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4668</c:v>
                </c:pt>
                <c:pt idx="4426">
                  <c:v>4672</c:v>
                </c:pt>
                <c:pt idx="4427">
                  <c:v>4673</c:v>
                </c:pt>
                <c:pt idx="4428">
                  <c:v>4675</c:v>
                </c:pt>
                <c:pt idx="4429">
                  <c:v>4678</c:v>
                </c:pt>
                <c:pt idx="4430">
                  <c:v>4679</c:v>
                </c:pt>
                <c:pt idx="4431">
                  <c:v>4680</c:v>
                </c:pt>
                <c:pt idx="4432">
                  <c:v>4681</c:v>
                </c:pt>
                <c:pt idx="4433">
                  <c:v>4682</c:v>
                </c:pt>
                <c:pt idx="4434">
                  <c:v>4683</c:v>
                </c:pt>
                <c:pt idx="4435">
                  <c:v>4684</c:v>
                </c:pt>
                <c:pt idx="4436">
                  <c:v>4687</c:v>
                </c:pt>
                <c:pt idx="4437">
                  <c:v>4690</c:v>
                </c:pt>
                <c:pt idx="4438">
                  <c:v>4692</c:v>
                </c:pt>
                <c:pt idx="4439">
                  <c:v>4693</c:v>
                </c:pt>
                <c:pt idx="4440">
                  <c:v>4697</c:v>
                </c:pt>
                <c:pt idx="4441">
                  <c:v>4698</c:v>
                </c:pt>
                <c:pt idx="4442">
                  <c:v>4700</c:v>
                </c:pt>
                <c:pt idx="4443">
                  <c:v>4703</c:v>
                </c:pt>
                <c:pt idx="4444">
                  <c:v>4705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4713</c:v>
                </c:pt>
                <c:pt idx="4451">
                  <c:v>4719</c:v>
                </c:pt>
                <c:pt idx="4452">
                  <c:v>4720</c:v>
                </c:pt>
                <c:pt idx="4453">
                  <c:v>4721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4729</c:v>
                </c:pt>
                <c:pt idx="4458">
                  <c:v>4731</c:v>
                </c:pt>
                <c:pt idx="4459">
                  <c:v>4733</c:v>
                </c:pt>
                <c:pt idx="4460">
                  <c:v>4734</c:v>
                </c:pt>
                <c:pt idx="4461">
                  <c:v>4735</c:v>
                </c:pt>
                <c:pt idx="4462">
                  <c:v>4737</c:v>
                </c:pt>
                <c:pt idx="4463">
                  <c:v>4739</c:v>
                </c:pt>
                <c:pt idx="4464">
                  <c:v>4741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4757</c:v>
                </c:pt>
                <c:pt idx="4473">
                  <c:v>4758</c:v>
                </c:pt>
                <c:pt idx="4474">
                  <c:v>4760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4767</c:v>
                </c:pt>
                <c:pt idx="4479">
                  <c:v>4768</c:v>
                </c:pt>
                <c:pt idx="4480">
                  <c:v>4769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4785</c:v>
                </c:pt>
                <c:pt idx="4489">
                  <c:v>4788</c:v>
                </c:pt>
                <c:pt idx="4490">
                  <c:v>4789</c:v>
                </c:pt>
                <c:pt idx="4491">
                  <c:v>4790</c:v>
                </c:pt>
                <c:pt idx="4492">
                  <c:v>4792</c:v>
                </c:pt>
                <c:pt idx="4493">
                  <c:v>4795</c:v>
                </c:pt>
                <c:pt idx="4494">
                  <c:v>4798</c:v>
                </c:pt>
                <c:pt idx="4495">
                  <c:v>4801</c:v>
                </c:pt>
                <c:pt idx="4496">
                  <c:v>4802</c:v>
                </c:pt>
                <c:pt idx="4497">
                  <c:v>4803</c:v>
                </c:pt>
                <c:pt idx="4498">
                  <c:v>4806</c:v>
                </c:pt>
                <c:pt idx="4499">
                  <c:v>4807</c:v>
                </c:pt>
                <c:pt idx="4500">
                  <c:v>4809</c:v>
                </c:pt>
                <c:pt idx="4501">
                  <c:v>4810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4832</c:v>
                </c:pt>
                <c:pt idx="4509">
                  <c:v>4833</c:v>
                </c:pt>
                <c:pt idx="4510">
                  <c:v>4837</c:v>
                </c:pt>
                <c:pt idx="4511">
                  <c:v>4838</c:v>
                </c:pt>
                <c:pt idx="4512">
                  <c:v>4840</c:v>
                </c:pt>
                <c:pt idx="4513">
                  <c:v>4841</c:v>
                </c:pt>
                <c:pt idx="4514">
                  <c:v>4842</c:v>
                </c:pt>
                <c:pt idx="4515">
                  <c:v>4844</c:v>
                </c:pt>
                <c:pt idx="4516">
                  <c:v>4847</c:v>
                </c:pt>
                <c:pt idx="4517">
                  <c:v>4848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4853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4861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4873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4885</c:v>
                </c:pt>
                <c:pt idx="4539">
                  <c:v>4887</c:v>
                </c:pt>
                <c:pt idx="4540">
                  <c:v>4888</c:v>
                </c:pt>
                <c:pt idx="4541">
                  <c:v>4892</c:v>
                </c:pt>
                <c:pt idx="4542">
                  <c:v>4893</c:v>
                </c:pt>
                <c:pt idx="4543">
                  <c:v>4894</c:v>
                </c:pt>
                <c:pt idx="4544">
                  <c:v>4895</c:v>
                </c:pt>
                <c:pt idx="4545">
                  <c:v>4896</c:v>
                </c:pt>
                <c:pt idx="4546">
                  <c:v>4899</c:v>
                </c:pt>
                <c:pt idx="4547">
                  <c:v>4900</c:v>
                </c:pt>
                <c:pt idx="4548">
                  <c:v>4901</c:v>
                </c:pt>
                <c:pt idx="4549">
                  <c:v>4904</c:v>
                </c:pt>
                <c:pt idx="4550">
                  <c:v>4909</c:v>
                </c:pt>
                <c:pt idx="4551">
                  <c:v>4911</c:v>
                </c:pt>
                <c:pt idx="4552">
                  <c:v>4912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4924</c:v>
                </c:pt>
                <c:pt idx="4559">
                  <c:v>4925</c:v>
                </c:pt>
                <c:pt idx="4560">
                  <c:v>4926</c:v>
                </c:pt>
                <c:pt idx="4561">
                  <c:v>4927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4935</c:v>
                </c:pt>
                <c:pt idx="4566">
                  <c:v>4937</c:v>
                </c:pt>
                <c:pt idx="4567">
                  <c:v>4939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4963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4981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4997</c:v>
                </c:pt>
                <c:pt idx="4595">
                  <c:v>4999</c:v>
                </c:pt>
                <c:pt idx="4596">
                  <c:v>5003</c:v>
                </c:pt>
                <c:pt idx="4597">
                  <c:v>5005</c:v>
                </c:pt>
                <c:pt idx="4598">
                  <c:v>5006</c:v>
                </c:pt>
                <c:pt idx="4599">
                  <c:v>5007</c:v>
                </c:pt>
                <c:pt idx="4600">
                  <c:v>5012</c:v>
                </c:pt>
                <c:pt idx="4601">
                  <c:v>5013</c:v>
                </c:pt>
                <c:pt idx="4602">
                  <c:v>5015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5033</c:v>
                </c:pt>
                <c:pt idx="4612">
                  <c:v>5034</c:v>
                </c:pt>
                <c:pt idx="4613">
                  <c:v>5040</c:v>
                </c:pt>
                <c:pt idx="4614">
                  <c:v>5042</c:v>
                </c:pt>
                <c:pt idx="4615">
                  <c:v>5045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5082</c:v>
                </c:pt>
                <c:pt idx="4633">
                  <c:v>5085</c:v>
                </c:pt>
                <c:pt idx="4634">
                  <c:v>5086</c:v>
                </c:pt>
                <c:pt idx="4635">
                  <c:v>5088</c:v>
                </c:pt>
                <c:pt idx="4636">
                  <c:v>5090</c:v>
                </c:pt>
                <c:pt idx="4637">
                  <c:v>5091</c:v>
                </c:pt>
                <c:pt idx="4638">
                  <c:v>5098</c:v>
                </c:pt>
                <c:pt idx="4639">
                  <c:v>5099</c:v>
                </c:pt>
                <c:pt idx="4640">
                  <c:v>5101</c:v>
                </c:pt>
                <c:pt idx="4641">
                  <c:v>5102</c:v>
                </c:pt>
                <c:pt idx="4642">
                  <c:v>5103</c:v>
                </c:pt>
                <c:pt idx="4643">
                  <c:v>5107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5113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5127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5144</c:v>
                </c:pt>
                <c:pt idx="4662">
                  <c:v>5146</c:v>
                </c:pt>
                <c:pt idx="4663">
                  <c:v>5151</c:v>
                </c:pt>
                <c:pt idx="4664">
                  <c:v>5153</c:v>
                </c:pt>
                <c:pt idx="4665">
                  <c:v>5155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5177</c:v>
                </c:pt>
                <c:pt idx="4676">
                  <c:v>5181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5197</c:v>
                </c:pt>
                <c:pt idx="4682">
                  <c:v>5199</c:v>
                </c:pt>
                <c:pt idx="4683">
                  <c:v>5204</c:v>
                </c:pt>
                <c:pt idx="4684">
                  <c:v>5205</c:v>
                </c:pt>
                <c:pt idx="4685">
                  <c:v>5206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5217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5227</c:v>
                </c:pt>
                <c:pt idx="4695">
                  <c:v>5229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5248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5259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5275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5294</c:v>
                </c:pt>
                <c:pt idx="4726">
                  <c:v>5295</c:v>
                </c:pt>
                <c:pt idx="4727">
                  <c:v>5296</c:v>
                </c:pt>
                <c:pt idx="4728">
                  <c:v>5298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5320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5355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5422</c:v>
                </c:pt>
                <c:pt idx="4771">
                  <c:v>5424</c:v>
                </c:pt>
                <c:pt idx="4772">
                  <c:v>5426</c:v>
                </c:pt>
                <c:pt idx="4773">
                  <c:v>5429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5464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5493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5506</c:v>
                </c:pt>
                <c:pt idx="4799">
                  <c:v>5509</c:v>
                </c:pt>
                <c:pt idx="4800">
                  <c:v>5510</c:v>
                </c:pt>
                <c:pt idx="4801">
                  <c:v>5512</c:v>
                </c:pt>
                <c:pt idx="4802">
                  <c:v>5515</c:v>
                </c:pt>
                <c:pt idx="4803">
                  <c:v>5517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5527</c:v>
                </c:pt>
                <c:pt idx="4809">
                  <c:v>5533</c:v>
                </c:pt>
                <c:pt idx="4810">
                  <c:v>5537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5546</c:v>
                </c:pt>
                <c:pt idx="4815">
                  <c:v>5550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5561</c:v>
                </c:pt>
                <c:pt idx="4820">
                  <c:v>5562</c:v>
                </c:pt>
                <c:pt idx="4821">
                  <c:v>5565</c:v>
                </c:pt>
                <c:pt idx="4822">
                  <c:v>5568</c:v>
                </c:pt>
                <c:pt idx="4823">
                  <c:v>5570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5589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5599</c:v>
                </c:pt>
                <c:pt idx="4835">
                  <c:v>5602</c:v>
                </c:pt>
                <c:pt idx="4836">
                  <c:v>5607</c:v>
                </c:pt>
                <c:pt idx="4837">
                  <c:v>5611</c:v>
                </c:pt>
                <c:pt idx="4838">
                  <c:v>5615</c:v>
                </c:pt>
                <c:pt idx="4839">
                  <c:v>5621</c:v>
                </c:pt>
                <c:pt idx="4840">
                  <c:v>5623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5634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5736</c:v>
                </c:pt>
                <c:pt idx="4873">
                  <c:v>5737</c:v>
                </c:pt>
                <c:pt idx="4874">
                  <c:v>5738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5756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5799</c:v>
                </c:pt>
                <c:pt idx="4890">
                  <c:v>5800</c:v>
                </c:pt>
                <c:pt idx="4891">
                  <c:v>5802</c:v>
                </c:pt>
                <c:pt idx="4892">
                  <c:v>5803</c:v>
                </c:pt>
                <c:pt idx="4893">
                  <c:v>5804</c:v>
                </c:pt>
                <c:pt idx="4894">
                  <c:v>5806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5838</c:v>
                </c:pt>
                <c:pt idx="4900">
                  <c:v>5843</c:v>
                </c:pt>
                <c:pt idx="4901">
                  <c:v>5844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5872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5929</c:v>
                </c:pt>
                <c:pt idx="4925">
                  <c:v>5932</c:v>
                </c:pt>
                <c:pt idx="4926">
                  <c:v>5938</c:v>
                </c:pt>
                <c:pt idx="4927">
                  <c:v>5945</c:v>
                </c:pt>
                <c:pt idx="4928">
                  <c:v>5947</c:v>
                </c:pt>
                <c:pt idx="4929">
                  <c:v>5949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6033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6043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6111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6184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6252</c:v>
                </c:pt>
                <c:pt idx="4981">
                  <c:v>6254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6366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6436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6647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6689</c:v>
                </c:pt>
                <c:pt idx="5041">
                  <c:v>6695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6876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7087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xVal>
          <c:yVal>
            <c:numRef>
              <c:f>[CumFreq.xlsx]KR!$G:$G</c:f>
              <c:numCache>
                <c:formatCode>General</c:formatCode>
                <c:ptCount val="1048576"/>
                <c:pt idx="0">
                  <c:v>97</c:v>
                </c:pt>
                <c:pt idx="1">
                  <c:v>198</c:v>
                </c:pt>
                <c:pt idx="2">
                  <c:v>295</c:v>
                </c:pt>
                <c:pt idx="3">
                  <c:v>423</c:v>
                </c:pt>
                <c:pt idx="4">
                  <c:v>534</c:v>
                </c:pt>
                <c:pt idx="5">
                  <c:v>642</c:v>
                </c:pt>
                <c:pt idx="6">
                  <c:v>744</c:v>
                </c:pt>
                <c:pt idx="7">
                  <c:v>860</c:v>
                </c:pt>
                <c:pt idx="8">
                  <c:v>943</c:v>
                </c:pt>
                <c:pt idx="9">
                  <c:v>1041</c:v>
                </c:pt>
                <c:pt idx="10">
                  <c:v>1145</c:v>
                </c:pt>
                <c:pt idx="11">
                  <c:v>1242</c:v>
                </c:pt>
                <c:pt idx="12">
                  <c:v>1342</c:v>
                </c:pt>
                <c:pt idx="13">
                  <c:v>1442</c:v>
                </c:pt>
                <c:pt idx="14">
                  <c:v>1538</c:v>
                </c:pt>
                <c:pt idx="15">
                  <c:v>1654</c:v>
                </c:pt>
                <c:pt idx="16">
                  <c:v>1750</c:v>
                </c:pt>
                <c:pt idx="17">
                  <c:v>1840</c:v>
                </c:pt>
                <c:pt idx="18">
                  <c:v>1947</c:v>
                </c:pt>
                <c:pt idx="19">
                  <c:v>2038</c:v>
                </c:pt>
                <c:pt idx="20">
                  <c:v>2138</c:v>
                </c:pt>
                <c:pt idx="21">
                  <c:v>2243</c:v>
                </c:pt>
                <c:pt idx="22">
                  <c:v>2333</c:v>
                </c:pt>
                <c:pt idx="23">
                  <c:v>2437</c:v>
                </c:pt>
                <c:pt idx="24">
                  <c:v>2510</c:v>
                </c:pt>
                <c:pt idx="25">
                  <c:v>2614</c:v>
                </c:pt>
                <c:pt idx="26">
                  <c:v>2715</c:v>
                </c:pt>
                <c:pt idx="27">
                  <c:v>2806</c:v>
                </c:pt>
                <c:pt idx="28">
                  <c:v>2899</c:v>
                </c:pt>
                <c:pt idx="29">
                  <c:v>2991</c:v>
                </c:pt>
                <c:pt idx="30">
                  <c:v>3083</c:v>
                </c:pt>
                <c:pt idx="31">
                  <c:v>3183</c:v>
                </c:pt>
                <c:pt idx="32">
                  <c:v>3273</c:v>
                </c:pt>
                <c:pt idx="33">
                  <c:v>3348</c:v>
                </c:pt>
                <c:pt idx="34">
                  <c:v>3448</c:v>
                </c:pt>
                <c:pt idx="35">
                  <c:v>3562</c:v>
                </c:pt>
                <c:pt idx="36">
                  <c:v>3658</c:v>
                </c:pt>
                <c:pt idx="37">
                  <c:v>3745</c:v>
                </c:pt>
                <c:pt idx="38">
                  <c:v>3850</c:v>
                </c:pt>
                <c:pt idx="39">
                  <c:v>3955</c:v>
                </c:pt>
                <c:pt idx="40">
                  <c:v>4062</c:v>
                </c:pt>
                <c:pt idx="41">
                  <c:v>4154</c:v>
                </c:pt>
                <c:pt idx="42">
                  <c:v>4243</c:v>
                </c:pt>
                <c:pt idx="43">
                  <c:v>4349</c:v>
                </c:pt>
                <c:pt idx="44">
                  <c:v>4441</c:v>
                </c:pt>
                <c:pt idx="45">
                  <c:v>4544</c:v>
                </c:pt>
                <c:pt idx="46">
                  <c:v>4641</c:v>
                </c:pt>
                <c:pt idx="47">
                  <c:v>4745</c:v>
                </c:pt>
                <c:pt idx="48">
                  <c:v>4838</c:v>
                </c:pt>
                <c:pt idx="49">
                  <c:v>4935</c:v>
                </c:pt>
                <c:pt idx="50">
                  <c:v>5048</c:v>
                </c:pt>
                <c:pt idx="51">
                  <c:v>5138</c:v>
                </c:pt>
                <c:pt idx="52">
                  <c:v>5233</c:v>
                </c:pt>
                <c:pt idx="53">
                  <c:v>5335</c:v>
                </c:pt>
                <c:pt idx="54">
                  <c:v>5415</c:v>
                </c:pt>
                <c:pt idx="55">
                  <c:v>5534</c:v>
                </c:pt>
                <c:pt idx="56">
                  <c:v>5635</c:v>
                </c:pt>
                <c:pt idx="57">
                  <c:v>5730</c:v>
                </c:pt>
                <c:pt idx="58">
                  <c:v>5814</c:v>
                </c:pt>
                <c:pt idx="59">
                  <c:v>5911</c:v>
                </c:pt>
                <c:pt idx="60">
                  <c:v>5990</c:v>
                </c:pt>
                <c:pt idx="61">
                  <c:v>6084</c:v>
                </c:pt>
                <c:pt idx="62">
                  <c:v>6177</c:v>
                </c:pt>
                <c:pt idx="63">
                  <c:v>6263</c:v>
                </c:pt>
                <c:pt idx="64">
                  <c:v>6375</c:v>
                </c:pt>
                <c:pt idx="65">
                  <c:v>6464</c:v>
                </c:pt>
                <c:pt idx="66">
                  <c:v>6553</c:v>
                </c:pt>
                <c:pt idx="67">
                  <c:v>6640</c:v>
                </c:pt>
                <c:pt idx="68">
                  <c:v>6740</c:v>
                </c:pt>
                <c:pt idx="69">
                  <c:v>6824</c:v>
                </c:pt>
                <c:pt idx="70">
                  <c:v>6911</c:v>
                </c:pt>
                <c:pt idx="71">
                  <c:v>6994</c:v>
                </c:pt>
                <c:pt idx="72">
                  <c:v>7084</c:v>
                </c:pt>
                <c:pt idx="73">
                  <c:v>7183</c:v>
                </c:pt>
                <c:pt idx="74">
                  <c:v>7258</c:v>
                </c:pt>
                <c:pt idx="75">
                  <c:v>7342</c:v>
                </c:pt>
                <c:pt idx="76">
                  <c:v>7427</c:v>
                </c:pt>
                <c:pt idx="77">
                  <c:v>7510</c:v>
                </c:pt>
                <c:pt idx="78">
                  <c:v>7610</c:v>
                </c:pt>
                <c:pt idx="79">
                  <c:v>7706</c:v>
                </c:pt>
                <c:pt idx="80">
                  <c:v>7777</c:v>
                </c:pt>
                <c:pt idx="81">
                  <c:v>7857</c:v>
                </c:pt>
                <c:pt idx="82">
                  <c:v>7948</c:v>
                </c:pt>
                <c:pt idx="83">
                  <c:v>8038</c:v>
                </c:pt>
                <c:pt idx="84">
                  <c:v>8119</c:v>
                </c:pt>
                <c:pt idx="85">
                  <c:v>8197</c:v>
                </c:pt>
                <c:pt idx="86">
                  <c:v>8301</c:v>
                </c:pt>
                <c:pt idx="87">
                  <c:v>8401</c:v>
                </c:pt>
                <c:pt idx="88">
                  <c:v>8475</c:v>
                </c:pt>
                <c:pt idx="89">
                  <c:v>8584</c:v>
                </c:pt>
                <c:pt idx="90">
                  <c:v>8672</c:v>
                </c:pt>
                <c:pt idx="91">
                  <c:v>8741</c:v>
                </c:pt>
                <c:pt idx="92">
                  <c:v>8845</c:v>
                </c:pt>
                <c:pt idx="93">
                  <c:v>8925</c:v>
                </c:pt>
                <c:pt idx="94">
                  <c:v>9020</c:v>
                </c:pt>
                <c:pt idx="95">
                  <c:v>9101</c:v>
                </c:pt>
                <c:pt idx="96">
                  <c:v>9193</c:v>
                </c:pt>
                <c:pt idx="97">
                  <c:v>9283</c:v>
                </c:pt>
                <c:pt idx="98">
                  <c:v>9377</c:v>
                </c:pt>
                <c:pt idx="99">
                  <c:v>9459</c:v>
                </c:pt>
                <c:pt idx="100">
                  <c:v>9537</c:v>
                </c:pt>
                <c:pt idx="101">
                  <c:v>9620</c:v>
                </c:pt>
                <c:pt idx="102">
                  <c:v>9716</c:v>
                </c:pt>
                <c:pt idx="103">
                  <c:v>9812</c:v>
                </c:pt>
                <c:pt idx="104">
                  <c:v>9900</c:v>
                </c:pt>
                <c:pt idx="105">
                  <c:v>9982</c:v>
                </c:pt>
                <c:pt idx="106">
                  <c:v>10083</c:v>
                </c:pt>
                <c:pt idx="107">
                  <c:v>10156</c:v>
                </c:pt>
                <c:pt idx="108">
                  <c:v>10250</c:v>
                </c:pt>
                <c:pt idx="109">
                  <c:v>10342</c:v>
                </c:pt>
                <c:pt idx="110">
                  <c:v>10422</c:v>
                </c:pt>
                <c:pt idx="111">
                  <c:v>10502</c:v>
                </c:pt>
                <c:pt idx="112">
                  <c:v>10590</c:v>
                </c:pt>
                <c:pt idx="113">
                  <c:v>10674</c:v>
                </c:pt>
                <c:pt idx="114">
                  <c:v>10755</c:v>
                </c:pt>
                <c:pt idx="115">
                  <c:v>10854</c:v>
                </c:pt>
                <c:pt idx="116">
                  <c:v>10937</c:v>
                </c:pt>
                <c:pt idx="117">
                  <c:v>11009</c:v>
                </c:pt>
                <c:pt idx="118">
                  <c:v>11098</c:v>
                </c:pt>
                <c:pt idx="119">
                  <c:v>11180</c:v>
                </c:pt>
                <c:pt idx="120">
                  <c:v>11274</c:v>
                </c:pt>
                <c:pt idx="121">
                  <c:v>11343</c:v>
                </c:pt>
                <c:pt idx="122">
                  <c:v>11423</c:v>
                </c:pt>
                <c:pt idx="123">
                  <c:v>11502</c:v>
                </c:pt>
                <c:pt idx="124">
                  <c:v>11580</c:v>
                </c:pt>
                <c:pt idx="125">
                  <c:v>11668</c:v>
                </c:pt>
                <c:pt idx="126">
                  <c:v>11753</c:v>
                </c:pt>
                <c:pt idx="127">
                  <c:v>11844</c:v>
                </c:pt>
                <c:pt idx="128">
                  <c:v>11930</c:v>
                </c:pt>
                <c:pt idx="129">
                  <c:v>12022</c:v>
                </c:pt>
                <c:pt idx="130">
                  <c:v>12114</c:v>
                </c:pt>
                <c:pt idx="131">
                  <c:v>12190</c:v>
                </c:pt>
                <c:pt idx="132">
                  <c:v>12289</c:v>
                </c:pt>
                <c:pt idx="133">
                  <c:v>12382</c:v>
                </c:pt>
                <c:pt idx="134">
                  <c:v>12462</c:v>
                </c:pt>
                <c:pt idx="135">
                  <c:v>12547</c:v>
                </c:pt>
                <c:pt idx="136">
                  <c:v>12623</c:v>
                </c:pt>
                <c:pt idx="137">
                  <c:v>12709</c:v>
                </c:pt>
                <c:pt idx="138">
                  <c:v>12802</c:v>
                </c:pt>
                <c:pt idx="139">
                  <c:v>12879</c:v>
                </c:pt>
                <c:pt idx="140">
                  <c:v>12968</c:v>
                </c:pt>
                <c:pt idx="141">
                  <c:v>13033</c:v>
                </c:pt>
                <c:pt idx="142">
                  <c:v>13123</c:v>
                </c:pt>
                <c:pt idx="143">
                  <c:v>13210</c:v>
                </c:pt>
                <c:pt idx="144">
                  <c:v>13281</c:v>
                </c:pt>
                <c:pt idx="145">
                  <c:v>13369</c:v>
                </c:pt>
                <c:pt idx="146">
                  <c:v>13466</c:v>
                </c:pt>
                <c:pt idx="147">
                  <c:v>13539</c:v>
                </c:pt>
                <c:pt idx="148">
                  <c:v>13616</c:v>
                </c:pt>
                <c:pt idx="149">
                  <c:v>13716</c:v>
                </c:pt>
                <c:pt idx="150">
                  <c:v>13817</c:v>
                </c:pt>
                <c:pt idx="151">
                  <c:v>13901</c:v>
                </c:pt>
                <c:pt idx="152">
                  <c:v>14002</c:v>
                </c:pt>
                <c:pt idx="153">
                  <c:v>14086</c:v>
                </c:pt>
                <c:pt idx="154">
                  <c:v>14162</c:v>
                </c:pt>
                <c:pt idx="155">
                  <c:v>14248</c:v>
                </c:pt>
                <c:pt idx="156">
                  <c:v>14314</c:v>
                </c:pt>
                <c:pt idx="157">
                  <c:v>14400</c:v>
                </c:pt>
                <c:pt idx="158">
                  <c:v>14477</c:v>
                </c:pt>
                <c:pt idx="159">
                  <c:v>14553</c:v>
                </c:pt>
                <c:pt idx="160">
                  <c:v>14629</c:v>
                </c:pt>
                <c:pt idx="161">
                  <c:v>14725</c:v>
                </c:pt>
                <c:pt idx="162">
                  <c:v>14798</c:v>
                </c:pt>
                <c:pt idx="163">
                  <c:v>14883</c:v>
                </c:pt>
                <c:pt idx="164">
                  <c:v>14971</c:v>
                </c:pt>
                <c:pt idx="165">
                  <c:v>15061</c:v>
                </c:pt>
                <c:pt idx="166">
                  <c:v>15134</c:v>
                </c:pt>
                <c:pt idx="167">
                  <c:v>15211</c:v>
                </c:pt>
                <c:pt idx="168">
                  <c:v>15308</c:v>
                </c:pt>
                <c:pt idx="169">
                  <c:v>15400</c:v>
                </c:pt>
                <c:pt idx="170">
                  <c:v>15485</c:v>
                </c:pt>
                <c:pt idx="171">
                  <c:v>15559</c:v>
                </c:pt>
                <c:pt idx="172">
                  <c:v>15637</c:v>
                </c:pt>
                <c:pt idx="173">
                  <c:v>15730</c:v>
                </c:pt>
                <c:pt idx="174">
                  <c:v>15818</c:v>
                </c:pt>
                <c:pt idx="175">
                  <c:v>15912</c:v>
                </c:pt>
                <c:pt idx="176">
                  <c:v>15982</c:v>
                </c:pt>
                <c:pt idx="177">
                  <c:v>16050</c:v>
                </c:pt>
                <c:pt idx="178">
                  <c:v>16142</c:v>
                </c:pt>
                <c:pt idx="179">
                  <c:v>16227</c:v>
                </c:pt>
                <c:pt idx="180">
                  <c:v>16297</c:v>
                </c:pt>
                <c:pt idx="181">
                  <c:v>16377</c:v>
                </c:pt>
                <c:pt idx="182">
                  <c:v>16449</c:v>
                </c:pt>
                <c:pt idx="183">
                  <c:v>16524</c:v>
                </c:pt>
                <c:pt idx="184">
                  <c:v>16591</c:v>
                </c:pt>
                <c:pt idx="185">
                  <c:v>16664</c:v>
                </c:pt>
                <c:pt idx="186">
                  <c:v>16750</c:v>
                </c:pt>
                <c:pt idx="187">
                  <c:v>16824</c:v>
                </c:pt>
                <c:pt idx="188">
                  <c:v>16914</c:v>
                </c:pt>
                <c:pt idx="189">
                  <c:v>17000</c:v>
                </c:pt>
                <c:pt idx="190">
                  <c:v>17068</c:v>
                </c:pt>
                <c:pt idx="191">
                  <c:v>17156</c:v>
                </c:pt>
                <c:pt idx="192">
                  <c:v>17235</c:v>
                </c:pt>
                <c:pt idx="193">
                  <c:v>17319</c:v>
                </c:pt>
                <c:pt idx="194">
                  <c:v>17415</c:v>
                </c:pt>
                <c:pt idx="195">
                  <c:v>17495</c:v>
                </c:pt>
                <c:pt idx="196">
                  <c:v>17559</c:v>
                </c:pt>
                <c:pt idx="197">
                  <c:v>17635</c:v>
                </c:pt>
                <c:pt idx="198">
                  <c:v>17713</c:v>
                </c:pt>
                <c:pt idx="199">
                  <c:v>17807</c:v>
                </c:pt>
                <c:pt idx="200">
                  <c:v>17897</c:v>
                </c:pt>
                <c:pt idx="201">
                  <c:v>17978</c:v>
                </c:pt>
                <c:pt idx="202">
                  <c:v>18058</c:v>
                </c:pt>
                <c:pt idx="203">
                  <c:v>18157</c:v>
                </c:pt>
                <c:pt idx="204">
                  <c:v>18238</c:v>
                </c:pt>
                <c:pt idx="205">
                  <c:v>18321</c:v>
                </c:pt>
                <c:pt idx="206">
                  <c:v>18386</c:v>
                </c:pt>
                <c:pt idx="207">
                  <c:v>18464</c:v>
                </c:pt>
                <c:pt idx="208">
                  <c:v>18531</c:v>
                </c:pt>
                <c:pt idx="209">
                  <c:v>18608</c:v>
                </c:pt>
                <c:pt idx="210">
                  <c:v>18689</c:v>
                </c:pt>
                <c:pt idx="211">
                  <c:v>18759</c:v>
                </c:pt>
                <c:pt idx="212">
                  <c:v>18851</c:v>
                </c:pt>
                <c:pt idx="213">
                  <c:v>18946</c:v>
                </c:pt>
                <c:pt idx="214">
                  <c:v>19019</c:v>
                </c:pt>
                <c:pt idx="215">
                  <c:v>19098</c:v>
                </c:pt>
                <c:pt idx="216">
                  <c:v>19188</c:v>
                </c:pt>
                <c:pt idx="217">
                  <c:v>19259</c:v>
                </c:pt>
                <c:pt idx="218">
                  <c:v>19335</c:v>
                </c:pt>
                <c:pt idx="219">
                  <c:v>19420</c:v>
                </c:pt>
                <c:pt idx="220">
                  <c:v>19507</c:v>
                </c:pt>
                <c:pt idx="221">
                  <c:v>19590</c:v>
                </c:pt>
                <c:pt idx="222">
                  <c:v>19665</c:v>
                </c:pt>
                <c:pt idx="223">
                  <c:v>19733</c:v>
                </c:pt>
                <c:pt idx="224">
                  <c:v>19814</c:v>
                </c:pt>
                <c:pt idx="225">
                  <c:v>19900</c:v>
                </c:pt>
                <c:pt idx="226">
                  <c:v>19977</c:v>
                </c:pt>
                <c:pt idx="227">
                  <c:v>20049</c:v>
                </c:pt>
                <c:pt idx="228">
                  <c:v>20142</c:v>
                </c:pt>
                <c:pt idx="229">
                  <c:v>20227</c:v>
                </c:pt>
                <c:pt idx="230">
                  <c:v>20292</c:v>
                </c:pt>
                <c:pt idx="231">
                  <c:v>20380</c:v>
                </c:pt>
                <c:pt idx="232">
                  <c:v>20465</c:v>
                </c:pt>
                <c:pt idx="233">
                  <c:v>20530</c:v>
                </c:pt>
                <c:pt idx="234">
                  <c:v>20607</c:v>
                </c:pt>
                <c:pt idx="235">
                  <c:v>20689</c:v>
                </c:pt>
                <c:pt idx="236">
                  <c:v>20770</c:v>
                </c:pt>
                <c:pt idx="237">
                  <c:v>20862</c:v>
                </c:pt>
                <c:pt idx="238">
                  <c:v>20952</c:v>
                </c:pt>
                <c:pt idx="239">
                  <c:v>21032</c:v>
                </c:pt>
                <c:pt idx="240">
                  <c:v>21119</c:v>
                </c:pt>
                <c:pt idx="241">
                  <c:v>21186</c:v>
                </c:pt>
                <c:pt idx="242">
                  <c:v>21278</c:v>
                </c:pt>
                <c:pt idx="243">
                  <c:v>21356</c:v>
                </c:pt>
                <c:pt idx="244">
                  <c:v>21425</c:v>
                </c:pt>
                <c:pt idx="245">
                  <c:v>21505</c:v>
                </c:pt>
                <c:pt idx="246">
                  <c:v>21595</c:v>
                </c:pt>
                <c:pt idx="247">
                  <c:v>21668</c:v>
                </c:pt>
                <c:pt idx="248">
                  <c:v>21761</c:v>
                </c:pt>
                <c:pt idx="249">
                  <c:v>21841</c:v>
                </c:pt>
                <c:pt idx="250">
                  <c:v>21917</c:v>
                </c:pt>
                <c:pt idx="251">
                  <c:v>22012</c:v>
                </c:pt>
                <c:pt idx="252">
                  <c:v>22093</c:v>
                </c:pt>
                <c:pt idx="253">
                  <c:v>22184</c:v>
                </c:pt>
                <c:pt idx="254">
                  <c:v>22252</c:v>
                </c:pt>
                <c:pt idx="255">
                  <c:v>22340</c:v>
                </c:pt>
                <c:pt idx="256">
                  <c:v>22411</c:v>
                </c:pt>
                <c:pt idx="257">
                  <c:v>22484</c:v>
                </c:pt>
                <c:pt idx="258">
                  <c:v>22559</c:v>
                </c:pt>
                <c:pt idx="259">
                  <c:v>22636</c:v>
                </c:pt>
                <c:pt idx="260">
                  <c:v>22718</c:v>
                </c:pt>
                <c:pt idx="261">
                  <c:v>22795</c:v>
                </c:pt>
                <c:pt idx="262">
                  <c:v>22859</c:v>
                </c:pt>
                <c:pt idx="263">
                  <c:v>22935</c:v>
                </c:pt>
                <c:pt idx="264">
                  <c:v>23018</c:v>
                </c:pt>
                <c:pt idx="265">
                  <c:v>23083</c:v>
                </c:pt>
                <c:pt idx="266">
                  <c:v>23159</c:v>
                </c:pt>
                <c:pt idx="267">
                  <c:v>23251</c:v>
                </c:pt>
                <c:pt idx="268">
                  <c:v>23319</c:v>
                </c:pt>
                <c:pt idx="269">
                  <c:v>23385</c:v>
                </c:pt>
                <c:pt idx="270">
                  <c:v>23464</c:v>
                </c:pt>
                <c:pt idx="271">
                  <c:v>23548</c:v>
                </c:pt>
                <c:pt idx="272">
                  <c:v>23615</c:v>
                </c:pt>
                <c:pt idx="273">
                  <c:v>23678</c:v>
                </c:pt>
                <c:pt idx="274">
                  <c:v>23744</c:v>
                </c:pt>
                <c:pt idx="275">
                  <c:v>23821</c:v>
                </c:pt>
                <c:pt idx="276">
                  <c:v>23903</c:v>
                </c:pt>
                <c:pt idx="277">
                  <c:v>23993</c:v>
                </c:pt>
                <c:pt idx="278">
                  <c:v>24077</c:v>
                </c:pt>
                <c:pt idx="279">
                  <c:v>24152</c:v>
                </c:pt>
                <c:pt idx="280">
                  <c:v>24227</c:v>
                </c:pt>
                <c:pt idx="281">
                  <c:v>24326</c:v>
                </c:pt>
                <c:pt idx="282">
                  <c:v>24410</c:v>
                </c:pt>
                <c:pt idx="283">
                  <c:v>24491</c:v>
                </c:pt>
                <c:pt idx="284">
                  <c:v>24570</c:v>
                </c:pt>
                <c:pt idx="285">
                  <c:v>24650</c:v>
                </c:pt>
                <c:pt idx="286">
                  <c:v>24732</c:v>
                </c:pt>
                <c:pt idx="287">
                  <c:v>24808</c:v>
                </c:pt>
                <c:pt idx="288">
                  <c:v>24867</c:v>
                </c:pt>
                <c:pt idx="289">
                  <c:v>24934</c:v>
                </c:pt>
                <c:pt idx="290">
                  <c:v>25002</c:v>
                </c:pt>
                <c:pt idx="291">
                  <c:v>25075</c:v>
                </c:pt>
                <c:pt idx="292">
                  <c:v>25150</c:v>
                </c:pt>
                <c:pt idx="293">
                  <c:v>25234</c:v>
                </c:pt>
                <c:pt idx="294">
                  <c:v>25295</c:v>
                </c:pt>
                <c:pt idx="295">
                  <c:v>25379</c:v>
                </c:pt>
                <c:pt idx="296">
                  <c:v>25451</c:v>
                </c:pt>
                <c:pt idx="297">
                  <c:v>25521</c:v>
                </c:pt>
                <c:pt idx="298">
                  <c:v>25588</c:v>
                </c:pt>
                <c:pt idx="299">
                  <c:v>25660</c:v>
                </c:pt>
                <c:pt idx="300">
                  <c:v>25724</c:v>
                </c:pt>
                <c:pt idx="301">
                  <c:v>25791</c:v>
                </c:pt>
                <c:pt idx="302">
                  <c:v>25865</c:v>
                </c:pt>
                <c:pt idx="303">
                  <c:v>25932</c:v>
                </c:pt>
                <c:pt idx="304">
                  <c:v>26020</c:v>
                </c:pt>
                <c:pt idx="305">
                  <c:v>26108</c:v>
                </c:pt>
                <c:pt idx="306">
                  <c:v>26183</c:v>
                </c:pt>
                <c:pt idx="307">
                  <c:v>26250</c:v>
                </c:pt>
                <c:pt idx="308">
                  <c:v>26328</c:v>
                </c:pt>
                <c:pt idx="309">
                  <c:v>26413</c:v>
                </c:pt>
                <c:pt idx="310">
                  <c:v>26489</c:v>
                </c:pt>
                <c:pt idx="311">
                  <c:v>26560</c:v>
                </c:pt>
                <c:pt idx="312">
                  <c:v>26641</c:v>
                </c:pt>
                <c:pt idx="313">
                  <c:v>26712</c:v>
                </c:pt>
                <c:pt idx="314">
                  <c:v>26788</c:v>
                </c:pt>
                <c:pt idx="315">
                  <c:v>26854</c:v>
                </c:pt>
                <c:pt idx="316">
                  <c:v>26948</c:v>
                </c:pt>
                <c:pt idx="317">
                  <c:v>27036</c:v>
                </c:pt>
                <c:pt idx="318">
                  <c:v>27121</c:v>
                </c:pt>
                <c:pt idx="319">
                  <c:v>27205</c:v>
                </c:pt>
                <c:pt idx="320">
                  <c:v>27282</c:v>
                </c:pt>
                <c:pt idx="321">
                  <c:v>27359</c:v>
                </c:pt>
                <c:pt idx="322">
                  <c:v>27412</c:v>
                </c:pt>
                <c:pt idx="323">
                  <c:v>27473</c:v>
                </c:pt>
                <c:pt idx="324">
                  <c:v>27531</c:v>
                </c:pt>
                <c:pt idx="325">
                  <c:v>27602</c:v>
                </c:pt>
                <c:pt idx="326">
                  <c:v>27682</c:v>
                </c:pt>
                <c:pt idx="327">
                  <c:v>27746</c:v>
                </c:pt>
                <c:pt idx="328">
                  <c:v>27810</c:v>
                </c:pt>
                <c:pt idx="329">
                  <c:v>27883</c:v>
                </c:pt>
                <c:pt idx="330">
                  <c:v>27959</c:v>
                </c:pt>
                <c:pt idx="331">
                  <c:v>28051</c:v>
                </c:pt>
                <c:pt idx="332">
                  <c:v>28119</c:v>
                </c:pt>
                <c:pt idx="333">
                  <c:v>28191</c:v>
                </c:pt>
                <c:pt idx="334">
                  <c:v>28241</c:v>
                </c:pt>
                <c:pt idx="335">
                  <c:v>28319</c:v>
                </c:pt>
                <c:pt idx="336">
                  <c:v>28389</c:v>
                </c:pt>
                <c:pt idx="337">
                  <c:v>28456</c:v>
                </c:pt>
                <c:pt idx="338">
                  <c:v>28515</c:v>
                </c:pt>
                <c:pt idx="339">
                  <c:v>28584</c:v>
                </c:pt>
                <c:pt idx="340">
                  <c:v>28659</c:v>
                </c:pt>
                <c:pt idx="341">
                  <c:v>28740</c:v>
                </c:pt>
                <c:pt idx="342">
                  <c:v>28818</c:v>
                </c:pt>
                <c:pt idx="343">
                  <c:v>28893</c:v>
                </c:pt>
                <c:pt idx="344">
                  <c:v>28969</c:v>
                </c:pt>
                <c:pt idx="345">
                  <c:v>29044</c:v>
                </c:pt>
                <c:pt idx="346">
                  <c:v>29102</c:v>
                </c:pt>
                <c:pt idx="347">
                  <c:v>29164</c:v>
                </c:pt>
                <c:pt idx="348">
                  <c:v>29246</c:v>
                </c:pt>
                <c:pt idx="349">
                  <c:v>29319</c:v>
                </c:pt>
                <c:pt idx="350">
                  <c:v>29408</c:v>
                </c:pt>
                <c:pt idx="351">
                  <c:v>29465</c:v>
                </c:pt>
                <c:pt idx="352">
                  <c:v>29544</c:v>
                </c:pt>
                <c:pt idx="353">
                  <c:v>29618</c:v>
                </c:pt>
                <c:pt idx="354">
                  <c:v>29693</c:v>
                </c:pt>
                <c:pt idx="355">
                  <c:v>29765</c:v>
                </c:pt>
                <c:pt idx="356">
                  <c:v>29830</c:v>
                </c:pt>
                <c:pt idx="357">
                  <c:v>29901</c:v>
                </c:pt>
                <c:pt idx="358">
                  <c:v>29970</c:v>
                </c:pt>
                <c:pt idx="359">
                  <c:v>30055</c:v>
                </c:pt>
                <c:pt idx="360">
                  <c:v>30113</c:v>
                </c:pt>
                <c:pt idx="361">
                  <c:v>30183</c:v>
                </c:pt>
                <c:pt idx="362">
                  <c:v>30252</c:v>
                </c:pt>
                <c:pt idx="363">
                  <c:v>30324</c:v>
                </c:pt>
                <c:pt idx="364">
                  <c:v>30402</c:v>
                </c:pt>
                <c:pt idx="365">
                  <c:v>30469</c:v>
                </c:pt>
                <c:pt idx="366">
                  <c:v>30537</c:v>
                </c:pt>
                <c:pt idx="367">
                  <c:v>30606</c:v>
                </c:pt>
                <c:pt idx="368">
                  <c:v>30678</c:v>
                </c:pt>
                <c:pt idx="369">
                  <c:v>30751</c:v>
                </c:pt>
                <c:pt idx="370">
                  <c:v>30817</c:v>
                </c:pt>
                <c:pt idx="371">
                  <c:v>30894</c:v>
                </c:pt>
                <c:pt idx="372">
                  <c:v>30960</c:v>
                </c:pt>
                <c:pt idx="373">
                  <c:v>31021</c:v>
                </c:pt>
                <c:pt idx="374">
                  <c:v>31086</c:v>
                </c:pt>
                <c:pt idx="375">
                  <c:v>31149</c:v>
                </c:pt>
                <c:pt idx="376">
                  <c:v>31214</c:v>
                </c:pt>
                <c:pt idx="377">
                  <c:v>31280</c:v>
                </c:pt>
                <c:pt idx="378">
                  <c:v>31347</c:v>
                </c:pt>
                <c:pt idx="379">
                  <c:v>31412</c:v>
                </c:pt>
                <c:pt idx="380">
                  <c:v>31491</c:v>
                </c:pt>
                <c:pt idx="381">
                  <c:v>31568</c:v>
                </c:pt>
                <c:pt idx="382">
                  <c:v>31641</c:v>
                </c:pt>
                <c:pt idx="383">
                  <c:v>31707</c:v>
                </c:pt>
                <c:pt idx="384">
                  <c:v>31770</c:v>
                </c:pt>
                <c:pt idx="385">
                  <c:v>31825</c:v>
                </c:pt>
                <c:pt idx="386">
                  <c:v>31895</c:v>
                </c:pt>
                <c:pt idx="387">
                  <c:v>31966</c:v>
                </c:pt>
                <c:pt idx="388">
                  <c:v>32033</c:v>
                </c:pt>
                <c:pt idx="389">
                  <c:v>32099</c:v>
                </c:pt>
                <c:pt idx="390">
                  <c:v>32169</c:v>
                </c:pt>
                <c:pt idx="391">
                  <c:v>32246</c:v>
                </c:pt>
                <c:pt idx="392">
                  <c:v>32306</c:v>
                </c:pt>
                <c:pt idx="393">
                  <c:v>32372</c:v>
                </c:pt>
                <c:pt idx="394">
                  <c:v>32440</c:v>
                </c:pt>
                <c:pt idx="395">
                  <c:v>32503</c:v>
                </c:pt>
                <c:pt idx="396">
                  <c:v>32572</c:v>
                </c:pt>
                <c:pt idx="397">
                  <c:v>32628</c:v>
                </c:pt>
                <c:pt idx="398">
                  <c:v>32686</c:v>
                </c:pt>
                <c:pt idx="399">
                  <c:v>32747</c:v>
                </c:pt>
                <c:pt idx="400">
                  <c:v>32811</c:v>
                </c:pt>
                <c:pt idx="401">
                  <c:v>32867</c:v>
                </c:pt>
                <c:pt idx="402">
                  <c:v>32945</c:v>
                </c:pt>
                <c:pt idx="403">
                  <c:v>33014</c:v>
                </c:pt>
                <c:pt idx="404">
                  <c:v>33092</c:v>
                </c:pt>
                <c:pt idx="405">
                  <c:v>33154</c:v>
                </c:pt>
                <c:pt idx="406">
                  <c:v>33213</c:v>
                </c:pt>
                <c:pt idx="407">
                  <c:v>33269</c:v>
                </c:pt>
                <c:pt idx="408">
                  <c:v>33329</c:v>
                </c:pt>
                <c:pt idx="409">
                  <c:v>33394</c:v>
                </c:pt>
                <c:pt idx="410">
                  <c:v>33456</c:v>
                </c:pt>
                <c:pt idx="411">
                  <c:v>33523</c:v>
                </c:pt>
                <c:pt idx="412">
                  <c:v>33578</c:v>
                </c:pt>
                <c:pt idx="413">
                  <c:v>33636</c:v>
                </c:pt>
                <c:pt idx="414">
                  <c:v>33710</c:v>
                </c:pt>
                <c:pt idx="415">
                  <c:v>33790</c:v>
                </c:pt>
                <c:pt idx="416">
                  <c:v>33868</c:v>
                </c:pt>
                <c:pt idx="417">
                  <c:v>33932</c:v>
                </c:pt>
                <c:pt idx="418">
                  <c:v>33998</c:v>
                </c:pt>
                <c:pt idx="419">
                  <c:v>34067</c:v>
                </c:pt>
                <c:pt idx="420">
                  <c:v>34116</c:v>
                </c:pt>
                <c:pt idx="421">
                  <c:v>34172</c:v>
                </c:pt>
                <c:pt idx="422">
                  <c:v>34237</c:v>
                </c:pt>
                <c:pt idx="423">
                  <c:v>34300</c:v>
                </c:pt>
                <c:pt idx="424">
                  <c:v>34363</c:v>
                </c:pt>
                <c:pt idx="425">
                  <c:v>34433</c:v>
                </c:pt>
                <c:pt idx="426">
                  <c:v>34512</c:v>
                </c:pt>
                <c:pt idx="427">
                  <c:v>34567</c:v>
                </c:pt>
                <c:pt idx="428">
                  <c:v>34640</c:v>
                </c:pt>
                <c:pt idx="429">
                  <c:v>34713</c:v>
                </c:pt>
                <c:pt idx="430">
                  <c:v>34781</c:v>
                </c:pt>
                <c:pt idx="431">
                  <c:v>34840</c:v>
                </c:pt>
                <c:pt idx="432">
                  <c:v>34909</c:v>
                </c:pt>
                <c:pt idx="433">
                  <c:v>34970</c:v>
                </c:pt>
                <c:pt idx="434">
                  <c:v>35025</c:v>
                </c:pt>
                <c:pt idx="435">
                  <c:v>35098</c:v>
                </c:pt>
                <c:pt idx="436">
                  <c:v>35160</c:v>
                </c:pt>
                <c:pt idx="437">
                  <c:v>35227</c:v>
                </c:pt>
                <c:pt idx="438">
                  <c:v>35295</c:v>
                </c:pt>
                <c:pt idx="439">
                  <c:v>35359</c:v>
                </c:pt>
                <c:pt idx="440">
                  <c:v>35430</c:v>
                </c:pt>
                <c:pt idx="441">
                  <c:v>35502</c:v>
                </c:pt>
                <c:pt idx="442">
                  <c:v>35557</c:v>
                </c:pt>
                <c:pt idx="443">
                  <c:v>35638</c:v>
                </c:pt>
                <c:pt idx="444">
                  <c:v>35702</c:v>
                </c:pt>
                <c:pt idx="445">
                  <c:v>35777</c:v>
                </c:pt>
                <c:pt idx="446">
                  <c:v>35843</c:v>
                </c:pt>
                <c:pt idx="447">
                  <c:v>35904</c:v>
                </c:pt>
                <c:pt idx="448">
                  <c:v>35973</c:v>
                </c:pt>
                <c:pt idx="449">
                  <c:v>36031</c:v>
                </c:pt>
                <c:pt idx="450">
                  <c:v>36094</c:v>
                </c:pt>
                <c:pt idx="451">
                  <c:v>36161</c:v>
                </c:pt>
                <c:pt idx="452">
                  <c:v>36232</c:v>
                </c:pt>
                <c:pt idx="453">
                  <c:v>36288</c:v>
                </c:pt>
                <c:pt idx="454">
                  <c:v>36352</c:v>
                </c:pt>
                <c:pt idx="455">
                  <c:v>36413</c:v>
                </c:pt>
                <c:pt idx="456">
                  <c:v>36483</c:v>
                </c:pt>
                <c:pt idx="457">
                  <c:v>36552</c:v>
                </c:pt>
                <c:pt idx="458">
                  <c:v>36622</c:v>
                </c:pt>
                <c:pt idx="459">
                  <c:v>36688</c:v>
                </c:pt>
                <c:pt idx="460">
                  <c:v>36756</c:v>
                </c:pt>
                <c:pt idx="461">
                  <c:v>36812</c:v>
                </c:pt>
                <c:pt idx="462">
                  <c:v>36871</c:v>
                </c:pt>
                <c:pt idx="463">
                  <c:v>36934</c:v>
                </c:pt>
                <c:pt idx="464">
                  <c:v>36993</c:v>
                </c:pt>
                <c:pt idx="465">
                  <c:v>37049</c:v>
                </c:pt>
                <c:pt idx="466">
                  <c:v>37123</c:v>
                </c:pt>
                <c:pt idx="467">
                  <c:v>37180</c:v>
                </c:pt>
                <c:pt idx="468">
                  <c:v>37255</c:v>
                </c:pt>
                <c:pt idx="469">
                  <c:v>37314</c:v>
                </c:pt>
                <c:pt idx="470">
                  <c:v>37368</c:v>
                </c:pt>
                <c:pt idx="471">
                  <c:v>37430</c:v>
                </c:pt>
                <c:pt idx="472">
                  <c:v>37500</c:v>
                </c:pt>
                <c:pt idx="473">
                  <c:v>37577</c:v>
                </c:pt>
                <c:pt idx="474">
                  <c:v>37641</c:v>
                </c:pt>
                <c:pt idx="475">
                  <c:v>37700</c:v>
                </c:pt>
                <c:pt idx="476">
                  <c:v>37756</c:v>
                </c:pt>
                <c:pt idx="477">
                  <c:v>37824</c:v>
                </c:pt>
                <c:pt idx="478">
                  <c:v>37896</c:v>
                </c:pt>
                <c:pt idx="479">
                  <c:v>37955</c:v>
                </c:pt>
                <c:pt idx="480">
                  <c:v>38018</c:v>
                </c:pt>
                <c:pt idx="481">
                  <c:v>38084</c:v>
                </c:pt>
                <c:pt idx="482">
                  <c:v>38152</c:v>
                </c:pt>
                <c:pt idx="483">
                  <c:v>38218</c:v>
                </c:pt>
                <c:pt idx="484">
                  <c:v>38274</c:v>
                </c:pt>
                <c:pt idx="485">
                  <c:v>38327</c:v>
                </c:pt>
                <c:pt idx="486">
                  <c:v>38392</c:v>
                </c:pt>
                <c:pt idx="487">
                  <c:v>38440</c:v>
                </c:pt>
                <c:pt idx="488">
                  <c:v>38494</c:v>
                </c:pt>
                <c:pt idx="489">
                  <c:v>38559</c:v>
                </c:pt>
                <c:pt idx="490">
                  <c:v>38613</c:v>
                </c:pt>
                <c:pt idx="491">
                  <c:v>38674</c:v>
                </c:pt>
                <c:pt idx="492">
                  <c:v>38738</c:v>
                </c:pt>
                <c:pt idx="493">
                  <c:v>38799</c:v>
                </c:pt>
                <c:pt idx="494">
                  <c:v>38869</c:v>
                </c:pt>
                <c:pt idx="495">
                  <c:v>38917</c:v>
                </c:pt>
                <c:pt idx="496">
                  <c:v>38970</c:v>
                </c:pt>
                <c:pt idx="497">
                  <c:v>39023</c:v>
                </c:pt>
                <c:pt idx="498">
                  <c:v>39075</c:v>
                </c:pt>
                <c:pt idx="499">
                  <c:v>39134</c:v>
                </c:pt>
                <c:pt idx="500">
                  <c:v>39211</c:v>
                </c:pt>
                <c:pt idx="501">
                  <c:v>39274</c:v>
                </c:pt>
                <c:pt idx="502">
                  <c:v>39336</c:v>
                </c:pt>
                <c:pt idx="503">
                  <c:v>39390</c:v>
                </c:pt>
                <c:pt idx="504">
                  <c:v>39448</c:v>
                </c:pt>
                <c:pt idx="505">
                  <c:v>39510</c:v>
                </c:pt>
                <c:pt idx="506">
                  <c:v>39580</c:v>
                </c:pt>
                <c:pt idx="507">
                  <c:v>39635</c:v>
                </c:pt>
                <c:pt idx="508">
                  <c:v>39699</c:v>
                </c:pt>
                <c:pt idx="509">
                  <c:v>39770</c:v>
                </c:pt>
                <c:pt idx="510">
                  <c:v>39839</c:v>
                </c:pt>
                <c:pt idx="511">
                  <c:v>39889</c:v>
                </c:pt>
                <c:pt idx="512">
                  <c:v>39954</c:v>
                </c:pt>
                <c:pt idx="513">
                  <c:v>40027</c:v>
                </c:pt>
                <c:pt idx="514">
                  <c:v>40093</c:v>
                </c:pt>
                <c:pt idx="515">
                  <c:v>40162</c:v>
                </c:pt>
                <c:pt idx="516">
                  <c:v>40221</c:v>
                </c:pt>
                <c:pt idx="517">
                  <c:v>40282</c:v>
                </c:pt>
                <c:pt idx="518">
                  <c:v>40341</c:v>
                </c:pt>
                <c:pt idx="519">
                  <c:v>40409</c:v>
                </c:pt>
                <c:pt idx="520">
                  <c:v>40481</c:v>
                </c:pt>
                <c:pt idx="521">
                  <c:v>40528</c:v>
                </c:pt>
                <c:pt idx="522">
                  <c:v>40585</c:v>
                </c:pt>
                <c:pt idx="523">
                  <c:v>40646</c:v>
                </c:pt>
                <c:pt idx="524">
                  <c:v>40701</c:v>
                </c:pt>
                <c:pt idx="525">
                  <c:v>40766</c:v>
                </c:pt>
                <c:pt idx="526">
                  <c:v>40812</c:v>
                </c:pt>
                <c:pt idx="527">
                  <c:v>40873</c:v>
                </c:pt>
                <c:pt idx="528">
                  <c:v>40932</c:v>
                </c:pt>
                <c:pt idx="529">
                  <c:v>40999</c:v>
                </c:pt>
                <c:pt idx="530">
                  <c:v>41055</c:v>
                </c:pt>
                <c:pt idx="531">
                  <c:v>41117</c:v>
                </c:pt>
                <c:pt idx="532">
                  <c:v>41163</c:v>
                </c:pt>
                <c:pt idx="533">
                  <c:v>41219</c:v>
                </c:pt>
                <c:pt idx="534">
                  <c:v>41268</c:v>
                </c:pt>
                <c:pt idx="535">
                  <c:v>41324</c:v>
                </c:pt>
                <c:pt idx="536">
                  <c:v>41382</c:v>
                </c:pt>
                <c:pt idx="537">
                  <c:v>41422</c:v>
                </c:pt>
                <c:pt idx="538">
                  <c:v>41479</c:v>
                </c:pt>
                <c:pt idx="539">
                  <c:v>41537</c:v>
                </c:pt>
                <c:pt idx="540">
                  <c:v>41602</c:v>
                </c:pt>
                <c:pt idx="541">
                  <c:v>41654</c:v>
                </c:pt>
                <c:pt idx="542">
                  <c:v>41717</c:v>
                </c:pt>
                <c:pt idx="543">
                  <c:v>41771</c:v>
                </c:pt>
                <c:pt idx="544">
                  <c:v>41825</c:v>
                </c:pt>
                <c:pt idx="545">
                  <c:v>41881</c:v>
                </c:pt>
                <c:pt idx="546">
                  <c:v>41944</c:v>
                </c:pt>
                <c:pt idx="547">
                  <c:v>42004</c:v>
                </c:pt>
                <c:pt idx="548">
                  <c:v>42067</c:v>
                </c:pt>
                <c:pt idx="549">
                  <c:v>42124</c:v>
                </c:pt>
                <c:pt idx="550">
                  <c:v>42181</c:v>
                </c:pt>
                <c:pt idx="551">
                  <c:v>42243</c:v>
                </c:pt>
                <c:pt idx="552">
                  <c:v>42301</c:v>
                </c:pt>
                <c:pt idx="553">
                  <c:v>42353</c:v>
                </c:pt>
                <c:pt idx="554">
                  <c:v>42406</c:v>
                </c:pt>
                <c:pt idx="555">
                  <c:v>42456</c:v>
                </c:pt>
                <c:pt idx="556">
                  <c:v>42520</c:v>
                </c:pt>
                <c:pt idx="557">
                  <c:v>42567</c:v>
                </c:pt>
                <c:pt idx="558">
                  <c:v>42625</c:v>
                </c:pt>
                <c:pt idx="559">
                  <c:v>42678</c:v>
                </c:pt>
                <c:pt idx="560">
                  <c:v>42737</c:v>
                </c:pt>
                <c:pt idx="561">
                  <c:v>42805</c:v>
                </c:pt>
                <c:pt idx="562">
                  <c:v>42874</c:v>
                </c:pt>
                <c:pt idx="563">
                  <c:v>42922</c:v>
                </c:pt>
                <c:pt idx="564">
                  <c:v>42979</c:v>
                </c:pt>
                <c:pt idx="565">
                  <c:v>43040</c:v>
                </c:pt>
                <c:pt idx="566">
                  <c:v>43104</c:v>
                </c:pt>
                <c:pt idx="567">
                  <c:v>43160</c:v>
                </c:pt>
                <c:pt idx="568">
                  <c:v>43217</c:v>
                </c:pt>
                <c:pt idx="569">
                  <c:v>43282</c:v>
                </c:pt>
                <c:pt idx="570">
                  <c:v>43343</c:v>
                </c:pt>
                <c:pt idx="571">
                  <c:v>43386</c:v>
                </c:pt>
                <c:pt idx="572">
                  <c:v>43444</c:v>
                </c:pt>
                <c:pt idx="573">
                  <c:v>43504</c:v>
                </c:pt>
                <c:pt idx="574">
                  <c:v>43561</c:v>
                </c:pt>
                <c:pt idx="575">
                  <c:v>43628</c:v>
                </c:pt>
                <c:pt idx="576">
                  <c:v>43685</c:v>
                </c:pt>
                <c:pt idx="577">
                  <c:v>43737</c:v>
                </c:pt>
                <c:pt idx="578">
                  <c:v>43795</c:v>
                </c:pt>
                <c:pt idx="579">
                  <c:v>43846</c:v>
                </c:pt>
                <c:pt idx="580">
                  <c:v>43904</c:v>
                </c:pt>
                <c:pt idx="581">
                  <c:v>43965</c:v>
                </c:pt>
                <c:pt idx="582">
                  <c:v>44016</c:v>
                </c:pt>
                <c:pt idx="583">
                  <c:v>44071</c:v>
                </c:pt>
                <c:pt idx="584">
                  <c:v>44115</c:v>
                </c:pt>
                <c:pt idx="585">
                  <c:v>44169</c:v>
                </c:pt>
                <c:pt idx="586">
                  <c:v>44223</c:v>
                </c:pt>
                <c:pt idx="587">
                  <c:v>44282</c:v>
                </c:pt>
                <c:pt idx="588">
                  <c:v>44343</c:v>
                </c:pt>
                <c:pt idx="589">
                  <c:v>44391</c:v>
                </c:pt>
                <c:pt idx="590">
                  <c:v>44458</c:v>
                </c:pt>
                <c:pt idx="591">
                  <c:v>44502</c:v>
                </c:pt>
                <c:pt idx="592">
                  <c:v>44556</c:v>
                </c:pt>
                <c:pt idx="593">
                  <c:v>44611</c:v>
                </c:pt>
                <c:pt idx="594">
                  <c:v>44661</c:v>
                </c:pt>
                <c:pt idx="595">
                  <c:v>44719</c:v>
                </c:pt>
                <c:pt idx="596">
                  <c:v>44757</c:v>
                </c:pt>
                <c:pt idx="597">
                  <c:v>44821</c:v>
                </c:pt>
                <c:pt idx="598">
                  <c:v>44881</c:v>
                </c:pt>
                <c:pt idx="599">
                  <c:v>44943</c:v>
                </c:pt>
                <c:pt idx="600">
                  <c:v>45014</c:v>
                </c:pt>
                <c:pt idx="601">
                  <c:v>45075</c:v>
                </c:pt>
                <c:pt idx="602">
                  <c:v>45109</c:v>
                </c:pt>
                <c:pt idx="603">
                  <c:v>45163</c:v>
                </c:pt>
                <c:pt idx="604">
                  <c:v>45208</c:v>
                </c:pt>
                <c:pt idx="605">
                  <c:v>45269</c:v>
                </c:pt>
                <c:pt idx="606">
                  <c:v>45321</c:v>
                </c:pt>
                <c:pt idx="607">
                  <c:v>45369</c:v>
                </c:pt>
                <c:pt idx="608">
                  <c:v>45422</c:v>
                </c:pt>
                <c:pt idx="609">
                  <c:v>45457</c:v>
                </c:pt>
                <c:pt idx="610">
                  <c:v>45522</c:v>
                </c:pt>
                <c:pt idx="611">
                  <c:v>45570</c:v>
                </c:pt>
                <c:pt idx="612">
                  <c:v>45628</c:v>
                </c:pt>
                <c:pt idx="613">
                  <c:v>45689</c:v>
                </c:pt>
                <c:pt idx="614">
                  <c:v>45747</c:v>
                </c:pt>
                <c:pt idx="615">
                  <c:v>45813</c:v>
                </c:pt>
                <c:pt idx="616">
                  <c:v>45863</c:v>
                </c:pt>
                <c:pt idx="617">
                  <c:v>45912</c:v>
                </c:pt>
                <c:pt idx="618">
                  <c:v>45958</c:v>
                </c:pt>
                <c:pt idx="619">
                  <c:v>46015</c:v>
                </c:pt>
                <c:pt idx="620">
                  <c:v>46061</c:v>
                </c:pt>
                <c:pt idx="621">
                  <c:v>46103</c:v>
                </c:pt>
                <c:pt idx="622">
                  <c:v>46170</c:v>
                </c:pt>
                <c:pt idx="623">
                  <c:v>46220</c:v>
                </c:pt>
                <c:pt idx="624">
                  <c:v>46270</c:v>
                </c:pt>
                <c:pt idx="625">
                  <c:v>46322</c:v>
                </c:pt>
                <c:pt idx="626">
                  <c:v>46370</c:v>
                </c:pt>
                <c:pt idx="627">
                  <c:v>46421</c:v>
                </c:pt>
                <c:pt idx="628">
                  <c:v>46475</c:v>
                </c:pt>
                <c:pt idx="629">
                  <c:v>46523</c:v>
                </c:pt>
                <c:pt idx="630">
                  <c:v>46587</c:v>
                </c:pt>
                <c:pt idx="631">
                  <c:v>46629</c:v>
                </c:pt>
                <c:pt idx="632">
                  <c:v>46672</c:v>
                </c:pt>
                <c:pt idx="633">
                  <c:v>46731</c:v>
                </c:pt>
                <c:pt idx="634">
                  <c:v>46803</c:v>
                </c:pt>
                <c:pt idx="635">
                  <c:v>46845</c:v>
                </c:pt>
                <c:pt idx="636">
                  <c:v>46905</c:v>
                </c:pt>
                <c:pt idx="637">
                  <c:v>46962</c:v>
                </c:pt>
                <c:pt idx="638">
                  <c:v>47013</c:v>
                </c:pt>
                <c:pt idx="639">
                  <c:v>47072</c:v>
                </c:pt>
                <c:pt idx="640">
                  <c:v>47129</c:v>
                </c:pt>
                <c:pt idx="641">
                  <c:v>47182</c:v>
                </c:pt>
                <c:pt idx="642">
                  <c:v>47231</c:v>
                </c:pt>
                <c:pt idx="643">
                  <c:v>47286</c:v>
                </c:pt>
                <c:pt idx="644">
                  <c:v>47337</c:v>
                </c:pt>
                <c:pt idx="645">
                  <c:v>47385</c:v>
                </c:pt>
                <c:pt idx="646">
                  <c:v>47442</c:v>
                </c:pt>
                <c:pt idx="647">
                  <c:v>47497</c:v>
                </c:pt>
                <c:pt idx="648">
                  <c:v>47552</c:v>
                </c:pt>
                <c:pt idx="649">
                  <c:v>47612</c:v>
                </c:pt>
                <c:pt idx="650">
                  <c:v>47663</c:v>
                </c:pt>
                <c:pt idx="651">
                  <c:v>47710</c:v>
                </c:pt>
                <c:pt idx="652">
                  <c:v>47767</c:v>
                </c:pt>
                <c:pt idx="653">
                  <c:v>47818</c:v>
                </c:pt>
                <c:pt idx="654">
                  <c:v>47858</c:v>
                </c:pt>
                <c:pt idx="655">
                  <c:v>47893</c:v>
                </c:pt>
                <c:pt idx="656">
                  <c:v>47957</c:v>
                </c:pt>
                <c:pt idx="657">
                  <c:v>47997</c:v>
                </c:pt>
                <c:pt idx="658">
                  <c:v>48054</c:v>
                </c:pt>
                <c:pt idx="659">
                  <c:v>48108</c:v>
                </c:pt>
                <c:pt idx="660">
                  <c:v>48166</c:v>
                </c:pt>
                <c:pt idx="661">
                  <c:v>48217</c:v>
                </c:pt>
                <c:pt idx="662">
                  <c:v>48273</c:v>
                </c:pt>
                <c:pt idx="663">
                  <c:v>48318</c:v>
                </c:pt>
                <c:pt idx="664">
                  <c:v>48364</c:v>
                </c:pt>
                <c:pt idx="665">
                  <c:v>48415</c:v>
                </c:pt>
                <c:pt idx="666">
                  <c:v>48466</c:v>
                </c:pt>
                <c:pt idx="667">
                  <c:v>48507</c:v>
                </c:pt>
                <c:pt idx="668">
                  <c:v>48555</c:v>
                </c:pt>
                <c:pt idx="669">
                  <c:v>48608</c:v>
                </c:pt>
                <c:pt idx="670">
                  <c:v>48674</c:v>
                </c:pt>
                <c:pt idx="671">
                  <c:v>48724</c:v>
                </c:pt>
                <c:pt idx="672">
                  <c:v>48776</c:v>
                </c:pt>
                <c:pt idx="673">
                  <c:v>48829</c:v>
                </c:pt>
                <c:pt idx="674">
                  <c:v>48884</c:v>
                </c:pt>
                <c:pt idx="675">
                  <c:v>48931</c:v>
                </c:pt>
                <c:pt idx="676">
                  <c:v>48990</c:v>
                </c:pt>
                <c:pt idx="677">
                  <c:v>49031</c:v>
                </c:pt>
                <c:pt idx="678">
                  <c:v>49087</c:v>
                </c:pt>
                <c:pt idx="679">
                  <c:v>49143</c:v>
                </c:pt>
                <c:pt idx="680">
                  <c:v>49205</c:v>
                </c:pt>
                <c:pt idx="681">
                  <c:v>49259</c:v>
                </c:pt>
                <c:pt idx="682">
                  <c:v>49309</c:v>
                </c:pt>
                <c:pt idx="683">
                  <c:v>49368</c:v>
                </c:pt>
                <c:pt idx="684">
                  <c:v>49420</c:v>
                </c:pt>
                <c:pt idx="685">
                  <c:v>49458</c:v>
                </c:pt>
                <c:pt idx="686">
                  <c:v>49524</c:v>
                </c:pt>
                <c:pt idx="687">
                  <c:v>49584</c:v>
                </c:pt>
                <c:pt idx="688">
                  <c:v>49641</c:v>
                </c:pt>
                <c:pt idx="689">
                  <c:v>49693</c:v>
                </c:pt>
                <c:pt idx="690">
                  <c:v>49741</c:v>
                </c:pt>
                <c:pt idx="691">
                  <c:v>49783</c:v>
                </c:pt>
                <c:pt idx="692">
                  <c:v>49833</c:v>
                </c:pt>
                <c:pt idx="693">
                  <c:v>49885</c:v>
                </c:pt>
                <c:pt idx="694">
                  <c:v>49928</c:v>
                </c:pt>
                <c:pt idx="695">
                  <c:v>49964</c:v>
                </c:pt>
                <c:pt idx="696">
                  <c:v>50010</c:v>
                </c:pt>
                <c:pt idx="697">
                  <c:v>50058</c:v>
                </c:pt>
                <c:pt idx="698">
                  <c:v>50104</c:v>
                </c:pt>
                <c:pt idx="699">
                  <c:v>50154</c:v>
                </c:pt>
                <c:pt idx="700">
                  <c:v>50204</c:v>
                </c:pt>
                <c:pt idx="701">
                  <c:v>50249</c:v>
                </c:pt>
                <c:pt idx="702">
                  <c:v>50293</c:v>
                </c:pt>
                <c:pt idx="703">
                  <c:v>50340</c:v>
                </c:pt>
                <c:pt idx="704">
                  <c:v>50379</c:v>
                </c:pt>
                <c:pt idx="705">
                  <c:v>50434</c:v>
                </c:pt>
                <c:pt idx="706">
                  <c:v>50480</c:v>
                </c:pt>
                <c:pt idx="707">
                  <c:v>50521</c:v>
                </c:pt>
                <c:pt idx="708">
                  <c:v>50575</c:v>
                </c:pt>
                <c:pt idx="709">
                  <c:v>50630</c:v>
                </c:pt>
                <c:pt idx="710">
                  <c:v>50681</c:v>
                </c:pt>
                <c:pt idx="711">
                  <c:v>50724</c:v>
                </c:pt>
                <c:pt idx="712">
                  <c:v>50781</c:v>
                </c:pt>
                <c:pt idx="713">
                  <c:v>50829</c:v>
                </c:pt>
                <c:pt idx="714">
                  <c:v>50872</c:v>
                </c:pt>
                <c:pt idx="715">
                  <c:v>50914</c:v>
                </c:pt>
                <c:pt idx="716">
                  <c:v>50956</c:v>
                </c:pt>
                <c:pt idx="717">
                  <c:v>51009</c:v>
                </c:pt>
                <c:pt idx="718">
                  <c:v>51062</c:v>
                </c:pt>
                <c:pt idx="719">
                  <c:v>51119</c:v>
                </c:pt>
                <c:pt idx="720">
                  <c:v>51162</c:v>
                </c:pt>
                <c:pt idx="721">
                  <c:v>51207</c:v>
                </c:pt>
                <c:pt idx="722">
                  <c:v>51266</c:v>
                </c:pt>
                <c:pt idx="723">
                  <c:v>51326</c:v>
                </c:pt>
                <c:pt idx="724">
                  <c:v>51378</c:v>
                </c:pt>
                <c:pt idx="725">
                  <c:v>51415</c:v>
                </c:pt>
                <c:pt idx="726">
                  <c:v>51460</c:v>
                </c:pt>
                <c:pt idx="727">
                  <c:v>51494</c:v>
                </c:pt>
                <c:pt idx="728">
                  <c:v>51547</c:v>
                </c:pt>
                <c:pt idx="729">
                  <c:v>51594</c:v>
                </c:pt>
                <c:pt idx="730">
                  <c:v>51654</c:v>
                </c:pt>
                <c:pt idx="731">
                  <c:v>51701</c:v>
                </c:pt>
                <c:pt idx="732">
                  <c:v>51745</c:v>
                </c:pt>
                <c:pt idx="733">
                  <c:v>51784</c:v>
                </c:pt>
                <c:pt idx="734">
                  <c:v>51820</c:v>
                </c:pt>
                <c:pt idx="735">
                  <c:v>51870</c:v>
                </c:pt>
                <c:pt idx="736">
                  <c:v>51923</c:v>
                </c:pt>
                <c:pt idx="737">
                  <c:v>51964</c:v>
                </c:pt>
                <c:pt idx="738">
                  <c:v>52015</c:v>
                </c:pt>
                <c:pt idx="739">
                  <c:v>52076</c:v>
                </c:pt>
                <c:pt idx="740">
                  <c:v>52121</c:v>
                </c:pt>
                <c:pt idx="741">
                  <c:v>52167</c:v>
                </c:pt>
                <c:pt idx="742">
                  <c:v>52229</c:v>
                </c:pt>
                <c:pt idx="743">
                  <c:v>52279</c:v>
                </c:pt>
                <c:pt idx="744">
                  <c:v>52324</c:v>
                </c:pt>
                <c:pt idx="745">
                  <c:v>52370</c:v>
                </c:pt>
                <c:pt idx="746">
                  <c:v>52406</c:v>
                </c:pt>
                <c:pt idx="747">
                  <c:v>52448</c:v>
                </c:pt>
                <c:pt idx="748">
                  <c:v>52500</c:v>
                </c:pt>
                <c:pt idx="749">
                  <c:v>52562</c:v>
                </c:pt>
                <c:pt idx="750">
                  <c:v>52598</c:v>
                </c:pt>
                <c:pt idx="751">
                  <c:v>52639</c:v>
                </c:pt>
                <c:pt idx="752">
                  <c:v>52675</c:v>
                </c:pt>
                <c:pt idx="753">
                  <c:v>52717</c:v>
                </c:pt>
                <c:pt idx="754">
                  <c:v>52766</c:v>
                </c:pt>
                <c:pt idx="755">
                  <c:v>52809</c:v>
                </c:pt>
                <c:pt idx="756">
                  <c:v>52854</c:v>
                </c:pt>
                <c:pt idx="757">
                  <c:v>52897</c:v>
                </c:pt>
                <c:pt idx="758">
                  <c:v>52947</c:v>
                </c:pt>
                <c:pt idx="759">
                  <c:v>53005</c:v>
                </c:pt>
                <c:pt idx="760">
                  <c:v>53055</c:v>
                </c:pt>
                <c:pt idx="761">
                  <c:v>53103</c:v>
                </c:pt>
                <c:pt idx="762">
                  <c:v>53143</c:v>
                </c:pt>
                <c:pt idx="763">
                  <c:v>53183</c:v>
                </c:pt>
                <c:pt idx="764">
                  <c:v>53236</c:v>
                </c:pt>
                <c:pt idx="765">
                  <c:v>53286</c:v>
                </c:pt>
                <c:pt idx="766">
                  <c:v>53331</c:v>
                </c:pt>
                <c:pt idx="767">
                  <c:v>53374</c:v>
                </c:pt>
                <c:pt idx="768">
                  <c:v>53419</c:v>
                </c:pt>
                <c:pt idx="769">
                  <c:v>53458</c:v>
                </c:pt>
                <c:pt idx="770">
                  <c:v>53502</c:v>
                </c:pt>
                <c:pt idx="771">
                  <c:v>53547</c:v>
                </c:pt>
                <c:pt idx="772">
                  <c:v>53592</c:v>
                </c:pt>
                <c:pt idx="773">
                  <c:v>53637</c:v>
                </c:pt>
                <c:pt idx="774">
                  <c:v>53679</c:v>
                </c:pt>
                <c:pt idx="775">
                  <c:v>53732</c:v>
                </c:pt>
                <c:pt idx="776">
                  <c:v>53781</c:v>
                </c:pt>
                <c:pt idx="777">
                  <c:v>53836</c:v>
                </c:pt>
                <c:pt idx="778">
                  <c:v>53882</c:v>
                </c:pt>
                <c:pt idx="779">
                  <c:v>53923</c:v>
                </c:pt>
                <c:pt idx="780">
                  <c:v>53959</c:v>
                </c:pt>
                <c:pt idx="781">
                  <c:v>54002</c:v>
                </c:pt>
                <c:pt idx="782">
                  <c:v>54060</c:v>
                </c:pt>
                <c:pt idx="783">
                  <c:v>54097</c:v>
                </c:pt>
                <c:pt idx="784">
                  <c:v>54136</c:v>
                </c:pt>
                <c:pt idx="785">
                  <c:v>54187</c:v>
                </c:pt>
                <c:pt idx="786">
                  <c:v>54227</c:v>
                </c:pt>
                <c:pt idx="787">
                  <c:v>54270</c:v>
                </c:pt>
                <c:pt idx="788">
                  <c:v>54311</c:v>
                </c:pt>
                <c:pt idx="789">
                  <c:v>54358</c:v>
                </c:pt>
                <c:pt idx="790">
                  <c:v>54411</c:v>
                </c:pt>
                <c:pt idx="791">
                  <c:v>54451</c:v>
                </c:pt>
                <c:pt idx="792">
                  <c:v>54508</c:v>
                </c:pt>
                <c:pt idx="793">
                  <c:v>54551</c:v>
                </c:pt>
                <c:pt idx="794">
                  <c:v>54588</c:v>
                </c:pt>
                <c:pt idx="795">
                  <c:v>54634</c:v>
                </c:pt>
                <c:pt idx="796">
                  <c:v>54703</c:v>
                </c:pt>
                <c:pt idx="797">
                  <c:v>54752</c:v>
                </c:pt>
                <c:pt idx="798">
                  <c:v>54790</c:v>
                </c:pt>
                <c:pt idx="799">
                  <c:v>54834</c:v>
                </c:pt>
                <c:pt idx="800">
                  <c:v>54874</c:v>
                </c:pt>
                <c:pt idx="801">
                  <c:v>54907</c:v>
                </c:pt>
                <c:pt idx="802">
                  <c:v>54945</c:v>
                </c:pt>
                <c:pt idx="803">
                  <c:v>54984</c:v>
                </c:pt>
                <c:pt idx="804">
                  <c:v>55034</c:v>
                </c:pt>
                <c:pt idx="805">
                  <c:v>55072</c:v>
                </c:pt>
                <c:pt idx="806">
                  <c:v>55122</c:v>
                </c:pt>
                <c:pt idx="807">
                  <c:v>55162</c:v>
                </c:pt>
                <c:pt idx="808">
                  <c:v>55202</c:v>
                </c:pt>
                <c:pt idx="809">
                  <c:v>55237</c:v>
                </c:pt>
                <c:pt idx="810">
                  <c:v>55276</c:v>
                </c:pt>
                <c:pt idx="811">
                  <c:v>55320</c:v>
                </c:pt>
                <c:pt idx="812">
                  <c:v>55379</c:v>
                </c:pt>
                <c:pt idx="813">
                  <c:v>55428</c:v>
                </c:pt>
                <c:pt idx="814">
                  <c:v>55467</c:v>
                </c:pt>
                <c:pt idx="815">
                  <c:v>55523</c:v>
                </c:pt>
                <c:pt idx="816">
                  <c:v>55572</c:v>
                </c:pt>
                <c:pt idx="817">
                  <c:v>55616</c:v>
                </c:pt>
                <c:pt idx="818">
                  <c:v>55671</c:v>
                </c:pt>
                <c:pt idx="819">
                  <c:v>55731</c:v>
                </c:pt>
                <c:pt idx="820">
                  <c:v>55773</c:v>
                </c:pt>
                <c:pt idx="821">
                  <c:v>55818</c:v>
                </c:pt>
                <c:pt idx="822">
                  <c:v>55854</c:v>
                </c:pt>
                <c:pt idx="823">
                  <c:v>55899</c:v>
                </c:pt>
                <c:pt idx="824">
                  <c:v>55941</c:v>
                </c:pt>
                <c:pt idx="825">
                  <c:v>55985</c:v>
                </c:pt>
                <c:pt idx="826">
                  <c:v>56046</c:v>
                </c:pt>
                <c:pt idx="827">
                  <c:v>56093</c:v>
                </c:pt>
                <c:pt idx="828">
                  <c:v>56130</c:v>
                </c:pt>
                <c:pt idx="829">
                  <c:v>56176</c:v>
                </c:pt>
                <c:pt idx="830">
                  <c:v>56224</c:v>
                </c:pt>
                <c:pt idx="831">
                  <c:v>56270</c:v>
                </c:pt>
                <c:pt idx="832">
                  <c:v>56313</c:v>
                </c:pt>
                <c:pt idx="833">
                  <c:v>56364</c:v>
                </c:pt>
                <c:pt idx="834">
                  <c:v>56410</c:v>
                </c:pt>
                <c:pt idx="835">
                  <c:v>56454</c:v>
                </c:pt>
                <c:pt idx="836">
                  <c:v>56503</c:v>
                </c:pt>
                <c:pt idx="837">
                  <c:v>56547</c:v>
                </c:pt>
                <c:pt idx="838">
                  <c:v>56592</c:v>
                </c:pt>
                <c:pt idx="839">
                  <c:v>56636</c:v>
                </c:pt>
                <c:pt idx="840">
                  <c:v>56686</c:v>
                </c:pt>
                <c:pt idx="841">
                  <c:v>56736</c:v>
                </c:pt>
                <c:pt idx="842">
                  <c:v>56777</c:v>
                </c:pt>
                <c:pt idx="843">
                  <c:v>56817</c:v>
                </c:pt>
                <c:pt idx="844">
                  <c:v>56863</c:v>
                </c:pt>
                <c:pt idx="845">
                  <c:v>56897</c:v>
                </c:pt>
                <c:pt idx="846">
                  <c:v>56928</c:v>
                </c:pt>
                <c:pt idx="847">
                  <c:v>56977</c:v>
                </c:pt>
                <c:pt idx="848">
                  <c:v>57027</c:v>
                </c:pt>
                <c:pt idx="849">
                  <c:v>57078</c:v>
                </c:pt>
                <c:pt idx="850">
                  <c:v>57121</c:v>
                </c:pt>
                <c:pt idx="851">
                  <c:v>57174</c:v>
                </c:pt>
                <c:pt idx="852">
                  <c:v>57212</c:v>
                </c:pt>
                <c:pt idx="853">
                  <c:v>57256</c:v>
                </c:pt>
                <c:pt idx="854">
                  <c:v>57307</c:v>
                </c:pt>
                <c:pt idx="855">
                  <c:v>57347</c:v>
                </c:pt>
                <c:pt idx="856">
                  <c:v>57394</c:v>
                </c:pt>
                <c:pt idx="857">
                  <c:v>57433</c:v>
                </c:pt>
                <c:pt idx="858">
                  <c:v>57473</c:v>
                </c:pt>
                <c:pt idx="859">
                  <c:v>57519</c:v>
                </c:pt>
                <c:pt idx="860">
                  <c:v>57569</c:v>
                </c:pt>
                <c:pt idx="861">
                  <c:v>57611</c:v>
                </c:pt>
                <c:pt idx="862">
                  <c:v>57668</c:v>
                </c:pt>
                <c:pt idx="863">
                  <c:v>57732</c:v>
                </c:pt>
                <c:pt idx="864">
                  <c:v>57777</c:v>
                </c:pt>
                <c:pt idx="865">
                  <c:v>57810</c:v>
                </c:pt>
                <c:pt idx="866">
                  <c:v>57851</c:v>
                </c:pt>
                <c:pt idx="867">
                  <c:v>57894</c:v>
                </c:pt>
                <c:pt idx="868">
                  <c:v>57937</c:v>
                </c:pt>
                <c:pt idx="869">
                  <c:v>57980</c:v>
                </c:pt>
                <c:pt idx="870">
                  <c:v>58009</c:v>
                </c:pt>
                <c:pt idx="871">
                  <c:v>58049</c:v>
                </c:pt>
                <c:pt idx="872">
                  <c:v>58093</c:v>
                </c:pt>
                <c:pt idx="873">
                  <c:v>58133</c:v>
                </c:pt>
                <c:pt idx="874">
                  <c:v>58179</c:v>
                </c:pt>
                <c:pt idx="875">
                  <c:v>58224</c:v>
                </c:pt>
                <c:pt idx="876">
                  <c:v>58266</c:v>
                </c:pt>
                <c:pt idx="877">
                  <c:v>58309</c:v>
                </c:pt>
                <c:pt idx="878">
                  <c:v>58344</c:v>
                </c:pt>
                <c:pt idx="879">
                  <c:v>58393</c:v>
                </c:pt>
                <c:pt idx="880">
                  <c:v>58433</c:v>
                </c:pt>
                <c:pt idx="881">
                  <c:v>58472</c:v>
                </c:pt>
                <c:pt idx="882">
                  <c:v>58527</c:v>
                </c:pt>
                <c:pt idx="883">
                  <c:v>58577</c:v>
                </c:pt>
                <c:pt idx="884">
                  <c:v>58618</c:v>
                </c:pt>
                <c:pt idx="885">
                  <c:v>58651</c:v>
                </c:pt>
                <c:pt idx="886">
                  <c:v>58692</c:v>
                </c:pt>
                <c:pt idx="887">
                  <c:v>58733</c:v>
                </c:pt>
                <c:pt idx="888">
                  <c:v>58774</c:v>
                </c:pt>
                <c:pt idx="889">
                  <c:v>58819</c:v>
                </c:pt>
                <c:pt idx="890">
                  <c:v>58855</c:v>
                </c:pt>
                <c:pt idx="891">
                  <c:v>58890</c:v>
                </c:pt>
                <c:pt idx="892">
                  <c:v>58925</c:v>
                </c:pt>
                <c:pt idx="893">
                  <c:v>58970</c:v>
                </c:pt>
                <c:pt idx="894">
                  <c:v>59020</c:v>
                </c:pt>
                <c:pt idx="895">
                  <c:v>59064</c:v>
                </c:pt>
                <c:pt idx="896">
                  <c:v>59108</c:v>
                </c:pt>
                <c:pt idx="897">
                  <c:v>59144</c:v>
                </c:pt>
                <c:pt idx="898">
                  <c:v>59171</c:v>
                </c:pt>
                <c:pt idx="899">
                  <c:v>59210</c:v>
                </c:pt>
                <c:pt idx="900">
                  <c:v>59245</c:v>
                </c:pt>
                <c:pt idx="901">
                  <c:v>59288</c:v>
                </c:pt>
                <c:pt idx="902">
                  <c:v>59324</c:v>
                </c:pt>
                <c:pt idx="903">
                  <c:v>59367</c:v>
                </c:pt>
                <c:pt idx="904">
                  <c:v>59394</c:v>
                </c:pt>
                <c:pt idx="905">
                  <c:v>59420</c:v>
                </c:pt>
                <c:pt idx="906">
                  <c:v>59456</c:v>
                </c:pt>
                <c:pt idx="907">
                  <c:v>59493</c:v>
                </c:pt>
                <c:pt idx="908">
                  <c:v>59524</c:v>
                </c:pt>
                <c:pt idx="909">
                  <c:v>59561</c:v>
                </c:pt>
                <c:pt idx="910">
                  <c:v>59602</c:v>
                </c:pt>
                <c:pt idx="911">
                  <c:v>59650</c:v>
                </c:pt>
                <c:pt idx="912">
                  <c:v>59696</c:v>
                </c:pt>
                <c:pt idx="913">
                  <c:v>59743</c:v>
                </c:pt>
                <c:pt idx="914">
                  <c:v>59790</c:v>
                </c:pt>
                <c:pt idx="915">
                  <c:v>59840</c:v>
                </c:pt>
                <c:pt idx="916">
                  <c:v>59888</c:v>
                </c:pt>
                <c:pt idx="917">
                  <c:v>59918</c:v>
                </c:pt>
                <c:pt idx="918">
                  <c:v>59963</c:v>
                </c:pt>
                <c:pt idx="919">
                  <c:v>60007</c:v>
                </c:pt>
                <c:pt idx="920">
                  <c:v>60046</c:v>
                </c:pt>
                <c:pt idx="921">
                  <c:v>60088</c:v>
                </c:pt>
                <c:pt idx="922">
                  <c:v>60123</c:v>
                </c:pt>
                <c:pt idx="923">
                  <c:v>60165</c:v>
                </c:pt>
                <c:pt idx="924">
                  <c:v>60205</c:v>
                </c:pt>
                <c:pt idx="925">
                  <c:v>60250</c:v>
                </c:pt>
                <c:pt idx="926">
                  <c:v>60295</c:v>
                </c:pt>
                <c:pt idx="927">
                  <c:v>60353</c:v>
                </c:pt>
                <c:pt idx="928">
                  <c:v>60387</c:v>
                </c:pt>
                <c:pt idx="929">
                  <c:v>60431</c:v>
                </c:pt>
                <c:pt idx="930">
                  <c:v>60462</c:v>
                </c:pt>
                <c:pt idx="931">
                  <c:v>60506</c:v>
                </c:pt>
                <c:pt idx="932">
                  <c:v>60535</c:v>
                </c:pt>
                <c:pt idx="933">
                  <c:v>60581</c:v>
                </c:pt>
                <c:pt idx="934">
                  <c:v>60621</c:v>
                </c:pt>
                <c:pt idx="935">
                  <c:v>60664</c:v>
                </c:pt>
                <c:pt idx="936">
                  <c:v>60703</c:v>
                </c:pt>
                <c:pt idx="937">
                  <c:v>60739</c:v>
                </c:pt>
                <c:pt idx="938">
                  <c:v>60772</c:v>
                </c:pt>
                <c:pt idx="939">
                  <c:v>60815</c:v>
                </c:pt>
                <c:pt idx="940">
                  <c:v>60846</c:v>
                </c:pt>
                <c:pt idx="941">
                  <c:v>60894</c:v>
                </c:pt>
                <c:pt idx="942">
                  <c:v>60936</c:v>
                </c:pt>
                <c:pt idx="943">
                  <c:v>60966</c:v>
                </c:pt>
                <c:pt idx="944">
                  <c:v>61005</c:v>
                </c:pt>
                <c:pt idx="945">
                  <c:v>61052</c:v>
                </c:pt>
                <c:pt idx="946">
                  <c:v>61091</c:v>
                </c:pt>
                <c:pt idx="947">
                  <c:v>61134</c:v>
                </c:pt>
                <c:pt idx="948">
                  <c:v>61172</c:v>
                </c:pt>
                <c:pt idx="949">
                  <c:v>61206</c:v>
                </c:pt>
                <c:pt idx="950">
                  <c:v>61248</c:v>
                </c:pt>
                <c:pt idx="951">
                  <c:v>61280</c:v>
                </c:pt>
                <c:pt idx="952">
                  <c:v>61322</c:v>
                </c:pt>
                <c:pt idx="953">
                  <c:v>61359</c:v>
                </c:pt>
                <c:pt idx="954">
                  <c:v>61393</c:v>
                </c:pt>
                <c:pt idx="955">
                  <c:v>61436</c:v>
                </c:pt>
                <c:pt idx="956">
                  <c:v>61475</c:v>
                </c:pt>
                <c:pt idx="957">
                  <c:v>61510</c:v>
                </c:pt>
                <c:pt idx="958">
                  <c:v>61548</c:v>
                </c:pt>
                <c:pt idx="959">
                  <c:v>61579</c:v>
                </c:pt>
                <c:pt idx="960">
                  <c:v>61608</c:v>
                </c:pt>
                <c:pt idx="961">
                  <c:v>61655</c:v>
                </c:pt>
                <c:pt idx="962">
                  <c:v>61692</c:v>
                </c:pt>
                <c:pt idx="963">
                  <c:v>61730</c:v>
                </c:pt>
                <c:pt idx="964">
                  <c:v>61758</c:v>
                </c:pt>
                <c:pt idx="965">
                  <c:v>61800</c:v>
                </c:pt>
                <c:pt idx="966">
                  <c:v>61838</c:v>
                </c:pt>
                <c:pt idx="967">
                  <c:v>61875</c:v>
                </c:pt>
                <c:pt idx="968">
                  <c:v>61914</c:v>
                </c:pt>
                <c:pt idx="969">
                  <c:v>61948</c:v>
                </c:pt>
                <c:pt idx="970">
                  <c:v>61986</c:v>
                </c:pt>
                <c:pt idx="971">
                  <c:v>62024</c:v>
                </c:pt>
                <c:pt idx="972">
                  <c:v>62062</c:v>
                </c:pt>
                <c:pt idx="973">
                  <c:v>62100</c:v>
                </c:pt>
                <c:pt idx="974">
                  <c:v>62135</c:v>
                </c:pt>
                <c:pt idx="975">
                  <c:v>62163</c:v>
                </c:pt>
                <c:pt idx="976">
                  <c:v>62206</c:v>
                </c:pt>
                <c:pt idx="977">
                  <c:v>62245</c:v>
                </c:pt>
                <c:pt idx="978">
                  <c:v>62283</c:v>
                </c:pt>
                <c:pt idx="979">
                  <c:v>62329</c:v>
                </c:pt>
                <c:pt idx="980">
                  <c:v>62365</c:v>
                </c:pt>
                <c:pt idx="981">
                  <c:v>62400</c:v>
                </c:pt>
                <c:pt idx="982">
                  <c:v>62428</c:v>
                </c:pt>
                <c:pt idx="983">
                  <c:v>62474</c:v>
                </c:pt>
                <c:pt idx="984">
                  <c:v>62509</c:v>
                </c:pt>
                <c:pt idx="985">
                  <c:v>62561</c:v>
                </c:pt>
                <c:pt idx="986">
                  <c:v>62601</c:v>
                </c:pt>
                <c:pt idx="987">
                  <c:v>62641</c:v>
                </c:pt>
                <c:pt idx="988">
                  <c:v>62671</c:v>
                </c:pt>
                <c:pt idx="989">
                  <c:v>62706</c:v>
                </c:pt>
                <c:pt idx="990">
                  <c:v>62759</c:v>
                </c:pt>
                <c:pt idx="991">
                  <c:v>62798</c:v>
                </c:pt>
                <c:pt idx="992">
                  <c:v>62830</c:v>
                </c:pt>
                <c:pt idx="993">
                  <c:v>62877</c:v>
                </c:pt>
                <c:pt idx="994">
                  <c:v>62911</c:v>
                </c:pt>
                <c:pt idx="995">
                  <c:v>62945</c:v>
                </c:pt>
                <c:pt idx="996">
                  <c:v>62975</c:v>
                </c:pt>
                <c:pt idx="997">
                  <c:v>63013</c:v>
                </c:pt>
                <c:pt idx="998">
                  <c:v>63053</c:v>
                </c:pt>
                <c:pt idx="999">
                  <c:v>63096</c:v>
                </c:pt>
                <c:pt idx="1000">
                  <c:v>63139</c:v>
                </c:pt>
                <c:pt idx="1001">
                  <c:v>63175</c:v>
                </c:pt>
                <c:pt idx="1002">
                  <c:v>63220</c:v>
                </c:pt>
                <c:pt idx="1003">
                  <c:v>63245</c:v>
                </c:pt>
                <c:pt idx="1004">
                  <c:v>63287</c:v>
                </c:pt>
                <c:pt idx="1005">
                  <c:v>63335</c:v>
                </c:pt>
                <c:pt idx="1006">
                  <c:v>63371</c:v>
                </c:pt>
                <c:pt idx="1007">
                  <c:v>63407</c:v>
                </c:pt>
                <c:pt idx="1008">
                  <c:v>63435</c:v>
                </c:pt>
                <c:pt idx="1009">
                  <c:v>63473</c:v>
                </c:pt>
                <c:pt idx="1010">
                  <c:v>63517</c:v>
                </c:pt>
                <c:pt idx="1011">
                  <c:v>63546</c:v>
                </c:pt>
                <c:pt idx="1012">
                  <c:v>63583</c:v>
                </c:pt>
                <c:pt idx="1013">
                  <c:v>63616</c:v>
                </c:pt>
                <c:pt idx="1014">
                  <c:v>63650</c:v>
                </c:pt>
                <c:pt idx="1015">
                  <c:v>63686</c:v>
                </c:pt>
                <c:pt idx="1016">
                  <c:v>63726</c:v>
                </c:pt>
                <c:pt idx="1017">
                  <c:v>63768</c:v>
                </c:pt>
                <c:pt idx="1018">
                  <c:v>63800</c:v>
                </c:pt>
                <c:pt idx="1019">
                  <c:v>63844</c:v>
                </c:pt>
                <c:pt idx="1020">
                  <c:v>63883</c:v>
                </c:pt>
                <c:pt idx="1021">
                  <c:v>63933</c:v>
                </c:pt>
                <c:pt idx="1022">
                  <c:v>63966</c:v>
                </c:pt>
                <c:pt idx="1023">
                  <c:v>64008</c:v>
                </c:pt>
                <c:pt idx="1024">
                  <c:v>64046</c:v>
                </c:pt>
                <c:pt idx="1025">
                  <c:v>64085</c:v>
                </c:pt>
                <c:pt idx="1026">
                  <c:v>64124</c:v>
                </c:pt>
                <c:pt idx="1027">
                  <c:v>64158</c:v>
                </c:pt>
                <c:pt idx="1028">
                  <c:v>64195</c:v>
                </c:pt>
                <c:pt idx="1029">
                  <c:v>64235</c:v>
                </c:pt>
                <c:pt idx="1030">
                  <c:v>64261</c:v>
                </c:pt>
                <c:pt idx="1031">
                  <c:v>64306</c:v>
                </c:pt>
                <c:pt idx="1032">
                  <c:v>64346</c:v>
                </c:pt>
                <c:pt idx="1033">
                  <c:v>64376</c:v>
                </c:pt>
                <c:pt idx="1034">
                  <c:v>64404</c:v>
                </c:pt>
                <c:pt idx="1035">
                  <c:v>64447</c:v>
                </c:pt>
                <c:pt idx="1036">
                  <c:v>64477</c:v>
                </c:pt>
                <c:pt idx="1037">
                  <c:v>64516</c:v>
                </c:pt>
                <c:pt idx="1038">
                  <c:v>64552</c:v>
                </c:pt>
                <c:pt idx="1039">
                  <c:v>64584</c:v>
                </c:pt>
                <c:pt idx="1040">
                  <c:v>64628</c:v>
                </c:pt>
                <c:pt idx="1041">
                  <c:v>64664</c:v>
                </c:pt>
                <c:pt idx="1042">
                  <c:v>64702</c:v>
                </c:pt>
                <c:pt idx="1043">
                  <c:v>64736</c:v>
                </c:pt>
                <c:pt idx="1044">
                  <c:v>64770</c:v>
                </c:pt>
                <c:pt idx="1045">
                  <c:v>64805</c:v>
                </c:pt>
                <c:pt idx="1046">
                  <c:v>64836</c:v>
                </c:pt>
                <c:pt idx="1047">
                  <c:v>64873</c:v>
                </c:pt>
                <c:pt idx="1048">
                  <c:v>64910</c:v>
                </c:pt>
                <c:pt idx="1049">
                  <c:v>64945</c:v>
                </c:pt>
                <c:pt idx="1050">
                  <c:v>64979</c:v>
                </c:pt>
                <c:pt idx="1051">
                  <c:v>65024</c:v>
                </c:pt>
                <c:pt idx="1052">
                  <c:v>65067</c:v>
                </c:pt>
                <c:pt idx="1053">
                  <c:v>65104</c:v>
                </c:pt>
                <c:pt idx="1054">
                  <c:v>65132</c:v>
                </c:pt>
                <c:pt idx="1055">
                  <c:v>65168</c:v>
                </c:pt>
                <c:pt idx="1056">
                  <c:v>65202</c:v>
                </c:pt>
                <c:pt idx="1057">
                  <c:v>65235</c:v>
                </c:pt>
                <c:pt idx="1058">
                  <c:v>65265</c:v>
                </c:pt>
                <c:pt idx="1059">
                  <c:v>65302</c:v>
                </c:pt>
                <c:pt idx="1060">
                  <c:v>65334</c:v>
                </c:pt>
                <c:pt idx="1061">
                  <c:v>65366</c:v>
                </c:pt>
                <c:pt idx="1062">
                  <c:v>65405</c:v>
                </c:pt>
                <c:pt idx="1063">
                  <c:v>65431</c:v>
                </c:pt>
                <c:pt idx="1064">
                  <c:v>65471</c:v>
                </c:pt>
                <c:pt idx="1065">
                  <c:v>65510</c:v>
                </c:pt>
                <c:pt idx="1066">
                  <c:v>65549</c:v>
                </c:pt>
                <c:pt idx="1067">
                  <c:v>65587</c:v>
                </c:pt>
                <c:pt idx="1068">
                  <c:v>65621</c:v>
                </c:pt>
                <c:pt idx="1069">
                  <c:v>65650</c:v>
                </c:pt>
                <c:pt idx="1070">
                  <c:v>65694</c:v>
                </c:pt>
                <c:pt idx="1071">
                  <c:v>65736</c:v>
                </c:pt>
                <c:pt idx="1072">
                  <c:v>65767</c:v>
                </c:pt>
                <c:pt idx="1073">
                  <c:v>65802</c:v>
                </c:pt>
                <c:pt idx="1074">
                  <c:v>65839</c:v>
                </c:pt>
                <c:pt idx="1075">
                  <c:v>65875</c:v>
                </c:pt>
                <c:pt idx="1076">
                  <c:v>65907</c:v>
                </c:pt>
                <c:pt idx="1077">
                  <c:v>65935</c:v>
                </c:pt>
                <c:pt idx="1078">
                  <c:v>65978</c:v>
                </c:pt>
                <c:pt idx="1079">
                  <c:v>66011</c:v>
                </c:pt>
                <c:pt idx="1080">
                  <c:v>66037</c:v>
                </c:pt>
                <c:pt idx="1081">
                  <c:v>66064</c:v>
                </c:pt>
                <c:pt idx="1082">
                  <c:v>66100</c:v>
                </c:pt>
                <c:pt idx="1083">
                  <c:v>66136</c:v>
                </c:pt>
                <c:pt idx="1084">
                  <c:v>66170</c:v>
                </c:pt>
                <c:pt idx="1085">
                  <c:v>66208</c:v>
                </c:pt>
                <c:pt idx="1086">
                  <c:v>66253</c:v>
                </c:pt>
                <c:pt idx="1087">
                  <c:v>66287</c:v>
                </c:pt>
                <c:pt idx="1088">
                  <c:v>66318</c:v>
                </c:pt>
                <c:pt idx="1089">
                  <c:v>66355</c:v>
                </c:pt>
                <c:pt idx="1090">
                  <c:v>66401</c:v>
                </c:pt>
                <c:pt idx="1091">
                  <c:v>66440</c:v>
                </c:pt>
                <c:pt idx="1092">
                  <c:v>66463</c:v>
                </c:pt>
                <c:pt idx="1093">
                  <c:v>66494</c:v>
                </c:pt>
                <c:pt idx="1094">
                  <c:v>66525</c:v>
                </c:pt>
                <c:pt idx="1095">
                  <c:v>66559</c:v>
                </c:pt>
                <c:pt idx="1096">
                  <c:v>66584</c:v>
                </c:pt>
                <c:pt idx="1097">
                  <c:v>66614</c:v>
                </c:pt>
                <c:pt idx="1098">
                  <c:v>66649</c:v>
                </c:pt>
                <c:pt idx="1099">
                  <c:v>66674</c:v>
                </c:pt>
                <c:pt idx="1100">
                  <c:v>66703</c:v>
                </c:pt>
                <c:pt idx="1101">
                  <c:v>66729</c:v>
                </c:pt>
                <c:pt idx="1102">
                  <c:v>66761</c:v>
                </c:pt>
                <c:pt idx="1103">
                  <c:v>66807</c:v>
                </c:pt>
                <c:pt idx="1104">
                  <c:v>66841</c:v>
                </c:pt>
                <c:pt idx="1105">
                  <c:v>66884</c:v>
                </c:pt>
                <c:pt idx="1106">
                  <c:v>66915</c:v>
                </c:pt>
                <c:pt idx="1107">
                  <c:v>66944</c:v>
                </c:pt>
                <c:pt idx="1108">
                  <c:v>66985</c:v>
                </c:pt>
                <c:pt idx="1109">
                  <c:v>67017</c:v>
                </c:pt>
                <c:pt idx="1110">
                  <c:v>67062</c:v>
                </c:pt>
                <c:pt idx="1111">
                  <c:v>67085</c:v>
                </c:pt>
                <c:pt idx="1112">
                  <c:v>67112</c:v>
                </c:pt>
                <c:pt idx="1113">
                  <c:v>67147</c:v>
                </c:pt>
                <c:pt idx="1114">
                  <c:v>67178</c:v>
                </c:pt>
                <c:pt idx="1115">
                  <c:v>67206</c:v>
                </c:pt>
                <c:pt idx="1116">
                  <c:v>67240</c:v>
                </c:pt>
                <c:pt idx="1117">
                  <c:v>67260</c:v>
                </c:pt>
                <c:pt idx="1118">
                  <c:v>67299</c:v>
                </c:pt>
                <c:pt idx="1119">
                  <c:v>67338</c:v>
                </c:pt>
                <c:pt idx="1120">
                  <c:v>67370</c:v>
                </c:pt>
                <c:pt idx="1121">
                  <c:v>67403</c:v>
                </c:pt>
                <c:pt idx="1122">
                  <c:v>67447</c:v>
                </c:pt>
                <c:pt idx="1123">
                  <c:v>67483</c:v>
                </c:pt>
                <c:pt idx="1124">
                  <c:v>67516</c:v>
                </c:pt>
                <c:pt idx="1125">
                  <c:v>67538</c:v>
                </c:pt>
                <c:pt idx="1126">
                  <c:v>67563</c:v>
                </c:pt>
                <c:pt idx="1127">
                  <c:v>67609</c:v>
                </c:pt>
                <c:pt idx="1128">
                  <c:v>67639</c:v>
                </c:pt>
                <c:pt idx="1129">
                  <c:v>67671</c:v>
                </c:pt>
                <c:pt idx="1130">
                  <c:v>67708</c:v>
                </c:pt>
                <c:pt idx="1131">
                  <c:v>67741</c:v>
                </c:pt>
                <c:pt idx="1132">
                  <c:v>67770</c:v>
                </c:pt>
                <c:pt idx="1133">
                  <c:v>67801</c:v>
                </c:pt>
                <c:pt idx="1134">
                  <c:v>67829</c:v>
                </c:pt>
                <c:pt idx="1135">
                  <c:v>67853</c:v>
                </c:pt>
                <c:pt idx="1136">
                  <c:v>67884</c:v>
                </c:pt>
                <c:pt idx="1137">
                  <c:v>67911</c:v>
                </c:pt>
                <c:pt idx="1138">
                  <c:v>67936</c:v>
                </c:pt>
                <c:pt idx="1139">
                  <c:v>67966</c:v>
                </c:pt>
                <c:pt idx="1140">
                  <c:v>67993</c:v>
                </c:pt>
                <c:pt idx="1141">
                  <c:v>68022</c:v>
                </c:pt>
                <c:pt idx="1142">
                  <c:v>68050</c:v>
                </c:pt>
                <c:pt idx="1143">
                  <c:v>68074</c:v>
                </c:pt>
                <c:pt idx="1144">
                  <c:v>68114</c:v>
                </c:pt>
                <c:pt idx="1145">
                  <c:v>68149</c:v>
                </c:pt>
                <c:pt idx="1146">
                  <c:v>68182</c:v>
                </c:pt>
                <c:pt idx="1147">
                  <c:v>68223</c:v>
                </c:pt>
                <c:pt idx="1148">
                  <c:v>68254</c:v>
                </c:pt>
                <c:pt idx="1149">
                  <c:v>68292</c:v>
                </c:pt>
                <c:pt idx="1150">
                  <c:v>68343</c:v>
                </c:pt>
                <c:pt idx="1151">
                  <c:v>68371</c:v>
                </c:pt>
                <c:pt idx="1152">
                  <c:v>68397</c:v>
                </c:pt>
                <c:pt idx="1153">
                  <c:v>68421</c:v>
                </c:pt>
                <c:pt idx="1154">
                  <c:v>68449</c:v>
                </c:pt>
                <c:pt idx="1155">
                  <c:v>68479</c:v>
                </c:pt>
                <c:pt idx="1156">
                  <c:v>68515</c:v>
                </c:pt>
                <c:pt idx="1157">
                  <c:v>68555</c:v>
                </c:pt>
                <c:pt idx="1158">
                  <c:v>68596</c:v>
                </c:pt>
                <c:pt idx="1159">
                  <c:v>68635</c:v>
                </c:pt>
                <c:pt idx="1160">
                  <c:v>68667</c:v>
                </c:pt>
                <c:pt idx="1161">
                  <c:v>68694</c:v>
                </c:pt>
                <c:pt idx="1162">
                  <c:v>68725</c:v>
                </c:pt>
                <c:pt idx="1163">
                  <c:v>68757</c:v>
                </c:pt>
                <c:pt idx="1164">
                  <c:v>68787</c:v>
                </c:pt>
                <c:pt idx="1165">
                  <c:v>68814</c:v>
                </c:pt>
                <c:pt idx="1166">
                  <c:v>68842</c:v>
                </c:pt>
                <c:pt idx="1167">
                  <c:v>68873</c:v>
                </c:pt>
                <c:pt idx="1168">
                  <c:v>68905</c:v>
                </c:pt>
                <c:pt idx="1169">
                  <c:v>68925</c:v>
                </c:pt>
                <c:pt idx="1170">
                  <c:v>68958</c:v>
                </c:pt>
                <c:pt idx="1171">
                  <c:v>68981</c:v>
                </c:pt>
                <c:pt idx="1172">
                  <c:v>69017</c:v>
                </c:pt>
                <c:pt idx="1173">
                  <c:v>69040</c:v>
                </c:pt>
                <c:pt idx="1174">
                  <c:v>69065</c:v>
                </c:pt>
                <c:pt idx="1175">
                  <c:v>69097</c:v>
                </c:pt>
                <c:pt idx="1176">
                  <c:v>69124</c:v>
                </c:pt>
                <c:pt idx="1177">
                  <c:v>69153</c:v>
                </c:pt>
                <c:pt idx="1178">
                  <c:v>69180</c:v>
                </c:pt>
                <c:pt idx="1179">
                  <c:v>69211</c:v>
                </c:pt>
                <c:pt idx="1180">
                  <c:v>69241</c:v>
                </c:pt>
                <c:pt idx="1181">
                  <c:v>69285</c:v>
                </c:pt>
                <c:pt idx="1182">
                  <c:v>69320</c:v>
                </c:pt>
                <c:pt idx="1183">
                  <c:v>69356</c:v>
                </c:pt>
                <c:pt idx="1184">
                  <c:v>69377</c:v>
                </c:pt>
                <c:pt idx="1185">
                  <c:v>69411</c:v>
                </c:pt>
                <c:pt idx="1186">
                  <c:v>69441</c:v>
                </c:pt>
                <c:pt idx="1187">
                  <c:v>69470</c:v>
                </c:pt>
                <c:pt idx="1188">
                  <c:v>69502</c:v>
                </c:pt>
                <c:pt idx="1189">
                  <c:v>69529</c:v>
                </c:pt>
                <c:pt idx="1190">
                  <c:v>69553</c:v>
                </c:pt>
                <c:pt idx="1191">
                  <c:v>69588</c:v>
                </c:pt>
                <c:pt idx="1192">
                  <c:v>69627</c:v>
                </c:pt>
                <c:pt idx="1193">
                  <c:v>69660</c:v>
                </c:pt>
                <c:pt idx="1194">
                  <c:v>69696</c:v>
                </c:pt>
                <c:pt idx="1195">
                  <c:v>69725</c:v>
                </c:pt>
                <c:pt idx="1196">
                  <c:v>69754</c:v>
                </c:pt>
                <c:pt idx="1197">
                  <c:v>69785</c:v>
                </c:pt>
                <c:pt idx="1198">
                  <c:v>69820</c:v>
                </c:pt>
                <c:pt idx="1199">
                  <c:v>69849</c:v>
                </c:pt>
                <c:pt idx="1200">
                  <c:v>69880</c:v>
                </c:pt>
                <c:pt idx="1201">
                  <c:v>69909</c:v>
                </c:pt>
                <c:pt idx="1202">
                  <c:v>69930</c:v>
                </c:pt>
                <c:pt idx="1203">
                  <c:v>69955</c:v>
                </c:pt>
                <c:pt idx="1204">
                  <c:v>69986</c:v>
                </c:pt>
                <c:pt idx="1205">
                  <c:v>70012</c:v>
                </c:pt>
                <c:pt idx="1206">
                  <c:v>70033</c:v>
                </c:pt>
                <c:pt idx="1207">
                  <c:v>70068</c:v>
                </c:pt>
                <c:pt idx="1208">
                  <c:v>70093</c:v>
                </c:pt>
                <c:pt idx="1209">
                  <c:v>70131</c:v>
                </c:pt>
                <c:pt idx="1210">
                  <c:v>70159</c:v>
                </c:pt>
                <c:pt idx="1211">
                  <c:v>70187</c:v>
                </c:pt>
                <c:pt idx="1212">
                  <c:v>70213</c:v>
                </c:pt>
                <c:pt idx="1213">
                  <c:v>70250</c:v>
                </c:pt>
                <c:pt idx="1214">
                  <c:v>70288</c:v>
                </c:pt>
                <c:pt idx="1215">
                  <c:v>70315</c:v>
                </c:pt>
                <c:pt idx="1216">
                  <c:v>70341</c:v>
                </c:pt>
                <c:pt idx="1217">
                  <c:v>70368</c:v>
                </c:pt>
                <c:pt idx="1218">
                  <c:v>70397</c:v>
                </c:pt>
                <c:pt idx="1219">
                  <c:v>70425</c:v>
                </c:pt>
                <c:pt idx="1220">
                  <c:v>70461</c:v>
                </c:pt>
                <c:pt idx="1221">
                  <c:v>70494</c:v>
                </c:pt>
                <c:pt idx="1222">
                  <c:v>70532</c:v>
                </c:pt>
                <c:pt idx="1223">
                  <c:v>70558</c:v>
                </c:pt>
                <c:pt idx="1224">
                  <c:v>70580</c:v>
                </c:pt>
                <c:pt idx="1225">
                  <c:v>70611</c:v>
                </c:pt>
                <c:pt idx="1226">
                  <c:v>70642</c:v>
                </c:pt>
                <c:pt idx="1227">
                  <c:v>70671</c:v>
                </c:pt>
                <c:pt idx="1228">
                  <c:v>70700</c:v>
                </c:pt>
                <c:pt idx="1229">
                  <c:v>70736</c:v>
                </c:pt>
                <c:pt idx="1230">
                  <c:v>70757</c:v>
                </c:pt>
                <c:pt idx="1231">
                  <c:v>70785</c:v>
                </c:pt>
                <c:pt idx="1232">
                  <c:v>70817</c:v>
                </c:pt>
                <c:pt idx="1233">
                  <c:v>70849</c:v>
                </c:pt>
                <c:pt idx="1234">
                  <c:v>70875</c:v>
                </c:pt>
                <c:pt idx="1235">
                  <c:v>70897</c:v>
                </c:pt>
                <c:pt idx="1236">
                  <c:v>70922</c:v>
                </c:pt>
                <c:pt idx="1237">
                  <c:v>70953</c:v>
                </c:pt>
                <c:pt idx="1238">
                  <c:v>70980</c:v>
                </c:pt>
                <c:pt idx="1239">
                  <c:v>71006</c:v>
                </c:pt>
                <c:pt idx="1240">
                  <c:v>71031</c:v>
                </c:pt>
                <c:pt idx="1241">
                  <c:v>71055</c:v>
                </c:pt>
                <c:pt idx="1242">
                  <c:v>71082</c:v>
                </c:pt>
                <c:pt idx="1243">
                  <c:v>71125</c:v>
                </c:pt>
                <c:pt idx="1244">
                  <c:v>71148</c:v>
                </c:pt>
                <c:pt idx="1245">
                  <c:v>71174</c:v>
                </c:pt>
                <c:pt idx="1246">
                  <c:v>71203</c:v>
                </c:pt>
                <c:pt idx="1247">
                  <c:v>71234</c:v>
                </c:pt>
                <c:pt idx="1248">
                  <c:v>71263</c:v>
                </c:pt>
                <c:pt idx="1249">
                  <c:v>71293</c:v>
                </c:pt>
                <c:pt idx="1250">
                  <c:v>71312</c:v>
                </c:pt>
                <c:pt idx="1251">
                  <c:v>71341</c:v>
                </c:pt>
                <c:pt idx="1252">
                  <c:v>71364</c:v>
                </c:pt>
                <c:pt idx="1253">
                  <c:v>71386</c:v>
                </c:pt>
                <c:pt idx="1254">
                  <c:v>71413</c:v>
                </c:pt>
                <c:pt idx="1255">
                  <c:v>71437</c:v>
                </c:pt>
                <c:pt idx="1256">
                  <c:v>71468</c:v>
                </c:pt>
                <c:pt idx="1257">
                  <c:v>71499</c:v>
                </c:pt>
                <c:pt idx="1258">
                  <c:v>71525</c:v>
                </c:pt>
                <c:pt idx="1259">
                  <c:v>71558</c:v>
                </c:pt>
                <c:pt idx="1260">
                  <c:v>71599</c:v>
                </c:pt>
                <c:pt idx="1261">
                  <c:v>71628</c:v>
                </c:pt>
                <c:pt idx="1262">
                  <c:v>71650</c:v>
                </c:pt>
                <c:pt idx="1263">
                  <c:v>71666</c:v>
                </c:pt>
                <c:pt idx="1264">
                  <c:v>71694</c:v>
                </c:pt>
                <c:pt idx="1265">
                  <c:v>71727</c:v>
                </c:pt>
                <c:pt idx="1266">
                  <c:v>71760</c:v>
                </c:pt>
                <c:pt idx="1267">
                  <c:v>71790</c:v>
                </c:pt>
                <c:pt idx="1268">
                  <c:v>71820</c:v>
                </c:pt>
                <c:pt idx="1269">
                  <c:v>71862</c:v>
                </c:pt>
                <c:pt idx="1270">
                  <c:v>71886</c:v>
                </c:pt>
                <c:pt idx="1271">
                  <c:v>71913</c:v>
                </c:pt>
                <c:pt idx="1272">
                  <c:v>71947</c:v>
                </c:pt>
                <c:pt idx="1273">
                  <c:v>71973</c:v>
                </c:pt>
                <c:pt idx="1274">
                  <c:v>72002</c:v>
                </c:pt>
                <c:pt idx="1275">
                  <c:v>72035</c:v>
                </c:pt>
                <c:pt idx="1276">
                  <c:v>72058</c:v>
                </c:pt>
                <c:pt idx="1277">
                  <c:v>72089</c:v>
                </c:pt>
                <c:pt idx="1278">
                  <c:v>72114</c:v>
                </c:pt>
                <c:pt idx="1279">
                  <c:v>72141</c:v>
                </c:pt>
                <c:pt idx="1280">
                  <c:v>72168</c:v>
                </c:pt>
                <c:pt idx="1281">
                  <c:v>72191</c:v>
                </c:pt>
                <c:pt idx="1282">
                  <c:v>72220</c:v>
                </c:pt>
                <c:pt idx="1283">
                  <c:v>72243</c:v>
                </c:pt>
                <c:pt idx="1284">
                  <c:v>72264</c:v>
                </c:pt>
                <c:pt idx="1285">
                  <c:v>72288</c:v>
                </c:pt>
                <c:pt idx="1286">
                  <c:v>72325</c:v>
                </c:pt>
                <c:pt idx="1287">
                  <c:v>72353</c:v>
                </c:pt>
                <c:pt idx="1288">
                  <c:v>72377</c:v>
                </c:pt>
                <c:pt idx="1289">
                  <c:v>72400</c:v>
                </c:pt>
                <c:pt idx="1290">
                  <c:v>72428</c:v>
                </c:pt>
                <c:pt idx="1291">
                  <c:v>72461</c:v>
                </c:pt>
                <c:pt idx="1292">
                  <c:v>72484</c:v>
                </c:pt>
                <c:pt idx="1293">
                  <c:v>72512</c:v>
                </c:pt>
                <c:pt idx="1294">
                  <c:v>72535</c:v>
                </c:pt>
                <c:pt idx="1295">
                  <c:v>72569</c:v>
                </c:pt>
                <c:pt idx="1296">
                  <c:v>72604</c:v>
                </c:pt>
                <c:pt idx="1297">
                  <c:v>72625</c:v>
                </c:pt>
                <c:pt idx="1298">
                  <c:v>72651</c:v>
                </c:pt>
                <c:pt idx="1299">
                  <c:v>72685</c:v>
                </c:pt>
                <c:pt idx="1300">
                  <c:v>72712</c:v>
                </c:pt>
                <c:pt idx="1301">
                  <c:v>72735</c:v>
                </c:pt>
                <c:pt idx="1302">
                  <c:v>72760</c:v>
                </c:pt>
                <c:pt idx="1303">
                  <c:v>72781</c:v>
                </c:pt>
                <c:pt idx="1304">
                  <c:v>72809</c:v>
                </c:pt>
                <c:pt idx="1305">
                  <c:v>72836</c:v>
                </c:pt>
                <c:pt idx="1306">
                  <c:v>72862</c:v>
                </c:pt>
                <c:pt idx="1307">
                  <c:v>72884</c:v>
                </c:pt>
                <c:pt idx="1308">
                  <c:v>72908</c:v>
                </c:pt>
                <c:pt idx="1309">
                  <c:v>72940</c:v>
                </c:pt>
                <c:pt idx="1310">
                  <c:v>72968</c:v>
                </c:pt>
                <c:pt idx="1311">
                  <c:v>72986</c:v>
                </c:pt>
                <c:pt idx="1312">
                  <c:v>73016</c:v>
                </c:pt>
                <c:pt idx="1313">
                  <c:v>73039</c:v>
                </c:pt>
                <c:pt idx="1314">
                  <c:v>73062</c:v>
                </c:pt>
                <c:pt idx="1315">
                  <c:v>73085</c:v>
                </c:pt>
                <c:pt idx="1316">
                  <c:v>73115</c:v>
                </c:pt>
                <c:pt idx="1317">
                  <c:v>73139</c:v>
                </c:pt>
                <c:pt idx="1318">
                  <c:v>73167</c:v>
                </c:pt>
                <c:pt idx="1319">
                  <c:v>73193</c:v>
                </c:pt>
                <c:pt idx="1320">
                  <c:v>73222</c:v>
                </c:pt>
                <c:pt idx="1321">
                  <c:v>73245</c:v>
                </c:pt>
                <c:pt idx="1322">
                  <c:v>73275</c:v>
                </c:pt>
                <c:pt idx="1323">
                  <c:v>73288</c:v>
                </c:pt>
                <c:pt idx="1324">
                  <c:v>73314</c:v>
                </c:pt>
                <c:pt idx="1325">
                  <c:v>73330</c:v>
                </c:pt>
                <c:pt idx="1326">
                  <c:v>73352</c:v>
                </c:pt>
                <c:pt idx="1327">
                  <c:v>73383</c:v>
                </c:pt>
                <c:pt idx="1328">
                  <c:v>73407</c:v>
                </c:pt>
                <c:pt idx="1329">
                  <c:v>73431</c:v>
                </c:pt>
                <c:pt idx="1330">
                  <c:v>73466</c:v>
                </c:pt>
                <c:pt idx="1331">
                  <c:v>73487</c:v>
                </c:pt>
                <c:pt idx="1332">
                  <c:v>73502</c:v>
                </c:pt>
                <c:pt idx="1333">
                  <c:v>73523</c:v>
                </c:pt>
                <c:pt idx="1334">
                  <c:v>73542</c:v>
                </c:pt>
                <c:pt idx="1335">
                  <c:v>73579</c:v>
                </c:pt>
                <c:pt idx="1336">
                  <c:v>73601</c:v>
                </c:pt>
                <c:pt idx="1337">
                  <c:v>73625</c:v>
                </c:pt>
                <c:pt idx="1338">
                  <c:v>73662</c:v>
                </c:pt>
                <c:pt idx="1339">
                  <c:v>73691</c:v>
                </c:pt>
                <c:pt idx="1340">
                  <c:v>73719</c:v>
                </c:pt>
                <c:pt idx="1341">
                  <c:v>73742</c:v>
                </c:pt>
                <c:pt idx="1342">
                  <c:v>73770</c:v>
                </c:pt>
                <c:pt idx="1343">
                  <c:v>73792</c:v>
                </c:pt>
                <c:pt idx="1344">
                  <c:v>73823</c:v>
                </c:pt>
                <c:pt idx="1345">
                  <c:v>73851</c:v>
                </c:pt>
                <c:pt idx="1346">
                  <c:v>73875</c:v>
                </c:pt>
                <c:pt idx="1347">
                  <c:v>73907</c:v>
                </c:pt>
                <c:pt idx="1348">
                  <c:v>73928</c:v>
                </c:pt>
                <c:pt idx="1349">
                  <c:v>73956</c:v>
                </c:pt>
                <c:pt idx="1350">
                  <c:v>73989</c:v>
                </c:pt>
                <c:pt idx="1351">
                  <c:v>74009</c:v>
                </c:pt>
                <c:pt idx="1352">
                  <c:v>74034</c:v>
                </c:pt>
                <c:pt idx="1353">
                  <c:v>74065</c:v>
                </c:pt>
                <c:pt idx="1354">
                  <c:v>74084</c:v>
                </c:pt>
                <c:pt idx="1355">
                  <c:v>74111</c:v>
                </c:pt>
                <c:pt idx="1356">
                  <c:v>74140</c:v>
                </c:pt>
                <c:pt idx="1357">
                  <c:v>74169</c:v>
                </c:pt>
                <c:pt idx="1358">
                  <c:v>74196</c:v>
                </c:pt>
                <c:pt idx="1359">
                  <c:v>74219</c:v>
                </c:pt>
                <c:pt idx="1360">
                  <c:v>74236</c:v>
                </c:pt>
                <c:pt idx="1361">
                  <c:v>74263</c:v>
                </c:pt>
                <c:pt idx="1362">
                  <c:v>74289</c:v>
                </c:pt>
                <c:pt idx="1363">
                  <c:v>74316</c:v>
                </c:pt>
                <c:pt idx="1364">
                  <c:v>74340</c:v>
                </c:pt>
                <c:pt idx="1365">
                  <c:v>74373</c:v>
                </c:pt>
                <c:pt idx="1366">
                  <c:v>74388</c:v>
                </c:pt>
                <c:pt idx="1367">
                  <c:v>74409</c:v>
                </c:pt>
                <c:pt idx="1368">
                  <c:v>74429</c:v>
                </c:pt>
                <c:pt idx="1369">
                  <c:v>74449</c:v>
                </c:pt>
                <c:pt idx="1370">
                  <c:v>74468</c:v>
                </c:pt>
                <c:pt idx="1371">
                  <c:v>74500</c:v>
                </c:pt>
                <c:pt idx="1372">
                  <c:v>74532</c:v>
                </c:pt>
                <c:pt idx="1373">
                  <c:v>74551</c:v>
                </c:pt>
                <c:pt idx="1374">
                  <c:v>74573</c:v>
                </c:pt>
                <c:pt idx="1375">
                  <c:v>74596</c:v>
                </c:pt>
                <c:pt idx="1376">
                  <c:v>74626</c:v>
                </c:pt>
                <c:pt idx="1377">
                  <c:v>74669</c:v>
                </c:pt>
                <c:pt idx="1378">
                  <c:v>74695</c:v>
                </c:pt>
                <c:pt idx="1379">
                  <c:v>74718</c:v>
                </c:pt>
                <c:pt idx="1380">
                  <c:v>74744</c:v>
                </c:pt>
                <c:pt idx="1381">
                  <c:v>74768</c:v>
                </c:pt>
                <c:pt idx="1382">
                  <c:v>74793</c:v>
                </c:pt>
                <c:pt idx="1383">
                  <c:v>74813</c:v>
                </c:pt>
                <c:pt idx="1384">
                  <c:v>74844</c:v>
                </c:pt>
                <c:pt idx="1385">
                  <c:v>74868</c:v>
                </c:pt>
                <c:pt idx="1386">
                  <c:v>74891</c:v>
                </c:pt>
                <c:pt idx="1387">
                  <c:v>74912</c:v>
                </c:pt>
                <c:pt idx="1388">
                  <c:v>74939</c:v>
                </c:pt>
                <c:pt idx="1389">
                  <c:v>74975</c:v>
                </c:pt>
                <c:pt idx="1390">
                  <c:v>74997</c:v>
                </c:pt>
                <c:pt idx="1391">
                  <c:v>75021</c:v>
                </c:pt>
                <c:pt idx="1392">
                  <c:v>75048</c:v>
                </c:pt>
                <c:pt idx="1393">
                  <c:v>75072</c:v>
                </c:pt>
                <c:pt idx="1394">
                  <c:v>75096</c:v>
                </c:pt>
                <c:pt idx="1395">
                  <c:v>75126</c:v>
                </c:pt>
                <c:pt idx="1396">
                  <c:v>75158</c:v>
                </c:pt>
                <c:pt idx="1397">
                  <c:v>75186</c:v>
                </c:pt>
                <c:pt idx="1398">
                  <c:v>75211</c:v>
                </c:pt>
                <c:pt idx="1399">
                  <c:v>75235</c:v>
                </c:pt>
                <c:pt idx="1400">
                  <c:v>75261</c:v>
                </c:pt>
                <c:pt idx="1401">
                  <c:v>75288</c:v>
                </c:pt>
                <c:pt idx="1402">
                  <c:v>75318</c:v>
                </c:pt>
                <c:pt idx="1403">
                  <c:v>75337</c:v>
                </c:pt>
                <c:pt idx="1404">
                  <c:v>75362</c:v>
                </c:pt>
                <c:pt idx="1405">
                  <c:v>75390</c:v>
                </c:pt>
                <c:pt idx="1406">
                  <c:v>75417</c:v>
                </c:pt>
                <c:pt idx="1407">
                  <c:v>75449</c:v>
                </c:pt>
                <c:pt idx="1408">
                  <c:v>75473</c:v>
                </c:pt>
                <c:pt idx="1409">
                  <c:v>75497</c:v>
                </c:pt>
                <c:pt idx="1410">
                  <c:v>75523</c:v>
                </c:pt>
                <c:pt idx="1411">
                  <c:v>75562</c:v>
                </c:pt>
                <c:pt idx="1412">
                  <c:v>75587</c:v>
                </c:pt>
                <c:pt idx="1413">
                  <c:v>75607</c:v>
                </c:pt>
                <c:pt idx="1414">
                  <c:v>75633</c:v>
                </c:pt>
                <c:pt idx="1415">
                  <c:v>75665</c:v>
                </c:pt>
                <c:pt idx="1416">
                  <c:v>75691</c:v>
                </c:pt>
                <c:pt idx="1417">
                  <c:v>75712</c:v>
                </c:pt>
                <c:pt idx="1418">
                  <c:v>75735</c:v>
                </c:pt>
                <c:pt idx="1419">
                  <c:v>75763</c:v>
                </c:pt>
                <c:pt idx="1420">
                  <c:v>75783</c:v>
                </c:pt>
                <c:pt idx="1421">
                  <c:v>75806</c:v>
                </c:pt>
                <c:pt idx="1422">
                  <c:v>75831</c:v>
                </c:pt>
                <c:pt idx="1423">
                  <c:v>75852</c:v>
                </c:pt>
                <c:pt idx="1424">
                  <c:v>75880</c:v>
                </c:pt>
                <c:pt idx="1425">
                  <c:v>75910</c:v>
                </c:pt>
                <c:pt idx="1426">
                  <c:v>75929</c:v>
                </c:pt>
                <c:pt idx="1427">
                  <c:v>75955</c:v>
                </c:pt>
                <c:pt idx="1428">
                  <c:v>75978</c:v>
                </c:pt>
                <c:pt idx="1429">
                  <c:v>75996</c:v>
                </c:pt>
                <c:pt idx="1430">
                  <c:v>76019</c:v>
                </c:pt>
                <c:pt idx="1431">
                  <c:v>76047</c:v>
                </c:pt>
                <c:pt idx="1432">
                  <c:v>76066</c:v>
                </c:pt>
                <c:pt idx="1433">
                  <c:v>76089</c:v>
                </c:pt>
                <c:pt idx="1434">
                  <c:v>76099</c:v>
                </c:pt>
                <c:pt idx="1435">
                  <c:v>76118</c:v>
                </c:pt>
                <c:pt idx="1436">
                  <c:v>76153</c:v>
                </c:pt>
                <c:pt idx="1437">
                  <c:v>76176</c:v>
                </c:pt>
                <c:pt idx="1438">
                  <c:v>76198</c:v>
                </c:pt>
                <c:pt idx="1439">
                  <c:v>76222</c:v>
                </c:pt>
                <c:pt idx="1440">
                  <c:v>76261</c:v>
                </c:pt>
                <c:pt idx="1441">
                  <c:v>76285</c:v>
                </c:pt>
                <c:pt idx="1442">
                  <c:v>76307</c:v>
                </c:pt>
                <c:pt idx="1443">
                  <c:v>76328</c:v>
                </c:pt>
                <c:pt idx="1444">
                  <c:v>76357</c:v>
                </c:pt>
                <c:pt idx="1445">
                  <c:v>76387</c:v>
                </c:pt>
                <c:pt idx="1446">
                  <c:v>76409</c:v>
                </c:pt>
                <c:pt idx="1447">
                  <c:v>76436</c:v>
                </c:pt>
                <c:pt idx="1448">
                  <c:v>76464</c:v>
                </c:pt>
                <c:pt idx="1449">
                  <c:v>76482</c:v>
                </c:pt>
                <c:pt idx="1450">
                  <c:v>76510</c:v>
                </c:pt>
                <c:pt idx="1451">
                  <c:v>76530</c:v>
                </c:pt>
                <c:pt idx="1452">
                  <c:v>76550</c:v>
                </c:pt>
                <c:pt idx="1453">
                  <c:v>76569</c:v>
                </c:pt>
                <c:pt idx="1454">
                  <c:v>76590</c:v>
                </c:pt>
                <c:pt idx="1455">
                  <c:v>76611</c:v>
                </c:pt>
                <c:pt idx="1456">
                  <c:v>76635</c:v>
                </c:pt>
                <c:pt idx="1457">
                  <c:v>76659</c:v>
                </c:pt>
                <c:pt idx="1458">
                  <c:v>76681</c:v>
                </c:pt>
                <c:pt idx="1459">
                  <c:v>76704</c:v>
                </c:pt>
                <c:pt idx="1460">
                  <c:v>76727</c:v>
                </c:pt>
                <c:pt idx="1461">
                  <c:v>76740</c:v>
                </c:pt>
                <c:pt idx="1462">
                  <c:v>76755</c:v>
                </c:pt>
                <c:pt idx="1463">
                  <c:v>76780</c:v>
                </c:pt>
                <c:pt idx="1464">
                  <c:v>76806</c:v>
                </c:pt>
                <c:pt idx="1465">
                  <c:v>76828</c:v>
                </c:pt>
                <c:pt idx="1466">
                  <c:v>76852</c:v>
                </c:pt>
                <c:pt idx="1467">
                  <c:v>76878</c:v>
                </c:pt>
                <c:pt idx="1468">
                  <c:v>76903</c:v>
                </c:pt>
                <c:pt idx="1469">
                  <c:v>76924</c:v>
                </c:pt>
                <c:pt idx="1470">
                  <c:v>76950</c:v>
                </c:pt>
                <c:pt idx="1471">
                  <c:v>76971</c:v>
                </c:pt>
                <c:pt idx="1472">
                  <c:v>77003</c:v>
                </c:pt>
                <c:pt idx="1473">
                  <c:v>77034</c:v>
                </c:pt>
                <c:pt idx="1474">
                  <c:v>77062</c:v>
                </c:pt>
                <c:pt idx="1475">
                  <c:v>77075</c:v>
                </c:pt>
                <c:pt idx="1476">
                  <c:v>77103</c:v>
                </c:pt>
                <c:pt idx="1477">
                  <c:v>77117</c:v>
                </c:pt>
                <c:pt idx="1478">
                  <c:v>77139</c:v>
                </c:pt>
                <c:pt idx="1479">
                  <c:v>77154</c:v>
                </c:pt>
                <c:pt idx="1480">
                  <c:v>77174</c:v>
                </c:pt>
                <c:pt idx="1481">
                  <c:v>77204</c:v>
                </c:pt>
                <c:pt idx="1482">
                  <c:v>77223</c:v>
                </c:pt>
                <c:pt idx="1483">
                  <c:v>77245</c:v>
                </c:pt>
                <c:pt idx="1484">
                  <c:v>77275</c:v>
                </c:pt>
                <c:pt idx="1485">
                  <c:v>77298</c:v>
                </c:pt>
                <c:pt idx="1486">
                  <c:v>77321</c:v>
                </c:pt>
                <c:pt idx="1487">
                  <c:v>77345</c:v>
                </c:pt>
                <c:pt idx="1488">
                  <c:v>77371</c:v>
                </c:pt>
                <c:pt idx="1489">
                  <c:v>77395</c:v>
                </c:pt>
                <c:pt idx="1490">
                  <c:v>77421</c:v>
                </c:pt>
                <c:pt idx="1491">
                  <c:v>77444</c:v>
                </c:pt>
                <c:pt idx="1492">
                  <c:v>77466</c:v>
                </c:pt>
                <c:pt idx="1493">
                  <c:v>77492</c:v>
                </c:pt>
                <c:pt idx="1494">
                  <c:v>77511</c:v>
                </c:pt>
                <c:pt idx="1495">
                  <c:v>77537</c:v>
                </c:pt>
                <c:pt idx="1496">
                  <c:v>77560</c:v>
                </c:pt>
                <c:pt idx="1497">
                  <c:v>77583</c:v>
                </c:pt>
                <c:pt idx="1498">
                  <c:v>77599</c:v>
                </c:pt>
                <c:pt idx="1499">
                  <c:v>77617</c:v>
                </c:pt>
                <c:pt idx="1500">
                  <c:v>77644</c:v>
                </c:pt>
                <c:pt idx="1501">
                  <c:v>77674</c:v>
                </c:pt>
                <c:pt idx="1502">
                  <c:v>77703</c:v>
                </c:pt>
                <c:pt idx="1503">
                  <c:v>77721</c:v>
                </c:pt>
                <c:pt idx="1504">
                  <c:v>77749</c:v>
                </c:pt>
                <c:pt idx="1505">
                  <c:v>77769</c:v>
                </c:pt>
                <c:pt idx="1506">
                  <c:v>77789</c:v>
                </c:pt>
                <c:pt idx="1507">
                  <c:v>77814</c:v>
                </c:pt>
                <c:pt idx="1508">
                  <c:v>77834</c:v>
                </c:pt>
                <c:pt idx="1509">
                  <c:v>77862</c:v>
                </c:pt>
                <c:pt idx="1510">
                  <c:v>77881</c:v>
                </c:pt>
                <c:pt idx="1511">
                  <c:v>77907</c:v>
                </c:pt>
                <c:pt idx="1512">
                  <c:v>77928</c:v>
                </c:pt>
                <c:pt idx="1513">
                  <c:v>77952</c:v>
                </c:pt>
                <c:pt idx="1514">
                  <c:v>77975</c:v>
                </c:pt>
                <c:pt idx="1515">
                  <c:v>77999</c:v>
                </c:pt>
                <c:pt idx="1516">
                  <c:v>78016</c:v>
                </c:pt>
                <c:pt idx="1517">
                  <c:v>78041</c:v>
                </c:pt>
                <c:pt idx="1518">
                  <c:v>78060</c:v>
                </c:pt>
                <c:pt idx="1519">
                  <c:v>78079</c:v>
                </c:pt>
                <c:pt idx="1520">
                  <c:v>78099</c:v>
                </c:pt>
                <c:pt idx="1521">
                  <c:v>78124</c:v>
                </c:pt>
                <c:pt idx="1522">
                  <c:v>78142</c:v>
                </c:pt>
                <c:pt idx="1523">
                  <c:v>78165</c:v>
                </c:pt>
                <c:pt idx="1524">
                  <c:v>78193</c:v>
                </c:pt>
                <c:pt idx="1525">
                  <c:v>78209</c:v>
                </c:pt>
                <c:pt idx="1526">
                  <c:v>78231</c:v>
                </c:pt>
                <c:pt idx="1527">
                  <c:v>78247</c:v>
                </c:pt>
                <c:pt idx="1528">
                  <c:v>78264</c:v>
                </c:pt>
                <c:pt idx="1529">
                  <c:v>78276</c:v>
                </c:pt>
                <c:pt idx="1530">
                  <c:v>78298</c:v>
                </c:pt>
                <c:pt idx="1531">
                  <c:v>78319</c:v>
                </c:pt>
                <c:pt idx="1532">
                  <c:v>78342</c:v>
                </c:pt>
                <c:pt idx="1533">
                  <c:v>78373</c:v>
                </c:pt>
                <c:pt idx="1534">
                  <c:v>78406</c:v>
                </c:pt>
                <c:pt idx="1535">
                  <c:v>78425</c:v>
                </c:pt>
                <c:pt idx="1536">
                  <c:v>78444</c:v>
                </c:pt>
                <c:pt idx="1537">
                  <c:v>78461</c:v>
                </c:pt>
                <c:pt idx="1538">
                  <c:v>78480</c:v>
                </c:pt>
                <c:pt idx="1539">
                  <c:v>78496</c:v>
                </c:pt>
                <c:pt idx="1540">
                  <c:v>78515</c:v>
                </c:pt>
                <c:pt idx="1541">
                  <c:v>78535</c:v>
                </c:pt>
                <c:pt idx="1542">
                  <c:v>78556</c:v>
                </c:pt>
                <c:pt idx="1543">
                  <c:v>78576</c:v>
                </c:pt>
                <c:pt idx="1544">
                  <c:v>78599</c:v>
                </c:pt>
                <c:pt idx="1545">
                  <c:v>78615</c:v>
                </c:pt>
                <c:pt idx="1546">
                  <c:v>78638</c:v>
                </c:pt>
                <c:pt idx="1547">
                  <c:v>78657</c:v>
                </c:pt>
                <c:pt idx="1548">
                  <c:v>78670</c:v>
                </c:pt>
                <c:pt idx="1549">
                  <c:v>78689</c:v>
                </c:pt>
                <c:pt idx="1550">
                  <c:v>78701</c:v>
                </c:pt>
                <c:pt idx="1551">
                  <c:v>78722</c:v>
                </c:pt>
                <c:pt idx="1552">
                  <c:v>78739</c:v>
                </c:pt>
                <c:pt idx="1553">
                  <c:v>78757</c:v>
                </c:pt>
                <c:pt idx="1554">
                  <c:v>78773</c:v>
                </c:pt>
                <c:pt idx="1555">
                  <c:v>78790</c:v>
                </c:pt>
                <c:pt idx="1556">
                  <c:v>78813</c:v>
                </c:pt>
                <c:pt idx="1557">
                  <c:v>78834</c:v>
                </c:pt>
                <c:pt idx="1558">
                  <c:v>78852</c:v>
                </c:pt>
                <c:pt idx="1559">
                  <c:v>78871</c:v>
                </c:pt>
                <c:pt idx="1560">
                  <c:v>78890</c:v>
                </c:pt>
                <c:pt idx="1561">
                  <c:v>78909</c:v>
                </c:pt>
                <c:pt idx="1562">
                  <c:v>78930</c:v>
                </c:pt>
                <c:pt idx="1563">
                  <c:v>78951</c:v>
                </c:pt>
                <c:pt idx="1564">
                  <c:v>78980</c:v>
                </c:pt>
                <c:pt idx="1565">
                  <c:v>79002</c:v>
                </c:pt>
                <c:pt idx="1566">
                  <c:v>79017</c:v>
                </c:pt>
                <c:pt idx="1567">
                  <c:v>79047</c:v>
                </c:pt>
                <c:pt idx="1568">
                  <c:v>79063</c:v>
                </c:pt>
                <c:pt idx="1569">
                  <c:v>79077</c:v>
                </c:pt>
                <c:pt idx="1570">
                  <c:v>79095</c:v>
                </c:pt>
                <c:pt idx="1571">
                  <c:v>79115</c:v>
                </c:pt>
                <c:pt idx="1572">
                  <c:v>79145</c:v>
                </c:pt>
                <c:pt idx="1573">
                  <c:v>79160</c:v>
                </c:pt>
                <c:pt idx="1574">
                  <c:v>79175</c:v>
                </c:pt>
                <c:pt idx="1575">
                  <c:v>79196</c:v>
                </c:pt>
                <c:pt idx="1576">
                  <c:v>79220</c:v>
                </c:pt>
                <c:pt idx="1577">
                  <c:v>79244</c:v>
                </c:pt>
                <c:pt idx="1578">
                  <c:v>79267</c:v>
                </c:pt>
                <c:pt idx="1579">
                  <c:v>79286</c:v>
                </c:pt>
                <c:pt idx="1580">
                  <c:v>79303</c:v>
                </c:pt>
                <c:pt idx="1581">
                  <c:v>79323</c:v>
                </c:pt>
                <c:pt idx="1582">
                  <c:v>79340</c:v>
                </c:pt>
                <c:pt idx="1583">
                  <c:v>79360</c:v>
                </c:pt>
                <c:pt idx="1584">
                  <c:v>79383</c:v>
                </c:pt>
                <c:pt idx="1585">
                  <c:v>79402</c:v>
                </c:pt>
                <c:pt idx="1586">
                  <c:v>79424</c:v>
                </c:pt>
                <c:pt idx="1587">
                  <c:v>79440</c:v>
                </c:pt>
                <c:pt idx="1588">
                  <c:v>79469</c:v>
                </c:pt>
                <c:pt idx="1589">
                  <c:v>79481</c:v>
                </c:pt>
                <c:pt idx="1590">
                  <c:v>79504</c:v>
                </c:pt>
                <c:pt idx="1591">
                  <c:v>79524</c:v>
                </c:pt>
                <c:pt idx="1592">
                  <c:v>79541</c:v>
                </c:pt>
                <c:pt idx="1593">
                  <c:v>79571</c:v>
                </c:pt>
                <c:pt idx="1594">
                  <c:v>79591</c:v>
                </c:pt>
                <c:pt idx="1595">
                  <c:v>79609</c:v>
                </c:pt>
                <c:pt idx="1596">
                  <c:v>79635</c:v>
                </c:pt>
                <c:pt idx="1597">
                  <c:v>79660</c:v>
                </c:pt>
                <c:pt idx="1598">
                  <c:v>79691</c:v>
                </c:pt>
                <c:pt idx="1599">
                  <c:v>79707</c:v>
                </c:pt>
                <c:pt idx="1600">
                  <c:v>79734</c:v>
                </c:pt>
                <c:pt idx="1601">
                  <c:v>79755</c:v>
                </c:pt>
                <c:pt idx="1602">
                  <c:v>79775</c:v>
                </c:pt>
                <c:pt idx="1603">
                  <c:v>79795</c:v>
                </c:pt>
                <c:pt idx="1604">
                  <c:v>79810</c:v>
                </c:pt>
                <c:pt idx="1605">
                  <c:v>79832</c:v>
                </c:pt>
                <c:pt idx="1606">
                  <c:v>79851</c:v>
                </c:pt>
                <c:pt idx="1607">
                  <c:v>79872</c:v>
                </c:pt>
                <c:pt idx="1608">
                  <c:v>79897</c:v>
                </c:pt>
                <c:pt idx="1609">
                  <c:v>79919</c:v>
                </c:pt>
                <c:pt idx="1610">
                  <c:v>79952</c:v>
                </c:pt>
                <c:pt idx="1611">
                  <c:v>79972</c:v>
                </c:pt>
                <c:pt idx="1612">
                  <c:v>79992</c:v>
                </c:pt>
                <c:pt idx="1613">
                  <c:v>80008</c:v>
                </c:pt>
                <c:pt idx="1614">
                  <c:v>80023</c:v>
                </c:pt>
                <c:pt idx="1615">
                  <c:v>80051</c:v>
                </c:pt>
                <c:pt idx="1616">
                  <c:v>80067</c:v>
                </c:pt>
                <c:pt idx="1617">
                  <c:v>80093</c:v>
                </c:pt>
                <c:pt idx="1618">
                  <c:v>80116</c:v>
                </c:pt>
                <c:pt idx="1619">
                  <c:v>80145</c:v>
                </c:pt>
                <c:pt idx="1620">
                  <c:v>80165</c:v>
                </c:pt>
                <c:pt idx="1621">
                  <c:v>80184</c:v>
                </c:pt>
                <c:pt idx="1622">
                  <c:v>80208</c:v>
                </c:pt>
                <c:pt idx="1623">
                  <c:v>80232</c:v>
                </c:pt>
                <c:pt idx="1624">
                  <c:v>80253</c:v>
                </c:pt>
                <c:pt idx="1625">
                  <c:v>80273</c:v>
                </c:pt>
                <c:pt idx="1626">
                  <c:v>80288</c:v>
                </c:pt>
                <c:pt idx="1627">
                  <c:v>80309</c:v>
                </c:pt>
                <c:pt idx="1628">
                  <c:v>80328</c:v>
                </c:pt>
                <c:pt idx="1629">
                  <c:v>80345</c:v>
                </c:pt>
                <c:pt idx="1630">
                  <c:v>80363</c:v>
                </c:pt>
                <c:pt idx="1631">
                  <c:v>80376</c:v>
                </c:pt>
                <c:pt idx="1632">
                  <c:v>80399</c:v>
                </c:pt>
                <c:pt idx="1633">
                  <c:v>80414</c:v>
                </c:pt>
                <c:pt idx="1634">
                  <c:v>80429</c:v>
                </c:pt>
                <c:pt idx="1635">
                  <c:v>80451</c:v>
                </c:pt>
                <c:pt idx="1636">
                  <c:v>80469</c:v>
                </c:pt>
                <c:pt idx="1637">
                  <c:v>80488</c:v>
                </c:pt>
                <c:pt idx="1638">
                  <c:v>80503</c:v>
                </c:pt>
                <c:pt idx="1639">
                  <c:v>80520</c:v>
                </c:pt>
                <c:pt idx="1640">
                  <c:v>80539</c:v>
                </c:pt>
                <c:pt idx="1641">
                  <c:v>80557</c:v>
                </c:pt>
                <c:pt idx="1642">
                  <c:v>80583</c:v>
                </c:pt>
                <c:pt idx="1643">
                  <c:v>80601</c:v>
                </c:pt>
                <c:pt idx="1644">
                  <c:v>80624</c:v>
                </c:pt>
                <c:pt idx="1645">
                  <c:v>80641</c:v>
                </c:pt>
                <c:pt idx="1646">
                  <c:v>80664</c:v>
                </c:pt>
                <c:pt idx="1647">
                  <c:v>80679</c:v>
                </c:pt>
                <c:pt idx="1648">
                  <c:v>80698</c:v>
                </c:pt>
                <c:pt idx="1649">
                  <c:v>80721</c:v>
                </c:pt>
                <c:pt idx="1650">
                  <c:v>80745</c:v>
                </c:pt>
                <c:pt idx="1651">
                  <c:v>80763</c:v>
                </c:pt>
                <c:pt idx="1652">
                  <c:v>80789</c:v>
                </c:pt>
                <c:pt idx="1653">
                  <c:v>80810</c:v>
                </c:pt>
                <c:pt idx="1654">
                  <c:v>80829</c:v>
                </c:pt>
                <c:pt idx="1655">
                  <c:v>80851</c:v>
                </c:pt>
                <c:pt idx="1656">
                  <c:v>80865</c:v>
                </c:pt>
                <c:pt idx="1657">
                  <c:v>80883</c:v>
                </c:pt>
                <c:pt idx="1658">
                  <c:v>80906</c:v>
                </c:pt>
                <c:pt idx="1659">
                  <c:v>80926</c:v>
                </c:pt>
                <c:pt idx="1660">
                  <c:v>80950</c:v>
                </c:pt>
                <c:pt idx="1661">
                  <c:v>80964</c:v>
                </c:pt>
                <c:pt idx="1662">
                  <c:v>80980</c:v>
                </c:pt>
                <c:pt idx="1663">
                  <c:v>81001</c:v>
                </c:pt>
                <c:pt idx="1664">
                  <c:v>81023</c:v>
                </c:pt>
                <c:pt idx="1665">
                  <c:v>81051</c:v>
                </c:pt>
                <c:pt idx="1666">
                  <c:v>81070</c:v>
                </c:pt>
                <c:pt idx="1667">
                  <c:v>81093</c:v>
                </c:pt>
                <c:pt idx="1668">
                  <c:v>81107</c:v>
                </c:pt>
                <c:pt idx="1669">
                  <c:v>81127</c:v>
                </c:pt>
                <c:pt idx="1670">
                  <c:v>81156</c:v>
                </c:pt>
                <c:pt idx="1671">
                  <c:v>81178</c:v>
                </c:pt>
                <c:pt idx="1672">
                  <c:v>81195</c:v>
                </c:pt>
                <c:pt idx="1673">
                  <c:v>81216</c:v>
                </c:pt>
                <c:pt idx="1674">
                  <c:v>81245</c:v>
                </c:pt>
                <c:pt idx="1675">
                  <c:v>81258</c:v>
                </c:pt>
                <c:pt idx="1676">
                  <c:v>81285</c:v>
                </c:pt>
                <c:pt idx="1677">
                  <c:v>81308</c:v>
                </c:pt>
                <c:pt idx="1678">
                  <c:v>81329</c:v>
                </c:pt>
                <c:pt idx="1679">
                  <c:v>81344</c:v>
                </c:pt>
                <c:pt idx="1680">
                  <c:v>81365</c:v>
                </c:pt>
                <c:pt idx="1681">
                  <c:v>81380</c:v>
                </c:pt>
                <c:pt idx="1682">
                  <c:v>81403</c:v>
                </c:pt>
                <c:pt idx="1683">
                  <c:v>81421</c:v>
                </c:pt>
                <c:pt idx="1684">
                  <c:v>81444</c:v>
                </c:pt>
                <c:pt idx="1685">
                  <c:v>81459</c:v>
                </c:pt>
                <c:pt idx="1686">
                  <c:v>81471</c:v>
                </c:pt>
                <c:pt idx="1687">
                  <c:v>81492</c:v>
                </c:pt>
                <c:pt idx="1688">
                  <c:v>81514</c:v>
                </c:pt>
                <c:pt idx="1689">
                  <c:v>81526</c:v>
                </c:pt>
                <c:pt idx="1690">
                  <c:v>81541</c:v>
                </c:pt>
                <c:pt idx="1691">
                  <c:v>81554</c:v>
                </c:pt>
                <c:pt idx="1692">
                  <c:v>81578</c:v>
                </c:pt>
                <c:pt idx="1693">
                  <c:v>81599</c:v>
                </c:pt>
                <c:pt idx="1694">
                  <c:v>81622</c:v>
                </c:pt>
                <c:pt idx="1695">
                  <c:v>81639</c:v>
                </c:pt>
                <c:pt idx="1696">
                  <c:v>81655</c:v>
                </c:pt>
                <c:pt idx="1697">
                  <c:v>81668</c:v>
                </c:pt>
                <c:pt idx="1698">
                  <c:v>81678</c:v>
                </c:pt>
                <c:pt idx="1699">
                  <c:v>81702</c:v>
                </c:pt>
                <c:pt idx="1700">
                  <c:v>81724</c:v>
                </c:pt>
                <c:pt idx="1701">
                  <c:v>81735</c:v>
                </c:pt>
                <c:pt idx="1702">
                  <c:v>81757</c:v>
                </c:pt>
                <c:pt idx="1703">
                  <c:v>81776</c:v>
                </c:pt>
                <c:pt idx="1704">
                  <c:v>81789</c:v>
                </c:pt>
                <c:pt idx="1705">
                  <c:v>81816</c:v>
                </c:pt>
                <c:pt idx="1706">
                  <c:v>81832</c:v>
                </c:pt>
                <c:pt idx="1707">
                  <c:v>81850</c:v>
                </c:pt>
                <c:pt idx="1708">
                  <c:v>81866</c:v>
                </c:pt>
                <c:pt idx="1709">
                  <c:v>81881</c:v>
                </c:pt>
                <c:pt idx="1710">
                  <c:v>81908</c:v>
                </c:pt>
                <c:pt idx="1711">
                  <c:v>81920</c:v>
                </c:pt>
                <c:pt idx="1712">
                  <c:v>81942</c:v>
                </c:pt>
                <c:pt idx="1713">
                  <c:v>81962</c:v>
                </c:pt>
                <c:pt idx="1714">
                  <c:v>81975</c:v>
                </c:pt>
                <c:pt idx="1715">
                  <c:v>82004</c:v>
                </c:pt>
                <c:pt idx="1716">
                  <c:v>82023</c:v>
                </c:pt>
                <c:pt idx="1717">
                  <c:v>82041</c:v>
                </c:pt>
                <c:pt idx="1718">
                  <c:v>82059</c:v>
                </c:pt>
                <c:pt idx="1719">
                  <c:v>82080</c:v>
                </c:pt>
                <c:pt idx="1720">
                  <c:v>82098</c:v>
                </c:pt>
                <c:pt idx="1721">
                  <c:v>82116</c:v>
                </c:pt>
                <c:pt idx="1722">
                  <c:v>82138</c:v>
                </c:pt>
                <c:pt idx="1723">
                  <c:v>82163</c:v>
                </c:pt>
                <c:pt idx="1724">
                  <c:v>82185</c:v>
                </c:pt>
                <c:pt idx="1725">
                  <c:v>82204</c:v>
                </c:pt>
                <c:pt idx="1726">
                  <c:v>82225</c:v>
                </c:pt>
                <c:pt idx="1727">
                  <c:v>82243</c:v>
                </c:pt>
                <c:pt idx="1728">
                  <c:v>82263</c:v>
                </c:pt>
                <c:pt idx="1729">
                  <c:v>82284</c:v>
                </c:pt>
                <c:pt idx="1730">
                  <c:v>82305</c:v>
                </c:pt>
                <c:pt idx="1731">
                  <c:v>82313</c:v>
                </c:pt>
                <c:pt idx="1732">
                  <c:v>82339</c:v>
                </c:pt>
                <c:pt idx="1733">
                  <c:v>82356</c:v>
                </c:pt>
                <c:pt idx="1734">
                  <c:v>82366</c:v>
                </c:pt>
                <c:pt idx="1735">
                  <c:v>82382</c:v>
                </c:pt>
                <c:pt idx="1736">
                  <c:v>82399</c:v>
                </c:pt>
                <c:pt idx="1737">
                  <c:v>82420</c:v>
                </c:pt>
                <c:pt idx="1738">
                  <c:v>82439</c:v>
                </c:pt>
                <c:pt idx="1739">
                  <c:v>82463</c:v>
                </c:pt>
                <c:pt idx="1740">
                  <c:v>82483</c:v>
                </c:pt>
                <c:pt idx="1741">
                  <c:v>82498</c:v>
                </c:pt>
                <c:pt idx="1742">
                  <c:v>82508</c:v>
                </c:pt>
                <c:pt idx="1743">
                  <c:v>82528</c:v>
                </c:pt>
                <c:pt idx="1744">
                  <c:v>82540</c:v>
                </c:pt>
                <c:pt idx="1745">
                  <c:v>82556</c:v>
                </c:pt>
                <c:pt idx="1746">
                  <c:v>82576</c:v>
                </c:pt>
                <c:pt idx="1747">
                  <c:v>82598</c:v>
                </c:pt>
                <c:pt idx="1748">
                  <c:v>82618</c:v>
                </c:pt>
                <c:pt idx="1749">
                  <c:v>82631</c:v>
                </c:pt>
                <c:pt idx="1750">
                  <c:v>82645</c:v>
                </c:pt>
                <c:pt idx="1751">
                  <c:v>82668</c:v>
                </c:pt>
                <c:pt idx="1752">
                  <c:v>82682</c:v>
                </c:pt>
                <c:pt idx="1753">
                  <c:v>82699</c:v>
                </c:pt>
                <c:pt idx="1754">
                  <c:v>82715</c:v>
                </c:pt>
                <c:pt idx="1755">
                  <c:v>82727</c:v>
                </c:pt>
                <c:pt idx="1756">
                  <c:v>82747</c:v>
                </c:pt>
                <c:pt idx="1757">
                  <c:v>82768</c:v>
                </c:pt>
                <c:pt idx="1758">
                  <c:v>82788</c:v>
                </c:pt>
                <c:pt idx="1759">
                  <c:v>82807</c:v>
                </c:pt>
                <c:pt idx="1760">
                  <c:v>82821</c:v>
                </c:pt>
                <c:pt idx="1761">
                  <c:v>82843</c:v>
                </c:pt>
                <c:pt idx="1762">
                  <c:v>82870</c:v>
                </c:pt>
                <c:pt idx="1763">
                  <c:v>82883</c:v>
                </c:pt>
                <c:pt idx="1764">
                  <c:v>82907</c:v>
                </c:pt>
                <c:pt idx="1765">
                  <c:v>82924</c:v>
                </c:pt>
                <c:pt idx="1766">
                  <c:v>82933</c:v>
                </c:pt>
                <c:pt idx="1767">
                  <c:v>82953</c:v>
                </c:pt>
                <c:pt idx="1768">
                  <c:v>82972</c:v>
                </c:pt>
                <c:pt idx="1769">
                  <c:v>82980</c:v>
                </c:pt>
                <c:pt idx="1770">
                  <c:v>83007</c:v>
                </c:pt>
                <c:pt idx="1771">
                  <c:v>83025</c:v>
                </c:pt>
                <c:pt idx="1772">
                  <c:v>83040</c:v>
                </c:pt>
                <c:pt idx="1773">
                  <c:v>83058</c:v>
                </c:pt>
                <c:pt idx="1774">
                  <c:v>83074</c:v>
                </c:pt>
                <c:pt idx="1775">
                  <c:v>83087</c:v>
                </c:pt>
                <c:pt idx="1776">
                  <c:v>83105</c:v>
                </c:pt>
                <c:pt idx="1777">
                  <c:v>83125</c:v>
                </c:pt>
                <c:pt idx="1778">
                  <c:v>83134</c:v>
                </c:pt>
                <c:pt idx="1779">
                  <c:v>83146</c:v>
                </c:pt>
                <c:pt idx="1780">
                  <c:v>83166</c:v>
                </c:pt>
                <c:pt idx="1781">
                  <c:v>83176</c:v>
                </c:pt>
                <c:pt idx="1782">
                  <c:v>83192</c:v>
                </c:pt>
                <c:pt idx="1783">
                  <c:v>83208</c:v>
                </c:pt>
                <c:pt idx="1784">
                  <c:v>83222</c:v>
                </c:pt>
                <c:pt idx="1785">
                  <c:v>83239</c:v>
                </c:pt>
                <c:pt idx="1786">
                  <c:v>83258</c:v>
                </c:pt>
                <c:pt idx="1787">
                  <c:v>83276</c:v>
                </c:pt>
                <c:pt idx="1788">
                  <c:v>83289</c:v>
                </c:pt>
                <c:pt idx="1789">
                  <c:v>83310</c:v>
                </c:pt>
                <c:pt idx="1790">
                  <c:v>83324</c:v>
                </c:pt>
                <c:pt idx="1791">
                  <c:v>83338</c:v>
                </c:pt>
                <c:pt idx="1792">
                  <c:v>83354</c:v>
                </c:pt>
                <c:pt idx="1793">
                  <c:v>83366</c:v>
                </c:pt>
                <c:pt idx="1794">
                  <c:v>83381</c:v>
                </c:pt>
                <c:pt idx="1795">
                  <c:v>83393</c:v>
                </c:pt>
                <c:pt idx="1796">
                  <c:v>83408</c:v>
                </c:pt>
                <c:pt idx="1797">
                  <c:v>83427</c:v>
                </c:pt>
                <c:pt idx="1798">
                  <c:v>83437</c:v>
                </c:pt>
                <c:pt idx="1799">
                  <c:v>83450</c:v>
                </c:pt>
                <c:pt idx="1800">
                  <c:v>83468</c:v>
                </c:pt>
                <c:pt idx="1801">
                  <c:v>83486</c:v>
                </c:pt>
                <c:pt idx="1802">
                  <c:v>83508</c:v>
                </c:pt>
                <c:pt idx="1803">
                  <c:v>83520</c:v>
                </c:pt>
                <c:pt idx="1804">
                  <c:v>83533</c:v>
                </c:pt>
                <c:pt idx="1805">
                  <c:v>83543</c:v>
                </c:pt>
                <c:pt idx="1806">
                  <c:v>83560</c:v>
                </c:pt>
                <c:pt idx="1807">
                  <c:v>83579</c:v>
                </c:pt>
                <c:pt idx="1808">
                  <c:v>83595</c:v>
                </c:pt>
                <c:pt idx="1809">
                  <c:v>83613</c:v>
                </c:pt>
                <c:pt idx="1810">
                  <c:v>83630</c:v>
                </c:pt>
                <c:pt idx="1811">
                  <c:v>83644</c:v>
                </c:pt>
                <c:pt idx="1812">
                  <c:v>83661</c:v>
                </c:pt>
                <c:pt idx="1813">
                  <c:v>83674</c:v>
                </c:pt>
                <c:pt idx="1814">
                  <c:v>83702</c:v>
                </c:pt>
                <c:pt idx="1815">
                  <c:v>83717</c:v>
                </c:pt>
                <c:pt idx="1816">
                  <c:v>83734</c:v>
                </c:pt>
                <c:pt idx="1817">
                  <c:v>83745</c:v>
                </c:pt>
                <c:pt idx="1818">
                  <c:v>83761</c:v>
                </c:pt>
                <c:pt idx="1819">
                  <c:v>83772</c:v>
                </c:pt>
                <c:pt idx="1820">
                  <c:v>83791</c:v>
                </c:pt>
                <c:pt idx="1821">
                  <c:v>83801</c:v>
                </c:pt>
                <c:pt idx="1822">
                  <c:v>83820</c:v>
                </c:pt>
                <c:pt idx="1823">
                  <c:v>83838</c:v>
                </c:pt>
                <c:pt idx="1824">
                  <c:v>83851</c:v>
                </c:pt>
                <c:pt idx="1825">
                  <c:v>83862</c:v>
                </c:pt>
                <c:pt idx="1826">
                  <c:v>83877</c:v>
                </c:pt>
                <c:pt idx="1827">
                  <c:v>83898</c:v>
                </c:pt>
                <c:pt idx="1828">
                  <c:v>83915</c:v>
                </c:pt>
                <c:pt idx="1829">
                  <c:v>83937</c:v>
                </c:pt>
                <c:pt idx="1830">
                  <c:v>83949</c:v>
                </c:pt>
                <c:pt idx="1831">
                  <c:v>83966</c:v>
                </c:pt>
                <c:pt idx="1832">
                  <c:v>83986</c:v>
                </c:pt>
                <c:pt idx="1833">
                  <c:v>84013</c:v>
                </c:pt>
                <c:pt idx="1834">
                  <c:v>84026</c:v>
                </c:pt>
                <c:pt idx="1835">
                  <c:v>84041</c:v>
                </c:pt>
                <c:pt idx="1836">
                  <c:v>84055</c:v>
                </c:pt>
                <c:pt idx="1837">
                  <c:v>84065</c:v>
                </c:pt>
                <c:pt idx="1838">
                  <c:v>84087</c:v>
                </c:pt>
                <c:pt idx="1839">
                  <c:v>84094</c:v>
                </c:pt>
                <c:pt idx="1840">
                  <c:v>84104</c:v>
                </c:pt>
                <c:pt idx="1841">
                  <c:v>84123</c:v>
                </c:pt>
                <c:pt idx="1842">
                  <c:v>84139</c:v>
                </c:pt>
                <c:pt idx="1843">
                  <c:v>84154</c:v>
                </c:pt>
                <c:pt idx="1844">
                  <c:v>84170</c:v>
                </c:pt>
                <c:pt idx="1845">
                  <c:v>84185</c:v>
                </c:pt>
                <c:pt idx="1846">
                  <c:v>84200</c:v>
                </c:pt>
                <c:pt idx="1847">
                  <c:v>84216</c:v>
                </c:pt>
                <c:pt idx="1848">
                  <c:v>84231</c:v>
                </c:pt>
                <c:pt idx="1849">
                  <c:v>84252</c:v>
                </c:pt>
                <c:pt idx="1850">
                  <c:v>84268</c:v>
                </c:pt>
                <c:pt idx="1851">
                  <c:v>84281</c:v>
                </c:pt>
                <c:pt idx="1852">
                  <c:v>84302</c:v>
                </c:pt>
                <c:pt idx="1853">
                  <c:v>84328</c:v>
                </c:pt>
                <c:pt idx="1854">
                  <c:v>84347</c:v>
                </c:pt>
                <c:pt idx="1855">
                  <c:v>84364</c:v>
                </c:pt>
                <c:pt idx="1856">
                  <c:v>84377</c:v>
                </c:pt>
                <c:pt idx="1857">
                  <c:v>84394</c:v>
                </c:pt>
                <c:pt idx="1858">
                  <c:v>84418</c:v>
                </c:pt>
                <c:pt idx="1859">
                  <c:v>84429</c:v>
                </c:pt>
                <c:pt idx="1860">
                  <c:v>84448</c:v>
                </c:pt>
                <c:pt idx="1861">
                  <c:v>84468</c:v>
                </c:pt>
                <c:pt idx="1862">
                  <c:v>84482</c:v>
                </c:pt>
                <c:pt idx="1863">
                  <c:v>84487</c:v>
                </c:pt>
                <c:pt idx="1864">
                  <c:v>84504</c:v>
                </c:pt>
                <c:pt idx="1865">
                  <c:v>84524</c:v>
                </c:pt>
                <c:pt idx="1866">
                  <c:v>84537</c:v>
                </c:pt>
                <c:pt idx="1867">
                  <c:v>84548</c:v>
                </c:pt>
                <c:pt idx="1868">
                  <c:v>84557</c:v>
                </c:pt>
                <c:pt idx="1869">
                  <c:v>84571</c:v>
                </c:pt>
                <c:pt idx="1870">
                  <c:v>84583</c:v>
                </c:pt>
                <c:pt idx="1871">
                  <c:v>84591</c:v>
                </c:pt>
                <c:pt idx="1872">
                  <c:v>84605</c:v>
                </c:pt>
                <c:pt idx="1873">
                  <c:v>84620</c:v>
                </c:pt>
                <c:pt idx="1874">
                  <c:v>84636</c:v>
                </c:pt>
                <c:pt idx="1875">
                  <c:v>84646</c:v>
                </c:pt>
                <c:pt idx="1876">
                  <c:v>84663</c:v>
                </c:pt>
                <c:pt idx="1877">
                  <c:v>84683</c:v>
                </c:pt>
                <c:pt idx="1878">
                  <c:v>84694</c:v>
                </c:pt>
                <c:pt idx="1879">
                  <c:v>84708</c:v>
                </c:pt>
                <c:pt idx="1880">
                  <c:v>84727</c:v>
                </c:pt>
                <c:pt idx="1881">
                  <c:v>84741</c:v>
                </c:pt>
                <c:pt idx="1882">
                  <c:v>84755</c:v>
                </c:pt>
                <c:pt idx="1883">
                  <c:v>84767</c:v>
                </c:pt>
                <c:pt idx="1884">
                  <c:v>84779</c:v>
                </c:pt>
                <c:pt idx="1885">
                  <c:v>84791</c:v>
                </c:pt>
                <c:pt idx="1886">
                  <c:v>84813</c:v>
                </c:pt>
                <c:pt idx="1887">
                  <c:v>84830</c:v>
                </c:pt>
                <c:pt idx="1888">
                  <c:v>84851</c:v>
                </c:pt>
                <c:pt idx="1889">
                  <c:v>84865</c:v>
                </c:pt>
                <c:pt idx="1890">
                  <c:v>84877</c:v>
                </c:pt>
                <c:pt idx="1891">
                  <c:v>84895</c:v>
                </c:pt>
                <c:pt idx="1892">
                  <c:v>84914</c:v>
                </c:pt>
                <c:pt idx="1893">
                  <c:v>84929</c:v>
                </c:pt>
                <c:pt idx="1894">
                  <c:v>84947</c:v>
                </c:pt>
                <c:pt idx="1895">
                  <c:v>84959</c:v>
                </c:pt>
                <c:pt idx="1896">
                  <c:v>84972</c:v>
                </c:pt>
                <c:pt idx="1897">
                  <c:v>84986</c:v>
                </c:pt>
                <c:pt idx="1898">
                  <c:v>85008</c:v>
                </c:pt>
                <c:pt idx="1899">
                  <c:v>85020</c:v>
                </c:pt>
                <c:pt idx="1900">
                  <c:v>85035</c:v>
                </c:pt>
                <c:pt idx="1901">
                  <c:v>85051</c:v>
                </c:pt>
                <c:pt idx="1902">
                  <c:v>85064</c:v>
                </c:pt>
                <c:pt idx="1903">
                  <c:v>85079</c:v>
                </c:pt>
                <c:pt idx="1904">
                  <c:v>85088</c:v>
                </c:pt>
                <c:pt idx="1905">
                  <c:v>85108</c:v>
                </c:pt>
                <c:pt idx="1906">
                  <c:v>85121</c:v>
                </c:pt>
                <c:pt idx="1907">
                  <c:v>85136</c:v>
                </c:pt>
                <c:pt idx="1908">
                  <c:v>85148</c:v>
                </c:pt>
                <c:pt idx="1909">
                  <c:v>85158</c:v>
                </c:pt>
                <c:pt idx="1910">
                  <c:v>85176</c:v>
                </c:pt>
                <c:pt idx="1911">
                  <c:v>85190</c:v>
                </c:pt>
                <c:pt idx="1912">
                  <c:v>85205</c:v>
                </c:pt>
                <c:pt idx="1913">
                  <c:v>85214</c:v>
                </c:pt>
                <c:pt idx="1914">
                  <c:v>85230</c:v>
                </c:pt>
                <c:pt idx="1915">
                  <c:v>85245</c:v>
                </c:pt>
                <c:pt idx="1916">
                  <c:v>85258</c:v>
                </c:pt>
                <c:pt idx="1917">
                  <c:v>85269</c:v>
                </c:pt>
                <c:pt idx="1918">
                  <c:v>85284</c:v>
                </c:pt>
                <c:pt idx="1919">
                  <c:v>85291</c:v>
                </c:pt>
                <c:pt idx="1920">
                  <c:v>85303</c:v>
                </c:pt>
                <c:pt idx="1921">
                  <c:v>85326</c:v>
                </c:pt>
                <c:pt idx="1922">
                  <c:v>85343</c:v>
                </c:pt>
                <c:pt idx="1923">
                  <c:v>85356</c:v>
                </c:pt>
                <c:pt idx="1924">
                  <c:v>85372</c:v>
                </c:pt>
                <c:pt idx="1925">
                  <c:v>85390</c:v>
                </c:pt>
                <c:pt idx="1926">
                  <c:v>85404</c:v>
                </c:pt>
                <c:pt idx="1927">
                  <c:v>85410</c:v>
                </c:pt>
                <c:pt idx="1928">
                  <c:v>85429</c:v>
                </c:pt>
                <c:pt idx="1929">
                  <c:v>85446</c:v>
                </c:pt>
                <c:pt idx="1930">
                  <c:v>85459</c:v>
                </c:pt>
                <c:pt idx="1931">
                  <c:v>85473</c:v>
                </c:pt>
                <c:pt idx="1932">
                  <c:v>85483</c:v>
                </c:pt>
                <c:pt idx="1933">
                  <c:v>85499</c:v>
                </c:pt>
                <c:pt idx="1934">
                  <c:v>85508</c:v>
                </c:pt>
                <c:pt idx="1935">
                  <c:v>85523</c:v>
                </c:pt>
                <c:pt idx="1936">
                  <c:v>85536</c:v>
                </c:pt>
                <c:pt idx="1937">
                  <c:v>85551</c:v>
                </c:pt>
                <c:pt idx="1938">
                  <c:v>85571</c:v>
                </c:pt>
                <c:pt idx="1939">
                  <c:v>85586</c:v>
                </c:pt>
                <c:pt idx="1940">
                  <c:v>85596</c:v>
                </c:pt>
                <c:pt idx="1941">
                  <c:v>85614</c:v>
                </c:pt>
                <c:pt idx="1942">
                  <c:v>85631</c:v>
                </c:pt>
                <c:pt idx="1943">
                  <c:v>85646</c:v>
                </c:pt>
                <c:pt idx="1944">
                  <c:v>85660</c:v>
                </c:pt>
                <c:pt idx="1945">
                  <c:v>85675</c:v>
                </c:pt>
                <c:pt idx="1946">
                  <c:v>85684</c:v>
                </c:pt>
                <c:pt idx="1947">
                  <c:v>85700</c:v>
                </c:pt>
                <c:pt idx="1948">
                  <c:v>85709</c:v>
                </c:pt>
                <c:pt idx="1949">
                  <c:v>85722</c:v>
                </c:pt>
                <c:pt idx="1950">
                  <c:v>85738</c:v>
                </c:pt>
                <c:pt idx="1951">
                  <c:v>85754</c:v>
                </c:pt>
                <c:pt idx="1952">
                  <c:v>85773</c:v>
                </c:pt>
                <c:pt idx="1953">
                  <c:v>85787</c:v>
                </c:pt>
                <c:pt idx="1954">
                  <c:v>85797</c:v>
                </c:pt>
                <c:pt idx="1955">
                  <c:v>85809</c:v>
                </c:pt>
                <c:pt idx="1956">
                  <c:v>85823</c:v>
                </c:pt>
                <c:pt idx="1957">
                  <c:v>85831</c:v>
                </c:pt>
                <c:pt idx="1958">
                  <c:v>85841</c:v>
                </c:pt>
                <c:pt idx="1959">
                  <c:v>85852</c:v>
                </c:pt>
                <c:pt idx="1960">
                  <c:v>85873</c:v>
                </c:pt>
                <c:pt idx="1961">
                  <c:v>85884</c:v>
                </c:pt>
                <c:pt idx="1962">
                  <c:v>85894</c:v>
                </c:pt>
                <c:pt idx="1963">
                  <c:v>85905</c:v>
                </c:pt>
                <c:pt idx="1964">
                  <c:v>85923</c:v>
                </c:pt>
                <c:pt idx="1965">
                  <c:v>85942</c:v>
                </c:pt>
                <c:pt idx="1966">
                  <c:v>85959</c:v>
                </c:pt>
                <c:pt idx="1967">
                  <c:v>85972</c:v>
                </c:pt>
                <c:pt idx="1968">
                  <c:v>85984</c:v>
                </c:pt>
                <c:pt idx="1969">
                  <c:v>85996</c:v>
                </c:pt>
                <c:pt idx="1970">
                  <c:v>86006</c:v>
                </c:pt>
                <c:pt idx="1971">
                  <c:v>86021</c:v>
                </c:pt>
                <c:pt idx="1972">
                  <c:v>86032</c:v>
                </c:pt>
                <c:pt idx="1973">
                  <c:v>86046</c:v>
                </c:pt>
                <c:pt idx="1974">
                  <c:v>86065</c:v>
                </c:pt>
                <c:pt idx="1975">
                  <c:v>86074</c:v>
                </c:pt>
                <c:pt idx="1976">
                  <c:v>86093</c:v>
                </c:pt>
                <c:pt idx="1977">
                  <c:v>86103</c:v>
                </c:pt>
                <c:pt idx="1978">
                  <c:v>86115</c:v>
                </c:pt>
                <c:pt idx="1979">
                  <c:v>86127</c:v>
                </c:pt>
                <c:pt idx="1980">
                  <c:v>86142</c:v>
                </c:pt>
                <c:pt idx="1981">
                  <c:v>86147</c:v>
                </c:pt>
                <c:pt idx="1982">
                  <c:v>86161</c:v>
                </c:pt>
                <c:pt idx="1983">
                  <c:v>86174</c:v>
                </c:pt>
                <c:pt idx="1984">
                  <c:v>86189</c:v>
                </c:pt>
                <c:pt idx="1985">
                  <c:v>86200</c:v>
                </c:pt>
                <c:pt idx="1986">
                  <c:v>86217</c:v>
                </c:pt>
                <c:pt idx="1987">
                  <c:v>86234</c:v>
                </c:pt>
                <c:pt idx="1988">
                  <c:v>86246</c:v>
                </c:pt>
                <c:pt idx="1989">
                  <c:v>86261</c:v>
                </c:pt>
                <c:pt idx="1990">
                  <c:v>86266</c:v>
                </c:pt>
                <c:pt idx="1991">
                  <c:v>86274</c:v>
                </c:pt>
                <c:pt idx="1992">
                  <c:v>86292</c:v>
                </c:pt>
                <c:pt idx="1993">
                  <c:v>86307</c:v>
                </c:pt>
                <c:pt idx="1994">
                  <c:v>86321</c:v>
                </c:pt>
                <c:pt idx="1995">
                  <c:v>86335</c:v>
                </c:pt>
                <c:pt idx="1996">
                  <c:v>86343</c:v>
                </c:pt>
                <c:pt idx="1997">
                  <c:v>86361</c:v>
                </c:pt>
                <c:pt idx="1998">
                  <c:v>86376</c:v>
                </c:pt>
                <c:pt idx="1999">
                  <c:v>86387</c:v>
                </c:pt>
                <c:pt idx="2000">
                  <c:v>86408</c:v>
                </c:pt>
                <c:pt idx="2001">
                  <c:v>86414</c:v>
                </c:pt>
                <c:pt idx="2002">
                  <c:v>86425</c:v>
                </c:pt>
                <c:pt idx="2003">
                  <c:v>86439</c:v>
                </c:pt>
                <c:pt idx="2004">
                  <c:v>86456</c:v>
                </c:pt>
                <c:pt idx="2005">
                  <c:v>86473</c:v>
                </c:pt>
                <c:pt idx="2006">
                  <c:v>86481</c:v>
                </c:pt>
                <c:pt idx="2007">
                  <c:v>86497</c:v>
                </c:pt>
                <c:pt idx="2008">
                  <c:v>86514</c:v>
                </c:pt>
                <c:pt idx="2009">
                  <c:v>86529</c:v>
                </c:pt>
                <c:pt idx="2010">
                  <c:v>86545</c:v>
                </c:pt>
                <c:pt idx="2011">
                  <c:v>86560</c:v>
                </c:pt>
                <c:pt idx="2012">
                  <c:v>86572</c:v>
                </c:pt>
                <c:pt idx="2013">
                  <c:v>86581</c:v>
                </c:pt>
                <c:pt idx="2014">
                  <c:v>86597</c:v>
                </c:pt>
                <c:pt idx="2015">
                  <c:v>86617</c:v>
                </c:pt>
                <c:pt idx="2016">
                  <c:v>86630</c:v>
                </c:pt>
                <c:pt idx="2017">
                  <c:v>86648</c:v>
                </c:pt>
                <c:pt idx="2018">
                  <c:v>86659</c:v>
                </c:pt>
                <c:pt idx="2019">
                  <c:v>86666</c:v>
                </c:pt>
                <c:pt idx="2020">
                  <c:v>86683</c:v>
                </c:pt>
                <c:pt idx="2021">
                  <c:v>86692</c:v>
                </c:pt>
                <c:pt idx="2022">
                  <c:v>86704</c:v>
                </c:pt>
                <c:pt idx="2023">
                  <c:v>86713</c:v>
                </c:pt>
                <c:pt idx="2024">
                  <c:v>86725</c:v>
                </c:pt>
                <c:pt idx="2025">
                  <c:v>86737</c:v>
                </c:pt>
                <c:pt idx="2026">
                  <c:v>86755</c:v>
                </c:pt>
                <c:pt idx="2027">
                  <c:v>86773</c:v>
                </c:pt>
                <c:pt idx="2028">
                  <c:v>86790</c:v>
                </c:pt>
                <c:pt idx="2029">
                  <c:v>86804</c:v>
                </c:pt>
                <c:pt idx="2030">
                  <c:v>86821</c:v>
                </c:pt>
                <c:pt idx="2031">
                  <c:v>86831</c:v>
                </c:pt>
                <c:pt idx="2032">
                  <c:v>86852</c:v>
                </c:pt>
                <c:pt idx="2033">
                  <c:v>86864</c:v>
                </c:pt>
                <c:pt idx="2034">
                  <c:v>86881</c:v>
                </c:pt>
                <c:pt idx="2035">
                  <c:v>86889</c:v>
                </c:pt>
                <c:pt idx="2036">
                  <c:v>86915</c:v>
                </c:pt>
                <c:pt idx="2037">
                  <c:v>86927</c:v>
                </c:pt>
                <c:pt idx="2038">
                  <c:v>86938</c:v>
                </c:pt>
                <c:pt idx="2039">
                  <c:v>86956</c:v>
                </c:pt>
                <c:pt idx="2040">
                  <c:v>86974</c:v>
                </c:pt>
                <c:pt idx="2041">
                  <c:v>86988</c:v>
                </c:pt>
                <c:pt idx="2042">
                  <c:v>86999</c:v>
                </c:pt>
                <c:pt idx="2043">
                  <c:v>87009</c:v>
                </c:pt>
                <c:pt idx="2044">
                  <c:v>87018</c:v>
                </c:pt>
                <c:pt idx="2045">
                  <c:v>87026</c:v>
                </c:pt>
                <c:pt idx="2046">
                  <c:v>87039</c:v>
                </c:pt>
                <c:pt idx="2047">
                  <c:v>87052</c:v>
                </c:pt>
                <c:pt idx="2048">
                  <c:v>87064</c:v>
                </c:pt>
                <c:pt idx="2049">
                  <c:v>87077</c:v>
                </c:pt>
                <c:pt idx="2050">
                  <c:v>87089</c:v>
                </c:pt>
                <c:pt idx="2051">
                  <c:v>87110</c:v>
                </c:pt>
                <c:pt idx="2052">
                  <c:v>87126</c:v>
                </c:pt>
                <c:pt idx="2053">
                  <c:v>87137</c:v>
                </c:pt>
                <c:pt idx="2054">
                  <c:v>87147</c:v>
                </c:pt>
                <c:pt idx="2055">
                  <c:v>87159</c:v>
                </c:pt>
                <c:pt idx="2056">
                  <c:v>87175</c:v>
                </c:pt>
                <c:pt idx="2057">
                  <c:v>87184</c:v>
                </c:pt>
                <c:pt idx="2058">
                  <c:v>87197</c:v>
                </c:pt>
                <c:pt idx="2059">
                  <c:v>87202</c:v>
                </c:pt>
                <c:pt idx="2060">
                  <c:v>87211</c:v>
                </c:pt>
                <c:pt idx="2061">
                  <c:v>87226</c:v>
                </c:pt>
                <c:pt idx="2062">
                  <c:v>87240</c:v>
                </c:pt>
                <c:pt idx="2063">
                  <c:v>87253</c:v>
                </c:pt>
                <c:pt idx="2064">
                  <c:v>87273</c:v>
                </c:pt>
                <c:pt idx="2065">
                  <c:v>87281</c:v>
                </c:pt>
                <c:pt idx="2066">
                  <c:v>87291</c:v>
                </c:pt>
                <c:pt idx="2067">
                  <c:v>87302</c:v>
                </c:pt>
                <c:pt idx="2068">
                  <c:v>87313</c:v>
                </c:pt>
                <c:pt idx="2069">
                  <c:v>87328</c:v>
                </c:pt>
                <c:pt idx="2070">
                  <c:v>87339</c:v>
                </c:pt>
                <c:pt idx="2071">
                  <c:v>87352</c:v>
                </c:pt>
                <c:pt idx="2072">
                  <c:v>87368</c:v>
                </c:pt>
                <c:pt idx="2073">
                  <c:v>87382</c:v>
                </c:pt>
                <c:pt idx="2074">
                  <c:v>87393</c:v>
                </c:pt>
                <c:pt idx="2075">
                  <c:v>87405</c:v>
                </c:pt>
                <c:pt idx="2076">
                  <c:v>87418</c:v>
                </c:pt>
                <c:pt idx="2077">
                  <c:v>87432</c:v>
                </c:pt>
                <c:pt idx="2078">
                  <c:v>87440</c:v>
                </c:pt>
                <c:pt idx="2079">
                  <c:v>87453</c:v>
                </c:pt>
                <c:pt idx="2080">
                  <c:v>87460</c:v>
                </c:pt>
                <c:pt idx="2081">
                  <c:v>87467</c:v>
                </c:pt>
                <c:pt idx="2082">
                  <c:v>87487</c:v>
                </c:pt>
                <c:pt idx="2083">
                  <c:v>87507</c:v>
                </c:pt>
                <c:pt idx="2084">
                  <c:v>87517</c:v>
                </c:pt>
                <c:pt idx="2085">
                  <c:v>87524</c:v>
                </c:pt>
                <c:pt idx="2086">
                  <c:v>87542</c:v>
                </c:pt>
                <c:pt idx="2087">
                  <c:v>87554</c:v>
                </c:pt>
                <c:pt idx="2088">
                  <c:v>87568</c:v>
                </c:pt>
                <c:pt idx="2089">
                  <c:v>87578</c:v>
                </c:pt>
                <c:pt idx="2090">
                  <c:v>87592</c:v>
                </c:pt>
                <c:pt idx="2091">
                  <c:v>87609</c:v>
                </c:pt>
                <c:pt idx="2092">
                  <c:v>87619</c:v>
                </c:pt>
                <c:pt idx="2093">
                  <c:v>87625</c:v>
                </c:pt>
                <c:pt idx="2094">
                  <c:v>87636</c:v>
                </c:pt>
                <c:pt idx="2095">
                  <c:v>87647</c:v>
                </c:pt>
                <c:pt idx="2096">
                  <c:v>87664</c:v>
                </c:pt>
                <c:pt idx="2097">
                  <c:v>87670</c:v>
                </c:pt>
                <c:pt idx="2098">
                  <c:v>87681</c:v>
                </c:pt>
                <c:pt idx="2099">
                  <c:v>87698</c:v>
                </c:pt>
                <c:pt idx="2100">
                  <c:v>87706</c:v>
                </c:pt>
                <c:pt idx="2101">
                  <c:v>87719</c:v>
                </c:pt>
                <c:pt idx="2102">
                  <c:v>87727</c:v>
                </c:pt>
                <c:pt idx="2103">
                  <c:v>87737</c:v>
                </c:pt>
                <c:pt idx="2104">
                  <c:v>87750</c:v>
                </c:pt>
                <c:pt idx="2105">
                  <c:v>87760</c:v>
                </c:pt>
                <c:pt idx="2106">
                  <c:v>87770</c:v>
                </c:pt>
                <c:pt idx="2107">
                  <c:v>87786</c:v>
                </c:pt>
                <c:pt idx="2108">
                  <c:v>87793</c:v>
                </c:pt>
                <c:pt idx="2109">
                  <c:v>87805</c:v>
                </c:pt>
                <c:pt idx="2110">
                  <c:v>87817</c:v>
                </c:pt>
                <c:pt idx="2111">
                  <c:v>87832</c:v>
                </c:pt>
                <c:pt idx="2112">
                  <c:v>87840</c:v>
                </c:pt>
                <c:pt idx="2113">
                  <c:v>87851</c:v>
                </c:pt>
                <c:pt idx="2114">
                  <c:v>87863</c:v>
                </c:pt>
                <c:pt idx="2115">
                  <c:v>87877</c:v>
                </c:pt>
                <c:pt idx="2116">
                  <c:v>87888</c:v>
                </c:pt>
                <c:pt idx="2117">
                  <c:v>87900</c:v>
                </c:pt>
                <c:pt idx="2118">
                  <c:v>87914</c:v>
                </c:pt>
                <c:pt idx="2119">
                  <c:v>87927</c:v>
                </c:pt>
                <c:pt idx="2120">
                  <c:v>87940</c:v>
                </c:pt>
                <c:pt idx="2121">
                  <c:v>87957</c:v>
                </c:pt>
                <c:pt idx="2122">
                  <c:v>87970</c:v>
                </c:pt>
                <c:pt idx="2123">
                  <c:v>87978</c:v>
                </c:pt>
                <c:pt idx="2124">
                  <c:v>87990</c:v>
                </c:pt>
                <c:pt idx="2125">
                  <c:v>88006</c:v>
                </c:pt>
                <c:pt idx="2126">
                  <c:v>88019</c:v>
                </c:pt>
                <c:pt idx="2127">
                  <c:v>88031</c:v>
                </c:pt>
                <c:pt idx="2128">
                  <c:v>88051</c:v>
                </c:pt>
                <c:pt idx="2129">
                  <c:v>88070</c:v>
                </c:pt>
                <c:pt idx="2130">
                  <c:v>88083</c:v>
                </c:pt>
                <c:pt idx="2131">
                  <c:v>88091</c:v>
                </c:pt>
                <c:pt idx="2132">
                  <c:v>88103</c:v>
                </c:pt>
                <c:pt idx="2133">
                  <c:v>88114</c:v>
                </c:pt>
                <c:pt idx="2134">
                  <c:v>88129</c:v>
                </c:pt>
                <c:pt idx="2135">
                  <c:v>88144</c:v>
                </c:pt>
                <c:pt idx="2136">
                  <c:v>88156</c:v>
                </c:pt>
                <c:pt idx="2137">
                  <c:v>88167</c:v>
                </c:pt>
                <c:pt idx="2138">
                  <c:v>88184</c:v>
                </c:pt>
                <c:pt idx="2139">
                  <c:v>88194</c:v>
                </c:pt>
                <c:pt idx="2140">
                  <c:v>88207</c:v>
                </c:pt>
                <c:pt idx="2141">
                  <c:v>88215</c:v>
                </c:pt>
                <c:pt idx="2142">
                  <c:v>88226</c:v>
                </c:pt>
                <c:pt idx="2143">
                  <c:v>88242</c:v>
                </c:pt>
                <c:pt idx="2144">
                  <c:v>88252</c:v>
                </c:pt>
                <c:pt idx="2145">
                  <c:v>88264</c:v>
                </c:pt>
                <c:pt idx="2146">
                  <c:v>88277</c:v>
                </c:pt>
                <c:pt idx="2147">
                  <c:v>88294</c:v>
                </c:pt>
                <c:pt idx="2148">
                  <c:v>88305</c:v>
                </c:pt>
                <c:pt idx="2149">
                  <c:v>88316</c:v>
                </c:pt>
                <c:pt idx="2150">
                  <c:v>88331</c:v>
                </c:pt>
                <c:pt idx="2151">
                  <c:v>88341</c:v>
                </c:pt>
                <c:pt idx="2152">
                  <c:v>88353</c:v>
                </c:pt>
                <c:pt idx="2153">
                  <c:v>88364</c:v>
                </c:pt>
                <c:pt idx="2154">
                  <c:v>88377</c:v>
                </c:pt>
                <c:pt idx="2155">
                  <c:v>88389</c:v>
                </c:pt>
                <c:pt idx="2156">
                  <c:v>88403</c:v>
                </c:pt>
                <c:pt idx="2157">
                  <c:v>88414</c:v>
                </c:pt>
                <c:pt idx="2158">
                  <c:v>88425</c:v>
                </c:pt>
                <c:pt idx="2159">
                  <c:v>88439</c:v>
                </c:pt>
                <c:pt idx="2160">
                  <c:v>88446</c:v>
                </c:pt>
                <c:pt idx="2161">
                  <c:v>88453</c:v>
                </c:pt>
                <c:pt idx="2162">
                  <c:v>88463</c:v>
                </c:pt>
                <c:pt idx="2163">
                  <c:v>88472</c:v>
                </c:pt>
                <c:pt idx="2164">
                  <c:v>88480</c:v>
                </c:pt>
                <c:pt idx="2165">
                  <c:v>88489</c:v>
                </c:pt>
                <c:pt idx="2166">
                  <c:v>88501</c:v>
                </c:pt>
                <c:pt idx="2167">
                  <c:v>88513</c:v>
                </c:pt>
                <c:pt idx="2168">
                  <c:v>88519</c:v>
                </c:pt>
                <c:pt idx="2169">
                  <c:v>88525</c:v>
                </c:pt>
                <c:pt idx="2170">
                  <c:v>88535</c:v>
                </c:pt>
                <c:pt idx="2171">
                  <c:v>88543</c:v>
                </c:pt>
                <c:pt idx="2172">
                  <c:v>88555</c:v>
                </c:pt>
                <c:pt idx="2173">
                  <c:v>88570</c:v>
                </c:pt>
                <c:pt idx="2174">
                  <c:v>88582</c:v>
                </c:pt>
                <c:pt idx="2175">
                  <c:v>88593</c:v>
                </c:pt>
                <c:pt idx="2176">
                  <c:v>88606</c:v>
                </c:pt>
                <c:pt idx="2177">
                  <c:v>88615</c:v>
                </c:pt>
                <c:pt idx="2178">
                  <c:v>88631</c:v>
                </c:pt>
                <c:pt idx="2179">
                  <c:v>88643</c:v>
                </c:pt>
                <c:pt idx="2180">
                  <c:v>88655</c:v>
                </c:pt>
                <c:pt idx="2181">
                  <c:v>88662</c:v>
                </c:pt>
                <c:pt idx="2182">
                  <c:v>88670</c:v>
                </c:pt>
                <c:pt idx="2183">
                  <c:v>88678</c:v>
                </c:pt>
                <c:pt idx="2184">
                  <c:v>88694</c:v>
                </c:pt>
                <c:pt idx="2185">
                  <c:v>88708</c:v>
                </c:pt>
                <c:pt idx="2186">
                  <c:v>88717</c:v>
                </c:pt>
                <c:pt idx="2187">
                  <c:v>88726</c:v>
                </c:pt>
                <c:pt idx="2188">
                  <c:v>88737</c:v>
                </c:pt>
                <c:pt idx="2189">
                  <c:v>88744</c:v>
                </c:pt>
                <c:pt idx="2190">
                  <c:v>88754</c:v>
                </c:pt>
                <c:pt idx="2191">
                  <c:v>88767</c:v>
                </c:pt>
                <c:pt idx="2192">
                  <c:v>88774</c:v>
                </c:pt>
                <c:pt idx="2193">
                  <c:v>88788</c:v>
                </c:pt>
                <c:pt idx="2194">
                  <c:v>88803</c:v>
                </c:pt>
                <c:pt idx="2195">
                  <c:v>88814</c:v>
                </c:pt>
                <c:pt idx="2196">
                  <c:v>88824</c:v>
                </c:pt>
                <c:pt idx="2197">
                  <c:v>88836</c:v>
                </c:pt>
                <c:pt idx="2198">
                  <c:v>88849</c:v>
                </c:pt>
                <c:pt idx="2199">
                  <c:v>88864</c:v>
                </c:pt>
                <c:pt idx="2200">
                  <c:v>88876</c:v>
                </c:pt>
                <c:pt idx="2201">
                  <c:v>88884</c:v>
                </c:pt>
                <c:pt idx="2202">
                  <c:v>88893</c:v>
                </c:pt>
                <c:pt idx="2203">
                  <c:v>88903</c:v>
                </c:pt>
                <c:pt idx="2204">
                  <c:v>88916</c:v>
                </c:pt>
                <c:pt idx="2205">
                  <c:v>88920</c:v>
                </c:pt>
                <c:pt idx="2206">
                  <c:v>88931</c:v>
                </c:pt>
                <c:pt idx="2207">
                  <c:v>88947</c:v>
                </c:pt>
                <c:pt idx="2208">
                  <c:v>88959</c:v>
                </c:pt>
                <c:pt idx="2209">
                  <c:v>88977</c:v>
                </c:pt>
                <c:pt idx="2210">
                  <c:v>88990</c:v>
                </c:pt>
                <c:pt idx="2211">
                  <c:v>89003</c:v>
                </c:pt>
                <c:pt idx="2212">
                  <c:v>89013</c:v>
                </c:pt>
                <c:pt idx="2213">
                  <c:v>89025</c:v>
                </c:pt>
                <c:pt idx="2214">
                  <c:v>89038</c:v>
                </c:pt>
                <c:pt idx="2215">
                  <c:v>89044</c:v>
                </c:pt>
                <c:pt idx="2216">
                  <c:v>89057</c:v>
                </c:pt>
                <c:pt idx="2217">
                  <c:v>89069</c:v>
                </c:pt>
                <c:pt idx="2218">
                  <c:v>89082</c:v>
                </c:pt>
                <c:pt idx="2219">
                  <c:v>89089</c:v>
                </c:pt>
                <c:pt idx="2220">
                  <c:v>89096</c:v>
                </c:pt>
                <c:pt idx="2221">
                  <c:v>89106</c:v>
                </c:pt>
                <c:pt idx="2222">
                  <c:v>89116</c:v>
                </c:pt>
                <c:pt idx="2223">
                  <c:v>89128</c:v>
                </c:pt>
                <c:pt idx="2224">
                  <c:v>89140</c:v>
                </c:pt>
                <c:pt idx="2225">
                  <c:v>89154</c:v>
                </c:pt>
                <c:pt idx="2226">
                  <c:v>89166</c:v>
                </c:pt>
                <c:pt idx="2227">
                  <c:v>89175</c:v>
                </c:pt>
                <c:pt idx="2228">
                  <c:v>89183</c:v>
                </c:pt>
                <c:pt idx="2229">
                  <c:v>89193</c:v>
                </c:pt>
                <c:pt idx="2230">
                  <c:v>89207</c:v>
                </c:pt>
                <c:pt idx="2231">
                  <c:v>89222</c:v>
                </c:pt>
                <c:pt idx="2232">
                  <c:v>89236</c:v>
                </c:pt>
                <c:pt idx="2233">
                  <c:v>89244</c:v>
                </c:pt>
                <c:pt idx="2234">
                  <c:v>89247</c:v>
                </c:pt>
                <c:pt idx="2235">
                  <c:v>89255</c:v>
                </c:pt>
                <c:pt idx="2236">
                  <c:v>89269</c:v>
                </c:pt>
                <c:pt idx="2237">
                  <c:v>89278</c:v>
                </c:pt>
                <c:pt idx="2238">
                  <c:v>89291</c:v>
                </c:pt>
                <c:pt idx="2239">
                  <c:v>89298</c:v>
                </c:pt>
                <c:pt idx="2240">
                  <c:v>89307</c:v>
                </c:pt>
                <c:pt idx="2241">
                  <c:v>89314</c:v>
                </c:pt>
                <c:pt idx="2242">
                  <c:v>89324</c:v>
                </c:pt>
                <c:pt idx="2243">
                  <c:v>89334</c:v>
                </c:pt>
                <c:pt idx="2244">
                  <c:v>89347</c:v>
                </c:pt>
                <c:pt idx="2245">
                  <c:v>89357</c:v>
                </c:pt>
                <c:pt idx="2246">
                  <c:v>89373</c:v>
                </c:pt>
                <c:pt idx="2247">
                  <c:v>89383</c:v>
                </c:pt>
                <c:pt idx="2248">
                  <c:v>89389</c:v>
                </c:pt>
                <c:pt idx="2249">
                  <c:v>89400</c:v>
                </c:pt>
                <c:pt idx="2250">
                  <c:v>89409</c:v>
                </c:pt>
                <c:pt idx="2251">
                  <c:v>89421</c:v>
                </c:pt>
                <c:pt idx="2252">
                  <c:v>89427</c:v>
                </c:pt>
                <c:pt idx="2253">
                  <c:v>89439</c:v>
                </c:pt>
                <c:pt idx="2254">
                  <c:v>89448</c:v>
                </c:pt>
                <c:pt idx="2255">
                  <c:v>89460</c:v>
                </c:pt>
                <c:pt idx="2256">
                  <c:v>89469</c:v>
                </c:pt>
                <c:pt idx="2257">
                  <c:v>89483</c:v>
                </c:pt>
                <c:pt idx="2258">
                  <c:v>89493</c:v>
                </c:pt>
                <c:pt idx="2259">
                  <c:v>89504</c:v>
                </c:pt>
                <c:pt idx="2260">
                  <c:v>89512</c:v>
                </c:pt>
                <c:pt idx="2261">
                  <c:v>89525</c:v>
                </c:pt>
                <c:pt idx="2262">
                  <c:v>89540</c:v>
                </c:pt>
                <c:pt idx="2263">
                  <c:v>89552</c:v>
                </c:pt>
                <c:pt idx="2264">
                  <c:v>89568</c:v>
                </c:pt>
                <c:pt idx="2265">
                  <c:v>89582</c:v>
                </c:pt>
                <c:pt idx="2266">
                  <c:v>89587</c:v>
                </c:pt>
                <c:pt idx="2267">
                  <c:v>89592</c:v>
                </c:pt>
                <c:pt idx="2268">
                  <c:v>89606</c:v>
                </c:pt>
                <c:pt idx="2269">
                  <c:v>89613</c:v>
                </c:pt>
                <c:pt idx="2270">
                  <c:v>89621</c:v>
                </c:pt>
                <c:pt idx="2271">
                  <c:v>89633</c:v>
                </c:pt>
                <c:pt idx="2272">
                  <c:v>89641</c:v>
                </c:pt>
                <c:pt idx="2273">
                  <c:v>89652</c:v>
                </c:pt>
                <c:pt idx="2274">
                  <c:v>89661</c:v>
                </c:pt>
                <c:pt idx="2275">
                  <c:v>89671</c:v>
                </c:pt>
                <c:pt idx="2276">
                  <c:v>89679</c:v>
                </c:pt>
                <c:pt idx="2277">
                  <c:v>89692</c:v>
                </c:pt>
                <c:pt idx="2278">
                  <c:v>89701</c:v>
                </c:pt>
                <c:pt idx="2279">
                  <c:v>89715</c:v>
                </c:pt>
                <c:pt idx="2280">
                  <c:v>89728</c:v>
                </c:pt>
                <c:pt idx="2281">
                  <c:v>89740</c:v>
                </c:pt>
                <c:pt idx="2282">
                  <c:v>89747</c:v>
                </c:pt>
                <c:pt idx="2283">
                  <c:v>89767</c:v>
                </c:pt>
                <c:pt idx="2284">
                  <c:v>89776</c:v>
                </c:pt>
                <c:pt idx="2285">
                  <c:v>89783</c:v>
                </c:pt>
                <c:pt idx="2286">
                  <c:v>89792</c:v>
                </c:pt>
                <c:pt idx="2287">
                  <c:v>89804</c:v>
                </c:pt>
                <c:pt idx="2288">
                  <c:v>89817</c:v>
                </c:pt>
                <c:pt idx="2289">
                  <c:v>89826</c:v>
                </c:pt>
                <c:pt idx="2290">
                  <c:v>89835</c:v>
                </c:pt>
                <c:pt idx="2291">
                  <c:v>89848</c:v>
                </c:pt>
                <c:pt idx="2292">
                  <c:v>89857</c:v>
                </c:pt>
                <c:pt idx="2293">
                  <c:v>89877</c:v>
                </c:pt>
                <c:pt idx="2294">
                  <c:v>89884</c:v>
                </c:pt>
                <c:pt idx="2295">
                  <c:v>89888</c:v>
                </c:pt>
                <c:pt idx="2296">
                  <c:v>89900</c:v>
                </c:pt>
                <c:pt idx="2297">
                  <c:v>89909</c:v>
                </c:pt>
                <c:pt idx="2298">
                  <c:v>89918</c:v>
                </c:pt>
                <c:pt idx="2299">
                  <c:v>89926</c:v>
                </c:pt>
                <c:pt idx="2300">
                  <c:v>89939</c:v>
                </c:pt>
                <c:pt idx="2301">
                  <c:v>89948</c:v>
                </c:pt>
                <c:pt idx="2302">
                  <c:v>89957</c:v>
                </c:pt>
                <c:pt idx="2303">
                  <c:v>89975</c:v>
                </c:pt>
                <c:pt idx="2304">
                  <c:v>89984</c:v>
                </c:pt>
                <c:pt idx="2305">
                  <c:v>89989</c:v>
                </c:pt>
                <c:pt idx="2306">
                  <c:v>90003</c:v>
                </c:pt>
                <c:pt idx="2307">
                  <c:v>90010</c:v>
                </c:pt>
                <c:pt idx="2308">
                  <c:v>90019</c:v>
                </c:pt>
                <c:pt idx="2309">
                  <c:v>90028</c:v>
                </c:pt>
                <c:pt idx="2310">
                  <c:v>90042</c:v>
                </c:pt>
                <c:pt idx="2311">
                  <c:v>90055</c:v>
                </c:pt>
                <c:pt idx="2312">
                  <c:v>90064</c:v>
                </c:pt>
                <c:pt idx="2313">
                  <c:v>90070</c:v>
                </c:pt>
                <c:pt idx="2314">
                  <c:v>90075</c:v>
                </c:pt>
                <c:pt idx="2315">
                  <c:v>90083</c:v>
                </c:pt>
                <c:pt idx="2316">
                  <c:v>90100</c:v>
                </c:pt>
                <c:pt idx="2317">
                  <c:v>90111</c:v>
                </c:pt>
                <c:pt idx="2318">
                  <c:v>90120</c:v>
                </c:pt>
                <c:pt idx="2319">
                  <c:v>90127</c:v>
                </c:pt>
                <c:pt idx="2320">
                  <c:v>90134</c:v>
                </c:pt>
                <c:pt idx="2321">
                  <c:v>90149</c:v>
                </c:pt>
                <c:pt idx="2322">
                  <c:v>90158</c:v>
                </c:pt>
                <c:pt idx="2323">
                  <c:v>90163</c:v>
                </c:pt>
                <c:pt idx="2324">
                  <c:v>90179</c:v>
                </c:pt>
                <c:pt idx="2325">
                  <c:v>90183</c:v>
                </c:pt>
                <c:pt idx="2326">
                  <c:v>90190</c:v>
                </c:pt>
                <c:pt idx="2327">
                  <c:v>90194</c:v>
                </c:pt>
                <c:pt idx="2328">
                  <c:v>90202</c:v>
                </c:pt>
                <c:pt idx="2329">
                  <c:v>90211</c:v>
                </c:pt>
                <c:pt idx="2330">
                  <c:v>90222</c:v>
                </c:pt>
                <c:pt idx="2331">
                  <c:v>90233</c:v>
                </c:pt>
                <c:pt idx="2332">
                  <c:v>90242</c:v>
                </c:pt>
                <c:pt idx="2333">
                  <c:v>90251</c:v>
                </c:pt>
                <c:pt idx="2334">
                  <c:v>90260</c:v>
                </c:pt>
                <c:pt idx="2335">
                  <c:v>90271</c:v>
                </c:pt>
                <c:pt idx="2336">
                  <c:v>90278</c:v>
                </c:pt>
                <c:pt idx="2337">
                  <c:v>90282</c:v>
                </c:pt>
                <c:pt idx="2338">
                  <c:v>90294</c:v>
                </c:pt>
                <c:pt idx="2339">
                  <c:v>90308</c:v>
                </c:pt>
                <c:pt idx="2340">
                  <c:v>90318</c:v>
                </c:pt>
                <c:pt idx="2341">
                  <c:v>90326</c:v>
                </c:pt>
                <c:pt idx="2342">
                  <c:v>90336</c:v>
                </c:pt>
                <c:pt idx="2343">
                  <c:v>90345</c:v>
                </c:pt>
                <c:pt idx="2344">
                  <c:v>90359</c:v>
                </c:pt>
                <c:pt idx="2345">
                  <c:v>90369</c:v>
                </c:pt>
                <c:pt idx="2346">
                  <c:v>90378</c:v>
                </c:pt>
                <c:pt idx="2347">
                  <c:v>90387</c:v>
                </c:pt>
                <c:pt idx="2348">
                  <c:v>90398</c:v>
                </c:pt>
                <c:pt idx="2349">
                  <c:v>90413</c:v>
                </c:pt>
                <c:pt idx="2350">
                  <c:v>90427</c:v>
                </c:pt>
                <c:pt idx="2351">
                  <c:v>90436</c:v>
                </c:pt>
                <c:pt idx="2352">
                  <c:v>90442</c:v>
                </c:pt>
                <c:pt idx="2353">
                  <c:v>90454</c:v>
                </c:pt>
                <c:pt idx="2354">
                  <c:v>90460</c:v>
                </c:pt>
                <c:pt idx="2355">
                  <c:v>90475</c:v>
                </c:pt>
                <c:pt idx="2356">
                  <c:v>90479</c:v>
                </c:pt>
                <c:pt idx="2357">
                  <c:v>90493</c:v>
                </c:pt>
                <c:pt idx="2358">
                  <c:v>90502</c:v>
                </c:pt>
                <c:pt idx="2359">
                  <c:v>90510</c:v>
                </c:pt>
                <c:pt idx="2360">
                  <c:v>90520</c:v>
                </c:pt>
                <c:pt idx="2361">
                  <c:v>90526</c:v>
                </c:pt>
                <c:pt idx="2362">
                  <c:v>90542</c:v>
                </c:pt>
                <c:pt idx="2363">
                  <c:v>90548</c:v>
                </c:pt>
                <c:pt idx="2364">
                  <c:v>90558</c:v>
                </c:pt>
                <c:pt idx="2365">
                  <c:v>90565</c:v>
                </c:pt>
                <c:pt idx="2366">
                  <c:v>90575</c:v>
                </c:pt>
                <c:pt idx="2367">
                  <c:v>90584</c:v>
                </c:pt>
                <c:pt idx="2368">
                  <c:v>90591</c:v>
                </c:pt>
                <c:pt idx="2369">
                  <c:v>90598</c:v>
                </c:pt>
                <c:pt idx="2370">
                  <c:v>90609</c:v>
                </c:pt>
                <c:pt idx="2371">
                  <c:v>90616</c:v>
                </c:pt>
                <c:pt idx="2372">
                  <c:v>90630</c:v>
                </c:pt>
                <c:pt idx="2373">
                  <c:v>90640</c:v>
                </c:pt>
                <c:pt idx="2374">
                  <c:v>90646</c:v>
                </c:pt>
                <c:pt idx="2375">
                  <c:v>90654</c:v>
                </c:pt>
                <c:pt idx="2376">
                  <c:v>90668</c:v>
                </c:pt>
                <c:pt idx="2377">
                  <c:v>90676</c:v>
                </c:pt>
                <c:pt idx="2378">
                  <c:v>90681</c:v>
                </c:pt>
                <c:pt idx="2379">
                  <c:v>90683</c:v>
                </c:pt>
                <c:pt idx="2380">
                  <c:v>90691</c:v>
                </c:pt>
                <c:pt idx="2381">
                  <c:v>90699</c:v>
                </c:pt>
                <c:pt idx="2382">
                  <c:v>90706</c:v>
                </c:pt>
                <c:pt idx="2383">
                  <c:v>90718</c:v>
                </c:pt>
                <c:pt idx="2384">
                  <c:v>90725</c:v>
                </c:pt>
                <c:pt idx="2385">
                  <c:v>90738</c:v>
                </c:pt>
                <c:pt idx="2386">
                  <c:v>90743</c:v>
                </c:pt>
                <c:pt idx="2387">
                  <c:v>90750</c:v>
                </c:pt>
                <c:pt idx="2388">
                  <c:v>90757</c:v>
                </c:pt>
                <c:pt idx="2389">
                  <c:v>90768</c:v>
                </c:pt>
                <c:pt idx="2390">
                  <c:v>90775</c:v>
                </c:pt>
                <c:pt idx="2391">
                  <c:v>90780</c:v>
                </c:pt>
                <c:pt idx="2392">
                  <c:v>90789</c:v>
                </c:pt>
                <c:pt idx="2393">
                  <c:v>90799</c:v>
                </c:pt>
                <c:pt idx="2394">
                  <c:v>90805</c:v>
                </c:pt>
                <c:pt idx="2395">
                  <c:v>90815</c:v>
                </c:pt>
                <c:pt idx="2396">
                  <c:v>90823</c:v>
                </c:pt>
                <c:pt idx="2397">
                  <c:v>90837</c:v>
                </c:pt>
                <c:pt idx="2398">
                  <c:v>90843</c:v>
                </c:pt>
                <c:pt idx="2399">
                  <c:v>90863</c:v>
                </c:pt>
                <c:pt idx="2400">
                  <c:v>90867</c:v>
                </c:pt>
                <c:pt idx="2401">
                  <c:v>90878</c:v>
                </c:pt>
                <c:pt idx="2402">
                  <c:v>90889</c:v>
                </c:pt>
                <c:pt idx="2403">
                  <c:v>90898</c:v>
                </c:pt>
                <c:pt idx="2404">
                  <c:v>90904</c:v>
                </c:pt>
                <c:pt idx="2405">
                  <c:v>90912</c:v>
                </c:pt>
                <c:pt idx="2406">
                  <c:v>90920</c:v>
                </c:pt>
                <c:pt idx="2407">
                  <c:v>90927</c:v>
                </c:pt>
                <c:pt idx="2408">
                  <c:v>90932</c:v>
                </c:pt>
                <c:pt idx="2409">
                  <c:v>90942</c:v>
                </c:pt>
                <c:pt idx="2410">
                  <c:v>90951</c:v>
                </c:pt>
                <c:pt idx="2411">
                  <c:v>90963</c:v>
                </c:pt>
                <c:pt idx="2412">
                  <c:v>90971</c:v>
                </c:pt>
                <c:pt idx="2413">
                  <c:v>90981</c:v>
                </c:pt>
                <c:pt idx="2414">
                  <c:v>90991</c:v>
                </c:pt>
                <c:pt idx="2415">
                  <c:v>91000</c:v>
                </c:pt>
                <c:pt idx="2416">
                  <c:v>91005</c:v>
                </c:pt>
                <c:pt idx="2417">
                  <c:v>91013</c:v>
                </c:pt>
                <c:pt idx="2418">
                  <c:v>91023</c:v>
                </c:pt>
                <c:pt idx="2419">
                  <c:v>91038</c:v>
                </c:pt>
                <c:pt idx="2420">
                  <c:v>91046</c:v>
                </c:pt>
                <c:pt idx="2421">
                  <c:v>91052</c:v>
                </c:pt>
                <c:pt idx="2422">
                  <c:v>91060</c:v>
                </c:pt>
                <c:pt idx="2423">
                  <c:v>91074</c:v>
                </c:pt>
                <c:pt idx="2424">
                  <c:v>91081</c:v>
                </c:pt>
                <c:pt idx="2425">
                  <c:v>91087</c:v>
                </c:pt>
                <c:pt idx="2426">
                  <c:v>91094</c:v>
                </c:pt>
                <c:pt idx="2427">
                  <c:v>91110</c:v>
                </c:pt>
                <c:pt idx="2428">
                  <c:v>91117</c:v>
                </c:pt>
                <c:pt idx="2429">
                  <c:v>91128</c:v>
                </c:pt>
                <c:pt idx="2430">
                  <c:v>91135</c:v>
                </c:pt>
                <c:pt idx="2431">
                  <c:v>91144</c:v>
                </c:pt>
                <c:pt idx="2432">
                  <c:v>91159</c:v>
                </c:pt>
                <c:pt idx="2433">
                  <c:v>91168</c:v>
                </c:pt>
                <c:pt idx="2434">
                  <c:v>91179</c:v>
                </c:pt>
                <c:pt idx="2435">
                  <c:v>91189</c:v>
                </c:pt>
                <c:pt idx="2436">
                  <c:v>91196</c:v>
                </c:pt>
                <c:pt idx="2437">
                  <c:v>91208</c:v>
                </c:pt>
                <c:pt idx="2438">
                  <c:v>91223</c:v>
                </c:pt>
                <c:pt idx="2439">
                  <c:v>91230</c:v>
                </c:pt>
                <c:pt idx="2440">
                  <c:v>91241</c:v>
                </c:pt>
                <c:pt idx="2441">
                  <c:v>91252</c:v>
                </c:pt>
                <c:pt idx="2442">
                  <c:v>91259</c:v>
                </c:pt>
                <c:pt idx="2443">
                  <c:v>91262</c:v>
                </c:pt>
                <c:pt idx="2444">
                  <c:v>91274</c:v>
                </c:pt>
                <c:pt idx="2445">
                  <c:v>91285</c:v>
                </c:pt>
                <c:pt idx="2446">
                  <c:v>91296</c:v>
                </c:pt>
                <c:pt idx="2447">
                  <c:v>91304</c:v>
                </c:pt>
                <c:pt idx="2448">
                  <c:v>91316</c:v>
                </c:pt>
                <c:pt idx="2449">
                  <c:v>91330</c:v>
                </c:pt>
                <c:pt idx="2450">
                  <c:v>91334</c:v>
                </c:pt>
                <c:pt idx="2451">
                  <c:v>91348</c:v>
                </c:pt>
                <c:pt idx="2452">
                  <c:v>91359</c:v>
                </c:pt>
                <c:pt idx="2453">
                  <c:v>91363</c:v>
                </c:pt>
                <c:pt idx="2454">
                  <c:v>91372</c:v>
                </c:pt>
                <c:pt idx="2455">
                  <c:v>91378</c:v>
                </c:pt>
                <c:pt idx="2456">
                  <c:v>91389</c:v>
                </c:pt>
                <c:pt idx="2457">
                  <c:v>91394</c:v>
                </c:pt>
                <c:pt idx="2458">
                  <c:v>91401</c:v>
                </c:pt>
                <c:pt idx="2459">
                  <c:v>91409</c:v>
                </c:pt>
                <c:pt idx="2460">
                  <c:v>91413</c:v>
                </c:pt>
                <c:pt idx="2461">
                  <c:v>91420</c:v>
                </c:pt>
                <c:pt idx="2462">
                  <c:v>91425</c:v>
                </c:pt>
                <c:pt idx="2463">
                  <c:v>91434</c:v>
                </c:pt>
                <c:pt idx="2464">
                  <c:v>91447</c:v>
                </c:pt>
                <c:pt idx="2465">
                  <c:v>91453</c:v>
                </c:pt>
                <c:pt idx="2466">
                  <c:v>91461</c:v>
                </c:pt>
                <c:pt idx="2467">
                  <c:v>91464</c:v>
                </c:pt>
                <c:pt idx="2468">
                  <c:v>91479</c:v>
                </c:pt>
                <c:pt idx="2469">
                  <c:v>91484</c:v>
                </c:pt>
                <c:pt idx="2470">
                  <c:v>91491</c:v>
                </c:pt>
                <c:pt idx="2471">
                  <c:v>91499</c:v>
                </c:pt>
                <c:pt idx="2472">
                  <c:v>91507</c:v>
                </c:pt>
                <c:pt idx="2473">
                  <c:v>91516</c:v>
                </c:pt>
                <c:pt idx="2474">
                  <c:v>91522</c:v>
                </c:pt>
                <c:pt idx="2475">
                  <c:v>91536</c:v>
                </c:pt>
                <c:pt idx="2476">
                  <c:v>91543</c:v>
                </c:pt>
                <c:pt idx="2477">
                  <c:v>91553</c:v>
                </c:pt>
                <c:pt idx="2478">
                  <c:v>91566</c:v>
                </c:pt>
                <c:pt idx="2479">
                  <c:v>91572</c:v>
                </c:pt>
                <c:pt idx="2480">
                  <c:v>91580</c:v>
                </c:pt>
                <c:pt idx="2481">
                  <c:v>91591</c:v>
                </c:pt>
                <c:pt idx="2482">
                  <c:v>91603</c:v>
                </c:pt>
                <c:pt idx="2483">
                  <c:v>91613</c:v>
                </c:pt>
                <c:pt idx="2484">
                  <c:v>91623</c:v>
                </c:pt>
                <c:pt idx="2485">
                  <c:v>91636</c:v>
                </c:pt>
                <c:pt idx="2486">
                  <c:v>91647</c:v>
                </c:pt>
                <c:pt idx="2487">
                  <c:v>91652</c:v>
                </c:pt>
                <c:pt idx="2488">
                  <c:v>91663</c:v>
                </c:pt>
                <c:pt idx="2489">
                  <c:v>91672</c:v>
                </c:pt>
                <c:pt idx="2490">
                  <c:v>91679</c:v>
                </c:pt>
                <c:pt idx="2491">
                  <c:v>91683</c:v>
                </c:pt>
                <c:pt idx="2492">
                  <c:v>91691</c:v>
                </c:pt>
                <c:pt idx="2493">
                  <c:v>91698</c:v>
                </c:pt>
                <c:pt idx="2494">
                  <c:v>91707</c:v>
                </c:pt>
                <c:pt idx="2495">
                  <c:v>91713</c:v>
                </c:pt>
                <c:pt idx="2496">
                  <c:v>91723</c:v>
                </c:pt>
                <c:pt idx="2497">
                  <c:v>91735</c:v>
                </c:pt>
                <c:pt idx="2498">
                  <c:v>91740</c:v>
                </c:pt>
                <c:pt idx="2499">
                  <c:v>91756</c:v>
                </c:pt>
                <c:pt idx="2500">
                  <c:v>91765</c:v>
                </c:pt>
                <c:pt idx="2501">
                  <c:v>91772</c:v>
                </c:pt>
                <c:pt idx="2502">
                  <c:v>91783</c:v>
                </c:pt>
                <c:pt idx="2503">
                  <c:v>91791</c:v>
                </c:pt>
                <c:pt idx="2504">
                  <c:v>91801</c:v>
                </c:pt>
                <c:pt idx="2505">
                  <c:v>91812</c:v>
                </c:pt>
                <c:pt idx="2506">
                  <c:v>91815</c:v>
                </c:pt>
                <c:pt idx="2507">
                  <c:v>91822</c:v>
                </c:pt>
                <c:pt idx="2508">
                  <c:v>91833</c:v>
                </c:pt>
                <c:pt idx="2509">
                  <c:v>91838</c:v>
                </c:pt>
                <c:pt idx="2510">
                  <c:v>91845</c:v>
                </c:pt>
                <c:pt idx="2511">
                  <c:v>91850</c:v>
                </c:pt>
                <c:pt idx="2512">
                  <c:v>91855</c:v>
                </c:pt>
                <c:pt idx="2513">
                  <c:v>91862</c:v>
                </c:pt>
                <c:pt idx="2514">
                  <c:v>91872</c:v>
                </c:pt>
                <c:pt idx="2515">
                  <c:v>91882</c:v>
                </c:pt>
                <c:pt idx="2516">
                  <c:v>91892</c:v>
                </c:pt>
                <c:pt idx="2517">
                  <c:v>91905</c:v>
                </c:pt>
                <c:pt idx="2518">
                  <c:v>91907</c:v>
                </c:pt>
                <c:pt idx="2519">
                  <c:v>91917</c:v>
                </c:pt>
                <c:pt idx="2520">
                  <c:v>91923</c:v>
                </c:pt>
                <c:pt idx="2521">
                  <c:v>91928</c:v>
                </c:pt>
                <c:pt idx="2522">
                  <c:v>91935</c:v>
                </c:pt>
                <c:pt idx="2523">
                  <c:v>91947</c:v>
                </c:pt>
                <c:pt idx="2524">
                  <c:v>91958</c:v>
                </c:pt>
                <c:pt idx="2525">
                  <c:v>91967</c:v>
                </c:pt>
                <c:pt idx="2526">
                  <c:v>91971</c:v>
                </c:pt>
                <c:pt idx="2527">
                  <c:v>91980</c:v>
                </c:pt>
                <c:pt idx="2528">
                  <c:v>91982</c:v>
                </c:pt>
                <c:pt idx="2529">
                  <c:v>91988</c:v>
                </c:pt>
                <c:pt idx="2530">
                  <c:v>92000</c:v>
                </c:pt>
                <c:pt idx="2531">
                  <c:v>92004</c:v>
                </c:pt>
                <c:pt idx="2532">
                  <c:v>92009</c:v>
                </c:pt>
                <c:pt idx="2533">
                  <c:v>92016</c:v>
                </c:pt>
                <c:pt idx="2534">
                  <c:v>92025</c:v>
                </c:pt>
                <c:pt idx="2535">
                  <c:v>92029</c:v>
                </c:pt>
                <c:pt idx="2536">
                  <c:v>92036</c:v>
                </c:pt>
                <c:pt idx="2537">
                  <c:v>92039</c:v>
                </c:pt>
                <c:pt idx="2538">
                  <c:v>92044</c:v>
                </c:pt>
                <c:pt idx="2539">
                  <c:v>92049</c:v>
                </c:pt>
                <c:pt idx="2540">
                  <c:v>92060</c:v>
                </c:pt>
                <c:pt idx="2541">
                  <c:v>92070</c:v>
                </c:pt>
                <c:pt idx="2542">
                  <c:v>92072</c:v>
                </c:pt>
                <c:pt idx="2543">
                  <c:v>92080</c:v>
                </c:pt>
                <c:pt idx="2544">
                  <c:v>92088</c:v>
                </c:pt>
                <c:pt idx="2545">
                  <c:v>92101</c:v>
                </c:pt>
                <c:pt idx="2546">
                  <c:v>92111</c:v>
                </c:pt>
                <c:pt idx="2547">
                  <c:v>92118</c:v>
                </c:pt>
                <c:pt idx="2548">
                  <c:v>92125</c:v>
                </c:pt>
                <c:pt idx="2549">
                  <c:v>92131</c:v>
                </c:pt>
                <c:pt idx="2550">
                  <c:v>92137</c:v>
                </c:pt>
                <c:pt idx="2551">
                  <c:v>92149</c:v>
                </c:pt>
                <c:pt idx="2552">
                  <c:v>92159</c:v>
                </c:pt>
                <c:pt idx="2553">
                  <c:v>92165</c:v>
                </c:pt>
                <c:pt idx="2554">
                  <c:v>92169</c:v>
                </c:pt>
                <c:pt idx="2555">
                  <c:v>92174</c:v>
                </c:pt>
                <c:pt idx="2556">
                  <c:v>92186</c:v>
                </c:pt>
                <c:pt idx="2557">
                  <c:v>92197</c:v>
                </c:pt>
                <c:pt idx="2558">
                  <c:v>92205</c:v>
                </c:pt>
                <c:pt idx="2559">
                  <c:v>92210</c:v>
                </c:pt>
                <c:pt idx="2560">
                  <c:v>92217</c:v>
                </c:pt>
                <c:pt idx="2561">
                  <c:v>92225</c:v>
                </c:pt>
                <c:pt idx="2562">
                  <c:v>92234</c:v>
                </c:pt>
                <c:pt idx="2563">
                  <c:v>92246</c:v>
                </c:pt>
                <c:pt idx="2564">
                  <c:v>92251</c:v>
                </c:pt>
                <c:pt idx="2565">
                  <c:v>92261</c:v>
                </c:pt>
                <c:pt idx="2566">
                  <c:v>92267</c:v>
                </c:pt>
                <c:pt idx="2567">
                  <c:v>92274</c:v>
                </c:pt>
                <c:pt idx="2568">
                  <c:v>92284</c:v>
                </c:pt>
                <c:pt idx="2569">
                  <c:v>92292</c:v>
                </c:pt>
                <c:pt idx="2570">
                  <c:v>92295</c:v>
                </c:pt>
                <c:pt idx="2571">
                  <c:v>92301</c:v>
                </c:pt>
                <c:pt idx="2572">
                  <c:v>92306</c:v>
                </c:pt>
                <c:pt idx="2573">
                  <c:v>92317</c:v>
                </c:pt>
                <c:pt idx="2574">
                  <c:v>92328</c:v>
                </c:pt>
                <c:pt idx="2575">
                  <c:v>92336</c:v>
                </c:pt>
                <c:pt idx="2576">
                  <c:v>92339</c:v>
                </c:pt>
                <c:pt idx="2577">
                  <c:v>92347</c:v>
                </c:pt>
                <c:pt idx="2578">
                  <c:v>92352</c:v>
                </c:pt>
                <c:pt idx="2579">
                  <c:v>92362</c:v>
                </c:pt>
                <c:pt idx="2580">
                  <c:v>92373</c:v>
                </c:pt>
                <c:pt idx="2581">
                  <c:v>92380</c:v>
                </c:pt>
                <c:pt idx="2582">
                  <c:v>92386</c:v>
                </c:pt>
                <c:pt idx="2583">
                  <c:v>92396</c:v>
                </c:pt>
                <c:pt idx="2584">
                  <c:v>92406</c:v>
                </c:pt>
                <c:pt idx="2585">
                  <c:v>92416</c:v>
                </c:pt>
                <c:pt idx="2586">
                  <c:v>92422</c:v>
                </c:pt>
                <c:pt idx="2587">
                  <c:v>92429</c:v>
                </c:pt>
                <c:pt idx="2588">
                  <c:v>92439</c:v>
                </c:pt>
                <c:pt idx="2589">
                  <c:v>92446</c:v>
                </c:pt>
                <c:pt idx="2590">
                  <c:v>92451</c:v>
                </c:pt>
                <c:pt idx="2591">
                  <c:v>92457</c:v>
                </c:pt>
                <c:pt idx="2592">
                  <c:v>92464</c:v>
                </c:pt>
                <c:pt idx="2593">
                  <c:v>92471</c:v>
                </c:pt>
                <c:pt idx="2594">
                  <c:v>92475</c:v>
                </c:pt>
                <c:pt idx="2595">
                  <c:v>92479</c:v>
                </c:pt>
                <c:pt idx="2596">
                  <c:v>92483</c:v>
                </c:pt>
                <c:pt idx="2597">
                  <c:v>92495</c:v>
                </c:pt>
                <c:pt idx="2598">
                  <c:v>92501</c:v>
                </c:pt>
                <c:pt idx="2599">
                  <c:v>92506</c:v>
                </c:pt>
                <c:pt idx="2600">
                  <c:v>92512</c:v>
                </c:pt>
                <c:pt idx="2601">
                  <c:v>92519</c:v>
                </c:pt>
                <c:pt idx="2602">
                  <c:v>92528</c:v>
                </c:pt>
                <c:pt idx="2603">
                  <c:v>92533</c:v>
                </c:pt>
                <c:pt idx="2604">
                  <c:v>92540</c:v>
                </c:pt>
                <c:pt idx="2605">
                  <c:v>92545</c:v>
                </c:pt>
                <c:pt idx="2606">
                  <c:v>92552</c:v>
                </c:pt>
                <c:pt idx="2607">
                  <c:v>92562</c:v>
                </c:pt>
                <c:pt idx="2608">
                  <c:v>92574</c:v>
                </c:pt>
                <c:pt idx="2609">
                  <c:v>92579</c:v>
                </c:pt>
                <c:pt idx="2610">
                  <c:v>92589</c:v>
                </c:pt>
                <c:pt idx="2611">
                  <c:v>92601</c:v>
                </c:pt>
                <c:pt idx="2612">
                  <c:v>92608</c:v>
                </c:pt>
                <c:pt idx="2613">
                  <c:v>92616</c:v>
                </c:pt>
                <c:pt idx="2614">
                  <c:v>92624</c:v>
                </c:pt>
                <c:pt idx="2615">
                  <c:v>92630</c:v>
                </c:pt>
                <c:pt idx="2616">
                  <c:v>92636</c:v>
                </c:pt>
                <c:pt idx="2617">
                  <c:v>92650</c:v>
                </c:pt>
                <c:pt idx="2618">
                  <c:v>92654</c:v>
                </c:pt>
                <c:pt idx="2619">
                  <c:v>92662</c:v>
                </c:pt>
                <c:pt idx="2620">
                  <c:v>92671</c:v>
                </c:pt>
                <c:pt idx="2621">
                  <c:v>92678</c:v>
                </c:pt>
                <c:pt idx="2622">
                  <c:v>92684</c:v>
                </c:pt>
                <c:pt idx="2623">
                  <c:v>92692</c:v>
                </c:pt>
                <c:pt idx="2624">
                  <c:v>92696</c:v>
                </c:pt>
                <c:pt idx="2625">
                  <c:v>92708</c:v>
                </c:pt>
                <c:pt idx="2626">
                  <c:v>92718</c:v>
                </c:pt>
                <c:pt idx="2627">
                  <c:v>92728</c:v>
                </c:pt>
                <c:pt idx="2628">
                  <c:v>92732</c:v>
                </c:pt>
                <c:pt idx="2629">
                  <c:v>92738</c:v>
                </c:pt>
                <c:pt idx="2630">
                  <c:v>92746</c:v>
                </c:pt>
                <c:pt idx="2631">
                  <c:v>92753</c:v>
                </c:pt>
                <c:pt idx="2632">
                  <c:v>92759</c:v>
                </c:pt>
                <c:pt idx="2633">
                  <c:v>92767</c:v>
                </c:pt>
                <c:pt idx="2634">
                  <c:v>92775</c:v>
                </c:pt>
                <c:pt idx="2635">
                  <c:v>92784</c:v>
                </c:pt>
                <c:pt idx="2636">
                  <c:v>92792</c:v>
                </c:pt>
                <c:pt idx="2637">
                  <c:v>92801</c:v>
                </c:pt>
                <c:pt idx="2638">
                  <c:v>92810</c:v>
                </c:pt>
                <c:pt idx="2639">
                  <c:v>92816</c:v>
                </c:pt>
                <c:pt idx="2640">
                  <c:v>92824</c:v>
                </c:pt>
                <c:pt idx="2641">
                  <c:v>92837</c:v>
                </c:pt>
                <c:pt idx="2642">
                  <c:v>92842</c:v>
                </c:pt>
                <c:pt idx="2643">
                  <c:v>92854</c:v>
                </c:pt>
                <c:pt idx="2644">
                  <c:v>92861</c:v>
                </c:pt>
                <c:pt idx="2645">
                  <c:v>92870</c:v>
                </c:pt>
                <c:pt idx="2646">
                  <c:v>92877</c:v>
                </c:pt>
                <c:pt idx="2647">
                  <c:v>92886</c:v>
                </c:pt>
                <c:pt idx="2648">
                  <c:v>92888</c:v>
                </c:pt>
                <c:pt idx="2649">
                  <c:v>92894</c:v>
                </c:pt>
                <c:pt idx="2650">
                  <c:v>92905</c:v>
                </c:pt>
                <c:pt idx="2651">
                  <c:v>92912</c:v>
                </c:pt>
                <c:pt idx="2652">
                  <c:v>92917</c:v>
                </c:pt>
                <c:pt idx="2653">
                  <c:v>92921</c:v>
                </c:pt>
                <c:pt idx="2654">
                  <c:v>92928</c:v>
                </c:pt>
                <c:pt idx="2655">
                  <c:v>92931</c:v>
                </c:pt>
                <c:pt idx="2656">
                  <c:v>92938</c:v>
                </c:pt>
                <c:pt idx="2657">
                  <c:v>92944</c:v>
                </c:pt>
                <c:pt idx="2658">
                  <c:v>92950</c:v>
                </c:pt>
                <c:pt idx="2659">
                  <c:v>92957</c:v>
                </c:pt>
                <c:pt idx="2660">
                  <c:v>92962</c:v>
                </c:pt>
                <c:pt idx="2661">
                  <c:v>92970</c:v>
                </c:pt>
                <c:pt idx="2662">
                  <c:v>92976</c:v>
                </c:pt>
                <c:pt idx="2663">
                  <c:v>92980</c:v>
                </c:pt>
                <c:pt idx="2664">
                  <c:v>92981</c:v>
                </c:pt>
                <c:pt idx="2665">
                  <c:v>92988</c:v>
                </c:pt>
                <c:pt idx="2666">
                  <c:v>92990</c:v>
                </c:pt>
                <c:pt idx="2667">
                  <c:v>93000</c:v>
                </c:pt>
                <c:pt idx="2668">
                  <c:v>93007</c:v>
                </c:pt>
                <c:pt idx="2669">
                  <c:v>93012</c:v>
                </c:pt>
                <c:pt idx="2670">
                  <c:v>93016</c:v>
                </c:pt>
                <c:pt idx="2671">
                  <c:v>93020</c:v>
                </c:pt>
                <c:pt idx="2672">
                  <c:v>93026</c:v>
                </c:pt>
                <c:pt idx="2673">
                  <c:v>93030</c:v>
                </c:pt>
                <c:pt idx="2674">
                  <c:v>93034</c:v>
                </c:pt>
                <c:pt idx="2675">
                  <c:v>93048</c:v>
                </c:pt>
                <c:pt idx="2676">
                  <c:v>93057</c:v>
                </c:pt>
                <c:pt idx="2677">
                  <c:v>93064</c:v>
                </c:pt>
                <c:pt idx="2678">
                  <c:v>93074</c:v>
                </c:pt>
                <c:pt idx="2679">
                  <c:v>93079</c:v>
                </c:pt>
                <c:pt idx="2680">
                  <c:v>93083</c:v>
                </c:pt>
                <c:pt idx="2681">
                  <c:v>93093</c:v>
                </c:pt>
                <c:pt idx="2682">
                  <c:v>93098</c:v>
                </c:pt>
                <c:pt idx="2683">
                  <c:v>93104</c:v>
                </c:pt>
                <c:pt idx="2684">
                  <c:v>93108</c:v>
                </c:pt>
                <c:pt idx="2685">
                  <c:v>93113</c:v>
                </c:pt>
                <c:pt idx="2686">
                  <c:v>93118</c:v>
                </c:pt>
                <c:pt idx="2687">
                  <c:v>93128</c:v>
                </c:pt>
                <c:pt idx="2688">
                  <c:v>93131</c:v>
                </c:pt>
                <c:pt idx="2689">
                  <c:v>93137</c:v>
                </c:pt>
                <c:pt idx="2690">
                  <c:v>93141</c:v>
                </c:pt>
                <c:pt idx="2691">
                  <c:v>93146</c:v>
                </c:pt>
                <c:pt idx="2692">
                  <c:v>93152</c:v>
                </c:pt>
                <c:pt idx="2693">
                  <c:v>93159</c:v>
                </c:pt>
                <c:pt idx="2694">
                  <c:v>93165</c:v>
                </c:pt>
                <c:pt idx="2695">
                  <c:v>93170</c:v>
                </c:pt>
                <c:pt idx="2696">
                  <c:v>93176</c:v>
                </c:pt>
                <c:pt idx="2697">
                  <c:v>93184</c:v>
                </c:pt>
                <c:pt idx="2698">
                  <c:v>93186</c:v>
                </c:pt>
                <c:pt idx="2699">
                  <c:v>93199</c:v>
                </c:pt>
                <c:pt idx="2700">
                  <c:v>93206</c:v>
                </c:pt>
                <c:pt idx="2701">
                  <c:v>93212</c:v>
                </c:pt>
                <c:pt idx="2702">
                  <c:v>93218</c:v>
                </c:pt>
                <c:pt idx="2703">
                  <c:v>93223</c:v>
                </c:pt>
                <c:pt idx="2704">
                  <c:v>93229</c:v>
                </c:pt>
                <c:pt idx="2705">
                  <c:v>93234</c:v>
                </c:pt>
                <c:pt idx="2706">
                  <c:v>93239</c:v>
                </c:pt>
                <c:pt idx="2707">
                  <c:v>93249</c:v>
                </c:pt>
                <c:pt idx="2708">
                  <c:v>93255</c:v>
                </c:pt>
                <c:pt idx="2709">
                  <c:v>93260</c:v>
                </c:pt>
                <c:pt idx="2710">
                  <c:v>93266</c:v>
                </c:pt>
                <c:pt idx="2711">
                  <c:v>93272</c:v>
                </c:pt>
                <c:pt idx="2712">
                  <c:v>93277</c:v>
                </c:pt>
                <c:pt idx="2713">
                  <c:v>93290</c:v>
                </c:pt>
                <c:pt idx="2714">
                  <c:v>93298</c:v>
                </c:pt>
                <c:pt idx="2715">
                  <c:v>93304</c:v>
                </c:pt>
                <c:pt idx="2716">
                  <c:v>93308</c:v>
                </c:pt>
                <c:pt idx="2717">
                  <c:v>93315</c:v>
                </c:pt>
                <c:pt idx="2718">
                  <c:v>93321</c:v>
                </c:pt>
                <c:pt idx="2719">
                  <c:v>93327</c:v>
                </c:pt>
                <c:pt idx="2720">
                  <c:v>93339</c:v>
                </c:pt>
                <c:pt idx="2721">
                  <c:v>93347</c:v>
                </c:pt>
                <c:pt idx="2722">
                  <c:v>93356</c:v>
                </c:pt>
                <c:pt idx="2723">
                  <c:v>93362</c:v>
                </c:pt>
                <c:pt idx="2724">
                  <c:v>93370</c:v>
                </c:pt>
                <c:pt idx="2725">
                  <c:v>93372</c:v>
                </c:pt>
                <c:pt idx="2726">
                  <c:v>93376</c:v>
                </c:pt>
                <c:pt idx="2727">
                  <c:v>93383</c:v>
                </c:pt>
                <c:pt idx="2728">
                  <c:v>93389</c:v>
                </c:pt>
                <c:pt idx="2729">
                  <c:v>93392</c:v>
                </c:pt>
                <c:pt idx="2730">
                  <c:v>93393</c:v>
                </c:pt>
                <c:pt idx="2731">
                  <c:v>93396</c:v>
                </c:pt>
                <c:pt idx="2732">
                  <c:v>93404</c:v>
                </c:pt>
                <c:pt idx="2733">
                  <c:v>93412</c:v>
                </c:pt>
                <c:pt idx="2734">
                  <c:v>93419</c:v>
                </c:pt>
                <c:pt idx="2735">
                  <c:v>93426</c:v>
                </c:pt>
                <c:pt idx="2736">
                  <c:v>93435</c:v>
                </c:pt>
                <c:pt idx="2737">
                  <c:v>93438</c:v>
                </c:pt>
                <c:pt idx="2738">
                  <c:v>93442</c:v>
                </c:pt>
                <c:pt idx="2739">
                  <c:v>93449</c:v>
                </c:pt>
                <c:pt idx="2740">
                  <c:v>93455</c:v>
                </c:pt>
                <c:pt idx="2741">
                  <c:v>93463</c:v>
                </c:pt>
                <c:pt idx="2742">
                  <c:v>93471</c:v>
                </c:pt>
                <c:pt idx="2743">
                  <c:v>93476</c:v>
                </c:pt>
                <c:pt idx="2744">
                  <c:v>93482</c:v>
                </c:pt>
                <c:pt idx="2745">
                  <c:v>93497</c:v>
                </c:pt>
                <c:pt idx="2746">
                  <c:v>93504</c:v>
                </c:pt>
                <c:pt idx="2747">
                  <c:v>93510</c:v>
                </c:pt>
                <c:pt idx="2748">
                  <c:v>93517</c:v>
                </c:pt>
                <c:pt idx="2749">
                  <c:v>93522</c:v>
                </c:pt>
                <c:pt idx="2750">
                  <c:v>93529</c:v>
                </c:pt>
                <c:pt idx="2751">
                  <c:v>93538</c:v>
                </c:pt>
                <c:pt idx="2752">
                  <c:v>93539</c:v>
                </c:pt>
                <c:pt idx="2753">
                  <c:v>93548</c:v>
                </c:pt>
                <c:pt idx="2754">
                  <c:v>93556</c:v>
                </c:pt>
                <c:pt idx="2755">
                  <c:v>93561</c:v>
                </c:pt>
                <c:pt idx="2756">
                  <c:v>93568</c:v>
                </c:pt>
                <c:pt idx="2757">
                  <c:v>93574</c:v>
                </c:pt>
                <c:pt idx="2758">
                  <c:v>93577</c:v>
                </c:pt>
                <c:pt idx="2759">
                  <c:v>93582</c:v>
                </c:pt>
                <c:pt idx="2760">
                  <c:v>93587</c:v>
                </c:pt>
                <c:pt idx="2761">
                  <c:v>93595</c:v>
                </c:pt>
                <c:pt idx="2762">
                  <c:v>93600</c:v>
                </c:pt>
                <c:pt idx="2763">
                  <c:v>93608</c:v>
                </c:pt>
                <c:pt idx="2764">
                  <c:v>93620</c:v>
                </c:pt>
                <c:pt idx="2765">
                  <c:v>93624</c:v>
                </c:pt>
                <c:pt idx="2766">
                  <c:v>93634</c:v>
                </c:pt>
                <c:pt idx="2767">
                  <c:v>93643</c:v>
                </c:pt>
                <c:pt idx="2768">
                  <c:v>93647</c:v>
                </c:pt>
                <c:pt idx="2769">
                  <c:v>93651</c:v>
                </c:pt>
                <c:pt idx="2770">
                  <c:v>93656</c:v>
                </c:pt>
                <c:pt idx="2771">
                  <c:v>93661</c:v>
                </c:pt>
                <c:pt idx="2772">
                  <c:v>93664</c:v>
                </c:pt>
                <c:pt idx="2773">
                  <c:v>93674</c:v>
                </c:pt>
                <c:pt idx="2774">
                  <c:v>93683</c:v>
                </c:pt>
                <c:pt idx="2775">
                  <c:v>93691</c:v>
                </c:pt>
                <c:pt idx="2776">
                  <c:v>93697</c:v>
                </c:pt>
                <c:pt idx="2777">
                  <c:v>93706</c:v>
                </c:pt>
                <c:pt idx="2778">
                  <c:v>93711</c:v>
                </c:pt>
                <c:pt idx="2779">
                  <c:v>93721</c:v>
                </c:pt>
                <c:pt idx="2780">
                  <c:v>93725</c:v>
                </c:pt>
                <c:pt idx="2781">
                  <c:v>93734</c:v>
                </c:pt>
                <c:pt idx="2782">
                  <c:v>93737</c:v>
                </c:pt>
                <c:pt idx="2783">
                  <c:v>93739</c:v>
                </c:pt>
                <c:pt idx="2784">
                  <c:v>93743</c:v>
                </c:pt>
                <c:pt idx="2785">
                  <c:v>93753</c:v>
                </c:pt>
                <c:pt idx="2786">
                  <c:v>93759</c:v>
                </c:pt>
                <c:pt idx="2787">
                  <c:v>93769</c:v>
                </c:pt>
                <c:pt idx="2788">
                  <c:v>93774</c:v>
                </c:pt>
                <c:pt idx="2789">
                  <c:v>93779</c:v>
                </c:pt>
                <c:pt idx="2790">
                  <c:v>93789</c:v>
                </c:pt>
                <c:pt idx="2791">
                  <c:v>93800</c:v>
                </c:pt>
                <c:pt idx="2792">
                  <c:v>93804</c:v>
                </c:pt>
                <c:pt idx="2793">
                  <c:v>93812</c:v>
                </c:pt>
                <c:pt idx="2794">
                  <c:v>93818</c:v>
                </c:pt>
                <c:pt idx="2795">
                  <c:v>93825</c:v>
                </c:pt>
                <c:pt idx="2796">
                  <c:v>93835</c:v>
                </c:pt>
                <c:pt idx="2797">
                  <c:v>93844</c:v>
                </c:pt>
                <c:pt idx="2798">
                  <c:v>93851</c:v>
                </c:pt>
                <c:pt idx="2799">
                  <c:v>93856</c:v>
                </c:pt>
                <c:pt idx="2800">
                  <c:v>93862</c:v>
                </c:pt>
                <c:pt idx="2801">
                  <c:v>93867</c:v>
                </c:pt>
                <c:pt idx="2802">
                  <c:v>93869</c:v>
                </c:pt>
                <c:pt idx="2803">
                  <c:v>93874</c:v>
                </c:pt>
                <c:pt idx="2804">
                  <c:v>93881</c:v>
                </c:pt>
                <c:pt idx="2805">
                  <c:v>93883</c:v>
                </c:pt>
                <c:pt idx="2806">
                  <c:v>93885</c:v>
                </c:pt>
                <c:pt idx="2807">
                  <c:v>93891</c:v>
                </c:pt>
                <c:pt idx="2808">
                  <c:v>93897</c:v>
                </c:pt>
                <c:pt idx="2809">
                  <c:v>93903</c:v>
                </c:pt>
                <c:pt idx="2810">
                  <c:v>93907</c:v>
                </c:pt>
                <c:pt idx="2811">
                  <c:v>93912</c:v>
                </c:pt>
                <c:pt idx="2812">
                  <c:v>93916</c:v>
                </c:pt>
                <c:pt idx="2813">
                  <c:v>93920</c:v>
                </c:pt>
                <c:pt idx="2814">
                  <c:v>93925</c:v>
                </c:pt>
                <c:pt idx="2815">
                  <c:v>93930</c:v>
                </c:pt>
                <c:pt idx="2816">
                  <c:v>93939</c:v>
                </c:pt>
                <c:pt idx="2817">
                  <c:v>93943</c:v>
                </c:pt>
                <c:pt idx="2818">
                  <c:v>93944</c:v>
                </c:pt>
                <c:pt idx="2819">
                  <c:v>93953</c:v>
                </c:pt>
                <c:pt idx="2820">
                  <c:v>93960</c:v>
                </c:pt>
                <c:pt idx="2821">
                  <c:v>93970</c:v>
                </c:pt>
                <c:pt idx="2822">
                  <c:v>93973</c:v>
                </c:pt>
                <c:pt idx="2823">
                  <c:v>93978</c:v>
                </c:pt>
                <c:pt idx="2824">
                  <c:v>93985</c:v>
                </c:pt>
                <c:pt idx="2825">
                  <c:v>93993</c:v>
                </c:pt>
                <c:pt idx="2826">
                  <c:v>94000</c:v>
                </c:pt>
                <c:pt idx="2827">
                  <c:v>94004</c:v>
                </c:pt>
                <c:pt idx="2828">
                  <c:v>94009</c:v>
                </c:pt>
                <c:pt idx="2829">
                  <c:v>94016</c:v>
                </c:pt>
                <c:pt idx="2830">
                  <c:v>94022</c:v>
                </c:pt>
                <c:pt idx="2831">
                  <c:v>94029</c:v>
                </c:pt>
                <c:pt idx="2832">
                  <c:v>94036</c:v>
                </c:pt>
                <c:pt idx="2833">
                  <c:v>94040</c:v>
                </c:pt>
                <c:pt idx="2834">
                  <c:v>94048</c:v>
                </c:pt>
                <c:pt idx="2835">
                  <c:v>94053</c:v>
                </c:pt>
                <c:pt idx="2836">
                  <c:v>94058</c:v>
                </c:pt>
                <c:pt idx="2837">
                  <c:v>94063</c:v>
                </c:pt>
                <c:pt idx="2838">
                  <c:v>94072</c:v>
                </c:pt>
                <c:pt idx="2839">
                  <c:v>94080</c:v>
                </c:pt>
                <c:pt idx="2840">
                  <c:v>94088</c:v>
                </c:pt>
                <c:pt idx="2841">
                  <c:v>94095</c:v>
                </c:pt>
                <c:pt idx="2842">
                  <c:v>94100</c:v>
                </c:pt>
                <c:pt idx="2843">
                  <c:v>94102</c:v>
                </c:pt>
                <c:pt idx="2844">
                  <c:v>94108</c:v>
                </c:pt>
                <c:pt idx="2845">
                  <c:v>94113</c:v>
                </c:pt>
                <c:pt idx="2846">
                  <c:v>94120</c:v>
                </c:pt>
                <c:pt idx="2847">
                  <c:v>94124</c:v>
                </c:pt>
                <c:pt idx="2848">
                  <c:v>94135</c:v>
                </c:pt>
                <c:pt idx="2849">
                  <c:v>94140</c:v>
                </c:pt>
                <c:pt idx="2850">
                  <c:v>94146</c:v>
                </c:pt>
                <c:pt idx="2851">
                  <c:v>94153</c:v>
                </c:pt>
                <c:pt idx="2852">
                  <c:v>94165</c:v>
                </c:pt>
                <c:pt idx="2853">
                  <c:v>94172</c:v>
                </c:pt>
                <c:pt idx="2854">
                  <c:v>94177</c:v>
                </c:pt>
                <c:pt idx="2855">
                  <c:v>94181</c:v>
                </c:pt>
                <c:pt idx="2856">
                  <c:v>94187</c:v>
                </c:pt>
                <c:pt idx="2857">
                  <c:v>94199</c:v>
                </c:pt>
                <c:pt idx="2858">
                  <c:v>94203</c:v>
                </c:pt>
                <c:pt idx="2859">
                  <c:v>94209</c:v>
                </c:pt>
                <c:pt idx="2860">
                  <c:v>94215</c:v>
                </c:pt>
                <c:pt idx="2861">
                  <c:v>94225</c:v>
                </c:pt>
                <c:pt idx="2862">
                  <c:v>94229</c:v>
                </c:pt>
                <c:pt idx="2863">
                  <c:v>94238</c:v>
                </c:pt>
                <c:pt idx="2864">
                  <c:v>94241</c:v>
                </c:pt>
                <c:pt idx="2865">
                  <c:v>94245</c:v>
                </c:pt>
                <c:pt idx="2866">
                  <c:v>94252</c:v>
                </c:pt>
                <c:pt idx="2867">
                  <c:v>94259</c:v>
                </c:pt>
                <c:pt idx="2868">
                  <c:v>94263</c:v>
                </c:pt>
                <c:pt idx="2869">
                  <c:v>94268</c:v>
                </c:pt>
                <c:pt idx="2870">
                  <c:v>94275</c:v>
                </c:pt>
                <c:pt idx="2871">
                  <c:v>94284</c:v>
                </c:pt>
                <c:pt idx="2872">
                  <c:v>94292</c:v>
                </c:pt>
                <c:pt idx="2873">
                  <c:v>94298</c:v>
                </c:pt>
                <c:pt idx="2874">
                  <c:v>94304</c:v>
                </c:pt>
                <c:pt idx="2875">
                  <c:v>94312</c:v>
                </c:pt>
                <c:pt idx="2876">
                  <c:v>94317</c:v>
                </c:pt>
                <c:pt idx="2877">
                  <c:v>94324</c:v>
                </c:pt>
                <c:pt idx="2878">
                  <c:v>94331</c:v>
                </c:pt>
                <c:pt idx="2879">
                  <c:v>94337</c:v>
                </c:pt>
                <c:pt idx="2880">
                  <c:v>94342</c:v>
                </c:pt>
                <c:pt idx="2881">
                  <c:v>94348</c:v>
                </c:pt>
                <c:pt idx="2882">
                  <c:v>94351</c:v>
                </c:pt>
                <c:pt idx="2883">
                  <c:v>94359</c:v>
                </c:pt>
                <c:pt idx="2884">
                  <c:v>94366</c:v>
                </c:pt>
                <c:pt idx="2885">
                  <c:v>94370</c:v>
                </c:pt>
                <c:pt idx="2886">
                  <c:v>94375</c:v>
                </c:pt>
                <c:pt idx="2887">
                  <c:v>94376</c:v>
                </c:pt>
                <c:pt idx="2888">
                  <c:v>94381</c:v>
                </c:pt>
                <c:pt idx="2889">
                  <c:v>94386</c:v>
                </c:pt>
                <c:pt idx="2890">
                  <c:v>94389</c:v>
                </c:pt>
                <c:pt idx="2891">
                  <c:v>94393</c:v>
                </c:pt>
                <c:pt idx="2892">
                  <c:v>94399</c:v>
                </c:pt>
                <c:pt idx="2893">
                  <c:v>94400</c:v>
                </c:pt>
                <c:pt idx="2894">
                  <c:v>94403</c:v>
                </c:pt>
                <c:pt idx="2895">
                  <c:v>94412</c:v>
                </c:pt>
                <c:pt idx="2896">
                  <c:v>94419</c:v>
                </c:pt>
                <c:pt idx="2897">
                  <c:v>94427</c:v>
                </c:pt>
                <c:pt idx="2898">
                  <c:v>94436</c:v>
                </c:pt>
                <c:pt idx="2899">
                  <c:v>94443</c:v>
                </c:pt>
                <c:pt idx="2900">
                  <c:v>94450</c:v>
                </c:pt>
                <c:pt idx="2901">
                  <c:v>94453</c:v>
                </c:pt>
                <c:pt idx="2902">
                  <c:v>94459</c:v>
                </c:pt>
                <c:pt idx="2903">
                  <c:v>94464</c:v>
                </c:pt>
                <c:pt idx="2904">
                  <c:v>94470</c:v>
                </c:pt>
                <c:pt idx="2905">
                  <c:v>94471</c:v>
                </c:pt>
                <c:pt idx="2906">
                  <c:v>94475</c:v>
                </c:pt>
                <c:pt idx="2907">
                  <c:v>94482</c:v>
                </c:pt>
                <c:pt idx="2908">
                  <c:v>94490</c:v>
                </c:pt>
                <c:pt idx="2909">
                  <c:v>94495</c:v>
                </c:pt>
                <c:pt idx="2910">
                  <c:v>94499</c:v>
                </c:pt>
                <c:pt idx="2911">
                  <c:v>94507</c:v>
                </c:pt>
                <c:pt idx="2912">
                  <c:v>94514</c:v>
                </c:pt>
                <c:pt idx="2913">
                  <c:v>94519</c:v>
                </c:pt>
                <c:pt idx="2914">
                  <c:v>94528</c:v>
                </c:pt>
                <c:pt idx="2915">
                  <c:v>94530</c:v>
                </c:pt>
                <c:pt idx="2916">
                  <c:v>94538</c:v>
                </c:pt>
                <c:pt idx="2917">
                  <c:v>94542</c:v>
                </c:pt>
                <c:pt idx="2918">
                  <c:v>94548</c:v>
                </c:pt>
                <c:pt idx="2919">
                  <c:v>94549</c:v>
                </c:pt>
                <c:pt idx="2920">
                  <c:v>94555</c:v>
                </c:pt>
                <c:pt idx="2921">
                  <c:v>94557</c:v>
                </c:pt>
                <c:pt idx="2922">
                  <c:v>94561</c:v>
                </c:pt>
                <c:pt idx="2923">
                  <c:v>94568</c:v>
                </c:pt>
                <c:pt idx="2924">
                  <c:v>94575</c:v>
                </c:pt>
                <c:pt idx="2925">
                  <c:v>94582</c:v>
                </c:pt>
                <c:pt idx="2926">
                  <c:v>94587</c:v>
                </c:pt>
                <c:pt idx="2927">
                  <c:v>94593</c:v>
                </c:pt>
                <c:pt idx="2928">
                  <c:v>94600</c:v>
                </c:pt>
                <c:pt idx="2929">
                  <c:v>94602</c:v>
                </c:pt>
                <c:pt idx="2930">
                  <c:v>94605</c:v>
                </c:pt>
                <c:pt idx="2931">
                  <c:v>94609</c:v>
                </c:pt>
                <c:pt idx="2932">
                  <c:v>94616</c:v>
                </c:pt>
                <c:pt idx="2933">
                  <c:v>94620</c:v>
                </c:pt>
                <c:pt idx="2934">
                  <c:v>94623</c:v>
                </c:pt>
                <c:pt idx="2935">
                  <c:v>94625</c:v>
                </c:pt>
                <c:pt idx="2936">
                  <c:v>94628</c:v>
                </c:pt>
                <c:pt idx="2937">
                  <c:v>94631</c:v>
                </c:pt>
                <c:pt idx="2938">
                  <c:v>94638</c:v>
                </c:pt>
                <c:pt idx="2939">
                  <c:v>94641</c:v>
                </c:pt>
                <c:pt idx="2940">
                  <c:v>94646</c:v>
                </c:pt>
                <c:pt idx="2941">
                  <c:v>94648</c:v>
                </c:pt>
                <c:pt idx="2942">
                  <c:v>94656</c:v>
                </c:pt>
                <c:pt idx="2943">
                  <c:v>94661</c:v>
                </c:pt>
                <c:pt idx="2944">
                  <c:v>94667</c:v>
                </c:pt>
                <c:pt idx="2945">
                  <c:v>94670</c:v>
                </c:pt>
                <c:pt idx="2946">
                  <c:v>94673</c:v>
                </c:pt>
                <c:pt idx="2947">
                  <c:v>94677</c:v>
                </c:pt>
                <c:pt idx="2948">
                  <c:v>94683</c:v>
                </c:pt>
                <c:pt idx="2949">
                  <c:v>94689</c:v>
                </c:pt>
                <c:pt idx="2950">
                  <c:v>94696</c:v>
                </c:pt>
                <c:pt idx="2951">
                  <c:v>94705</c:v>
                </c:pt>
                <c:pt idx="2952">
                  <c:v>94709</c:v>
                </c:pt>
                <c:pt idx="2953">
                  <c:v>94713</c:v>
                </c:pt>
                <c:pt idx="2954">
                  <c:v>94720</c:v>
                </c:pt>
                <c:pt idx="2955">
                  <c:v>94726</c:v>
                </c:pt>
                <c:pt idx="2956">
                  <c:v>94732</c:v>
                </c:pt>
                <c:pt idx="2957">
                  <c:v>94740</c:v>
                </c:pt>
                <c:pt idx="2958">
                  <c:v>94748</c:v>
                </c:pt>
                <c:pt idx="2959">
                  <c:v>94753</c:v>
                </c:pt>
                <c:pt idx="2960">
                  <c:v>94757</c:v>
                </c:pt>
                <c:pt idx="2961">
                  <c:v>94764</c:v>
                </c:pt>
                <c:pt idx="2962">
                  <c:v>94768</c:v>
                </c:pt>
                <c:pt idx="2963">
                  <c:v>94776</c:v>
                </c:pt>
                <c:pt idx="2964">
                  <c:v>94782</c:v>
                </c:pt>
                <c:pt idx="2965">
                  <c:v>94786</c:v>
                </c:pt>
                <c:pt idx="2966">
                  <c:v>94791</c:v>
                </c:pt>
                <c:pt idx="2967">
                  <c:v>94797</c:v>
                </c:pt>
                <c:pt idx="2968">
                  <c:v>94800</c:v>
                </c:pt>
                <c:pt idx="2969">
                  <c:v>94804</c:v>
                </c:pt>
                <c:pt idx="2970">
                  <c:v>94808</c:v>
                </c:pt>
                <c:pt idx="2971">
                  <c:v>94815</c:v>
                </c:pt>
                <c:pt idx="2972">
                  <c:v>94828</c:v>
                </c:pt>
                <c:pt idx="2973">
                  <c:v>94834</c:v>
                </c:pt>
                <c:pt idx="2974">
                  <c:v>94837</c:v>
                </c:pt>
                <c:pt idx="2975">
                  <c:v>94846</c:v>
                </c:pt>
                <c:pt idx="2976">
                  <c:v>94852</c:v>
                </c:pt>
                <c:pt idx="2977">
                  <c:v>94857</c:v>
                </c:pt>
                <c:pt idx="2978">
                  <c:v>94864</c:v>
                </c:pt>
                <c:pt idx="2979">
                  <c:v>94872</c:v>
                </c:pt>
                <c:pt idx="2980">
                  <c:v>94875</c:v>
                </c:pt>
                <c:pt idx="2981">
                  <c:v>94883</c:v>
                </c:pt>
                <c:pt idx="2982">
                  <c:v>94888</c:v>
                </c:pt>
                <c:pt idx="2983">
                  <c:v>94890</c:v>
                </c:pt>
                <c:pt idx="2984">
                  <c:v>94894</c:v>
                </c:pt>
                <c:pt idx="2985">
                  <c:v>94900</c:v>
                </c:pt>
                <c:pt idx="2986">
                  <c:v>94905</c:v>
                </c:pt>
                <c:pt idx="2987">
                  <c:v>94906</c:v>
                </c:pt>
                <c:pt idx="2988">
                  <c:v>94912</c:v>
                </c:pt>
                <c:pt idx="2989">
                  <c:v>94920</c:v>
                </c:pt>
                <c:pt idx="2990">
                  <c:v>94924</c:v>
                </c:pt>
                <c:pt idx="2991">
                  <c:v>94930</c:v>
                </c:pt>
                <c:pt idx="2992">
                  <c:v>94938</c:v>
                </c:pt>
                <c:pt idx="2993">
                  <c:v>94942</c:v>
                </c:pt>
                <c:pt idx="2994">
                  <c:v>94945</c:v>
                </c:pt>
                <c:pt idx="2995">
                  <c:v>94948</c:v>
                </c:pt>
                <c:pt idx="2996">
                  <c:v>94954</c:v>
                </c:pt>
                <c:pt idx="2997">
                  <c:v>94960</c:v>
                </c:pt>
                <c:pt idx="2998">
                  <c:v>94961</c:v>
                </c:pt>
                <c:pt idx="2999">
                  <c:v>94966</c:v>
                </c:pt>
                <c:pt idx="3000">
                  <c:v>94968</c:v>
                </c:pt>
                <c:pt idx="3001">
                  <c:v>94974</c:v>
                </c:pt>
                <c:pt idx="3002">
                  <c:v>94978</c:v>
                </c:pt>
                <c:pt idx="3003">
                  <c:v>94981</c:v>
                </c:pt>
                <c:pt idx="3004">
                  <c:v>94987</c:v>
                </c:pt>
                <c:pt idx="3005">
                  <c:v>94990</c:v>
                </c:pt>
                <c:pt idx="3006">
                  <c:v>94995</c:v>
                </c:pt>
                <c:pt idx="3007">
                  <c:v>94997</c:v>
                </c:pt>
                <c:pt idx="3008">
                  <c:v>95007</c:v>
                </c:pt>
                <c:pt idx="3009">
                  <c:v>95008</c:v>
                </c:pt>
                <c:pt idx="3010">
                  <c:v>95015</c:v>
                </c:pt>
                <c:pt idx="3011">
                  <c:v>95018</c:v>
                </c:pt>
                <c:pt idx="3012">
                  <c:v>95028</c:v>
                </c:pt>
                <c:pt idx="3013">
                  <c:v>95034</c:v>
                </c:pt>
                <c:pt idx="3014">
                  <c:v>95039</c:v>
                </c:pt>
                <c:pt idx="3015">
                  <c:v>95044</c:v>
                </c:pt>
                <c:pt idx="3016">
                  <c:v>95052</c:v>
                </c:pt>
                <c:pt idx="3017">
                  <c:v>95062</c:v>
                </c:pt>
                <c:pt idx="3018">
                  <c:v>95069</c:v>
                </c:pt>
                <c:pt idx="3019">
                  <c:v>95072</c:v>
                </c:pt>
                <c:pt idx="3020">
                  <c:v>95073</c:v>
                </c:pt>
                <c:pt idx="3021">
                  <c:v>95079</c:v>
                </c:pt>
                <c:pt idx="3022">
                  <c:v>95087</c:v>
                </c:pt>
                <c:pt idx="3023">
                  <c:v>95094</c:v>
                </c:pt>
                <c:pt idx="3024">
                  <c:v>95098</c:v>
                </c:pt>
                <c:pt idx="3025">
                  <c:v>95106</c:v>
                </c:pt>
                <c:pt idx="3026">
                  <c:v>95113</c:v>
                </c:pt>
                <c:pt idx="3027">
                  <c:v>95119</c:v>
                </c:pt>
                <c:pt idx="3028">
                  <c:v>95125</c:v>
                </c:pt>
                <c:pt idx="3029">
                  <c:v>95133</c:v>
                </c:pt>
                <c:pt idx="3030">
                  <c:v>95139</c:v>
                </c:pt>
                <c:pt idx="3031">
                  <c:v>95142</c:v>
                </c:pt>
                <c:pt idx="3032">
                  <c:v>95145</c:v>
                </c:pt>
                <c:pt idx="3033">
                  <c:v>95148</c:v>
                </c:pt>
                <c:pt idx="3034">
                  <c:v>95151</c:v>
                </c:pt>
                <c:pt idx="3035">
                  <c:v>95155</c:v>
                </c:pt>
                <c:pt idx="3036">
                  <c:v>95159</c:v>
                </c:pt>
                <c:pt idx="3037">
                  <c:v>95165</c:v>
                </c:pt>
                <c:pt idx="3038">
                  <c:v>95174</c:v>
                </c:pt>
                <c:pt idx="3039">
                  <c:v>95179</c:v>
                </c:pt>
                <c:pt idx="3040">
                  <c:v>95182</c:v>
                </c:pt>
                <c:pt idx="3041">
                  <c:v>95186</c:v>
                </c:pt>
                <c:pt idx="3042">
                  <c:v>95191</c:v>
                </c:pt>
                <c:pt idx="3043">
                  <c:v>95193</c:v>
                </c:pt>
                <c:pt idx="3044">
                  <c:v>95197</c:v>
                </c:pt>
                <c:pt idx="3045">
                  <c:v>95210</c:v>
                </c:pt>
                <c:pt idx="3046">
                  <c:v>95217</c:v>
                </c:pt>
                <c:pt idx="3047">
                  <c:v>95221</c:v>
                </c:pt>
                <c:pt idx="3048">
                  <c:v>95225</c:v>
                </c:pt>
                <c:pt idx="3049">
                  <c:v>95230</c:v>
                </c:pt>
                <c:pt idx="3050">
                  <c:v>95231</c:v>
                </c:pt>
                <c:pt idx="3051">
                  <c:v>95236</c:v>
                </c:pt>
                <c:pt idx="3052">
                  <c:v>95238</c:v>
                </c:pt>
                <c:pt idx="3053">
                  <c:v>95246</c:v>
                </c:pt>
                <c:pt idx="3054">
                  <c:v>95252</c:v>
                </c:pt>
                <c:pt idx="3055">
                  <c:v>95255</c:v>
                </c:pt>
                <c:pt idx="3056">
                  <c:v>95261</c:v>
                </c:pt>
                <c:pt idx="3057">
                  <c:v>95263</c:v>
                </c:pt>
                <c:pt idx="3058">
                  <c:v>95270</c:v>
                </c:pt>
                <c:pt idx="3059">
                  <c:v>95274</c:v>
                </c:pt>
                <c:pt idx="3060">
                  <c:v>95281</c:v>
                </c:pt>
                <c:pt idx="3061">
                  <c:v>95288</c:v>
                </c:pt>
                <c:pt idx="3062">
                  <c:v>95293</c:v>
                </c:pt>
                <c:pt idx="3063">
                  <c:v>95298</c:v>
                </c:pt>
                <c:pt idx="3064">
                  <c:v>95303</c:v>
                </c:pt>
                <c:pt idx="3065">
                  <c:v>95305</c:v>
                </c:pt>
                <c:pt idx="3066">
                  <c:v>95308</c:v>
                </c:pt>
                <c:pt idx="3067">
                  <c:v>95312</c:v>
                </c:pt>
                <c:pt idx="3068">
                  <c:v>95318</c:v>
                </c:pt>
                <c:pt idx="3069">
                  <c:v>95325</c:v>
                </c:pt>
                <c:pt idx="3070">
                  <c:v>95331</c:v>
                </c:pt>
                <c:pt idx="3071">
                  <c:v>95335</c:v>
                </c:pt>
                <c:pt idx="3072">
                  <c:v>95338</c:v>
                </c:pt>
                <c:pt idx="3073">
                  <c:v>95341</c:v>
                </c:pt>
                <c:pt idx="3074">
                  <c:v>95345</c:v>
                </c:pt>
                <c:pt idx="3075">
                  <c:v>95347</c:v>
                </c:pt>
                <c:pt idx="3076">
                  <c:v>95356</c:v>
                </c:pt>
                <c:pt idx="3077">
                  <c:v>95358</c:v>
                </c:pt>
                <c:pt idx="3078">
                  <c:v>95366</c:v>
                </c:pt>
                <c:pt idx="3079">
                  <c:v>95368</c:v>
                </c:pt>
                <c:pt idx="3080">
                  <c:v>95372</c:v>
                </c:pt>
                <c:pt idx="3081">
                  <c:v>95374</c:v>
                </c:pt>
                <c:pt idx="3082">
                  <c:v>95376</c:v>
                </c:pt>
                <c:pt idx="3083">
                  <c:v>95379</c:v>
                </c:pt>
                <c:pt idx="3084">
                  <c:v>95385</c:v>
                </c:pt>
                <c:pt idx="3085">
                  <c:v>95389</c:v>
                </c:pt>
                <c:pt idx="3086">
                  <c:v>95394</c:v>
                </c:pt>
                <c:pt idx="3087">
                  <c:v>95401</c:v>
                </c:pt>
                <c:pt idx="3088">
                  <c:v>95404</c:v>
                </c:pt>
                <c:pt idx="3089">
                  <c:v>95409</c:v>
                </c:pt>
                <c:pt idx="3090">
                  <c:v>95412</c:v>
                </c:pt>
                <c:pt idx="3091">
                  <c:v>95417</c:v>
                </c:pt>
                <c:pt idx="3092">
                  <c:v>95421</c:v>
                </c:pt>
                <c:pt idx="3093">
                  <c:v>95427</c:v>
                </c:pt>
                <c:pt idx="3094">
                  <c:v>95433</c:v>
                </c:pt>
                <c:pt idx="3095">
                  <c:v>95438</c:v>
                </c:pt>
                <c:pt idx="3096">
                  <c:v>95444</c:v>
                </c:pt>
                <c:pt idx="3097">
                  <c:v>95450</c:v>
                </c:pt>
                <c:pt idx="3098">
                  <c:v>95455</c:v>
                </c:pt>
                <c:pt idx="3099">
                  <c:v>95461</c:v>
                </c:pt>
                <c:pt idx="3100">
                  <c:v>95467</c:v>
                </c:pt>
                <c:pt idx="3101">
                  <c:v>95472</c:v>
                </c:pt>
                <c:pt idx="3102">
                  <c:v>95478</c:v>
                </c:pt>
                <c:pt idx="3103">
                  <c:v>95483</c:v>
                </c:pt>
                <c:pt idx="3104">
                  <c:v>95488</c:v>
                </c:pt>
                <c:pt idx="3105">
                  <c:v>95491</c:v>
                </c:pt>
                <c:pt idx="3106">
                  <c:v>95497</c:v>
                </c:pt>
                <c:pt idx="3107">
                  <c:v>95498</c:v>
                </c:pt>
                <c:pt idx="3108">
                  <c:v>95499</c:v>
                </c:pt>
                <c:pt idx="3109">
                  <c:v>95502</c:v>
                </c:pt>
                <c:pt idx="3110">
                  <c:v>95506</c:v>
                </c:pt>
                <c:pt idx="3111">
                  <c:v>95513</c:v>
                </c:pt>
                <c:pt idx="3112">
                  <c:v>95518</c:v>
                </c:pt>
                <c:pt idx="3113">
                  <c:v>95519</c:v>
                </c:pt>
                <c:pt idx="3114">
                  <c:v>95524</c:v>
                </c:pt>
                <c:pt idx="3115">
                  <c:v>95527</c:v>
                </c:pt>
                <c:pt idx="3116">
                  <c:v>95530</c:v>
                </c:pt>
                <c:pt idx="3117">
                  <c:v>95535</c:v>
                </c:pt>
                <c:pt idx="3118">
                  <c:v>95541</c:v>
                </c:pt>
                <c:pt idx="3119">
                  <c:v>95548</c:v>
                </c:pt>
                <c:pt idx="3120">
                  <c:v>95552</c:v>
                </c:pt>
                <c:pt idx="3121">
                  <c:v>95559</c:v>
                </c:pt>
                <c:pt idx="3122">
                  <c:v>95563</c:v>
                </c:pt>
                <c:pt idx="3123">
                  <c:v>95567</c:v>
                </c:pt>
                <c:pt idx="3124">
                  <c:v>95568</c:v>
                </c:pt>
                <c:pt idx="3125">
                  <c:v>95571</c:v>
                </c:pt>
                <c:pt idx="3126">
                  <c:v>95573</c:v>
                </c:pt>
                <c:pt idx="3127">
                  <c:v>95576</c:v>
                </c:pt>
                <c:pt idx="3128">
                  <c:v>95577</c:v>
                </c:pt>
                <c:pt idx="3129">
                  <c:v>95584</c:v>
                </c:pt>
                <c:pt idx="3130">
                  <c:v>95591</c:v>
                </c:pt>
                <c:pt idx="3131">
                  <c:v>95592</c:v>
                </c:pt>
                <c:pt idx="3132">
                  <c:v>95596</c:v>
                </c:pt>
                <c:pt idx="3133">
                  <c:v>95599</c:v>
                </c:pt>
                <c:pt idx="3134">
                  <c:v>95602</c:v>
                </c:pt>
                <c:pt idx="3135">
                  <c:v>95606</c:v>
                </c:pt>
                <c:pt idx="3136">
                  <c:v>95610</c:v>
                </c:pt>
                <c:pt idx="3137">
                  <c:v>95616</c:v>
                </c:pt>
                <c:pt idx="3138">
                  <c:v>95624</c:v>
                </c:pt>
                <c:pt idx="3139">
                  <c:v>95629</c:v>
                </c:pt>
                <c:pt idx="3140">
                  <c:v>95633</c:v>
                </c:pt>
                <c:pt idx="3141">
                  <c:v>95638</c:v>
                </c:pt>
                <c:pt idx="3142">
                  <c:v>95639</c:v>
                </c:pt>
                <c:pt idx="3143">
                  <c:v>95641</c:v>
                </c:pt>
                <c:pt idx="3144">
                  <c:v>95644</c:v>
                </c:pt>
                <c:pt idx="3145">
                  <c:v>95648</c:v>
                </c:pt>
                <c:pt idx="3146">
                  <c:v>95650</c:v>
                </c:pt>
                <c:pt idx="3147">
                  <c:v>95656</c:v>
                </c:pt>
                <c:pt idx="3148">
                  <c:v>95658</c:v>
                </c:pt>
                <c:pt idx="3149">
                  <c:v>95661</c:v>
                </c:pt>
                <c:pt idx="3150">
                  <c:v>95666</c:v>
                </c:pt>
                <c:pt idx="3151">
                  <c:v>95671</c:v>
                </c:pt>
                <c:pt idx="3152">
                  <c:v>95675</c:v>
                </c:pt>
                <c:pt idx="3153">
                  <c:v>95676</c:v>
                </c:pt>
                <c:pt idx="3154">
                  <c:v>95679</c:v>
                </c:pt>
                <c:pt idx="3155">
                  <c:v>95687</c:v>
                </c:pt>
                <c:pt idx="3156">
                  <c:v>95691</c:v>
                </c:pt>
                <c:pt idx="3157">
                  <c:v>95694</c:v>
                </c:pt>
                <c:pt idx="3158">
                  <c:v>95700</c:v>
                </c:pt>
                <c:pt idx="3159">
                  <c:v>95704</c:v>
                </c:pt>
                <c:pt idx="3160">
                  <c:v>95710</c:v>
                </c:pt>
                <c:pt idx="3161">
                  <c:v>95716</c:v>
                </c:pt>
                <c:pt idx="3162">
                  <c:v>95722</c:v>
                </c:pt>
                <c:pt idx="3163">
                  <c:v>95725</c:v>
                </c:pt>
                <c:pt idx="3164">
                  <c:v>95729</c:v>
                </c:pt>
                <c:pt idx="3165">
                  <c:v>95733</c:v>
                </c:pt>
                <c:pt idx="3166">
                  <c:v>95737</c:v>
                </c:pt>
                <c:pt idx="3167">
                  <c:v>95741</c:v>
                </c:pt>
                <c:pt idx="3168">
                  <c:v>95744</c:v>
                </c:pt>
                <c:pt idx="3169">
                  <c:v>95750</c:v>
                </c:pt>
                <c:pt idx="3170">
                  <c:v>95757</c:v>
                </c:pt>
                <c:pt idx="3171">
                  <c:v>95759</c:v>
                </c:pt>
                <c:pt idx="3172">
                  <c:v>95764</c:v>
                </c:pt>
                <c:pt idx="3173">
                  <c:v>95768</c:v>
                </c:pt>
                <c:pt idx="3174">
                  <c:v>95769</c:v>
                </c:pt>
                <c:pt idx="3175">
                  <c:v>95775</c:v>
                </c:pt>
                <c:pt idx="3176">
                  <c:v>95781</c:v>
                </c:pt>
                <c:pt idx="3177">
                  <c:v>95786</c:v>
                </c:pt>
                <c:pt idx="3178">
                  <c:v>95788</c:v>
                </c:pt>
                <c:pt idx="3179">
                  <c:v>95791</c:v>
                </c:pt>
                <c:pt idx="3180">
                  <c:v>95796</c:v>
                </c:pt>
                <c:pt idx="3181">
                  <c:v>95800</c:v>
                </c:pt>
                <c:pt idx="3182">
                  <c:v>95804</c:v>
                </c:pt>
                <c:pt idx="3183">
                  <c:v>95805</c:v>
                </c:pt>
                <c:pt idx="3184">
                  <c:v>95808</c:v>
                </c:pt>
                <c:pt idx="3185">
                  <c:v>95814</c:v>
                </c:pt>
                <c:pt idx="3186">
                  <c:v>95816</c:v>
                </c:pt>
                <c:pt idx="3187">
                  <c:v>95820</c:v>
                </c:pt>
                <c:pt idx="3188">
                  <c:v>95821</c:v>
                </c:pt>
                <c:pt idx="3189">
                  <c:v>95826</c:v>
                </c:pt>
                <c:pt idx="3190">
                  <c:v>95827</c:v>
                </c:pt>
                <c:pt idx="3191">
                  <c:v>95830</c:v>
                </c:pt>
                <c:pt idx="3192">
                  <c:v>95834</c:v>
                </c:pt>
                <c:pt idx="3193">
                  <c:v>95838</c:v>
                </c:pt>
                <c:pt idx="3194">
                  <c:v>95844</c:v>
                </c:pt>
                <c:pt idx="3195">
                  <c:v>95851</c:v>
                </c:pt>
                <c:pt idx="3196">
                  <c:v>95852</c:v>
                </c:pt>
                <c:pt idx="3197">
                  <c:v>95853</c:v>
                </c:pt>
                <c:pt idx="3198">
                  <c:v>95861</c:v>
                </c:pt>
                <c:pt idx="3199">
                  <c:v>95869</c:v>
                </c:pt>
                <c:pt idx="3200">
                  <c:v>95871</c:v>
                </c:pt>
                <c:pt idx="3201">
                  <c:v>95877</c:v>
                </c:pt>
                <c:pt idx="3202">
                  <c:v>95880</c:v>
                </c:pt>
                <c:pt idx="3203">
                  <c:v>95884</c:v>
                </c:pt>
                <c:pt idx="3204">
                  <c:v>95887</c:v>
                </c:pt>
                <c:pt idx="3205">
                  <c:v>95890</c:v>
                </c:pt>
                <c:pt idx="3206">
                  <c:v>95895</c:v>
                </c:pt>
                <c:pt idx="3207">
                  <c:v>95898</c:v>
                </c:pt>
                <c:pt idx="3208">
                  <c:v>95899</c:v>
                </c:pt>
                <c:pt idx="3209">
                  <c:v>95905</c:v>
                </c:pt>
                <c:pt idx="3210">
                  <c:v>95910</c:v>
                </c:pt>
                <c:pt idx="3211">
                  <c:v>95913</c:v>
                </c:pt>
                <c:pt idx="3212">
                  <c:v>95917</c:v>
                </c:pt>
                <c:pt idx="3213">
                  <c:v>95920</c:v>
                </c:pt>
                <c:pt idx="3214">
                  <c:v>95926</c:v>
                </c:pt>
                <c:pt idx="3215">
                  <c:v>95929</c:v>
                </c:pt>
                <c:pt idx="3216">
                  <c:v>95936</c:v>
                </c:pt>
                <c:pt idx="3217">
                  <c:v>95938</c:v>
                </c:pt>
                <c:pt idx="3218">
                  <c:v>95944</c:v>
                </c:pt>
                <c:pt idx="3219">
                  <c:v>95948</c:v>
                </c:pt>
                <c:pt idx="3220">
                  <c:v>95951</c:v>
                </c:pt>
                <c:pt idx="3221">
                  <c:v>95954</c:v>
                </c:pt>
                <c:pt idx="3222">
                  <c:v>95957</c:v>
                </c:pt>
                <c:pt idx="3223">
                  <c:v>95963</c:v>
                </c:pt>
                <c:pt idx="3224">
                  <c:v>95964</c:v>
                </c:pt>
                <c:pt idx="3225">
                  <c:v>95969</c:v>
                </c:pt>
                <c:pt idx="3226">
                  <c:v>95978</c:v>
                </c:pt>
                <c:pt idx="3227">
                  <c:v>95983</c:v>
                </c:pt>
                <c:pt idx="3228">
                  <c:v>95987</c:v>
                </c:pt>
                <c:pt idx="3229">
                  <c:v>95991</c:v>
                </c:pt>
                <c:pt idx="3230">
                  <c:v>95995</c:v>
                </c:pt>
                <c:pt idx="3231">
                  <c:v>95999</c:v>
                </c:pt>
                <c:pt idx="3232">
                  <c:v>96005</c:v>
                </c:pt>
                <c:pt idx="3233">
                  <c:v>96006</c:v>
                </c:pt>
                <c:pt idx="3234">
                  <c:v>96015</c:v>
                </c:pt>
                <c:pt idx="3235">
                  <c:v>96022</c:v>
                </c:pt>
                <c:pt idx="3236">
                  <c:v>96027</c:v>
                </c:pt>
                <c:pt idx="3237">
                  <c:v>96032</c:v>
                </c:pt>
                <c:pt idx="3238">
                  <c:v>96035</c:v>
                </c:pt>
                <c:pt idx="3239">
                  <c:v>96041</c:v>
                </c:pt>
                <c:pt idx="3240">
                  <c:v>96051</c:v>
                </c:pt>
                <c:pt idx="3241">
                  <c:v>96054</c:v>
                </c:pt>
                <c:pt idx="3242">
                  <c:v>96055</c:v>
                </c:pt>
                <c:pt idx="3243">
                  <c:v>96059</c:v>
                </c:pt>
                <c:pt idx="3244">
                  <c:v>96062</c:v>
                </c:pt>
                <c:pt idx="3245">
                  <c:v>96068</c:v>
                </c:pt>
                <c:pt idx="3246">
                  <c:v>96074</c:v>
                </c:pt>
                <c:pt idx="3247">
                  <c:v>96076</c:v>
                </c:pt>
                <c:pt idx="3248">
                  <c:v>96081</c:v>
                </c:pt>
                <c:pt idx="3249">
                  <c:v>96084</c:v>
                </c:pt>
                <c:pt idx="3250">
                  <c:v>96088</c:v>
                </c:pt>
                <c:pt idx="3251">
                  <c:v>96090</c:v>
                </c:pt>
                <c:pt idx="3252">
                  <c:v>96097</c:v>
                </c:pt>
                <c:pt idx="3253">
                  <c:v>96100</c:v>
                </c:pt>
                <c:pt idx="3254">
                  <c:v>96101</c:v>
                </c:pt>
                <c:pt idx="3255">
                  <c:v>96106</c:v>
                </c:pt>
                <c:pt idx="3256">
                  <c:v>96110</c:v>
                </c:pt>
                <c:pt idx="3257">
                  <c:v>96113</c:v>
                </c:pt>
                <c:pt idx="3258">
                  <c:v>96118</c:v>
                </c:pt>
                <c:pt idx="3259">
                  <c:v>96123</c:v>
                </c:pt>
                <c:pt idx="3260">
                  <c:v>96128</c:v>
                </c:pt>
                <c:pt idx="3261">
                  <c:v>96131</c:v>
                </c:pt>
                <c:pt idx="3262">
                  <c:v>96136</c:v>
                </c:pt>
                <c:pt idx="3263">
                  <c:v>96140</c:v>
                </c:pt>
                <c:pt idx="3264">
                  <c:v>96144</c:v>
                </c:pt>
                <c:pt idx="3265">
                  <c:v>96145</c:v>
                </c:pt>
                <c:pt idx="3266">
                  <c:v>96147</c:v>
                </c:pt>
                <c:pt idx="3267">
                  <c:v>96149</c:v>
                </c:pt>
                <c:pt idx="3268">
                  <c:v>96151</c:v>
                </c:pt>
                <c:pt idx="3269">
                  <c:v>96157</c:v>
                </c:pt>
                <c:pt idx="3270">
                  <c:v>96162</c:v>
                </c:pt>
                <c:pt idx="3271">
                  <c:v>96166</c:v>
                </c:pt>
                <c:pt idx="3272">
                  <c:v>96174</c:v>
                </c:pt>
                <c:pt idx="3273">
                  <c:v>96179</c:v>
                </c:pt>
                <c:pt idx="3274">
                  <c:v>96184</c:v>
                </c:pt>
                <c:pt idx="3275">
                  <c:v>96190</c:v>
                </c:pt>
                <c:pt idx="3276">
                  <c:v>96197</c:v>
                </c:pt>
                <c:pt idx="3277">
                  <c:v>96201</c:v>
                </c:pt>
                <c:pt idx="3278">
                  <c:v>96206</c:v>
                </c:pt>
                <c:pt idx="3279">
                  <c:v>96210</c:v>
                </c:pt>
                <c:pt idx="3280">
                  <c:v>96215</c:v>
                </c:pt>
                <c:pt idx="3281">
                  <c:v>96219</c:v>
                </c:pt>
                <c:pt idx="3282">
                  <c:v>96223</c:v>
                </c:pt>
                <c:pt idx="3283">
                  <c:v>96226</c:v>
                </c:pt>
                <c:pt idx="3284">
                  <c:v>96232</c:v>
                </c:pt>
                <c:pt idx="3285">
                  <c:v>96236</c:v>
                </c:pt>
                <c:pt idx="3286">
                  <c:v>96240</c:v>
                </c:pt>
                <c:pt idx="3287">
                  <c:v>96246</c:v>
                </c:pt>
                <c:pt idx="3288">
                  <c:v>96252</c:v>
                </c:pt>
                <c:pt idx="3289">
                  <c:v>96258</c:v>
                </c:pt>
                <c:pt idx="3290">
                  <c:v>96263</c:v>
                </c:pt>
                <c:pt idx="3291">
                  <c:v>96266</c:v>
                </c:pt>
                <c:pt idx="3292">
                  <c:v>96271</c:v>
                </c:pt>
                <c:pt idx="3293">
                  <c:v>96276</c:v>
                </c:pt>
                <c:pt idx="3294">
                  <c:v>96279</c:v>
                </c:pt>
                <c:pt idx="3295">
                  <c:v>96285</c:v>
                </c:pt>
                <c:pt idx="3296">
                  <c:v>96289</c:v>
                </c:pt>
                <c:pt idx="3297">
                  <c:v>96296</c:v>
                </c:pt>
                <c:pt idx="3298">
                  <c:v>96298</c:v>
                </c:pt>
                <c:pt idx="3299">
                  <c:v>96300</c:v>
                </c:pt>
                <c:pt idx="3300">
                  <c:v>96302</c:v>
                </c:pt>
                <c:pt idx="3301">
                  <c:v>96308</c:v>
                </c:pt>
                <c:pt idx="3302">
                  <c:v>96313</c:v>
                </c:pt>
                <c:pt idx="3303">
                  <c:v>96315</c:v>
                </c:pt>
                <c:pt idx="3304">
                  <c:v>96321</c:v>
                </c:pt>
                <c:pt idx="3305">
                  <c:v>96323</c:v>
                </c:pt>
                <c:pt idx="3306">
                  <c:v>96329</c:v>
                </c:pt>
                <c:pt idx="3307">
                  <c:v>96333</c:v>
                </c:pt>
                <c:pt idx="3308">
                  <c:v>96335</c:v>
                </c:pt>
                <c:pt idx="3309">
                  <c:v>96340</c:v>
                </c:pt>
                <c:pt idx="3310">
                  <c:v>96344</c:v>
                </c:pt>
                <c:pt idx="3311">
                  <c:v>96348</c:v>
                </c:pt>
                <c:pt idx="3312">
                  <c:v>96354</c:v>
                </c:pt>
                <c:pt idx="3313">
                  <c:v>96355</c:v>
                </c:pt>
                <c:pt idx="3314">
                  <c:v>96361</c:v>
                </c:pt>
                <c:pt idx="3315">
                  <c:v>96366</c:v>
                </c:pt>
                <c:pt idx="3316">
                  <c:v>96369</c:v>
                </c:pt>
                <c:pt idx="3317">
                  <c:v>96375</c:v>
                </c:pt>
                <c:pt idx="3318">
                  <c:v>96379</c:v>
                </c:pt>
                <c:pt idx="3319">
                  <c:v>96383</c:v>
                </c:pt>
                <c:pt idx="3320">
                  <c:v>96387</c:v>
                </c:pt>
                <c:pt idx="3321">
                  <c:v>96392</c:v>
                </c:pt>
                <c:pt idx="3322">
                  <c:v>96399</c:v>
                </c:pt>
                <c:pt idx="3323">
                  <c:v>96404</c:v>
                </c:pt>
                <c:pt idx="3324">
                  <c:v>96409</c:v>
                </c:pt>
                <c:pt idx="3325">
                  <c:v>96411</c:v>
                </c:pt>
                <c:pt idx="3326">
                  <c:v>96412</c:v>
                </c:pt>
                <c:pt idx="3327">
                  <c:v>96415</c:v>
                </c:pt>
                <c:pt idx="3328">
                  <c:v>96419</c:v>
                </c:pt>
                <c:pt idx="3329">
                  <c:v>96421</c:v>
                </c:pt>
                <c:pt idx="3330">
                  <c:v>96423</c:v>
                </c:pt>
                <c:pt idx="3331">
                  <c:v>96428</c:v>
                </c:pt>
                <c:pt idx="3332">
                  <c:v>96431</c:v>
                </c:pt>
                <c:pt idx="3333">
                  <c:v>96441</c:v>
                </c:pt>
                <c:pt idx="3334">
                  <c:v>96447</c:v>
                </c:pt>
                <c:pt idx="3335">
                  <c:v>96450</c:v>
                </c:pt>
                <c:pt idx="3336">
                  <c:v>96453</c:v>
                </c:pt>
                <c:pt idx="3337">
                  <c:v>96458</c:v>
                </c:pt>
                <c:pt idx="3338">
                  <c:v>96462</c:v>
                </c:pt>
                <c:pt idx="3339">
                  <c:v>96466</c:v>
                </c:pt>
                <c:pt idx="3340">
                  <c:v>96471</c:v>
                </c:pt>
                <c:pt idx="3341">
                  <c:v>96477</c:v>
                </c:pt>
                <c:pt idx="3342">
                  <c:v>96483</c:v>
                </c:pt>
                <c:pt idx="3343">
                  <c:v>96484</c:v>
                </c:pt>
                <c:pt idx="3344">
                  <c:v>96486</c:v>
                </c:pt>
                <c:pt idx="3345">
                  <c:v>96488</c:v>
                </c:pt>
                <c:pt idx="3346">
                  <c:v>96490</c:v>
                </c:pt>
                <c:pt idx="3347">
                  <c:v>96491</c:v>
                </c:pt>
                <c:pt idx="3348">
                  <c:v>96494</c:v>
                </c:pt>
                <c:pt idx="3349">
                  <c:v>96498</c:v>
                </c:pt>
                <c:pt idx="3350">
                  <c:v>96502</c:v>
                </c:pt>
                <c:pt idx="3351">
                  <c:v>96506</c:v>
                </c:pt>
                <c:pt idx="3352">
                  <c:v>96510</c:v>
                </c:pt>
                <c:pt idx="3353">
                  <c:v>96512</c:v>
                </c:pt>
                <c:pt idx="3354">
                  <c:v>96518</c:v>
                </c:pt>
                <c:pt idx="3355">
                  <c:v>96521</c:v>
                </c:pt>
                <c:pt idx="3356">
                  <c:v>96523</c:v>
                </c:pt>
                <c:pt idx="3357">
                  <c:v>96528</c:v>
                </c:pt>
                <c:pt idx="3358">
                  <c:v>96529</c:v>
                </c:pt>
                <c:pt idx="3359">
                  <c:v>96530</c:v>
                </c:pt>
                <c:pt idx="3360">
                  <c:v>96533</c:v>
                </c:pt>
                <c:pt idx="3361">
                  <c:v>96539</c:v>
                </c:pt>
                <c:pt idx="3362">
                  <c:v>96545</c:v>
                </c:pt>
                <c:pt idx="3363">
                  <c:v>96552</c:v>
                </c:pt>
                <c:pt idx="3364">
                  <c:v>96556</c:v>
                </c:pt>
                <c:pt idx="3365">
                  <c:v>96557</c:v>
                </c:pt>
                <c:pt idx="3366">
                  <c:v>96559</c:v>
                </c:pt>
                <c:pt idx="3367">
                  <c:v>96564</c:v>
                </c:pt>
                <c:pt idx="3368">
                  <c:v>96566</c:v>
                </c:pt>
                <c:pt idx="3369">
                  <c:v>96572</c:v>
                </c:pt>
                <c:pt idx="3370">
                  <c:v>96576</c:v>
                </c:pt>
                <c:pt idx="3371">
                  <c:v>96581</c:v>
                </c:pt>
                <c:pt idx="3372">
                  <c:v>96587</c:v>
                </c:pt>
                <c:pt idx="3373">
                  <c:v>96588</c:v>
                </c:pt>
                <c:pt idx="3374">
                  <c:v>96592</c:v>
                </c:pt>
                <c:pt idx="3375">
                  <c:v>96593</c:v>
                </c:pt>
                <c:pt idx="3376">
                  <c:v>96595</c:v>
                </c:pt>
                <c:pt idx="3377">
                  <c:v>96596</c:v>
                </c:pt>
                <c:pt idx="3378">
                  <c:v>96600</c:v>
                </c:pt>
                <c:pt idx="3379">
                  <c:v>96605</c:v>
                </c:pt>
                <c:pt idx="3380">
                  <c:v>96608</c:v>
                </c:pt>
                <c:pt idx="3381">
                  <c:v>96611</c:v>
                </c:pt>
                <c:pt idx="3382">
                  <c:v>96613</c:v>
                </c:pt>
                <c:pt idx="3383">
                  <c:v>96614</c:v>
                </c:pt>
                <c:pt idx="3384">
                  <c:v>96615</c:v>
                </c:pt>
                <c:pt idx="3385">
                  <c:v>96620</c:v>
                </c:pt>
                <c:pt idx="3386">
                  <c:v>96621</c:v>
                </c:pt>
                <c:pt idx="3387">
                  <c:v>96626</c:v>
                </c:pt>
                <c:pt idx="3388">
                  <c:v>96630</c:v>
                </c:pt>
                <c:pt idx="3389">
                  <c:v>96631</c:v>
                </c:pt>
                <c:pt idx="3390">
                  <c:v>96635</c:v>
                </c:pt>
                <c:pt idx="3391">
                  <c:v>96641</c:v>
                </c:pt>
                <c:pt idx="3392">
                  <c:v>96645</c:v>
                </c:pt>
                <c:pt idx="3393">
                  <c:v>96646</c:v>
                </c:pt>
                <c:pt idx="3394">
                  <c:v>96651</c:v>
                </c:pt>
                <c:pt idx="3395">
                  <c:v>96652</c:v>
                </c:pt>
                <c:pt idx="3396">
                  <c:v>96658</c:v>
                </c:pt>
                <c:pt idx="3397">
                  <c:v>96662</c:v>
                </c:pt>
                <c:pt idx="3398">
                  <c:v>96666</c:v>
                </c:pt>
                <c:pt idx="3399">
                  <c:v>96669</c:v>
                </c:pt>
                <c:pt idx="3400">
                  <c:v>96671</c:v>
                </c:pt>
                <c:pt idx="3401">
                  <c:v>96674</c:v>
                </c:pt>
                <c:pt idx="3402">
                  <c:v>96675</c:v>
                </c:pt>
                <c:pt idx="3403">
                  <c:v>96678</c:v>
                </c:pt>
                <c:pt idx="3404">
                  <c:v>96681</c:v>
                </c:pt>
                <c:pt idx="3405">
                  <c:v>96687</c:v>
                </c:pt>
                <c:pt idx="3406">
                  <c:v>96690</c:v>
                </c:pt>
                <c:pt idx="3407">
                  <c:v>96696</c:v>
                </c:pt>
                <c:pt idx="3408">
                  <c:v>96699</c:v>
                </c:pt>
                <c:pt idx="3409">
                  <c:v>96702</c:v>
                </c:pt>
                <c:pt idx="3410">
                  <c:v>96703</c:v>
                </c:pt>
                <c:pt idx="3411">
                  <c:v>96708</c:v>
                </c:pt>
                <c:pt idx="3412">
                  <c:v>96709</c:v>
                </c:pt>
                <c:pt idx="3413">
                  <c:v>96713</c:v>
                </c:pt>
                <c:pt idx="3414">
                  <c:v>96718</c:v>
                </c:pt>
                <c:pt idx="3415">
                  <c:v>96722</c:v>
                </c:pt>
                <c:pt idx="3416">
                  <c:v>96723</c:v>
                </c:pt>
                <c:pt idx="3417">
                  <c:v>96724</c:v>
                </c:pt>
                <c:pt idx="3418">
                  <c:v>96729</c:v>
                </c:pt>
                <c:pt idx="3419">
                  <c:v>96731</c:v>
                </c:pt>
                <c:pt idx="3420">
                  <c:v>96733</c:v>
                </c:pt>
                <c:pt idx="3421">
                  <c:v>96737</c:v>
                </c:pt>
                <c:pt idx="3422">
                  <c:v>96741</c:v>
                </c:pt>
                <c:pt idx="3423">
                  <c:v>96744</c:v>
                </c:pt>
                <c:pt idx="3424">
                  <c:v>96746</c:v>
                </c:pt>
                <c:pt idx="3425">
                  <c:v>96752</c:v>
                </c:pt>
                <c:pt idx="3426">
                  <c:v>96756</c:v>
                </c:pt>
                <c:pt idx="3427">
                  <c:v>96758</c:v>
                </c:pt>
                <c:pt idx="3428">
                  <c:v>96764</c:v>
                </c:pt>
                <c:pt idx="3429">
                  <c:v>96767</c:v>
                </c:pt>
                <c:pt idx="3430">
                  <c:v>96769</c:v>
                </c:pt>
                <c:pt idx="3431">
                  <c:v>96771</c:v>
                </c:pt>
                <c:pt idx="3432">
                  <c:v>96775</c:v>
                </c:pt>
                <c:pt idx="3433">
                  <c:v>96776</c:v>
                </c:pt>
                <c:pt idx="3434">
                  <c:v>96778</c:v>
                </c:pt>
                <c:pt idx="3435">
                  <c:v>96783</c:v>
                </c:pt>
                <c:pt idx="3436">
                  <c:v>96786</c:v>
                </c:pt>
                <c:pt idx="3437">
                  <c:v>96790</c:v>
                </c:pt>
                <c:pt idx="3438">
                  <c:v>96792</c:v>
                </c:pt>
                <c:pt idx="3439">
                  <c:v>96795</c:v>
                </c:pt>
                <c:pt idx="3440">
                  <c:v>96798</c:v>
                </c:pt>
                <c:pt idx="3441">
                  <c:v>96801</c:v>
                </c:pt>
                <c:pt idx="3442">
                  <c:v>96808</c:v>
                </c:pt>
                <c:pt idx="3443">
                  <c:v>96810</c:v>
                </c:pt>
                <c:pt idx="3444">
                  <c:v>96813</c:v>
                </c:pt>
                <c:pt idx="3445">
                  <c:v>96816</c:v>
                </c:pt>
                <c:pt idx="3446">
                  <c:v>96824</c:v>
                </c:pt>
                <c:pt idx="3447">
                  <c:v>96830</c:v>
                </c:pt>
                <c:pt idx="3448">
                  <c:v>96831</c:v>
                </c:pt>
                <c:pt idx="3449">
                  <c:v>96834</c:v>
                </c:pt>
                <c:pt idx="3450">
                  <c:v>96837</c:v>
                </c:pt>
                <c:pt idx="3451">
                  <c:v>96839</c:v>
                </c:pt>
                <c:pt idx="3452">
                  <c:v>96841</c:v>
                </c:pt>
                <c:pt idx="3453">
                  <c:v>96846</c:v>
                </c:pt>
                <c:pt idx="3454">
                  <c:v>96849</c:v>
                </c:pt>
                <c:pt idx="3455">
                  <c:v>96851</c:v>
                </c:pt>
                <c:pt idx="3456">
                  <c:v>96852</c:v>
                </c:pt>
                <c:pt idx="3457">
                  <c:v>96853</c:v>
                </c:pt>
                <c:pt idx="3458">
                  <c:v>96856</c:v>
                </c:pt>
                <c:pt idx="3459">
                  <c:v>96860</c:v>
                </c:pt>
                <c:pt idx="3460">
                  <c:v>96862</c:v>
                </c:pt>
                <c:pt idx="3461">
                  <c:v>96866</c:v>
                </c:pt>
                <c:pt idx="3462">
                  <c:v>96870</c:v>
                </c:pt>
                <c:pt idx="3463">
                  <c:v>96875</c:v>
                </c:pt>
                <c:pt idx="3464">
                  <c:v>96879</c:v>
                </c:pt>
                <c:pt idx="3465">
                  <c:v>96881</c:v>
                </c:pt>
                <c:pt idx="3466">
                  <c:v>96882</c:v>
                </c:pt>
                <c:pt idx="3467">
                  <c:v>96886</c:v>
                </c:pt>
                <c:pt idx="3468">
                  <c:v>96893</c:v>
                </c:pt>
                <c:pt idx="3469">
                  <c:v>96894</c:v>
                </c:pt>
                <c:pt idx="3470">
                  <c:v>96896</c:v>
                </c:pt>
                <c:pt idx="3471">
                  <c:v>96898</c:v>
                </c:pt>
                <c:pt idx="3472">
                  <c:v>96906</c:v>
                </c:pt>
                <c:pt idx="3473">
                  <c:v>96909</c:v>
                </c:pt>
                <c:pt idx="3474">
                  <c:v>96911</c:v>
                </c:pt>
                <c:pt idx="3475">
                  <c:v>96915</c:v>
                </c:pt>
                <c:pt idx="3476">
                  <c:v>96921</c:v>
                </c:pt>
                <c:pt idx="3477">
                  <c:v>96925</c:v>
                </c:pt>
                <c:pt idx="3478">
                  <c:v>96926</c:v>
                </c:pt>
                <c:pt idx="3479">
                  <c:v>96930</c:v>
                </c:pt>
                <c:pt idx="3480">
                  <c:v>96933</c:v>
                </c:pt>
                <c:pt idx="3481">
                  <c:v>96937</c:v>
                </c:pt>
                <c:pt idx="3482">
                  <c:v>96938</c:v>
                </c:pt>
                <c:pt idx="3483">
                  <c:v>96942</c:v>
                </c:pt>
                <c:pt idx="3484">
                  <c:v>96948</c:v>
                </c:pt>
                <c:pt idx="3485">
                  <c:v>96950</c:v>
                </c:pt>
                <c:pt idx="3486">
                  <c:v>96952</c:v>
                </c:pt>
                <c:pt idx="3487">
                  <c:v>96957</c:v>
                </c:pt>
                <c:pt idx="3488">
                  <c:v>96959</c:v>
                </c:pt>
                <c:pt idx="3489">
                  <c:v>96961</c:v>
                </c:pt>
                <c:pt idx="3490">
                  <c:v>96964</c:v>
                </c:pt>
                <c:pt idx="3491">
                  <c:v>96966</c:v>
                </c:pt>
                <c:pt idx="3492">
                  <c:v>96970</c:v>
                </c:pt>
                <c:pt idx="3493">
                  <c:v>96972</c:v>
                </c:pt>
                <c:pt idx="3494">
                  <c:v>96976</c:v>
                </c:pt>
                <c:pt idx="3495">
                  <c:v>96977</c:v>
                </c:pt>
                <c:pt idx="3496">
                  <c:v>96982</c:v>
                </c:pt>
                <c:pt idx="3497">
                  <c:v>96985</c:v>
                </c:pt>
                <c:pt idx="3498">
                  <c:v>96990</c:v>
                </c:pt>
                <c:pt idx="3499">
                  <c:v>96992</c:v>
                </c:pt>
                <c:pt idx="3500">
                  <c:v>96993</c:v>
                </c:pt>
                <c:pt idx="3501">
                  <c:v>96994</c:v>
                </c:pt>
                <c:pt idx="3502">
                  <c:v>96998</c:v>
                </c:pt>
                <c:pt idx="3503">
                  <c:v>97003</c:v>
                </c:pt>
                <c:pt idx="3504">
                  <c:v>97008</c:v>
                </c:pt>
                <c:pt idx="3505">
                  <c:v>97011</c:v>
                </c:pt>
                <c:pt idx="3506">
                  <c:v>97013</c:v>
                </c:pt>
                <c:pt idx="3507">
                  <c:v>97014</c:v>
                </c:pt>
                <c:pt idx="3508">
                  <c:v>97016</c:v>
                </c:pt>
                <c:pt idx="3509">
                  <c:v>97017</c:v>
                </c:pt>
                <c:pt idx="3510">
                  <c:v>97020</c:v>
                </c:pt>
                <c:pt idx="3511">
                  <c:v>97026</c:v>
                </c:pt>
                <c:pt idx="3512">
                  <c:v>97029</c:v>
                </c:pt>
                <c:pt idx="3513">
                  <c:v>97034</c:v>
                </c:pt>
                <c:pt idx="3514">
                  <c:v>97036</c:v>
                </c:pt>
                <c:pt idx="3515">
                  <c:v>97037</c:v>
                </c:pt>
                <c:pt idx="3516">
                  <c:v>97039</c:v>
                </c:pt>
                <c:pt idx="3517">
                  <c:v>97043</c:v>
                </c:pt>
                <c:pt idx="3518">
                  <c:v>97047</c:v>
                </c:pt>
                <c:pt idx="3519">
                  <c:v>97048</c:v>
                </c:pt>
                <c:pt idx="3520">
                  <c:v>97050</c:v>
                </c:pt>
                <c:pt idx="3521">
                  <c:v>97051</c:v>
                </c:pt>
                <c:pt idx="3522">
                  <c:v>97057</c:v>
                </c:pt>
                <c:pt idx="3523">
                  <c:v>97059</c:v>
                </c:pt>
                <c:pt idx="3524">
                  <c:v>97063</c:v>
                </c:pt>
                <c:pt idx="3525">
                  <c:v>97067</c:v>
                </c:pt>
                <c:pt idx="3526">
                  <c:v>97069</c:v>
                </c:pt>
                <c:pt idx="3527">
                  <c:v>97070</c:v>
                </c:pt>
                <c:pt idx="3528">
                  <c:v>97072</c:v>
                </c:pt>
                <c:pt idx="3529">
                  <c:v>97076</c:v>
                </c:pt>
                <c:pt idx="3530">
                  <c:v>97078</c:v>
                </c:pt>
                <c:pt idx="3531">
                  <c:v>97081</c:v>
                </c:pt>
                <c:pt idx="3532">
                  <c:v>97086</c:v>
                </c:pt>
                <c:pt idx="3533">
                  <c:v>97088</c:v>
                </c:pt>
                <c:pt idx="3534">
                  <c:v>97089</c:v>
                </c:pt>
                <c:pt idx="3535">
                  <c:v>97090</c:v>
                </c:pt>
                <c:pt idx="3536">
                  <c:v>97092</c:v>
                </c:pt>
                <c:pt idx="3537">
                  <c:v>97097</c:v>
                </c:pt>
                <c:pt idx="3538">
                  <c:v>97100</c:v>
                </c:pt>
                <c:pt idx="3539">
                  <c:v>97103</c:v>
                </c:pt>
                <c:pt idx="3540">
                  <c:v>97104</c:v>
                </c:pt>
                <c:pt idx="3541">
                  <c:v>97106</c:v>
                </c:pt>
                <c:pt idx="3542">
                  <c:v>97108</c:v>
                </c:pt>
                <c:pt idx="3543">
                  <c:v>97110</c:v>
                </c:pt>
                <c:pt idx="3544">
                  <c:v>97113</c:v>
                </c:pt>
                <c:pt idx="3545">
                  <c:v>97114</c:v>
                </c:pt>
                <c:pt idx="3546">
                  <c:v>97119</c:v>
                </c:pt>
                <c:pt idx="3547">
                  <c:v>97122</c:v>
                </c:pt>
                <c:pt idx="3548">
                  <c:v>97125</c:v>
                </c:pt>
                <c:pt idx="3549">
                  <c:v>97130</c:v>
                </c:pt>
                <c:pt idx="3550">
                  <c:v>97133</c:v>
                </c:pt>
                <c:pt idx="3551">
                  <c:v>97138</c:v>
                </c:pt>
                <c:pt idx="3552">
                  <c:v>97140</c:v>
                </c:pt>
                <c:pt idx="3553">
                  <c:v>97142</c:v>
                </c:pt>
                <c:pt idx="3554">
                  <c:v>97145</c:v>
                </c:pt>
                <c:pt idx="3555">
                  <c:v>97149</c:v>
                </c:pt>
                <c:pt idx="3556">
                  <c:v>97151</c:v>
                </c:pt>
                <c:pt idx="3557">
                  <c:v>97153</c:v>
                </c:pt>
                <c:pt idx="3558">
                  <c:v>97154</c:v>
                </c:pt>
                <c:pt idx="3559">
                  <c:v>97157</c:v>
                </c:pt>
                <c:pt idx="3560">
                  <c:v>97159</c:v>
                </c:pt>
                <c:pt idx="3561">
                  <c:v>97163</c:v>
                </c:pt>
                <c:pt idx="3562">
                  <c:v>97167</c:v>
                </c:pt>
                <c:pt idx="3563">
                  <c:v>97170</c:v>
                </c:pt>
                <c:pt idx="3564">
                  <c:v>97173</c:v>
                </c:pt>
                <c:pt idx="3565">
                  <c:v>97177</c:v>
                </c:pt>
                <c:pt idx="3566">
                  <c:v>97182</c:v>
                </c:pt>
                <c:pt idx="3567">
                  <c:v>97188</c:v>
                </c:pt>
                <c:pt idx="3568">
                  <c:v>97189</c:v>
                </c:pt>
                <c:pt idx="3569">
                  <c:v>97192</c:v>
                </c:pt>
                <c:pt idx="3570">
                  <c:v>97193</c:v>
                </c:pt>
                <c:pt idx="3571">
                  <c:v>97197</c:v>
                </c:pt>
                <c:pt idx="3572">
                  <c:v>97199</c:v>
                </c:pt>
                <c:pt idx="3573">
                  <c:v>97200</c:v>
                </c:pt>
                <c:pt idx="3574">
                  <c:v>97203</c:v>
                </c:pt>
                <c:pt idx="3575">
                  <c:v>97204</c:v>
                </c:pt>
                <c:pt idx="3576">
                  <c:v>97207</c:v>
                </c:pt>
                <c:pt idx="3577">
                  <c:v>97208</c:v>
                </c:pt>
                <c:pt idx="3578">
                  <c:v>97212</c:v>
                </c:pt>
                <c:pt idx="3579">
                  <c:v>97215</c:v>
                </c:pt>
                <c:pt idx="3580">
                  <c:v>97220</c:v>
                </c:pt>
                <c:pt idx="3581">
                  <c:v>97223</c:v>
                </c:pt>
                <c:pt idx="3582">
                  <c:v>97225</c:v>
                </c:pt>
                <c:pt idx="3583">
                  <c:v>97228</c:v>
                </c:pt>
                <c:pt idx="3584">
                  <c:v>97232</c:v>
                </c:pt>
                <c:pt idx="3585">
                  <c:v>97235</c:v>
                </c:pt>
                <c:pt idx="3586">
                  <c:v>97236</c:v>
                </c:pt>
                <c:pt idx="3587">
                  <c:v>97239</c:v>
                </c:pt>
                <c:pt idx="3588">
                  <c:v>97242</c:v>
                </c:pt>
                <c:pt idx="3589">
                  <c:v>97245</c:v>
                </c:pt>
                <c:pt idx="3590">
                  <c:v>97249</c:v>
                </c:pt>
                <c:pt idx="3591">
                  <c:v>97250</c:v>
                </c:pt>
                <c:pt idx="3592">
                  <c:v>97252</c:v>
                </c:pt>
                <c:pt idx="3593">
                  <c:v>97257</c:v>
                </c:pt>
                <c:pt idx="3594">
                  <c:v>97263</c:v>
                </c:pt>
                <c:pt idx="3595">
                  <c:v>97270</c:v>
                </c:pt>
                <c:pt idx="3596">
                  <c:v>97276</c:v>
                </c:pt>
                <c:pt idx="3597">
                  <c:v>97277</c:v>
                </c:pt>
                <c:pt idx="3598">
                  <c:v>97282</c:v>
                </c:pt>
                <c:pt idx="3599">
                  <c:v>97284</c:v>
                </c:pt>
                <c:pt idx="3600">
                  <c:v>97289</c:v>
                </c:pt>
                <c:pt idx="3601">
                  <c:v>97293</c:v>
                </c:pt>
                <c:pt idx="3602">
                  <c:v>97298</c:v>
                </c:pt>
                <c:pt idx="3603">
                  <c:v>97301</c:v>
                </c:pt>
                <c:pt idx="3604">
                  <c:v>97304</c:v>
                </c:pt>
                <c:pt idx="3605">
                  <c:v>97305</c:v>
                </c:pt>
                <c:pt idx="3606">
                  <c:v>97308</c:v>
                </c:pt>
                <c:pt idx="3607">
                  <c:v>97310</c:v>
                </c:pt>
                <c:pt idx="3608">
                  <c:v>97311</c:v>
                </c:pt>
                <c:pt idx="3609">
                  <c:v>97315</c:v>
                </c:pt>
                <c:pt idx="3610">
                  <c:v>97316</c:v>
                </c:pt>
                <c:pt idx="3611">
                  <c:v>97321</c:v>
                </c:pt>
                <c:pt idx="3612">
                  <c:v>97323</c:v>
                </c:pt>
                <c:pt idx="3613">
                  <c:v>97326</c:v>
                </c:pt>
                <c:pt idx="3614">
                  <c:v>97327</c:v>
                </c:pt>
                <c:pt idx="3615">
                  <c:v>97331</c:v>
                </c:pt>
                <c:pt idx="3616">
                  <c:v>97336</c:v>
                </c:pt>
                <c:pt idx="3617">
                  <c:v>97337</c:v>
                </c:pt>
                <c:pt idx="3618">
                  <c:v>97339</c:v>
                </c:pt>
                <c:pt idx="3619">
                  <c:v>97343</c:v>
                </c:pt>
                <c:pt idx="3620">
                  <c:v>97346</c:v>
                </c:pt>
                <c:pt idx="3621">
                  <c:v>97347</c:v>
                </c:pt>
                <c:pt idx="3622">
                  <c:v>97350</c:v>
                </c:pt>
                <c:pt idx="3623">
                  <c:v>97351</c:v>
                </c:pt>
                <c:pt idx="3624">
                  <c:v>97356</c:v>
                </c:pt>
                <c:pt idx="3625">
                  <c:v>97361</c:v>
                </c:pt>
                <c:pt idx="3626">
                  <c:v>97362</c:v>
                </c:pt>
                <c:pt idx="3627">
                  <c:v>97368</c:v>
                </c:pt>
                <c:pt idx="3628">
                  <c:v>97369</c:v>
                </c:pt>
                <c:pt idx="3629">
                  <c:v>97373</c:v>
                </c:pt>
                <c:pt idx="3630">
                  <c:v>97378</c:v>
                </c:pt>
                <c:pt idx="3631">
                  <c:v>97381</c:v>
                </c:pt>
                <c:pt idx="3632">
                  <c:v>97386</c:v>
                </c:pt>
                <c:pt idx="3633">
                  <c:v>97387</c:v>
                </c:pt>
                <c:pt idx="3634">
                  <c:v>97391</c:v>
                </c:pt>
                <c:pt idx="3635">
                  <c:v>97393</c:v>
                </c:pt>
                <c:pt idx="3636">
                  <c:v>97395</c:v>
                </c:pt>
                <c:pt idx="3637">
                  <c:v>97396</c:v>
                </c:pt>
                <c:pt idx="3638">
                  <c:v>97399</c:v>
                </c:pt>
                <c:pt idx="3639">
                  <c:v>97403</c:v>
                </c:pt>
                <c:pt idx="3640">
                  <c:v>97406</c:v>
                </c:pt>
                <c:pt idx="3641">
                  <c:v>97408</c:v>
                </c:pt>
                <c:pt idx="3642">
                  <c:v>97411</c:v>
                </c:pt>
                <c:pt idx="3643">
                  <c:v>97416</c:v>
                </c:pt>
                <c:pt idx="3644">
                  <c:v>97419</c:v>
                </c:pt>
                <c:pt idx="3645">
                  <c:v>97422</c:v>
                </c:pt>
                <c:pt idx="3646">
                  <c:v>97424</c:v>
                </c:pt>
                <c:pt idx="3647">
                  <c:v>97430</c:v>
                </c:pt>
                <c:pt idx="3648">
                  <c:v>97434</c:v>
                </c:pt>
                <c:pt idx="3649">
                  <c:v>97435</c:v>
                </c:pt>
                <c:pt idx="3650">
                  <c:v>97436</c:v>
                </c:pt>
                <c:pt idx="3651">
                  <c:v>97440</c:v>
                </c:pt>
                <c:pt idx="3652">
                  <c:v>97443</c:v>
                </c:pt>
                <c:pt idx="3653">
                  <c:v>97445</c:v>
                </c:pt>
                <c:pt idx="3654">
                  <c:v>97447</c:v>
                </c:pt>
                <c:pt idx="3655">
                  <c:v>97448</c:v>
                </c:pt>
                <c:pt idx="3656">
                  <c:v>97453</c:v>
                </c:pt>
                <c:pt idx="3657">
                  <c:v>97456</c:v>
                </c:pt>
                <c:pt idx="3658">
                  <c:v>97458</c:v>
                </c:pt>
                <c:pt idx="3659">
                  <c:v>97460</c:v>
                </c:pt>
                <c:pt idx="3660">
                  <c:v>97461</c:v>
                </c:pt>
                <c:pt idx="3661">
                  <c:v>97462</c:v>
                </c:pt>
                <c:pt idx="3662">
                  <c:v>97463</c:v>
                </c:pt>
                <c:pt idx="3663">
                  <c:v>97468</c:v>
                </c:pt>
                <c:pt idx="3664">
                  <c:v>97470</c:v>
                </c:pt>
                <c:pt idx="3665">
                  <c:v>97474</c:v>
                </c:pt>
                <c:pt idx="3666">
                  <c:v>97475</c:v>
                </c:pt>
                <c:pt idx="3667">
                  <c:v>97480</c:v>
                </c:pt>
                <c:pt idx="3668">
                  <c:v>97481</c:v>
                </c:pt>
                <c:pt idx="3669">
                  <c:v>97484</c:v>
                </c:pt>
                <c:pt idx="3670">
                  <c:v>97487</c:v>
                </c:pt>
                <c:pt idx="3671">
                  <c:v>97490</c:v>
                </c:pt>
                <c:pt idx="3672">
                  <c:v>97495</c:v>
                </c:pt>
                <c:pt idx="3673">
                  <c:v>97498</c:v>
                </c:pt>
                <c:pt idx="3674">
                  <c:v>97499</c:v>
                </c:pt>
                <c:pt idx="3675">
                  <c:v>97502</c:v>
                </c:pt>
                <c:pt idx="3676">
                  <c:v>97508</c:v>
                </c:pt>
                <c:pt idx="3677">
                  <c:v>97511</c:v>
                </c:pt>
                <c:pt idx="3678">
                  <c:v>97512</c:v>
                </c:pt>
                <c:pt idx="3679">
                  <c:v>97514</c:v>
                </c:pt>
                <c:pt idx="3680">
                  <c:v>97516</c:v>
                </c:pt>
                <c:pt idx="3681">
                  <c:v>97517</c:v>
                </c:pt>
                <c:pt idx="3682">
                  <c:v>97520</c:v>
                </c:pt>
                <c:pt idx="3683">
                  <c:v>97522</c:v>
                </c:pt>
                <c:pt idx="3684">
                  <c:v>97526</c:v>
                </c:pt>
                <c:pt idx="3685">
                  <c:v>97530</c:v>
                </c:pt>
                <c:pt idx="3686">
                  <c:v>97531</c:v>
                </c:pt>
                <c:pt idx="3687">
                  <c:v>97534</c:v>
                </c:pt>
                <c:pt idx="3688">
                  <c:v>97538</c:v>
                </c:pt>
                <c:pt idx="3689">
                  <c:v>97540</c:v>
                </c:pt>
                <c:pt idx="3690">
                  <c:v>97543</c:v>
                </c:pt>
                <c:pt idx="3691">
                  <c:v>97546</c:v>
                </c:pt>
                <c:pt idx="3692">
                  <c:v>97547</c:v>
                </c:pt>
                <c:pt idx="3693">
                  <c:v>97551</c:v>
                </c:pt>
                <c:pt idx="3694">
                  <c:v>97554</c:v>
                </c:pt>
                <c:pt idx="3695">
                  <c:v>97558</c:v>
                </c:pt>
                <c:pt idx="3696">
                  <c:v>97560</c:v>
                </c:pt>
                <c:pt idx="3697">
                  <c:v>97564</c:v>
                </c:pt>
                <c:pt idx="3698">
                  <c:v>97566</c:v>
                </c:pt>
                <c:pt idx="3699">
                  <c:v>97567</c:v>
                </c:pt>
                <c:pt idx="3700">
                  <c:v>97569</c:v>
                </c:pt>
                <c:pt idx="3701">
                  <c:v>97571</c:v>
                </c:pt>
                <c:pt idx="3702">
                  <c:v>97574</c:v>
                </c:pt>
                <c:pt idx="3703">
                  <c:v>97576</c:v>
                </c:pt>
                <c:pt idx="3704">
                  <c:v>97578</c:v>
                </c:pt>
                <c:pt idx="3705">
                  <c:v>97580</c:v>
                </c:pt>
                <c:pt idx="3706">
                  <c:v>97582</c:v>
                </c:pt>
                <c:pt idx="3707">
                  <c:v>97584</c:v>
                </c:pt>
                <c:pt idx="3708">
                  <c:v>97587</c:v>
                </c:pt>
                <c:pt idx="3709">
                  <c:v>97589</c:v>
                </c:pt>
                <c:pt idx="3710">
                  <c:v>97591</c:v>
                </c:pt>
                <c:pt idx="3711">
                  <c:v>97597</c:v>
                </c:pt>
                <c:pt idx="3712">
                  <c:v>97600</c:v>
                </c:pt>
                <c:pt idx="3713">
                  <c:v>97601</c:v>
                </c:pt>
                <c:pt idx="3714">
                  <c:v>97602</c:v>
                </c:pt>
                <c:pt idx="3715">
                  <c:v>97604</c:v>
                </c:pt>
                <c:pt idx="3716">
                  <c:v>97606</c:v>
                </c:pt>
                <c:pt idx="3717">
                  <c:v>97608</c:v>
                </c:pt>
                <c:pt idx="3718">
                  <c:v>97612</c:v>
                </c:pt>
                <c:pt idx="3719">
                  <c:v>97615</c:v>
                </c:pt>
                <c:pt idx="3720">
                  <c:v>97617</c:v>
                </c:pt>
                <c:pt idx="3721">
                  <c:v>97619</c:v>
                </c:pt>
                <c:pt idx="3722">
                  <c:v>97623</c:v>
                </c:pt>
                <c:pt idx="3723">
                  <c:v>97625</c:v>
                </c:pt>
                <c:pt idx="3724">
                  <c:v>97627</c:v>
                </c:pt>
                <c:pt idx="3725">
                  <c:v>97629</c:v>
                </c:pt>
                <c:pt idx="3726">
                  <c:v>97634</c:v>
                </c:pt>
                <c:pt idx="3727">
                  <c:v>97635</c:v>
                </c:pt>
                <c:pt idx="3728">
                  <c:v>97641</c:v>
                </c:pt>
                <c:pt idx="3729">
                  <c:v>97647</c:v>
                </c:pt>
                <c:pt idx="3730">
                  <c:v>97650</c:v>
                </c:pt>
                <c:pt idx="3731">
                  <c:v>97651</c:v>
                </c:pt>
                <c:pt idx="3732">
                  <c:v>97652</c:v>
                </c:pt>
                <c:pt idx="3733">
                  <c:v>97655</c:v>
                </c:pt>
                <c:pt idx="3734">
                  <c:v>97660</c:v>
                </c:pt>
                <c:pt idx="3735">
                  <c:v>97661</c:v>
                </c:pt>
                <c:pt idx="3736">
                  <c:v>97662</c:v>
                </c:pt>
                <c:pt idx="3737">
                  <c:v>97666</c:v>
                </c:pt>
                <c:pt idx="3738">
                  <c:v>97667</c:v>
                </c:pt>
                <c:pt idx="3739">
                  <c:v>97669</c:v>
                </c:pt>
                <c:pt idx="3740">
                  <c:v>97671</c:v>
                </c:pt>
                <c:pt idx="3741">
                  <c:v>97676</c:v>
                </c:pt>
                <c:pt idx="3742">
                  <c:v>97678</c:v>
                </c:pt>
                <c:pt idx="3743">
                  <c:v>97679</c:v>
                </c:pt>
                <c:pt idx="3744">
                  <c:v>97680</c:v>
                </c:pt>
                <c:pt idx="3745">
                  <c:v>97681</c:v>
                </c:pt>
                <c:pt idx="3746">
                  <c:v>97684</c:v>
                </c:pt>
                <c:pt idx="3747">
                  <c:v>97686</c:v>
                </c:pt>
                <c:pt idx="3748">
                  <c:v>97688</c:v>
                </c:pt>
                <c:pt idx="3749">
                  <c:v>97694</c:v>
                </c:pt>
                <c:pt idx="3750">
                  <c:v>97696</c:v>
                </c:pt>
                <c:pt idx="3751">
                  <c:v>97698</c:v>
                </c:pt>
                <c:pt idx="3752">
                  <c:v>97700</c:v>
                </c:pt>
                <c:pt idx="3753">
                  <c:v>97703</c:v>
                </c:pt>
                <c:pt idx="3754">
                  <c:v>97708</c:v>
                </c:pt>
                <c:pt idx="3755">
                  <c:v>97710</c:v>
                </c:pt>
                <c:pt idx="3756">
                  <c:v>97715</c:v>
                </c:pt>
                <c:pt idx="3757">
                  <c:v>97717</c:v>
                </c:pt>
                <c:pt idx="3758">
                  <c:v>97718</c:v>
                </c:pt>
                <c:pt idx="3759">
                  <c:v>97722</c:v>
                </c:pt>
                <c:pt idx="3760">
                  <c:v>97725</c:v>
                </c:pt>
                <c:pt idx="3761">
                  <c:v>97727</c:v>
                </c:pt>
                <c:pt idx="3762">
                  <c:v>97729</c:v>
                </c:pt>
                <c:pt idx="3763">
                  <c:v>97733</c:v>
                </c:pt>
                <c:pt idx="3764">
                  <c:v>97736</c:v>
                </c:pt>
                <c:pt idx="3765">
                  <c:v>97738</c:v>
                </c:pt>
                <c:pt idx="3766">
                  <c:v>97741</c:v>
                </c:pt>
                <c:pt idx="3767">
                  <c:v>97745</c:v>
                </c:pt>
                <c:pt idx="3768">
                  <c:v>97746</c:v>
                </c:pt>
                <c:pt idx="3769">
                  <c:v>97748</c:v>
                </c:pt>
                <c:pt idx="3770">
                  <c:v>97749</c:v>
                </c:pt>
                <c:pt idx="3771">
                  <c:v>97750</c:v>
                </c:pt>
                <c:pt idx="3772">
                  <c:v>97751</c:v>
                </c:pt>
                <c:pt idx="3773">
                  <c:v>97754</c:v>
                </c:pt>
                <c:pt idx="3774">
                  <c:v>97756</c:v>
                </c:pt>
                <c:pt idx="3775">
                  <c:v>97757</c:v>
                </c:pt>
                <c:pt idx="3776">
                  <c:v>97763</c:v>
                </c:pt>
                <c:pt idx="3777">
                  <c:v>97764</c:v>
                </c:pt>
                <c:pt idx="3778">
                  <c:v>97765</c:v>
                </c:pt>
                <c:pt idx="3779">
                  <c:v>97770</c:v>
                </c:pt>
                <c:pt idx="3780">
                  <c:v>97773</c:v>
                </c:pt>
                <c:pt idx="3781">
                  <c:v>97779</c:v>
                </c:pt>
                <c:pt idx="3782">
                  <c:v>97780</c:v>
                </c:pt>
                <c:pt idx="3783">
                  <c:v>97783</c:v>
                </c:pt>
                <c:pt idx="3784">
                  <c:v>97784</c:v>
                </c:pt>
                <c:pt idx="3785">
                  <c:v>97786</c:v>
                </c:pt>
                <c:pt idx="3786">
                  <c:v>97789</c:v>
                </c:pt>
                <c:pt idx="3787">
                  <c:v>97791</c:v>
                </c:pt>
                <c:pt idx="3788">
                  <c:v>97796</c:v>
                </c:pt>
                <c:pt idx="3789">
                  <c:v>97799</c:v>
                </c:pt>
                <c:pt idx="3790">
                  <c:v>97802</c:v>
                </c:pt>
                <c:pt idx="3791">
                  <c:v>97804</c:v>
                </c:pt>
                <c:pt idx="3792">
                  <c:v>97805</c:v>
                </c:pt>
                <c:pt idx="3793">
                  <c:v>97806</c:v>
                </c:pt>
                <c:pt idx="3794">
                  <c:v>97808</c:v>
                </c:pt>
                <c:pt idx="3795">
                  <c:v>97809</c:v>
                </c:pt>
                <c:pt idx="3796">
                  <c:v>97814</c:v>
                </c:pt>
                <c:pt idx="3797">
                  <c:v>97817</c:v>
                </c:pt>
                <c:pt idx="3798">
                  <c:v>97821</c:v>
                </c:pt>
                <c:pt idx="3799">
                  <c:v>97822</c:v>
                </c:pt>
                <c:pt idx="3800">
                  <c:v>97824</c:v>
                </c:pt>
                <c:pt idx="3801">
                  <c:v>97827</c:v>
                </c:pt>
                <c:pt idx="3802">
                  <c:v>97828</c:v>
                </c:pt>
                <c:pt idx="3803">
                  <c:v>97835</c:v>
                </c:pt>
                <c:pt idx="3804">
                  <c:v>97837</c:v>
                </c:pt>
                <c:pt idx="3805">
                  <c:v>97840</c:v>
                </c:pt>
                <c:pt idx="3806">
                  <c:v>97841</c:v>
                </c:pt>
                <c:pt idx="3807">
                  <c:v>97842</c:v>
                </c:pt>
                <c:pt idx="3808">
                  <c:v>97843</c:v>
                </c:pt>
                <c:pt idx="3809">
                  <c:v>97846</c:v>
                </c:pt>
                <c:pt idx="3810">
                  <c:v>97848</c:v>
                </c:pt>
                <c:pt idx="3811">
                  <c:v>97849</c:v>
                </c:pt>
                <c:pt idx="3812">
                  <c:v>97851</c:v>
                </c:pt>
                <c:pt idx="3813">
                  <c:v>97853</c:v>
                </c:pt>
                <c:pt idx="3814">
                  <c:v>97857</c:v>
                </c:pt>
                <c:pt idx="3815">
                  <c:v>97858</c:v>
                </c:pt>
                <c:pt idx="3816">
                  <c:v>97859</c:v>
                </c:pt>
                <c:pt idx="3817">
                  <c:v>97860</c:v>
                </c:pt>
                <c:pt idx="3818">
                  <c:v>97861</c:v>
                </c:pt>
                <c:pt idx="3819">
                  <c:v>97863</c:v>
                </c:pt>
                <c:pt idx="3820">
                  <c:v>97867</c:v>
                </c:pt>
                <c:pt idx="3821">
                  <c:v>97868</c:v>
                </c:pt>
                <c:pt idx="3822">
                  <c:v>97874</c:v>
                </c:pt>
                <c:pt idx="3823">
                  <c:v>97875</c:v>
                </c:pt>
                <c:pt idx="3824">
                  <c:v>97878</c:v>
                </c:pt>
                <c:pt idx="3825">
                  <c:v>97880</c:v>
                </c:pt>
                <c:pt idx="3826">
                  <c:v>97885</c:v>
                </c:pt>
                <c:pt idx="3827">
                  <c:v>97886</c:v>
                </c:pt>
                <c:pt idx="3828">
                  <c:v>97891</c:v>
                </c:pt>
                <c:pt idx="3829">
                  <c:v>97892</c:v>
                </c:pt>
                <c:pt idx="3830">
                  <c:v>97894</c:v>
                </c:pt>
                <c:pt idx="3831">
                  <c:v>97896</c:v>
                </c:pt>
                <c:pt idx="3832">
                  <c:v>97899</c:v>
                </c:pt>
                <c:pt idx="3833">
                  <c:v>97901</c:v>
                </c:pt>
                <c:pt idx="3834">
                  <c:v>97902</c:v>
                </c:pt>
                <c:pt idx="3835">
                  <c:v>97903</c:v>
                </c:pt>
                <c:pt idx="3836">
                  <c:v>97906</c:v>
                </c:pt>
                <c:pt idx="3837">
                  <c:v>97908</c:v>
                </c:pt>
                <c:pt idx="3838">
                  <c:v>97909</c:v>
                </c:pt>
                <c:pt idx="3839">
                  <c:v>97910</c:v>
                </c:pt>
                <c:pt idx="3840">
                  <c:v>97912</c:v>
                </c:pt>
                <c:pt idx="3841">
                  <c:v>97913</c:v>
                </c:pt>
                <c:pt idx="3842">
                  <c:v>97916</c:v>
                </c:pt>
                <c:pt idx="3843">
                  <c:v>97917</c:v>
                </c:pt>
                <c:pt idx="3844">
                  <c:v>97920</c:v>
                </c:pt>
                <c:pt idx="3845">
                  <c:v>97922</c:v>
                </c:pt>
                <c:pt idx="3846">
                  <c:v>97927</c:v>
                </c:pt>
                <c:pt idx="3847">
                  <c:v>97931</c:v>
                </c:pt>
                <c:pt idx="3848">
                  <c:v>97935</c:v>
                </c:pt>
                <c:pt idx="3849">
                  <c:v>97938</c:v>
                </c:pt>
                <c:pt idx="3850">
                  <c:v>97941</c:v>
                </c:pt>
                <c:pt idx="3851">
                  <c:v>97944</c:v>
                </c:pt>
                <c:pt idx="3852">
                  <c:v>97946</c:v>
                </c:pt>
                <c:pt idx="3853">
                  <c:v>97947</c:v>
                </c:pt>
                <c:pt idx="3854">
                  <c:v>97949</c:v>
                </c:pt>
                <c:pt idx="3855">
                  <c:v>97952</c:v>
                </c:pt>
                <c:pt idx="3856">
                  <c:v>97953</c:v>
                </c:pt>
                <c:pt idx="3857">
                  <c:v>97955</c:v>
                </c:pt>
                <c:pt idx="3858">
                  <c:v>97957</c:v>
                </c:pt>
                <c:pt idx="3859">
                  <c:v>97962</c:v>
                </c:pt>
                <c:pt idx="3860">
                  <c:v>97966</c:v>
                </c:pt>
                <c:pt idx="3861">
                  <c:v>97967</c:v>
                </c:pt>
                <c:pt idx="3862">
                  <c:v>97971</c:v>
                </c:pt>
                <c:pt idx="3863">
                  <c:v>97972</c:v>
                </c:pt>
                <c:pt idx="3864">
                  <c:v>97973</c:v>
                </c:pt>
                <c:pt idx="3865">
                  <c:v>97974</c:v>
                </c:pt>
                <c:pt idx="3866">
                  <c:v>97975</c:v>
                </c:pt>
                <c:pt idx="3867">
                  <c:v>97978</c:v>
                </c:pt>
                <c:pt idx="3868">
                  <c:v>97980</c:v>
                </c:pt>
                <c:pt idx="3869">
                  <c:v>97982</c:v>
                </c:pt>
                <c:pt idx="3870">
                  <c:v>97983</c:v>
                </c:pt>
                <c:pt idx="3871">
                  <c:v>97984</c:v>
                </c:pt>
                <c:pt idx="3872">
                  <c:v>97985</c:v>
                </c:pt>
                <c:pt idx="3873">
                  <c:v>97986</c:v>
                </c:pt>
                <c:pt idx="3874">
                  <c:v>97987</c:v>
                </c:pt>
                <c:pt idx="3875">
                  <c:v>97991</c:v>
                </c:pt>
                <c:pt idx="3876">
                  <c:v>97993</c:v>
                </c:pt>
                <c:pt idx="3877">
                  <c:v>97994</c:v>
                </c:pt>
                <c:pt idx="3878">
                  <c:v>97997</c:v>
                </c:pt>
                <c:pt idx="3879">
                  <c:v>98001</c:v>
                </c:pt>
                <c:pt idx="3880">
                  <c:v>98003</c:v>
                </c:pt>
                <c:pt idx="3881">
                  <c:v>98006</c:v>
                </c:pt>
                <c:pt idx="3882">
                  <c:v>98008</c:v>
                </c:pt>
                <c:pt idx="3883">
                  <c:v>98009</c:v>
                </c:pt>
                <c:pt idx="3884">
                  <c:v>98011</c:v>
                </c:pt>
                <c:pt idx="3885">
                  <c:v>98015</c:v>
                </c:pt>
                <c:pt idx="3886">
                  <c:v>98018</c:v>
                </c:pt>
                <c:pt idx="3887">
                  <c:v>98021</c:v>
                </c:pt>
                <c:pt idx="3888">
                  <c:v>98022</c:v>
                </c:pt>
                <c:pt idx="3889">
                  <c:v>98023</c:v>
                </c:pt>
                <c:pt idx="3890">
                  <c:v>98025</c:v>
                </c:pt>
                <c:pt idx="3891">
                  <c:v>98027</c:v>
                </c:pt>
                <c:pt idx="3892">
                  <c:v>98029</c:v>
                </c:pt>
                <c:pt idx="3893">
                  <c:v>98032</c:v>
                </c:pt>
                <c:pt idx="3894">
                  <c:v>98034</c:v>
                </c:pt>
                <c:pt idx="3895">
                  <c:v>98036</c:v>
                </c:pt>
                <c:pt idx="3896">
                  <c:v>98037</c:v>
                </c:pt>
                <c:pt idx="3897">
                  <c:v>98039</c:v>
                </c:pt>
                <c:pt idx="3898">
                  <c:v>98041</c:v>
                </c:pt>
                <c:pt idx="3899">
                  <c:v>98045</c:v>
                </c:pt>
                <c:pt idx="3900">
                  <c:v>98048</c:v>
                </c:pt>
                <c:pt idx="3901">
                  <c:v>98053</c:v>
                </c:pt>
                <c:pt idx="3902">
                  <c:v>98054</c:v>
                </c:pt>
                <c:pt idx="3903">
                  <c:v>98058</c:v>
                </c:pt>
                <c:pt idx="3904">
                  <c:v>98060</c:v>
                </c:pt>
                <c:pt idx="3905">
                  <c:v>98061</c:v>
                </c:pt>
                <c:pt idx="3906">
                  <c:v>98063</c:v>
                </c:pt>
                <c:pt idx="3907">
                  <c:v>98065</c:v>
                </c:pt>
                <c:pt idx="3908">
                  <c:v>98066</c:v>
                </c:pt>
                <c:pt idx="3909">
                  <c:v>98068</c:v>
                </c:pt>
                <c:pt idx="3910">
                  <c:v>98071</c:v>
                </c:pt>
                <c:pt idx="3911">
                  <c:v>98072</c:v>
                </c:pt>
                <c:pt idx="3912">
                  <c:v>98074</c:v>
                </c:pt>
                <c:pt idx="3913">
                  <c:v>98076</c:v>
                </c:pt>
                <c:pt idx="3914">
                  <c:v>98077</c:v>
                </c:pt>
                <c:pt idx="3915">
                  <c:v>98079</c:v>
                </c:pt>
                <c:pt idx="3916">
                  <c:v>98081</c:v>
                </c:pt>
                <c:pt idx="3917">
                  <c:v>98083</c:v>
                </c:pt>
                <c:pt idx="3918">
                  <c:v>98087</c:v>
                </c:pt>
                <c:pt idx="3919">
                  <c:v>98090</c:v>
                </c:pt>
                <c:pt idx="3920">
                  <c:v>98092</c:v>
                </c:pt>
                <c:pt idx="3921">
                  <c:v>98094</c:v>
                </c:pt>
                <c:pt idx="3922">
                  <c:v>98095</c:v>
                </c:pt>
                <c:pt idx="3923">
                  <c:v>98096</c:v>
                </c:pt>
                <c:pt idx="3924">
                  <c:v>98097</c:v>
                </c:pt>
                <c:pt idx="3925">
                  <c:v>98099</c:v>
                </c:pt>
                <c:pt idx="3926">
                  <c:v>98102</c:v>
                </c:pt>
                <c:pt idx="3927">
                  <c:v>98103</c:v>
                </c:pt>
                <c:pt idx="3928">
                  <c:v>98106</c:v>
                </c:pt>
                <c:pt idx="3929">
                  <c:v>98110</c:v>
                </c:pt>
                <c:pt idx="3930">
                  <c:v>98112</c:v>
                </c:pt>
                <c:pt idx="3931">
                  <c:v>98113</c:v>
                </c:pt>
                <c:pt idx="3932">
                  <c:v>98114</c:v>
                </c:pt>
                <c:pt idx="3933">
                  <c:v>98115</c:v>
                </c:pt>
                <c:pt idx="3934">
                  <c:v>98118</c:v>
                </c:pt>
                <c:pt idx="3935">
                  <c:v>98119</c:v>
                </c:pt>
                <c:pt idx="3936">
                  <c:v>98122</c:v>
                </c:pt>
                <c:pt idx="3937">
                  <c:v>98123</c:v>
                </c:pt>
                <c:pt idx="3938">
                  <c:v>98124</c:v>
                </c:pt>
                <c:pt idx="3939">
                  <c:v>98126</c:v>
                </c:pt>
                <c:pt idx="3940">
                  <c:v>98127</c:v>
                </c:pt>
                <c:pt idx="3941">
                  <c:v>98130</c:v>
                </c:pt>
                <c:pt idx="3942">
                  <c:v>98134</c:v>
                </c:pt>
                <c:pt idx="3943">
                  <c:v>98135</c:v>
                </c:pt>
                <c:pt idx="3944">
                  <c:v>98137</c:v>
                </c:pt>
                <c:pt idx="3945">
                  <c:v>98138</c:v>
                </c:pt>
                <c:pt idx="3946">
                  <c:v>98140</c:v>
                </c:pt>
                <c:pt idx="3947">
                  <c:v>98141</c:v>
                </c:pt>
                <c:pt idx="3948">
                  <c:v>98142</c:v>
                </c:pt>
                <c:pt idx="3949">
                  <c:v>98144</c:v>
                </c:pt>
                <c:pt idx="3950">
                  <c:v>98146</c:v>
                </c:pt>
                <c:pt idx="3951">
                  <c:v>98147</c:v>
                </c:pt>
                <c:pt idx="3952">
                  <c:v>98152</c:v>
                </c:pt>
                <c:pt idx="3953">
                  <c:v>98155</c:v>
                </c:pt>
                <c:pt idx="3954">
                  <c:v>98156</c:v>
                </c:pt>
                <c:pt idx="3955">
                  <c:v>98160</c:v>
                </c:pt>
                <c:pt idx="3956">
                  <c:v>98162</c:v>
                </c:pt>
                <c:pt idx="3957">
                  <c:v>98164</c:v>
                </c:pt>
                <c:pt idx="3958">
                  <c:v>98168</c:v>
                </c:pt>
                <c:pt idx="3959">
                  <c:v>98171</c:v>
                </c:pt>
                <c:pt idx="3960">
                  <c:v>98172</c:v>
                </c:pt>
                <c:pt idx="3961">
                  <c:v>98176</c:v>
                </c:pt>
                <c:pt idx="3962">
                  <c:v>98178</c:v>
                </c:pt>
                <c:pt idx="3963">
                  <c:v>98179</c:v>
                </c:pt>
                <c:pt idx="3964">
                  <c:v>98181</c:v>
                </c:pt>
                <c:pt idx="3965">
                  <c:v>98184</c:v>
                </c:pt>
                <c:pt idx="3966">
                  <c:v>98188</c:v>
                </c:pt>
                <c:pt idx="3967">
                  <c:v>98189</c:v>
                </c:pt>
                <c:pt idx="3968">
                  <c:v>98193</c:v>
                </c:pt>
                <c:pt idx="3969">
                  <c:v>98194</c:v>
                </c:pt>
                <c:pt idx="3970">
                  <c:v>98196</c:v>
                </c:pt>
                <c:pt idx="3971">
                  <c:v>98197</c:v>
                </c:pt>
                <c:pt idx="3972">
                  <c:v>98198</c:v>
                </c:pt>
                <c:pt idx="3973">
                  <c:v>98200</c:v>
                </c:pt>
                <c:pt idx="3974">
                  <c:v>98205</c:v>
                </c:pt>
                <c:pt idx="3975">
                  <c:v>98207</c:v>
                </c:pt>
                <c:pt idx="3976">
                  <c:v>98209</c:v>
                </c:pt>
                <c:pt idx="3977">
                  <c:v>98210</c:v>
                </c:pt>
                <c:pt idx="3978">
                  <c:v>98211</c:v>
                </c:pt>
                <c:pt idx="3979">
                  <c:v>98214</c:v>
                </c:pt>
                <c:pt idx="3980">
                  <c:v>98215</c:v>
                </c:pt>
                <c:pt idx="3981">
                  <c:v>98216</c:v>
                </c:pt>
                <c:pt idx="3982">
                  <c:v>98217</c:v>
                </c:pt>
                <c:pt idx="3983">
                  <c:v>98219</c:v>
                </c:pt>
                <c:pt idx="3984">
                  <c:v>98221</c:v>
                </c:pt>
                <c:pt idx="3985">
                  <c:v>98223</c:v>
                </c:pt>
                <c:pt idx="3986">
                  <c:v>98225</c:v>
                </c:pt>
                <c:pt idx="3987">
                  <c:v>98226</c:v>
                </c:pt>
                <c:pt idx="3988">
                  <c:v>98228</c:v>
                </c:pt>
                <c:pt idx="3989">
                  <c:v>98230</c:v>
                </c:pt>
                <c:pt idx="3990">
                  <c:v>98231</c:v>
                </c:pt>
                <c:pt idx="3991">
                  <c:v>98234</c:v>
                </c:pt>
                <c:pt idx="3992">
                  <c:v>98238</c:v>
                </c:pt>
                <c:pt idx="3993">
                  <c:v>98240</c:v>
                </c:pt>
                <c:pt idx="3994">
                  <c:v>98241</c:v>
                </c:pt>
                <c:pt idx="3995">
                  <c:v>98245</c:v>
                </c:pt>
                <c:pt idx="3996">
                  <c:v>98248</c:v>
                </c:pt>
                <c:pt idx="3997">
                  <c:v>98251</c:v>
                </c:pt>
                <c:pt idx="3998">
                  <c:v>98252</c:v>
                </c:pt>
                <c:pt idx="3999">
                  <c:v>98254</c:v>
                </c:pt>
                <c:pt idx="4000">
                  <c:v>98256</c:v>
                </c:pt>
                <c:pt idx="4001">
                  <c:v>98257</c:v>
                </c:pt>
                <c:pt idx="4002">
                  <c:v>98258</c:v>
                </c:pt>
                <c:pt idx="4003">
                  <c:v>98259</c:v>
                </c:pt>
                <c:pt idx="4004">
                  <c:v>98260</c:v>
                </c:pt>
                <c:pt idx="4005">
                  <c:v>98261</c:v>
                </c:pt>
                <c:pt idx="4006">
                  <c:v>98262</c:v>
                </c:pt>
                <c:pt idx="4007">
                  <c:v>98263</c:v>
                </c:pt>
                <c:pt idx="4008">
                  <c:v>98266</c:v>
                </c:pt>
                <c:pt idx="4009">
                  <c:v>98268</c:v>
                </c:pt>
                <c:pt idx="4010">
                  <c:v>98273</c:v>
                </c:pt>
                <c:pt idx="4011">
                  <c:v>98275</c:v>
                </c:pt>
                <c:pt idx="4012">
                  <c:v>98278</c:v>
                </c:pt>
                <c:pt idx="4013">
                  <c:v>98280</c:v>
                </c:pt>
                <c:pt idx="4014">
                  <c:v>98281</c:v>
                </c:pt>
                <c:pt idx="4015">
                  <c:v>98283</c:v>
                </c:pt>
                <c:pt idx="4016">
                  <c:v>98284</c:v>
                </c:pt>
                <c:pt idx="4017">
                  <c:v>98286</c:v>
                </c:pt>
                <c:pt idx="4018">
                  <c:v>98287</c:v>
                </c:pt>
                <c:pt idx="4019">
                  <c:v>98288</c:v>
                </c:pt>
                <c:pt idx="4020">
                  <c:v>98289</c:v>
                </c:pt>
                <c:pt idx="4021">
                  <c:v>98294</c:v>
                </c:pt>
                <c:pt idx="4022">
                  <c:v>98297</c:v>
                </c:pt>
                <c:pt idx="4023">
                  <c:v>98298</c:v>
                </c:pt>
                <c:pt idx="4024">
                  <c:v>98301</c:v>
                </c:pt>
                <c:pt idx="4025">
                  <c:v>98305</c:v>
                </c:pt>
                <c:pt idx="4026">
                  <c:v>98307</c:v>
                </c:pt>
                <c:pt idx="4027">
                  <c:v>98308</c:v>
                </c:pt>
                <c:pt idx="4028">
                  <c:v>98310</c:v>
                </c:pt>
                <c:pt idx="4029">
                  <c:v>98311</c:v>
                </c:pt>
                <c:pt idx="4030">
                  <c:v>98313</c:v>
                </c:pt>
                <c:pt idx="4031">
                  <c:v>98316</c:v>
                </c:pt>
                <c:pt idx="4032">
                  <c:v>98318</c:v>
                </c:pt>
                <c:pt idx="4033">
                  <c:v>98319</c:v>
                </c:pt>
                <c:pt idx="4034">
                  <c:v>98320</c:v>
                </c:pt>
                <c:pt idx="4035">
                  <c:v>98322</c:v>
                </c:pt>
                <c:pt idx="4036">
                  <c:v>98323</c:v>
                </c:pt>
                <c:pt idx="4037">
                  <c:v>98327</c:v>
                </c:pt>
                <c:pt idx="4038">
                  <c:v>98330</c:v>
                </c:pt>
                <c:pt idx="4039">
                  <c:v>98331</c:v>
                </c:pt>
                <c:pt idx="4040">
                  <c:v>98332</c:v>
                </c:pt>
                <c:pt idx="4041">
                  <c:v>98333</c:v>
                </c:pt>
                <c:pt idx="4042">
                  <c:v>98334</c:v>
                </c:pt>
                <c:pt idx="4043">
                  <c:v>98336</c:v>
                </c:pt>
                <c:pt idx="4044">
                  <c:v>98341</c:v>
                </c:pt>
                <c:pt idx="4045">
                  <c:v>98342</c:v>
                </c:pt>
                <c:pt idx="4046">
                  <c:v>98343</c:v>
                </c:pt>
                <c:pt idx="4047">
                  <c:v>98346</c:v>
                </c:pt>
                <c:pt idx="4048">
                  <c:v>98348</c:v>
                </c:pt>
                <c:pt idx="4049">
                  <c:v>98350</c:v>
                </c:pt>
                <c:pt idx="4050">
                  <c:v>98351</c:v>
                </c:pt>
                <c:pt idx="4051">
                  <c:v>98354</c:v>
                </c:pt>
                <c:pt idx="4052">
                  <c:v>98355</c:v>
                </c:pt>
                <c:pt idx="4053">
                  <c:v>98357</c:v>
                </c:pt>
                <c:pt idx="4054">
                  <c:v>98359</c:v>
                </c:pt>
                <c:pt idx="4055">
                  <c:v>98363</c:v>
                </c:pt>
                <c:pt idx="4056">
                  <c:v>98364</c:v>
                </c:pt>
                <c:pt idx="4057">
                  <c:v>98367</c:v>
                </c:pt>
                <c:pt idx="4058">
                  <c:v>98370</c:v>
                </c:pt>
                <c:pt idx="4059">
                  <c:v>98371</c:v>
                </c:pt>
                <c:pt idx="4060">
                  <c:v>98374</c:v>
                </c:pt>
                <c:pt idx="4061">
                  <c:v>98375</c:v>
                </c:pt>
                <c:pt idx="4062">
                  <c:v>98376</c:v>
                </c:pt>
                <c:pt idx="4063">
                  <c:v>98378</c:v>
                </c:pt>
                <c:pt idx="4064">
                  <c:v>98379</c:v>
                </c:pt>
                <c:pt idx="4065">
                  <c:v>98380</c:v>
                </c:pt>
                <c:pt idx="4066">
                  <c:v>98382</c:v>
                </c:pt>
                <c:pt idx="4067">
                  <c:v>98383</c:v>
                </c:pt>
                <c:pt idx="4068">
                  <c:v>98384</c:v>
                </c:pt>
                <c:pt idx="4069">
                  <c:v>98386</c:v>
                </c:pt>
                <c:pt idx="4070">
                  <c:v>98389</c:v>
                </c:pt>
                <c:pt idx="4071">
                  <c:v>98390</c:v>
                </c:pt>
                <c:pt idx="4072">
                  <c:v>98391</c:v>
                </c:pt>
                <c:pt idx="4073">
                  <c:v>98394</c:v>
                </c:pt>
                <c:pt idx="4074">
                  <c:v>98395</c:v>
                </c:pt>
                <c:pt idx="4075">
                  <c:v>98398</c:v>
                </c:pt>
                <c:pt idx="4076">
                  <c:v>98400</c:v>
                </c:pt>
                <c:pt idx="4077">
                  <c:v>98401</c:v>
                </c:pt>
                <c:pt idx="4078">
                  <c:v>98404</c:v>
                </c:pt>
                <c:pt idx="4079">
                  <c:v>98406</c:v>
                </c:pt>
                <c:pt idx="4080">
                  <c:v>98408</c:v>
                </c:pt>
                <c:pt idx="4081">
                  <c:v>98410</c:v>
                </c:pt>
                <c:pt idx="4082">
                  <c:v>98412</c:v>
                </c:pt>
                <c:pt idx="4083">
                  <c:v>98414</c:v>
                </c:pt>
                <c:pt idx="4084">
                  <c:v>98415</c:v>
                </c:pt>
                <c:pt idx="4085">
                  <c:v>98416</c:v>
                </c:pt>
                <c:pt idx="4086">
                  <c:v>98417</c:v>
                </c:pt>
                <c:pt idx="4087">
                  <c:v>98419</c:v>
                </c:pt>
                <c:pt idx="4088">
                  <c:v>98421</c:v>
                </c:pt>
                <c:pt idx="4089">
                  <c:v>98423</c:v>
                </c:pt>
                <c:pt idx="4090">
                  <c:v>98424</c:v>
                </c:pt>
                <c:pt idx="4091">
                  <c:v>98426</c:v>
                </c:pt>
                <c:pt idx="4092">
                  <c:v>98427</c:v>
                </c:pt>
                <c:pt idx="4093">
                  <c:v>98429</c:v>
                </c:pt>
                <c:pt idx="4094">
                  <c:v>98431</c:v>
                </c:pt>
                <c:pt idx="4095">
                  <c:v>98432</c:v>
                </c:pt>
                <c:pt idx="4096">
                  <c:v>98434</c:v>
                </c:pt>
                <c:pt idx="4097">
                  <c:v>98436</c:v>
                </c:pt>
                <c:pt idx="4098">
                  <c:v>98438</c:v>
                </c:pt>
                <c:pt idx="4099">
                  <c:v>98439</c:v>
                </c:pt>
                <c:pt idx="4100">
                  <c:v>98440</c:v>
                </c:pt>
                <c:pt idx="4101">
                  <c:v>98443</c:v>
                </c:pt>
                <c:pt idx="4102">
                  <c:v>98445</c:v>
                </c:pt>
                <c:pt idx="4103">
                  <c:v>98446</c:v>
                </c:pt>
                <c:pt idx="4104">
                  <c:v>98447</c:v>
                </c:pt>
                <c:pt idx="4105">
                  <c:v>98448</c:v>
                </c:pt>
                <c:pt idx="4106">
                  <c:v>98450</c:v>
                </c:pt>
                <c:pt idx="4107">
                  <c:v>98453</c:v>
                </c:pt>
                <c:pt idx="4108">
                  <c:v>98456</c:v>
                </c:pt>
                <c:pt idx="4109">
                  <c:v>98457</c:v>
                </c:pt>
                <c:pt idx="4110">
                  <c:v>98460</c:v>
                </c:pt>
                <c:pt idx="4111">
                  <c:v>98462</c:v>
                </c:pt>
                <c:pt idx="4112">
                  <c:v>98464</c:v>
                </c:pt>
                <c:pt idx="4113">
                  <c:v>98465</c:v>
                </c:pt>
                <c:pt idx="4114">
                  <c:v>98468</c:v>
                </c:pt>
                <c:pt idx="4115">
                  <c:v>98469</c:v>
                </c:pt>
                <c:pt idx="4116">
                  <c:v>98470</c:v>
                </c:pt>
                <c:pt idx="4117">
                  <c:v>98471</c:v>
                </c:pt>
                <c:pt idx="4118">
                  <c:v>98473</c:v>
                </c:pt>
                <c:pt idx="4119">
                  <c:v>98475</c:v>
                </c:pt>
                <c:pt idx="4120">
                  <c:v>98477</c:v>
                </c:pt>
                <c:pt idx="4121">
                  <c:v>98479</c:v>
                </c:pt>
                <c:pt idx="4122">
                  <c:v>98481</c:v>
                </c:pt>
                <c:pt idx="4123">
                  <c:v>98485</c:v>
                </c:pt>
                <c:pt idx="4124">
                  <c:v>98488</c:v>
                </c:pt>
                <c:pt idx="4125">
                  <c:v>98489</c:v>
                </c:pt>
                <c:pt idx="4126">
                  <c:v>98492</c:v>
                </c:pt>
                <c:pt idx="4127">
                  <c:v>98493</c:v>
                </c:pt>
                <c:pt idx="4128">
                  <c:v>98494</c:v>
                </c:pt>
                <c:pt idx="4129">
                  <c:v>98497</c:v>
                </c:pt>
                <c:pt idx="4130">
                  <c:v>98501</c:v>
                </c:pt>
                <c:pt idx="4131">
                  <c:v>98502</c:v>
                </c:pt>
                <c:pt idx="4132">
                  <c:v>98503</c:v>
                </c:pt>
                <c:pt idx="4133">
                  <c:v>98504</c:v>
                </c:pt>
                <c:pt idx="4134">
                  <c:v>98507</c:v>
                </c:pt>
                <c:pt idx="4135">
                  <c:v>98508</c:v>
                </c:pt>
                <c:pt idx="4136">
                  <c:v>98510</c:v>
                </c:pt>
                <c:pt idx="4137">
                  <c:v>98513</c:v>
                </c:pt>
                <c:pt idx="4138">
                  <c:v>98514</c:v>
                </c:pt>
                <c:pt idx="4139">
                  <c:v>98517</c:v>
                </c:pt>
                <c:pt idx="4140">
                  <c:v>98518</c:v>
                </c:pt>
                <c:pt idx="4141">
                  <c:v>98519</c:v>
                </c:pt>
                <c:pt idx="4142">
                  <c:v>98521</c:v>
                </c:pt>
                <c:pt idx="4143">
                  <c:v>98522</c:v>
                </c:pt>
                <c:pt idx="4144">
                  <c:v>98523</c:v>
                </c:pt>
                <c:pt idx="4145">
                  <c:v>98528</c:v>
                </c:pt>
                <c:pt idx="4146">
                  <c:v>98530</c:v>
                </c:pt>
                <c:pt idx="4147">
                  <c:v>98532</c:v>
                </c:pt>
                <c:pt idx="4148">
                  <c:v>98534</c:v>
                </c:pt>
                <c:pt idx="4149">
                  <c:v>98536</c:v>
                </c:pt>
                <c:pt idx="4150">
                  <c:v>98538</c:v>
                </c:pt>
                <c:pt idx="4151">
                  <c:v>98539</c:v>
                </c:pt>
                <c:pt idx="4152">
                  <c:v>98542</c:v>
                </c:pt>
                <c:pt idx="4153">
                  <c:v>98543</c:v>
                </c:pt>
                <c:pt idx="4154">
                  <c:v>98545</c:v>
                </c:pt>
                <c:pt idx="4155">
                  <c:v>98547</c:v>
                </c:pt>
                <c:pt idx="4156">
                  <c:v>98548</c:v>
                </c:pt>
                <c:pt idx="4157">
                  <c:v>98549</c:v>
                </c:pt>
                <c:pt idx="4158">
                  <c:v>98551</c:v>
                </c:pt>
                <c:pt idx="4159">
                  <c:v>98552</c:v>
                </c:pt>
                <c:pt idx="4160">
                  <c:v>98553</c:v>
                </c:pt>
                <c:pt idx="4161">
                  <c:v>98554</c:v>
                </c:pt>
                <c:pt idx="4162">
                  <c:v>98556</c:v>
                </c:pt>
                <c:pt idx="4163">
                  <c:v>98557</c:v>
                </c:pt>
                <c:pt idx="4164">
                  <c:v>98558</c:v>
                </c:pt>
                <c:pt idx="4165">
                  <c:v>98559</c:v>
                </c:pt>
                <c:pt idx="4166">
                  <c:v>98561</c:v>
                </c:pt>
                <c:pt idx="4167">
                  <c:v>98562</c:v>
                </c:pt>
                <c:pt idx="4168">
                  <c:v>98563</c:v>
                </c:pt>
                <c:pt idx="4169">
                  <c:v>98565</c:v>
                </c:pt>
                <c:pt idx="4170">
                  <c:v>98571</c:v>
                </c:pt>
                <c:pt idx="4171">
                  <c:v>98572</c:v>
                </c:pt>
                <c:pt idx="4172">
                  <c:v>98573</c:v>
                </c:pt>
                <c:pt idx="4173">
                  <c:v>98574</c:v>
                </c:pt>
                <c:pt idx="4174">
                  <c:v>98575</c:v>
                </c:pt>
                <c:pt idx="4175">
                  <c:v>98577</c:v>
                </c:pt>
                <c:pt idx="4176">
                  <c:v>98578</c:v>
                </c:pt>
                <c:pt idx="4177">
                  <c:v>98583</c:v>
                </c:pt>
                <c:pt idx="4178">
                  <c:v>98584</c:v>
                </c:pt>
                <c:pt idx="4179">
                  <c:v>98586</c:v>
                </c:pt>
                <c:pt idx="4180">
                  <c:v>98588</c:v>
                </c:pt>
                <c:pt idx="4181">
                  <c:v>98590</c:v>
                </c:pt>
                <c:pt idx="4182">
                  <c:v>98592</c:v>
                </c:pt>
                <c:pt idx="4183">
                  <c:v>98593</c:v>
                </c:pt>
                <c:pt idx="4184">
                  <c:v>98594</c:v>
                </c:pt>
                <c:pt idx="4185">
                  <c:v>98596</c:v>
                </c:pt>
                <c:pt idx="4186">
                  <c:v>98602</c:v>
                </c:pt>
                <c:pt idx="4187">
                  <c:v>98605</c:v>
                </c:pt>
                <c:pt idx="4188">
                  <c:v>98606</c:v>
                </c:pt>
                <c:pt idx="4189">
                  <c:v>98607</c:v>
                </c:pt>
                <c:pt idx="4190">
                  <c:v>98608</c:v>
                </c:pt>
                <c:pt idx="4191">
                  <c:v>98609</c:v>
                </c:pt>
                <c:pt idx="4192">
                  <c:v>98611</c:v>
                </c:pt>
                <c:pt idx="4193">
                  <c:v>98613</c:v>
                </c:pt>
                <c:pt idx="4194">
                  <c:v>98615</c:v>
                </c:pt>
                <c:pt idx="4195">
                  <c:v>98618</c:v>
                </c:pt>
                <c:pt idx="4196">
                  <c:v>98619</c:v>
                </c:pt>
                <c:pt idx="4197">
                  <c:v>98620</c:v>
                </c:pt>
                <c:pt idx="4198">
                  <c:v>98621</c:v>
                </c:pt>
                <c:pt idx="4199">
                  <c:v>98624</c:v>
                </c:pt>
                <c:pt idx="4200">
                  <c:v>98625</c:v>
                </c:pt>
                <c:pt idx="4201">
                  <c:v>98626</c:v>
                </c:pt>
                <c:pt idx="4202">
                  <c:v>98627</c:v>
                </c:pt>
                <c:pt idx="4203">
                  <c:v>98628</c:v>
                </c:pt>
                <c:pt idx="4204">
                  <c:v>98630</c:v>
                </c:pt>
                <c:pt idx="4205">
                  <c:v>98633</c:v>
                </c:pt>
                <c:pt idx="4206">
                  <c:v>98635</c:v>
                </c:pt>
                <c:pt idx="4207">
                  <c:v>98638</c:v>
                </c:pt>
                <c:pt idx="4208">
                  <c:v>98641</c:v>
                </c:pt>
                <c:pt idx="4209">
                  <c:v>98642</c:v>
                </c:pt>
                <c:pt idx="4210">
                  <c:v>98644</c:v>
                </c:pt>
                <c:pt idx="4211">
                  <c:v>98645</c:v>
                </c:pt>
                <c:pt idx="4212">
                  <c:v>98646</c:v>
                </c:pt>
                <c:pt idx="4213">
                  <c:v>98648</c:v>
                </c:pt>
                <c:pt idx="4214">
                  <c:v>98650</c:v>
                </c:pt>
                <c:pt idx="4215">
                  <c:v>98651</c:v>
                </c:pt>
                <c:pt idx="4216">
                  <c:v>98653</c:v>
                </c:pt>
                <c:pt idx="4217">
                  <c:v>98657</c:v>
                </c:pt>
                <c:pt idx="4218">
                  <c:v>98658</c:v>
                </c:pt>
                <c:pt idx="4219">
                  <c:v>98659</c:v>
                </c:pt>
                <c:pt idx="4220">
                  <c:v>98660</c:v>
                </c:pt>
                <c:pt idx="4221">
                  <c:v>98662</c:v>
                </c:pt>
                <c:pt idx="4222">
                  <c:v>98664</c:v>
                </c:pt>
                <c:pt idx="4223">
                  <c:v>98667</c:v>
                </c:pt>
                <c:pt idx="4224">
                  <c:v>98669</c:v>
                </c:pt>
                <c:pt idx="4225">
                  <c:v>98670</c:v>
                </c:pt>
                <c:pt idx="4226">
                  <c:v>98672</c:v>
                </c:pt>
                <c:pt idx="4227">
                  <c:v>98673</c:v>
                </c:pt>
                <c:pt idx="4228">
                  <c:v>98674</c:v>
                </c:pt>
                <c:pt idx="4229">
                  <c:v>98675</c:v>
                </c:pt>
                <c:pt idx="4230">
                  <c:v>98678</c:v>
                </c:pt>
                <c:pt idx="4231">
                  <c:v>98679</c:v>
                </c:pt>
                <c:pt idx="4232">
                  <c:v>98681</c:v>
                </c:pt>
                <c:pt idx="4233">
                  <c:v>98682</c:v>
                </c:pt>
                <c:pt idx="4234">
                  <c:v>98683</c:v>
                </c:pt>
                <c:pt idx="4235">
                  <c:v>98686</c:v>
                </c:pt>
                <c:pt idx="4236">
                  <c:v>98689</c:v>
                </c:pt>
                <c:pt idx="4237">
                  <c:v>98691</c:v>
                </c:pt>
                <c:pt idx="4238">
                  <c:v>98692</c:v>
                </c:pt>
                <c:pt idx="4239">
                  <c:v>98694</c:v>
                </c:pt>
                <c:pt idx="4240">
                  <c:v>98697</c:v>
                </c:pt>
                <c:pt idx="4241">
                  <c:v>98698</c:v>
                </c:pt>
                <c:pt idx="4242">
                  <c:v>98700</c:v>
                </c:pt>
                <c:pt idx="4243">
                  <c:v>98703</c:v>
                </c:pt>
                <c:pt idx="4244">
                  <c:v>98704</c:v>
                </c:pt>
                <c:pt idx="4245">
                  <c:v>98705</c:v>
                </c:pt>
                <c:pt idx="4246">
                  <c:v>98706</c:v>
                </c:pt>
                <c:pt idx="4247">
                  <c:v>98707</c:v>
                </c:pt>
                <c:pt idx="4248">
                  <c:v>98709</c:v>
                </c:pt>
                <c:pt idx="4249">
                  <c:v>98710</c:v>
                </c:pt>
                <c:pt idx="4250">
                  <c:v>98711</c:v>
                </c:pt>
                <c:pt idx="4251">
                  <c:v>98713</c:v>
                </c:pt>
                <c:pt idx="4252">
                  <c:v>98714</c:v>
                </c:pt>
                <c:pt idx="4253">
                  <c:v>98715</c:v>
                </c:pt>
                <c:pt idx="4254">
                  <c:v>98717</c:v>
                </c:pt>
                <c:pt idx="4255">
                  <c:v>98718</c:v>
                </c:pt>
                <c:pt idx="4256">
                  <c:v>98720</c:v>
                </c:pt>
                <c:pt idx="4257">
                  <c:v>98721</c:v>
                </c:pt>
                <c:pt idx="4258">
                  <c:v>98723</c:v>
                </c:pt>
                <c:pt idx="4259">
                  <c:v>98726</c:v>
                </c:pt>
                <c:pt idx="4260">
                  <c:v>98730</c:v>
                </c:pt>
                <c:pt idx="4261">
                  <c:v>98731</c:v>
                </c:pt>
                <c:pt idx="4262">
                  <c:v>98732</c:v>
                </c:pt>
                <c:pt idx="4263">
                  <c:v>98733</c:v>
                </c:pt>
                <c:pt idx="4264">
                  <c:v>98734</c:v>
                </c:pt>
                <c:pt idx="4265">
                  <c:v>98737</c:v>
                </c:pt>
                <c:pt idx="4266">
                  <c:v>98739</c:v>
                </c:pt>
                <c:pt idx="4267">
                  <c:v>98740</c:v>
                </c:pt>
                <c:pt idx="4268">
                  <c:v>98741</c:v>
                </c:pt>
                <c:pt idx="4269">
                  <c:v>98744</c:v>
                </c:pt>
                <c:pt idx="4270">
                  <c:v>98746</c:v>
                </c:pt>
                <c:pt idx="4271">
                  <c:v>98748</c:v>
                </c:pt>
                <c:pt idx="4272">
                  <c:v>98749</c:v>
                </c:pt>
                <c:pt idx="4273">
                  <c:v>98750</c:v>
                </c:pt>
                <c:pt idx="4274">
                  <c:v>98752</c:v>
                </c:pt>
                <c:pt idx="4275">
                  <c:v>98753</c:v>
                </c:pt>
                <c:pt idx="4276">
                  <c:v>98754</c:v>
                </c:pt>
                <c:pt idx="4277">
                  <c:v>98756</c:v>
                </c:pt>
                <c:pt idx="4278">
                  <c:v>98757</c:v>
                </c:pt>
                <c:pt idx="4279">
                  <c:v>98759</c:v>
                </c:pt>
                <c:pt idx="4280">
                  <c:v>98764</c:v>
                </c:pt>
                <c:pt idx="4281">
                  <c:v>98766</c:v>
                </c:pt>
                <c:pt idx="4282">
                  <c:v>98767</c:v>
                </c:pt>
                <c:pt idx="4283">
                  <c:v>98769</c:v>
                </c:pt>
                <c:pt idx="4284">
                  <c:v>98770</c:v>
                </c:pt>
                <c:pt idx="4285">
                  <c:v>98771</c:v>
                </c:pt>
                <c:pt idx="4286">
                  <c:v>98772</c:v>
                </c:pt>
                <c:pt idx="4287">
                  <c:v>98773</c:v>
                </c:pt>
                <c:pt idx="4288">
                  <c:v>98774</c:v>
                </c:pt>
                <c:pt idx="4289">
                  <c:v>98775</c:v>
                </c:pt>
                <c:pt idx="4290">
                  <c:v>98776</c:v>
                </c:pt>
                <c:pt idx="4291">
                  <c:v>98778</c:v>
                </c:pt>
                <c:pt idx="4292">
                  <c:v>98779</c:v>
                </c:pt>
                <c:pt idx="4293">
                  <c:v>98780</c:v>
                </c:pt>
                <c:pt idx="4294">
                  <c:v>98781</c:v>
                </c:pt>
                <c:pt idx="4295">
                  <c:v>98782</c:v>
                </c:pt>
                <c:pt idx="4296">
                  <c:v>98784</c:v>
                </c:pt>
                <c:pt idx="4297">
                  <c:v>98786</c:v>
                </c:pt>
                <c:pt idx="4298">
                  <c:v>98788</c:v>
                </c:pt>
                <c:pt idx="4299">
                  <c:v>98789</c:v>
                </c:pt>
                <c:pt idx="4300">
                  <c:v>98790</c:v>
                </c:pt>
                <c:pt idx="4301">
                  <c:v>98792</c:v>
                </c:pt>
                <c:pt idx="4302">
                  <c:v>98793</c:v>
                </c:pt>
                <c:pt idx="4303">
                  <c:v>98798</c:v>
                </c:pt>
                <c:pt idx="4304">
                  <c:v>98799</c:v>
                </c:pt>
                <c:pt idx="4305">
                  <c:v>98800</c:v>
                </c:pt>
                <c:pt idx="4306">
                  <c:v>98803</c:v>
                </c:pt>
                <c:pt idx="4307">
                  <c:v>98804</c:v>
                </c:pt>
                <c:pt idx="4308">
                  <c:v>98806</c:v>
                </c:pt>
                <c:pt idx="4309">
                  <c:v>98808</c:v>
                </c:pt>
                <c:pt idx="4310">
                  <c:v>98809</c:v>
                </c:pt>
                <c:pt idx="4311">
                  <c:v>98810</c:v>
                </c:pt>
                <c:pt idx="4312">
                  <c:v>98811</c:v>
                </c:pt>
                <c:pt idx="4313">
                  <c:v>98812</c:v>
                </c:pt>
                <c:pt idx="4314">
                  <c:v>98813</c:v>
                </c:pt>
                <c:pt idx="4315">
                  <c:v>98814</c:v>
                </c:pt>
                <c:pt idx="4316">
                  <c:v>98815</c:v>
                </c:pt>
                <c:pt idx="4317">
                  <c:v>98818</c:v>
                </c:pt>
                <c:pt idx="4318">
                  <c:v>98819</c:v>
                </c:pt>
                <c:pt idx="4319">
                  <c:v>98822</c:v>
                </c:pt>
                <c:pt idx="4320">
                  <c:v>98823</c:v>
                </c:pt>
                <c:pt idx="4321">
                  <c:v>98824</c:v>
                </c:pt>
                <c:pt idx="4322">
                  <c:v>98826</c:v>
                </c:pt>
                <c:pt idx="4323">
                  <c:v>98827</c:v>
                </c:pt>
                <c:pt idx="4324">
                  <c:v>98829</c:v>
                </c:pt>
                <c:pt idx="4325">
                  <c:v>98830</c:v>
                </c:pt>
                <c:pt idx="4326">
                  <c:v>98832</c:v>
                </c:pt>
                <c:pt idx="4327">
                  <c:v>98834</c:v>
                </c:pt>
                <c:pt idx="4328">
                  <c:v>98835</c:v>
                </c:pt>
                <c:pt idx="4329">
                  <c:v>98836</c:v>
                </c:pt>
                <c:pt idx="4330">
                  <c:v>98837</c:v>
                </c:pt>
                <c:pt idx="4331">
                  <c:v>98838</c:v>
                </c:pt>
                <c:pt idx="4332">
                  <c:v>98840</c:v>
                </c:pt>
                <c:pt idx="4333">
                  <c:v>98841</c:v>
                </c:pt>
                <c:pt idx="4334">
                  <c:v>98842</c:v>
                </c:pt>
                <c:pt idx="4335">
                  <c:v>98844</c:v>
                </c:pt>
                <c:pt idx="4336">
                  <c:v>98845</c:v>
                </c:pt>
                <c:pt idx="4337">
                  <c:v>98846</c:v>
                </c:pt>
                <c:pt idx="4338">
                  <c:v>98847</c:v>
                </c:pt>
                <c:pt idx="4339">
                  <c:v>98849</c:v>
                </c:pt>
                <c:pt idx="4340">
                  <c:v>98850</c:v>
                </c:pt>
                <c:pt idx="4341">
                  <c:v>98854</c:v>
                </c:pt>
                <c:pt idx="4342">
                  <c:v>98856</c:v>
                </c:pt>
                <c:pt idx="4343">
                  <c:v>98857</c:v>
                </c:pt>
                <c:pt idx="4344">
                  <c:v>98858</c:v>
                </c:pt>
                <c:pt idx="4345">
                  <c:v>98860</c:v>
                </c:pt>
                <c:pt idx="4346">
                  <c:v>98861</c:v>
                </c:pt>
                <c:pt idx="4347">
                  <c:v>98862</c:v>
                </c:pt>
                <c:pt idx="4348">
                  <c:v>98863</c:v>
                </c:pt>
                <c:pt idx="4349">
                  <c:v>98864</c:v>
                </c:pt>
                <c:pt idx="4350">
                  <c:v>98865</c:v>
                </c:pt>
                <c:pt idx="4351">
                  <c:v>98866</c:v>
                </c:pt>
                <c:pt idx="4352">
                  <c:v>98869</c:v>
                </c:pt>
                <c:pt idx="4353">
                  <c:v>98871</c:v>
                </c:pt>
                <c:pt idx="4354">
                  <c:v>98873</c:v>
                </c:pt>
                <c:pt idx="4355">
                  <c:v>98874</c:v>
                </c:pt>
                <c:pt idx="4356">
                  <c:v>98876</c:v>
                </c:pt>
                <c:pt idx="4357">
                  <c:v>98878</c:v>
                </c:pt>
                <c:pt idx="4358">
                  <c:v>98879</c:v>
                </c:pt>
                <c:pt idx="4359">
                  <c:v>98881</c:v>
                </c:pt>
                <c:pt idx="4360">
                  <c:v>98882</c:v>
                </c:pt>
                <c:pt idx="4361">
                  <c:v>98883</c:v>
                </c:pt>
                <c:pt idx="4362">
                  <c:v>98884</c:v>
                </c:pt>
                <c:pt idx="4363">
                  <c:v>98887</c:v>
                </c:pt>
                <c:pt idx="4364">
                  <c:v>98888</c:v>
                </c:pt>
                <c:pt idx="4365">
                  <c:v>98889</c:v>
                </c:pt>
                <c:pt idx="4366">
                  <c:v>98891</c:v>
                </c:pt>
                <c:pt idx="4367">
                  <c:v>98893</c:v>
                </c:pt>
                <c:pt idx="4368">
                  <c:v>98896</c:v>
                </c:pt>
                <c:pt idx="4369">
                  <c:v>98897</c:v>
                </c:pt>
                <c:pt idx="4370">
                  <c:v>98898</c:v>
                </c:pt>
                <c:pt idx="4371">
                  <c:v>98901</c:v>
                </c:pt>
                <c:pt idx="4372">
                  <c:v>98904</c:v>
                </c:pt>
                <c:pt idx="4373">
                  <c:v>98905</c:v>
                </c:pt>
                <c:pt idx="4374">
                  <c:v>98908</c:v>
                </c:pt>
                <c:pt idx="4375">
                  <c:v>98910</c:v>
                </c:pt>
                <c:pt idx="4376">
                  <c:v>98912</c:v>
                </c:pt>
                <c:pt idx="4377">
                  <c:v>98914</c:v>
                </c:pt>
                <c:pt idx="4378">
                  <c:v>98915</c:v>
                </c:pt>
                <c:pt idx="4379">
                  <c:v>98916</c:v>
                </c:pt>
                <c:pt idx="4380">
                  <c:v>98920</c:v>
                </c:pt>
                <c:pt idx="4381">
                  <c:v>98921</c:v>
                </c:pt>
                <c:pt idx="4382">
                  <c:v>98924</c:v>
                </c:pt>
                <c:pt idx="4383">
                  <c:v>98925</c:v>
                </c:pt>
                <c:pt idx="4384">
                  <c:v>98926</c:v>
                </c:pt>
                <c:pt idx="4385">
                  <c:v>98927</c:v>
                </c:pt>
                <c:pt idx="4386">
                  <c:v>98928</c:v>
                </c:pt>
                <c:pt idx="4387">
                  <c:v>98930</c:v>
                </c:pt>
                <c:pt idx="4388">
                  <c:v>98932</c:v>
                </c:pt>
                <c:pt idx="4389">
                  <c:v>98934</c:v>
                </c:pt>
                <c:pt idx="4390">
                  <c:v>98936</c:v>
                </c:pt>
                <c:pt idx="4391">
                  <c:v>98937</c:v>
                </c:pt>
                <c:pt idx="4392">
                  <c:v>98939</c:v>
                </c:pt>
                <c:pt idx="4393">
                  <c:v>98940</c:v>
                </c:pt>
                <c:pt idx="4394">
                  <c:v>98941</c:v>
                </c:pt>
                <c:pt idx="4395">
                  <c:v>98942</c:v>
                </c:pt>
                <c:pt idx="4396">
                  <c:v>98943</c:v>
                </c:pt>
                <c:pt idx="4397">
                  <c:v>98944</c:v>
                </c:pt>
                <c:pt idx="4398">
                  <c:v>98946</c:v>
                </c:pt>
                <c:pt idx="4399">
                  <c:v>98948</c:v>
                </c:pt>
                <c:pt idx="4400">
                  <c:v>98950</c:v>
                </c:pt>
                <c:pt idx="4401">
                  <c:v>98951</c:v>
                </c:pt>
                <c:pt idx="4402">
                  <c:v>98952</c:v>
                </c:pt>
                <c:pt idx="4403">
                  <c:v>98953</c:v>
                </c:pt>
                <c:pt idx="4404">
                  <c:v>98954</c:v>
                </c:pt>
                <c:pt idx="4405">
                  <c:v>98955</c:v>
                </c:pt>
                <c:pt idx="4406">
                  <c:v>98956</c:v>
                </c:pt>
                <c:pt idx="4407">
                  <c:v>98959</c:v>
                </c:pt>
                <c:pt idx="4408">
                  <c:v>98960</c:v>
                </c:pt>
                <c:pt idx="4409">
                  <c:v>98962</c:v>
                </c:pt>
                <c:pt idx="4410">
                  <c:v>98963</c:v>
                </c:pt>
                <c:pt idx="4411">
                  <c:v>98964</c:v>
                </c:pt>
                <c:pt idx="4412">
                  <c:v>98965</c:v>
                </c:pt>
                <c:pt idx="4413">
                  <c:v>98967</c:v>
                </c:pt>
                <c:pt idx="4414">
                  <c:v>98969</c:v>
                </c:pt>
                <c:pt idx="4415">
                  <c:v>98971</c:v>
                </c:pt>
                <c:pt idx="4416">
                  <c:v>98972</c:v>
                </c:pt>
                <c:pt idx="4417">
                  <c:v>98975</c:v>
                </c:pt>
                <c:pt idx="4418">
                  <c:v>98977</c:v>
                </c:pt>
                <c:pt idx="4419">
                  <c:v>98978</c:v>
                </c:pt>
                <c:pt idx="4420">
                  <c:v>98979</c:v>
                </c:pt>
                <c:pt idx="4421">
                  <c:v>98982</c:v>
                </c:pt>
                <c:pt idx="4422">
                  <c:v>98983</c:v>
                </c:pt>
                <c:pt idx="4423">
                  <c:v>98984</c:v>
                </c:pt>
                <c:pt idx="4424">
                  <c:v>98985</c:v>
                </c:pt>
                <c:pt idx="4425">
                  <c:v>98987</c:v>
                </c:pt>
                <c:pt idx="4426">
                  <c:v>98990</c:v>
                </c:pt>
                <c:pt idx="4427">
                  <c:v>98991</c:v>
                </c:pt>
                <c:pt idx="4428">
                  <c:v>98993</c:v>
                </c:pt>
                <c:pt idx="4429">
                  <c:v>98994</c:v>
                </c:pt>
                <c:pt idx="4430">
                  <c:v>98995</c:v>
                </c:pt>
                <c:pt idx="4431">
                  <c:v>98997</c:v>
                </c:pt>
                <c:pt idx="4432">
                  <c:v>98998</c:v>
                </c:pt>
                <c:pt idx="4433">
                  <c:v>99000</c:v>
                </c:pt>
                <c:pt idx="4434">
                  <c:v>99001</c:v>
                </c:pt>
                <c:pt idx="4435">
                  <c:v>99003</c:v>
                </c:pt>
                <c:pt idx="4436">
                  <c:v>99004</c:v>
                </c:pt>
                <c:pt idx="4437">
                  <c:v>99005</c:v>
                </c:pt>
                <c:pt idx="4438">
                  <c:v>99007</c:v>
                </c:pt>
                <c:pt idx="4439">
                  <c:v>99009</c:v>
                </c:pt>
                <c:pt idx="4440">
                  <c:v>99011</c:v>
                </c:pt>
                <c:pt idx="4441">
                  <c:v>99013</c:v>
                </c:pt>
                <c:pt idx="4442">
                  <c:v>99015</c:v>
                </c:pt>
                <c:pt idx="4443">
                  <c:v>99016</c:v>
                </c:pt>
                <c:pt idx="4444">
                  <c:v>99018</c:v>
                </c:pt>
                <c:pt idx="4445">
                  <c:v>99019</c:v>
                </c:pt>
                <c:pt idx="4446">
                  <c:v>99020</c:v>
                </c:pt>
                <c:pt idx="4447">
                  <c:v>99021</c:v>
                </c:pt>
                <c:pt idx="4448">
                  <c:v>99022</c:v>
                </c:pt>
                <c:pt idx="4449">
                  <c:v>99023</c:v>
                </c:pt>
                <c:pt idx="4450">
                  <c:v>99025</c:v>
                </c:pt>
                <c:pt idx="4451">
                  <c:v>99026</c:v>
                </c:pt>
                <c:pt idx="4452">
                  <c:v>99027</c:v>
                </c:pt>
                <c:pt idx="4453">
                  <c:v>99029</c:v>
                </c:pt>
                <c:pt idx="4454">
                  <c:v>99030</c:v>
                </c:pt>
                <c:pt idx="4455">
                  <c:v>99031</c:v>
                </c:pt>
                <c:pt idx="4456">
                  <c:v>99032</c:v>
                </c:pt>
                <c:pt idx="4457">
                  <c:v>99034</c:v>
                </c:pt>
                <c:pt idx="4458">
                  <c:v>99036</c:v>
                </c:pt>
                <c:pt idx="4459">
                  <c:v>99039</c:v>
                </c:pt>
                <c:pt idx="4460">
                  <c:v>99040</c:v>
                </c:pt>
                <c:pt idx="4461">
                  <c:v>99043</c:v>
                </c:pt>
                <c:pt idx="4462">
                  <c:v>99044</c:v>
                </c:pt>
                <c:pt idx="4463">
                  <c:v>99047</c:v>
                </c:pt>
                <c:pt idx="4464">
                  <c:v>99049</c:v>
                </c:pt>
                <c:pt idx="4465">
                  <c:v>99050</c:v>
                </c:pt>
                <c:pt idx="4466">
                  <c:v>99051</c:v>
                </c:pt>
                <c:pt idx="4467">
                  <c:v>99052</c:v>
                </c:pt>
                <c:pt idx="4468">
                  <c:v>99053</c:v>
                </c:pt>
                <c:pt idx="4469">
                  <c:v>99054</c:v>
                </c:pt>
                <c:pt idx="4470">
                  <c:v>99055</c:v>
                </c:pt>
                <c:pt idx="4471">
                  <c:v>99056</c:v>
                </c:pt>
                <c:pt idx="4472">
                  <c:v>99058</c:v>
                </c:pt>
                <c:pt idx="4473">
                  <c:v>99059</c:v>
                </c:pt>
                <c:pt idx="4474">
                  <c:v>99062</c:v>
                </c:pt>
                <c:pt idx="4475">
                  <c:v>99063</c:v>
                </c:pt>
                <c:pt idx="4476">
                  <c:v>99064</c:v>
                </c:pt>
                <c:pt idx="4477">
                  <c:v>99065</c:v>
                </c:pt>
                <c:pt idx="4478">
                  <c:v>99067</c:v>
                </c:pt>
                <c:pt idx="4479">
                  <c:v>99068</c:v>
                </c:pt>
                <c:pt idx="4480">
                  <c:v>99070</c:v>
                </c:pt>
                <c:pt idx="4481">
                  <c:v>99071</c:v>
                </c:pt>
                <c:pt idx="4482">
                  <c:v>99072</c:v>
                </c:pt>
                <c:pt idx="4483">
                  <c:v>99073</c:v>
                </c:pt>
                <c:pt idx="4484">
                  <c:v>99074</c:v>
                </c:pt>
                <c:pt idx="4485">
                  <c:v>99075</c:v>
                </c:pt>
                <c:pt idx="4486">
                  <c:v>99076</c:v>
                </c:pt>
                <c:pt idx="4487">
                  <c:v>99077</c:v>
                </c:pt>
                <c:pt idx="4488">
                  <c:v>99079</c:v>
                </c:pt>
                <c:pt idx="4489">
                  <c:v>99080</c:v>
                </c:pt>
                <c:pt idx="4490">
                  <c:v>99081</c:v>
                </c:pt>
                <c:pt idx="4491">
                  <c:v>99085</c:v>
                </c:pt>
                <c:pt idx="4492">
                  <c:v>99087</c:v>
                </c:pt>
                <c:pt idx="4493">
                  <c:v>99088</c:v>
                </c:pt>
                <c:pt idx="4494">
                  <c:v>99091</c:v>
                </c:pt>
                <c:pt idx="4495">
                  <c:v>99092</c:v>
                </c:pt>
                <c:pt idx="4496">
                  <c:v>99094</c:v>
                </c:pt>
                <c:pt idx="4497">
                  <c:v>99095</c:v>
                </c:pt>
                <c:pt idx="4498">
                  <c:v>99097</c:v>
                </c:pt>
                <c:pt idx="4499">
                  <c:v>99098</c:v>
                </c:pt>
                <c:pt idx="4500">
                  <c:v>99099</c:v>
                </c:pt>
                <c:pt idx="4501">
                  <c:v>99102</c:v>
                </c:pt>
                <c:pt idx="4502">
                  <c:v>99103</c:v>
                </c:pt>
                <c:pt idx="4503">
                  <c:v>99104</c:v>
                </c:pt>
                <c:pt idx="4504">
                  <c:v>99105</c:v>
                </c:pt>
                <c:pt idx="4505">
                  <c:v>99106</c:v>
                </c:pt>
                <c:pt idx="4506">
                  <c:v>99107</c:v>
                </c:pt>
                <c:pt idx="4507">
                  <c:v>99108</c:v>
                </c:pt>
                <c:pt idx="4508">
                  <c:v>99112</c:v>
                </c:pt>
                <c:pt idx="4509">
                  <c:v>99113</c:v>
                </c:pt>
                <c:pt idx="4510">
                  <c:v>99114</c:v>
                </c:pt>
                <c:pt idx="4511">
                  <c:v>99118</c:v>
                </c:pt>
                <c:pt idx="4512">
                  <c:v>99119</c:v>
                </c:pt>
                <c:pt idx="4513">
                  <c:v>99122</c:v>
                </c:pt>
                <c:pt idx="4514">
                  <c:v>99123</c:v>
                </c:pt>
                <c:pt idx="4515">
                  <c:v>99124</c:v>
                </c:pt>
                <c:pt idx="4516">
                  <c:v>99126</c:v>
                </c:pt>
                <c:pt idx="4517">
                  <c:v>99128</c:v>
                </c:pt>
                <c:pt idx="4518">
                  <c:v>99129</c:v>
                </c:pt>
                <c:pt idx="4519">
                  <c:v>99130</c:v>
                </c:pt>
                <c:pt idx="4520">
                  <c:v>99131</c:v>
                </c:pt>
                <c:pt idx="4521">
                  <c:v>99133</c:v>
                </c:pt>
                <c:pt idx="4522">
                  <c:v>99134</c:v>
                </c:pt>
                <c:pt idx="4523">
                  <c:v>99135</c:v>
                </c:pt>
                <c:pt idx="4524">
                  <c:v>99136</c:v>
                </c:pt>
                <c:pt idx="4525">
                  <c:v>99137</c:v>
                </c:pt>
                <c:pt idx="4526">
                  <c:v>99139</c:v>
                </c:pt>
                <c:pt idx="4527">
                  <c:v>99140</c:v>
                </c:pt>
                <c:pt idx="4528">
                  <c:v>99141</c:v>
                </c:pt>
                <c:pt idx="4529">
                  <c:v>99142</c:v>
                </c:pt>
                <c:pt idx="4530">
                  <c:v>99145</c:v>
                </c:pt>
                <c:pt idx="4531">
                  <c:v>99146</c:v>
                </c:pt>
                <c:pt idx="4532">
                  <c:v>99147</c:v>
                </c:pt>
                <c:pt idx="4533">
                  <c:v>99148</c:v>
                </c:pt>
                <c:pt idx="4534">
                  <c:v>99149</c:v>
                </c:pt>
                <c:pt idx="4535">
                  <c:v>99150</c:v>
                </c:pt>
                <c:pt idx="4536">
                  <c:v>99151</c:v>
                </c:pt>
                <c:pt idx="4537">
                  <c:v>99152</c:v>
                </c:pt>
                <c:pt idx="4538">
                  <c:v>99154</c:v>
                </c:pt>
                <c:pt idx="4539">
                  <c:v>99156</c:v>
                </c:pt>
                <c:pt idx="4540">
                  <c:v>99157</c:v>
                </c:pt>
                <c:pt idx="4541">
                  <c:v>99158</c:v>
                </c:pt>
                <c:pt idx="4542">
                  <c:v>99160</c:v>
                </c:pt>
                <c:pt idx="4543">
                  <c:v>99162</c:v>
                </c:pt>
                <c:pt idx="4544">
                  <c:v>99163</c:v>
                </c:pt>
                <c:pt idx="4545">
                  <c:v>99165</c:v>
                </c:pt>
                <c:pt idx="4546">
                  <c:v>99166</c:v>
                </c:pt>
                <c:pt idx="4547">
                  <c:v>99167</c:v>
                </c:pt>
                <c:pt idx="4548">
                  <c:v>99169</c:v>
                </c:pt>
                <c:pt idx="4549">
                  <c:v>99170</c:v>
                </c:pt>
                <c:pt idx="4550">
                  <c:v>99172</c:v>
                </c:pt>
                <c:pt idx="4551">
                  <c:v>99173</c:v>
                </c:pt>
                <c:pt idx="4552">
                  <c:v>99175</c:v>
                </c:pt>
                <c:pt idx="4553">
                  <c:v>99176</c:v>
                </c:pt>
                <c:pt idx="4554">
                  <c:v>99177</c:v>
                </c:pt>
                <c:pt idx="4555">
                  <c:v>99178</c:v>
                </c:pt>
                <c:pt idx="4556">
                  <c:v>99179</c:v>
                </c:pt>
                <c:pt idx="4557">
                  <c:v>99180</c:v>
                </c:pt>
                <c:pt idx="4558">
                  <c:v>99182</c:v>
                </c:pt>
                <c:pt idx="4559">
                  <c:v>99183</c:v>
                </c:pt>
                <c:pt idx="4560">
                  <c:v>99184</c:v>
                </c:pt>
                <c:pt idx="4561">
                  <c:v>99187</c:v>
                </c:pt>
                <c:pt idx="4562">
                  <c:v>99188</c:v>
                </c:pt>
                <c:pt idx="4563">
                  <c:v>99189</c:v>
                </c:pt>
                <c:pt idx="4564">
                  <c:v>99190</c:v>
                </c:pt>
                <c:pt idx="4565">
                  <c:v>99192</c:v>
                </c:pt>
                <c:pt idx="4566">
                  <c:v>99193</c:v>
                </c:pt>
                <c:pt idx="4567">
                  <c:v>99196</c:v>
                </c:pt>
                <c:pt idx="4568">
                  <c:v>99197</c:v>
                </c:pt>
                <c:pt idx="4569">
                  <c:v>99198</c:v>
                </c:pt>
                <c:pt idx="4570">
                  <c:v>99199</c:v>
                </c:pt>
                <c:pt idx="4571">
                  <c:v>99200</c:v>
                </c:pt>
                <c:pt idx="4572">
                  <c:v>99201</c:v>
                </c:pt>
                <c:pt idx="4573">
                  <c:v>99202</c:v>
                </c:pt>
                <c:pt idx="4574">
                  <c:v>99203</c:v>
                </c:pt>
                <c:pt idx="4575">
                  <c:v>99204</c:v>
                </c:pt>
                <c:pt idx="4576">
                  <c:v>99205</c:v>
                </c:pt>
                <c:pt idx="4577">
                  <c:v>99206</c:v>
                </c:pt>
                <c:pt idx="4578">
                  <c:v>99207</c:v>
                </c:pt>
                <c:pt idx="4579">
                  <c:v>99208</c:v>
                </c:pt>
                <c:pt idx="4580">
                  <c:v>99209</c:v>
                </c:pt>
                <c:pt idx="4581">
                  <c:v>99210</c:v>
                </c:pt>
                <c:pt idx="4582">
                  <c:v>99212</c:v>
                </c:pt>
                <c:pt idx="4583">
                  <c:v>99213</c:v>
                </c:pt>
                <c:pt idx="4584">
                  <c:v>99214</c:v>
                </c:pt>
                <c:pt idx="4585">
                  <c:v>99215</c:v>
                </c:pt>
                <c:pt idx="4586">
                  <c:v>99216</c:v>
                </c:pt>
                <c:pt idx="4587">
                  <c:v>99219</c:v>
                </c:pt>
                <c:pt idx="4588">
                  <c:v>99220</c:v>
                </c:pt>
                <c:pt idx="4589">
                  <c:v>99221</c:v>
                </c:pt>
                <c:pt idx="4590">
                  <c:v>99222</c:v>
                </c:pt>
                <c:pt idx="4591">
                  <c:v>99223</c:v>
                </c:pt>
                <c:pt idx="4592">
                  <c:v>99224</c:v>
                </c:pt>
                <c:pt idx="4593">
                  <c:v>99225</c:v>
                </c:pt>
                <c:pt idx="4594">
                  <c:v>99229</c:v>
                </c:pt>
                <c:pt idx="4595">
                  <c:v>99230</c:v>
                </c:pt>
                <c:pt idx="4596">
                  <c:v>99232</c:v>
                </c:pt>
                <c:pt idx="4597">
                  <c:v>99233</c:v>
                </c:pt>
                <c:pt idx="4598">
                  <c:v>99234</c:v>
                </c:pt>
                <c:pt idx="4599">
                  <c:v>99236</c:v>
                </c:pt>
                <c:pt idx="4600">
                  <c:v>99237</c:v>
                </c:pt>
                <c:pt idx="4601">
                  <c:v>99238</c:v>
                </c:pt>
                <c:pt idx="4602">
                  <c:v>99240</c:v>
                </c:pt>
                <c:pt idx="4603">
                  <c:v>99241</c:v>
                </c:pt>
                <c:pt idx="4604">
                  <c:v>99242</c:v>
                </c:pt>
                <c:pt idx="4605">
                  <c:v>99243</c:v>
                </c:pt>
                <c:pt idx="4606">
                  <c:v>99244</c:v>
                </c:pt>
                <c:pt idx="4607">
                  <c:v>99245</c:v>
                </c:pt>
                <c:pt idx="4608">
                  <c:v>99246</c:v>
                </c:pt>
                <c:pt idx="4609">
                  <c:v>99247</c:v>
                </c:pt>
                <c:pt idx="4610">
                  <c:v>99248</c:v>
                </c:pt>
                <c:pt idx="4611">
                  <c:v>99250</c:v>
                </c:pt>
                <c:pt idx="4612">
                  <c:v>99253</c:v>
                </c:pt>
                <c:pt idx="4613">
                  <c:v>99254</c:v>
                </c:pt>
                <c:pt idx="4614">
                  <c:v>99256</c:v>
                </c:pt>
                <c:pt idx="4615">
                  <c:v>99258</c:v>
                </c:pt>
                <c:pt idx="4616">
                  <c:v>99259</c:v>
                </c:pt>
                <c:pt idx="4617">
                  <c:v>99260</c:v>
                </c:pt>
                <c:pt idx="4618">
                  <c:v>99261</c:v>
                </c:pt>
                <c:pt idx="4619">
                  <c:v>99262</c:v>
                </c:pt>
                <c:pt idx="4620">
                  <c:v>99263</c:v>
                </c:pt>
                <c:pt idx="4621">
                  <c:v>99264</c:v>
                </c:pt>
                <c:pt idx="4622">
                  <c:v>99265</c:v>
                </c:pt>
                <c:pt idx="4623">
                  <c:v>99266</c:v>
                </c:pt>
                <c:pt idx="4624">
                  <c:v>99267</c:v>
                </c:pt>
                <c:pt idx="4625">
                  <c:v>99268</c:v>
                </c:pt>
                <c:pt idx="4626">
                  <c:v>99269</c:v>
                </c:pt>
                <c:pt idx="4627">
                  <c:v>99270</c:v>
                </c:pt>
                <c:pt idx="4628">
                  <c:v>99271</c:v>
                </c:pt>
                <c:pt idx="4629">
                  <c:v>99272</c:v>
                </c:pt>
                <c:pt idx="4630">
                  <c:v>99273</c:v>
                </c:pt>
                <c:pt idx="4631">
                  <c:v>99274</c:v>
                </c:pt>
                <c:pt idx="4632">
                  <c:v>99276</c:v>
                </c:pt>
                <c:pt idx="4633">
                  <c:v>99277</c:v>
                </c:pt>
                <c:pt idx="4634">
                  <c:v>99278</c:v>
                </c:pt>
                <c:pt idx="4635">
                  <c:v>99280</c:v>
                </c:pt>
                <c:pt idx="4636">
                  <c:v>99281</c:v>
                </c:pt>
                <c:pt idx="4637">
                  <c:v>99283</c:v>
                </c:pt>
                <c:pt idx="4638">
                  <c:v>99285</c:v>
                </c:pt>
                <c:pt idx="4639">
                  <c:v>99286</c:v>
                </c:pt>
                <c:pt idx="4640">
                  <c:v>99289</c:v>
                </c:pt>
                <c:pt idx="4641">
                  <c:v>99291</c:v>
                </c:pt>
                <c:pt idx="4642">
                  <c:v>99292</c:v>
                </c:pt>
                <c:pt idx="4643">
                  <c:v>99294</c:v>
                </c:pt>
                <c:pt idx="4644">
                  <c:v>99295</c:v>
                </c:pt>
                <c:pt idx="4645">
                  <c:v>99296</c:v>
                </c:pt>
                <c:pt idx="4646">
                  <c:v>99297</c:v>
                </c:pt>
                <c:pt idx="4647">
                  <c:v>99299</c:v>
                </c:pt>
                <c:pt idx="4648">
                  <c:v>99300</c:v>
                </c:pt>
                <c:pt idx="4649">
                  <c:v>99301</c:v>
                </c:pt>
                <c:pt idx="4650">
                  <c:v>99302</c:v>
                </c:pt>
                <c:pt idx="4651">
                  <c:v>99304</c:v>
                </c:pt>
                <c:pt idx="4652">
                  <c:v>99305</c:v>
                </c:pt>
                <c:pt idx="4653">
                  <c:v>99306</c:v>
                </c:pt>
                <c:pt idx="4654">
                  <c:v>99307</c:v>
                </c:pt>
                <c:pt idx="4655">
                  <c:v>99308</c:v>
                </c:pt>
                <c:pt idx="4656">
                  <c:v>99309</c:v>
                </c:pt>
                <c:pt idx="4657">
                  <c:v>99310</c:v>
                </c:pt>
                <c:pt idx="4658">
                  <c:v>99311</c:v>
                </c:pt>
                <c:pt idx="4659">
                  <c:v>99312</c:v>
                </c:pt>
                <c:pt idx="4660">
                  <c:v>99313</c:v>
                </c:pt>
                <c:pt idx="4661">
                  <c:v>99315</c:v>
                </c:pt>
                <c:pt idx="4662">
                  <c:v>99317</c:v>
                </c:pt>
                <c:pt idx="4663">
                  <c:v>99318</c:v>
                </c:pt>
                <c:pt idx="4664">
                  <c:v>99319</c:v>
                </c:pt>
                <c:pt idx="4665">
                  <c:v>99321</c:v>
                </c:pt>
                <c:pt idx="4666">
                  <c:v>99322</c:v>
                </c:pt>
                <c:pt idx="4667">
                  <c:v>99323</c:v>
                </c:pt>
                <c:pt idx="4668">
                  <c:v>99324</c:v>
                </c:pt>
                <c:pt idx="4669">
                  <c:v>99325</c:v>
                </c:pt>
                <c:pt idx="4670">
                  <c:v>99326</c:v>
                </c:pt>
                <c:pt idx="4671">
                  <c:v>99327</c:v>
                </c:pt>
                <c:pt idx="4672">
                  <c:v>99328</c:v>
                </c:pt>
                <c:pt idx="4673">
                  <c:v>99329</c:v>
                </c:pt>
                <c:pt idx="4674">
                  <c:v>99330</c:v>
                </c:pt>
                <c:pt idx="4675">
                  <c:v>99332</c:v>
                </c:pt>
                <c:pt idx="4676">
                  <c:v>99334</c:v>
                </c:pt>
                <c:pt idx="4677">
                  <c:v>99335</c:v>
                </c:pt>
                <c:pt idx="4678">
                  <c:v>99336</c:v>
                </c:pt>
                <c:pt idx="4679">
                  <c:v>99337</c:v>
                </c:pt>
                <c:pt idx="4680">
                  <c:v>99338</c:v>
                </c:pt>
                <c:pt idx="4681">
                  <c:v>99341</c:v>
                </c:pt>
                <c:pt idx="4682">
                  <c:v>99342</c:v>
                </c:pt>
                <c:pt idx="4683">
                  <c:v>99344</c:v>
                </c:pt>
                <c:pt idx="4684">
                  <c:v>99345</c:v>
                </c:pt>
                <c:pt idx="4685">
                  <c:v>99347</c:v>
                </c:pt>
                <c:pt idx="4686">
                  <c:v>99348</c:v>
                </c:pt>
                <c:pt idx="4687">
                  <c:v>99349</c:v>
                </c:pt>
                <c:pt idx="4688">
                  <c:v>99350</c:v>
                </c:pt>
                <c:pt idx="4689">
                  <c:v>99351</c:v>
                </c:pt>
                <c:pt idx="4690">
                  <c:v>99353</c:v>
                </c:pt>
                <c:pt idx="4691">
                  <c:v>99354</c:v>
                </c:pt>
                <c:pt idx="4692">
                  <c:v>99355</c:v>
                </c:pt>
                <c:pt idx="4693">
                  <c:v>99356</c:v>
                </c:pt>
                <c:pt idx="4694">
                  <c:v>99359</c:v>
                </c:pt>
                <c:pt idx="4695">
                  <c:v>99361</c:v>
                </c:pt>
                <c:pt idx="4696">
                  <c:v>99362</c:v>
                </c:pt>
                <c:pt idx="4697">
                  <c:v>99363</c:v>
                </c:pt>
                <c:pt idx="4698">
                  <c:v>99364</c:v>
                </c:pt>
                <c:pt idx="4699">
                  <c:v>99365</c:v>
                </c:pt>
                <c:pt idx="4700">
                  <c:v>99366</c:v>
                </c:pt>
                <c:pt idx="4701">
                  <c:v>99367</c:v>
                </c:pt>
                <c:pt idx="4702">
                  <c:v>99368</c:v>
                </c:pt>
                <c:pt idx="4703">
                  <c:v>99369</c:v>
                </c:pt>
                <c:pt idx="4704">
                  <c:v>99371</c:v>
                </c:pt>
                <c:pt idx="4705">
                  <c:v>99372</c:v>
                </c:pt>
                <c:pt idx="4706">
                  <c:v>99373</c:v>
                </c:pt>
                <c:pt idx="4707">
                  <c:v>99374</c:v>
                </c:pt>
                <c:pt idx="4708">
                  <c:v>99376</c:v>
                </c:pt>
                <c:pt idx="4709">
                  <c:v>99377</c:v>
                </c:pt>
                <c:pt idx="4710">
                  <c:v>99378</c:v>
                </c:pt>
                <c:pt idx="4711">
                  <c:v>99379</c:v>
                </c:pt>
                <c:pt idx="4712">
                  <c:v>99380</c:v>
                </c:pt>
                <c:pt idx="4713">
                  <c:v>99381</c:v>
                </c:pt>
                <c:pt idx="4714">
                  <c:v>99383</c:v>
                </c:pt>
                <c:pt idx="4715">
                  <c:v>99384</c:v>
                </c:pt>
                <c:pt idx="4716">
                  <c:v>99385</c:v>
                </c:pt>
                <c:pt idx="4717">
                  <c:v>99386</c:v>
                </c:pt>
                <c:pt idx="4718">
                  <c:v>99387</c:v>
                </c:pt>
                <c:pt idx="4719">
                  <c:v>99388</c:v>
                </c:pt>
                <c:pt idx="4720">
                  <c:v>99389</c:v>
                </c:pt>
                <c:pt idx="4721">
                  <c:v>99390</c:v>
                </c:pt>
                <c:pt idx="4722">
                  <c:v>99391</c:v>
                </c:pt>
                <c:pt idx="4723">
                  <c:v>99392</c:v>
                </c:pt>
                <c:pt idx="4724">
                  <c:v>99393</c:v>
                </c:pt>
                <c:pt idx="4725">
                  <c:v>99395</c:v>
                </c:pt>
                <c:pt idx="4726">
                  <c:v>99396</c:v>
                </c:pt>
                <c:pt idx="4727">
                  <c:v>99397</c:v>
                </c:pt>
                <c:pt idx="4728">
                  <c:v>99399</c:v>
                </c:pt>
                <c:pt idx="4729">
                  <c:v>99400</c:v>
                </c:pt>
                <c:pt idx="4730">
                  <c:v>99401</c:v>
                </c:pt>
                <c:pt idx="4731">
                  <c:v>99402</c:v>
                </c:pt>
                <c:pt idx="4732">
                  <c:v>99403</c:v>
                </c:pt>
                <c:pt idx="4733">
                  <c:v>99404</c:v>
                </c:pt>
                <c:pt idx="4734">
                  <c:v>99405</c:v>
                </c:pt>
                <c:pt idx="4735">
                  <c:v>99406</c:v>
                </c:pt>
                <c:pt idx="4736">
                  <c:v>99407</c:v>
                </c:pt>
                <c:pt idx="4737">
                  <c:v>99409</c:v>
                </c:pt>
                <c:pt idx="4738">
                  <c:v>99410</c:v>
                </c:pt>
                <c:pt idx="4739">
                  <c:v>99411</c:v>
                </c:pt>
                <c:pt idx="4740">
                  <c:v>99412</c:v>
                </c:pt>
                <c:pt idx="4741">
                  <c:v>99413</c:v>
                </c:pt>
                <c:pt idx="4742">
                  <c:v>99414</c:v>
                </c:pt>
                <c:pt idx="4743">
                  <c:v>99415</c:v>
                </c:pt>
                <c:pt idx="4744">
                  <c:v>99416</c:v>
                </c:pt>
                <c:pt idx="4745">
                  <c:v>99417</c:v>
                </c:pt>
                <c:pt idx="4746">
                  <c:v>99418</c:v>
                </c:pt>
                <c:pt idx="4747">
                  <c:v>99419</c:v>
                </c:pt>
                <c:pt idx="4748">
                  <c:v>99420</c:v>
                </c:pt>
                <c:pt idx="4749">
                  <c:v>99421</c:v>
                </c:pt>
                <c:pt idx="4750">
                  <c:v>99423</c:v>
                </c:pt>
                <c:pt idx="4751">
                  <c:v>99424</c:v>
                </c:pt>
                <c:pt idx="4752">
                  <c:v>99425</c:v>
                </c:pt>
                <c:pt idx="4753">
                  <c:v>99426</c:v>
                </c:pt>
                <c:pt idx="4754">
                  <c:v>99427</c:v>
                </c:pt>
                <c:pt idx="4755">
                  <c:v>99428</c:v>
                </c:pt>
                <c:pt idx="4756">
                  <c:v>99429</c:v>
                </c:pt>
                <c:pt idx="4757">
                  <c:v>99430</c:v>
                </c:pt>
                <c:pt idx="4758">
                  <c:v>99431</c:v>
                </c:pt>
                <c:pt idx="4759">
                  <c:v>99432</c:v>
                </c:pt>
                <c:pt idx="4760">
                  <c:v>99433</c:v>
                </c:pt>
                <c:pt idx="4761">
                  <c:v>99434</c:v>
                </c:pt>
                <c:pt idx="4762">
                  <c:v>99435</c:v>
                </c:pt>
                <c:pt idx="4763">
                  <c:v>99436</c:v>
                </c:pt>
                <c:pt idx="4764">
                  <c:v>99437</c:v>
                </c:pt>
                <c:pt idx="4765">
                  <c:v>99438</c:v>
                </c:pt>
                <c:pt idx="4766">
                  <c:v>99439</c:v>
                </c:pt>
                <c:pt idx="4767">
                  <c:v>99440</c:v>
                </c:pt>
                <c:pt idx="4768">
                  <c:v>99441</c:v>
                </c:pt>
                <c:pt idx="4769">
                  <c:v>99442</c:v>
                </c:pt>
                <c:pt idx="4770">
                  <c:v>99444</c:v>
                </c:pt>
                <c:pt idx="4771">
                  <c:v>99445</c:v>
                </c:pt>
                <c:pt idx="4772">
                  <c:v>99447</c:v>
                </c:pt>
                <c:pt idx="4773">
                  <c:v>99450</c:v>
                </c:pt>
                <c:pt idx="4774">
                  <c:v>99451</c:v>
                </c:pt>
                <c:pt idx="4775">
                  <c:v>99452</c:v>
                </c:pt>
                <c:pt idx="4776">
                  <c:v>99453</c:v>
                </c:pt>
                <c:pt idx="4777">
                  <c:v>99454</c:v>
                </c:pt>
                <c:pt idx="4778">
                  <c:v>99455</c:v>
                </c:pt>
                <c:pt idx="4779">
                  <c:v>99456</c:v>
                </c:pt>
                <c:pt idx="4780">
                  <c:v>99457</c:v>
                </c:pt>
                <c:pt idx="4781">
                  <c:v>99458</c:v>
                </c:pt>
                <c:pt idx="4782">
                  <c:v>99459</c:v>
                </c:pt>
                <c:pt idx="4783">
                  <c:v>99461</c:v>
                </c:pt>
                <c:pt idx="4784">
                  <c:v>99462</c:v>
                </c:pt>
                <c:pt idx="4785">
                  <c:v>99463</c:v>
                </c:pt>
                <c:pt idx="4786">
                  <c:v>99464</c:v>
                </c:pt>
                <c:pt idx="4787">
                  <c:v>99465</c:v>
                </c:pt>
                <c:pt idx="4788">
                  <c:v>99466</c:v>
                </c:pt>
                <c:pt idx="4789">
                  <c:v>99467</c:v>
                </c:pt>
                <c:pt idx="4790">
                  <c:v>99468</c:v>
                </c:pt>
                <c:pt idx="4791">
                  <c:v>99469</c:v>
                </c:pt>
                <c:pt idx="4792">
                  <c:v>99470</c:v>
                </c:pt>
                <c:pt idx="4793">
                  <c:v>99471</c:v>
                </c:pt>
                <c:pt idx="4794">
                  <c:v>99473</c:v>
                </c:pt>
                <c:pt idx="4795">
                  <c:v>99474</c:v>
                </c:pt>
                <c:pt idx="4796">
                  <c:v>99475</c:v>
                </c:pt>
                <c:pt idx="4797">
                  <c:v>99476</c:v>
                </c:pt>
                <c:pt idx="4798">
                  <c:v>99478</c:v>
                </c:pt>
                <c:pt idx="4799">
                  <c:v>99479</c:v>
                </c:pt>
                <c:pt idx="4800">
                  <c:v>99481</c:v>
                </c:pt>
                <c:pt idx="4801">
                  <c:v>99483</c:v>
                </c:pt>
                <c:pt idx="4802">
                  <c:v>99485</c:v>
                </c:pt>
                <c:pt idx="4803">
                  <c:v>99487</c:v>
                </c:pt>
                <c:pt idx="4804">
                  <c:v>99488</c:v>
                </c:pt>
                <c:pt idx="4805">
                  <c:v>99489</c:v>
                </c:pt>
                <c:pt idx="4806">
                  <c:v>99490</c:v>
                </c:pt>
                <c:pt idx="4807">
                  <c:v>99491</c:v>
                </c:pt>
                <c:pt idx="4808">
                  <c:v>99493</c:v>
                </c:pt>
                <c:pt idx="4809">
                  <c:v>99494</c:v>
                </c:pt>
                <c:pt idx="4810">
                  <c:v>99496</c:v>
                </c:pt>
                <c:pt idx="4811">
                  <c:v>99497</c:v>
                </c:pt>
                <c:pt idx="4812">
                  <c:v>99498</c:v>
                </c:pt>
                <c:pt idx="4813">
                  <c:v>99499</c:v>
                </c:pt>
                <c:pt idx="4814">
                  <c:v>99501</c:v>
                </c:pt>
                <c:pt idx="4815">
                  <c:v>99503</c:v>
                </c:pt>
                <c:pt idx="4816">
                  <c:v>99504</c:v>
                </c:pt>
                <c:pt idx="4817">
                  <c:v>99505</c:v>
                </c:pt>
                <c:pt idx="4818">
                  <c:v>99506</c:v>
                </c:pt>
                <c:pt idx="4819">
                  <c:v>99508</c:v>
                </c:pt>
                <c:pt idx="4820">
                  <c:v>99509</c:v>
                </c:pt>
                <c:pt idx="4821">
                  <c:v>99510</c:v>
                </c:pt>
                <c:pt idx="4822">
                  <c:v>99512</c:v>
                </c:pt>
                <c:pt idx="4823">
                  <c:v>99515</c:v>
                </c:pt>
                <c:pt idx="4824">
                  <c:v>99516</c:v>
                </c:pt>
                <c:pt idx="4825">
                  <c:v>99517</c:v>
                </c:pt>
                <c:pt idx="4826">
                  <c:v>99518</c:v>
                </c:pt>
                <c:pt idx="4827">
                  <c:v>99519</c:v>
                </c:pt>
                <c:pt idx="4828">
                  <c:v>99520</c:v>
                </c:pt>
                <c:pt idx="4829">
                  <c:v>99521</c:v>
                </c:pt>
                <c:pt idx="4830">
                  <c:v>99523</c:v>
                </c:pt>
                <c:pt idx="4831">
                  <c:v>99524</c:v>
                </c:pt>
                <c:pt idx="4832">
                  <c:v>99525</c:v>
                </c:pt>
                <c:pt idx="4833">
                  <c:v>99526</c:v>
                </c:pt>
                <c:pt idx="4834">
                  <c:v>99528</c:v>
                </c:pt>
                <c:pt idx="4835">
                  <c:v>99529</c:v>
                </c:pt>
                <c:pt idx="4836">
                  <c:v>99530</c:v>
                </c:pt>
                <c:pt idx="4837">
                  <c:v>99533</c:v>
                </c:pt>
                <c:pt idx="4838">
                  <c:v>99534</c:v>
                </c:pt>
                <c:pt idx="4839">
                  <c:v>99535</c:v>
                </c:pt>
                <c:pt idx="4840">
                  <c:v>99537</c:v>
                </c:pt>
                <c:pt idx="4841">
                  <c:v>99538</c:v>
                </c:pt>
                <c:pt idx="4842">
                  <c:v>99539</c:v>
                </c:pt>
                <c:pt idx="4843">
                  <c:v>99540</c:v>
                </c:pt>
                <c:pt idx="4844">
                  <c:v>99541</c:v>
                </c:pt>
                <c:pt idx="4845">
                  <c:v>99542</c:v>
                </c:pt>
                <c:pt idx="4846">
                  <c:v>99544</c:v>
                </c:pt>
                <c:pt idx="4847">
                  <c:v>99545</c:v>
                </c:pt>
                <c:pt idx="4848">
                  <c:v>99546</c:v>
                </c:pt>
                <c:pt idx="4849">
                  <c:v>99547</c:v>
                </c:pt>
                <c:pt idx="4850">
                  <c:v>99548</c:v>
                </c:pt>
                <c:pt idx="4851">
                  <c:v>99549</c:v>
                </c:pt>
                <c:pt idx="4852">
                  <c:v>99550</c:v>
                </c:pt>
                <c:pt idx="4853">
                  <c:v>99551</c:v>
                </c:pt>
                <c:pt idx="4854">
                  <c:v>99552</c:v>
                </c:pt>
                <c:pt idx="4855">
                  <c:v>99553</c:v>
                </c:pt>
                <c:pt idx="4856">
                  <c:v>99554</c:v>
                </c:pt>
                <c:pt idx="4857">
                  <c:v>99555</c:v>
                </c:pt>
                <c:pt idx="4858">
                  <c:v>99556</c:v>
                </c:pt>
                <c:pt idx="4859">
                  <c:v>99557</c:v>
                </c:pt>
                <c:pt idx="4860">
                  <c:v>99558</c:v>
                </c:pt>
                <c:pt idx="4861">
                  <c:v>99559</c:v>
                </c:pt>
                <c:pt idx="4862">
                  <c:v>99560</c:v>
                </c:pt>
                <c:pt idx="4863">
                  <c:v>99561</c:v>
                </c:pt>
                <c:pt idx="4864">
                  <c:v>99562</c:v>
                </c:pt>
                <c:pt idx="4865">
                  <c:v>99563</c:v>
                </c:pt>
                <c:pt idx="4866">
                  <c:v>99564</c:v>
                </c:pt>
                <c:pt idx="4867">
                  <c:v>99565</c:v>
                </c:pt>
                <c:pt idx="4868">
                  <c:v>99566</c:v>
                </c:pt>
                <c:pt idx="4869">
                  <c:v>99567</c:v>
                </c:pt>
                <c:pt idx="4870">
                  <c:v>99568</c:v>
                </c:pt>
                <c:pt idx="4871">
                  <c:v>99569</c:v>
                </c:pt>
                <c:pt idx="4872">
                  <c:v>99571</c:v>
                </c:pt>
                <c:pt idx="4873">
                  <c:v>99573</c:v>
                </c:pt>
                <c:pt idx="4874">
                  <c:v>99575</c:v>
                </c:pt>
                <c:pt idx="4875">
                  <c:v>99576</c:v>
                </c:pt>
                <c:pt idx="4876">
                  <c:v>99577</c:v>
                </c:pt>
                <c:pt idx="4877">
                  <c:v>99578</c:v>
                </c:pt>
                <c:pt idx="4878">
                  <c:v>99579</c:v>
                </c:pt>
                <c:pt idx="4879">
                  <c:v>99581</c:v>
                </c:pt>
                <c:pt idx="4880">
                  <c:v>99582</c:v>
                </c:pt>
                <c:pt idx="4881">
                  <c:v>99583</c:v>
                </c:pt>
                <c:pt idx="4882">
                  <c:v>99584</c:v>
                </c:pt>
                <c:pt idx="4883">
                  <c:v>99585</c:v>
                </c:pt>
                <c:pt idx="4884">
                  <c:v>99586</c:v>
                </c:pt>
                <c:pt idx="4885">
                  <c:v>99587</c:v>
                </c:pt>
                <c:pt idx="4886">
                  <c:v>99588</c:v>
                </c:pt>
                <c:pt idx="4887">
                  <c:v>99589</c:v>
                </c:pt>
                <c:pt idx="4888">
                  <c:v>99590</c:v>
                </c:pt>
                <c:pt idx="4889">
                  <c:v>99592</c:v>
                </c:pt>
                <c:pt idx="4890">
                  <c:v>99593</c:v>
                </c:pt>
                <c:pt idx="4891">
                  <c:v>99595</c:v>
                </c:pt>
                <c:pt idx="4892">
                  <c:v>99596</c:v>
                </c:pt>
                <c:pt idx="4893">
                  <c:v>99598</c:v>
                </c:pt>
                <c:pt idx="4894">
                  <c:v>99600</c:v>
                </c:pt>
                <c:pt idx="4895">
                  <c:v>99601</c:v>
                </c:pt>
                <c:pt idx="4896">
                  <c:v>99602</c:v>
                </c:pt>
                <c:pt idx="4897">
                  <c:v>99603</c:v>
                </c:pt>
                <c:pt idx="4898">
                  <c:v>99604</c:v>
                </c:pt>
                <c:pt idx="4899">
                  <c:v>99606</c:v>
                </c:pt>
                <c:pt idx="4900">
                  <c:v>99607</c:v>
                </c:pt>
                <c:pt idx="4901">
                  <c:v>99609</c:v>
                </c:pt>
                <c:pt idx="4902">
                  <c:v>99610</c:v>
                </c:pt>
                <c:pt idx="4903">
                  <c:v>99611</c:v>
                </c:pt>
                <c:pt idx="4904">
                  <c:v>99612</c:v>
                </c:pt>
                <c:pt idx="4905">
                  <c:v>99613</c:v>
                </c:pt>
                <c:pt idx="4906">
                  <c:v>99614</c:v>
                </c:pt>
                <c:pt idx="4907">
                  <c:v>99617</c:v>
                </c:pt>
                <c:pt idx="4908">
                  <c:v>99618</c:v>
                </c:pt>
                <c:pt idx="4909">
                  <c:v>99619</c:v>
                </c:pt>
                <c:pt idx="4910">
                  <c:v>99620</c:v>
                </c:pt>
                <c:pt idx="4911">
                  <c:v>99621</c:v>
                </c:pt>
                <c:pt idx="4912">
                  <c:v>99622</c:v>
                </c:pt>
                <c:pt idx="4913">
                  <c:v>99623</c:v>
                </c:pt>
                <c:pt idx="4914">
                  <c:v>99624</c:v>
                </c:pt>
                <c:pt idx="4915">
                  <c:v>99625</c:v>
                </c:pt>
                <c:pt idx="4916">
                  <c:v>99626</c:v>
                </c:pt>
                <c:pt idx="4917">
                  <c:v>99627</c:v>
                </c:pt>
                <c:pt idx="4918">
                  <c:v>99628</c:v>
                </c:pt>
                <c:pt idx="4919">
                  <c:v>99629</c:v>
                </c:pt>
                <c:pt idx="4920">
                  <c:v>99630</c:v>
                </c:pt>
                <c:pt idx="4921">
                  <c:v>99631</c:v>
                </c:pt>
                <c:pt idx="4922">
                  <c:v>99632</c:v>
                </c:pt>
                <c:pt idx="4923">
                  <c:v>99633</c:v>
                </c:pt>
                <c:pt idx="4924">
                  <c:v>99635</c:v>
                </c:pt>
                <c:pt idx="4925">
                  <c:v>99636</c:v>
                </c:pt>
                <c:pt idx="4926">
                  <c:v>99637</c:v>
                </c:pt>
                <c:pt idx="4927">
                  <c:v>99639</c:v>
                </c:pt>
                <c:pt idx="4928">
                  <c:v>99640</c:v>
                </c:pt>
                <c:pt idx="4929">
                  <c:v>99642</c:v>
                </c:pt>
                <c:pt idx="4930">
                  <c:v>99643</c:v>
                </c:pt>
                <c:pt idx="4931">
                  <c:v>99644</c:v>
                </c:pt>
                <c:pt idx="4932">
                  <c:v>99645</c:v>
                </c:pt>
                <c:pt idx="4933">
                  <c:v>99646</c:v>
                </c:pt>
                <c:pt idx="4934">
                  <c:v>99647</c:v>
                </c:pt>
                <c:pt idx="4935">
                  <c:v>99648</c:v>
                </c:pt>
                <c:pt idx="4936">
                  <c:v>99649</c:v>
                </c:pt>
                <c:pt idx="4937">
                  <c:v>99650</c:v>
                </c:pt>
                <c:pt idx="4938">
                  <c:v>99651</c:v>
                </c:pt>
                <c:pt idx="4939">
                  <c:v>99652</c:v>
                </c:pt>
                <c:pt idx="4940">
                  <c:v>99653</c:v>
                </c:pt>
                <c:pt idx="4941">
                  <c:v>99654</c:v>
                </c:pt>
                <c:pt idx="4942">
                  <c:v>99656</c:v>
                </c:pt>
                <c:pt idx="4943">
                  <c:v>99657</c:v>
                </c:pt>
                <c:pt idx="4944">
                  <c:v>99658</c:v>
                </c:pt>
                <c:pt idx="4945">
                  <c:v>99659</c:v>
                </c:pt>
                <c:pt idx="4946">
                  <c:v>99660</c:v>
                </c:pt>
                <c:pt idx="4947">
                  <c:v>99662</c:v>
                </c:pt>
                <c:pt idx="4948">
                  <c:v>99663</c:v>
                </c:pt>
                <c:pt idx="4949">
                  <c:v>99664</c:v>
                </c:pt>
                <c:pt idx="4950">
                  <c:v>99665</c:v>
                </c:pt>
                <c:pt idx="4951">
                  <c:v>99666</c:v>
                </c:pt>
                <c:pt idx="4952">
                  <c:v>99667</c:v>
                </c:pt>
                <c:pt idx="4953">
                  <c:v>99668</c:v>
                </c:pt>
                <c:pt idx="4954">
                  <c:v>99669</c:v>
                </c:pt>
                <c:pt idx="4955">
                  <c:v>99670</c:v>
                </c:pt>
                <c:pt idx="4956">
                  <c:v>99671</c:v>
                </c:pt>
                <c:pt idx="4957">
                  <c:v>99672</c:v>
                </c:pt>
                <c:pt idx="4958">
                  <c:v>99673</c:v>
                </c:pt>
                <c:pt idx="4959">
                  <c:v>99674</c:v>
                </c:pt>
                <c:pt idx="4960">
                  <c:v>99676</c:v>
                </c:pt>
                <c:pt idx="4961">
                  <c:v>99677</c:v>
                </c:pt>
                <c:pt idx="4962">
                  <c:v>99678</c:v>
                </c:pt>
                <c:pt idx="4963">
                  <c:v>99679</c:v>
                </c:pt>
                <c:pt idx="4964">
                  <c:v>99680</c:v>
                </c:pt>
                <c:pt idx="4965">
                  <c:v>99681</c:v>
                </c:pt>
                <c:pt idx="4966">
                  <c:v>99682</c:v>
                </c:pt>
                <c:pt idx="4967">
                  <c:v>99683</c:v>
                </c:pt>
                <c:pt idx="4968">
                  <c:v>99684</c:v>
                </c:pt>
                <c:pt idx="4969">
                  <c:v>99685</c:v>
                </c:pt>
                <c:pt idx="4970">
                  <c:v>99686</c:v>
                </c:pt>
                <c:pt idx="4971">
                  <c:v>99687</c:v>
                </c:pt>
                <c:pt idx="4972">
                  <c:v>99689</c:v>
                </c:pt>
                <c:pt idx="4973">
                  <c:v>99690</c:v>
                </c:pt>
                <c:pt idx="4974">
                  <c:v>99691</c:v>
                </c:pt>
                <c:pt idx="4975">
                  <c:v>99692</c:v>
                </c:pt>
                <c:pt idx="4976">
                  <c:v>99693</c:v>
                </c:pt>
                <c:pt idx="4977">
                  <c:v>99694</c:v>
                </c:pt>
                <c:pt idx="4978">
                  <c:v>99695</c:v>
                </c:pt>
                <c:pt idx="4979">
                  <c:v>99696</c:v>
                </c:pt>
                <c:pt idx="4980">
                  <c:v>99698</c:v>
                </c:pt>
                <c:pt idx="4981">
                  <c:v>99700</c:v>
                </c:pt>
                <c:pt idx="4982">
                  <c:v>99701</c:v>
                </c:pt>
                <c:pt idx="4983">
                  <c:v>99702</c:v>
                </c:pt>
                <c:pt idx="4984">
                  <c:v>99703</c:v>
                </c:pt>
                <c:pt idx="4985">
                  <c:v>99704</c:v>
                </c:pt>
                <c:pt idx="4986">
                  <c:v>99705</c:v>
                </c:pt>
                <c:pt idx="4987">
                  <c:v>99706</c:v>
                </c:pt>
                <c:pt idx="4988">
                  <c:v>99707</c:v>
                </c:pt>
                <c:pt idx="4989">
                  <c:v>99708</c:v>
                </c:pt>
                <c:pt idx="4990">
                  <c:v>99709</c:v>
                </c:pt>
                <c:pt idx="4991">
                  <c:v>99711</c:v>
                </c:pt>
                <c:pt idx="4992">
                  <c:v>99712</c:v>
                </c:pt>
                <c:pt idx="4993">
                  <c:v>99713</c:v>
                </c:pt>
                <c:pt idx="4994">
                  <c:v>99714</c:v>
                </c:pt>
                <c:pt idx="4995">
                  <c:v>99715</c:v>
                </c:pt>
                <c:pt idx="4996">
                  <c:v>99716</c:v>
                </c:pt>
                <c:pt idx="4997">
                  <c:v>99717</c:v>
                </c:pt>
                <c:pt idx="4998">
                  <c:v>99719</c:v>
                </c:pt>
                <c:pt idx="4999">
                  <c:v>99720</c:v>
                </c:pt>
                <c:pt idx="5000">
                  <c:v>99721</c:v>
                </c:pt>
                <c:pt idx="5001">
                  <c:v>99722</c:v>
                </c:pt>
                <c:pt idx="5002">
                  <c:v>99723</c:v>
                </c:pt>
                <c:pt idx="5003">
                  <c:v>99724</c:v>
                </c:pt>
                <c:pt idx="5004">
                  <c:v>99725</c:v>
                </c:pt>
                <c:pt idx="5005">
                  <c:v>99726</c:v>
                </c:pt>
                <c:pt idx="5006">
                  <c:v>99727</c:v>
                </c:pt>
                <c:pt idx="5007">
                  <c:v>99728</c:v>
                </c:pt>
                <c:pt idx="5008">
                  <c:v>99729</c:v>
                </c:pt>
                <c:pt idx="5009">
                  <c:v>99730</c:v>
                </c:pt>
                <c:pt idx="5010">
                  <c:v>99731</c:v>
                </c:pt>
                <c:pt idx="5011">
                  <c:v>99732</c:v>
                </c:pt>
                <c:pt idx="5012">
                  <c:v>99733</c:v>
                </c:pt>
                <c:pt idx="5013">
                  <c:v>99734</c:v>
                </c:pt>
                <c:pt idx="5014">
                  <c:v>99735</c:v>
                </c:pt>
                <c:pt idx="5015">
                  <c:v>99736</c:v>
                </c:pt>
                <c:pt idx="5016">
                  <c:v>99737</c:v>
                </c:pt>
                <c:pt idx="5017">
                  <c:v>99738</c:v>
                </c:pt>
                <c:pt idx="5018">
                  <c:v>99739</c:v>
                </c:pt>
                <c:pt idx="5019">
                  <c:v>99740</c:v>
                </c:pt>
                <c:pt idx="5020">
                  <c:v>99741</c:v>
                </c:pt>
                <c:pt idx="5021">
                  <c:v>99742</c:v>
                </c:pt>
                <c:pt idx="5022">
                  <c:v>99743</c:v>
                </c:pt>
                <c:pt idx="5023">
                  <c:v>99744</c:v>
                </c:pt>
                <c:pt idx="5024">
                  <c:v>99745</c:v>
                </c:pt>
                <c:pt idx="5025">
                  <c:v>99746</c:v>
                </c:pt>
                <c:pt idx="5026">
                  <c:v>99747</c:v>
                </c:pt>
                <c:pt idx="5027">
                  <c:v>99748</c:v>
                </c:pt>
                <c:pt idx="5028">
                  <c:v>99749</c:v>
                </c:pt>
                <c:pt idx="5029">
                  <c:v>99750</c:v>
                </c:pt>
                <c:pt idx="5030">
                  <c:v>99751</c:v>
                </c:pt>
                <c:pt idx="5031">
                  <c:v>99752</c:v>
                </c:pt>
                <c:pt idx="5032">
                  <c:v>99753</c:v>
                </c:pt>
                <c:pt idx="5033">
                  <c:v>99754</c:v>
                </c:pt>
                <c:pt idx="5034">
                  <c:v>99756</c:v>
                </c:pt>
                <c:pt idx="5035">
                  <c:v>99757</c:v>
                </c:pt>
                <c:pt idx="5036">
                  <c:v>99758</c:v>
                </c:pt>
                <c:pt idx="5037">
                  <c:v>99759</c:v>
                </c:pt>
                <c:pt idx="5038">
                  <c:v>99760</c:v>
                </c:pt>
                <c:pt idx="5039">
                  <c:v>99761</c:v>
                </c:pt>
                <c:pt idx="5040">
                  <c:v>99763</c:v>
                </c:pt>
                <c:pt idx="5041">
                  <c:v>99765</c:v>
                </c:pt>
                <c:pt idx="5042">
                  <c:v>99766</c:v>
                </c:pt>
                <c:pt idx="5043">
                  <c:v>99767</c:v>
                </c:pt>
                <c:pt idx="5044">
                  <c:v>99768</c:v>
                </c:pt>
                <c:pt idx="5045">
                  <c:v>99769</c:v>
                </c:pt>
                <c:pt idx="5046">
                  <c:v>99770</c:v>
                </c:pt>
                <c:pt idx="5047">
                  <c:v>99771</c:v>
                </c:pt>
                <c:pt idx="5048">
                  <c:v>99772</c:v>
                </c:pt>
                <c:pt idx="5049">
                  <c:v>99773</c:v>
                </c:pt>
                <c:pt idx="5050">
                  <c:v>99774</c:v>
                </c:pt>
                <c:pt idx="5051">
                  <c:v>99775</c:v>
                </c:pt>
                <c:pt idx="5052">
                  <c:v>99776</c:v>
                </c:pt>
                <c:pt idx="5053">
                  <c:v>99777</c:v>
                </c:pt>
                <c:pt idx="5054">
                  <c:v>99778</c:v>
                </c:pt>
                <c:pt idx="5055">
                  <c:v>99779</c:v>
                </c:pt>
                <c:pt idx="5056">
                  <c:v>99780</c:v>
                </c:pt>
                <c:pt idx="5057">
                  <c:v>99781</c:v>
                </c:pt>
                <c:pt idx="5058">
                  <c:v>99782</c:v>
                </c:pt>
                <c:pt idx="5059">
                  <c:v>99783</c:v>
                </c:pt>
                <c:pt idx="5060">
                  <c:v>99784</c:v>
                </c:pt>
                <c:pt idx="5061">
                  <c:v>99785</c:v>
                </c:pt>
                <c:pt idx="5062">
                  <c:v>99786</c:v>
                </c:pt>
                <c:pt idx="5063">
                  <c:v>99787</c:v>
                </c:pt>
                <c:pt idx="5064">
                  <c:v>99789</c:v>
                </c:pt>
                <c:pt idx="5065">
                  <c:v>99790</c:v>
                </c:pt>
                <c:pt idx="5066">
                  <c:v>99791</c:v>
                </c:pt>
                <c:pt idx="5067">
                  <c:v>99792</c:v>
                </c:pt>
                <c:pt idx="5068">
                  <c:v>99793</c:v>
                </c:pt>
                <c:pt idx="5069">
                  <c:v>99794</c:v>
                </c:pt>
                <c:pt idx="5070">
                  <c:v>99795</c:v>
                </c:pt>
                <c:pt idx="5071">
                  <c:v>99796</c:v>
                </c:pt>
                <c:pt idx="5072">
                  <c:v>99797</c:v>
                </c:pt>
                <c:pt idx="5073">
                  <c:v>99798</c:v>
                </c:pt>
                <c:pt idx="5074">
                  <c:v>99799</c:v>
                </c:pt>
                <c:pt idx="5075">
                  <c:v>99800</c:v>
                </c:pt>
                <c:pt idx="5076">
                  <c:v>99801</c:v>
                </c:pt>
                <c:pt idx="5077">
                  <c:v>99802</c:v>
                </c:pt>
                <c:pt idx="5078">
                  <c:v>99803</c:v>
                </c:pt>
                <c:pt idx="5079">
                  <c:v>99804</c:v>
                </c:pt>
                <c:pt idx="5080">
                  <c:v>99806</c:v>
                </c:pt>
                <c:pt idx="5081">
                  <c:v>99807</c:v>
                </c:pt>
                <c:pt idx="5082">
                  <c:v>99808</c:v>
                </c:pt>
                <c:pt idx="5083">
                  <c:v>99809</c:v>
                </c:pt>
                <c:pt idx="5084">
                  <c:v>99810</c:v>
                </c:pt>
                <c:pt idx="5085">
                  <c:v>99811</c:v>
                </c:pt>
                <c:pt idx="5086">
                  <c:v>99812</c:v>
                </c:pt>
                <c:pt idx="5087">
                  <c:v>99813</c:v>
                </c:pt>
                <c:pt idx="5088">
                  <c:v>99814</c:v>
                </c:pt>
                <c:pt idx="5089">
                  <c:v>99815</c:v>
                </c:pt>
                <c:pt idx="5090">
                  <c:v>99816</c:v>
                </c:pt>
                <c:pt idx="5091">
                  <c:v>99817</c:v>
                </c:pt>
                <c:pt idx="5092">
                  <c:v>99818</c:v>
                </c:pt>
                <c:pt idx="5093">
                  <c:v>99819</c:v>
                </c:pt>
                <c:pt idx="5094">
                  <c:v>99820</c:v>
                </c:pt>
                <c:pt idx="5095">
                  <c:v>99821</c:v>
                </c:pt>
                <c:pt idx="5096">
                  <c:v>99822</c:v>
                </c:pt>
                <c:pt idx="5097">
                  <c:v>99823</c:v>
                </c:pt>
                <c:pt idx="5098">
                  <c:v>99824</c:v>
                </c:pt>
                <c:pt idx="5099">
                  <c:v>99825</c:v>
                </c:pt>
                <c:pt idx="5100">
                  <c:v>99826</c:v>
                </c:pt>
                <c:pt idx="5101">
                  <c:v>99827</c:v>
                </c:pt>
                <c:pt idx="5102">
                  <c:v>99828</c:v>
                </c:pt>
                <c:pt idx="5103">
                  <c:v>99829</c:v>
                </c:pt>
                <c:pt idx="5104">
                  <c:v>99830</c:v>
                </c:pt>
                <c:pt idx="5105">
                  <c:v>99831</c:v>
                </c:pt>
                <c:pt idx="5106">
                  <c:v>99832</c:v>
                </c:pt>
                <c:pt idx="5107">
                  <c:v>99833</c:v>
                </c:pt>
                <c:pt idx="5108">
                  <c:v>99834</c:v>
                </c:pt>
                <c:pt idx="5109">
                  <c:v>99835</c:v>
                </c:pt>
                <c:pt idx="5110">
                  <c:v>99836</c:v>
                </c:pt>
                <c:pt idx="5111">
                  <c:v>99837</c:v>
                </c:pt>
                <c:pt idx="5112">
                  <c:v>99838</c:v>
                </c:pt>
                <c:pt idx="5113">
                  <c:v>99839</c:v>
                </c:pt>
                <c:pt idx="5114">
                  <c:v>99840</c:v>
                </c:pt>
                <c:pt idx="5115">
                  <c:v>99841</c:v>
                </c:pt>
                <c:pt idx="5116">
                  <c:v>99842</c:v>
                </c:pt>
                <c:pt idx="5117">
                  <c:v>99843</c:v>
                </c:pt>
                <c:pt idx="5118">
                  <c:v>99844</c:v>
                </c:pt>
                <c:pt idx="5119">
                  <c:v>99845</c:v>
                </c:pt>
                <c:pt idx="5120">
                  <c:v>99846</c:v>
                </c:pt>
                <c:pt idx="5121">
                  <c:v>99847</c:v>
                </c:pt>
                <c:pt idx="5122">
                  <c:v>99848</c:v>
                </c:pt>
                <c:pt idx="5123">
                  <c:v>99849</c:v>
                </c:pt>
                <c:pt idx="5124">
                  <c:v>99850</c:v>
                </c:pt>
                <c:pt idx="5125">
                  <c:v>99851</c:v>
                </c:pt>
                <c:pt idx="5126">
                  <c:v>99852</c:v>
                </c:pt>
                <c:pt idx="5127">
                  <c:v>99853</c:v>
                </c:pt>
                <c:pt idx="5128">
                  <c:v>99854</c:v>
                </c:pt>
                <c:pt idx="5129">
                  <c:v>99855</c:v>
                </c:pt>
                <c:pt idx="5130">
                  <c:v>99856</c:v>
                </c:pt>
                <c:pt idx="5131">
                  <c:v>99857</c:v>
                </c:pt>
                <c:pt idx="5132">
                  <c:v>99858</c:v>
                </c:pt>
                <c:pt idx="5133">
                  <c:v>99859</c:v>
                </c:pt>
                <c:pt idx="5134">
                  <c:v>99860</c:v>
                </c:pt>
                <c:pt idx="5135">
                  <c:v>99861</c:v>
                </c:pt>
                <c:pt idx="5136">
                  <c:v>99862</c:v>
                </c:pt>
                <c:pt idx="5137">
                  <c:v>99863</c:v>
                </c:pt>
                <c:pt idx="5138">
                  <c:v>99864</c:v>
                </c:pt>
                <c:pt idx="5139">
                  <c:v>99865</c:v>
                </c:pt>
                <c:pt idx="5140">
                  <c:v>99866</c:v>
                </c:pt>
                <c:pt idx="5141">
                  <c:v>99867</c:v>
                </c:pt>
                <c:pt idx="5142">
                  <c:v>99868</c:v>
                </c:pt>
                <c:pt idx="5143">
                  <c:v>99869</c:v>
                </c:pt>
                <c:pt idx="5144">
                  <c:v>99870</c:v>
                </c:pt>
                <c:pt idx="5145">
                  <c:v>99871</c:v>
                </c:pt>
                <c:pt idx="5146">
                  <c:v>99872</c:v>
                </c:pt>
                <c:pt idx="5147">
                  <c:v>99873</c:v>
                </c:pt>
                <c:pt idx="5148">
                  <c:v>99874</c:v>
                </c:pt>
                <c:pt idx="5149">
                  <c:v>99875</c:v>
                </c:pt>
                <c:pt idx="5150">
                  <c:v>99876</c:v>
                </c:pt>
                <c:pt idx="5151">
                  <c:v>99877</c:v>
                </c:pt>
                <c:pt idx="5152">
                  <c:v>99878</c:v>
                </c:pt>
                <c:pt idx="5153">
                  <c:v>99879</c:v>
                </c:pt>
                <c:pt idx="5154">
                  <c:v>99880</c:v>
                </c:pt>
                <c:pt idx="5155">
                  <c:v>99881</c:v>
                </c:pt>
                <c:pt idx="5156">
                  <c:v>99882</c:v>
                </c:pt>
                <c:pt idx="5157">
                  <c:v>99883</c:v>
                </c:pt>
                <c:pt idx="5158">
                  <c:v>99884</c:v>
                </c:pt>
                <c:pt idx="5159">
                  <c:v>99885</c:v>
                </c:pt>
                <c:pt idx="5160">
                  <c:v>99886</c:v>
                </c:pt>
                <c:pt idx="5161">
                  <c:v>99887</c:v>
                </c:pt>
                <c:pt idx="5162">
                  <c:v>99888</c:v>
                </c:pt>
                <c:pt idx="5163">
                  <c:v>99889</c:v>
                </c:pt>
                <c:pt idx="5164">
                  <c:v>99890</c:v>
                </c:pt>
                <c:pt idx="5165">
                  <c:v>99891</c:v>
                </c:pt>
                <c:pt idx="5166">
                  <c:v>99892</c:v>
                </c:pt>
                <c:pt idx="5167">
                  <c:v>99893</c:v>
                </c:pt>
                <c:pt idx="5168">
                  <c:v>99894</c:v>
                </c:pt>
                <c:pt idx="5169">
                  <c:v>99895</c:v>
                </c:pt>
                <c:pt idx="5170">
                  <c:v>99896</c:v>
                </c:pt>
                <c:pt idx="5171">
                  <c:v>99897</c:v>
                </c:pt>
                <c:pt idx="5172">
                  <c:v>99898</c:v>
                </c:pt>
                <c:pt idx="5173">
                  <c:v>99899</c:v>
                </c:pt>
                <c:pt idx="5174">
                  <c:v>99900</c:v>
                </c:pt>
                <c:pt idx="5175">
                  <c:v>99901</c:v>
                </c:pt>
                <c:pt idx="5176">
                  <c:v>99902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102904"/>
        <c:axId val="282104472"/>
      </c:scatterChart>
      <c:valAx>
        <c:axId val="282102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4472"/>
        <c:crosses val="autoZero"/>
        <c:crossBetween val="midCat"/>
      </c:valAx>
      <c:valAx>
        <c:axId val="28210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2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[CumFreq.xlsx]win!$G:$G</c:f>
              <c:numCache>
                <c:formatCode>General</c:formatCode>
                <c:ptCount val="1048576"/>
                <c:pt idx="0">
                  <c:v>100</c:v>
                </c:pt>
                <c:pt idx="1">
                  <c:v>183</c:v>
                </c:pt>
                <c:pt idx="2">
                  <c:v>271</c:v>
                </c:pt>
                <c:pt idx="3">
                  <c:v>363</c:v>
                </c:pt>
                <c:pt idx="4">
                  <c:v>465</c:v>
                </c:pt>
                <c:pt idx="5">
                  <c:v>570</c:v>
                </c:pt>
                <c:pt idx="6">
                  <c:v>663</c:v>
                </c:pt>
                <c:pt idx="7">
                  <c:v>770</c:v>
                </c:pt>
                <c:pt idx="8">
                  <c:v>845</c:v>
                </c:pt>
                <c:pt idx="9">
                  <c:v>948</c:v>
                </c:pt>
                <c:pt idx="10">
                  <c:v>1039</c:v>
                </c:pt>
                <c:pt idx="11">
                  <c:v>1121</c:v>
                </c:pt>
                <c:pt idx="12">
                  <c:v>1224</c:v>
                </c:pt>
                <c:pt idx="13">
                  <c:v>1324</c:v>
                </c:pt>
                <c:pt idx="14">
                  <c:v>1423</c:v>
                </c:pt>
                <c:pt idx="15">
                  <c:v>1520</c:v>
                </c:pt>
                <c:pt idx="16">
                  <c:v>1602</c:v>
                </c:pt>
                <c:pt idx="17">
                  <c:v>1703</c:v>
                </c:pt>
                <c:pt idx="18">
                  <c:v>1795</c:v>
                </c:pt>
                <c:pt idx="19">
                  <c:v>1892</c:v>
                </c:pt>
                <c:pt idx="20">
                  <c:v>2008</c:v>
                </c:pt>
                <c:pt idx="21">
                  <c:v>2097</c:v>
                </c:pt>
                <c:pt idx="22">
                  <c:v>2174</c:v>
                </c:pt>
                <c:pt idx="23">
                  <c:v>2256</c:v>
                </c:pt>
                <c:pt idx="24">
                  <c:v>2364</c:v>
                </c:pt>
                <c:pt idx="25">
                  <c:v>2440</c:v>
                </c:pt>
                <c:pt idx="26">
                  <c:v>2521</c:v>
                </c:pt>
                <c:pt idx="27">
                  <c:v>2608</c:v>
                </c:pt>
                <c:pt idx="28">
                  <c:v>2713</c:v>
                </c:pt>
                <c:pt idx="29">
                  <c:v>2809</c:v>
                </c:pt>
                <c:pt idx="30">
                  <c:v>2900</c:v>
                </c:pt>
                <c:pt idx="31">
                  <c:v>2977</c:v>
                </c:pt>
                <c:pt idx="32">
                  <c:v>3081</c:v>
                </c:pt>
                <c:pt idx="33">
                  <c:v>3171</c:v>
                </c:pt>
                <c:pt idx="34">
                  <c:v>3274</c:v>
                </c:pt>
                <c:pt idx="35">
                  <c:v>3375</c:v>
                </c:pt>
                <c:pt idx="36">
                  <c:v>3481</c:v>
                </c:pt>
                <c:pt idx="37">
                  <c:v>3582</c:v>
                </c:pt>
                <c:pt idx="38">
                  <c:v>3684</c:v>
                </c:pt>
                <c:pt idx="39">
                  <c:v>3794</c:v>
                </c:pt>
                <c:pt idx="40">
                  <c:v>3878</c:v>
                </c:pt>
                <c:pt idx="41">
                  <c:v>3982</c:v>
                </c:pt>
                <c:pt idx="42">
                  <c:v>4078</c:v>
                </c:pt>
                <c:pt idx="43">
                  <c:v>4178</c:v>
                </c:pt>
                <c:pt idx="44">
                  <c:v>4269</c:v>
                </c:pt>
                <c:pt idx="45">
                  <c:v>4366</c:v>
                </c:pt>
                <c:pt idx="46">
                  <c:v>4443</c:v>
                </c:pt>
                <c:pt idx="47">
                  <c:v>4527</c:v>
                </c:pt>
                <c:pt idx="48">
                  <c:v>4620</c:v>
                </c:pt>
                <c:pt idx="49">
                  <c:v>4701</c:v>
                </c:pt>
                <c:pt idx="50">
                  <c:v>4777</c:v>
                </c:pt>
                <c:pt idx="51">
                  <c:v>4858</c:v>
                </c:pt>
                <c:pt idx="52">
                  <c:v>4956</c:v>
                </c:pt>
                <c:pt idx="53">
                  <c:v>5035</c:v>
                </c:pt>
                <c:pt idx="54">
                  <c:v>5125</c:v>
                </c:pt>
                <c:pt idx="55">
                  <c:v>5226</c:v>
                </c:pt>
                <c:pt idx="56">
                  <c:v>5315</c:v>
                </c:pt>
                <c:pt idx="57">
                  <c:v>5381</c:v>
                </c:pt>
                <c:pt idx="58">
                  <c:v>5476</c:v>
                </c:pt>
                <c:pt idx="59">
                  <c:v>5560</c:v>
                </c:pt>
                <c:pt idx="60">
                  <c:v>5640</c:v>
                </c:pt>
                <c:pt idx="61">
                  <c:v>5718</c:v>
                </c:pt>
                <c:pt idx="62">
                  <c:v>5787</c:v>
                </c:pt>
                <c:pt idx="63">
                  <c:v>5860</c:v>
                </c:pt>
                <c:pt idx="64">
                  <c:v>5926</c:v>
                </c:pt>
                <c:pt idx="65">
                  <c:v>6005</c:v>
                </c:pt>
                <c:pt idx="66">
                  <c:v>6099</c:v>
                </c:pt>
                <c:pt idx="67">
                  <c:v>6193</c:v>
                </c:pt>
                <c:pt idx="68">
                  <c:v>6291</c:v>
                </c:pt>
                <c:pt idx="69">
                  <c:v>6378</c:v>
                </c:pt>
                <c:pt idx="70">
                  <c:v>6464</c:v>
                </c:pt>
                <c:pt idx="71">
                  <c:v>6548</c:v>
                </c:pt>
                <c:pt idx="72">
                  <c:v>6631</c:v>
                </c:pt>
                <c:pt idx="73">
                  <c:v>6710</c:v>
                </c:pt>
                <c:pt idx="74">
                  <c:v>6802</c:v>
                </c:pt>
                <c:pt idx="75">
                  <c:v>6890</c:v>
                </c:pt>
                <c:pt idx="76">
                  <c:v>6966</c:v>
                </c:pt>
                <c:pt idx="77">
                  <c:v>7043</c:v>
                </c:pt>
                <c:pt idx="78">
                  <c:v>7158</c:v>
                </c:pt>
                <c:pt idx="79">
                  <c:v>7230</c:v>
                </c:pt>
                <c:pt idx="80">
                  <c:v>7315</c:v>
                </c:pt>
                <c:pt idx="81">
                  <c:v>7407</c:v>
                </c:pt>
                <c:pt idx="82">
                  <c:v>7496</c:v>
                </c:pt>
                <c:pt idx="83">
                  <c:v>7613</c:v>
                </c:pt>
                <c:pt idx="84">
                  <c:v>7712</c:v>
                </c:pt>
                <c:pt idx="85">
                  <c:v>7802</c:v>
                </c:pt>
                <c:pt idx="86">
                  <c:v>7891</c:v>
                </c:pt>
                <c:pt idx="87">
                  <c:v>7982</c:v>
                </c:pt>
                <c:pt idx="88">
                  <c:v>8072</c:v>
                </c:pt>
                <c:pt idx="89">
                  <c:v>8158</c:v>
                </c:pt>
                <c:pt idx="90">
                  <c:v>8240</c:v>
                </c:pt>
                <c:pt idx="91">
                  <c:v>8314</c:v>
                </c:pt>
                <c:pt idx="92">
                  <c:v>8409</c:v>
                </c:pt>
                <c:pt idx="93">
                  <c:v>8485</c:v>
                </c:pt>
                <c:pt idx="94">
                  <c:v>8562</c:v>
                </c:pt>
                <c:pt idx="95">
                  <c:v>8655</c:v>
                </c:pt>
                <c:pt idx="96">
                  <c:v>8742</c:v>
                </c:pt>
                <c:pt idx="97">
                  <c:v>8826</c:v>
                </c:pt>
                <c:pt idx="98">
                  <c:v>8898</c:v>
                </c:pt>
                <c:pt idx="99">
                  <c:v>8983</c:v>
                </c:pt>
                <c:pt idx="100">
                  <c:v>9071</c:v>
                </c:pt>
                <c:pt idx="101">
                  <c:v>9170</c:v>
                </c:pt>
                <c:pt idx="102">
                  <c:v>9262</c:v>
                </c:pt>
                <c:pt idx="103">
                  <c:v>9339</c:v>
                </c:pt>
                <c:pt idx="104">
                  <c:v>9432</c:v>
                </c:pt>
                <c:pt idx="105">
                  <c:v>9519</c:v>
                </c:pt>
                <c:pt idx="106">
                  <c:v>9592</c:v>
                </c:pt>
                <c:pt idx="107">
                  <c:v>9673</c:v>
                </c:pt>
                <c:pt idx="108">
                  <c:v>9754</c:v>
                </c:pt>
                <c:pt idx="109">
                  <c:v>9819</c:v>
                </c:pt>
                <c:pt idx="110">
                  <c:v>9913</c:v>
                </c:pt>
                <c:pt idx="111">
                  <c:v>9988</c:v>
                </c:pt>
                <c:pt idx="112">
                  <c:v>10069</c:v>
                </c:pt>
                <c:pt idx="113">
                  <c:v>10144</c:v>
                </c:pt>
                <c:pt idx="114">
                  <c:v>10214</c:v>
                </c:pt>
                <c:pt idx="115">
                  <c:v>10287</c:v>
                </c:pt>
                <c:pt idx="116">
                  <c:v>10367</c:v>
                </c:pt>
                <c:pt idx="117">
                  <c:v>10442</c:v>
                </c:pt>
                <c:pt idx="118">
                  <c:v>10521</c:v>
                </c:pt>
                <c:pt idx="119">
                  <c:v>10588</c:v>
                </c:pt>
                <c:pt idx="120">
                  <c:v>10677</c:v>
                </c:pt>
                <c:pt idx="121">
                  <c:v>10751</c:v>
                </c:pt>
                <c:pt idx="122">
                  <c:v>10833</c:v>
                </c:pt>
                <c:pt idx="123">
                  <c:v>10904</c:v>
                </c:pt>
                <c:pt idx="124">
                  <c:v>10981</c:v>
                </c:pt>
                <c:pt idx="125">
                  <c:v>11048</c:v>
                </c:pt>
                <c:pt idx="126">
                  <c:v>11118</c:v>
                </c:pt>
                <c:pt idx="127">
                  <c:v>11208</c:v>
                </c:pt>
                <c:pt idx="128">
                  <c:v>11299</c:v>
                </c:pt>
                <c:pt idx="129">
                  <c:v>11388</c:v>
                </c:pt>
                <c:pt idx="130">
                  <c:v>11460</c:v>
                </c:pt>
                <c:pt idx="131">
                  <c:v>11529</c:v>
                </c:pt>
                <c:pt idx="132">
                  <c:v>11603</c:v>
                </c:pt>
                <c:pt idx="133">
                  <c:v>11674</c:v>
                </c:pt>
                <c:pt idx="134">
                  <c:v>11743</c:v>
                </c:pt>
                <c:pt idx="135">
                  <c:v>11805</c:v>
                </c:pt>
                <c:pt idx="136">
                  <c:v>11879</c:v>
                </c:pt>
                <c:pt idx="137">
                  <c:v>11977</c:v>
                </c:pt>
                <c:pt idx="138">
                  <c:v>12048</c:v>
                </c:pt>
                <c:pt idx="139">
                  <c:v>12118</c:v>
                </c:pt>
                <c:pt idx="140">
                  <c:v>12213</c:v>
                </c:pt>
                <c:pt idx="141">
                  <c:v>12285</c:v>
                </c:pt>
                <c:pt idx="142">
                  <c:v>12350</c:v>
                </c:pt>
                <c:pt idx="143">
                  <c:v>12417</c:v>
                </c:pt>
                <c:pt idx="144">
                  <c:v>12496</c:v>
                </c:pt>
                <c:pt idx="145">
                  <c:v>12571</c:v>
                </c:pt>
                <c:pt idx="146">
                  <c:v>12645</c:v>
                </c:pt>
                <c:pt idx="147">
                  <c:v>12719</c:v>
                </c:pt>
                <c:pt idx="148">
                  <c:v>12792</c:v>
                </c:pt>
                <c:pt idx="149">
                  <c:v>12877</c:v>
                </c:pt>
                <c:pt idx="150">
                  <c:v>12956</c:v>
                </c:pt>
                <c:pt idx="151">
                  <c:v>13008</c:v>
                </c:pt>
                <c:pt idx="152">
                  <c:v>13092</c:v>
                </c:pt>
                <c:pt idx="153">
                  <c:v>13159</c:v>
                </c:pt>
                <c:pt idx="154">
                  <c:v>13233</c:v>
                </c:pt>
                <c:pt idx="155">
                  <c:v>13289</c:v>
                </c:pt>
                <c:pt idx="156">
                  <c:v>13370</c:v>
                </c:pt>
                <c:pt idx="157">
                  <c:v>13438</c:v>
                </c:pt>
                <c:pt idx="158">
                  <c:v>13504</c:v>
                </c:pt>
                <c:pt idx="159">
                  <c:v>13574</c:v>
                </c:pt>
                <c:pt idx="160">
                  <c:v>13655</c:v>
                </c:pt>
                <c:pt idx="161">
                  <c:v>13732</c:v>
                </c:pt>
                <c:pt idx="162">
                  <c:v>13819</c:v>
                </c:pt>
                <c:pt idx="163">
                  <c:v>13887</c:v>
                </c:pt>
                <c:pt idx="164">
                  <c:v>13961</c:v>
                </c:pt>
                <c:pt idx="165">
                  <c:v>14047</c:v>
                </c:pt>
                <c:pt idx="166">
                  <c:v>14108</c:v>
                </c:pt>
                <c:pt idx="167">
                  <c:v>14187</c:v>
                </c:pt>
                <c:pt idx="168">
                  <c:v>14255</c:v>
                </c:pt>
                <c:pt idx="169">
                  <c:v>14329</c:v>
                </c:pt>
                <c:pt idx="170">
                  <c:v>14396</c:v>
                </c:pt>
                <c:pt idx="171">
                  <c:v>14466</c:v>
                </c:pt>
                <c:pt idx="172">
                  <c:v>14546</c:v>
                </c:pt>
                <c:pt idx="173">
                  <c:v>14611</c:v>
                </c:pt>
                <c:pt idx="174">
                  <c:v>14672</c:v>
                </c:pt>
                <c:pt idx="175">
                  <c:v>14755</c:v>
                </c:pt>
                <c:pt idx="176">
                  <c:v>14825</c:v>
                </c:pt>
                <c:pt idx="177">
                  <c:v>14909</c:v>
                </c:pt>
                <c:pt idx="178">
                  <c:v>14985</c:v>
                </c:pt>
                <c:pt idx="179">
                  <c:v>15057</c:v>
                </c:pt>
                <c:pt idx="180">
                  <c:v>15125</c:v>
                </c:pt>
                <c:pt idx="181">
                  <c:v>15204</c:v>
                </c:pt>
                <c:pt idx="182">
                  <c:v>15272</c:v>
                </c:pt>
                <c:pt idx="183">
                  <c:v>15343</c:v>
                </c:pt>
                <c:pt idx="184">
                  <c:v>15430</c:v>
                </c:pt>
                <c:pt idx="185">
                  <c:v>15509</c:v>
                </c:pt>
                <c:pt idx="186">
                  <c:v>15575</c:v>
                </c:pt>
                <c:pt idx="187">
                  <c:v>15642</c:v>
                </c:pt>
                <c:pt idx="188">
                  <c:v>15720</c:v>
                </c:pt>
                <c:pt idx="189">
                  <c:v>15786</c:v>
                </c:pt>
                <c:pt idx="190">
                  <c:v>15863</c:v>
                </c:pt>
                <c:pt idx="191">
                  <c:v>15954</c:v>
                </c:pt>
                <c:pt idx="192">
                  <c:v>16018</c:v>
                </c:pt>
                <c:pt idx="193">
                  <c:v>16086</c:v>
                </c:pt>
                <c:pt idx="194">
                  <c:v>16145</c:v>
                </c:pt>
                <c:pt idx="195">
                  <c:v>16216</c:v>
                </c:pt>
                <c:pt idx="196">
                  <c:v>16297</c:v>
                </c:pt>
                <c:pt idx="197">
                  <c:v>16368</c:v>
                </c:pt>
                <c:pt idx="198">
                  <c:v>16445</c:v>
                </c:pt>
                <c:pt idx="199">
                  <c:v>16518</c:v>
                </c:pt>
                <c:pt idx="200">
                  <c:v>16578</c:v>
                </c:pt>
                <c:pt idx="201">
                  <c:v>16653</c:v>
                </c:pt>
                <c:pt idx="202">
                  <c:v>16716</c:v>
                </c:pt>
                <c:pt idx="203">
                  <c:v>16785</c:v>
                </c:pt>
                <c:pt idx="204">
                  <c:v>16866</c:v>
                </c:pt>
                <c:pt idx="205">
                  <c:v>16937</c:v>
                </c:pt>
                <c:pt idx="206">
                  <c:v>17016</c:v>
                </c:pt>
                <c:pt idx="207">
                  <c:v>17081</c:v>
                </c:pt>
                <c:pt idx="208">
                  <c:v>17140</c:v>
                </c:pt>
                <c:pt idx="209">
                  <c:v>17203</c:v>
                </c:pt>
                <c:pt idx="210">
                  <c:v>17284</c:v>
                </c:pt>
                <c:pt idx="211">
                  <c:v>17360</c:v>
                </c:pt>
                <c:pt idx="212">
                  <c:v>17423</c:v>
                </c:pt>
                <c:pt idx="213">
                  <c:v>17476</c:v>
                </c:pt>
                <c:pt idx="214">
                  <c:v>17539</c:v>
                </c:pt>
                <c:pt idx="215">
                  <c:v>17615</c:v>
                </c:pt>
                <c:pt idx="216">
                  <c:v>17693</c:v>
                </c:pt>
                <c:pt idx="217">
                  <c:v>17766</c:v>
                </c:pt>
                <c:pt idx="218">
                  <c:v>17827</c:v>
                </c:pt>
                <c:pt idx="219">
                  <c:v>17875</c:v>
                </c:pt>
                <c:pt idx="220">
                  <c:v>17935</c:v>
                </c:pt>
                <c:pt idx="221">
                  <c:v>18011</c:v>
                </c:pt>
                <c:pt idx="222">
                  <c:v>18090</c:v>
                </c:pt>
                <c:pt idx="223">
                  <c:v>18160</c:v>
                </c:pt>
                <c:pt idx="224">
                  <c:v>18223</c:v>
                </c:pt>
                <c:pt idx="225">
                  <c:v>18301</c:v>
                </c:pt>
                <c:pt idx="226">
                  <c:v>18357</c:v>
                </c:pt>
                <c:pt idx="227">
                  <c:v>18418</c:v>
                </c:pt>
                <c:pt idx="228">
                  <c:v>18495</c:v>
                </c:pt>
                <c:pt idx="229">
                  <c:v>18554</c:v>
                </c:pt>
                <c:pt idx="230">
                  <c:v>18629</c:v>
                </c:pt>
                <c:pt idx="231">
                  <c:v>18692</c:v>
                </c:pt>
                <c:pt idx="232">
                  <c:v>18749</c:v>
                </c:pt>
                <c:pt idx="233">
                  <c:v>18802</c:v>
                </c:pt>
                <c:pt idx="234">
                  <c:v>18877</c:v>
                </c:pt>
                <c:pt idx="235">
                  <c:v>18944</c:v>
                </c:pt>
                <c:pt idx="236">
                  <c:v>19009</c:v>
                </c:pt>
                <c:pt idx="237">
                  <c:v>19066</c:v>
                </c:pt>
                <c:pt idx="238">
                  <c:v>19142</c:v>
                </c:pt>
                <c:pt idx="239">
                  <c:v>19195</c:v>
                </c:pt>
                <c:pt idx="240">
                  <c:v>19275</c:v>
                </c:pt>
                <c:pt idx="241">
                  <c:v>19347</c:v>
                </c:pt>
                <c:pt idx="242">
                  <c:v>19408</c:v>
                </c:pt>
                <c:pt idx="243">
                  <c:v>19470</c:v>
                </c:pt>
                <c:pt idx="244">
                  <c:v>19537</c:v>
                </c:pt>
                <c:pt idx="245">
                  <c:v>19597</c:v>
                </c:pt>
                <c:pt idx="246">
                  <c:v>19657</c:v>
                </c:pt>
                <c:pt idx="247">
                  <c:v>19709</c:v>
                </c:pt>
                <c:pt idx="248">
                  <c:v>19783</c:v>
                </c:pt>
                <c:pt idx="249">
                  <c:v>19835</c:v>
                </c:pt>
                <c:pt idx="250">
                  <c:v>19903</c:v>
                </c:pt>
                <c:pt idx="251">
                  <c:v>19965</c:v>
                </c:pt>
                <c:pt idx="252">
                  <c:v>20017</c:v>
                </c:pt>
                <c:pt idx="253">
                  <c:v>20082</c:v>
                </c:pt>
                <c:pt idx="254">
                  <c:v>20149</c:v>
                </c:pt>
                <c:pt idx="255">
                  <c:v>20216</c:v>
                </c:pt>
                <c:pt idx="256">
                  <c:v>20280</c:v>
                </c:pt>
                <c:pt idx="257">
                  <c:v>20350</c:v>
                </c:pt>
                <c:pt idx="258">
                  <c:v>20406</c:v>
                </c:pt>
                <c:pt idx="259">
                  <c:v>20454</c:v>
                </c:pt>
                <c:pt idx="260">
                  <c:v>20518</c:v>
                </c:pt>
                <c:pt idx="261">
                  <c:v>20588</c:v>
                </c:pt>
                <c:pt idx="262">
                  <c:v>20659</c:v>
                </c:pt>
                <c:pt idx="263">
                  <c:v>20715</c:v>
                </c:pt>
                <c:pt idx="264">
                  <c:v>20766</c:v>
                </c:pt>
                <c:pt idx="265">
                  <c:v>20834</c:v>
                </c:pt>
                <c:pt idx="266">
                  <c:v>20887</c:v>
                </c:pt>
                <c:pt idx="267">
                  <c:v>20944</c:v>
                </c:pt>
                <c:pt idx="268">
                  <c:v>20997</c:v>
                </c:pt>
                <c:pt idx="269">
                  <c:v>21058</c:v>
                </c:pt>
                <c:pt idx="270">
                  <c:v>21112</c:v>
                </c:pt>
                <c:pt idx="271">
                  <c:v>21169</c:v>
                </c:pt>
                <c:pt idx="272">
                  <c:v>21249</c:v>
                </c:pt>
                <c:pt idx="273">
                  <c:v>21314</c:v>
                </c:pt>
                <c:pt idx="274">
                  <c:v>21365</c:v>
                </c:pt>
                <c:pt idx="275">
                  <c:v>21431</c:v>
                </c:pt>
                <c:pt idx="276">
                  <c:v>21500</c:v>
                </c:pt>
                <c:pt idx="277">
                  <c:v>21558</c:v>
                </c:pt>
                <c:pt idx="278">
                  <c:v>21621</c:v>
                </c:pt>
                <c:pt idx="279">
                  <c:v>21684</c:v>
                </c:pt>
                <c:pt idx="280">
                  <c:v>21744</c:v>
                </c:pt>
                <c:pt idx="281">
                  <c:v>21808</c:v>
                </c:pt>
                <c:pt idx="282">
                  <c:v>21867</c:v>
                </c:pt>
                <c:pt idx="283">
                  <c:v>21946</c:v>
                </c:pt>
                <c:pt idx="284">
                  <c:v>21984</c:v>
                </c:pt>
                <c:pt idx="285">
                  <c:v>22053</c:v>
                </c:pt>
                <c:pt idx="286">
                  <c:v>22096</c:v>
                </c:pt>
                <c:pt idx="287">
                  <c:v>22156</c:v>
                </c:pt>
                <c:pt idx="288">
                  <c:v>22208</c:v>
                </c:pt>
                <c:pt idx="289">
                  <c:v>22265</c:v>
                </c:pt>
                <c:pt idx="290">
                  <c:v>22339</c:v>
                </c:pt>
                <c:pt idx="291">
                  <c:v>22393</c:v>
                </c:pt>
                <c:pt idx="292">
                  <c:v>22450</c:v>
                </c:pt>
                <c:pt idx="293">
                  <c:v>22527</c:v>
                </c:pt>
                <c:pt idx="294">
                  <c:v>22600</c:v>
                </c:pt>
                <c:pt idx="295">
                  <c:v>22657</c:v>
                </c:pt>
                <c:pt idx="296">
                  <c:v>22724</c:v>
                </c:pt>
                <c:pt idx="297">
                  <c:v>22786</c:v>
                </c:pt>
                <c:pt idx="298">
                  <c:v>22852</c:v>
                </c:pt>
                <c:pt idx="299">
                  <c:v>22912</c:v>
                </c:pt>
                <c:pt idx="300">
                  <c:v>22984</c:v>
                </c:pt>
                <c:pt idx="301">
                  <c:v>23038</c:v>
                </c:pt>
                <c:pt idx="302">
                  <c:v>23102</c:v>
                </c:pt>
                <c:pt idx="303">
                  <c:v>23170</c:v>
                </c:pt>
                <c:pt idx="304">
                  <c:v>23226</c:v>
                </c:pt>
                <c:pt idx="305">
                  <c:v>23278</c:v>
                </c:pt>
                <c:pt idx="306">
                  <c:v>23335</c:v>
                </c:pt>
                <c:pt idx="307">
                  <c:v>23396</c:v>
                </c:pt>
                <c:pt idx="308">
                  <c:v>23462</c:v>
                </c:pt>
                <c:pt idx="309">
                  <c:v>23519</c:v>
                </c:pt>
                <c:pt idx="310">
                  <c:v>23588</c:v>
                </c:pt>
                <c:pt idx="311">
                  <c:v>23647</c:v>
                </c:pt>
                <c:pt idx="312">
                  <c:v>23711</c:v>
                </c:pt>
                <c:pt idx="313">
                  <c:v>23765</c:v>
                </c:pt>
                <c:pt idx="314">
                  <c:v>23816</c:v>
                </c:pt>
                <c:pt idx="315">
                  <c:v>23868</c:v>
                </c:pt>
                <c:pt idx="316">
                  <c:v>23933</c:v>
                </c:pt>
                <c:pt idx="317">
                  <c:v>24003</c:v>
                </c:pt>
                <c:pt idx="318">
                  <c:v>24057</c:v>
                </c:pt>
                <c:pt idx="319">
                  <c:v>24118</c:v>
                </c:pt>
                <c:pt idx="320">
                  <c:v>24168</c:v>
                </c:pt>
                <c:pt idx="321">
                  <c:v>24226</c:v>
                </c:pt>
                <c:pt idx="322">
                  <c:v>24276</c:v>
                </c:pt>
                <c:pt idx="323">
                  <c:v>24328</c:v>
                </c:pt>
                <c:pt idx="324">
                  <c:v>24379</c:v>
                </c:pt>
                <c:pt idx="325">
                  <c:v>24432</c:v>
                </c:pt>
                <c:pt idx="326">
                  <c:v>24486</c:v>
                </c:pt>
                <c:pt idx="327">
                  <c:v>24547</c:v>
                </c:pt>
                <c:pt idx="328">
                  <c:v>24598</c:v>
                </c:pt>
                <c:pt idx="329">
                  <c:v>24656</c:v>
                </c:pt>
                <c:pt idx="330">
                  <c:v>24713</c:v>
                </c:pt>
                <c:pt idx="331">
                  <c:v>24763</c:v>
                </c:pt>
                <c:pt idx="332">
                  <c:v>24810</c:v>
                </c:pt>
                <c:pt idx="333">
                  <c:v>24859</c:v>
                </c:pt>
                <c:pt idx="334">
                  <c:v>24921</c:v>
                </c:pt>
                <c:pt idx="335">
                  <c:v>24975</c:v>
                </c:pt>
                <c:pt idx="336">
                  <c:v>25037</c:v>
                </c:pt>
                <c:pt idx="337">
                  <c:v>25086</c:v>
                </c:pt>
                <c:pt idx="338">
                  <c:v>25152</c:v>
                </c:pt>
                <c:pt idx="339">
                  <c:v>25210</c:v>
                </c:pt>
                <c:pt idx="340">
                  <c:v>25264</c:v>
                </c:pt>
                <c:pt idx="341">
                  <c:v>25316</c:v>
                </c:pt>
                <c:pt idx="342">
                  <c:v>25384</c:v>
                </c:pt>
                <c:pt idx="343">
                  <c:v>25446</c:v>
                </c:pt>
                <c:pt idx="344">
                  <c:v>25506</c:v>
                </c:pt>
                <c:pt idx="345">
                  <c:v>25562</c:v>
                </c:pt>
                <c:pt idx="346">
                  <c:v>25611</c:v>
                </c:pt>
                <c:pt idx="347">
                  <c:v>25660</c:v>
                </c:pt>
                <c:pt idx="348">
                  <c:v>25715</c:v>
                </c:pt>
                <c:pt idx="349">
                  <c:v>25764</c:v>
                </c:pt>
                <c:pt idx="350">
                  <c:v>25822</c:v>
                </c:pt>
                <c:pt idx="351">
                  <c:v>25876</c:v>
                </c:pt>
                <c:pt idx="352">
                  <c:v>25940</c:v>
                </c:pt>
                <c:pt idx="353">
                  <c:v>25998</c:v>
                </c:pt>
                <c:pt idx="354">
                  <c:v>26060</c:v>
                </c:pt>
                <c:pt idx="355">
                  <c:v>26119</c:v>
                </c:pt>
                <c:pt idx="356">
                  <c:v>26166</c:v>
                </c:pt>
                <c:pt idx="357">
                  <c:v>26225</c:v>
                </c:pt>
                <c:pt idx="358">
                  <c:v>26282</c:v>
                </c:pt>
                <c:pt idx="359">
                  <c:v>26330</c:v>
                </c:pt>
                <c:pt idx="360">
                  <c:v>26384</c:v>
                </c:pt>
                <c:pt idx="361">
                  <c:v>26427</c:v>
                </c:pt>
                <c:pt idx="362">
                  <c:v>26480</c:v>
                </c:pt>
                <c:pt idx="363">
                  <c:v>26524</c:v>
                </c:pt>
                <c:pt idx="364">
                  <c:v>26570</c:v>
                </c:pt>
                <c:pt idx="365">
                  <c:v>26628</c:v>
                </c:pt>
                <c:pt idx="366">
                  <c:v>26676</c:v>
                </c:pt>
                <c:pt idx="367">
                  <c:v>26733</c:v>
                </c:pt>
                <c:pt idx="368">
                  <c:v>26787</c:v>
                </c:pt>
                <c:pt idx="369">
                  <c:v>26838</c:v>
                </c:pt>
                <c:pt idx="370">
                  <c:v>26891</c:v>
                </c:pt>
                <c:pt idx="371">
                  <c:v>26951</c:v>
                </c:pt>
                <c:pt idx="372">
                  <c:v>26994</c:v>
                </c:pt>
                <c:pt idx="373">
                  <c:v>27036</c:v>
                </c:pt>
                <c:pt idx="374">
                  <c:v>27100</c:v>
                </c:pt>
                <c:pt idx="375">
                  <c:v>27159</c:v>
                </c:pt>
                <c:pt idx="376">
                  <c:v>27212</c:v>
                </c:pt>
                <c:pt idx="377">
                  <c:v>27257</c:v>
                </c:pt>
                <c:pt idx="378">
                  <c:v>27308</c:v>
                </c:pt>
                <c:pt idx="379">
                  <c:v>27353</c:v>
                </c:pt>
                <c:pt idx="380">
                  <c:v>27394</c:v>
                </c:pt>
                <c:pt idx="381">
                  <c:v>27440</c:v>
                </c:pt>
                <c:pt idx="382">
                  <c:v>27493</c:v>
                </c:pt>
                <c:pt idx="383">
                  <c:v>27545</c:v>
                </c:pt>
                <c:pt idx="384">
                  <c:v>27594</c:v>
                </c:pt>
                <c:pt idx="385">
                  <c:v>27655</c:v>
                </c:pt>
                <c:pt idx="386">
                  <c:v>27710</c:v>
                </c:pt>
                <c:pt idx="387">
                  <c:v>27762</c:v>
                </c:pt>
                <c:pt idx="388">
                  <c:v>27826</c:v>
                </c:pt>
                <c:pt idx="389">
                  <c:v>27882</c:v>
                </c:pt>
                <c:pt idx="390">
                  <c:v>27927</c:v>
                </c:pt>
                <c:pt idx="391">
                  <c:v>27975</c:v>
                </c:pt>
                <c:pt idx="392">
                  <c:v>28025</c:v>
                </c:pt>
                <c:pt idx="393">
                  <c:v>28067</c:v>
                </c:pt>
                <c:pt idx="394">
                  <c:v>28113</c:v>
                </c:pt>
                <c:pt idx="395">
                  <c:v>28159</c:v>
                </c:pt>
                <c:pt idx="396">
                  <c:v>28206</c:v>
                </c:pt>
                <c:pt idx="397">
                  <c:v>28259</c:v>
                </c:pt>
                <c:pt idx="398">
                  <c:v>28302</c:v>
                </c:pt>
                <c:pt idx="399">
                  <c:v>28344</c:v>
                </c:pt>
                <c:pt idx="400">
                  <c:v>28387</c:v>
                </c:pt>
                <c:pt idx="401">
                  <c:v>28447</c:v>
                </c:pt>
                <c:pt idx="402">
                  <c:v>28508</c:v>
                </c:pt>
                <c:pt idx="403">
                  <c:v>28557</c:v>
                </c:pt>
                <c:pt idx="404">
                  <c:v>28600</c:v>
                </c:pt>
                <c:pt idx="405">
                  <c:v>28662</c:v>
                </c:pt>
                <c:pt idx="406">
                  <c:v>28708</c:v>
                </c:pt>
                <c:pt idx="407">
                  <c:v>28763</c:v>
                </c:pt>
                <c:pt idx="408">
                  <c:v>28809</c:v>
                </c:pt>
                <c:pt idx="409">
                  <c:v>28858</c:v>
                </c:pt>
                <c:pt idx="410">
                  <c:v>28904</c:v>
                </c:pt>
                <c:pt idx="411">
                  <c:v>28955</c:v>
                </c:pt>
                <c:pt idx="412">
                  <c:v>29012</c:v>
                </c:pt>
                <c:pt idx="413">
                  <c:v>29058</c:v>
                </c:pt>
                <c:pt idx="414">
                  <c:v>29098</c:v>
                </c:pt>
                <c:pt idx="415">
                  <c:v>29142</c:v>
                </c:pt>
                <c:pt idx="416">
                  <c:v>29194</c:v>
                </c:pt>
                <c:pt idx="417">
                  <c:v>29241</c:v>
                </c:pt>
                <c:pt idx="418">
                  <c:v>29286</c:v>
                </c:pt>
                <c:pt idx="419">
                  <c:v>29326</c:v>
                </c:pt>
                <c:pt idx="420">
                  <c:v>29373</c:v>
                </c:pt>
                <c:pt idx="421">
                  <c:v>29414</c:v>
                </c:pt>
                <c:pt idx="422">
                  <c:v>29465</c:v>
                </c:pt>
                <c:pt idx="423">
                  <c:v>29527</c:v>
                </c:pt>
                <c:pt idx="424">
                  <c:v>29583</c:v>
                </c:pt>
                <c:pt idx="425">
                  <c:v>29634</c:v>
                </c:pt>
                <c:pt idx="426">
                  <c:v>29682</c:v>
                </c:pt>
                <c:pt idx="427">
                  <c:v>29733</c:v>
                </c:pt>
                <c:pt idx="428">
                  <c:v>29785</c:v>
                </c:pt>
                <c:pt idx="429">
                  <c:v>29833</c:v>
                </c:pt>
                <c:pt idx="430">
                  <c:v>29870</c:v>
                </c:pt>
                <c:pt idx="431">
                  <c:v>29918</c:v>
                </c:pt>
                <c:pt idx="432">
                  <c:v>29963</c:v>
                </c:pt>
                <c:pt idx="433">
                  <c:v>30009</c:v>
                </c:pt>
                <c:pt idx="434">
                  <c:v>30061</c:v>
                </c:pt>
                <c:pt idx="435">
                  <c:v>30106</c:v>
                </c:pt>
                <c:pt idx="436">
                  <c:v>30154</c:v>
                </c:pt>
                <c:pt idx="437">
                  <c:v>30197</c:v>
                </c:pt>
                <c:pt idx="438">
                  <c:v>30247</c:v>
                </c:pt>
                <c:pt idx="439">
                  <c:v>30293</c:v>
                </c:pt>
                <c:pt idx="440">
                  <c:v>30346</c:v>
                </c:pt>
                <c:pt idx="441">
                  <c:v>30397</c:v>
                </c:pt>
                <c:pt idx="442">
                  <c:v>30438</c:v>
                </c:pt>
                <c:pt idx="443">
                  <c:v>30488</c:v>
                </c:pt>
                <c:pt idx="444">
                  <c:v>30535</c:v>
                </c:pt>
                <c:pt idx="445">
                  <c:v>30575</c:v>
                </c:pt>
                <c:pt idx="446">
                  <c:v>30618</c:v>
                </c:pt>
                <c:pt idx="447">
                  <c:v>30667</c:v>
                </c:pt>
                <c:pt idx="448">
                  <c:v>30721</c:v>
                </c:pt>
                <c:pt idx="449">
                  <c:v>30776</c:v>
                </c:pt>
                <c:pt idx="450">
                  <c:v>30819</c:v>
                </c:pt>
                <c:pt idx="451">
                  <c:v>30866</c:v>
                </c:pt>
                <c:pt idx="452">
                  <c:v>30904</c:v>
                </c:pt>
                <c:pt idx="453">
                  <c:v>30962</c:v>
                </c:pt>
                <c:pt idx="454">
                  <c:v>31013</c:v>
                </c:pt>
                <c:pt idx="455">
                  <c:v>31059</c:v>
                </c:pt>
                <c:pt idx="456">
                  <c:v>31108</c:v>
                </c:pt>
                <c:pt idx="457">
                  <c:v>31164</c:v>
                </c:pt>
                <c:pt idx="458">
                  <c:v>31201</c:v>
                </c:pt>
                <c:pt idx="459">
                  <c:v>31262</c:v>
                </c:pt>
                <c:pt idx="460">
                  <c:v>31303</c:v>
                </c:pt>
                <c:pt idx="461">
                  <c:v>31352</c:v>
                </c:pt>
                <c:pt idx="462">
                  <c:v>31384</c:v>
                </c:pt>
                <c:pt idx="463">
                  <c:v>31421</c:v>
                </c:pt>
                <c:pt idx="464">
                  <c:v>31456</c:v>
                </c:pt>
                <c:pt idx="465">
                  <c:v>31506</c:v>
                </c:pt>
                <c:pt idx="466">
                  <c:v>31548</c:v>
                </c:pt>
                <c:pt idx="467">
                  <c:v>31590</c:v>
                </c:pt>
                <c:pt idx="468">
                  <c:v>31629</c:v>
                </c:pt>
                <c:pt idx="469">
                  <c:v>31671</c:v>
                </c:pt>
                <c:pt idx="470">
                  <c:v>31709</c:v>
                </c:pt>
                <c:pt idx="471">
                  <c:v>31754</c:v>
                </c:pt>
                <c:pt idx="472">
                  <c:v>31802</c:v>
                </c:pt>
                <c:pt idx="473">
                  <c:v>31844</c:v>
                </c:pt>
                <c:pt idx="474">
                  <c:v>31888</c:v>
                </c:pt>
                <c:pt idx="475">
                  <c:v>31924</c:v>
                </c:pt>
                <c:pt idx="476">
                  <c:v>31966</c:v>
                </c:pt>
                <c:pt idx="477">
                  <c:v>32018</c:v>
                </c:pt>
                <c:pt idx="478">
                  <c:v>32050</c:v>
                </c:pt>
                <c:pt idx="479">
                  <c:v>32097</c:v>
                </c:pt>
                <c:pt idx="480">
                  <c:v>32140</c:v>
                </c:pt>
                <c:pt idx="481">
                  <c:v>32174</c:v>
                </c:pt>
                <c:pt idx="482">
                  <c:v>32204</c:v>
                </c:pt>
                <c:pt idx="483">
                  <c:v>32237</c:v>
                </c:pt>
                <c:pt idx="484">
                  <c:v>32287</c:v>
                </c:pt>
                <c:pt idx="485">
                  <c:v>32326</c:v>
                </c:pt>
                <c:pt idx="486">
                  <c:v>32371</c:v>
                </c:pt>
                <c:pt idx="487">
                  <c:v>32420</c:v>
                </c:pt>
                <c:pt idx="488">
                  <c:v>32475</c:v>
                </c:pt>
                <c:pt idx="489">
                  <c:v>32514</c:v>
                </c:pt>
                <c:pt idx="490">
                  <c:v>32554</c:v>
                </c:pt>
                <c:pt idx="491">
                  <c:v>32599</c:v>
                </c:pt>
                <c:pt idx="492">
                  <c:v>32641</c:v>
                </c:pt>
                <c:pt idx="493">
                  <c:v>32695</c:v>
                </c:pt>
                <c:pt idx="494">
                  <c:v>32742</c:v>
                </c:pt>
                <c:pt idx="495">
                  <c:v>32786</c:v>
                </c:pt>
                <c:pt idx="496">
                  <c:v>32835</c:v>
                </c:pt>
                <c:pt idx="497">
                  <c:v>32884</c:v>
                </c:pt>
                <c:pt idx="498">
                  <c:v>32932</c:v>
                </c:pt>
                <c:pt idx="499">
                  <c:v>32973</c:v>
                </c:pt>
                <c:pt idx="500">
                  <c:v>33023</c:v>
                </c:pt>
                <c:pt idx="501">
                  <c:v>33074</c:v>
                </c:pt>
                <c:pt idx="502">
                  <c:v>33129</c:v>
                </c:pt>
                <c:pt idx="503">
                  <c:v>33169</c:v>
                </c:pt>
                <c:pt idx="504">
                  <c:v>33211</c:v>
                </c:pt>
                <c:pt idx="505">
                  <c:v>33252</c:v>
                </c:pt>
                <c:pt idx="506">
                  <c:v>33293</c:v>
                </c:pt>
                <c:pt idx="507">
                  <c:v>33337</c:v>
                </c:pt>
                <c:pt idx="508">
                  <c:v>33383</c:v>
                </c:pt>
                <c:pt idx="509">
                  <c:v>33417</c:v>
                </c:pt>
                <c:pt idx="510">
                  <c:v>33453</c:v>
                </c:pt>
                <c:pt idx="511">
                  <c:v>33500</c:v>
                </c:pt>
                <c:pt idx="512">
                  <c:v>33554</c:v>
                </c:pt>
                <c:pt idx="513">
                  <c:v>33598</c:v>
                </c:pt>
                <c:pt idx="514">
                  <c:v>33645</c:v>
                </c:pt>
                <c:pt idx="515">
                  <c:v>33681</c:v>
                </c:pt>
                <c:pt idx="516">
                  <c:v>33723</c:v>
                </c:pt>
                <c:pt idx="517">
                  <c:v>33758</c:v>
                </c:pt>
                <c:pt idx="518">
                  <c:v>33801</c:v>
                </c:pt>
                <c:pt idx="519">
                  <c:v>33851</c:v>
                </c:pt>
                <c:pt idx="520">
                  <c:v>33908</c:v>
                </c:pt>
                <c:pt idx="521">
                  <c:v>33951</c:v>
                </c:pt>
                <c:pt idx="522">
                  <c:v>33983</c:v>
                </c:pt>
                <c:pt idx="523">
                  <c:v>34031</c:v>
                </c:pt>
                <c:pt idx="524">
                  <c:v>34062</c:v>
                </c:pt>
                <c:pt idx="525">
                  <c:v>34115</c:v>
                </c:pt>
                <c:pt idx="526">
                  <c:v>34155</c:v>
                </c:pt>
                <c:pt idx="527">
                  <c:v>34187</c:v>
                </c:pt>
                <c:pt idx="528">
                  <c:v>34228</c:v>
                </c:pt>
                <c:pt idx="529">
                  <c:v>34269</c:v>
                </c:pt>
                <c:pt idx="530">
                  <c:v>34308</c:v>
                </c:pt>
                <c:pt idx="531">
                  <c:v>34359</c:v>
                </c:pt>
                <c:pt idx="532">
                  <c:v>34399</c:v>
                </c:pt>
                <c:pt idx="533">
                  <c:v>34440</c:v>
                </c:pt>
                <c:pt idx="534">
                  <c:v>34473</c:v>
                </c:pt>
                <c:pt idx="535">
                  <c:v>34510</c:v>
                </c:pt>
                <c:pt idx="536">
                  <c:v>34546</c:v>
                </c:pt>
                <c:pt idx="537">
                  <c:v>34580</c:v>
                </c:pt>
                <c:pt idx="538">
                  <c:v>34626</c:v>
                </c:pt>
                <c:pt idx="539">
                  <c:v>34671</c:v>
                </c:pt>
                <c:pt idx="540">
                  <c:v>34725</c:v>
                </c:pt>
                <c:pt idx="541">
                  <c:v>34766</c:v>
                </c:pt>
                <c:pt idx="542">
                  <c:v>34799</c:v>
                </c:pt>
                <c:pt idx="543">
                  <c:v>34839</c:v>
                </c:pt>
                <c:pt idx="544">
                  <c:v>34876</c:v>
                </c:pt>
                <c:pt idx="545">
                  <c:v>34911</c:v>
                </c:pt>
                <c:pt idx="546">
                  <c:v>34943</c:v>
                </c:pt>
                <c:pt idx="547">
                  <c:v>34966</c:v>
                </c:pt>
                <c:pt idx="548">
                  <c:v>35013</c:v>
                </c:pt>
                <c:pt idx="549">
                  <c:v>35059</c:v>
                </c:pt>
                <c:pt idx="550">
                  <c:v>35100</c:v>
                </c:pt>
                <c:pt idx="551">
                  <c:v>35141</c:v>
                </c:pt>
                <c:pt idx="552">
                  <c:v>35185</c:v>
                </c:pt>
                <c:pt idx="553">
                  <c:v>35218</c:v>
                </c:pt>
                <c:pt idx="554">
                  <c:v>35253</c:v>
                </c:pt>
                <c:pt idx="555">
                  <c:v>35292</c:v>
                </c:pt>
                <c:pt idx="556">
                  <c:v>35333</c:v>
                </c:pt>
                <c:pt idx="557">
                  <c:v>35367</c:v>
                </c:pt>
                <c:pt idx="558">
                  <c:v>35410</c:v>
                </c:pt>
                <c:pt idx="559">
                  <c:v>35457</c:v>
                </c:pt>
                <c:pt idx="560">
                  <c:v>35501</c:v>
                </c:pt>
                <c:pt idx="561">
                  <c:v>35546</c:v>
                </c:pt>
                <c:pt idx="562">
                  <c:v>35591</c:v>
                </c:pt>
                <c:pt idx="563">
                  <c:v>35628</c:v>
                </c:pt>
                <c:pt idx="564">
                  <c:v>35675</c:v>
                </c:pt>
                <c:pt idx="565">
                  <c:v>35707</c:v>
                </c:pt>
                <c:pt idx="566">
                  <c:v>35735</c:v>
                </c:pt>
                <c:pt idx="567">
                  <c:v>35775</c:v>
                </c:pt>
                <c:pt idx="568">
                  <c:v>35806</c:v>
                </c:pt>
                <c:pt idx="569">
                  <c:v>35849</c:v>
                </c:pt>
                <c:pt idx="570">
                  <c:v>35879</c:v>
                </c:pt>
                <c:pt idx="571">
                  <c:v>35928</c:v>
                </c:pt>
                <c:pt idx="572">
                  <c:v>35958</c:v>
                </c:pt>
                <c:pt idx="573">
                  <c:v>36001</c:v>
                </c:pt>
                <c:pt idx="574">
                  <c:v>36044</c:v>
                </c:pt>
                <c:pt idx="575">
                  <c:v>36076</c:v>
                </c:pt>
                <c:pt idx="576">
                  <c:v>36114</c:v>
                </c:pt>
                <c:pt idx="577">
                  <c:v>36162</c:v>
                </c:pt>
                <c:pt idx="578">
                  <c:v>36197</c:v>
                </c:pt>
                <c:pt idx="579">
                  <c:v>36238</c:v>
                </c:pt>
                <c:pt idx="580">
                  <c:v>36269</c:v>
                </c:pt>
                <c:pt idx="581">
                  <c:v>36321</c:v>
                </c:pt>
                <c:pt idx="582">
                  <c:v>36368</c:v>
                </c:pt>
                <c:pt idx="583">
                  <c:v>36423</c:v>
                </c:pt>
                <c:pt idx="584">
                  <c:v>36460</c:v>
                </c:pt>
                <c:pt idx="585">
                  <c:v>36496</c:v>
                </c:pt>
                <c:pt idx="586">
                  <c:v>36539</c:v>
                </c:pt>
                <c:pt idx="587">
                  <c:v>36581</c:v>
                </c:pt>
                <c:pt idx="588">
                  <c:v>36622</c:v>
                </c:pt>
                <c:pt idx="589">
                  <c:v>36653</c:v>
                </c:pt>
                <c:pt idx="590">
                  <c:v>36693</c:v>
                </c:pt>
                <c:pt idx="591">
                  <c:v>36735</c:v>
                </c:pt>
                <c:pt idx="592">
                  <c:v>36771</c:v>
                </c:pt>
                <c:pt idx="593">
                  <c:v>36815</c:v>
                </c:pt>
                <c:pt idx="594">
                  <c:v>36846</c:v>
                </c:pt>
                <c:pt idx="595">
                  <c:v>36887</c:v>
                </c:pt>
                <c:pt idx="596">
                  <c:v>36926</c:v>
                </c:pt>
                <c:pt idx="597">
                  <c:v>36978</c:v>
                </c:pt>
                <c:pt idx="598">
                  <c:v>37017</c:v>
                </c:pt>
                <c:pt idx="599">
                  <c:v>37058</c:v>
                </c:pt>
                <c:pt idx="600">
                  <c:v>37089</c:v>
                </c:pt>
                <c:pt idx="601">
                  <c:v>37123</c:v>
                </c:pt>
                <c:pt idx="602">
                  <c:v>37158</c:v>
                </c:pt>
                <c:pt idx="603">
                  <c:v>37196</c:v>
                </c:pt>
                <c:pt idx="604">
                  <c:v>37231</c:v>
                </c:pt>
                <c:pt idx="605">
                  <c:v>37254</c:v>
                </c:pt>
                <c:pt idx="606">
                  <c:v>37291</c:v>
                </c:pt>
                <c:pt idx="607">
                  <c:v>37349</c:v>
                </c:pt>
                <c:pt idx="608">
                  <c:v>37399</c:v>
                </c:pt>
                <c:pt idx="609">
                  <c:v>37451</c:v>
                </c:pt>
                <c:pt idx="610">
                  <c:v>37484</c:v>
                </c:pt>
                <c:pt idx="611">
                  <c:v>37524</c:v>
                </c:pt>
                <c:pt idx="612">
                  <c:v>37556</c:v>
                </c:pt>
                <c:pt idx="613">
                  <c:v>37594</c:v>
                </c:pt>
                <c:pt idx="614">
                  <c:v>37628</c:v>
                </c:pt>
                <c:pt idx="615">
                  <c:v>37658</c:v>
                </c:pt>
                <c:pt idx="616">
                  <c:v>37699</c:v>
                </c:pt>
                <c:pt idx="617">
                  <c:v>37733</c:v>
                </c:pt>
                <c:pt idx="618">
                  <c:v>37767</c:v>
                </c:pt>
                <c:pt idx="619">
                  <c:v>37800</c:v>
                </c:pt>
                <c:pt idx="620">
                  <c:v>37848</c:v>
                </c:pt>
                <c:pt idx="621">
                  <c:v>37878</c:v>
                </c:pt>
                <c:pt idx="622">
                  <c:v>37920</c:v>
                </c:pt>
                <c:pt idx="623">
                  <c:v>37955</c:v>
                </c:pt>
                <c:pt idx="624">
                  <c:v>37999</c:v>
                </c:pt>
                <c:pt idx="625">
                  <c:v>38036</c:v>
                </c:pt>
                <c:pt idx="626">
                  <c:v>38079</c:v>
                </c:pt>
                <c:pt idx="627">
                  <c:v>38117</c:v>
                </c:pt>
                <c:pt idx="628">
                  <c:v>38155</c:v>
                </c:pt>
                <c:pt idx="629">
                  <c:v>38197</c:v>
                </c:pt>
                <c:pt idx="630">
                  <c:v>38235</c:v>
                </c:pt>
                <c:pt idx="631">
                  <c:v>38265</c:v>
                </c:pt>
                <c:pt idx="632">
                  <c:v>38317</c:v>
                </c:pt>
                <c:pt idx="633">
                  <c:v>38356</c:v>
                </c:pt>
                <c:pt idx="634">
                  <c:v>38385</c:v>
                </c:pt>
                <c:pt idx="635">
                  <c:v>38418</c:v>
                </c:pt>
                <c:pt idx="636">
                  <c:v>38449</c:v>
                </c:pt>
                <c:pt idx="637">
                  <c:v>38481</c:v>
                </c:pt>
                <c:pt idx="638">
                  <c:v>38514</c:v>
                </c:pt>
                <c:pt idx="639">
                  <c:v>38548</c:v>
                </c:pt>
                <c:pt idx="640">
                  <c:v>38579</c:v>
                </c:pt>
                <c:pt idx="641">
                  <c:v>38616</c:v>
                </c:pt>
                <c:pt idx="642">
                  <c:v>38649</c:v>
                </c:pt>
                <c:pt idx="643">
                  <c:v>38690</c:v>
                </c:pt>
                <c:pt idx="644">
                  <c:v>38729</c:v>
                </c:pt>
                <c:pt idx="645">
                  <c:v>38769</c:v>
                </c:pt>
                <c:pt idx="646">
                  <c:v>38808</c:v>
                </c:pt>
                <c:pt idx="647">
                  <c:v>38836</c:v>
                </c:pt>
                <c:pt idx="648">
                  <c:v>38878</c:v>
                </c:pt>
                <c:pt idx="649">
                  <c:v>38917</c:v>
                </c:pt>
                <c:pt idx="650">
                  <c:v>38967</c:v>
                </c:pt>
                <c:pt idx="651">
                  <c:v>39000</c:v>
                </c:pt>
                <c:pt idx="652">
                  <c:v>39044</c:v>
                </c:pt>
                <c:pt idx="653">
                  <c:v>39086</c:v>
                </c:pt>
                <c:pt idx="654">
                  <c:v>39132</c:v>
                </c:pt>
                <c:pt idx="655">
                  <c:v>39160</c:v>
                </c:pt>
                <c:pt idx="656">
                  <c:v>39202</c:v>
                </c:pt>
                <c:pt idx="657">
                  <c:v>39247</c:v>
                </c:pt>
                <c:pt idx="658">
                  <c:v>39280</c:v>
                </c:pt>
                <c:pt idx="659">
                  <c:v>39327</c:v>
                </c:pt>
                <c:pt idx="660">
                  <c:v>39364</c:v>
                </c:pt>
                <c:pt idx="661">
                  <c:v>39397</c:v>
                </c:pt>
                <c:pt idx="662">
                  <c:v>39436</c:v>
                </c:pt>
                <c:pt idx="663">
                  <c:v>39480</c:v>
                </c:pt>
                <c:pt idx="664">
                  <c:v>39517</c:v>
                </c:pt>
                <c:pt idx="665">
                  <c:v>39554</c:v>
                </c:pt>
                <c:pt idx="666">
                  <c:v>39595</c:v>
                </c:pt>
                <c:pt idx="667">
                  <c:v>39627</c:v>
                </c:pt>
                <c:pt idx="668">
                  <c:v>39658</c:v>
                </c:pt>
                <c:pt idx="669">
                  <c:v>39691</c:v>
                </c:pt>
                <c:pt idx="670">
                  <c:v>39724</c:v>
                </c:pt>
                <c:pt idx="671">
                  <c:v>39762</c:v>
                </c:pt>
                <c:pt idx="672">
                  <c:v>39797</c:v>
                </c:pt>
                <c:pt idx="673">
                  <c:v>39841</c:v>
                </c:pt>
                <c:pt idx="674">
                  <c:v>39865</c:v>
                </c:pt>
                <c:pt idx="675">
                  <c:v>39890</c:v>
                </c:pt>
                <c:pt idx="676">
                  <c:v>39921</c:v>
                </c:pt>
                <c:pt idx="677">
                  <c:v>39955</c:v>
                </c:pt>
                <c:pt idx="678">
                  <c:v>39983</c:v>
                </c:pt>
                <c:pt idx="679">
                  <c:v>40014</c:v>
                </c:pt>
                <c:pt idx="680">
                  <c:v>40053</c:v>
                </c:pt>
                <c:pt idx="681">
                  <c:v>40097</c:v>
                </c:pt>
                <c:pt idx="682">
                  <c:v>40142</c:v>
                </c:pt>
                <c:pt idx="683">
                  <c:v>40172</c:v>
                </c:pt>
                <c:pt idx="684">
                  <c:v>40210</c:v>
                </c:pt>
                <c:pt idx="685">
                  <c:v>40236</c:v>
                </c:pt>
                <c:pt idx="686">
                  <c:v>40261</c:v>
                </c:pt>
                <c:pt idx="687">
                  <c:v>40301</c:v>
                </c:pt>
                <c:pt idx="688">
                  <c:v>40331</c:v>
                </c:pt>
                <c:pt idx="689">
                  <c:v>40359</c:v>
                </c:pt>
                <c:pt idx="690">
                  <c:v>40393</c:v>
                </c:pt>
                <c:pt idx="691">
                  <c:v>40432</c:v>
                </c:pt>
                <c:pt idx="692">
                  <c:v>40474</c:v>
                </c:pt>
                <c:pt idx="693">
                  <c:v>40523</c:v>
                </c:pt>
                <c:pt idx="694">
                  <c:v>40553</c:v>
                </c:pt>
                <c:pt idx="695">
                  <c:v>40595</c:v>
                </c:pt>
                <c:pt idx="696">
                  <c:v>40629</c:v>
                </c:pt>
                <c:pt idx="697">
                  <c:v>40652</c:v>
                </c:pt>
                <c:pt idx="698">
                  <c:v>40679</c:v>
                </c:pt>
                <c:pt idx="699">
                  <c:v>40717</c:v>
                </c:pt>
                <c:pt idx="700">
                  <c:v>40761</c:v>
                </c:pt>
                <c:pt idx="701">
                  <c:v>40809</c:v>
                </c:pt>
                <c:pt idx="702">
                  <c:v>40834</c:v>
                </c:pt>
                <c:pt idx="703">
                  <c:v>40864</c:v>
                </c:pt>
                <c:pt idx="704">
                  <c:v>40904</c:v>
                </c:pt>
                <c:pt idx="705">
                  <c:v>40931</c:v>
                </c:pt>
                <c:pt idx="706">
                  <c:v>40976</c:v>
                </c:pt>
                <c:pt idx="707">
                  <c:v>41004</c:v>
                </c:pt>
                <c:pt idx="708">
                  <c:v>41031</c:v>
                </c:pt>
                <c:pt idx="709">
                  <c:v>41056</c:v>
                </c:pt>
                <c:pt idx="710">
                  <c:v>41080</c:v>
                </c:pt>
                <c:pt idx="711">
                  <c:v>41121</c:v>
                </c:pt>
                <c:pt idx="712">
                  <c:v>41157</c:v>
                </c:pt>
                <c:pt idx="713">
                  <c:v>41190</c:v>
                </c:pt>
                <c:pt idx="714">
                  <c:v>41222</c:v>
                </c:pt>
                <c:pt idx="715">
                  <c:v>41253</c:v>
                </c:pt>
                <c:pt idx="716">
                  <c:v>41285</c:v>
                </c:pt>
                <c:pt idx="717">
                  <c:v>41311</c:v>
                </c:pt>
                <c:pt idx="718">
                  <c:v>41344</c:v>
                </c:pt>
                <c:pt idx="719">
                  <c:v>41378</c:v>
                </c:pt>
                <c:pt idx="720">
                  <c:v>41408</c:v>
                </c:pt>
                <c:pt idx="721">
                  <c:v>41448</c:v>
                </c:pt>
                <c:pt idx="722">
                  <c:v>41478</c:v>
                </c:pt>
                <c:pt idx="723">
                  <c:v>41521</c:v>
                </c:pt>
                <c:pt idx="724">
                  <c:v>41551</c:v>
                </c:pt>
                <c:pt idx="725">
                  <c:v>41586</c:v>
                </c:pt>
                <c:pt idx="726">
                  <c:v>41623</c:v>
                </c:pt>
                <c:pt idx="727">
                  <c:v>41658</c:v>
                </c:pt>
                <c:pt idx="728">
                  <c:v>41695</c:v>
                </c:pt>
                <c:pt idx="729">
                  <c:v>41728</c:v>
                </c:pt>
                <c:pt idx="730">
                  <c:v>41756</c:v>
                </c:pt>
                <c:pt idx="731">
                  <c:v>41788</c:v>
                </c:pt>
                <c:pt idx="732">
                  <c:v>41819</c:v>
                </c:pt>
                <c:pt idx="733">
                  <c:v>41866</c:v>
                </c:pt>
                <c:pt idx="734">
                  <c:v>41901</c:v>
                </c:pt>
                <c:pt idx="735">
                  <c:v>41930</c:v>
                </c:pt>
                <c:pt idx="736">
                  <c:v>41965</c:v>
                </c:pt>
                <c:pt idx="737">
                  <c:v>42012</c:v>
                </c:pt>
                <c:pt idx="738">
                  <c:v>42037</c:v>
                </c:pt>
                <c:pt idx="739">
                  <c:v>42073</c:v>
                </c:pt>
                <c:pt idx="740">
                  <c:v>42111</c:v>
                </c:pt>
                <c:pt idx="741">
                  <c:v>42142</c:v>
                </c:pt>
                <c:pt idx="742">
                  <c:v>42177</c:v>
                </c:pt>
                <c:pt idx="743">
                  <c:v>42216</c:v>
                </c:pt>
                <c:pt idx="744">
                  <c:v>42249</c:v>
                </c:pt>
                <c:pt idx="745">
                  <c:v>42284</c:v>
                </c:pt>
                <c:pt idx="746">
                  <c:v>42309</c:v>
                </c:pt>
                <c:pt idx="747">
                  <c:v>42346</c:v>
                </c:pt>
                <c:pt idx="748">
                  <c:v>42394</c:v>
                </c:pt>
                <c:pt idx="749">
                  <c:v>42434</c:v>
                </c:pt>
                <c:pt idx="750">
                  <c:v>42467</c:v>
                </c:pt>
                <c:pt idx="751">
                  <c:v>42500</c:v>
                </c:pt>
                <c:pt idx="752">
                  <c:v>42544</c:v>
                </c:pt>
                <c:pt idx="753">
                  <c:v>42583</c:v>
                </c:pt>
                <c:pt idx="754">
                  <c:v>42626</c:v>
                </c:pt>
                <c:pt idx="755">
                  <c:v>42661</c:v>
                </c:pt>
                <c:pt idx="756">
                  <c:v>42697</c:v>
                </c:pt>
                <c:pt idx="757">
                  <c:v>42721</c:v>
                </c:pt>
                <c:pt idx="758">
                  <c:v>42747</c:v>
                </c:pt>
                <c:pt idx="759">
                  <c:v>42777</c:v>
                </c:pt>
                <c:pt idx="760">
                  <c:v>42807</c:v>
                </c:pt>
                <c:pt idx="761">
                  <c:v>42840</c:v>
                </c:pt>
                <c:pt idx="762">
                  <c:v>42870</c:v>
                </c:pt>
                <c:pt idx="763">
                  <c:v>42898</c:v>
                </c:pt>
                <c:pt idx="764">
                  <c:v>42932</c:v>
                </c:pt>
                <c:pt idx="765">
                  <c:v>42960</c:v>
                </c:pt>
                <c:pt idx="766">
                  <c:v>43002</c:v>
                </c:pt>
                <c:pt idx="767">
                  <c:v>43032</c:v>
                </c:pt>
                <c:pt idx="768">
                  <c:v>43068</c:v>
                </c:pt>
                <c:pt idx="769">
                  <c:v>43098</c:v>
                </c:pt>
                <c:pt idx="770">
                  <c:v>43129</c:v>
                </c:pt>
                <c:pt idx="771">
                  <c:v>43163</c:v>
                </c:pt>
                <c:pt idx="772">
                  <c:v>43205</c:v>
                </c:pt>
                <c:pt idx="773">
                  <c:v>43238</c:v>
                </c:pt>
                <c:pt idx="774">
                  <c:v>43266</c:v>
                </c:pt>
                <c:pt idx="775">
                  <c:v>43288</c:v>
                </c:pt>
                <c:pt idx="776">
                  <c:v>43320</c:v>
                </c:pt>
                <c:pt idx="777">
                  <c:v>43354</c:v>
                </c:pt>
                <c:pt idx="778">
                  <c:v>43385</c:v>
                </c:pt>
                <c:pt idx="779">
                  <c:v>43415</c:v>
                </c:pt>
                <c:pt idx="780">
                  <c:v>43448</c:v>
                </c:pt>
                <c:pt idx="781">
                  <c:v>43480</c:v>
                </c:pt>
                <c:pt idx="782">
                  <c:v>43511</c:v>
                </c:pt>
                <c:pt idx="783">
                  <c:v>43540</c:v>
                </c:pt>
                <c:pt idx="784">
                  <c:v>43564</c:v>
                </c:pt>
                <c:pt idx="785">
                  <c:v>43596</c:v>
                </c:pt>
                <c:pt idx="786">
                  <c:v>43625</c:v>
                </c:pt>
                <c:pt idx="787">
                  <c:v>43661</c:v>
                </c:pt>
                <c:pt idx="788">
                  <c:v>43695</c:v>
                </c:pt>
                <c:pt idx="789">
                  <c:v>43724</c:v>
                </c:pt>
                <c:pt idx="790">
                  <c:v>43745</c:v>
                </c:pt>
                <c:pt idx="791">
                  <c:v>43775</c:v>
                </c:pt>
                <c:pt idx="792">
                  <c:v>43801</c:v>
                </c:pt>
                <c:pt idx="793">
                  <c:v>43826</c:v>
                </c:pt>
                <c:pt idx="794">
                  <c:v>43858</c:v>
                </c:pt>
                <c:pt idx="795">
                  <c:v>43898</c:v>
                </c:pt>
                <c:pt idx="796">
                  <c:v>43927</c:v>
                </c:pt>
                <c:pt idx="797">
                  <c:v>43960</c:v>
                </c:pt>
                <c:pt idx="798">
                  <c:v>43982</c:v>
                </c:pt>
                <c:pt idx="799">
                  <c:v>44011</c:v>
                </c:pt>
                <c:pt idx="800">
                  <c:v>44051</c:v>
                </c:pt>
                <c:pt idx="801">
                  <c:v>44090</c:v>
                </c:pt>
                <c:pt idx="802">
                  <c:v>44123</c:v>
                </c:pt>
                <c:pt idx="803">
                  <c:v>44154</c:v>
                </c:pt>
                <c:pt idx="804">
                  <c:v>44188</c:v>
                </c:pt>
                <c:pt idx="805">
                  <c:v>44209</c:v>
                </c:pt>
                <c:pt idx="806">
                  <c:v>44235</c:v>
                </c:pt>
                <c:pt idx="807">
                  <c:v>44268</c:v>
                </c:pt>
                <c:pt idx="808">
                  <c:v>44303</c:v>
                </c:pt>
                <c:pt idx="809">
                  <c:v>44325</c:v>
                </c:pt>
                <c:pt idx="810">
                  <c:v>44359</c:v>
                </c:pt>
                <c:pt idx="811">
                  <c:v>44391</c:v>
                </c:pt>
                <c:pt idx="812">
                  <c:v>44418</c:v>
                </c:pt>
                <c:pt idx="813">
                  <c:v>44444</c:v>
                </c:pt>
                <c:pt idx="814">
                  <c:v>44476</c:v>
                </c:pt>
                <c:pt idx="815">
                  <c:v>44508</c:v>
                </c:pt>
                <c:pt idx="816">
                  <c:v>44545</c:v>
                </c:pt>
                <c:pt idx="817">
                  <c:v>44569</c:v>
                </c:pt>
                <c:pt idx="818">
                  <c:v>44594</c:v>
                </c:pt>
                <c:pt idx="819">
                  <c:v>44623</c:v>
                </c:pt>
                <c:pt idx="820">
                  <c:v>44649</c:v>
                </c:pt>
                <c:pt idx="821">
                  <c:v>44678</c:v>
                </c:pt>
                <c:pt idx="822">
                  <c:v>44699</c:v>
                </c:pt>
                <c:pt idx="823">
                  <c:v>44731</c:v>
                </c:pt>
                <c:pt idx="824">
                  <c:v>44751</c:v>
                </c:pt>
                <c:pt idx="825">
                  <c:v>44774</c:v>
                </c:pt>
                <c:pt idx="826">
                  <c:v>44804</c:v>
                </c:pt>
                <c:pt idx="827">
                  <c:v>44831</c:v>
                </c:pt>
                <c:pt idx="828">
                  <c:v>44862</c:v>
                </c:pt>
                <c:pt idx="829">
                  <c:v>44890</c:v>
                </c:pt>
                <c:pt idx="830">
                  <c:v>44917</c:v>
                </c:pt>
                <c:pt idx="831">
                  <c:v>44950</c:v>
                </c:pt>
                <c:pt idx="832">
                  <c:v>44984</c:v>
                </c:pt>
                <c:pt idx="833">
                  <c:v>45012</c:v>
                </c:pt>
                <c:pt idx="834">
                  <c:v>45052</c:v>
                </c:pt>
                <c:pt idx="835">
                  <c:v>45089</c:v>
                </c:pt>
                <c:pt idx="836">
                  <c:v>45115</c:v>
                </c:pt>
                <c:pt idx="837">
                  <c:v>45146</c:v>
                </c:pt>
                <c:pt idx="838">
                  <c:v>45176</c:v>
                </c:pt>
                <c:pt idx="839">
                  <c:v>45203</c:v>
                </c:pt>
                <c:pt idx="840">
                  <c:v>45239</c:v>
                </c:pt>
                <c:pt idx="841">
                  <c:v>45268</c:v>
                </c:pt>
                <c:pt idx="842">
                  <c:v>45298</c:v>
                </c:pt>
                <c:pt idx="843">
                  <c:v>45316</c:v>
                </c:pt>
                <c:pt idx="844">
                  <c:v>45352</c:v>
                </c:pt>
                <c:pt idx="845">
                  <c:v>45372</c:v>
                </c:pt>
                <c:pt idx="846">
                  <c:v>45402</c:v>
                </c:pt>
                <c:pt idx="847">
                  <c:v>45432</c:v>
                </c:pt>
                <c:pt idx="848">
                  <c:v>45454</c:v>
                </c:pt>
                <c:pt idx="849">
                  <c:v>45479</c:v>
                </c:pt>
                <c:pt idx="850">
                  <c:v>45512</c:v>
                </c:pt>
                <c:pt idx="851">
                  <c:v>45536</c:v>
                </c:pt>
                <c:pt idx="852">
                  <c:v>45574</c:v>
                </c:pt>
                <c:pt idx="853">
                  <c:v>45598</c:v>
                </c:pt>
                <c:pt idx="854">
                  <c:v>45631</c:v>
                </c:pt>
                <c:pt idx="855">
                  <c:v>45660</c:v>
                </c:pt>
                <c:pt idx="856">
                  <c:v>45696</c:v>
                </c:pt>
                <c:pt idx="857">
                  <c:v>45719</c:v>
                </c:pt>
                <c:pt idx="858">
                  <c:v>45751</c:v>
                </c:pt>
                <c:pt idx="859">
                  <c:v>45781</c:v>
                </c:pt>
                <c:pt idx="860">
                  <c:v>45816</c:v>
                </c:pt>
                <c:pt idx="861">
                  <c:v>45845</c:v>
                </c:pt>
                <c:pt idx="862">
                  <c:v>45874</c:v>
                </c:pt>
                <c:pt idx="863">
                  <c:v>45901</c:v>
                </c:pt>
                <c:pt idx="864">
                  <c:v>45935</c:v>
                </c:pt>
                <c:pt idx="865">
                  <c:v>45965</c:v>
                </c:pt>
                <c:pt idx="866">
                  <c:v>45993</c:v>
                </c:pt>
                <c:pt idx="867">
                  <c:v>46019</c:v>
                </c:pt>
                <c:pt idx="868">
                  <c:v>46050</c:v>
                </c:pt>
                <c:pt idx="869">
                  <c:v>46083</c:v>
                </c:pt>
                <c:pt idx="870">
                  <c:v>46118</c:v>
                </c:pt>
                <c:pt idx="871">
                  <c:v>46134</c:v>
                </c:pt>
                <c:pt idx="872">
                  <c:v>46161</c:v>
                </c:pt>
                <c:pt idx="873">
                  <c:v>46194</c:v>
                </c:pt>
                <c:pt idx="874">
                  <c:v>46214</c:v>
                </c:pt>
                <c:pt idx="875">
                  <c:v>46239</c:v>
                </c:pt>
                <c:pt idx="876">
                  <c:v>46272</c:v>
                </c:pt>
                <c:pt idx="877">
                  <c:v>46299</c:v>
                </c:pt>
                <c:pt idx="878">
                  <c:v>46328</c:v>
                </c:pt>
                <c:pt idx="879">
                  <c:v>46347</c:v>
                </c:pt>
                <c:pt idx="880">
                  <c:v>46373</c:v>
                </c:pt>
                <c:pt idx="881">
                  <c:v>46402</c:v>
                </c:pt>
                <c:pt idx="882">
                  <c:v>46430</c:v>
                </c:pt>
                <c:pt idx="883">
                  <c:v>46458</c:v>
                </c:pt>
                <c:pt idx="884">
                  <c:v>46479</c:v>
                </c:pt>
                <c:pt idx="885">
                  <c:v>46507</c:v>
                </c:pt>
                <c:pt idx="886">
                  <c:v>46543</c:v>
                </c:pt>
                <c:pt idx="887">
                  <c:v>46575</c:v>
                </c:pt>
                <c:pt idx="888">
                  <c:v>46605</c:v>
                </c:pt>
                <c:pt idx="889">
                  <c:v>46634</c:v>
                </c:pt>
                <c:pt idx="890">
                  <c:v>46669</c:v>
                </c:pt>
                <c:pt idx="891">
                  <c:v>46706</c:v>
                </c:pt>
                <c:pt idx="892">
                  <c:v>46734</c:v>
                </c:pt>
                <c:pt idx="893">
                  <c:v>46768</c:v>
                </c:pt>
                <c:pt idx="894">
                  <c:v>46792</c:v>
                </c:pt>
                <c:pt idx="895">
                  <c:v>46815</c:v>
                </c:pt>
                <c:pt idx="896">
                  <c:v>46834</c:v>
                </c:pt>
                <c:pt idx="897">
                  <c:v>46857</c:v>
                </c:pt>
                <c:pt idx="898">
                  <c:v>46880</c:v>
                </c:pt>
                <c:pt idx="899">
                  <c:v>46901</c:v>
                </c:pt>
                <c:pt idx="900">
                  <c:v>46924</c:v>
                </c:pt>
                <c:pt idx="901">
                  <c:v>46952</c:v>
                </c:pt>
                <c:pt idx="902">
                  <c:v>46972</c:v>
                </c:pt>
                <c:pt idx="903">
                  <c:v>46993</c:v>
                </c:pt>
                <c:pt idx="904">
                  <c:v>47027</c:v>
                </c:pt>
                <c:pt idx="905">
                  <c:v>47059</c:v>
                </c:pt>
                <c:pt idx="906">
                  <c:v>47086</c:v>
                </c:pt>
                <c:pt idx="907">
                  <c:v>47120</c:v>
                </c:pt>
                <c:pt idx="908">
                  <c:v>47150</c:v>
                </c:pt>
                <c:pt idx="909">
                  <c:v>47183</c:v>
                </c:pt>
                <c:pt idx="910">
                  <c:v>47210</c:v>
                </c:pt>
                <c:pt idx="911">
                  <c:v>47240</c:v>
                </c:pt>
                <c:pt idx="912">
                  <c:v>47271</c:v>
                </c:pt>
                <c:pt idx="913">
                  <c:v>47311</c:v>
                </c:pt>
                <c:pt idx="914">
                  <c:v>47341</c:v>
                </c:pt>
                <c:pt idx="915">
                  <c:v>47368</c:v>
                </c:pt>
                <c:pt idx="916">
                  <c:v>47399</c:v>
                </c:pt>
                <c:pt idx="917">
                  <c:v>47421</c:v>
                </c:pt>
                <c:pt idx="918">
                  <c:v>47448</c:v>
                </c:pt>
                <c:pt idx="919">
                  <c:v>47483</c:v>
                </c:pt>
                <c:pt idx="920">
                  <c:v>47507</c:v>
                </c:pt>
                <c:pt idx="921">
                  <c:v>47528</c:v>
                </c:pt>
                <c:pt idx="922">
                  <c:v>47567</c:v>
                </c:pt>
                <c:pt idx="923">
                  <c:v>47587</c:v>
                </c:pt>
                <c:pt idx="924">
                  <c:v>47611</c:v>
                </c:pt>
                <c:pt idx="925">
                  <c:v>47643</c:v>
                </c:pt>
                <c:pt idx="926">
                  <c:v>47675</c:v>
                </c:pt>
                <c:pt idx="927">
                  <c:v>47710</c:v>
                </c:pt>
                <c:pt idx="928">
                  <c:v>47735</c:v>
                </c:pt>
                <c:pt idx="929">
                  <c:v>47767</c:v>
                </c:pt>
                <c:pt idx="930">
                  <c:v>47800</c:v>
                </c:pt>
                <c:pt idx="931">
                  <c:v>47821</c:v>
                </c:pt>
                <c:pt idx="932">
                  <c:v>47844</c:v>
                </c:pt>
                <c:pt idx="933">
                  <c:v>47877</c:v>
                </c:pt>
                <c:pt idx="934">
                  <c:v>47906</c:v>
                </c:pt>
                <c:pt idx="935">
                  <c:v>47937</c:v>
                </c:pt>
                <c:pt idx="936">
                  <c:v>47965</c:v>
                </c:pt>
                <c:pt idx="937">
                  <c:v>47997</c:v>
                </c:pt>
                <c:pt idx="938">
                  <c:v>48020</c:v>
                </c:pt>
                <c:pt idx="939">
                  <c:v>48048</c:v>
                </c:pt>
                <c:pt idx="940">
                  <c:v>48071</c:v>
                </c:pt>
                <c:pt idx="941">
                  <c:v>48094</c:v>
                </c:pt>
                <c:pt idx="942">
                  <c:v>48119</c:v>
                </c:pt>
                <c:pt idx="943">
                  <c:v>48146</c:v>
                </c:pt>
                <c:pt idx="944">
                  <c:v>48169</c:v>
                </c:pt>
                <c:pt idx="945">
                  <c:v>48192</c:v>
                </c:pt>
                <c:pt idx="946">
                  <c:v>48220</c:v>
                </c:pt>
                <c:pt idx="947">
                  <c:v>48239</c:v>
                </c:pt>
                <c:pt idx="948">
                  <c:v>48271</c:v>
                </c:pt>
                <c:pt idx="949">
                  <c:v>48305</c:v>
                </c:pt>
                <c:pt idx="950">
                  <c:v>48330</c:v>
                </c:pt>
                <c:pt idx="951">
                  <c:v>48359</c:v>
                </c:pt>
                <c:pt idx="952">
                  <c:v>48387</c:v>
                </c:pt>
                <c:pt idx="953">
                  <c:v>48415</c:v>
                </c:pt>
                <c:pt idx="954">
                  <c:v>48437</c:v>
                </c:pt>
                <c:pt idx="955">
                  <c:v>48468</c:v>
                </c:pt>
                <c:pt idx="956">
                  <c:v>48492</c:v>
                </c:pt>
                <c:pt idx="957">
                  <c:v>48525</c:v>
                </c:pt>
                <c:pt idx="958">
                  <c:v>48546</c:v>
                </c:pt>
                <c:pt idx="959">
                  <c:v>48569</c:v>
                </c:pt>
                <c:pt idx="960">
                  <c:v>48593</c:v>
                </c:pt>
                <c:pt idx="961">
                  <c:v>48619</c:v>
                </c:pt>
                <c:pt idx="962">
                  <c:v>48645</c:v>
                </c:pt>
                <c:pt idx="963">
                  <c:v>48668</c:v>
                </c:pt>
                <c:pt idx="964">
                  <c:v>48693</c:v>
                </c:pt>
                <c:pt idx="965">
                  <c:v>48714</c:v>
                </c:pt>
                <c:pt idx="966">
                  <c:v>48736</c:v>
                </c:pt>
                <c:pt idx="967">
                  <c:v>48766</c:v>
                </c:pt>
                <c:pt idx="968">
                  <c:v>48791</c:v>
                </c:pt>
                <c:pt idx="969">
                  <c:v>48813</c:v>
                </c:pt>
                <c:pt idx="970">
                  <c:v>48835</c:v>
                </c:pt>
                <c:pt idx="971">
                  <c:v>48855</c:v>
                </c:pt>
                <c:pt idx="972">
                  <c:v>48892</c:v>
                </c:pt>
                <c:pt idx="973">
                  <c:v>48913</c:v>
                </c:pt>
                <c:pt idx="974">
                  <c:v>48935</c:v>
                </c:pt>
                <c:pt idx="975">
                  <c:v>48966</c:v>
                </c:pt>
                <c:pt idx="976">
                  <c:v>48996</c:v>
                </c:pt>
                <c:pt idx="977">
                  <c:v>49026</c:v>
                </c:pt>
                <c:pt idx="978">
                  <c:v>49056</c:v>
                </c:pt>
                <c:pt idx="979">
                  <c:v>49083</c:v>
                </c:pt>
                <c:pt idx="980">
                  <c:v>49109</c:v>
                </c:pt>
                <c:pt idx="981">
                  <c:v>49131</c:v>
                </c:pt>
                <c:pt idx="982">
                  <c:v>49154</c:v>
                </c:pt>
                <c:pt idx="983">
                  <c:v>49185</c:v>
                </c:pt>
                <c:pt idx="984">
                  <c:v>49210</c:v>
                </c:pt>
                <c:pt idx="985">
                  <c:v>49236</c:v>
                </c:pt>
                <c:pt idx="986">
                  <c:v>49272</c:v>
                </c:pt>
                <c:pt idx="987">
                  <c:v>49313</c:v>
                </c:pt>
                <c:pt idx="988">
                  <c:v>49340</c:v>
                </c:pt>
                <c:pt idx="989">
                  <c:v>49365</c:v>
                </c:pt>
                <c:pt idx="990">
                  <c:v>49391</c:v>
                </c:pt>
                <c:pt idx="991">
                  <c:v>49418</c:v>
                </c:pt>
                <c:pt idx="992">
                  <c:v>49446</c:v>
                </c:pt>
                <c:pt idx="993">
                  <c:v>49474</c:v>
                </c:pt>
                <c:pt idx="994">
                  <c:v>49497</c:v>
                </c:pt>
                <c:pt idx="995">
                  <c:v>49531</c:v>
                </c:pt>
                <c:pt idx="996">
                  <c:v>49562</c:v>
                </c:pt>
                <c:pt idx="997">
                  <c:v>49594</c:v>
                </c:pt>
                <c:pt idx="998">
                  <c:v>49624</c:v>
                </c:pt>
                <c:pt idx="999">
                  <c:v>49651</c:v>
                </c:pt>
                <c:pt idx="1000">
                  <c:v>49720</c:v>
                </c:pt>
                <c:pt idx="1001">
                  <c:v>49810</c:v>
                </c:pt>
                <c:pt idx="1002">
                  <c:v>49893</c:v>
                </c:pt>
                <c:pt idx="1003">
                  <c:v>49961</c:v>
                </c:pt>
                <c:pt idx="1004">
                  <c:v>50041</c:v>
                </c:pt>
                <c:pt idx="1005">
                  <c:v>50117</c:v>
                </c:pt>
                <c:pt idx="1006">
                  <c:v>50200</c:v>
                </c:pt>
                <c:pt idx="1007">
                  <c:v>50271</c:v>
                </c:pt>
                <c:pt idx="1008">
                  <c:v>50333</c:v>
                </c:pt>
                <c:pt idx="1009">
                  <c:v>50411</c:v>
                </c:pt>
                <c:pt idx="1010">
                  <c:v>50496</c:v>
                </c:pt>
                <c:pt idx="1011">
                  <c:v>50560</c:v>
                </c:pt>
                <c:pt idx="1012">
                  <c:v>50629</c:v>
                </c:pt>
                <c:pt idx="1013">
                  <c:v>50712</c:v>
                </c:pt>
                <c:pt idx="1014">
                  <c:v>50795</c:v>
                </c:pt>
                <c:pt idx="1015">
                  <c:v>50862</c:v>
                </c:pt>
                <c:pt idx="1016">
                  <c:v>50933</c:v>
                </c:pt>
                <c:pt idx="1017">
                  <c:v>50986</c:v>
                </c:pt>
                <c:pt idx="1018">
                  <c:v>51052</c:v>
                </c:pt>
                <c:pt idx="1019">
                  <c:v>51132</c:v>
                </c:pt>
                <c:pt idx="1020">
                  <c:v>51210</c:v>
                </c:pt>
                <c:pt idx="1021">
                  <c:v>51284</c:v>
                </c:pt>
                <c:pt idx="1022">
                  <c:v>51358</c:v>
                </c:pt>
                <c:pt idx="1023">
                  <c:v>51438</c:v>
                </c:pt>
                <c:pt idx="1024">
                  <c:v>51506</c:v>
                </c:pt>
                <c:pt idx="1025">
                  <c:v>51572</c:v>
                </c:pt>
                <c:pt idx="1026">
                  <c:v>51646</c:v>
                </c:pt>
                <c:pt idx="1027">
                  <c:v>51714</c:v>
                </c:pt>
                <c:pt idx="1028">
                  <c:v>51793</c:v>
                </c:pt>
                <c:pt idx="1029">
                  <c:v>51863</c:v>
                </c:pt>
                <c:pt idx="1030">
                  <c:v>51930</c:v>
                </c:pt>
                <c:pt idx="1031">
                  <c:v>51994</c:v>
                </c:pt>
                <c:pt idx="1032">
                  <c:v>52081</c:v>
                </c:pt>
                <c:pt idx="1033">
                  <c:v>52146</c:v>
                </c:pt>
                <c:pt idx="1034">
                  <c:v>52216</c:v>
                </c:pt>
                <c:pt idx="1035">
                  <c:v>52297</c:v>
                </c:pt>
                <c:pt idx="1036">
                  <c:v>52382</c:v>
                </c:pt>
                <c:pt idx="1037">
                  <c:v>52455</c:v>
                </c:pt>
                <c:pt idx="1038">
                  <c:v>52515</c:v>
                </c:pt>
                <c:pt idx="1039">
                  <c:v>52586</c:v>
                </c:pt>
                <c:pt idx="1040">
                  <c:v>52661</c:v>
                </c:pt>
                <c:pt idx="1041">
                  <c:v>52738</c:v>
                </c:pt>
                <c:pt idx="1042">
                  <c:v>52815</c:v>
                </c:pt>
                <c:pt idx="1043">
                  <c:v>52885</c:v>
                </c:pt>
                <c:pt idx="1044">
                  <c:v>52967</c:v>
                </c:pt>
                <c:pt idx="1045">
                  <c:v>53042</c:v>
                </c:pt>
                <c:pt idx="1046">
                  <c:v>53101</c:v>
                </c:pt>
                <c:pt idx="1047">
                  <c:v>53173</c:v>
                </c:pt>
                <c:pt idx="1048">
                  <c:v>53227</c:v>
                </c:pt>
                <c:pt idx="1049">
                  <c:v>53306</c:v>
                </c:pt>
                <c:pt idx="1050">
                  <c:v>53377</c:v>
                </c:pt>
                <c:pt idx="1051">
                  <c:v>53435</c:v>
                </c:pt>
                <c:pt idx="1052">
                  <c:v>53509</c:v>
                </c:pt>
                <c:pt idx="1053">
                  <c:v>53576</c:v>
                </c:pt>
                <c:pt idx="1054">
                  <c:v>53651</c:v>
                </c:pt>
                <c:pt idx="1055">
                  <c:v>53711</c:v>
                </c:pt>
                <c:pt idx="1056">
                  <c:v>53771</c:v>
                </c:pt>
                <c:pt idx="1057">
                  <c:v>53856</c:v>
                </c:pt>
                <c:pt idx="1058">
                  <c:v>53933</c:v>
                </c:pt>
                <c:pt idx="1059">
                  <c:v>53983</c:v>
                </c:pt>
                <c:pt idx="1060">
                  <c:v>54050</c:v>
                </c:pt>
                <c:pt idx="1061">
                  <c:v>54115</c:v>
                </c:pt>
                <c:pt idx="1062">
                  <c:v>54189</c:v>
                </c:pt>
                <c:pt idx="1063">
                  <c:v>54257</c:v>
                </c:pt>
                <c:pt idx="1064">
                  <c:v>54335</c:v>
                </c:pt>
                <c:pt idx="1065">
                  <c:v>54410</c:v>
                </c:pt>
                <c:pt idx="1066">
                  <c:v>54486</c:v>
                </c:pt>
                <c:pt idx="1067">
                  <c:v>54551</c:v>
                </c:pt>
                <c:pt idx="1068">
                  <c:v>54616</c:v>
                </c:pt>
                <c:pt idx="1069">
                  <c:v>54706</c:v>
                </c:pt>
                <c:pt idx="1070">
                  <c:v>54772</c:v>
                </c:pt>
                <c:pt idx="1071">
                  <c:v>54845</c:v>
                </c:pt>
                <c:pt idx="1072">
                  <c:v>54906</c:v>
                </c:pt>
                <c:pt idx="1073">
                  <c:v>54986</c:v>
                </c:pt>
                <c:pt idx="1074">
                  <c:v>55065</c:v>
                </c:pt>
                <c:pt idx="1075">
                  <c:v>55132</c:v>
                </c:pt>
                <c:pt idx="1076">
                  <c:v>55201</c:v>
                </c:pt>
                <c:pt idx="1077">
                  <c:v>55268</c:v>
                </c:pt>
                <c:pt idx="1078">
                  <c:v>55319</c:v>
                </c:pt>
                <c:pt idx="1079">
                  <c:v>55381</c:v>
                </c:pt>
                <c:pt idx="1080">
                  <c:v>55433</c:v>
                </c:pt>
                <c:pt idx="1081">
                  <c:v>55505</c:v>
                </c:pt>
                <c:pt idx="1082">
                  <c:v>55566</c:v>
                </c:pt>
                <c:pt idx="1083">
                  <c:v>55641</c:v>
                </c:pt>
                <c:pt idx="1084">
                  <c:v>55709</c:v>
                </c:pt>
                <c:pt idx="1085">
                  <c:v>55766</c:v>
                </c:pt>
                <c:pt idx="1086">
                  <c:v>55835</c:v>
                </c:pt>
                <c:pt idx="1087">
                  <c:v>55902</c:v>
                </c:pt>
                <c:pt idx="1088">
                  <c:v>55973</c:v>
                </c:pt>
                <c:pt idx="1089">
                  <c:v>56031</c:v>
                </c:pt>
                <c:pt idx="1090">
                  <c:v>56088</c:v>
                </c:pt>
                <c:pt idx="1091">
                  <c:v>56152</c:v>
                </c:pt>
                <c:pt idx="1092">
                  <c:v>56216</c:v>
                </c:pt>
                <c:pt idx="1093">
                  <c:v>56280</c:v>
                </c:pt>
                <c:pt idx="1094">
                  <c:v>56345</c:v>
                </c:pt>
                <c:pt idx="1095">
                  <c:v>56410</c:v>
                </c:pt>
                <c:pt idx="1096">
                  <c:v>56471</c:v>
                </c:pt>
                <c:pt idx="1097">
                  <c:v>56537</c:v>
                </c:pt>
                <c:pt idx="1098">
                  <c:v>56603</c:v>
                </c:pt>
                <c:pt idx="1099">
                  <c:v>56665</c:v>
                </c:pt>
                <c:pt idx="1100">
                  <c:v>56739</c:v>
                </c:pt>
                <c:pt idx="1101">
                  <c:v>56803</c:v>
                </c:pt>
                <c:pt idx="1102">
                  <c:v>56864</c:v>
                </c:pt>
                <c:pt idx="1103">
                  <c:v>56930</c:v>
                </c:pt>
                <c:pt idx="1104">
                  <c:v>56995</c:v>
                </c:pt>
                <c:pt idx="1105">
                  <c:v>57070</c:v>
                </c:pt>
                <c:pt idx="1106">
                  <c:v>57146</c:v>
                </c:pt>
                <c:pt idx="1107">
                  <c:v>57206</c:v>
                </c:pt>
                <c:pt idx="1108">
                  <c:v>57263</c:v>
                </c:pt>
                <c:pt idx="1109">
                  <c:v>57343</c:v>
                </c:pt>
                <c:pt idx="1110">
                  <c:v>57407</c:v>
                </c:pt>
                <c:pt idx="1111">
                  <c:v>57462</c:v>
                </c:pt>
                <c:pt idx="1112">
                  <c:v>57529</c:v>
                </c:pt>
                <c:pt idx="1113">
                  <c:v>57592</c:v>
                </c:pt>
                <c:pt idx="1114">
                  <c:v>57655</c:v>
                </c:pt>
                <c:pt idx="1115">
                  <c:v>57721</c:v>
                </c:pt>
                <c:pt idx="1116">
                  <c:v>57775</c:v>
                </c:pt>
                <c:pt idx="1117">
                  <c:v>57832</c:v>
                </c:pt>
                <c:pt idx="1118">
                  <c:v>57902</c:v>
                </c:pt>
                <c:pt idx="1119">
                  <c:v>57967</c:v>
                </c:pt>
                <c:pt idx="1120">
                  <c:v>58038</c:v>
                </c:pt>
                <c:pt idx="1121">
                  <c:v>58108</c:v>
                </c:pt>
                <c:pt idx="1122">
                  <c:v>58165</c:v>
                </c:pt>
                <c:pt idx="1123">
                  <c:v>58229</c:v>
                </c:pt>
                <c:pt idx="1124">
                  <c:v>58286</c:v>
                </c:pt>
                <c:pt idx="1125">
                  <c:v>58337</c:v>
                </c:pt>
                <c:pt idx="1126">
                  <c:v>58401</c:v>
                </c:pt>
                <c:pt idx="1127">
                  <c:v>58464</c:v>
                </c:pt>
                <c:pt idx="1128">
                  <c:v>58514</c:v>
                </c:pt>
                <c:pt idx="1129">
                  <c:v>58566</c:v>
                </c:pt>
                <c:pt idx="1130">
                  <c:v>58629</c:v>
                </c:pt>
                <c:pt idx="1131">
                  <c:v>58677</c:v>
                </c:pt>
                <c:pt idx="1132">
                  <c:v>58733</c:v>
                </c:pt>
                <c:pt idx="1133">
                  <c:v>58803</c:v>
                </c:pt>
                <c:pt idx="1134">
                  <c:v>58871</c:v>
                </c:pt>
                <c:pt idx="1135">
                  <c:v>58923</c:v>
                </c:pt>
                <c:pt idx="1136">
                  <c:v>58972</c:v>
                </c:pt>
                <c:pt idx="1137">
                  <c:v>59053</c:v>
                </c:pt>
                <c:pt idx="1138">
                  <c:v>59101</c:v>
                </c:pt>
                <c:pt idx="1139">
                  <c:v>59151</c:v>
                </c:pt>
                <c:pt idx="1140">
                  <c:v>59209</c:v>
                </c:pt>
                <c:pt idx="1141">
                  <c:v>59272</c:v>
                </c:pt>
                <c:pt idx="1142">
                  <c:v>59341</c:v>
                </c:pt>
                <c:pt idx="1143">
                  <c:v>59395</c:v>
                </c:pt>
                <c:pt idx="1144">
                  <c:v>59449</c:v>
                </c:pt>
                <c:pt idx="1145">
                  <c:v>59517</c:v>
                </c:pt>
                <c:pt idx="1146">
                  <c:v>59575</c:v>
                </c:pt>
                <c:pt idx="1147">
                  <c:v>59630</c:v>
                </c:pt>
                <c:pt idx="1148">
                  <c:v>59686</c:v>
                </c:pt>
                <c:pt idx="1149">
                  <c:v>59747</c:v>
                </c:pt>
                <c:pt idx="1150">
                  <c:v>59812</c:v>
                </c:pt>
                <c:pt idx="1151">
                  <c:v>59867</c:v>
                </c:pt>
                <c:pt idx="1152">
                  <c:v>59933</c:v>
                </c:pt>
                <c:pt idx="1153">
                  <c:v>59985</c:v>
                </c:pt>
                <c:pt idx="1154">
                  <c:v>60043</c:v>
                </c:pt>
                <c:pt idx="1155">
                  <c:v>60109</c:v>
                </c:pt>
                <c:pt idx="1156">
                  <c:v>60165</c:v>
                </c:pt>
                <c:pt idx="1157">
                  <c:v>60236</c:v>
                </c:pt>
                <c:pt idx="1158">
                  <c:v>60295</c:v>
                </c:pt>
                <c:pt idx="1159">
                  <c:v>60348</c:v>
                </c:pt>
                <c:pt idx="1160">
                  <c:v>60404</c:v>
                </c:pt>
                <c:pt idx="1161">
                  <c:v>60457</c:v>
                </c:pt>
                <c:pt idx="1162">
                  <c:v>60502</c:v>
                </c:pt>
                <c:pt idx="1163">
                  <c:v>60568</c:v>
                </c:pt>
                <c:pt idx="1164">
                  <c:v>60635</c:v>
                </c:pt>
                <c:pt idx="1165">
                  <c:v>60698</c:v>
                </c:pt>
                <c:pt idx="1166">
                  <c:v>60756</c:v>
                </c:pt>
                <c:pt idx="1167">
                  <c:v>60809</c:v>
                </c:pt>
                <c:pt idx="1168">
                  <c:v>60863</c:v>
                </c:pt>
                <c:pt idx="1169">
                  <c:v>60914</c:v>
                </c:pt>
                <c:pt idx="1170">
                  <c:v>60975</c:v>
                </c:pt>
                <c:pt idx="1171">
                  <c:v>61034</c:v>
                </c:pt>
                <c:pt idx="1172">
                  <c:v>61101</c:v>
                </c:pt>
                <c:pt idx="1173">
                  <c:v>61155</c:v>
                </c:pt>
                <c:pt idx="1174">
                  <c:v>61219</c:v>
                </c:pt>
                <c:pt idx="1175">
                  <c:v>61279</c:v>
                </c:pt>
                <c:pt idx="1176">
                  <c:v>61334</c:v>
                </c:pt>
                <c:pt idx="1177">
                  <c:v>61401</c:v>
                </c:pt>
                <c:pt idx="1178">
                  <c:v>61444</c:v>
                </c:pt>
                <c:pt idx="1179">
                  <c:v>61498</c:v>
                </c:pt>
                <c:pt idx="1180">
                  <c:v>61545</c:v>
                </c:pt>
                <c:pt idx="1181">
                  <c:v>61616</c:v>
                </c:pt>
                <c:pt idx="1182">
                  <c:v>61667</c:v>
                </c:pt>
                <c:pt idx="1183">
                  <c:v>61721</c:v>
                </c:pt>
                <c:pt idx="1184">
                  <c:v>61783</c:v>
                </c:pt>
                <c:pt idx="1185">
                  <c:v>61839</c:v>
                </c:pt>
                <c:pt idx="1186">
                  <c:v>61903</c:v>
                </c:pt>
                <c:pt idx="1187">
                  <c:v>61964</c:v>
                </c:pt>
                <c:pt idx="1188">
                  <c:v>62021</c:v>
                </c:pt>
                <c:pt idx="1189">
                  <c:v>62076</c:v>
                </c:pt>
                <c:pt idx="1190">
                  <c:v>62141</c:v>
                </c:pt>
                <c:pt idx="1191">
                  <c:v>62205</c:v>
                </c:pt>
                <c:pt idx="1192">
                  <c:v>62275</c:v>
                </c:pt>
                <c:pt idx="1193">
                  <c:v>62324</c:v>
                </c:pt>
                <c:pt idx="1194">
                  <c:v>62373</c:v>
                </c:pt>
                <c:pt idx="1195">
                  <c:v>62420</c:v>
                </c:pt>
                <c:pt idx="1196">
                  <c:v>62468</c:v>
                </c:pt>
                <c:pt idx="1197">
                  <c:v>62523</c:v>
                </c:pt>
                <c:pt idx="1198">
                  <c:v>62576</c:v>
                </c:pt>
                <c:pt idx="1199">
                  <c:v>62627</c:v>
                </c:pt>
                <c:pt idx="1200">
                  <c:v>62676</c:v>
                </c:pt>
                <c:pt idx="1201">
                  <c:v>62740</c:v>
                </c:pt>
                <c:pt idx="1202">
                  <c:v>62785</c:v>
                </c:pt>
                <c:pt idx="1203">
                  <c:v>62829</c:v>
                </c:pt>
                <c:pt idx="1204">
                  <c:v>62888</c:v>
                </c:pt>
                <c:pt idx="1205">
                  <c:v>62946</c:v>
                </c:pt>
                <c:pt idx="1206">
                  <c:v>62989</c:v>
                </c:pt>
                <c:pt idx="1207">
                  <c:v>63049</c:v>
                </c:pt>
                <c:pt idx="1208">
                  <c:v>63104</c:v>
                </c:pt>
                <c:pt idx="1209">
                  <c:v>63165</c:v>
                </c:pt>
                <c:pt idx="1210">
                  <c:v>63208</c:v>
                </c:pt>
                <c:pt idx="1211">
                  <c:v>63266</c:v>
                </c:pt>
                <c:pt idx="1212">
                  <c:v>63320</c:v>
                </c:pt>
                <c:pt idx="1213">
                  <c:v>63359</c:v>
                </c:pt>
                <c:pt idx="1214">
                  <c:v>63409</c:v>
                </c:pt>
                <c:pt idx="1215">
                  <c:v>63463</c:v>
                </c:pt>
                <c:pt idx="1216">
                  <c:v>63506</c:v>
                </c:pt>
                <c:pt idx="1217">
                  <c:v>63554</c:v>
                </c:pt>
                <c:pt idx="1218">
                  <c:v>63606</c:v>
                </c:pt>
                <c:pt idx="1219">
                  <c:v>63672</c:v>
                </c:pt>
                <c:pt idx="1220">
                  <c:v>63725</c:v>
                </c:pt>
                <c:pt idx="1221">
                  <c:v>63790</c:v>
                </c:pt>
                <c:pt idx="1222">
                  <c:v>63857</c:v>
                </c:pt>
                <c:pt idx="1223">
                  <c:v>63926</c:v>
                </c:pt>
                <c:pt idx="1224">
                  <c:v>63989</c:v>
                </c:pt>
                <c:pt idx="1225">
                  <c:v>64059</c:v>
                </c:pt>
                <c:pt idx="1226">
                  <c:v>64106</c:v>
                </c:pt>
                <c:pt idx="1227">
                  <c:v>64171</c:v>
                </c:pt>
                <c:pt idx="1228">
                  <c:v>64212</c:v>
                </c:pt>
                <c:pt idx="1229">
                  <c:v>64255</c:v>
                </c:pt>
                <c:pt idx="1230">
                  <c:v>64322</c:v>
                </c:pt>
                <c:pt idx="1231">
                  <c:v>64385</c:v>
                </c:pt>
                <c:pt idx="1232">
                  <c:v>64440</c:v>
                </c:pt>
                <c:pt idx="1233">
                  <c:v>64480</c:v>
                </c:pt>
                <c:pt idx="1234">
                  <c:v>64515</c:v>
                </c:pt>
                <c:pt idx="1235">
                  <c:v>64565</c:v>
                </c:pt>
                <c:pt idx="1236">
                  <c:v>64617</c:v>
                </c:pt>
                <c:pt idx="1237">
                  <c:v>64663</c:v>
                </c:pt>
                <c:pt idx="1238">
                  <c:v>64717</c:v>
                </c:pt>
                <c:pt idx="1239">
                  <c:v>64765</c:v>
                </c:pt>
                <c:pt idx="1240">
                  <c:v>64805</c:v>
                </c:pt>
                <c:pt idx="1241">
                  <c:v>64846</c:v>
                </c:pt>
                <c:pt idx="1242">
                  <c:v>64905</c:v>
                </c:pt>
                <c:pt idx="1243">
                  <c:v>64955</c:v>
                </c:pt>
                <c:pt idx="1244">
                  <c:v>64989</c:v>
                </c:pt>
                <c:pt idx="1245">
                  <c:v>65046</c:v>
                </c:pt>
                <c:pt idx="1246">
                  <c:v>65095</c:v>
                </c:pt>
                <c:pt idx="1247">
                  <c:v>65152</c:v>
                </c:pt>
                <c:pt idx="1248">
                  <c:v>65202</c:v>
                </c:pt>
                <c:pt idx="1249">
                  <c:v>65236</c:v>
                </c:pt>
                <c:pt idx="1250">
                  <c:v>65277</c:v>
                </c:pt>
                <c:pt idx="1251">
                  <c:v>65327</c:v>
                </c:pt>
                <c:pt idx="1252">
                  <c:v>65372</c:v>
                </c:pt>
                <c:pt idx="1253">
                  <c:v>65433</c:v>
                </c:pt>
                <c:pt idx="1254">
                  <c:v>65490</c:v>
                </c:pt>
                <c:pt idx="1255">
                  <c:v>65538</c:v>
                </c:pt>
                <c:pt idx="1256">
                  <c:v>65576</c:v>
                </c:pt>
                <c:pt idx="1257">
                  <c:v>65628</c:v>
                </c:pt>
                <c:pt idx="1258">
                  <c:v>65681</c:v>
                </c:pt>
                <c:pt idx="1259">
                  <c:v>65745</c:v>
                </c:pt>
                <c:pt idx="1260">
                  <c:v>65800</c:v>
                </c:pt>
                <c:pt idx="1261">
                  <c:v>65863</c:v>
                </c:pt>
                <c:pt idx="1262">
                  <c:v>65904</c:v>
                </c:pt>
                <c:pt idx="1263">
                  <c:v>65949</c:v>
                </c:pt>
                <c:pt idx="1264">
                  <c:v>65995</c:v>
                </c:pt>
                <c:pt idx="1265">
                  <c:v>66037</c:v>
                </c:pt>
                <c:pt idx="1266">
                  <c:v>66096</c:v>
                </c:pt>
                <c:pt idx="1267">
                  <c:v>66140</c:v>
                </c:pt>
                <c:pt idx="1268">
                  <c:v>66187</c:v>
                </c:pt>
                <c:pt idx="1269">
                  <c:v>66238</c:v>
                </c:pt>
                <c:pt idx="1270">
                  <c:v>66287</c:v>
                </c:pt>
                <c:pt idx="1271">
                  <c:v>66344</c:v>
                </c:pt>
                <c:pt idx="1272">
                  <c:v>66398</c:v>
                </c:pt>
                <c:pt idx="1273">
                  <c:v>66447</c:v>
                </c:pt>
                <c:pt idx="1274">
                  <c:v>66500</c:v>
                </c:pt>
                <c:pt idx="1275">
                  <c:v>66553</c:v>
                </c:pt>
                <c:pt idx="1276">
                  <c:v>66593</c:v>
                </c:pt>
                <c:pt idx="1277">
                  <c:v>66633</c:v>
                </c:pt>
                <c:pt idx="1278">
                  <c:v>66678</c:v>
                </c:pt>
                <c:pt idx="1279">
                  <c:v>66731</c:v>
                </c:pt>
                <c:pt idx="1280">
                  <c:v>66775</c:v>
                </c:pt>
                <c:pt idx="1281">
                  <c:v>66825</c:v>
                </c:pt>
                <c:pt idx="1282">
                  <c:v>66873</c:v>
                </c:pt>
                <c:pt idx="1283">
                  <c:v>66929</c:v>
                </c:pt>
                <c:pt idx="1284">
                  <c:v>66990</c:v>
                </c:pt>
                <c:pt idx="1285">
                  <c:v>67047</c:v>
                </c:pt>
                <c:pt idx="1286">
                  <c:v>67104</c:v>
                </c:pt>
                <c:pt idx="1287">
                  <c:v>67148</c:v>
                </c:pt>
                <c:pt idx="1288">
                  <c:v>67184</c:v>
                </c:pt>
                <c:pt idx="1289">
                  <c:v>67236</c:v>
                </c:pt>
                <c:pt idx="1290">
                  <c:v>67273</c:v>
                </c:pt>
                <c:pt idx="1291">
                  <c:v>67313</c:v>
                </c:pt>
                <c:pt idx="1292">
                  <c:v>67354</c:v>
                </c:pt>
                <c:pt idx="1293">
                  <c:v>67403</c:v>
                </c:pt>
                <c:pt idx="1294">
                  <c:v>67450</c:v>
                </c:pt>
                <c:pt idx="1295">
                  <c:v>67494</c:v>
                </c:pt>
                <c:pt idx="1296">
                  <c:v>67542</c:v>
                </c:pt>
                <c:pt idx="1297">
                  <c:v>67594</c:v>
                </c:pt>
                <c:pt idx="1298">
                  <c:v>67645</c:v>
                </c:pt>
                <c:pt idx="1299">
                  <c:v>67682</c:v>
                </c:pt>
                <c:pt idx="1300">
                  <c:v>67723</c:v>
                </c:pt>
                <c:pt idx="1301">
                  <c:v>67764</c:v>
                </c:pt>
                <c:pt idx="1302">
                  <c:v>67810</c:v>
                </c:pt>
                <c:pt idx="1303">
                  <c:v>67860</c:v>
                </c:pt>
                <c:pt idx="1304">
                  <c:v>67920</c:v>
                </c:pt>
                <c:pt idx="1305">
                  <c:v>67966</c:v>
                </c:pt>
                <c:pt idx="1306">
                  <c:v>68012</c:v>
                </c:pt>
                <c:pt idx="1307">
                  <c:v>68060</c:v>
                </c:pt>
                <c:pt idx="1308">
                  <c:v>68105</c:v>
                </c:pt>
                <c:pt idx="1309">
                  <c:v>68151</c:v>
                </c:pt>
                <c:pt idx="1310">
                  <c:v>68191</c:v>
                </c:pt>
                <c:pt idx="1311">
                  <c:v>68226</c:v>
                </c:pt>
                <c:pt idx="1312">
                  <c:v>68271</c:v>
                </c:pt>
                <c:pt idx="1313">
                  <c:v>68314</c:v>
                </c:pt>
                <c:pt idx="1314">
                  <c:v>68365</c:v>
                </c:pt>
                <c:pt idx="1315">
                  <c:v>68434</c:v>
                </c:pt>
                <c:pt idx="1316">
                  <c:v>68477</c:v>
                </c:pt>
                <c:pt idx="1317">
                  <c:v>68514</c:v>
                </c:pt>
                <c:pt idx="1318">
                  <c:v>68557</c:v>
                </c:pt>
                <c:pt idx="1319">
                  <c:v>68606</c:v>
                </c:pt>
                <c:pt idx="1320">
                  <c:v>68648</c:v>
                </c:pt>
                <c:pt idx="1321">
                  <c:v>68692</c:v>
                </c:pt>
                <c:pt idx="1322">
                  <c:v>68739</c:v>
                </c:pt>
                <c:pt idx="1323">
                  <c:v>68780</c:v>
                </c:pt>
                <c:pt idx="1324">
                  <c:v>68823</c:v>
                </c:pt>
                <c:pt idx="1325">
                  <c:v>68854</c:v>
                </c:pt>
                <c:pt idx="1326">
                  <c:v>68895</c:v>
                </c:pt>
                <c:pt idx="1327">
                  <c:v>68941</c:v>
                </c:pt>
                <c:pt idx="1328">
                  <c:v>68988</c:v>
                </c:pt>
                <c:pt idx="1329">
                  <c:v>69033</c:v>
                </c:pt>
                <c:pt idx="1330">
                  <c:v>69082</c:v>
                </c:pt>
                <c:pt idx="1331">
                  <c:v>69118</c:v>
                </c:pt>
                <c:pt idx="1332">
                  <c:v>69171</c:v>
                </c:pt>
                <c:pt idx="1333">
                  <c:v>69224</c:v>
                </c:pt>
                <c:pt idx="1334">
                  <c:v>69280</c:v>
                </c:pt>
                <c:pt idx="1335">
                  <c:v>69314</c:v>
                </c:pt>
                <c:pt idx="1336">
                  <c:v>69358</c:v>
                </c:pt>
                <c:pt idx="1337">
                  <c:v>69401</c:v>
                </c:pt>
                <c:pt idx="1338">
                  <c:v>69449</c:v>
                </c:pt>
                <c:pt idx="1339">
                  <c:v>69491</c:v>
                </c:pt>
                <c:pt idx="1340">
                  <c:v>69539</c:v>
                </c:pt>
                <c:pt idx="1341">
                  <c:v>69582</c:v>
                </c:pt>
                <c:pt idx="1342">
                  <c:v>69632</c:v>
                </c:pt>
                <c:pt idx="1343">
                  <c:v>69662</c:v>
                </c:pt>
                <c:pt idx="1344">
                  <c:v>69704</c:v>
                </c:pt>
                <c:pt idx="1345">
                  <c:v>69746</c:v>
                </c:pt>
                <c:pt idx="1346">
                  <c:v>69787</c:v>
                </c:pt>
                <c:pt idx="1347">
                  <c:v>69846</c:v>
                </c:pt>
                <c:pt idx="1348">
                  <c:v>69890</c:v>
                </c:pt>
                <c:pt idx="1349">
                  <c:v>69932</c:v>
                </c:pt>
                <c:pt idx="1350">
                  <c:v>69980</c:v>
                </c:pt>
                <c:pt idx="1351">
                  <c:v>70023</c:v>
                </c:pt>
                <c:pt idx="1352">
                  <c:v>70057</c:v>
                </c:pt>
                <c:pt idx="1353">
                  <c:v>70098</c:v>
                </c:pt>
                <c:pt idx="1354">
                  <c:v>70126</c:v>
                </c:pt>
                <c:pt idx="1355">
                  <c:v>70175</c:v>
                </c:pt>
                <c:pt idx="1356">
                  <c:v>70214</c:v>
                </c:pt>
                <c:pt idx="1357">
                  <c:v>70251</c:v>
                </c:pt>
                <c:pt idx="1358">
                  <c:v>70293</c:v>
                </c:pt>
                <c:pt idx="1359">
                  <c:v>70327</c:v>
                </c:pt>
                <c:pt idx="1360">
                  <c:v>70366</c:v>
                </c:pt>
                <c:pt idx="1361">
                  <c:v>70402</c:v>
                </c:pt>
                <c:pt idx="1362">
                  <c:v>70448</c:v>
                </c:pt>
                <c:pt idx="1363">
                  <c:v>70500</c:v>
                </c:pt>
                <c:pt idx="1364">
                  <c:v>70554</c:v>
                </c:pt>
                <c:pt idx="1365">
                  <c:v>70597</c:v>
                </c:pt>
                <c:pt idx="1366">
                  <c:v>70629</c:v>
                </c:pt>
                <c:pt idx="1367">
                  <c:v>70669</c:v>
                </c:pt>
                <c:pt idx="1368">
                  <c:v>70721</c:v>
                </c:pt>
                <c:pt idx="1369">
                  <c:v>70760</c:v>
                </c:pt>
                <c:pt idx="1370">
                  <c:v>70800</c:v>
                </c:pt>
                <c:pt idx="1371">
                  <c:v>70848</c:v>
                </c:pt>
                <c:pt idx="1372">
                  <c:v>70892</c:v>
                </c:pt>
                <c:pt idx="1373">
                  <c:v>70943</c:v>
                </c:pt>
                <c:pt idx="1374">
                  <c:v>70999</c:v>
                </c:pt>
                <c:pt idx="1375">
                  <c:v>71034</c:v>
                </c:pt>
                <c:pt idx="1376">
                  <c:v>71067</c:v>
                </c:pt>
                <c:pt idx="1377">
                  <c:v>71103</c:v>
                </c:pt>
                <c:pt idx="1378">
                  <c:v>71153</c:v>
                </c:pt>
                <c:pt idx="1379">
                  <c:v>71200</c:v>
                </c:pt>
                <c:pt idx="1380">
                  <c:v>71239</c:v>
                </c:pt>
                <c:pt idx="1381">
                  <c:v>71269</c:v>
                </c:pt>
                <c:pt idx="1382">
                  <c:v>71297</c:v>
                </c:pt>
                <c:pt idx="1383">
                  <c:v>71328</c:v>
                </c:pt>
                <c:pt idx="1384">
                  <c:v>71365</c:v>
                </c:pt>
                <c:pt idx="1385">
                  <c:v>71400</c:v>
                </c:pt>
                <c:pt idx="1386">
                  <c:v>71438</c:v>
                </c:pt>
                <c:pt idx="1387">
                  <c:v>71487</c:v>
                </c:pt>
                <c:pt idx="1388">
                  <c:v>71530</c:v>
                </c:pt>
                <c:pt idx="1389">
                  <c:v>71576</c:v>
                </c:pt>
                <c:pt idx="1390">
                  <c:v>71632</c:v>
                </c:pt>
                <c:pt idx="1391">
                  <c:v>71670</c:v>
                </c:pt>
                <c:pt idx="1392">
                  <c:v>71707</c:v>
                </c:pt>
                <c:pt idx="1393">
                  <c:v>71746</c:v>
                </c:pt>
                <c:pt idx="1394">
                  <c:v>71787</c:v>
                </c:pt>
                <c:pt idx="1395">
                  <c:v>71830</c:v>
                </c:pt>
                <c:pt idx="1396">
                  <c:v>71869</c:v>
                </c:pt>
                <c:pt idx="1397">
                  <c:v>71912</c:v>
                </c:pt>
                <c:pt idx="1398">
                  <c:v>71958</c:v>
                </c:pt>
                <c:pt idx="1399">
                  <c:v>71998</c:v>
                </c:pt>
                <c:pt idx="1400">
                  <c:v>72036</c:v>
                </c:pt>
                <c:pt idx="1401">
                  <c:v>72080</c:v>
                </c:pt>
                <c:pt idx="1402">
                  <c:v>72119</c:v>
                </c:pt>
                <c:pt idx="1403">
                  <c:v>72153</c:v>
                </c:pt>
                <c:pt idx="1404">
                  <c:v>72204</c:v>
                </c:pt>
                <c:pt idx="1405">
                  <c:v>72234</c:v>
                </c:pt>
                <c:pt idx="1406">
                  <c:v>72273</c:v>
                </c:pt>
                <c:pt idx="1407">
                  <c:v>72309</c:v>
                </c:pt>
                <c:pt idx="1408">
                  <c:v>72351</c:v>
                </c:pt>
                <c:pt idx="1409">
                  <c:v>72398</c:v>
                </c:pt>
                <c:pt idx="1410">
                  <c:v>72442</c:v>
                </c:pt>
                <c:pt idx="1411">
                  <c:v>72493</c:v>
                </c:pt>
                <c:pt idx="1412">
                  <c:v>72540</c:v>
                </c:pt>
                <c:pt idx="1413">
                  <c:v>72571</c:v>
                </c:pt>
                <c:pt idx="1414">
                  <c:v>72619</c:v>
                </c:pt>
                <c:pt idx="1415">
                  <c:v>72656</c:v>
                </c:pt>
                <c:pt idx="1416">
                  <c:v>72699</c:v>
                </c:pt>
                <c:pt idx="1417">
                  <c:v>72740</c:v>
                </c:pt>
                <c:pt idx="1418">
                  <c:v>72796</c:v>
                </c:pt>
                <c:pt idx="1419">
                  <c:v>72834</c:v>
                </c:pt>
                <c:pt idx="1420">
                  <c:v>72863</c:v>
                </c:pt>
                <c:pt idx="1421">
                  <c:v>72904</c:v>
                </c:pt>
                <c:pt idx="1422">
                  <c:v>72938</c:v>
                </c:pt>
                <c:pt idx="1423">
                  <c:v>72980</c:v>
                </c:pt>
                <c:pt idx="1424">
                  <c:v>73031</c:v>
                </c:pt>
                <c:pt idx="1425">
                  <c:v>73070</c:v>
                </c:pt>
                <c:pt idx="1426">
                  <c:v>73125</c:v>
                </c:pt>
                <c:pt idx="1427">
                  <c:v>73163</c:v>
                </c:pt>
                <c:pt idx="1428">
                  <c:v>73210</c:v>
                </c:pt>
                <c:pt idx="1429">
                  <c:v>73244</c:v>
                </c:pt>
                <c:pt idx="1430">
                  <c:v>73288</c:v>
                </c:pt>
                <c:pt idx="1431">
                  <c:v>73333</c:v>
                </c:pt>
                <c:pt idx="1432">
                  <c:v>73369</c:v>
                </c:pt>
                <c:pt idx="1433">
                  <c:v>73411</c:v>
                </c:pt>
                <c:pt idx="1434">
                  <c:v>73448</c:v>
                </c:pt>
                <c:pt idx="1435">
                  <c:v>73488</c:v>
                </c:pt>
                <c:pt idx="1436">
                  <c:v>73537</c:v>
                </c:pt>
                <c:pt idx="1437">
                  <c:v>73570</c:v>
                </c:pt>
                <c:pt idx="1438">
                  <c:v>73619</c:v>
                </c:pt>
                <c:pt idx="1439">
                  <c:v>73666</c:v>
                </c:pt>
                <c:pt idx="1440">
                  <c:v>73699</c:v>
                </c:pt>
                <c:pt idx="1441">
                  <c:v>73742</c:v>
                </c:pt>
                <c:pt idx="1442">
                  <c:v>73768</c:v>
                </c:pt>
                <c:pt idx="1443">
                  <c:v>73810</c:v>
                </c:pt>
                <c:pt idx="1444">
                  <c:v>73850</c:v>
                </c:pt>
                <c:pt idx="1445">
                  <c:v>73884</c:v>
                </c:pt>
                <c:pt idx="1446">
                  <c:v>73924</c:v>
                </c:pt>
                <c:pt idx="1447">
                  <c:v>73970</c:v>
                </c:pt>
                <c:pt idx="1448">
                  <c:v>74012</c:v>
                </c:pt>
                <c:pt idx="1449">
                  <c:v>74039</c:v>
                </c:pt>
                <c:pt idx="1450">
                  <c:v>74078</c:v>
                </c:pt>
                <c:pt idx="1451">
                  <c:v>74123</c:v>
                </c:pt>
                <c:pt idx="1452">
                  <c:v>74170</c:v>
                </c:pt>
                <c:pt idx="1453">
                  <c:v>74205</c:v>
                </c:pt>
                <c:pt idx="1454">
                  <c:v>74247</c:v>
                </c:pt>
                <c:pt idx="1455">
                  <c:v>74295</c:v>
                </c:pt>
                <c:pt idx="1456">
                  <c:v>74336</c:v>
                </c:pt>
                <c:pt idx="1457">
                  <c:v>74360</c:v>
                </c:pt>
                <c:pt idx="1458">
                  <c:v>74401</c:v>
                </c:pt>
                <c:pt idx="1459">
                  <c:v>74442</c:v>
                </c:pt>
                <c:pt idx="1460">
                  <c:v>74471</c:v>
                </c:pt>
                <c:pt idx="1461">
                  <c:v>74515</c:v>
                </c:pt>
                <c:pt idx="1462">
                  <c:v>74551</c:v>
                </c:pt>
                <c:pt idx="1463">
                  <c:v>74597</c:v>
                </c:pt>
                <c:pt idx="1464">
                  <c:v>74636</c:v>
                </c:pt>
                <c:pt idx="1465">
                  <c:v>74667</c:v>
                </c:pt>
                <c:pt idx="1466">
                  <c:v>74706</c:v>
                </c:pt>
                <c:pt idx="1467">
                  <c:v>74743</c:v>
                </c:pt>
                <c:pt idx="1468">
                  <c:v>74783</c:v>
                </c:pt>
                <c:pt idx="1469">
                  <c:v>74803</c:v>
                </c:pt>
                <c:pt idx="1470">
                  <c:v>74840</c:v>
                </c:pt>
                <c:pt idx="1471">
                  <c:v>74881</c:v>
                </c:pt>
                <c:pt idx="1472">
                  <c:v>74921</c:v>
                </c:pt>
                <c:pt idx="1473">
                  <c:v>74956</c:v>
                </c:pt>
                <c:pt idx="1474">
                  <c:v>74987</c:v>
                </c:pt>
                <c:pt idx="1475">
                  <c:v>75016</c:v>
                </c:pt>
                <c:pt idx="1476">
                  <c:v>75061</c:v>
                </c:pt>
                <c:pt idx="1477">
                  <c:v>75093</c:v>
                </c:pt>
                <c:pt idx="1478">
                  <c:v>75126</c:v>
                </c:pt>
                <c:pt idx="1479">
                  <c:v>75163</c:v>
                </c:pt>
                <c:pt idx="1480">
                  <c:v>75199</c:v>
                </c:pt>
                <c:pt idx="1481">
                  <c:v>75232</c:v>
                </c:pt>
                <c:pt idx="1482">
                  <c:v>75268</c:v>
                </c:pt>
                <c:pt idx="1483">
                  <c:v>75311</c:v>
                </c:pt>
                <c:pt idx="1484">
                  <c:v>75351</c:v>
                </c:pt>
                <c:pt idx="1485">
                  <c:v>75389</c:v>
                </c:pt>
                <c:pt idx="1486">
                  <c:v>75432</c:v>
                </c:pt>
                <c:pt idx="1487">
                  <c:v>75470</c:v>
                </c:pt>
                <c:pt idx="1488">
                  <c:v>75504</c:v>
                </c:pt>
                <c:pt idx="1489">
                  <c:v>75542</c:v>
                </c:pt>
                <c:pt idx="1490">
                  <c:v>75567</c:v>
                </c:pt>
                <c:pt idx="1491">
                  <c:v>75603</c:v>
                </c:pt>
                <c:pt idx="1492">
                  <c:v>75641</c:v>
                </c:pt>
                <c:pt idx="1493">
                  <c:v>75679</c:v>
                </c:pt>
                <c:pt idx="1494">
                  <c:v>75713</c:v>
                </c:pt>
                <c:pt idx="1495">
                  <c:v>75735</c:v>
                </c:pt>
                <c:pt idx="1496">
                  <c:v>75766</c:v>
                </c:pt>
                <c:pt idx="1497">
                  <c:v>75820</c:v>
                </c:pt>
                <c:pt idx="1498">
                  <c:v>75857</c:v>
                </c:pt>
                <c:pt idx="1499">
                  <c:v>75900</c:v>
                </c:pt>
                <c:pt idx="1500">
                  <c:v>75922</c:v>
                </c:pt>
                <c:pt idx="1501">
                  <c:v>75955</c:v>
                </c:pt>
                <c:pt idx="1502">
                  <c:v>75990</c:v>
                </c:pt>
                <c:pt idx="1503">
                  <c:v>76041</c:v>
                </c:pt>
                <c:pt idx="1504">
                  <c:v>76088</c:v>
                </c:pt>
                <c:pt idx="1505">
                  <c:v>76126</c:v>
                </c:pt>
                <c:pt idx="1506">
                  <c:v>76160</c:v>
                </c:pt>
                <c:pt idx="1507">
                  <c:v>76196</c:v>
                </c:pt>
                <c:pt idx="1508">
                  <c:v>76229</c:v>
                </c:pt>
                <c:pt idx="1509">
                  <c:v>76257</c:v>
                </c:pt>
                <c:pt idx="1510">
                  <c:v>76300</c:v>
                </c:pt>
                <c:pt idx="1511">
                  <c:v>76349</c:v>
                </c:pt>
                <c:pt idx="1512">
                  <c:v>76387</c:v>
                </c:pt>
                <c:pt idx="1513">
                  <c:v>76420</c:v>
                </c:pt>
                <c:pt idx="1514">
                  <c:v>76465</c:v>
                </c:pt>
                <c:pt idx="1515">
                  <c:v>76504</c:v>
                </c:pt>
                <c:pt idx="1516">
                  <c:v>76535</c:v>
                </c:pt>
                <c:pt idx="1517">
                  <c:v>76564</c:v>
                </c:pt>
                <c:pt idx="1518">
                  <c:v>76605</c:v>
                </c:pt>
                <c:pt idx="1519">
                  <c:v>76634</c:v>
                </c:pt>
                <c:pt idx="1520">
                  <c:v>76672</c:v>
                </c:pt>
                <c:pt idx="1521">
                  <c:v>76706</c:v>
                </c:pt>
                <c:pt idx="1522">
                  <c:v>76738</c:v>
                </c:pt>
                <c:pt idx="1523">
                  <c:v>76775</c:v>
                </c:pt>
                <c:pt idx="1524">
                  <c:v>76802</c:v>
                </c:pt>
                <c:pt idx="1525">
                  <c:v>76834</c:v>
                </c:pt>
                <c:pt idx="1526">
                  <c:v>76876</c:v>
                </c:pt>
                <c:pt idx="1527">
                  <c:v>76911</c:v>
                </c:pt>
                <c:pt idx="1528">
                  <c:v>76938</c:v>
                </c:pt>
                <c:pt idx="1529">
                  <c:v>76985</c:v>
                </c:pt>
                <c:pt idx="1530">
                  <c:v>77016</c:v>
                </c:pt>
                <c:pt idx="1531">
                  <c:v>77047</c:v>
                </c:pt>
                <c:pt idx="1532">
                  <c:v>77078</c:v>
                </c:pt>
                <c:pt idx="1533">
                  <c:v>77110</c:v>
                </c:pt>
                <c:pt idx="1534">
                  <c:v>77143</c:v>
                </c:pt>
                <c:pt idx="1535">
                  <c:v>77177</c:v>
                </c:pt>
                <c:pt idx="1536">
                  <c:v>77202</c:v>
                </c:pt>
                <c:pt idx="1537">
                  <c:v>77242</c:v>
                </c:pt>
                <c:pt idx="1538">
                  <c:v>77279</c:v>
                </c:pt>
                <c:pt idx="1539">
                  <c:v>77330</c:v>
                </c:pt>
                <c:pt idx="1540">
                  <c:v>77358</c:v>
                </c:pt>
                <c:pt idx="1541">
                  <c:v>77392</c:v>
                </c:pt>
                <c:pt idx="1542">
                  <c:v>77425</c:v>
                </c:pt>
                <c:pt idx="1543">
                  <c:v>77455</c:v>
                </c:pt>
                <c:pt idx="1544">
                  <c:v>77492</c:v>
                </c:pt>
                <c:pt idx="1545">
                  <c:v>77526</c:v>
                </c:pt>
                <c:pt idx="1546">
                  <c:v>77557</c:v>
                </c:pt>
                <c:pt idx="1547">
                  <c:v>77604</c:v>
                </c:pt>
                <c:pt idx="1548">
                  <c:v>77638</c:v>
                </c:pt>
                <c:pt idx="1549">
                  <c:v>77679</c:v>
                </c:pt>
                <c:pt idx="1550">
                  <c:v>77722</c:v>
                </c:pt>
                <c:pt idx="1551">
                  <c:v>77756</c:v>
                </c:pt>
                <c:pt idx="1552">
                  <c:v>77784</c:v>
                </c:pt>
                <c:pt idx="1553">
                  <c:v>77820</c:v>
                </c:pt>
                <c:pt idx="1554">
                  <c:v>77858</c:v>
                </c:pt>
                <c:pt idx="1555">
                  <c:v>77880</c:v>
                </c:pt>
                <c:pt idx="1556">
                  <c:v>77912</c:v>
                </c:pt>
                <c:pt idx="1557">
                  <c:v>77950</c:v>
                </c:pt>
                <c:pt idx="1558">
                  <c:v>77980</c:v>
                </c:pt>
                <c:pt idx="1559">
                  <c:v>78010</c:v>
                </c:pt>
                <c:pt idx="1560">
                  <c:v>78058</c:v>
                </c:pt>
                <c:pt idx="1561">
                  <c:v>78089</c:v>
                </c:pt>
                <c:pt idx="1562">
                  <c:v>78126</c:v>
                </c:pt>
                <c:pt idx="1563">
                  <c:v>78148</c:v>
                </c:pt>
                <c:pt idx="1564">
                  <c:v>78187</c:v>
                </c:pt>
                <c:pt idx="1565">
                  <c:v>78223</c:v>
                </c:pt>
                <c:pt idx="1566">
                  <c:v>78257</c:v>
                </c:pt>
                <c:pt idx="1567">
                  <c:v>78293</c:v>
                </c:pt>
                <c:pt idx="1568">
                  <c:v>78329</c:v>
                </c:pt>
                <c:pt idx="1569">
                  <c:v>78353</c:v>
                </c:pt>
                <c:pt idx="1570">
                  <c:v>78387</c:v>
                </c:pt>
                <c:pt idx="1571">
                  <c:v>78421</c:v>
                </c:pt>
                <c:pt idx="1572">
                  <c:v>78460</c:v>
                </c:pt>
                <c:pt idx="1573">
                  <c:v>78495</c:v>
                </c:pt>
                <c:pt idx="1574">
                  <c:v>78524</c:v>
                </c:pt>
                <c:pt idx="1575">
                  <c:v>78566</c:v>
                </c:pt>
                <c:pt idx="1576">
                  <c:v>78600</c:v>
                </c:pt>
                <c:pt idx="1577">
                  <c:v>78624</c:v>
                </c:pt>
                <c:pt idx="1578">
                  <c:v>78674</c:v>
                </c:pt>
                <c:pt idx="1579">
                  <c:v>78704</c:v>
                </c:pt>
                <c:pt idx="1580">
                  <c:v>78736</c:v>
                </c:pt>
                <c:pt idx="1581">
                  <c:v>78766</c:v>
                </c:pt>
                <c:pt idx="1582">
                  <c:v>78799</c:v>
                </c:pt>
                <c:pt idx="1583">
                  <c:v>78832</c:v>
                </c:pt>
                <c:pt idx="1584">
                  <c:v>78861</c:v>
                </c:pt>
                <c:pt idx="1585">
                  <c:v>78904</c:v>
                </c:pt>
                <c:pt idx="1586">
                  <c:v>78929</c:v>
                </c:pt>
                <c:pt idx="1587">
                  <c:v>78962</c:v>
                </c:pt>
                <c:pt idx="1588">
                  <c:v>78995</c:v>
                </c:pt>
                <c:pt idx="1589">
                  <c:v>79025</c:v>
                </c:pt>
                <c:pt idx="1590">
                  <c:v>79054</c:v>
                </c:pt>
                <c:pt idx="1591">
                  <c:v>79089</c:v>
                </c:pt>
                <c:pt idx="1592">
                  <c:v>79125</c:v>
                </c:pt>
                <c:pt idx="1593">
                  <c:v>79162</c:v>
                </c:pt>
                <c:pt idx="1594">
                  <c:v>79190</c:v>
                </c:pt>
                <c:pt idx="1595">
                  <c:v>79211</c:v>
                </c:pt>
                <c:pt idx="1596">
                  <c:v>79241</c:v>
                </c:pt>
                <c:pt idx="1597">
                  <c:v>79276</c:v>
                </c:pt>
                <c:pt idx="1598">
                  <c:v>79294</c:v>
                </c:pt>
                <c:pt idx="1599">
                  <c:v>79321</c:v>
                </c:pt>
                <c:pt idx="1600">
                  <c:v>79350</c:v>
                </c:pt>
                <c:pt idx="1601">
                  <c:v>79371</c:v>
                </c:pt>
                <c:pt idx="1602">
                  <c:v>79399</c:v>
                </c:pt>
                <c:pt idx="1603">
                  <c:v>79420</c:v>
                </c:pt>
                <c:pt idx="1604">
                  <c:v>79457</c:v>
                </c:pt>
                <c:pt idx="1605">
                  <c:v>79484</c:v>
                </c:pt>
                <c:pt idx="1606">
                  <c:v>79514</c:v>
                </c:pt>
                <c:pt idx="1607">
                  <c:v>79547</c:v>
                </c:pt>
                <c:pt idx="1608">
                  <c:v>79577</c:v>
                </c:pt>
                <c:pt idx="1609">
                  <c:v>79608</c:v>
                </c:pt>
                <c:pt idx="1610">
                  <c:v>79637</c:v>
                </c:pt>
                <c:pt idx="1611">
                  <c:v>79669</c:v>
                </c:pt>
                <c:pt idx="1612">
                  <c:v>79697</c:v>
                </c:pt>
                <c:pt idx="1613">
                  <c:v>79724</c:v>
                </c:pt>
                <c:pt idx="1614">
                  <c:v>79763</c:v>
                </c:pt>
                <c:pt idx="1615">
                  <c:v>79795</c:v>
                </c:pt>
                <c:pt idx="1616">
                  <c:v>79831</c:v>
                </c:pt>
                <c:pt idx="1617">
                  <c:v>79869</c:v>
                </c:pt>
                <c:pt idx="1618">
                  <c:v>79915</c:v>
                </c:pt>
                <c:pt idx="1619">
                  <c:v>79943</c:v>
                </c:pt>
                <c:pt idx="1620">
                  <c:v>79988</c:v>
                </c:pt>
                <c:pt idx="1621">
                  <c:v>80021</c:v>
                </c:pt>
                <c:pt idx="1622">
                  <c:v>80062</c:v>
                </c:pt>
                <c:pt idx="1623">
                  <c:v>80090</c:v>
                </c:pt>
                <c:pt idx="1624">
                  <c:v>80119</c:v>
                </c:pt>
                <c:pt idx="1625">
                  <c:v>80146</c:v>
                </c:pt>
                <c:pt idx="1626">
                  <c:v>80174</c:v>
                </c:pt>
                <c:pt idx="1627">
                  <c:v>80196</c:v>
                </c:pt>
                <c:pt idx="1628">
                  <c:v>80225</c:v>
                </c:pt>
                <c:pt idx="1629">
                  <c:v>80253</c:v>
                </c:pt>
                <c:pt idx="1630">
                  <c:v>80286</c:v>
                </c:pt>
                <c:pt idx="1631">
                  <c:v>80315</c:v>
                </c:pt>
                <c:pt idx="1632">
                  <c:v>80346</c:v>
                </c:pt>
                <c:pt idx="1633">
                  <c:v>80377</c:v>
                </c:pt>
                <c:pt idx="1634">
                  <c:v>80407</c:v>
                </c:pt>
                <c:pt idx="1635">
                  <c:v>80437</c:v>
                </c:pt>
                <c:pt idx="1636">
                  <c:v>80462</c:v>
                </c:pt>
                <c:pt idx="1637">
                  <c:v>80497</c:v>
                </c:pt>
                <c:pt idx="1638">
                  <c:v>80526</c:v>
                </c:pt>
                <c:pt idx="1639">
                  <c:v>80551</c:v>
                </c:pt>
                <c:pt idx="1640">
                  <c:v>80575</c:v>
                </c:pt>
                <c:pt idx="1641">
                  <c:v>80605</c:v>
                </c:pt>
                <c:pt idx="1642">
                  <c:v>80628</c:v>
                </c:pt>
                <c:pt idx="1643">
                  <c:v>80653</c:v>
                </c:pt>
                <c:pt idx="1644">
                  <c:v>80682</c:v>
                </c:pt>
                <c:pt idx="1645">
                  <c:v>80715</c:v>
                </c:pt>
                <c:pt idx="1646">
                  <c:v>80749</c:v>
                </c:pt>
                <c:pt idx="1647">
                  <c:v>80774</c:v>
                </c:pt>
                <c:pt idx="1648">
                  <c:v>80801</c:v>
                </c:pt>
                <c:pt idx="1649">
                  <c:v>80836</c:v>
                </c:pt>
                <c:pt idx="1650">
                  <c:v>80874</c:v>
                </c:pt>
                <c:pt idx="1651">
                  <c:v>80904</c:v>
                </c:pt>
                <c:pt idx="1652">
                  <c:v>80938</c:v>
                </c:pt>
                <c:pt idx="1653">
                  <c:v>80964</c:v>
                </c:pt>
                <c:pt idx="1654">
                  <c:v>80993</c:v>
                </c:pt>
                <c:pt idx="1655">
                  <c:v>81025</c:v>
                </c:pt>
                <c:pt idx="1656">
                  <c:v>81051</c:v>
                </c:pt>
                <c:pt idx="1657">
                  <c:v>81079</c:v>
                </c:pt>
                <c:pt idx="1658">
                  <c:v>81111</c:v>
                </c:pt>
                <c:pt idx="1659">
                  <c:v>81150</c:v>
                </c:pt>
                <c:pt idx="1660">
                  <c:v>81185</c:v>
                </c:pt>
                <c:pt idx="1661">
                  <c:v>81219</c:v>
                </c:pt>
                <c:pt idx="1662">
                  <c:v>81249</c:v>
                </c:pt>
                <c:pt idx="1663">
                  <c:v>81270</c:v>
                </c:pt>
                <c:pt idx="1664">
                  <c:v>81292</c:v>
                </c:pt>
                <c:pt idx="1665">
                  <c:v>81326</c:v>
                </c:pt>
                <c:pt idx="1666">
                  <c:v>81355</c:v>
                </c:pt>
                <c:pt idx="1667">
                  <c:v>81385</c:v>
                </c:pt>
                <c:pt idx="1668">
                  <c:v>81412</c:v>
                </c:pt>
                <c:pt idx="1669">
                  <c:v>81437</c:v>
                </c:pt>
                <c:pt idx="1670">
                  <c:v>81471</c:v>
                </c:pt>
                <c:pt idx="1671">
                  <c:v>81504</c:v>
                </c:pt>
                <c:pt idx="1672">
                  <c:v>81535</c:v>
                </c:pt>
                <c:pt idx="1673">
                  <c:v>81565</c:v>
                </c:pt>
                <c:pt idx="1674">
                  <c:v>81592</c:v>
                </c:pt>
                <c:pt idx="1675">
                  <c:v>81618</c:v>
                </c:pt>
                <c:pt idx="1676">
                  <c:v>81650</c:v>
                </c:pt>
                <c:pt idx="1677">
                  <c:v>81685</c:v>
                </c:pt>
                <c:pt idx="1678">
                  <c:v>81708</c:v>
                </c:pt>
                <c:pt idx="1679">
                  <c:v>81744</c:v>
                </c:pt>
                <c:pt idx="1680">
                  <c:v>81764</c:v>
                </c:pt>
                <c:pt idx="1681">
                  <c:v>81799</c:v>
                </c:pt>
                <c:pt idx="1682">
                  <c:v>81828</c:v>
                </c:pt>
                <c:pt idx="1683">
                  <c:v>81855</c:v>
                </c:pt>
                <c:pt idx="1684">
                  <c:v>81885</c:v>
                </c:pt>
                <c:pt idx="1685">
                  <c:v>81911</c:v>
                </c:pt>
                <c:pt idx="1686">
                  <c:v>81942</c:v>
                </c:pt>
                <c:pt idx="1687">
                  <c:v>81974</c:v>
                </c:pt>
                <c:pt idx="1688">
                  <c:v>81993</c:v>
                </c:pt>
                <c:pt idx="1689">
                  <c:v>82025</c:v>
                </c:pt>
                <c:pt idx="1690">
                  <c:v>82055</c:v>
                </c:pt>
                <c:pt idx="1691">
                  <c:v>82085</c:v>
                </c:pt>
                <c:pt idx="1692">
                  <c:v>82107</c:v>
                </c:pt>
                <c:pt idx="1693">
                  <c:v>82127</c:v>
                </c:pt>
                <c:pt idx="1694">
                  <c:v>82162</c:v>
                </c:pt>
                <c:pt idx="1695">
                  <c:v>82203</c:v>
                </c:pt>
                <c:pt idx="1696">
                  <c:v>82225</c:v>
                </c:pt>
                <c:pt idx="1697">
                  <c:v>82247</c:v>
                </c:pt>
                <c:pt idx="1698">
                  <c:v>82273</c:v>
                </c:pt>
                <c:pt idx="1699">
                  <c:v>82303</c:v>
                </c:pt>
                <c:pt idx="1700">
                  <c:v>82332</c:v>
                </c:pt>
                <c:pt idx="1701">
                  <c:v>82353</c:v>
                </c:pt>
                <c:pt idx="1702">
                  <c:v>82382</c:v>
                </c:pt>
                <c:pt idx="1703">
                  <c:v>82410</c:v>
                </c:pt>
                <c:pt idx="1704">
                  <c:v>82438</c:v>
                </c:pt>
                <c:pt idx="1705">
                  <c:v>82463</c:v>
                </c:pt>
                <c:pt idx="1706">
                  <c:v>82487</c:v>
                </c:pt>
                <c:pt idx="1707">
                  <c:v>82525</c:v>
                </c:pt>
                <c:pt idx="1708">
                  <c:v>82561</c:v>
                </c:pt>
                <c:pt idx="1709">
                  <c:v>82589</c:v>
                </c:pt>
                <c:pt idx="1710">
                  <c:v>82619</c:v>
                </c:pt>
                <c:pt idx="1711">
                  <c:v>82646</c:v>
                </c:pt>
                <c:pt idx="1712">
                  <c:v>82678</c:v>
                </c:pt>
                <c:pt idx="1713">
                  <c:v>82707</c:v>
                </c:pt>
                <c:pt idx="1714">
                  <c:v>82741</c:v>
                </c:pt>
                <c:pt idx="1715">
                  <c:v>82765</c:v>
                </c:pt>
                <c:pt idx="1716">
                  <c:v>82793</c:v>
                </c:pt>
                <c:pt idx="1717">
                  <c:v>82825</c:v>
                </c:pt>
                <c:pt idx="1718">
                  <c:v>82854</c:v>
                </c:pt>
                <c:pt idx="1719">
                  <c:v>82872</c:v>
                </c:pt>
                <c:pt idx="1720">
                  <c:v>82902</c:v>
                </c:pt>
                <c:pt idx="1721">
                  <c:v>82932</c:v>
                </c:pt>
                <c:pt idx="1722">
                  <c:v>82952</c:v>
                </c:pt>
                <c:pt idx="1723">
                  <c:v>82967</c:v>
                </c:pt>
                <c:pt idx="1724">
                  <c:v>82993</c:v>
                </c:pt>
                <c:pt idx="1725">
                  <c:v>83019</c:v>
                </c:pt>
                <c:pt idx="1726">
                  <c:v>83049</c:v>
                </c:pt>
                <c:pt idx="1727">
                  <c:v>83079</c:v>
                </c:pt>
                <c:pt idx="1728">
                  <c:v>83103</c:v>
                </c:pt>
                <c:pt idx="1729">
                  <c:v>83137</c:v>
                </c:pt>
                <c:pt idx="1730">
                  <c:v>83161</c:v>
                </c:pt>
                <c:pt idx="1731">
                  <c:v>83189</c:v>
                </c:pt>
                <c:pt idx="1732">
                  <c:v>83213</c:v>
                </c:pt>
                <c:pt idx="1733">
                  <c:v>83239</c:v>
                </c:pt>
                <c:pt idx="1734">
                  <c:v>83270</c:v>
                </c:pt>
                <c:pt idx="1735">
                  <c:v>83302</c:v>
                </c:pt>
                <c:pt idx="1736">
                  <c:v>83344</c:v>
                </c:pt>
                <c:pt idx="1737">
                  <c:v>83363</c:v>
                </c:pt>
                <c:pt idx="1738">
                  <c:v>83394</c:v>
                </c:pt>
                <c:pt idx="1739">
                  <c:v>83422</c:v>
                </c:pt>
                <c:pt idx="1740">
                  <c:v>83448</c:v>
                </c:pt>
                <c:pt idx="1741">
                  <c:v>83476</c:v>
                </c:pt>
                <c:pt idx="1742">
                  <c:v>83494</c:v>
                </c:pt>
                <c:pt idx="1743">
                  <c:v>83515</c:v>
                </c:pt>
                <c:pt idx="1744">
                  <c:v>83545</c:v>
                </c:pt>
                <c:pt idx="1745">
                  <c:v>83576</c:v>
                </c:pt>
                <c:pt idx="1746">
                  <c:v>83597</c:v>
                </c:pt>
                <c:pt idx="1747">
                  <c:v>83619</c:v>
                </c:pt>
                <c:pt idx="1748">
                  <c:v>83643</c:v>
                </c:pt>
                <c:pt idx="1749">
                  <c:v>83672</c:v>
                </c:pt>
                <c:pt idx="1750">
                  <c:v>83713</c:v>
                </c:pt>
                <c:pt idx="1751">
                  <c:v>83742</c:v>
                </c:pt>
                <c:pt idx="1752">
                  <c:v>83757</c:v>
                </c:pt>
                <c:pt idx="1753">
                  <c:v>83783</c:v>
                </c:pt>
                <c:pt idx="1754">
                  <c:v>83805</c:v>
                </c:pt>
                <c:pt idx="1755">
                  <c:v>83834</c:v>
                </c:pt>
                <c:pt idx="1756">
                  <c:v>83862</c:v>
                </c:pt>
                <c:pt idx="1757">
                  <c:v>83890</c:v>
                </c:pt>
                <c:pt idx="1758">
                  <c:v>83916</c:v>
                </c:pt>
                <c:pt idx="1759">
                  <c:v>83958</c:v>
                </c:pt>
                <c:pt idx="1760">
                  <c:v>83980</c:v>
                </c:pt>
                <c:pt idx="1761">
                  <c:v>84008</c:v>
                </c:pt>
                <c:pt idx="1762">
                  <c:v>84036</c:v>
                </c:pt>
                <c:pt idx="1763">
                  <c:v>84068</c:v>
                </c:pt>
                <c:pt idx="1764">
                  <c:v>84110</c:v>
                </c:pt>
                <c:pt idx="1765">
                  <c:v>84147</c:v>
                </c:pt>
                <c:pt idx="1766">
                  <c:v>84175</c:v>
                </c:pt>
                <c:pt idx="1767">
                  <c:v>84208</c:v>
                </c:pt>
                <c:pt idx="1768">
                  <c:v>84240</c:v>
                </c:pt>
                <c:pt idx="1769">
                  <c:v>84266</c:v>
                </c:pt>
                <c:pt idx="1770">
                  <c:v>84289</c:v>
                </c:pt>
                <c:pt idx="1771">
                  <c:v>84322</c:v>
                </c:pt>
                <c:pt idx="1772">
                  <c:v>84354</c:v>
                </c:pt>
                <c:pt idx="1773">
                  <c:v>84383</c:v>
                </c:pt>
                <c:pt idx="1774">
                  <c:v>84404</c:v>
                </c:pt>
                <c:pt idx="1775">
                  <c:v>84426</c:v>
                </c:pt>
                <c:pt idx="1776">
                  <c:v>84453</c:v>
                </c:pt>
                <c:pt idx="1777">
                  <c:v>84472</c:v>
                </c:pt>
                <c:pt idx="1778">
                  <c:v>84500</c:v>
                </c:pt>
                <c:pt idx="1779">
                  <c:v>84532</c:v>
                </c:pt>
                <c:pt idx="1780">
                  <c:v>84555</c:v>
                </c:pt>
                <c:pt idx="1781">
                  <c:v>84584</c:v>
                </c:pt>
                <c:pt idx="1782">
                  <c:v>84614</c:v>
                </c:pt>
                <c:pt idx="1783">
                  <c:v>84640</c:v>
                </c:pt>
                <c:pt idx="1784">
                  <c:v>84676</c:v>
                </c:pt>
                <c:pt idx="1785">
                  <c:v>84718</c:v>
                </c:pt>
                <c:pt idx="1786">
                  <c:v>84744</c:v>
                </c:pt>
                <c:pt idx="1787">
                  <c:v>84774</c:v>
                </c:pt>
                <c:pt idx="1788">
                  <c:v>84800</c:v>
                </c:pt>
                <c:pt idx="1789">
                  <c:v>84817</c:v>
                </c:pt>
                <c:pt idx="1790">
                  <c:v>84841</c:v>
                </c:pt>
                <c:pt idx="1791">
                  <c:v>84875</c:v>
                </c:pt>
                <c:pt idx="1792">
                  <c:v>84908</c:v>
                </c:pt>
                <c:pt idx="1793">
                  <c:v>84933</c:v>
                </c:pt>
                <c:pt idx="1794">
                  <c:v>84957</c:v>
                </c:pt>
                <c:pt idx="1795">
                  <c:v>84979</c:v>
                </c:pt>
                <c:pt idx="1796">
                  <c:v>85002</c:v>
                </c:pt>
                <c:pt idx="1797">
                  <c:v>85028</c:v>
                </c:pt>
                <c:pt idx="1798">
                  <c:v>85050</c:v>
                </c:pt>
                <c:pt idx="1799">
                  <c:v>85073</c:v>
                </c:pt>
                <c:pt idx="1800">
                  <c:v>85102</c:v>
                </c:pt>
                <c:pt idx="1801">
                  <c:v>85127</c:v>
                </c:pt>
                <c:pt idx="1802">
                  <c:v>85150</c:v>
                </c:pt>
                <c:pt idx="1803">
                  <c:v>85173</c:v>
                </c:pt>
                <c:pt idx="1804">
                  <c:v>85206</c:v>
                </c:pt>
                <c:pt idx="1805">
                  <c:v>85227</c:v>
                </c:pt>
                <c:pt idx="1806">
                  <c:v>85256</c:v>
                </c:pt>
                <c:pt idx="1807">
                  <c:v>85276</c:v>
                </c:pt>
                <c:pt idx="1808">
                  <c:v>85299</c:v>
                </c:pt>
                <c:pt idx="1809">
                  <c:v>85330</c:v>
                </c:pt>
                <c:pt idx="1810">
                  <c:v>85349</c:v>
                </c:pt>
                <c:pt idx="1811">
                  <c:v>85380</c:v>
                </c:pt>
                <c:pt idx="1812">
                  <c:v>85401</c:v>
                </c:pt>
                <c:pt idx="1813">
                  <c:v>85426</c:v>
                </c:pt>
                <c:pt idx="1814">
                  <c:v>85457</c:v>
                </c:pt>
                <c:pt idx="1815">
                  <c:v>85488</c:v>
                </c:pt>
                <c:pt idx="1816">
                  <c:v>85512</c:v>
                </c:pt>
                <c:pt idx="1817">
                  <c:v>85547</c:v>
                </c:pt>
                <c:pt idx="1818">
                  <c:v>85566</c:v>
                </c:pt>
                <c:pt idx="1819">
                  <c:v>85577</c:v>
                </c:pt>
                <c:pt idx="1820">
                  <c:v>85599</c:v>
                </c:pt>
                <c:pt idx="1821">
                  <c:v>85624</c:v>
                </c:pt>
                <c:pt idx="1822">
                  <c:v>85650</c:v>
                </c:pt>
                <c:pt idx="1823">
                  <c:v>85669</c:v>
                </c:pt>
                <c:pt idx="1824">
                  <c:v>85697</c:v>
                </c:pt>
                <c:pt idx="1825">
                  <c:v>85731</c:v>
                </c:pt>
                <c:pt idx="1826">
                  <c:v>85763</c:v>
                </c:pt>
                <c:pt idx="1827">
                  <c:v>85782</c:v>
                </c:pt>
                <c:pt idx="1828">
                  <c:v>85798</c:v>
                </c:pt>
                <c:pt idx="1829">
                  <c:v>85824</c:v>
                </c:pt>
                <c:pt idx="1830">
                  <c:v>85853</c:v>
                </c:pt>
                <c:pt idx="1831">
                  <c:v>85871</c:v>
                </c:pt>
                <c:pt idx="1832">
                  <c:v>85895</c:v>
                </c:pt>
                <c:pt idx="1833">
                  <c:v>85922</c:v>
                </c:pt>
                <c:pt idx="1834">
                  <c:v>85945</c:v>
                </c:pt>
                <c:pt idx="1835">
                  <c:v>85970</c:v>
                </c:pt>
                <c:pt idx="1836">
                  <c:v>85993</c:v>
                </c:pt>
                <c:pt idx="1837">
                  <c:v>86016</c:v>
                </c:pt>
                <c:pt idx="1838">
                  <c:v>86036</c:v>
                </c:pt>
                <c:pt idx="1839">
                  <c:v>86055</c:v>
                </c:pt>
                <c:pt idx="1840">
                  <c:v>86077</c:v>
                </c:pt>
                <c:pt idx="1841">
                  <c:v>86100</c:v>
                </c:pt>
                <c:pt idx="1842">
                  <c:v>86126</c:v>
                </c:pt>
                <c:pt idx="1843">
                  <c:v>86151</c:v>
                </c:pt>
                <c:pt idx="1844">
                  <c:v>86171</c:v>
                </c:pt>
                <c:pt idx="1845">
                  <c:v>86194</c:v>
                </c:pt>
                <c:pt idx="1846">
                  <c:v>86220</c:v>
                </c:pt>
                <c:pt idx="1847">
                  <c:v>86242</c:v>
                </c:pt>
                <c:pt idx="1848">
                  <c:v>86272</c:v>
                </c:pt>
                <c:pt idx="1849">
                  <c:v>86297</c:v>
                </c:pt>
                <c:pt idx="1850">
                  <c:v>86326</c:v>
                </c:pt>
                <c:pt idx="1851">
                  <c:v>86347</c:v>
                </c:pt>
                <c:pt idx="1852">
                  <c:v>86376</c:v>
                </c:pt>
                <c:pt idx="1853">
                  <c:v>86403</c:v>
                </c:pt>
                <c:pt idx="1854">
                  <c:v>86426</c:v>
                </c:pt>
                <c:pt idx="1855">
                  <c:v>86446</c:v>
                </c:pt>
                <c:pt idx="1856">
                  <c:v>86468</c:v>
                </c:pt>
                <c:pt idx="1857">
                  <c:v>86495</c:v>
                </c:pt>
                <c:pt idx="1858">
                  <c:v>86524</c:v>
                </c:pt>
                <c:pt idx="1859">
                  <c:v>86543</c:v>
                </c:pt>
                <c:pt idx="1860">
                  <c:v>86566</c:v>
                </c:pt>
                <c:pt idx="1861">
                  <c:v>86588</c:v>
                </c:pt>
                <c:pt idx="1862">
                  <c:v>86611</c:v>
                </c:pt>
                <c:pt idx="1863">
                  <c:v>86633</c:v>
                </c:pt>
                <c:pt idx="1864">
                  <c:v>86655</c:v>
                </c:pt>
                <c:pt idx="1865">
                  <c:v>86680</c:v>
                </c:pt>
                <c:pt idx="1866">
                  <c:v>86703</c:v>
                </c:pt>
                <c:pt idx="1867">
                  <c:v>86718</c:v>
                </c:pt>
                <c:pt idx="1868">
                  <c:v>86739</c:v>
                </c:pt>
                <c:pt idx="1869">
                  <c:v>86767</c:v>
                </c:pt>
                <c:pt idx="1870">
                  <c:v>86786</c:v>
                </c:pt>
                <c:pt idx="1871">
                  <c:v>86810</c:v>
                </c:pt>
                <c:pt idx="1872">
                  <c:v>86830</c:v>
                </c:pt>
                <c:pt idx="1873">
                  <c:v>86862</c:v>
                </c:pt>
                <c:pt idx="1874">
                  <c:v>86880</c:v>
                </c:pt>
                <c:pt idx="1875">
                  <c:v>86902</c:v>
                </c:pt>
                <c:pt idx="1876">
                  <c:v>86920</c:v>
                </c:pt>
                <c:pt idx="1877">
                  <c:v>86935</c:v>
                </c:pt>
                <c:pt idx="1878">
                  <c:v>86958</c:v>
                </c:pt>
                <c:pt idx="1879">
                  <c:v>86985</c:v>
                </c:pt>
                <c:pt idx="1880">
                  <c:v>87013</c:v>
                </c:pt>
                <c:pt idx="1881">
                  <c:v>87030</c:v>
                </c:pt>
                <c:pt idx="1882">
                  <c:v>87044</c:v>
                </c:pt>
                <c:pt idx="1883">
                  <c:v>87082</c:v>
                </c:pt>
                <c:pt idx="1884">
                  <c:v>87101</c:v>
                </c:pt>
                <c:pt idx="1885">
                  <c:v>87123</c:v>
                </c:pt>
                <c:pt idx="1886">
                  <c:v>87137</c:v>
                </c:pt>
                <c:pt idx="1887">
                  <c:v>87160</c:v>
                </c:pt>
                <c:pt idx="1888">
                  <c:v>87192</c:v>
                </c:pt>
                <c:pt idx="1889">
                  <c:v>87212</c:v>
                </c:pt>
                <c:pt idx="1890">
                  <c:v>87240</c:v>
                </c:pt>
                <c:pt idx="1891">
                  <c:v>87271</c:v>
                </c:pt>
                <c:pt idx="1892">
                  <c:v>87298</c:v>
                </c:pt>
                <c:pt idx="1893">
                  <c:v>87322</c:v>
                </c:pt>
                <c:pt idx="1894">
                  <c:v>87348</c:v>
                </c:pt>
                <c:pt idx="1895">
                  <c:v>87374</c:v>
                </c:pt>
                <c:pt idx="1896">
                  <c:v>87393</c:v>
                </c:pt>
                <c:pt idx="1897">
                  <c:v>87419</c:v>
                </c:pt>
                <c:pt idx="1898">
                  <c:v>87443</c:v>
                </c:pt>
                <c:pt idx="1899">
                  <c:v>87476</c:v>
                </c:pt>
                <c:pt idx="1900">
                  <c:v>87498</c:v>
                </c:pt>
                <c:pt idx="1901">
                  <c:v>87514</c:v>
                </c:pt>
                <c:pt idx="1902">
                  <c:v>87535</c:v>
                </c:pt>
                <c:pt idx="1903">
                  <c:v>87550</c:v>
                </c:pt>
                <c:pt idx="1904">
                  <c:v>87580</c:v>
                </c:pt>
                <c:pt idx="1905">
                  <c:v>87598</c:v>
                </c:pt>
                <c:pt idx="1906">
                  <c:v>87616</c:v>
                </c:pt>
                <c:pt idx="1907">
                  <c:v>87644</c:v>
                </c:pt>
                <c:pt idx="1908">
                  <c:v>87659</c:v>
                </c:pt>
                <c:pt idx="1909">
                  <c:v>87682</c:v>
                </c:pt>
                <c:pt idx="1910">
                  <c:v>87696</c:v>
                </c:pt>
                <c:pt idx="1911">
                  <c:v>87718</c:v>
                </c:pt>
                <c:pt idx="1912">
                  <c:v>87743</c:v>
                </c:pt>
                <c:pt idx="1913">
                  <c:v>87767</c:v>
                </c:pt>
                <c:pt idx="1914">
                  <c:v>87784</c:v>
                </c:pt>
                <c:pt idx="1915">
                  <c:v>87809</c:v>
                </c:pt>
                <c:pt idx="1916">
                  <c:v>87827</c:v>
                </c:pt>
                <c:pt idx="1917">
                  <c:v>87855</c:v>
                </c:pt>
                <c:pt idx="1918">
                  <c:v>87874</c:v>
                </c:pt>
                <c:pt idx="1919">
                  <c:v>87895</c:v>
                </c:pt>
                <c:pt idx="1920">
                  <c:v>87914</c:v>
                </c:pt>
                <c:pt idx="1921">
                  <c:v>87931</c:v>
                </c:pt>
                <c:pt idx="1922">
                  <c:v>87957</c:v>
                </c:pt>
                <c:pt idx="1923">
                  <c:v>87981</c:v>
                </c:pt>
                <c:pt idx="1924">
                  <c:v>87995</c:v>
                </c:pt>
                <c:pt idx="1925">
                  <c:v>88016</c:v>
                </c:pt>
                <c:pt idx="1926">
                  <c:v>88039</c:v>
                </c:pt>
                <c:pt idx="1927">
                  <c:v>88060</c:v>
                </c:pt>
                <c:pt idx="1928">
                  <c:v>88081</c:v>
                </c:pt>
                <c:pt idx="1929">
                  <c:v>88106</c:v>
                </c:pt>
                <c:pt idx="1930">
                  <c:v>88129</c:v>
                </c:pt>
                <c:pt idx="1931">
                  <c:v>88147</c:v>
                </c:pt>
                <c:pt idx="1932">
                  <c:v>88164</c:v>
                </c:pt>
                <c:pt idx="1933">
                  <c:v>88185</c:v>
                </c:pt>
                <c:pt idx="1934">
                  <c:v>88201</c:v>
                </c:pt>
                <c:pt idx="1935">
                  <c:v>88213</c:v>
                </c:pt>
                <c:pt idx="1936">
                  <c:v>88240</c:v>
                </c:pt>
                <c:pt idx="1937">
                  <c:v>88260</c:v>
                </c:pt>
                <c:pt idx="1938">
                  <c:v>88285</c:v>
                </c:pt>
                <c:pt idx="1939">
                  <c:v>88301</c:v>
                </c:pt>
                <c:pt idx="1940">
                  <c:v>88317</c:v>
                </c:pt>
                <c:pt idx="1941">
                  <c:v>88339</c:v>
                </c:pt>
                <c:pt idx="1942">
                  <c:v>88360</c:v>
                </c:pt>
                <c:pt idx="1943">
                  <c:v>88380</c:v>
                </c:pt>
                <c:pt idx="1944">
                  <c:v>88412</c:v>
                </c:pt>
                <c:pt idx="1945">
                  <c:v>88430</c:v>
                </c:pt>
                <c:pt idx="1946">
                  <c:v>88448</c:v>
                </c:pt>
                <c:pt idx="1947">
                  <c:v>88477</c:v>
                </c:pt>
                <c:pt idx="1948">
                  <c:v>88497</c:v>
                </c:pt>
                <c:pt idx="1949">
                  <c:v>88522</c:v>
                </c:pt>
                <c:pt idx="1950">
                  <c:v>88538</c:v>
                </c:pt>
                <c:pt idx="1951">
                  <c:v>88563</c:v>
                </c:pt>
                <c:pt idx="1952">
                  <c:v>88580</c:v>
                </c:pt>
                <c:pt idx="1953">
                  <c:v>88611</c:v>
                </c:pt>
                <c:pt idx="1954">
                  <c:v>88630</c:v>
                </c:pt>
                <c:pt idx="1955">
                  <c:v>88645</c:v>
                </c:pt>
                <c:pt idx="1956">
                  <c:v>88665</c:v>
                </c:pt>
                <c:pt idx="1957">
                  <c:v>88683</c:v>
                </c:pt>
                <c:pt idx="1958">
                  <c:v>88710</c:v>
                </c:pt>
                <c:pt idx="1959">
                  <c:v>88728</c:v>
                </c:pt>
                <c:pt idx="1960">
                  <c:v>88750</c:v>
                </c:pt>
                <c:pt idx="1961">
                  <c:v>88778</c:v>
                </c:pt>
                <c:pt idx="1962">
                  <c:v>88793</c:v>
                </c:pt>
                <c:pt idx="1963">
                  <c:v>88809</c:v>
                </c:pt>
                <c:pt idx="1964">
                  <c:v>88826</c:v>
                </c:pt>
                <c:pt idx="1965">
                  <c:v>88849</c:v>
                </c:pt>
                <c:pt idx="1966">
                  <c:v>88874</c:v>
                </c:pt>
                <c:pt idx="1967">
                  <c:v>88898</c:v>
                </c:pt>
                <c:pt idx="1968">
                  <c:v>88921</c:v>
                </c:pt>
                <c:pt idx="1969">
                  <c:v>88938</c:v>
                </c:pt>
                <c:pt idx="1970">
                  <c:v>88961</c:v>
                </c:pt>
                <c:pt idx="1971">
                  <c:v>88981</c:v>
                </c:pt>
                <c:pt idx="1972">
                  <c:v>89002</c:v>
                </c:pt>
                <c:pt idx="1973">
                  <c:v>89026</c:v>
                </c:pt>
                <c:pt idx="1974">
                  <c:v>89052</c:v>
                </c:pt>
                <c:pt idx="1975">
                  <c:v>89071</c:v>
                </c:pt>
                <c:pt idx="1976">
                  <c:v>89095</c:v>
                </c:pt>
                <c:pt idx="1977">
                  <c:v>89116</c:v>
                </c:pt>
                <c:pt idx="1978">
                  <c:v>89123</c:v>
                </c:pt>
                <c:pt idx="1979">
                  <c:v>89154</c:v>
                </c:pt>
                <c:pt idx="1980">
                  <c:v>89172</c:v>
                </c:pt>
                <c:pt idx="1981">
                  <c:v>89190</c:v>
                </c:pt>
                <c:pt idx="1982">
                  <c:v>89219</c:v>
                </c:pt>
                <c:pt idx="1983">
                  <c:v>89238</c:v>
                </c:pt>
                <c:pt idx="1984">
                  <c:v>89259</c:v>
                </c:pt>
                <c:pt idx="1985">
                  <c:v>89281</c:v>
                </c:pt>
                <c:pt idx="1986">
                  <c:v>89300</c:v>
                </c:pt>
                <c:pt idx="1987">
                  <c:v>89319</c:v>
                </c:pt>
                <c:pt idx="1988">
                  <c:v>89338</c:v>
                </c:pt>
                <c:pt idx="1989">
                  <c:v>89367</c:v>
                </c:pt>
                <c:pt idx="1990">
                  <c:v>89392</c:v>
                </c:pt>
                <c:pt idx="1991">
                  <c:v>89407</c:v>
                </c:pt>
                <c:pt idx="1992">
                  <c:v>89423</c:v>
                </c:pt>
                <c:pt idx="1993">
                  <c:v>89451</c:v>
                </c:pt>
                <c:pt idx="1994">
                  <c:v>89477</c:v>
                </c:pt>
                <c:pt idx="1995">
                  <c:v>89506</c:v>
                </c:pt>
                <c:pt idx="1996">
                  <c:v>89522</c:v>
                </c:pt>
                <c:pt idx="1997">
                  <c:v>89536</c:v>
                </c:pt>
                <c:pt idx="1998">
                  <c:v>89555</c:v>
                </c:pt>
                <c:pt idx="1999">
                  <c:v>89572</c:v>
                </c:pt>
                <c:pt idx="2000">
                  <c:v>89590</c:v>
                </c:pt>
                <c:pt idx="2001">
                  <c:v>89611</c:v>
                </c:pt>
                <c:pt idx="2002">
                  <c:v>89629</c:v>
                </c:pt>
                <c:pt idx="2003">
                  <c:v>89644</c:v>
                </c:pt>
                <c:pt idx="2004">
                  <c:v>89665</c:v>
                </c:pt>
                <c:pt idx="2005">
                  <c:v>89688</c:v>
                </c:pt>
                <c:pt idx="2006">
                  <c:v>89704</c:v>
                </c:pt>
                <c:pt idx="2007">
                  <c:v>89717</c:v>
                </c:pt>
                <c:pt idx="2008">
                  <c:v>89736</c:v>
                </c:pt>
                <c:pt idx="2009">
                  <c:v>89756</c:v>
                </c:pt>
                <c:pt idx="2010">
                  <c:v>89772</c:v>
                </c:pt>
                <c:pt idx="2011">
                  <c:v>89792</c:v>
                </c:pt>
                <c:pt idx="2012">
                  <c:v>89812</c:v>
                </c:pt>
                <c:pt idx="2013">
                  <c:v>89829</c:v>
                </c:pt>
                <c:pt idx="2014">
                  <c:v>89848</c:v>
                </c:pt>
                <c:pt idx="2015">
                  <c:v>89867</c:v>
                </c:pt>
                <c:pt idx="2016">
                  <c:v>89884</c:v>
                </c:pt>
                <c:pt idx="2017">
                  <c:v>89905</c:v>
                </c:pt>
                <c:pt idx="2018">
                  <c:v>89928</c:v>
                </c:pt>
                <c:pt idx="2019">
                  <c:v>89942</c:v>
                </c:pt>
                <c:pt idx="2020">
                  <c:v>89956</c:v>
                </c:pt>
                <c:pt idx="2021">
                  <c:v>89973</c:v>
                </c:pt>
                <c:pt idx="2022">
                  <c:v>89992</c:v>
                </c:pt>
                <c:pt idx="2023">
                  <c:v>90011</c:v>
                </c:pt>
                <c:pt idx="2024">
                  <c:v>90028</c:v>
                </c:pt>
                <c:pt idx="2025">
                  <c:v>90042</c:v>
                </c:pt>
                <c:pt idx="2026">
                  <c:v>90055</c:v>
                </c:pt>
                <c:pt idx="2027">
                  <c:v>90069</c:v>
                </c:pt>
                <c:pt idx="2028">
                  <c:v>90081</c:v>
                </c:pt>
                <c:pt idx="2029">
                  <c:v>90094</c:v>
                </c:pt>
                <c:pt idx="2030">
                  <c:v>90109</c:v>
                </c:pt>
                <c:pt idx="2031">
                  <c:v>90124</c:v>
                </c:pt>
                <c:pt idx="2032">
                  <c:v>90150</c:v>
                </c:pt>
                <c:pt idx="2033">
                  <c:v>90168</c:v>
                </c:pt>
                <c:pt idx="2034">
                  <c:v>90187</c:v>
                </c:pt>
                <c:pt idx="2035">
                  <c:v>90213</c:v>
                </c:pt>
                <c:pt idx="2036">
                  <c:v>90232</c:v>
                </c:pt>
                <c:pt idx="2037">
                  <c:v>90249</c:v>
                </c:pt>
                <c:pt idx="2038">
                  <c:v>90264</c:v>
                </c:pt>
                <c:pt idx="2039">
                  <c:v>90284</c:v>
                </c:pt>
                <c:pt idx="2040">
                  <c:v>90306</c:v>
                </c:pt>
                <c:pt idx="2041">
                  <c:v>90321</c:v>
                </c:pt>
                <c:pt idx="2042">
                  <c:v>90338</c:v>
                </c:pt>
                <c:pt idx="2043">
                  <c:v>90358</c:v>
                </c:pt>
                <c:pt idx="2044">
                  <c:v>90373</c:v>
                </c:pt>
                <c:pt idx="2045">
                  <c:v>90389</c:v>
                </c:pt>
                <c:pt idx="2046">
                  <c:v>90401</c:v>
                </c:pt>
                <c:pt idx="2047">
                  <c:v>90425</c:v>
                </c:pt>
                <c:pt idx="2048">
                  <c:v>90449</c:v>
                </c:pt>
                <c:pt idx="2049">
                  <c:v>90468</c:v>
                </c:pt>
                <c:pt idx="2050">
                  <c:v>90485</c:v>
                </c:pt>
                <c:pt idx="2051">
                  <c:v>90509</c:v>
                </c:pt>
                <c:pt idx="2052">
                  <c:v>90539</c:v>
                </c:pt>
                <c:pt idx="2053">
                  <c:v>90561</c:v>
                </c:pt>
                <c:pt idx="2054">
                  <c:v>90579</c:v>
                </c:pt>
                <c:pt idx="2055">
                  <c:v>90593</c:v>
                </c:pt>
                <c:pt idx="2056">
                  <c:v>90608</c:v>
                </c:pt>
                <c:pt idx="2057">
                  <c:v>90623</c:v>
                </c:pt>
                <c:pt idx="2058">
                  <c:v>90634</c:v>
                </c:pt>
                <c:pt idx="2059">
                  <c:v>90655</c:v>
                </c:pt>
                <c:pt idx="2060">
                  <c:v>90673</c:v>
                </c:pt>
                <c:pt idx="2061">
                  <c:v>90691</c:v>
                </c:pt>
                <c:pt idx="2062">
                  <c:v>90712</c:v>
                </c:pt>
                <c:pt idx="2063">
                  <c:v>90729</c:v>
                </c:pt>
                <c:pt idx="2064">
                  <c:v>90751</c:v>
                </c:pt>
                <c:pt idx="2065">
                  <c:v>90773</c:v>
                </c:pt>
                <c:pt idx="2066">
                  <c:v>90788</c:v>
                </c:pt>
                <c:pt idx="2067">
                  <c:v>90800</c:v>
                </c:pt>
                <c:pt idx="2068">
                  <c:v>90826</c:v>
                </c:pt>
                <c:pt idx="2069">
                  <c:v>90833</c:v>
                </c:pt>
                <c:pt idx="2070">
                  <c:v>90848</c:v>
                </c:pt>
                <c:pt idx="2071">
                  <c:v>90866</c:v>
                </c:pt>
                <c:pt idx="2072">
                  <c:v>90878</c:v>
                </c:pt>
                <c:pt idx="2073">
                  <c:v>90897</c:v>
                </c:pt>
                <c:pt idx="2074">
                  <c:v>90913</c:v>
                </c:pt>
                <c:pt idx="2075">
                  <c:v>90931</c:v>
                </c:pt>
                <c:pt idx="2076">
                  <c:v>90945</c:v>
                </c:pt>
                <c:pt idx="2077">
                  <c:v>90958</c:v>
                </c:pt>
                <c:pt idx="2078">
                  <c:v>90984</c:v>
                </c:pt>
                <c:pt idx="2079">
                  <c:v>91007</c:v>
                </c:pt>
                <c:pt idx="2080">
                  <c:v>91021</c:v>
                </c:pt>
                <c:pt idx="2081">
                  <c:v>91039</c:v>
                </c:pt>
                <c:pt idx="2082">
                  <c:v>91053</c:v>
                </c:pt>
                <c:pt idx="2083">
                  <c:v>91062</c:v>
                </c:pt>
                <c:pt idx="2084">
                  <c:v>91081</c:v>
                </c:pt>
                <c:pt idx="2085">
                  <c:v>91097</c:v>
                </c:pt>
                <c:pt idx="2086">
                  <c:v>91121</c:v>
                </c:pt>
                <c:pt idx="2087">
                  <c:v>91139</c:v>
                </c:pt>
                <c:pt idx="2088">
                  <c:v>91151</c:v>
                </c:pt>
                <c:pt idx="2089">
                  <c:v>91170</c:v>
                </c:pt>
                <c:pt idx="2090">
                  <c:v>91190</c:v>
                </c:pt>
                <c:pt idx="2091">
                  <c:v>91207</c:v>
                </c:pt>
                <c:pt idx="2092">
                  <c:v>91221</c:v>
                </c:pt>
                <c:pt idx="2093">
                  <c:v>91241</c:v>
                </c:pt>
                <c:pt idx="2094">
                  <c:v>91263</c:v>
                </c:pt>
                <c:pt idx="2095">
                  <c:v>91280</c:v>
                </c:pt>
                <c:pt idx="2096">
                  <c:v>91295</c:v>
                </c:pt>
                <c:pt idx="2097">
                  <c:v>91303</c:v>
                </c:pt>
                <c:pt idx="2098">
                  <c:v>91323</c:v>
                </c:pt>
                <c:pt idx="2099">
                  <c:v>91338</c:v>
                </c:pt>
                <c:pt idx="2100">
                  <c:v>91360</c:v>
                </c:pt>
                <c:pt idx="2101">
                  <c:v>91376</c:v>
                </c:pt>
                <c:pt idx="2102">
                  <c:v>91393</c:v>
                </c:pt>
                <c:pt idx="2103">
                  <c:v>91410</c:v>
                </c:pt>
                <c:pt idx="2104">
                  <c:v>91420</c:v>
                </c:pt>
                <c:pt idx="2105">
                  <c:v>91433</c:v>
                </c:pt>
                <c:pt idx="2106">
                  <c:v>91447</c:v>
                </c:pt>
                <c:pt idx="2107">
                  <c:v>91462</c:v>
                </c:pt>
                <c:pt idx="2108">
                  <c:v>91475</c:v>
                </c:pt>
                <c:pt idx="2109">
                  <c:v>91497</c:v>
                </c:pt>
                <c:pt idx="2110">
                  <c:v>91513</c:v>
                </c:pt>
                <c:pt idx="2111">
                  <c:v>91522</c:v>
                </c:pt>
                <c:pt idx="2112">
                  <c:v>91532</c:v>
                </c:pt>
                <c:pt idx="2113">
                  <c:v>91544</c:v>
                </c:pt>
                <c:pt idx="2114">
                  <c:v>91558</c:v>
                </c:pt>
                <c:pt idx="2115">
                  <c:v>91573</c:v>
                </c:pt>
                <c:pt idx="2116">
                  <c:v>91593</c:v>
                </c:pt>
                <c:pt idx="2117">
                  <c:v>91610</c:v>
                </c:pt>
                <c:pt idx="2118">
                  <c:v>91620</c:v>
                </c:pt>
                <c:pt idx="2119">
                  <c:v>91636</c:v>
                </c:pt>
                <c:pt idx="2120">
                  <c:v>91652</c:v>
                </c:pt>
                <c:pt idx="2121">
                  <c:v>91663</c:v>
                </c:pt>
                <c:pt idx="2122">
                  <c:v>91677</c:v>
                </c:pt>
                <c:pt idx="2123">
                  <c:v>91683</c:v>
                </c:pt>
                <c:pt idx="2124">
                  <c:v>91700</c:v>
                </c:pt>
                <c:pt idx="2125">
                  <c:v>91717</c:v>
                </c:pt>
                <c:pt idx="2126">
                  <c:v>91727</c:v>
                </c:pt>
                <c:pt idx="2127">
                  <c:v>91749</c:v>
                </c:pt>
                <c:pt idx="2128">
                  <c:v>91763</c:v>
                </c:pt>
                <c:pt idx="2129">
                  <c:v>91780</c:v>
                </c:pt>
                <c:pt idx="2130">
                  <c:v>91800</c:v>
                </c:pt>
                <c:pt idx="2131">
                  <c:v>91823</c:v>
                </c:pt>
                <c:pt idx="2132">
                  <c:v>91835</c:v>
                </c:pt>
                <c:pt idx="2133">
                  <c:v>91848</c:v>
                </c:pt>
                <c:pt idx="2134">
                  <c:v>91863</c:v>
                </c:pt>
                <c:pt idx="2135">
                  <c:v>91883</c:v>
                </c:pt>
                <c:pt idx="2136">
                  <c:v>91898</c:v>
                </c:pt>
                <c:pt idx="2137">
                  <c:v>91918</c:v>
                </c:pt>
                <c:pt idx="2138">
                  <c:v>91939</c:v>
                </c:pt>
                <c:pt idx="2139">
                  <c:v>91948</c:v>
                </c:pt>
                <c:pt idx="2140">
                  <c:v>91964</c:v>
                </c:pt>
                <c:pt idx="2141">
                  <c:v>91975</c:v>
                </c:pt>
                <c:pt idx="2142">
                  <c:v>91991</c:v>
                </c:pt>
                <c:pt idx="2143">
                  <c:v>92002</c:v>
                </c:pt>
                <c:pt idx="2144">
                  <c:v>92011</c:v>
                </c:pt>
                <c:pt idx="2145">
                  <c:v>92030</c:v>
                </c:pt>
                <c:pt idx="2146">
                  <c:v>92047</c:v>
                </c:pt>
                <c:pt idx="2147">
                  <c:v>92066</c:v>
                </c:pt>
                <c:pt idx="2148">
                  <c:v>92085</c:v>
                </c:pt>
                <c:pt idx="2149">
                  <c:v>92091</c:v>
                </c:pt>
                <c:pt idx="2150">
                  <c:v>92107</c:v>
                </c:pt>
                <c:pt idx="2151">
                  <c:v>92123</c:v>
                </c:pt>
                <c:pt idx="2152">
                  <c:v>92129</c:v>
                </c:pt>
                <c:pt idx="2153">
                  <c:v>92138</c:v>
                </c:pt>
                <c:pt idx="2154">
                  <c:v>92153</c:v>
                </c:pt>
                <c:pt idx="2155">
                  <c:v>92171</c:v>
                </c:pt>
                <c:pt idx="2156">
                  <c:v>92187</c:v>
                </c:pt>
                <c:pt idx="2157">
                  <c:v>92204</c:v>
                </c:pt>
                <c:pt idx="2158">
                  <c:v>92229</c:v>
                </c:pt>
                <c:pt idx="2159">
                  <c:v>92250</c:v>
                </c:pt>
                <c:pt idx="2160">
                  <c:v>92265</c:v>
                </c:pt>
                <c:pt idx="2161">
                  <c:v>92282</c:v>
                </c:pt>
                <c:pt idx="2162">
                  <c:v>92294</c:v>
                </c:pt>
                <c:pt idx="2163">
                  <c:v>92306</c:v>
                </c:pt>
                <c:pt idx="2164">
                  <c:v>92315</c:v>
                </c:pt>
                <c:pt idx="2165">
                  <c:v>92334</c:v>
                </c:pt>
                <c:pt idx="2166">
                  <c:v>92345</c:v>
                </c:pt>
                <c:pt idx="2167">
                  <c:v>92355</c:v>
                </c:pt>
                <c:pt idx="2168">
                  <c:v>92374</c:v>
                </c:pt>
                <c:pt idx="2169">
                  <c:v>92386</c:v>
                </c:pt>
                <c:pt idx="2170">
                  <c:v>92398</c:v>
                </c:pt>
                <c:pt idx="2171">
                  <c:v>92416</c:v>
                </c:pt>
                <c:pt idx="2172">
                  <c:v>92430</c:v>
                </c:pt>
                <c:pt idx="2173">
                  <c:v>92443</c:v>
                </c:pt>
                <c:pt idx="2174">
                  <c:v>92452</c:v>
                </c:pt>
                <c:pt idx="2175">
                  <c:v>92469</c:v>
                </c:pt>
                <c:pt idx="2176">
                  <c:v>92480</c:v>
                </c:pt>
                <c:pt idx="2177">
                  <c:v>92489</c:v>
                </c:pt>
                <c:pt idx="2178">
                  <c:v>92501</c:v>
                </c:pt>
                <c:pt idx="2179">
                  <c:v>92518</c:v>
                </c:pt>
                <c:pt idx="2180">
                  <c:v>92534</c:v>
                </c:pt>
                <c:pt idx="2181">
                  <c:v>92546</c:v>
                </c:pt>
                <c:pt idx="2182">
                  <c:v>92565</c:v>
                </c:pt>
                <c:pt idx="2183">
                  <c:v>92571</c:v>
                </c:pt>
                <c:pt idx="2184">
                  <c:v>92590</c:v>
                </c:pt>
                <c:pt idx="2185">
                  <c:v>92609</c:v>
                </c:pt>
                <c:pt idx="2186">
                  <c:v>92631</c:v>
                </c:pt>
                <c:pt idx="2187">
                  <c:v>92645</c:v>
                </c:pt>
                <c:pt idx="2188">
                  <c:v>92664</c:v>
                </c:pt>
                <c:pt idx="2189">
                  <c:v>92670</c:v>
                </c:pt>
                <c:pt idx="2190">
                  <c:v>92684</c:v>
                </c:pt>
                <c:pt idx="2191">
                  <c:v>92701</c:v>
                </c:pt>
                <c:pt idx="2192">
                  <c:v>92717</c:v>
                </c:pt>
                <c:pt idx="2193">
                  <c:v>92739</c:v>
                </c:pt>
                <c:pt idx="2194">
                  <c:v>92751</c:v>
                </c:pt>
                <c:pt idx="2195">
                  <c:v>92766</c:v>
                </c:pt>
                <c:pt idx="2196">
                  <c:v>92789</c:v>
                </c:pt>
                <c:pt idx="2197">
                  <c:v>92804</c:v>
                </c:pt>
                <c:pt idx="2198">
                  <c:v>92815</c:v>
                </c:pt>
                <c:pt idx="2199">
                  <c:v>92826</c:v>
                </c:pt>
                <c:pt idx="2200">
                  <c:v>92841</c:v>
                </c:pt>
                <c:pt idx="2201">
                  <c:v>92857</c:v>
                </c:pt>
                <c:pt idx="2202">
                  <c:v>92865</c:v>
                </c:pt>
                <c:pt idx="2203">
                  <c:v>92886</c:v>
                </c:pt>
                <c:pt idx="2204">
                  <c:v>92902</c:v>
                </c:pt>
                <c:pt idx="2205">
                  <c:v>92914</c:v>
                </c:pt>
                <c:pt idx="2206">
                  <c:v>92934</c:v>
                </c:pt>
                <c:pt idx="2207">
                  <c:v>92949</c:v>
                </c:pt>
                <c:pt idx="2208">
                  <c:v>92960</c:v>
                </c:pt>
                <c:pt idx="2209">
                  <c:v>92976</c:v>
                </c:pt>
                <c:pt idx="2210">
                  <c:v>92993</c:v>
                </c:pt>
                <c:pt idx="2211">
                  <c:v>93009</c:v>
                </c:pt>
                <c:pt idx="2212">
                  <c:v>93015</c:v>
                </c:pt>
                <c:pt idx="2213">
                  <c:v>93031</c:v>
                </c:pt>
                <c:pt idx="2214">
                  <c:v>93047</c:v>
                </c:pt>
                <c:pt idx="2215">
                  <c:v>93058</c:v>
                </c:pt>
                <c:pt idx="2216">
                  <c:v>93072</c:v>
                </c:pt>
                <c:pt idx="2217">
                  <c:v>93087</c:v>
                </c:pt>
                <c:pt idx="2218">
                  <c:v>93105</c:v>
                </c:pt>
                <c:pt idx="2219">
                  <c:v>93119</c:v>
                </c:pt>
                <c:pt idx="2220">
                  <c:v>93136</c:v>
                </c:pt>
                <c:pt idx="2221">
                  <c:v>93150</c:v>
                </c:pt>
                <c:pt idx="2222">
                  <c:v>93165</c:v>
                </c:pt>
                <c:pt idx="2223">
                  <c:v>93176</c:v>
                </c:pt>
                <c:pt idx="2224">
                  <c:v>93190</c:v>
                </c:pt>
                <c:pt idx="2225">
                  <c:v>93200</c:v>
                </c:pt>
                <c:pt idx="2226">
                  <c:v>93217</c:v>
                </c:pt>
                <c:pt idx="2227">
                  <c:v>93230</c:v>
                </c:pt>
                <c:pt idx="2228">
                  <c:v>93242</c:v>
                </c:pt>
                <c:pt idx="2229">
                  <c:v>93254</c:v>
                </c:pt>
                <c:pt idx="2230">
                  <c:v>93273</c:v>
                </c:pt>
                <c:pt idx="2231">
                  <c:v>93285</c:v>
                </c:pt>
                <c:pt idx="2232">
                  <c:v>93295</c:v>
                </c:pt>
                <c:pt idx="2233">
                  <c:v>93309</c:v>
                </c:pt>
                <c:pt idx="2234">
                  <c:v>93316</c:v>
                </c:pt>
                <c:pt idx="2235">
                  <c:v>93327</c:v>
                </c:pt>
                <c:pt idx="2236">
                  <c:v>93340</c:v>
                </c:pt>
                <c:pt idx="2237">
                  <c:v>93348</c:v>
                </c:pt>
                <c:pt idx="2238">
                  <c:v>93355</c:v>
                </c:pt>
                <c:pt idx="2239">
                  <c:v>93371</c:v>
                </c:pt>
                <c:pt idx="2240">
                  <c:v>93381</c:v>
                </c:pt>
                <c:pt idx="2241">
                  <c:v>93394</c:v>
                </c:pt>
                <c:pt idx="2242">
                  <c:v>93409</c:v>
                </c:pt>
                <c:pt idx="2243">
                  <c:v>93427</c:v>
                </c:pt>
                <c:pt idx="2244">
                  <c:v>93442</c:v>
                </c:pt>
                <c:pt idx="2245">
                  <c:v>93456</c:v>
                </c:pt>
                <c:pt idx="2246">
                  <c:v>93465</c:v>
                </c:pt>
                <c:pt idx="2247">
                  <c:v>93481</c:v>
                </c:pt>
                <c:pt idx="2248">
                  <c:v>93491</c:v>
                </c:pt>
                <c:pt idx="2249">
                  <c:v>93499</c:v>
                </c:pt>
                <c:pt idx="2250">
                  <c:v>93507</c:v>
                </c:pt>
                <c:pt idx="2251">
                  <c:v>93526</c:v>
                </c:pt>
                <c:pt idx="2252">
                  <c:v>93537</c:v>
                </c:pt>
                <c:pt idx="2253">
                  <c:v>93552</c:v>
                </c:pt>
                <c:pt idx="2254">
                  <c:v>93562</c:v>
                </c:pt>
                <c:pt idx="2255">
                  <c:v>93570</c:v>
                </c:pt>
                <c:pt idx="2256">
                  <c:v>93584</c:v>
                </c:pt>
                <c:pt idx="2257">
                  <c:v>93598</c:v>
                </c:pt>
                <c:pt idx="2258">
                  <c:v>93608</c:v>
                </c:pt>
                <c:pt idx="2259">
                  <c:v>93620</c:v>
                </c:pt>
                <c:pt idx="2260">
                  <c:v>93628</c:v>
                </c:pt>
                <c:pt idx="2261">
                  <c:v>93643</c:v>
                </c:pt>
                <c:pt idx="2262">
                  <c:v>93654</c:v>
                </c:pt>
                <c:pt idx="2263">
                  <c:v>93671</c:v>
                </c:pt>
                <c:pt idx="2264">
                  <c:v>93682</c:v>
                </c:pt>
                <c:pt idx="2265">
                  <c:v>93694</c:v>
                </c:pt>
                <c:pt idx="2266">
                  <c:v>93705</c:v>
                </c:pt>
                <c:pt idx="2267">
                  <c:v>93717</c:v>
                </c:pt>
                <c:pt idx="2268">
                  <c:v>93721</c:v>
                </c:pt>
                <c:pt idx="2269">
                  <c:v>93737</c:v>
                </c:pt>
                <c:pt idx="2270">
                  <c:v>93747</c:v>
                </c:pt>
                <c:pt idx="2271">
                  <c:v>93754</c:v>
                </c:pt>
                <c:pt idx="2272">
                  <c:v>93767</c:v>
                </c:pt>
                <c:pt idx="2273">
                  <c:v>93777</c:v>
                </c:pt>
                <c:pt idx="2274">
                  <c:v>93785</c:v>
                </c:pt>
                <c:pt idx="2275">
                  <c:v>93800</c:v>
                </c:pt>
                <c:pt idx="2276">
                  <c:v>93807</c:v>
                </c:pt>
                <c:pt idx="2277">
                  <c:v>93814</c:v>
                </c:pt>
                <c:pt idx="2278">
                  <c:v>93820</c:v>
                </c:pt>
                <c:pt idx="2279">
                  <c:v>93836</c:v>
                </c:pt>
                <c:pt idx="2280">
                  <c:v>93846</c:v>
                </c:pt>
                <c:pt idx="2281">
                  <c:v>93855</c:v>
                </c:pt>
                <c:pt idx="2282">
                  <c:v>93865</c:v>
                </c:pt>
                <c:pt idx="2283">
                  <c:v>93884</c:v>
                </c:pt>
                <c:pt idx="2284">
                  <c:v>93896</c:v>
                </c:pt>
                <c:pt idx="2285">
                  <c:v>93908</c:v>
                </c:pt>
                <c:pt idx="2286">
                  <c:v>93921</c:v>
                </c:pt>
                <c:pt idx="2287">
                  <c:v>93936</c:v>
                </c:pt>
                <c:pt idx="2288">
                  <c:v>93951</c:v>
                </c:pt>
                <c:pt idx="2289">
                  <c:v>93960</c:v>
                </c:pt>
                <c:pt idx="2290">
                  <c:v>93971</c:v>
                </c:pt>
                <c:pt idx="2291">
                  <c:v>93982</c:v>
                </c:pt>
                <c:pt idx="2292">
                  <c:v>93997</c:v>
                </c:pt>
                <c:pt idx="2293">
                  <c:v>94006</c:v>
                </c:pt>
                <c:pt idx="2294">
                  <c:v>94016</c:v>
                </c:pt>
                <c:pt idx="2295">
                  <c:v>94026</c:v>
                </c:pt>
                <c:pt idx="2296">
                  <c:v>94039</c:v>
                </c:pt>
                <c:pt idx="2297">
                  <c:v>94046</c:v>
                </c:pt>
                <c:pt idx="2298">
                  <c:v>94057</c:v>
                </c:pt>
                <c:pt idx="2299">
                  <c:v>94069</c:v>
                </c:pt>
                <c:pt idx="2300">
                  <c:v>94082</c:v>
                </c:pt>
                <c:pt idx="2301">
                  <c:v>94092</c:v>
                </c:pt>
                <c:pt idx="2302">
                  <c:v>94108</c:v>
                </c:pt>
                <c:pt idx="2303">
                  <c:v>94115</c:v>
                </c:pt>
                <c:pt idx="2304">
                  <c:v>94125</c:v>
                </c:pt>
                <c:pt idx="2305">
                  <c:v>94132</c:v>
                </c:pt>
                <c:pt idx="2306">
                  <c:v>94142</c:v>
                </c:pt>
                <c:pt idx="2307">
                  <c:v>94150</c:v>
                </c:pt>
                <c:pt idx="2308">
                  <c:v>94159</c:v>
                </c:pt>
                <c:pt idx="2309">
                  <c:v>94178</c:v>
                </c:pt>
                <c:pt idx="2310">
                  <c:v>94186</c:v>
                </c:pt>
                <c:pt idx="2311">
                  <c:v>94198</c:v>
                </c:pt>
                <c:pt idx="2312">
                  <c:v>94214</c:v>
                </c:pt>
                <c:pt idx="2313">
                  <c:v>94223</c:v>
                </c:pt>
                <c:pt idx="2314">
                  <c:v>94239</c:v>
                </c:pt>
                <c:pt idx="2315">
                  <c:v>94249</c:v>
                </c:pt>
                <c:pt idx="2316">
                  <c:v>94258</c:v>
                </c:pt>
                <c:pt idx="2317">
                  <c:v>94271</c:v>
                </c:pt>
                <c:pt idx="2318">
                  <c:v>94288</c:v>
                </c:pt>
                <c:pt idx="2319">
                  <c:v>94298</c:v>
                </c:pt>
                <c:pt idx="2320">
                  <c:v>94310</c:v>
                </c:pt>
                <c:pt idx="2321">
                  <c:v>94321</c:v>
                </c:pt>
                <c:pt idx="2322">
                  <c:v>94331</c:v>
                </c:pt>
                <c:pt idx="2323">
                  <c:v>94338</c:v>
                </c:pt>
                <c:pt idx="2324">
                  <c:v>94350</c:v>
                </c:pt>
                <c:pt idx="2325">
                  <c:v>94362</c:v>
                </c:pt>
                <c:pt idx="2326">
                  <c:v>94372</c:v>
                </c:pt>
                <c:pt idx="2327">
                  <c:v>94380</c:v>
                </c:pt>
                <c:pt idx="2328">
                  <c:v>94395</c:v>
                </c:pt>
                <c:pt idx="2329">
                  <c:v>94406</c:v>
                </c:pt>
                <c:pt idx="2330">
                  <c:v>94419</c:v>
                </c:pt>
                <c:pt idx="2331">
                  <c:v>94438</c:v>
                </c:pt>
                <c:pt idx="2332">
                  <c:v>94450</c:v>
                </c:pt>
                <c:pt idx="2333">
                  <c:v>94461</c:v>
                </c:pt>
                <c:pt idx="2334">
                  <c:v>94473</c:v>
                </c:pt>
                <c:pt idx="2335">
                  <c:v>94484</c:v>
                </c:pt>
                <c:pt idx="2336">
                  <c:v>94493</c:v>
                </c:pt>
                <c:pt idx="2337">
                  <c:v>94504</c:v>
                </c:pt>
                <c:pt idx="2338">
                  <c:v>94519</c:v>
                </c:pt>
                <c:pt idx="2339">
                  <c:v>94524</c:v>
                </c:pt>
                <c:pt idx="2340">
                  <c:v>94541</c:v>
                </c:pt>
                <c:pt idx="2341">
                  <c:v>94549</c:v>
                </c:pt>
                <c:pt idx="2342">
                  <c:v>94565</c:v>
                </c:pt>
                <c:pt idx="2343">
                  <c:v>94571</c:v>
                </c:pt>
                <c:pt idx="2344">
                  <c:v>94577</c:v>
                </c:pt>
                <c:pt idx="2345">
                  <c:v>94590</c:v>
                </c:pt>
                <c:pt idx="2346">
                  <c:v>94602</c:v>
                </c:pt>
                <c:pt idx="2347">
                  <c:v>94612</c:v>
                </c:pt>
                <c:pt idx="2348">
                  <c:v>94620</c:v>
                </c:pt>
                <c:pt idx="2349">
                  <c:v>94627</c:v>
                </c:pt>
                <c:pt idx="2350">
                  <c:v>94633</c:v>
                </c:pt>
                <c:pt idx="2351">
                  <c:v>94648</c:v>
                </c:pt>
                <c:pt idx="2352">
                  <c:v>94656</c:v>
                </c:pt>
                <c:pt idx="2353">
                  <c:v>94667</c:v>
                </c:pt>
                <c:pt idx="2354">
                  <c:v>94676</c:v>
                </c:pt>
                <c:pt idx="2355">
                  <c:v>94684</c:v>
                </c:pt>
                <c:pt idx="2356">
                  <c:v>94692</c:v>
                </c:pt>
                <c:pt idx="2357">
                  <c:v>94702</c:v>
                </c:pt>
                <c:pt idx="2358">
                  <c:v>94715</c:v>
                </c:pt>
                <c:pt idx="2359">
                  <c:v>94726</c:v>
                </c:pt>
                <c:pt idx="2360">
                  <c:v>94739</c:v>
                </c:pt>
                <c:pt idx="2361">
                  <c:v>94748</c:v>
                </c:pt>
                <c:pt idx="2362">
                  <c:v>94755</c:v>
                </c:pt>
                <c:pt idx="2363">
                  <c:v>94764</c:v>
                </c:pt>
                <c:pt idx="2364">
                  <c:v>94772</c:v>
                </c:pt>
                <c:pt idx="2365">
                  <c:v>94781</c:v>
                </c:pt>
                <c:pt idx="2366">
                  <c:v>94793</c:v>
                </c:pt>
                <c:pt idx="2367">
                  <c:v>94809</c:v>
                </c:pt>
                <c:pt idx="2368">
                  <c:v>94816</c:v>
                </c:pt>
                <c:pt idx="2369">
                  <c:v>94830</c:v>
                </c:pt>
                <c:pt idx="2370">
                  <c:v>94844</c:v>
                </c:pt>
                <c:pt idx="2371">
                  <c:v>94853</c:v>
                </c:pt>
                <c:pt idx="2372">
                  <c:v>94862</c:v>
                </c:pt>
                <c:pt idx="2373">
                  <c:v>94871</c:v>
                </c:pt>
                <c:pt idx="2374">
                  <c:v>94882</c:v>
                </c:pt>
                <c:pt idx="2375">
                  <c:v>94893</c:v>
                </c:pt>
                <c:pt idx="2376">
                  <c:v>94903</c:v>
                </c:pt>
                <c:pt idx="2377">
                  <c:v>94911</c:v>
                </c:pt>
                <c:pt idx="2378">
                  <c:v>94920</c:v>
                </c:pt>
                <c:pt idx="2379">
                  <c:v>94928</c:v>
                </c:pt>
                <c:pt idx="2380">
                  <c:v>94938</c:v>
                </c:pt>
                <c:pt idx="2381">
                  <c:v>94943</c:v>
                </c:pt>
                <c:pt idx="2382">
                  <c:v>94952</c:v>
                </c:pt>
                <c:pt idx="2383">
                  <c:v>94963</c:v>
                </c:pt>
                <c:pt idx="2384">
                  <c:v>94974</c:v>
                </c:pt>
                <c:pt idx="2385">
                  <c:v>94982</c:v>
                </c:pt>
                <c:pt idx="2386">
                  <c:v>94989</c:v>
                </c:pt>
                <c:pt idx="2387">
                  <c:v>94995</c:v>
                </c:pt>
                <c:pt idx="2388">
                  <c:v>95002</c:v>
                </c:pt>
                <c:pt idx="2389">
                  <c:v>95008</c:v>
                </c:pt>
                <c:pt idx="2390">
                  <c:v>95022</c:v>
                </c:pt>
                <c:pt idx="2391">
                  <c:v>95032</c:v>
                </c:pt>
                <c:pt idx="2392">
                  <c:v>95037</c:v>
                </c:pt>
                <c:pt idx="2393">
                  <c:v>95046</c:v>
                </c:pt>
                <c:pt idx="2394">
                  <c:v>95058</c:v>
                </c:pt>
                <c:pt idx="2395">
                  <c:v>95071</c:v>
                </c:pt>
                <c:pt idx="2396">
                  <c:v>95078</c:v>
                </c:pt>
                <c:pt idx="2397">
                  <c:v>95088</c:v>
                </c:pt>
                <c:pt idx="2398">
                  <c:v>95095</c:v>
                </c:pt>
                <c:pt idx="2399">
                  <c:v>95101</c:v>
                </c:pt>
                <c:pt idx="2400">
                  <c:v>95109</c:v>
                </c:pt>
                <c:pt idx="2401">
                  <c:v>95122</c:v>
                </c:pt>
                <c:pt idx="2402">
                  <c:v>95131</c:v>
                </c:pt>
                <c:pt idx="2403">
                  <c:v>95141</c:v>
                </c:pt>
                <c:pt idx="2404">
                  <c:v>95157</c:v>
                </c:pt>
                <c:pt idx="2405">
                  <c:v>95167</c:v>
                </c:pt>
                <c:pt idx="2406">
                  <c:v>95179</c:v>
                </c:pt>
                <c:pt idx="2407">
                  <c:v>95186</c:v>
                </c:pt>
                <c:pt idx="2408">
                  <c:v>95192</c:v>
                </c:pt>
                <c:pt idx="2409">
                  <c:v>95202</c:v>
                </c:pt>
                <c:pt idx="2410">
                  <c:v>95214</c:v>
                </c:pt>
                <c:pt idx="2411">
                  <c:v>95220</c:v>
                </c:pt>
                <c:pt idx="2412">
                  <c:v>95229</c:v>
                </c:pt>
                <c:pt idx="2413">
                  <c:v>95245</c:v>
                </c:pt>
                <c:pt idx="2414">
                  <c:v>95251</c:v>
                </c:pt>
                <c:pt idx="2415">
                  <c:v>95254</c:v>
                </c:pt>
                <c:pt idx="2416">
                  <c:v>95261</c:v>
                </c:pt>
                <c:pt idx="2417">
                  <c:v>95271</c:v>
                </c:pt>
                <c:pt idx="2418">
                  <c:v>95281</c:v>
                </c:pt>
                <c:pt idx="2419">
                  <c:v>95288</c:v>
                </c:pt>
                <c:pt idx="2420">
                  <c:v>95296</c:v>
                </c:pt>
                <c:pt idx="2421">
                  <c:v>95301</c:v>
                </c:pt>
                <c:pt idx="2422">
                  <c:v>95313</c:v>
                </c:pt>
                <c:pt idx="2423">
                  <c:v>95321</c:v>
                </c:pt>
                <c:pt idx="2424">
                  <c:v>95331</c:v>
                </c:pt>
                <c:pt idx="2425">
                  <c:v>95342</c:v>
                </c:pt>
                <c:pt idx="2426">
                  <c:v>95350</c:v>
                </c:pt>
                <c:pt idx="2427">
                  <c:v>95363</c:v>
                </c:pt>
                <c:pt idx="2428">
                  <c:v>95371</c:v>
                </c:pt>
                <c:pt idx="2429">
                  <c:v>95378</c:v>
                </c:pt>
                <c:pt idx="2430">
                  <c:v>95383</c:v>
                </c:pt>
                <c:pt idx="2431">
                  <c:v>95391</c:v>
                </c:pt>
                <c:pt idx="2432">
                  <c:v>95403</c:v>
                </c:pt>
                <c:pt idx="2433">
                  <c:v>95418</c:v>
                </c:pt>
                <c:pt idx="2434">
                  <c:v>95432</c:v>
                </c:pt>
                <c:pt idx="2435">
                  <c:v>95441</c:v>
                </c:pt>
                <c:pt idx="2436">
                  <c:v>95450</c:v>
                </c:pt>
                <c:pt idx="2437">
                  <c:v>95462</c:v>
                </c:pt>
                <c:pt idx="2438">
                  <c:v>95478</c:v>
                </c:pt>
                <c:pt idx="2439">
                  <c:v>95486</c:v>
                </c:pt>
                <c:pt idx="2440">
                  <c:v>95492</c:v>
                </c:pt>
                <c:pt idx="2441">
                  <c:v>95499</c:v>
                </c:pt>
                <c:pt idx="2442">
                  <c:v>95508</c:v>
                </c:pt>
                <c:pt idx="2443">
                  <c:v>95516</c:v>
                </c:pt>
                <c:pt idx="2444">
                  <c:v>95529</c:v>
                </c:pt>
                <c:pt idx="2445">
                  <c:v>95537</c:v>
                </c:pt>
                <c:pt idx="2446">
                  <c:v>95545</c:v>
                </c:pt>
                <c:pt idx="2447">
                  <c:v>95550</c:v>
                </c:pt>
                <c:pt idx="2448">
                  <c:v>95555</c:v>
                </c:pt>
                <c:pt idx="2449">
                  <c:v>95566</c:v>
                </c:pt>
                <c:pt idx="2450">
                  <c:v>95576</c:v>
                </c:pt>
                <c:pt idx="2451">
                  <c:v>95582</c:v>
                </c:pt>
                <c:pt idx="2452">
                  <c:v>95589</c:v>
                </c:pt>
                <c:pt idx="2453">
                  <c:v>95605</c:v>
                </c:pt>
                <c:pt idx="2454">
                  <c:v>95613</c:v>
                </c:pt>
                <c:pt idx="2455">
                  <c:v>95621</c:v>
                </c:pt>
                <c:pt idx="2456">
                  <c:v>95626</c:v>
                </c:pt>
                <c:pt idx="2457">
                  <c:v>95636</c:v>
                </c:pt>
                <c:pt idx="2458">
                  <c:v>95644</c:v>
                </c:pt>
                <c:pt idx="2459">
                  <c:v>95653</c:v>
                </c:pt>
                <c:pt idx="2460">
                  <c:v>95658</c:v>
                </c:pt>
                <c:pt idx="2461">
                  <c:v>95667</c:v>
                </c:pt>
                <c:pt idx="2462">
                  <c:v>95673</c:v>
                </c:pt>
                <c:pt idx="2463">
                  <c:v>95678</c:v>
                </c:pt>
                <c:pt idx="2464">
                  <c:v>95681</c:v>
                </c:pt>
                <c:pt idx="2465">
                  <c:v>95689</c:v>
                </c:pt>
                <c:pt idx="2466">
                  <c:v>95692</c:v>
                </c:pt>
                <c:pt idx="2467">
                  <c:v>95702</c:v>
                </c:pt>
                <c:pt idx="2468">
                  <c:v>95709</c:v>
                </c:pt>
                <c:pt idx="2469">
                  <c:v>95717</c:v>
                </c:pt>
                <c:pt idx="2470">
                  <c:v>95728</c:v>
                </c:pt>
                <c:pt idx="2471">
                  <c:v>95737</c:v>
                </c:pt>
                <c:pt idx="2472">
                  <c:v>95752</c:v>
                </c:pt>
                <c:pt idx="2473">
                  <c:v>95769</c:v>
                </c:pt>
                <c:pt idx="2474">
                  <c:v>95776</c:v>
                </c:pt>
                <c:pt idx="2475">
                  <c:v>95785</c:v>
                </c:pt>
                <c:pt idx="2476">
                  <c:v>95798</c:v>
                </c:pt>
                <c:pt idx="2477">
                  <c:v>95805</c:v>
                </c:pt>
                <c:pt idx="2478">
                  <c:v>95811</c:v>
                </c:pt>
                <c:pt idx="2479">
                  <c:v>95819</c:v>
                </c:pt>
                <c:pt idx="2480">
                  <c:v>95826</c:v>
                </c:pt>
                <c:pt idx="2481">
                  <c:v>95833</c:v>
                </c:pt>
                <c:pt idx="2482">
                  <c:v>95839</c:v>
                </c:pt>
                <c:pt idx="2483">
                  <c:v>95851</c:v>
                </c:pt>
                <c:pt idx="2484">
                  <c:v>95862</c:v>
                </c:pt>
                <c:pt idx="2485">
                  <c:v>95874</c:v>
                </c:pt>
                <c:pt idx="2486">
                  <c:v>95881</c:v>
                </c:pt>
                <c:pt idx="2487">
                  <c:v>95896</c:v>
                </c:pt>
                <c:pt idx="2488">
                  <c:v>95902</c:v>
                </c:pt>
                <c:pt idx="2489">
                  <c:v>95911</c:v>
                </c:pt>
                <c:pt idx="2490">
                  <c:v>95918</c:v>
                </c:pt>
                <c:pt idx="2491">
                  <c:v>95927</c:v>
                </c:pt>
                <c:pt idx="2492">
                  <c:v>95934</c:v>
                </c:pt>
                <c:pt idx="2493">
                  <c:v>95939</c:v>
                </c:pt>
                <c:pt idx="2494">
                  <c:v>95946</c:v>
                </c:pt>
                <c:pt idx="2495">
                  <c:v>95954</c:v>
                </c:pt>
                <c:pt idx="2496">
                  <c:v>95958</c:v>
                </c:pt>
                <c:pt idx="2497">
                  <c:v>95964</c:v>
                </c:pt>
                <c:pt idx="2498">
                  <c:v>95970</c:v>
                </c:pt>
                <c:pt idx="2499">
                  <c:v>95980</c:v>
                </c:pt>
                <c:pt idx="2500">
                  <c:v>95993</c:v>
                </c:pt>
                <c:pt idx="2501">
                  <c:v>96001</c:v>
                </c:pt>
                <c:pt idx="2502">
                  <c:v>96005</c:v>
                </c:pt>
                <c:pt idx="2503">
                  <c:v>96013</c:v>
                </c:pt>
                <c:pt idx="2504">
                  <c:v>96020</c:v>
                </c:pt>
                <c:pt idx="2505">
                  <c:v>96030</c:v>
                </c:pt>
                <c:pt idx="2506">
                  <c:v>96037</c:v>
                </c:pt>
                <c:pt idx="2507">
                  <c:v>96044</c:v>
                </c:pt>
                <c:pt idx="2508">
                  <c:v>96054</c:v>
                </c:pt>
                <c:pt idx="2509">
                  <c:v>96060</c:v>
                </c:pt>
                <c:pt idx="2510">
                  <c:v>96067</c:v>
                </c:pt>
                <c:pt idx="2511">
                  <c:v>96075</c:v>
                </c:pt>
                <c:pt idx="2512">
                  <c:v>96080</c:v>
                </c:pt>
                <c:pt idx="2513">
                  <c:v>96086</c:v>
                </c:pt>
                <c:pt idx="2514">
                  <c:v>96095</c:v>
                </c:pt>
                <c:pt idx="2515">
                  <c:v>96100</c:v>
                </c:pt>
                <c:pt idx="2516">
                  <c:v>96109</c:v>
                </c:pt>
                <c:pt idx="2517">
                  <c:v>96117</c:v>
                </c:pt>
                <c:pt idx="2518">
                  <c:v>96125</c:v>
                </c:pt>
                <c:pt idx="2519">
                  <c:v>96135</c:v>
                </c:pt>
                <c:pt idx="2520">
                  <c:v>96144</c:v>
                </c:pt>
                <c:pt idx="2521">
                  <c:v>96154</c:v>
                </c:pt>
                <c:pt idx="2522">
                  <c:v>96160</c:v>
                </c:pt>
                <c:pt idx="2523">
                  <c:v>96166</c:v>
                </c:pt>
                <c:pt idx="2524">
                  <c:v>96169</c:v>
                </c:pt>
                <c:pt idx="2525">
                  <c:v>96179</c:v>
                </c:pt>
                <c:pt idx="2526">
                  <c:v>96185</c:v>
                </c:pt>
                <c:pt idx="2527">
                  <c:v>96195</c:v>
                </c:pt>
                <c:pt idx="2528">
                  <c:v>96203</c:v>
                </c:pt>
                <c:pt idx="2529">
                  <c:v>96215</c:v>
                </c:pt>
                <c:pt idx="2530">
                  <c:v>96222</c:v>
                </c:pt>
                <c:pt idx="2531">
                  <c:v>96232</c:v>
                </c:pt>
                <c:pt idx="2532">
                  <c:v>96238</c:v>
                </c:pt>
                <c:pt idx="2533">
                  <c:v>96245</c:v>
                </c:pt>
                <c:pt idx="2534">
                  <c:v>96255</c:v>
                </c:pt>
                <c:pt idx="2535">
                  <c:v>96263</c:v>
                </c:pt>
                <c:pt idx="2536">
                  <c:v>96269</c:v>
                </c:pt>
                <c:pt idx="2537">
                  <c:v>96274</c:v>
                </c:pt>
                <c:pt idx="2538">
                  <c:v>96280</c:v>
                </c:pt>
                <c:pt idx="2539">
                  <c:v>96285</c:v>
                </c:pt>
                <c:pt idx="2540">
                  <c:v>96292</c:v>
                </c:pt>
                <c:pt idx="2541">
                  <c:v>96304</c:v>
                </c:pt>
                <c:pt idx="2542">
                  <c:v>96313</c:v>
                </c:pt>
                <c:pt idx="2543">
                  <c:v>96321</c:v>
                </c:pt>
                <c:pt idx="2544">
                  <c:v>96325</c:v>
                </c:pt>
                <c:pt idx="2545">
                  <c:v>96333</c:v>
                </c:pt>
                <c:pt idx="2546">
                  <c:v>96336</c:v>
                </c:pt>
                <c:pt idx="2547">
                  <c:v>96345</c:v>
                </c:pt>
                <c:pt idx="2548">
                  <c:v>96354</c:v>
                </c:pt>
                <c:pt idx="2549">
                  <c:v>96361</c:v>
                </c:pt>
                <c:pt idx="2550">
                  <c:v>96369</c:v>
                </c:pt>
                <c:pt idx="2551">
                  <c:v>96379</c:v>
                </c:pt>
                <c:pt idx="2552">
                  <c:v>96386</c:v>
                </c:pt>
                <c:pt idx="2553">
                  <c:v>96394</c:v>
                </c:pt>
                <c:pt idx="2554">
                  <c:v>96402</c:v>
                </c:pt>
                <c:pt idx="2555">
                  <c:v>96411</c:v>
                </c:pt>
                <c:pt idx="2556">
                  <c:v>96418</c:v>
                </c:pt>
                <c:pt idx="2557">
                  <c:v>96420</c:v>
                </c:pt>
                <c:pt idx="2558">
                  <c:v>96427</c:v>
                </c:pt>
                <c:pt idx="2559">
                  <c:v>96430</c:v>
                </c:pt>
                <c:pt idx="2560">
                  <c:v>96441</c:v>
                </c:pt>
                <c:pt idx="2561">
                  <c:v>96446</c:v>
                </c:pt>
                <c:pt idx="2562">
                  <c:v>96455</c:v>
                </c:pt>
                <c:pt idx="2563">
                  <c:v>96460</c:v>
                </c:pt>
                <c:pt idx="2564">
                  <c:v>96465</c:v>
                </c:pt>
                <c:pt idx="2565">
                  <c:v>96477</c:v>
                </c:pt>
                <c:pt idx="2566">
                  <c:v>96486</c:v>
                </c:pt>
                <c:pt idx="2567">
                  <c:v>96495</c:v>
                </c:pt>
                <c:pt idx="2568">
                  <c:v>96502</c:v>
                </c:pt>
                <c:pt idx="2569">
                  <c:v>96505</c:v>
                </c:pt>
                <c:pt idx="2570">
                  <c:v>96511</c:v>
                </c:pt>
                <c:pt idx="2571">
                  <c:v>96514</c:v>
                </c:pt>
                <c:pt idx="2572">
                  <c:v>96522</c:v>
                </c:pt>
                <c:pt idx="2573">
                  <c:v>96530</c:v>
                </c:pt>
                <c:pt idx="2574">
                  <c:v>96536</c:v>
                </c:pt>
                <c:pt idx="2575">
                  <c:v>96547</c:v>
                </c:pt>
                <c:pt idx="2576">
                  <c:v>96555</c:v>
                </c:pt>
                <c:pt idx="2577">
                  <c:v>96559</c:v>
                </c:pt>
                <c:pt idx="2578">
                  <c:v>96565</c:v>
                </c:pt>
                <c:pt idx="2579">
                  <c:v>96576</c:v>
                </c:pt>
                <c:pt idx="2580">
                  <c:v>96581</c:v>
                </c:pt>
                <c:pt idx="2581">
                  <c:v>96588</c:v>
                </c:pt>
                <c:pt idx="2582">
                  <c:v>96597</c:v>
                </c:pt>
                <c:pt idx="2583">
                  <c:v>96602</c:v>
                </c:pt>
                <c:pt idx="2584">
                  <c:v>96610</c:v>
                </c:pt>
                <c:pt idx="2585">
                  <c:v>96617</c:v>
                </c:pt>
                <c:pt idx="2586">
                  <c:v>96624</c:v>
                </c:pt>
                <c:pt idx="2587">
                  <c:v>96630</c:v>
                </c:pt>
                <c:pt idx="2588">
                  <c:v>96637</c:v>
                </c:pt>
                <c:pt idx="2589">
                  <c:v>96644</c:v>
                </c:pt>
                <c:pt idx="2590">
                  <c:v>96652</c:v>
                </c:pt>
                <c:pt idx="2591">
                  <c:v>96660</c:v>
                </c:pt>
                <c:pt idx="2592">
                  <c:v>96664</c:v>
                </c:pt>
                <c:pt idx="2593">
                  <c:v>96672</c:v>
                </c:pt>
                <c:pt idx="2594">
                  <c:v>96676</c:v>
                </c:pt>
                <c:pt idx="2595">
                  <c:v>96685</c:v>
                </c:pt>
                <c:pt idx="2596">
                  <c:v>96689</c:v>
                </c:pt>
                <c:pt idx="2597">
                  <c:v>96690</c:v>
                </c:pt>
                <c:pt idx="2598">
                  <c:v>96697</c:v>
                </c:pt>
                <c:pt idx="2599">
                  <c:v>96707</c:v>
                </c:pt>
                <c:pt idx="2600">
                  <c:v>96712</c:v>
                </c:pt>
                <c:pt idx="2601">
                  <c:v>96723</c:v>
                </c:pt>
                <c:pt idx="2602">
                  <c:v>96726</c:v>
                </c:pt>
                <c:pt idx="2603">
                  <c:v>96734</c:v>
                </c:pt>
                <c:pt idx="2604">
                  <c:v>96744</c:v>
                </c:pt>
                <c:pt idx="2605">
                  <c:v>96751</c:v>
                </c:pt>
                <c:pt idx="2606">
                  <c:v>96759</c:v>
                </c:pt>
                <c:pt idx="2607">
                  <c:v>96766</c:v>
                </c:pt>
                <c:pt idx="2608">
                  <c:v>96773</c:v>
                </c:pt>
                <c:pt idx="2609">
                  <c:v>96779</c:v>
                </c:pt>
                <c:pt idx="2610">
                  <c:v>96785</c:v>
                </c:pt>
                <c:pt idx="2611">
                  <c:v>96789</c:v>
                </c:pt>
                <c:pt idx="2612">
                  <c:v>96798</c:v>
                </c:pt>
                <c:pt idx="2613">
                  <c:v>96804</c:v>
                </c:pt>
                <c:pt idx="2614">
                  <c:v>96809</c:v>
                </c:pt>
                <c:pt idx="2615">
                  <c:v>96814</c:v>
                </c:pt>
                <c:pt idx="2616">
                  <c:v>96818</c:v>
                </c:pt>
                <c:pt idx="2617">
                  <c:v>96820</c:v>
                </c:pt>
                <c:pt idx="2618">
                  <c:v>96825</c:v>
                </c:pt>
                <c:pt idx="2619">
                  <c:v>96827</c:v>
                </c:pt>
                <c:pt idx="2620">
                  <c:v>96828</c:v>
                </c:pt>
                <c:pt idx="2621">
                  <c:v>96836</c:v>
                </c:pt>
                <c:pt idx="2622">
                  <c:v>96846</c:v>
                </c:pt>
                <c:pt idx="2623">
                  <c:v>96853</c:v>
                </c:pt>
                <c:pt idx="2624">
                  <c:v>96859</c:v>
                </c:pt>
                <c:pt idx="2625">
                  <c:v>96866</c:v>
                </c:pt>
                <c:pt idx="2626">
                  <c:v>96870</c:v>
                </c:pt>
                <c:pt idx="2627">
                  <c:v>96878</c:v>
                </c:pt>
                <c:pt idx="2628">
                  <c:v>96884</c:v>
                </c:pt>
                <c:pt idx="2629">
                  <c:v>96887</c:v>
                </c:pt>
                <c:pt idx="2630">
                  <c:v>96896</c:v>
                </c:pt>
                <c:pt idx="2631">
                  <c:v>96905</c:v>
                </c:pt>
                <c:pt idx="2632">
                  <c:v>96912</c:v>
                </c:pt>
                <c:pt idx="2633">
                  <c:v>96916</c:v>
                </c:pt>
                <c:pt idx="2634">
                  <c:v>96920</c:v>
                </c:pt>
                <c:pt idx="2635">
                  <c:v>96924</c:v>
                </c:pt>
                <c:pt idx="2636">
                  <c:v>96929</c:v>
                </c:pt>
                <c:pt idx="2637">
                  <c:v>96932</c:v>
                </c:pt>
                <c:pt idx="2638">
                  <c:v>96936</c:v>
                </c:pt>
                <c:pt idx="2639">
                  <c:v>96944</c:v>
                </c:pt>
                <c:pt idx="2640">
                  <c:v>96950</c:v>
                </c:pt>
                <c:pt idx="2641">
                  <c:v>96956</c:v>
                </c:pt>
                <c:pt idx="2642">
                  <c:v>96957</c:v>
                </c:pt>
                <c:pt idx="2643">
                  <c:v>96964</c:v>
                </c:pt>
                <c:pt idx="2644">
                  <c:v>96972</c:v>
                </c:pt>
                <c:pt idx="2645">
                  <c:v>96975</c:v>
                </c:pt>
                <c:pt idx="2646">
                  <c:v>96977</c:v>
                </c:pt>
                <c:pt idx="2647">
                  <c:v>96983</c:v>
                </c:pt>
                <c:pt idx="2648">
                  <c:v>96989</c:v>
                </c:pt>
                <c:pt idx="2649">
                  <c:v>96995</c:v>
                </c:pt>
                <c:pt idx="2650">
                  <c:v>97004</c:v>
                </c:pt>
                <c:pt idx="2651">
                  <c:v>97010</c:v>
                </c:pt>
                <c:pt idx="2652">
                  <c:v>97012</c:v>
                </c:pt>
                <c:pt idx="2653">
                  <c:v>97016</c:v>
                </c:pt>
                <c:pt idx="2654">
                  <c:v>97023</c:v>
                </c:pt>
                <c:pt idx="2655">
                  <c:v>97028</c:v>
                </c:pt>
                <c:pt idx="2656">
                  <c:v>97030</c:v>
                </c:pt>
                <c:pt idx="2657">
                  <c:v>97043</c:v>
                </c:pt>
                <c:pt idx="2658">
                  <c:v>97048</c:v>
                </c:pt>
                <c:pt idx="2659">
                  <c:v>97054</c:v>
                </c:pt>
                <c:pt idx="2660">
                  <c:v>97068</c:v>
                </c:pt>
                <c:pt idx="2661">
                  <c:v>97074</c:v>
                </c:pt>
                <c:pt idx="2662">
                  <c:v>97082</c:v>
                </c:pt>
                <c:pt idx="2663">
                  <c:v>97086</c:v>
                </c:pt>
                <c:pt idx="2664">
                  <c:v>97095</c:v>
                </c:pt>
                <c:pt idx="2665">
                  <c:v>97096</c:v>
                </c:pt>
                <c:pt idx="2666">
                  <c:v>97103</c:v>
                </c:pt>
                <c:pt idx="2667">
                  <c:v>97110</c:v>
                </c:pt>
                <c:pt idx="2668">
                  <c:v>97112</c:v>
                </c:pt>
                <c:pt idx="2669">
                  <c:v>97114</c:v>
                </c:pt>
                <c:pt idx="2670">
                  <c:v>97119</c:v>
                </c:pt>
                <c:pt idx="2671">
                  <c:v>97124</c:v>
                </c:pt>
                <c:pt idx="2672">
                  <c:v>97128</c:v>
                </c:pt>
                <c:pt idx="2673">
                  <c:v>97130</c:v>
                </c:pt>
                <c:pt idx="2674">
                  <c:v>97138</c:v>
                </c:pt>
                <c:pt idx="2675">
                  <c:v>97147</c:v>
                </c:pt>
                <c:pt idx="2676">
                  <c:v>97151</c:v>
                </c:pt>
                <c:pt idx="2677">
                  <c:v>97156</c:v>
                </c:pt>
                <c:pt idx="2678">
                  <c:v>97159</c:v>
                </c:pt>
                <c:pt idx="2679">
                  <c:v>97169</c:v>
                </c:pt>
                <c:pt idx="2680">
                  <c:v>97173</c:v>
                </c:pt>
                <c:pt idx="2681">
                  <c:v>97185</c:v>
                </c:pt>
                <c:pt idx="2682">
                  <c:v>97195</c:v>
                </c:pt>
                <c:pt idx="2683">
                  <c:v>97201</c:v>
                </c:pt>
                <c:pt idx="2684">
                  <c:v>97206</c:v>
                </c:pt>
                <c:pt idx="2685">
                  <c:v>97212</c:v>
                </c:pt>
                <c:pt idx="2686">
                  <c:v>97219</c:v>
                </c:pt>
                <c:pt idx="2687">
                  <c:v>97225</c:v>
                </c:pt>
                <c:pt idx="2688">
                  <c:v>97232</c:v>
                </c:pt>
                <c:pt idx="2689">
                  <c:v>97236</c:v>
                </c:pt>
                <c:pt idx="2690">
                  <c:v>97240</c:v>
                </c:pt>
                <c:pt idx="2691">
                  <c:v>97244</c:v>
                </c:pt>
                <c:pt idx="2692">
                  <c:v>97246</c:v>
                </c:pt>
                <c:pt idx="2693">
                  <c:v>97248</c:v>
                </c:pt>
                <c:pt idx="2694">
                  <c:v>97254</c:v>
                </c:pt>
                <c:pt idx="2695">
                  <c:v>97258</c:v>
                </c:pt>
                <c:pt idx="2696">
                  <c:v>97263</c:v>
                </c:pt>
                <c:pt idx="2697">
                  <c:v>97269</c:v>
                </c:pt>
                <c:pt idx="2698">
                  <c:v>97273</c:v>
                </c:pt>
                <c:pt idx="2699">
                  <c:v>97275</c:v>
                </c:pt>
                <c:pt idx="2700">
                  <c:v>97283</c:v>
                </c:pt>
                <c:pt idx="2701">
                  <c:v>97285</c:v>
                </c:pt>
                <c:pt idx="2702">
                  <c:v>97290</c:v>
                </c:pt>
                <c:pt idx="2703">
                  <c:v>97297</c:v>
                </c:pt>
                <c:pt idx="2704">
                  <c:v>97304</c:v>
                </c:pt>
                <c:pt idx="2705">
                  <c:v>97309</c:v>
                </c:pt>
                <c:pt idx="2706">
                  <c:v>97318</c:v>
                </c:pt>
                <c:pt idx="2707">
                  <c:v>97323</c:v>
                </c:pt>
                <c:pt idx="2708">
                  <c:v>97326</c:v>
                </c:pt>
                <c:pt idx="2709">
                  <c:v>97332</c:v>
                </c:pt>
                <c:pt idx="2710">
                  <c:v>97335</c:v>
                </c:pt>
                <c:pt idx="2711">
                  <c:v>97344</c:v>
                </c:pt>
                <c:pt idx="2712">
                  <c:v>97351</c:v>
                </c:pt>
                <c:pt idx="2713">
                  <c:v>97357</c:v>
                </c:pt>
                <c:pt idx="2714">
                  <c:v>97362</c:v>
                </c:pt>
                <c:pt idx="2715">
                  <c:v>97366</c:v>
                </c:pt>
                <c:pt idx="2716">
                  <c:v>97375</c:v>
                </c:pt>
                <c:pt idx="2717">
                  <c:v>97380</c:v>
                </c:pt>
                <c:pt idx="2718">
                  <c:v>97391</c:v>
                </c:pt>
                <c:pt idx="2719">
                  <c:v>97396</c:v>
                </c:pt>
                <c:pt idx="2720">
                  <c:v>97400</c:v>
                </c:pt>
                <c:pt idx="2721">
                  <c:v>97408</c:v>
                </c:pt>
                <c:pt idx="2722">
                  <c:v>97416</c:v>
                </c:pt>
                <c:pt idx="2723">
                  <c:v>97424</c:v>
                </c:pt>
                <c:pt idx="2724">
                  <c:v>97429</c:v>
                </c:pt>
                <c:pt idx="2725">
                  <c:v>97432</c:v>
                </c:pt>
                <c:pt idx="2726">
                  <c:v>97437</c:v>
                </c:pt>
                <c:pt idx="2727">
                  <c:v>97444</c:v>
                </c:pt>
                <c:pt idx="2728">
                  <c:v>97447</c:v>
                </c:pt>
                <c:pt idx="2729">
                  <c:v>97452</c:v>
                </c:pt>
                <c:pt idx="2730">
                  <c:v>97454</c:v>
                </c:pt>
                <c:pt idx="2731">
                  <c:v>97458</c:v>
                </c:pt>
                <c:pt idx="2732">
                  <c:v>97460</c:v>
                </c:pt>
                <c:pt idx="2733">
                  <c:v>97465</c:v>
                </c:pt>
                <c:pt idx="2734">
                  <c:v>97469</c:v>
                </c:pt>
                <c:pt idx="2735">
                  <c:v>97474</c:v>
                </c:pt>
                <c:pt idx="2736">
                  <c:v>97479</c:v>
                </c:pt>
                <c:pt idx="2737">
                  <c:v>97484</c:v>
                </c:pt>
                <c:pt idx="2738">
                  <c:v>97490</c:v>
                </c:pt>
                <c:pt idx="2739">
                  <c:v>97494</c:v>
                </c:pt>
                <c:pt idx="2740">
                  <c:v>97498</c:v>
                </c:pt>
                <c:pt idx="2741">
                  <c:v>97502</c:v>
                </c:pt>
                <c:pt idx="2742">
                  <c:v>97508</c:v>
                </c:pt>
                <c:pt idx="2743">
                  <c:v>97514</c:v>
                </c:pt>
                <c:pt idx="2744">
                  <c:v>97517</c:v>
                </c:pt>
                <c:pt idx="2745">
                  <c:v>97521</c:v>
                </c:pt>
                <c:pt idx="2746">
                  <c:v>97529</c:v>
                </c:pt>
                <c:pt idx="2747">
                  <c:v>97532</c:v>
                </c:pt>
                <c:pt idx="2748">
                  <c:v>97538</c:v>
                </c:pt>
                <c:pt idx="2749">
                  <c:v>97541</c:v>
                </c:pt>
                <c:pt idx="2750">
                  <c:v>97546</c:v>
                </c:pt>
                <c:pt idx="2751">
                  <c:v>97554</c:v>
                </c:pt>
                <c:pt idx="2752">
                  <c:v>97557</c:v>
                </c:pt>
                <c:pt idx="2753">
                  <c:v>97561</c:v>
                </c:pt>
                <c:pt idx="2754">
                  <c:v>97574</c:v>
                </c:pt>
                <c:pt idx="2755">
                  <c:v>97578</c:v>
                </c:pt>
                <c:pt idx="2756">
                  <c:v>97586</c:v>
                </c:pt>
                <c:pt idx="2757">
                  <c:v>97588</c:v>
                </c:pt>
                <c:pt idx="2758">
                  <c:v>97592</c:v>
                </c:pt>
                <c:pt idx="2759">
                  <c:v>97595</c:v>
                </c:pt>
                <c:pt idx="2760">
                  <c:v>97599</c:v>
                </c:pt>
                <c:pt idx="2761">
                  <c:v>97605</c:v>
                </c:pt>
                <c:pt idx="2762">
                  <c:v>97612</c:v>
                </c:pt>
                <c:pt idx="2763">
                  <c:v>97614</c:v>
                </c:pt>
                <c:pt idx="2764">
                  <c:v>97618</c:v>
                </c:pt>
                <c:pt idx="2765">
                  <c:v>97623</c:v>
                </c:pt>
                <c:pt idx="2766">
                  <c:v>97627</c:v>
                </c:pt>
                <c:pt idx="2767">
                  <c:v>97634</c:v>
                </c:pt>
                <c:pt idx="2768">
                  <c:v>97639</c:v>
                </c:pt>
                <c:pt idx="2769">
                  <c:v>97640</c:v>
                </c:pt>
                <c:pt idx="2770">
                  <c:v>97643</c:v>
                </c:pt>
                <c:pt idx="2771">
                  <c:v>97646</c:v>
                </c:pt>
                <c:pt idx="2772">
                  <c:v>97652</c:v>
                </c:pt>
                <c:pt idx="2773">
                  <c:v>97659</c:v>
                </c:pt>
                <c:pt idx="2774">
                  <c:v>97666</c:v>
                </c:pt>
                <c:pt idx="2775">
                  <c:v>97672</c:v>
                </c:pt>
                <c:pt idx="2776">
                  <c:v>97674</c:v>
                </c:pt>
                <c:pt idx="2777">
                  <c:v>97682</c:v>
                </c:pt>
                <c:pt idx="2778">
                  <c:v>97691</c:v>
                </c:pt>
                <c:pt idx="2779">
                  <c:v>97699</c:v>
                </c:pt>
                <c:pt idx="2780">
                  <c:v>97703</c:v>
                </c:pt>
                <c:pt idx="2781">
                  <c:v>97704</c:v>
                </c:pt>
                <c:pt idx="2782">
                  <c:v>97706</c:v>
                </c:pt>
                <c:pt idx="2783">
                  <c:v>97713</c:v>
                </c:pt>
                <c:pt idx="2784">
                  <c:v>97716</c:v>
                </c:pt>
                <c:pt idx="2785">
                  <c:v>97721</c:v>
                </c:pt>
                <c:pt idx="2786">
                  <c:v>97723</c:v>
                </c:pt>
                <c:pt idx="2787">
                  <c:v>97726</c:v>
                </c:pt>
                <c:pt idx="2788">
                  <c:v>97727</c:v>
                </c:pt>
                <c:pt idx="2789">
                  <c:v>97732</c:v>
                </c:pt>
                <c:pt idx="2790">
                  <c:v>97735</c:v>
                </c:pt>
                <c:pt idx="2791">
                  <c:v>97738</c:v>
                </c:pt>
                <c:pt idx="2792">
                  <c:v>97741</c:v>
                </c:pt>
                <c:pt idx="2793">
                  <c:v>97746</c:v>
                </c:pt>
                <c:pt idx="2794">
                  <c:v>97752</c:v>
                </c:pt>
                <c:pt idx="2795">
                  <c:v>97754</c:v>
                </c:pt>
                <c:pt idx="2796">
                  <c:v>97758</c:v>
                </c:pt>
                <c:pt idx="2797">
                  <c:v>97760</c:v>
                </c:pt>
                <c:pt idx="2798">
                  <c:v>97766</c:v>
                </c:pt>
                <c:pt idx="2799">
                  <c:v>97773</c:v>
                </c:pt>
                <c:pt idx="2800">
                  <c:v>97779</c:v>
                </c:pt>
                <c:pt idx="2801">
                  <c:v>97782</c:v>
                </c:pt>
                <c:pt idx="2802">
                  <c:v>97785</c:v>
                </c:pt>
                <c:pt idx="2803">
                  <c:v>97791</c:v>
                </c:pt>
                <c:pt idx="2804">
                  <c:v>97801</c:v>
                </c:pt>
                <c:pt idx="2805">
                  <c:v>97807</c:v>
                </c:pt>
                <c:pt idx="2806">
                  <c:v>97813</c:v>
                </c:pt>
                <c:pt idx="2807">
                  <c:v>97819</c:v>
                </c:pt>
                <c:pt idx="2808">
                  <c:v>97823</c:v>
                </c:pt>
                <c:pt idx="2809">
                  <c:v>97828</c:v>
                </c:pt>
                <c:pt idx="2810">
                  <c:v>97831</c:v>
                </c:pt>
                <c:pt idx="2811">
                  <c:v>97833</c:v>
                </c:pt>
                <c:pt idx="2812">
                  <c:v>97837</c:v>
                </c:pt>
                <c:pt idx="2813">
                  <c:v>97840</c:v>
                </c:pt>
                <c:pt idx="2814">
                  <c:v>97845</c:v>
                </c:pt>
                <c:pt idx="2815">
                  <c:v>97850</c:v>
                </c:pt>
                <c:pt idx="2816">
                  <c:v>97851</c:v>
                </c:pt>
                <c:pt idx="2817">
                  <c:v>97858</c:v>
                </c:pt>
                <c:pt idx="2818">
                  <c:v>97863</c:v>
                </c:pt>
                <c:pt idx="2819">
                  <c:v>97870</c:v>
                </c:pt>
                <c:pt idx="2820">
                  <c:v>97876</c:v>
                </c:pt>
                <c:pt idx="2821">
                  <c:v>97878</c:v>
                </c:pt>
                <c:pt idx="2822">
                  <c:v>97881</c:v>
                </c:pt>
                <c:pt idx="2823">
                  <c:v>97885</c:v>
                </c:pt>
                <c:pt idx="2824">
                  <c:v>97886</c:v>
                </c:pt>
                <c:pt idx="2825">
                  <c:v>97888</c:v>
                </c:pt>
                <c:pt idx="2826">
                  <c:v>97896</c:v>
                </c:pt>
                <c:pt idx="2827">
                  <c:v>97900</c:v>
                </c:pt>
                <c:pt idx="2828">
                  <c:v>97906</c:v>
                </c:pt>
                <c:pt idx="2829">
                  <c:v>97915</c:v>
                </c:pt>
                <c:pt idx="2830">
                  <c:v>97921</c:v>
                </c:pt>
                <c:pt idx="2831">
                  <c:v>97924</c:v>
                </c:pt>
                <c:pt idx="2832">
                  <c:v>97928</c:v>
                </c:pt>
                <c:pt idx="2833">
                  <c:v>97932</c:v>
                </c:pt>
                <c:pt idx="2834">
                  <c:v>97935</c:v>
                </c:pt>
                <c:pt idx="2835">
                  <c:v>97937</c:v>
                </c:pt>
                <c:pt idx="2836">
                  <c:v>97941</c:v>
                </c:pt>
                <c:pt idx="2837">
                  <c:v>97944</c:v>
                </c:pt>
                <c:pt idx="2838">
                  <c:v>97950</c:v>
                </c:pt>
                <c:pt idx="2839">
                  <c:v>97953</c:v>
                </c:pt>
                <c:pt idx="2840">
                  <c:v>97955</c:v>
                </c:pt>
                <c:pt idx="2841">
                  <c:v>97959</c:v>
                </c:pt>
                <c:pt idx="2842">
                  <c:v>97961</c:v>
                </c:pt>
                <c:pt idx="2843">
                  <c:v>97965</c:v>
                </c:pt>
                <c:pt idx="2844">
                  <c:v>97970</c:v>
                </c:pt>
                <c:pt idx="2845">
                  <c:v>97974</c:v>
                </c:pt>
                <c:pt idx="2846">
                  <c:v>97978</c:v>
                </c:pt>
                <c:pt idx="2847">
                  <c:v>97981</c:v>
                </c:pt>
                <c:pt idx="2848">
                  <c:v>97986</c:v>
                </c:pt>
                <c:pt idx="2849">
                  <c:v>97989</c:v>
                </c:pt>
                <c:pt idx="2850">
                  <c:v>97994</c:v>
                </c:pt>
                <c:pt idx="2851">
                  <c:v>97997</c:v>
                </c:pt>
                <c:pt idx="2852">
                  <c:v>97999</c:v>
                </c:pt>
                <c:pt idx="2853">
                  <c:v>98002</c:v>
                </c:pt>
                <c:pt idx="2854">
                  <c:v>98007</c:v>
                </c:pt>
                <c:pt idx="2855">
                  <c:v>98009</c:v>
                </c:pt>
                <c:pt idx="2856">
                  <c:v>98012</c:v>
                </c:pt>
                <c:pt idx="2857">
                  <c:v>98015</c:v>
                </c:pt>
                <c:pt idx="2858">
                  <c:v>98018</c:v>
                </c:pt>
                <c:pt idx="2859">
                  <c:v>98021</c:v>
                </c:pt>
                <c:pt idx="2860">
                  <c:v>98027</c:v>
                </c:pt>
                <c:pt idx="2861">
                  <c:v>98031</c:v>
                </c:pt>
                <c:pt idx="2862">
                  <c:v>98035</c:v>
                </c:pt>
                <c:pt idx="2863">
                  <c:v>98039</c:v>
                </c:pt>
                <c:pt idx="2864">
                  <c:v>98041</c:v>
                </c:pt>
                <c:pt idx="2865">
                  <c:v>98044</c:v>
                </c:pt>
                <c:pt idx="2866">
                  <c:v>98051</c:v>
                </c:pt>
                <c:pt idx="2867">
                  <c:v>98054</c:v>
                </c:pt>
                <c:pt idx="2868">
                  <c:v>98059</c:v>
                </c:pt>
                <c:pt idx="2869">
                  <c:v>98063</c:v>
                </c:pt>
                <c:pt idx="2870">
                  <c:v>98065</c:v>
                </c:pt>
                <c:pt idx="2871">
                  <c:v>98069</c:v>
                </c:pt>
                <c:pt idx="2872">
                  <c:v>98072</c:v>
                </c:pt>
                <c:pt idx="2873">
                  <c:v>98074</c:v>
                </c:pt>
                <c:pt idx="2874">
                  <c:v>98076</c:v>
                </c:pt>
                <c:pt idx="2875">
                  <c:v>98077</c:v>
                </c:pt>
                <c:pt idx="2876">
                  <c:v>98081</c:v>
                </c:pt>
                <c:pt idx="2877">
                  <c:v>98085</c:v>
                </c:pt>
                <c:pt idx="2878">
                  <c:v>98087</c:v>
                </c:pt>
                <c:pt idx="2879">
                  <c:v>98091</c:v>
                </c:pt>
                <c:pt idx="2880">
                  <c:v>98097</c:v>
                </c:pt>
                <c:pt idx="2881">
                  <c:v>98103</c:v>
                </c:pt>
                <c:pt idx="2882">
                  <c:v>98109</c:v>
                </c:pt>
                <c:pt idx="2883">
                  <c:v>98110</c:v>
                </c:pt>
                <c:pt idx="2884">
                  <c:v>98113</c:v>
                </c:pt>
                <c:pt idx="2885">
                  <c:v>98116</c:v>
                </c:pt>
                <c:pt idx="2886">
                  <c:v>98119</c:v>
                </c:pt>
                <c:pt idx="2887">
                  <c:v>98124</c:v>
                </c:pt>
                <c:pt idx="2888">
                  <c:v>98128</c:v>
                </c:pt>
                <c:pt idx="2889">
                  <c:v>98131</c:v>
                </c:pt>
                <c:pt idx="2890">
                  <c:v>98137</c:v>
                </c:pt>
                <c:pt idx="2891">
                  <c:v>98142</c:v>
                </c:pt>
                <c:pt idx="2892">
                  <c:v>98146</c:v>
                </c:pt>
                <c:pt idx="2893">
                  <c:v>98151</c:v>
                </c:pt>
                <c:pt idx="2894">
                  <c:v>98153</c:v>
                </c:pt>
                <c:pt idx="2895">
                  <c:v>98155</c:v>
                </c:pt>
                <c:pt idx="2896">
                  <c:v>98158</c:v>
                </c:pt>
                <c:pt idx="2897">
                  <c:v>98164</c:v>
                </c:pt>
                <c:pt idx="2898">
                  <c:v>98171</c:v>
                </c:pt>
                <c:pt idx="2899">
                  <c:v>98173</c:v>
                </c:pt>
                <c:pt idx="2900">
                  <c:v>98177</c:v>
                </c:pt>
                <c:pt idx="2901">
                  <c:v>98179</c:v>
                </c:pt>
                <c:pt idx="2902">
                  <c:v>98180</c:v>
                </c:pt>
                <c:pt idx="2903">
                  <c:v>98183</c:v>
                </c:pt>
                <c:pt idx="2904">
                  <c:v>98185</c:v>
                </c:pt>
                <c:pt idx="2905">
                  <c:v>98195</c:v>
                </c:pt>
                <c:pt idx="2906">
                  <c:v>98198</c:v>
                </c:pt>
                <c:pt idx="2907">
                  <c:v>98200</c:v>
                </c:pt>
                <c:pt idx="2908">
                  <c:v>98206</c:v>
                </c:pt>
                <c:pt idx="2909">
                  <c:v>98210</c:v>
                </c:pt>
                <c:pt idx="2910">
                  <c:v>98214</c:v>
                </c:pt>
                <c:pt idx="2911">
                  <c:v>98218</c:v>
                </c:pt>
                <c:pt idx="2912">
                  <c:v>98220</c:v>
                </c:pt>
                <c:pt idx="2913">
                  <c:v>98221</c:v>
                </c:pt>
                <c:pt idx="2914">
                  <c:v>98225</c:v>
                </c:pt>
                <c:pt idx="2915">
                  <c:v>98227</c:v>
                </c:pt>
                <c:pt idx="2916">
                  <c:v>98228</c:v>
                </c:pt>
                <c:pt idx="2917">
                  <c:v>98232</c:v>
                </c:pt>
                <c:pt idx="2918">
                  <c:v>98237</c:v>
                </c:pt>
                <c:pt idx="2919">
                  <c:v>98241</c:v>
                </c:pt>
                <c:pt idx="2920">
                  <c:v>98246</c:v>
                </c:pt>
                <c:pt idx="2921">
                  <c:v>98248</c:v>
                </c:pt>
                <c:pt idx="2922">
                  <c:v>98252</c:v>
                </c:pt>
                <c:pt idx="2923">
                  <c:v>98257</c:v>
                </c:pt>
                <c:pt idx="2924">
                  <c:v>98261</c:v>
                </c:pt>
                <c:pt idx="2925">
                  <c:v>98265</c:v>
                </c:pt>
                <c:pt idx="2926">
                  <c:v>98266</c:v>
                </c:pt>
                <c:pt idx="2927">
                  <c:v>98271</c:v>
                </c:pt>
                <c:pt idx="2928">
                  <c:v>98273</c:v>
                </c:pt>
                <c:pt idx="2929">
                  <c:v>98275</c:v>
                </c:pt>
                <c:pt idx="2930">
                  <c:v>98279</c:v>
                </c:pt>
                <c:pt idx="2931">
                  <c:v>98284</c:v>
                </c:pt>
                <c:pt idx="2932">
                  <c:v>98287</c:v>
                </c:pt>
                <c:pt idx="2933">
                  <c:v>98292</c:v>
                </c:pt>
                <c:pt idx="2934">
                  <c:v>98296</c:v>
                </c:pt>
                <c:pt idx="2935">
                  <c:v>98298</c:v>
                </c:pt>
                <c:pt idx="2936">
                  <c:v>98303</c:v>
                </c:pt>
                <c:pt idx="2937">
                  <c:v>98305</c:v>
                </c:pt>
                <c:pt idx="2938">
                  <c:v>98309</c:v>
                </c:pt>
                <c:pt idx="2939">
                  <c:v>98312</c:v>
                </c:pt>
                <c:pt idx="2940">
                  <c:v>98318</c:v>
                </c:pt>
                <c:pt idx="2941">
                  <c:v>98319</c:v>
                </c:pt>
                <c:pt idx="2942">
                  <c:v>98327</c:v>
                </c:pt>
                <c:pt idx="2943">
                  <c:v>98333</c:v>
                </c:pt>
                <c:pt idx="2944">
                  <c:v>98342</c:v>
                </c:pt>
                <c:pt idx="2945">
                  <c:v>98346</c:v>
                </c:pt>
                <c:pt idx="2946">
                  <c:v>98349</c:v>
                </c:pt>
                <c:pt idx="2947">
                  <c:v>98353</c:v>
                </c:pt>
                <c:pt idx="2948">
                  <c:v>98354</c:v>
                </c:pt>
                <c:pt idx="2949">
                  <c:v>98357</c:v>
                </c:pt>
                <c:pt idx="2950">
                  <c:v>98358</c:v>
                </c:pt>
                <c:pt idx="2951">
                  <c:v>98363</c:v>
                </c:pt>
                <c:pt idx="2952">
                  <c:v>98365</c:v>
                </c:pt>
                <c:pt idx="2953">
                  <c:v>98370</c:v>
                </c:pt>
                <c:pt idx="2954">
                  <c:v>98371</c:v>
                </c:pt>
                <c:pt idx="2955">
                  <c:v>98375</c:v>
                </c:pt>
                <c:pt idx="2956">
                  <c:v>98378</c:v>
                </c:pt>
                <c:pt idx="2957">
                  <c:v>98380</c:v>
                </c:pt>
                <c:pt idx="2958">
                  <c:v>98381</c:v>
                </c:pt>
                <c:pt idx="2959">
                  <c:v>98383</c:v>
                </c:pt>
                <c:pt idx="2960">
                  <c:v>98386</c:v>
                </c:pt>
                <c:pt idx="2961">
                  <c:v>98387</c:v>
                </c:pt>
                <c:pt idx="2962">
                  <c:v>98390</c:v>
                </c:pt>
                <c:pt idx="2963">
                  <c:v>98392</c:v>
                </c:pt>
                <c:pt idx="2964">
                  <c:v>98396</c:v>
                </c:pt>
                <c:pt idx="2965">
                  <c:v>98399</c:v>
                </c:pt>
                <c:pt idx="2966">
                  <c:v>98400</c:v>
                </c:pt>
                <c:pt idx="2967">
                  <c:v>98402</c:v>
                </c:pt>
                <c:pt idx="2968">
                  <c:v>98405</c:v>
                </c:pt>
                <c:pt idx="2969">
                  <c:v>98406</c:v>
                </c:pt>
                <c:pt idx="2970">
                  <c:v>98411</c:v>
                </c:pt>
                <c:pt idx="2971">
                  <c:v>98417</c:v>
                </c:pt>
                <c:pt idx="2972">
                  <c:v>98420</c:v>
                </c:pt>
                <c:pt idx="2973">
                  <c:v>98423</c:v>
                </c:pt>
                <c:pt idx="2974">
                  <c:v>98424</c:v>
                </c:pt>
                <c:pt idx="2975">
                  <c:v>98429</c:v>
                </c:pt>
                <c:pt idx="2976">
                  <c:v>98433</c:v>
                </c:pt>
                <c:pt idx="2977">
                  <c:v>98435</c:v>
                </c:pt>
                <c:pt idx="2978">
                  <c:v>98438</c:v>
                </c:pt>
                <c:pt idx="2979">
                  <c:v>98439</c:v>
                </c:pt>
                <c:pt idx="2980">
                  <c:v>98442</c:v>
                </c:pt>
                <c:pt idx="2981">
                  <c:v>98443</c:v>
                </c:pt>
                <c:pt idx="2982">
                  <c:v>98448</c:v>
                </c:pt>
                <c:pt idx="2983">
                  <c:v>98450</c:v>
                </c:pt>
                <c:pt idx="2984">
                  <c:v>98453</c:v>
                </c:pt>
                <c:pt idx="2985">
                  <c:v>98454</c:v>
                </c:pt>
                <c:pt idx="2986">
                  <c:v>98459</c:v>
                </c:pt>
                <c:pt idx="2987">
                  <c:v>98461</c:v>
                </c:pt>
                <c:pt idx="2988">
                  <c:v>98463</c:v>
                </c:pt>
                <c:pt idx="2989">
                  <c:v>98465</c:v>
                </c:pt>
                <c:pt idx="2990">
                  <c:v>98467</c:v>
                </c:pt>
                <c:pt idx="2991">
                  <c:v>98471</c:v>
                </c:pt>
                <c:pt idx="2992">
                  <c:v>98473</c:v>
                </c:pt>
                <c:pt idx="2993">
                  <c:v>98476</c:v>
                </c:pt>
                <c:pt idx="2994">
                  <c:v>98479</c:v>
                </c:pt>
                <c:pt idx="2995">
                  <c:v>98482</c:v>
                </c:pt>
                <c:pt idx="2996">
                  <c:v>98483</c:v>
                </c:pt>
                <c:pt idx="2997">
                  <c:v>98485</c:v>
                </c:pt>
                <c:pt idx="2998">
                  <c:v>98490</c:v>
                </c:pt>
                <c:pt idx="2999">
                  <c:v>98491</c:v>
                </c:pt>
                <c:pt idx="3000">
                  <c:v>98496</c:v>
                </c:pt>
                <c:pt idx="3001">
                  <c:v>98502</c:v>
                </c:pt>
                <c:pt idx="3002">
                  <c:v>98504</c:v>
                </c:pt>
                <c:pt idx="3003">
                  <c:v>98506</c:v>
                </c:pt>
                <c:pt idx="3004">
                  <c:v>98511</c:v>
                </c:pt>
                <c:pt idx="3005">
                  <c:v>98515</c:v>
                </c:pt>
                <c:pt idx="3006">
                  <c:v>98516</c:v>
                </c:pt>
                <c:pt idx="3007">
                  <c:v>98519</c:v>
                </c:pt>
                <c:pt idx="3008">
                  <c:v>98521</c:v>
                </c:pt>
                <c:pt idx="3009">
                  <c:v>98523</c:v>
                </c:pt>
                <c:pt idx="3010">
                  <c:v>98526</c:v>
                </c:pt>
                <c:pt idx="3011">
                  <c:v>98529</c:v>
                </c:pt>
                <c:pt idx="3012">
                  <c:v>98530</c:v>
                </c:pt>
                <c:pt idx="3013">
                  <c:v>98534</c:v>
                </c:pt>
                <c:pt idx="3014">
                  <c:v>98536</c:v>
                </c:pt>
                <c:pt idx="3015">
                  <c:v>98541</c:v>
                </c:pt>
                <c:pt idx="3016">
                  <c:v>98543</c:v>
                </c:pt>
                <c:pt idx="3017">
                  <c:v>98545</c:v>
                </c:pt>
                <c:pt idx="3018">
                  <c:v>98549</c:v>
                </c:pt>
                <c:pt idx="3019">
                  <c:v>98551</c:v>
                </c:pt>
                <c:pt idx="3020">
                  <c:v>98556</c:v>
                </c:pt>
                <c:pt idx="3021">
                  <c:v>98558</c:v>
                </c:pt>
                <c:pt idx="3022">
                  <c:v>98563</c:v>
                </c:pt>
                <c:pt idx="3023">
                  <c:v>98568</c:v>
                </c:pt>
                <c:pt idx="3024">
                  <c:v>98572</c:v>
                </c:pt>
                <c:pt idx="3025">
                  <c:v>98574</c:v>
                </c:pt>
                <c:pt idx="3026">
                  <c:v>98576</c:v>
                </c:pt>
                <c:pt idx="3027">
                  <c:v>98579</c:v>
                </c:pt>
                <c:pt idx="3028">
                  <c:v>98583</c:v>
                </c:pt>
                <c:pt idx="3029">
                  <c:v>98587</c:v>
                </c:pt>
                <c:pt idx="3030">
                  <c:v>98589</c:v>
                </c:pt>
                <c:pt idx="3031">
                  <c:v>98592</c:v>
                </c:pt>
                <c:pt idx="3032">
                  <c:v>98594</c:v>
                </c:pt>
                <c:pt idx="3033">
                  <c:v>98597</c:v>
                </c:pt>
                <c:pt idx="3034">
                  <c:v>98598</c:v>
                </c:pt>
                <c:pt idx="3035">
                  <c:v>98601</c:v>
                </c:pt>
                <c:pt idx="3036">
                  <c:v>98604</c:v>
                </c:pt>
                <c:pt idx="3037">
                  <c:v>98608</c:v>
                </c:pt>
                <c:pt idx="3038">
                  <c:v>98610</c:v>
                </c:pt>
                <c:pt idx="3039">
                  <c:v>98613</c:v>
                </c:pt>
                <c:pt idx="3040">
                  <c:v>98616</c:v>
                </c:pt>
                <c:pt idx="3041">
                  <c:v>98617</c:v>
                </c:pt>
                <c:pt idx="3042">
                  <c:v>98618</c:v>
                </c:pt>
                <c:pt idx="3043">
                  <c:v>98620</c:v>
                </c:pt>
                <c:pt idx="3044">
                  <c:v>98622</c:v>
                </c:pt>
                <c:pt idx="3045">
                  <c:v>98623</c:v>
                </c:pt>
                <c:pt idx="3046">
                  <c:v>98626</c:v>
                </c:pt>
                <c:pt idx="3047">
                  <c:v>98630</c:v>
                </c:pt>
                <c:pt idx="3048">
                  <c:v>98633</c:v>
                </c:pt>
                <c:pt idx="3049">
                  <c:v>98636</c:v>
                </c:pt>
                <c:pt idx="3050">
                  <c:v>98638</c:v>
                </c:pt>
                <c:pt idx="3051">
                  <c:v>98640</c:v>
                </c:pt>
                <c:pt idx="3052">
                  <c:v>98641</c:v>
                </c:pt>
                <c:pt idx="3053">
                  <c:v>98644</c:v>
                </c:pt>
                <c:pt idx="3054">
                  <c:v>98647</c:v>
                </c:pt>
                <c:pt idx="3055">
                  <c:v>98650</c:v>
                </c:pt>
                <c:pt idx="3056">
                  <c:v>98651</c:v>
                </c:pt>
                <c:pt idx="3057">
                  <c:v>98653</c:v>
                </c:pt>
                <c:pt idx="3058">
                  <c:v>98657</c:v>
                </c:pt>
                <c:pt idx="3059">
                  <c:v>98659</c:v>
                </c:pt>
                <c:pt idx="3060">
                  <c:v>98662</c:v>
                </c:pt>
                <c:pt idx="3061">
                  <c:v>98668</c:v>
                </c:pt>
                <c:pt idx="3062">
                  <c:v>98675</c:v>
                </c:pt>
                <c:pt idx="3063">
                  <c:v>98680</c:v>
                </c:pt>
                <c:pt idx="3064">
                  <c:v>98684</c:v>
                </c:pt>
                <c:pt idx="3065">
                  <c:v>98688</c:v>
                </c:pt>
                <c:pt idx="3066">
                  <c:v>98694</c:v>
                </c:pt>
                <c:pt idx="3067">
                  <c:v>98695</c:v>
                </c:pt>
                <c:pt idx="3068">
                  <c:v>98697</c:v>
                </c:pt>
                <c:pt idx="3069">
                  <c:v>98701</c:v>
                </c:pt>
                <c:pt idx="3070">
                  <c:v>98703</c:v>
                </c:pt>
                <c:pt idx="3071">
                  <c:v>98704</c:v>
                </c:pt>
                <c:pt idx="3072">
                  <c:v>98705</c:v>
                </c:pt>
                <c:pt idx="3073">
                  <c:v>98707</c:v>
                </c:pt>
                <c:pt idx="3074">
                  <c:v>98711</c:v>
                </c:pt>
                <c:pt idx="3075">
                  <c:v>98714</c:v>
                </c:pt>
                <c:pt idx="3076">
                  <c:v>98716</c:v>
                </c:pt>
                <c:pt idx="3077">
                  <c:v>98717</c:v>
                </c:pt>
                <c:pt idx="3078">
                  <c:v>98720</c:v>
                </c:pt>
                <c:pt idx="3079">
                  <c:v>98721</c:v>
                </c:pt>
                <c:pt idx="3080">
                  <c:v>98723</c:v>
                </c:pt>
                <c:pt idx="3081">
                  <c:v>98726</c:v>
                </c:pt>
                <c:pt idx="3082">
                  <c:v>98730</c:v>
                </c:pt>
                <c:pt idx="3083">
                  <c:v>98731</c:v>
                </c:pt>
                <c:pt idx="3084">
                  <c:v>98732</c:v>
                </c:pt>
                <c:pt idx="3085">
                  <c:v>98733</c:v>
                </c:pt>
                <c:pt idx="3086">
                  <c:v>98736</c:v>
                </c:pt>
                <c:pt idx="3087">
                  <c:v>98739</c:v>
                </c:pt>
                <c:pt idx="3088">
                  <c:v>98743</c:v>
                </c:pt>
                <c:pt idx="3089">
                  <c:v>98744</c:v>
                </c:pt>
                <c:pt idx="3090">
                  <c:v>98748</c:v>
                </c:pt>
                <c:pt idx="3091">
                  <c:v>98752</c:v>
                </c:pt>
                <c:pt idx="3092">
                  <c:v>98754</c:v>
                </c:pt>
                <c:pt idx="3093">
                  <c:v>98757</c:v>
                </c:pt>
                <c:pt idx="3094">
                  <c:v>98760</c:v>
                </c:pt>
                <c:pt idx="3095">
                  <c:v>98763</c:v>
                </c:pt>
                <c:pt idx="3096">
                  <c:v>98767</c:v>
                </c:pt>
                <c:pt idx="3097">
                  <c:v>98769</c:v>
                </c:pt>
                <c:pt idx="3098">
                  <c:v>98772</c:v>
                </c:pt>
                <c:pt idx="3099">
                  <c:v>98773</c:v>
                </c:pt>
                <c:pt idx="3100">
                  <c:v>98774</c:v>
                </c:pt>
                <c:pt idx="3101">
                  <c:v>98780</c:v>
                </c:pt>
                <c:pt idx="3102">
                  <c:v>98783</c:v>
                </c:pt>
                <c:pt idx="3103">
                  <c:v>98786</c:v>
                </c:pt>
                <c:pt idx="3104">
                  <c:v>98790</c:v>
                </c:pt>
                <c:pt idx="3105">
                  <c:v>98792</c:v>
                </c:pt>
                <c:pt idx="3106">
                  <c:v>98793</c:v>
                </c:pt>
                <c:pt idx="3107">
                  <c:v>98794</c:v>
                </c:pt>
                <c:pt idx="3108">
                  <c:v>98796</c:v>
                </c:pt>
                <c:pt idx="3109">
                  <c:v>98798</c:v>
                </c:pt>
                <c:pt idx="3110">
                  <c:v>98801</c:v>
                </c:pt>
                <c:pt idx="3111">
                  <c:v>98803</c:v>
                </c:pt>
                <c:pt idx="3112">
                  <c:v>98804</c:v>
                </c:pt>
                <c:pt idx="3113">
                  <c:v>98806</c:v>
                </c:pt>
                <c:pt idx="3114">
                  <c:v>98811</c:v>
                </c:pt>
                <c:pt idx="3115">
                  <c:v>98812</c:v>
                </c:pt>
                <c:pt idx="3116">
                  <c:v>98814</c:v>
                </c:pt>
                <c:pt idx="3117">
                  <c:v>98819</c:v>
                </c:pt>
                <c:pt idx="3118">
                  <c:v>98821</c:v>
                </c:pt>
                <c:pt idx="3119">
                  <c:v>98823</c:v>
                </c:pt>
                <c:pt idx="3120">
                  <c:v>98824</c:v>
                </c:pt>
                <c:pt idx="3121">
                  <c:v>98825</c:v>
                </c:pt>
                <c:pt idx="3122">
                  <c:v>98829</c:v>
                </c:pt>
                <c:pt idx="3123">
                  <c:v>98831</c:v>
                </c:pt>
                <c:pt idx="3124">
                  <c:v>98836</c:v>
                </c:pt>
                <c:pt idx="3125">
                  <c:v>98837</c:v>
                </c:pt>
                <c:pt idx="3126">
                  <c:v>98842</c:v>
                </c:pt>
                <c:pt idx="3127">
                  <c:v>98847</c:v>
                </c:pt>
                <c:pt idx="3128">
                  <c:v>98850</c:v>
                </c:pt>
                <c:pt idx="3129">
                  <c:v>98852</c:v>
                </c:pt>
                <c:pt idx="3130">
                  <c:v>98855</c:v>
                </c:pt>
                <c:pt idx="3131">
                  <c:v>98856</c:v>
                </c:pt>
                <c:pt idx="3132">
                  <c:v>98858</c:v>
                </c:pt>
                <c:pt idx="3133">
                  <c:v>98862</c:v>
                </c:pt>
                <c:pt idx="3134">
                  <c:v>98865</c:v>
                </c:pt>
                <c:pt idx="3135">
                  <c:v>98866</c:v>
                </c:pt>
                <c:pt idx="3136">
                  <c:v>98868</c:v>
                </c:pt>
                <c:pt idx="3137">
                  <c:v>98872</c:v>
                </c:pt>
                <c:pt idx="3138">
                  <c:v>98875</c:v>
                </c:pt>
                <c:pt idx="3139">
                  <c:v>98877</c:v>
                </c:pt>
                <c:pt idx="3140">
                  <c:v>98879</c:v>
                </c:pt>
                <c:pt idx="3141">
                  <c:v>98882</c:v>
                </c:pt>
                <c:pt idx="3142">
                  <c:v>98884</c:v>
                </c:pt>
                <c:pt idx="3143">
                  <c:v>98887</c:v>
                </c:pt>
                <c:pt idx="3144">
                  <c:v>98889</c:v>
                </c:pt>
                <c:pt idx="3145">
                  <c:v>98890</c:v>
                </c:pt>
                <c:pt idx="3146">
                  <c:v>98892</c:v>
                </c:pt>
                <c:pt idx="3147">
                  <c:v>98893</c:v>
                </c:pt>
                <c:pt idx="3148">
                  <c:v>98895</c:v>
                </c:pt>
                <c:pt idx="3149">
                  <c:v>98896</c:v>
                </c:pt>
                <c:pt idx="3150">
                  <c:v>98898</c:v>
                </c:pt>
                <c:pt idx="3151">
                  <c:v>98899</c:v>
                </c:pt>
                <c:pt idx="3152">
                  <c:v>98900</c:v>
                </c:pt>
                <c:pt idx="3153">
                  <c:v>98901</c:v>
                </c:pt>
                <c:pt idx="3154">
                  <c:v>98902</c:v>
                </c:pt>
                <c:pt idx="3155">
                  <c:v>98905</c:v>
                </c:pt>
                <c:pt idx="3156">
                  <c:v>98907</c:v>
                </c:pt>
                <c:pt idx="3157">
                  <c:v>98909</c:v>
                </c:pt>
                <c:pt idx="3158">
                  <c:v>98912</c:v>
                </c:pt>
                <c:pt idx="3159">
                  <c:v>98914</c:v>
                </c:pt>
                <c:pt idx="3160">
                  <c:v>98916</c:v>
                </c:pt>
                <c:pt idx="3161">
                  <c:v>98918</c:v>
                </c:pt>
                <c:pt idx="3162">
                  <c:v>98920</c:v>
                </c:pt>
                <c:pt idx="3163">
                  <c:v>98922</c:v>
                </c:pt>
                <c:pt idx="3164">
                  <c:v>98926</c:v>
                </c:pt>
                <c:pt idx="3165">
                  <c:v>98930</c:v>
                </c:pt>
                <c:pt idx="3166">
                  <c:v>98931</c:v>
                </c:pt>
                <c:pt idx="3167">
                  <c:v>98933</c:v>
                </c:pt>
                <c:pt idx="3168">
                  <c:v>98937</c:v>
                </c:pt>
                <c:pt idx="3169">
                  <c:v>98938</c:v>
                </c:pt>
                <c:pt idx="3170">
                  <c:v>98940</c:v>
                </c:pt>
                <c:pt idx="3171">
                  <c:v>98942</c:v>
                </c:pt>
                <c:pt idx="3172">
                  <c:v>98943</c:v>
                </c:pt>
                <c:pt idx="3173">
                  <c:v>98945</c:v>
                </c:pt>
                <c:pt idx="3174">
                  <c:v>98947</c:v>
                </c:pt>
                <c:pt idx="3175">
                  <c:v>98949</c:v>
                </c:pt>
                <c:pt idx="3176">
                  <c:v>98950</c:v>
                </c:pt>
                <c:pt idx="3177">
                  <c:v>98951</c:v>
                </c:pt>
                <c:pt idx="3178">
                  <c:v>98954</c:v>
                </c:pt>
                <c:pt idx="3179">
                  <c:v>98955</c:v>
                </c:pt>
                <c:pt idx="3180">
                  <c:v>98956</c:v>
                </c:pt>
                <c:pt idx="3181">
                  <c:v>98959</c:v>
                </c:pt>
                <c:pt idx="3182">
                  <c:v>98960</c:v>
                </c:pt>
                <c:pt idx="3183">
                  <c:v>98962</c:v>
                </c:pt>
                <c:pt idx="3184">
                  <c:v>98963</c:v>
                </c:pt>
                <c:pt idx="3185">
                  <c:v>98967</c:v>
                </c:pt>
                <c:pt idx="3186">
                  <c:v>98968</c:v>
                </c:pt>
                <c:pt idx="3187">
                  <c:v>98971</c:v>
                </c:pt>
                <c:pt idx="3188">
                  <c:v>98972</c:v>
                </c:pt>
                <c:pt idx="3189">
                  <c:v>98975</c:v>
                </c:pt>
                <c:pt idx="3190">
                  <c:v>98981</c:v>
                </c:pt>
                <c:pt idx="3191">
                  <c:v>98983</c:v>
                </c:pt>
                <c:pt idx="3192">
                  <c:v>98984</c:v>
                </c:pt>
                <c:pt idx="3193">
                  <c:v>98989</c:v>
                </c:pt>
                <c:pt idx="3194">
                  <c:v>98993</c:v>
                </c:pt>
                <c:pt idx="3195">
                  <c:v>98994</c:v>
                </c:pt>
                <c:pt idx="3196">
                  <c:v>98996</c:v>
                </c:pt>
                <c:pt idx="3197">
                  <c:v>98997</c:v>
                </c:pt>
                <c:pt idx="3198">
                  <c:v>98999</c:v>
                </c:pt>
                <c:pt idx="3199">
                  <c:v>99004</c:v>
                </c:pt>
                <c:pt idx="3200">
                  <c:v>99007</c:v>
                </c:pt>
                <c:pt idx="3201">
                  <c:v>99010</c:v>
                </c:pt>
                <c:pt idx="3202">
                  <c:v>99011</c:v>
                </c:pt>
                <c:pt idx="3203">
                  <c:v>99017</c:v>
                </c:pt>
                <c:pt idx="3204">
                  <c:v>99021</c:v>
                </c:pt>
                <c:pt idx="3205">
                  <c:v>99024</c:v>
                </c:pt>
                <c:pt idx="3206">
                  <c:v>99027</c:v>
                </c:pt>
                <c:pt idx="3207">
                  <c:v>99028</c:v>
                </c:pt>
                <c:pt idx="3208">
                  <c:v>99029</c:v>
                </c:pt>
                <c:pt idx="3209">
                  <c:v>99032</c:v>
                </c:pt>
                <c:pt idx="3210">
                  <c:v>99033</c:v>
                </c:pt>
                <c:pt idx="3211">
                  <c:v>99034</c:v>
                </c:pt>
                <c:pt idx="3212">
                  <c:v>99039</c:v>
                </c:pt>
                <c:pt idx="3213">
                  <c:v>99042</c:v>
                </c:pt>
                <c:pt idx="3214">
                  <c:v>99043</c:v>
                </c:pt>
                <c:pt idx="3215">
                  <c:v>99044</c:v>
                </c:pt>
                <c:pt idx="3216">
                  <c:v>99046</c:v>
                </c:pt>
                <c:pt idx="3217">
                  <c:v>99048</c:v>
                </c:pt>
                <c:pt idx="3218">
                  <c:v>99050</c:v>
                </c:pt>
                <c:pt idx="3219">
                  <c:v>99051</c:v>
                </c:pt>
                <c:pt idx="3220">
                  <c:v>99054</c:v>
                </c:pt>
                <c:pt idx="3221">
                  <c:v>99058</c:v>
                </c:pt>
                <c:pt idx="3222">
                  <c:v>99059</c:v>
                </c:pt>
                <c:pt idx="3223">
                  <c:v>99061</c:v>
                </c:pt>
                <c:pt idx="3224">
                  <c:v>99064</c:v>
                </c:pt>
                <c:pt idx="3225">
                  <c:v>99066</c:v>
                </c:pt>
                <c:pt idx="3226">
                  <c:v>99067</c:v>
                </c:pt>
                <c:pt idx="3227">
                  <c:v>99069</c:v>
                </c:pt>
                <c:pt idx="3228">
                  <c:v>99070</c:v>
                </c:pt>
                <c:pt idx="3229">
                  <c:v>99072</c:v>
                </c:pt>
                <c:pt idx="3230">
                  <c:v>99073</c:v>
                </c:pt>
                <c:pt idx="3231">
                  <c:v>99074</c:v>
                </c:pt>
                <c:pt idx="3232">
                  <c:v>99075</c:v>
                </c:pt>
                <c:pt idx="3233">
                  <c:v>99076</c:v>
                </c:pt>
                <c:pt idx="3234">
                  <c:v>99079</c:v>
                </c:pt>
                <c:pt idx="3235">
                  <c:v>99080</c:v>
                </c:pt>
                <c:pt idx="3236">
                  <c:v>99083</c:v>
                </c:pt>
                <c:pt idx="3237">
                  <c:v>99085</c:v>
                </c:pt>
                <c:pt idx="3238">
                  <c:v>99086</c:v>
                </c:pt>
                <c:pt idx="3239">
                  <c:v>99088</c:v>
                </c:pt>
                <c:pt idx="3240">
                  <c:v>99089</c:v>
                </c:pt>
                <c:pt idx="3241">
                  <c:v>99090</c:v>
                </c:pt>
                <c:pt idx="3242">
                  <c:v>99093</c:v>
                </c:pt>
                <c:pt idx="3243">
                  <c:v>99094</c:v>
                </c:pt>
                <c:pt idx="3244">
                  <c:v>99097</c:v>
                </c:pt>
                <c:pt idx="3245">
                  <c:v>99098</c:v>
                </c:pt>
                <c:pt idx="3246">
                  <c:v>99099</c:v>
                </c:pt>
                <c:pt idx="3247">
                  <c:v>99101</c:v>
                </c:pt>
                <c:pt idx="3248">
                  <c:v>99103</c:v>
                </c:pt>
                <c:pt idx="3249">
                  <c:v>99105</c:v>
                </c:pt>
                <c:pt idx="3250">
                  <c:v>99108</c:v>
                </c:pt>
                <c:pt idx="3251">
                  <c:v>99110</c:v>
                </c:pt>
                <c:pt idx="3252">
                  <c:v>99112</c:v>
                </c:pt>
                <c:pt idx="3253">
                  <c:v>99114</c:v>
                </c:pt>
                <c:pt idx="3254">
                  <c:v>99116</c:v>
                </c:pt>
                <c:pt idx="3255">
                  <c:v>99118</c:v>
                </c:pt>
                <c:pt idx="3256">
                  <c:v>99119</c:v>
                </c:pt>
                <c:pt idx="3257">
                  <c:v>99121</c:v>
                </c:pt>
                <c:pt idx="3258">
                  <c:v>99122</c:v>
                </c:pt>
                <c:pt idx="3259">
                  <c:v>99123</c:v>
                </c:pt>
                <c:pt idx="3260">
                  <c:v>99126</c:v>
                </c:pt>
                <c:pt idx="3261">
                  <c:v>99127</c:v>
                </c:pt>
                <c:pt idx="3262">
                  <c:v>99130</c:v>
                </c:pt>
                <c:pt idx="3263">
                  <c:v>99132</c:v>
                </c:pt>
                <c:pt idx="3264">
                  <c:v>99133</c:v>
                </c:pt>
                <c:pt idx="3265">
                  <c:v>99135</c:v>
                </c:pt>
                <c:pt idx="3266">
                  <c:v>99139</c:v>
                </c:pt>
                <c:pt idx="3267">
                  <c:v>99140</c:v>
                </c:pt>
                <c:pt idx="3268">
                  <c:v>99143</c:v>
                </c:pt>
                <c:pt idx="3269">
                  <c:v>99144</c:v>
                </c:pt>
                <c:pt idx="3270">
                  <c:v>99145</c:v>
                </c:pt>
                <c:pt idx="3271">
                  <c:v>99148</c:v>
                </c:pt>
                <c:pt idx="3272">
                  <c:v>99150</c:v>
                </c:pt>
                <c:pt idx="3273">
                  <c:v>99152</c:v>
                </c:pt>
                <c:pt idx="3274">
                  <c:v>99154</c:v>
                </c:pt>
                <c:pt idx="3275">
                  <c:v>99157</c:v>
                </c:pt>
                <c:pt idx="3276">
                  <c:v>99159</c:v>
                </c:pt>
                <c:pt idx="3277">
                  <c:v>99161</c:v>
                </c:pt>
                <c:pt idx="3278">
                  <c:v>99162</c:v>
                </c:pt>
                <c:pt idx="3279">
                  <c:v>99165</c:v>
                </c:pt>
                <c:pt idx="3280">
                  <c:v>99166</c:v>
                </c:pt>
                <c:pt idx="3281">
                  <c:v>99167</c:v>
                </c:pt>
                <c:pt idx="3282">
                  <c:v>99168</c:v>
                </c:pt>
                <c:pt idx="3283">
                  <c:v>99170</c:v>
                </c:pt>
                <c:pt idx="3284">
                  <c:v>99171</c:v>
                </c:pt>
                <c:pt idx="3285">
                  <c:v>99173</c:v>
                </c:pt>
                <c:pt idx="3286">
                  <c:v>99174</c:v>
                </c:pt>
                <c:pt idx="3287">
                  <c:v>99175</c:v>
                </c:pt>
                <c:pt idx="3288">
                  <c:v>99176</c:v>
                </c:pt>
                <c:pt idx="3289">
                  <c:v>99177</c:v>
                </c:pt>
                <c:pt idx="3290">
                  <c:v>99178</c:v>
                </c:pt>
                <c:pt idx="3291">
                  <c:v>99179</c:v>
                </c:pt>
                <c:pt idx="3292">
                  <c:v>99181</c:v>
                </c:pt>
                <c:pt idx="3293">
                  <c:v>99182</c:v>
                </c:pt>
                <c:pt idx="3294">
                  <c:v>99184</c:v>
                </c:pt>
                <c:pt idx="3295">
                  <c:v>99186</c:v>
                </c:pt>
                <c:pt idx="3296">
                  <c:v>99187</c:v>
                </c:pt>
                <c:pt idx="3297">
                  <c:v>99190</c:v>
                </c:pt>
                <c:pt idx="3298">
                  <c:v>99191</c:v>
                </c:pt>
                <c:pt idx="3299">
                  <c:v>99192</c:v>
                </c:pt>
                <c:pt idx="3300">
                  <c:v>99198</c:v>
                </c:pt>
                <c:pt idx="3301">
                  <c:v>99201</c:v>
                </c:pt>
                <c:pt idx="3302">
                  <c:v>99203</c:v>
                </c:pt>
                <c:pt idx="3303">
                  <c:v>99204</c:v>
                </c:pt>
                <c:pt idx="3304">
                  <c:v>99205</c:v>
                </c:pt>
                <c:pt idx="3305">
                  <c:v>99207</c:v>
                </c:pt>
                <c:pt idx="3306">
                  <c:v>99208</c:v>
                </c:pt>
                <c:pt idx="3307">
                  <c:v>99209</c:v>
                </c:pt>
                <c:pt idx="3308">
                  <c:v>99211</c:v>
                </c:pt>
                <c:pt idx="3309">
                  <c:v>99215</c:v>
                </c:pt>
                <c:pt idx="3310">
                  <c:v>99217</c:v>
                </c:pt>
                <c:pt idx="3311">
                  <c:v>99219</c:v>
                </c:pt>
                <c:pt idx="3312">
                  <c:v>99220</c:v>
                </c:pt>
                <c:pt idx="3313">
                  <c:v>99221</c:v>
                </c:pt>
                <c:pt idx="3314">
                  <c:v>99222</c:v>
                </c:pt>
                <c:pt idx="3315">
                  <c:v>99224</c:v>
                </c:pt>
                <c:pt idx="3316">
                  <c:v>99226</c:v>
                </c:pt>
                <c:pt idx="3317">
                  <c:v>99228</c:v>
                </c:pt>
                <c:pt idx="3318">
                  <c:v>99229</c:v>
                </c:pt>
                <c:pt idx="3319">
                  <c:v>99230</c:v>
                </c:pt>
                <c:pt idx="3320">
                  <c:v>99231</c:v>
                </c:pt>
                <c:pt idx="3321">
                  <c:v>99233</c:v>
                </c:pt>
                <c:pt idx="3322">
                  <c:v>99236</c:v>
                </c:pt>
                <c:pt idx="3323">
                  <c:v>99237</c:v>
                </c:pt>
                <c:pt idx="3324">
                  <c:v>99238</c:v>
                </c:pt>
                <c:pt idx="3325">
                  <c:v>99239</c:v>
                </c:pt>
                <c:pt idx="3326">
                  <c:v>99241</c:v>
                </c:pt>
                <c:pt idx="3327">
                  <c:v>99242</c:v>
                </c:pt>
                <c:pt idx="3328">
                  <c:v>99247</c:v>
                </c:pt>
                <c:pt idx="3329">
                  <c:v>99250</c:v>
                </c:pt>
                <c:pt idx="3330">
                  <c:v>99251</c:v>
                </c:pt>
                <c:pt idx="3331">
                  <c:v>99253</c:v>
                </c:pt>
                <c:pt idx="3332">
                  <c:v>99254</c:v>
                </c:pt>
                <c:pt idx="3333">
                  <c:v>99256</c:v>
                </c:pt>
                <c:pt idx="3334">
                  <c:v>99257</c:v>
                </c:pt>
                <c:pt idx="3335">
                  <c:v>99258</c:v>
                </c:pt>
                <c:pt idx="3336">
                  <c:v>99260</c:v>
                </c:pt>
                <c:pt idx="3337">
                  <c:v>99262</c:v>
                </c:pt>
                <c:pt idx="3338">
                  <c:v>99264</c:v>
                </c:pt>
                <c:pt idx="3339">
                  <c:v>99266</c:v>
                </c:pt>
                <c:pt idx="3340">
                  <c:v>99269</c:v>
                </c:pt>
                <c:pt idx="3341">
                  <c:v>99270</c:v>
                </c:pt>
                <c:pt idx="3342">
                  <c:v>99272</c:v>
                </c:pt>
                <c:pt idx="3343">
                  <c:v>99273</c:v>
                </c:pt>
                <c:pt idx="3344">
                  <c:v>99274</c:v>
                </c:pt>
                <c:pt idx="3345">
                  <c:v>99275</c:v>
                </c:pt>
                <c:pt idx="3346">
                  <c:v>99276</c:v>
                </c:pt>
                <c:pt idx="3347">
                  <c:v>99277</c:v>
                </c:pt>
                <c:pt idx="3348">
                  <c:v>99278</c:v>
                </c:pt>
                <c:pt idx="3349">
                  <c:v>99281</c:v>
                </c:pt>
                <c:pt idx="3350">
                  <c:v>99283</c:v>
                </c:pt>
                <c:pt idx="3351">
                  <c:v>99284</c:v>
                </c:pt>
                <c:pt idx="3352">
                  <c:v>99287</c:v>
                </c:pt>
                <c:pt idx="3353">
                  <c:v>99288</c:v>
                </c:pt>
                <c:pt idx="3354">
                  <c:v>99289</c:v>
                </c:pt>
                <c:pt idx="3355">
                  <c:v>99291</c:v>
                </c:pt>
                <c:pt idx="3356">
                  <c:v>99292</c:v>
                </c:pt>
                <c:pt idx="3357">
                  <c:v>99294</c:v>
                </c:pt>
                <c:pt idx="3358">
                  <c:v>99295</c:v>
                </c:pt>
                <c:pt idx="3359">
                  <c:v>99296</c:v>
                </c:pt>
                <c:pt idx="3360">
                  <c:v>99297</c:v>
                </c:pt>
                <c:pt idx="3361">
                  <c:v>99298</c:v>
                </c:pt>
                <c:pt idx="3362">
                  <c:v>99299</c:v>
                </c:pt>
                <c:pt idx="3363">
                  <c:v>99300</c:v>
                </c:pt>
                <c:pt idx="3364">
                  <c:v>99302</c:v>
                </c:pt>
                <c:pt idx="3365">
                  <c:v>99305</c:v>
                </c:pt>
                <c:pt idx="3366">
                  <c:v>99306</c:v>
                </c:pt>
                <c:pt idx="3367">
                  <c:v>99308</c:v>
                </c:pt>
                <c:pt idx="3368">
                  <c:v>99311</c:v>
                </c:pt>
                <c:pt idx="3369">
                  <c:v>99313</c:v>
                </c:pt>
                <c:pt idx="3370">
                  <c:v>99314</c:v>
                </c:pt>
                <c:pt idx="3371">
                  <c:v>99315</c:v>
                </c:pt>
                <c:pt idx="3372">
                  <c:v>99316</c:v>
                </c:pt>
                <c:pt idx="3373">
                  <c:v>99318</c:v>
                </c:pt>
                <c:pt idx="3374">
                  <c:v>99319</c:v>
                </c:pt>
                <c:pt idx="3375">
                  <c:v>99320</c:v>
                </c:pt>
                <c:pt idx="3376">
                  <c:v>99323</c:v>
                </c:pt>
                <c:pt idx="3377">
                  <c:v>99324</c:v>
                </c:pt>
                <c:pt idx="3378">
                  <c:v>99325</c:v>
                </c:pt>
                <c:pt idx="3379">
                  <c:v>99327</c:v>
                </c:pt>
                <c:pt idx="3380">
                  <c:v>99329</c:v>
                </c:pt>
                <c:pt idx="3381">
                  <c:v>99330</c:v>
                </c:pt>
                <c:pt idx="3382">
                  <c:v>99331</c:v>
                </c:pt>
                <c:pt idx="3383">
                  <c:v>99332</c:v>
                </c:pt>
                <c:pt idx="3384">
                  <c:v>99333</c:v>
                </c:pt>
                <c:pt idx="3385">
                  <c:v>99334</c:v>
                </c:pt>
                <c:pt idx="3386">
                  <c:v>99335</c:v>
                </c:pt>
                <c:pt idx="3387">
                  <c:v>99338</c:v>
                </c:pt>
                <c:pt idx="3388">
                  <c:v>99339</c:v>
                </c:pt>
                <c:pt idx="3389">
                  <c:v>99341</c:v>
                </c:pt>
                <c:pt idx="3390">
                  <c:v>99343</c:v>
                </c:pt>
                <c:pt idx="3391">
                  <c:v>99344</c:v>
                </c:pt>
                <c:pt idx="3392">
                  <c:v>99346</c:v>
                </c:pt>
                <c:pt idx="3393">
                  <c:v>99348</c:v>
                </c:pt>
                <c:pt idx="3394">
                  <c:v>99349</c:v>
                </c:pt>
                <c:pt idx="3395">
                  <c:v>99350</c:v>
                </c:pt>
                <c:pt idx="3396">
                  <c:v>99351</c:v>
                </c:pt>
                <c:pt idx="3397">
                  <c:v>99353</c:v>
                </c:pt>
                <c:pt idx="3398">
                  <c:v>99355</c:v>
                </c:pt>
                <c:pt idx="3399">
                  <c:v>99356</c:v>
                </c:pt>
                <c:pt idx="3400">
                  <c:v>99357</c:v>
                </c:pt>
                <c:pt idx="3401">
                  <c:v>99358</c:v>
                </c:pt>
                <c:pt idx="3402">
                  <c:v>99359</c:v>
                </c:pt>
                <c:pt idx="3403">
                  <c:v>99360</c:v>
                </c:pt>
                <c:pt idx="3404">
                  <c:v>99363</c:v>
                </c:pt>
                <c:pt idx="3405">
                  <c:v>99364</c:v>
                </c:pt>
                <c:pt idx="3406">
                  <c:v>99366</c:v>
                </c:pt>
                <c:pt idx="3407">
                  <c:v>99367</c:v>
                </c:pt>
                <c:pt idx="3408">
                  <c:v>99368</c:v>
                </c:pt>
                <c:pt idx="3409">
                  <c:v>99370</c:v>
                </c:pt>
                <c:pt idx="3410">
                  <c:v>99372</c:v>
                </c:pt>
                <c:pt idx="3411">
                  <c:v>99373</c:v>
                </c:pt>
                <c:pt idx="3412">
                  <c:v>99374</c:v>
                </c:pt>
                <c:pt idx="3413">
                  <c:v>99375</c:v>
                </c:pt>
                <c:pt idx="3414">
                  <c:v>99376</c:v>
                </c:pt>
                <c:pt idx="3415">
                  <c:v>99378</c:v>
                </c:pt>
                <c:pt idx="3416">
                  <c:v>99383</c:v>
                </c:pt>
                <c:pt idx="3417">
                  <c:v>99384</c:v>
                </c:pt>
                <c:pt idx="3418">
                  <c:v>99386</c:v>
                </c:pt>
                <c:pt idx="3419">
                  <c:v>99387</c:v>
                </c:pt>
                <c:pt idx="3420">
                  <c:v>99389</c:v>
                </c:pt>
                <c:pt idx="3421">
                  <c:v>99390</c:v>
                </c:pt>
                <c:pt idx="3422">
                  <c:v>99391</c:v>
                </c:pt>
                <c:pt idx="3423">
                  <c:v>99393</c:v>
                </c:pt>
                <c:pt idx="3424">
                  <c:v>99395</c:v>
                </c:pt>
                <c:pt idx="3425">
                  <c:v>99396</c:v>
                </c:pt>
                <c:pt idx="3426">
                  <c:v>99397</c:v>
                </c:pt>
                <c:pt idx="3427">
                  <c:v>99398</c:v>
                </c:pt>
                <c:pt idx="3428">
                  <c:v>99399</c:v>
                </c:pt>
                <c:pt idx="3429">
                  <c:v>99400</c:v>
                </c:pt>
                <c:pt idx="3430">
                  <c:v>99401</c:v>
                </c:pt>
                <c:pt idx="3431">
                  <c:v>99402</c:v>
                </c:pt>
                <c:pt idx="3432">
                  <c:v>99403</c:v>
                </c:pt>
                <c:pt idx="3433">
                  <c:v>99404</c:v>
                </c:pt>
                <c:pt idx="3434">
                  <c:v>99405</c:v>
                </c:pt>
                <c:pt idx="3435">
                  <c:v>99407</c:v>
                </c:pt>
                <c:pt idx="3436">
                  <c:v>99408</c:v>
                </c:pt>
                <c:pt idx="3437">
                  <c:v>99409</c:v>
                </c:pt>
                <c:pt idx="3438">
                  <c:v>99410</c:v>
                </c:pt>
                <c:pt idx="3439">
                  <c:v>99411</c:v>
                </c:pt>
                <c:pt idx="3440">
                  <c:v>99413</c:v>
                </c:pt>
                <c:pt idx="3441">
                  <c:v>99415</c:v>
                </c:pt>
                <c:pt idx="3442">
                  <c:v>99417</c:v>
                </c:pt>
                <c:pt idx="3443">
                  <c:v>99418</c:v>
                </c:pt>
                <c:pt idx="3444">
                  <c:v>99420</c:v>
                </c:pt>
                <c:pt idx="3445">
                  <c:v>99421</c:v>
                </c:pt>
                <c:pt idx="3446">
                  <c:v>99423</c:v>
                </c:pt>
                <c:pt idx="3447">
                  <c:v>99424</c:v>
                </c:pt>
                <c:pt idx="3448">
                  <c:v>99425</c:v>
                </c:pt>
                <c:pt idx="3449">
                  <c:v>99426</c:v>
                </c:pt>
                <c:pt idx="3450">
                  <c:v>99427</c:v>
                </c:pt>
                <c:pt idx="3451">
                  <c:v>99428</c:v>
                </c:pt>
                <c:pt idx="3452">
                  <c:v>99430</c:v>
                </c:pt>
                <c:pt idx="3453">
                  <c:v>99431</c:v>
                </c:pt>
                <c:pt idx="3454">
                  <c:v>99432</c:v>
                </c:pt>
                <c:pt idx="3455">
                  <c:v>99433</c:v>
                </c:pt>
                <c:pt idx="3456">
                  <c:v>99436</c:v>
                </c:pt>
                <c:pt idx="3457">
                  <c:v>99437</c:v>
                </c:pt>
                <c:pt idx="3458">
                  <c:v>99438</c:v>
                </c:pt>
                <c:pt idx="3459">
                  <c:v>99439</c:v>
                </c:pt>
                <c:pt idx="3460">
                  <c:v>99440</c:v>
                </c:pt>
                <c:pt idx="3461">
                  <c:v>99445</c:v>
                </c:pt>
                <c:pt idx="3462">
                  <c:v>99446</c:v>
                </c:pt>
                <c:pt idx="3463">
                  <c:v>99448</c:v>
                </c:pt>
                <c:pt idx="3464">
                  <c:v>99449</c:v>
                </c:pt>
                <c:pt idx="3465">
                  <c:v>99450</c:v>
                </c:pt>
                <c:pt idx="3466">
                  <c:v>99452</c:v>
                </c:pt>
                <c:pt idx="3467">
                  <c:v>99453</c:v>
                </c:pt>
                <c:pt idx="3468">
                  <c:v>99454</c:v>
                </c:pt>
                <c:pt idx="3469">
                  <c:v>99455</c:v>
                </c:pt>
                <c:pt idx="3470">
                  <c:v>99457</c:v>
                </c:pt>
                <c:pt idx="3471">
                  <c:v>99458</c:v>
                </c:pt>
                <c:pt idx="3472">
                  <c:v>99459</c:v>
                </c:pt>
                <c:pt idx="3473">
                  <c:v>99460</c:v>
                </c:pt>
                <c:pt idx="3474">
                  <c:v>99462</c:v>
                </c:pt>
                <c:pt idx="3475">
                  <c:v>99463</c:v>
                </c:pt>
                <c:pt idx="3476">
                  <c:v>99464</c:v>
                </c:pt>
                <c:pt idx="3477">
                  <c:v>99466</c:v>
                </c:pt>
                <c:pt idx="3478">
                  <c:v>99467</c:v>
                </c:pt>
                <c:pt idx="3479">
                  <c:v>99468</c:v>
                </c:pt>
                <c:pt idx="3480">
                  <c:v>99470</c:v>
                </c:pt>
                <c:pt idx="3481">
                  <c:v>99471</c:v>
                </c:pt>
                <c:pt idx="3482">
                  <c:v>99472</c:v>
                </c:pt>
                <c:pt idx="3483">
                  <c:v>99474</c:v>
                </c:pt>
                <c:pt idx="3484">
                  <c:v>99475</c:v>
                </c:pt>
                <c:pt idx="3485">
                  <c:v>99476</c:v>
                </c:pt>
                <c:pt idx="3486">
                  <c:v>99477</c:v>
                </c:pt>
                <c:pt idx="3487">
                  <c:v>99478</c:v>
                </c:pt>
                <c:pt idx="3488">
                  <c:v>99479</c:v>
                </c:pt>
                <c:pt idx="3489">
                  <c:v>99480</c:v>
                </c:pt>
                <c:pt idx="3490">
                  <c:v>99481</c:v>
                </c:pt>
                <c:pt idx="3491">
                  <c:v>99482</c:v>
                </c:pt>
                <c:pt idx="3492">
                  <c:v>99483</c:v>
                </c:pt>
                <c:pt idx="3493">
                  <c:v>99486</c:v>
                </c:pt>
                <c:pt idx="3494">
                  <c:v>99487</c:v>
                </c:pt>
                <c:pt idx="3495">
                  <c:v>99488</c:v>
                </c:pt>
                <c:pt idx="3496">
                  <c:v>99490</c:v>
                </c:pt>
                <c:pt idx="3497">
                  <c:v>99491</c:v>
                </c:pt>
                <c:pt idx="3498">
                  <c:v>99492</c:v>
                </c:pt>
                <c:pt idx="3499">
                  <c:v>99493</c:v>
                </c:pt>
                <c:pt idx="3500">
                  <c:v>99494</c:v>
                </c:pt>
                <c:pt idx="3501">
                  <c:v>99495</c:v>
                </c:pt>
                <c:pt idx="3502">
                  <c:v>99496</c:v>
                </c:pt>
                <c:pt idx="3503">
                  <c:v>99497</c:v>
                </c:pt>
                <c:pt idx="3504">
                  <c:v>99498</c:v>
                </c:pt>
                <c:pt idx="3505">
                  <c:v>99500</c:v>
                </c:pt>
                <c:pt idx="3506">
                  <c:v>99502</c:v>
                </c:pt>
                <c:pt idx="3507">
                  <c:v>99504</c:v>
                </c:pt>
                <c:pt idx="3508">
                  <c:v>99506</c:v>
                </c:pt>
                <c:pt idx="3509">
                  <c:v>99507</c:v>
                </c:pt>
                <c:pt idx="3510">
                  <c:v>99508</c:v>
                </c:pt>
                <c:pt idx="3511">
                  <c:v>99510</c:v>
                </c:pt>
                <c:pt idx="3512">
                  <c:v>99511</c:v>
                </c:pt>
                <c:pt idx="3513">
                  <c:v>99513</c:v>
                </c:pt>
                <c:pt idx="3514">
                  <c:v>99514</c:v>
                </c:pt>
                <c:pt idx="3515">
                  <c:v>99515</c:v>
                </c:pt>
                <c:pt idx="3516">
                  <c:v>99516</c:v>
                </c:pt>
                <c:pt idx="3517">
                  <c:v>99518</c:v>
                </c:pt>
                <c:pt idx="3518">
                  <c:v>99519</c:v>
                </c:pt>
                <c:pt idx="3519">
                  <c:v>99520</c:v>
                </c:pt>
                <c:pt idx="3520">
                  <c:v>99521</c:v>
                </c:pt>
                <c:pt idx="3521">
                  <c:v>99522</c:v>
                </c:pt>
                <c:pt idx="3522">
                  <c:v>99524</c:v>
                </c:pt>
                <c:pt idx="3523">
                  <c:v>99525</c:v>
                </c:pt>
                <c:pt idx="3524">
                  <c:v>99527</c:v>
                </c:pt>
                <c:pt idx="3525">
                  <c:v>99529</c:v>
                </c:pt>
                <c:pt idx="3526">
                  <c:v>99530</c:v>
                </c:pt>
                <c:pt idx="3527">
                  <c:v>99531</c:v>
                </c:pt>
                <c:pt idx="3528">
                  <c:v>99532</c:v>
                </c:pt>
                <c:pt idx="3529">
                  <c:v>99533</c:v>
                </c:pt>
                <c:pt idx="3530">
                  <c:v>99535</c:v>
                </c:pt>
                <c:pt idx="3531">
                  <c:v>99537</c:v>
                </c:pt>
                <c:pt idx="3532">
                  <c:v>99538</c:v>
                </c:pt>
                <c:pt idx="3533">
                  <c:v>99539</c:v>
                </c:pt>
                <c:pt idx="3534">
                  <c:v>99540</c:v>
                </c:pt>
                <c:pt idx="3535">
                  <c:v>99541</c:v>
                </c:pt>
                <c:pt idx="3536">
                  <c:v>99542</c:v>
                </c:pt>
                <c:pt idx="3537">
                  <c:v>99543</c:v>
                </c:pt>
                <c:pt idx="3538">
                  <c:v>99544</c:v>
                </c:pt>
                <c:pt idx="3539">
                  <c:v>99545</c:v>
                </c:pt>
                <c:pt idx="3540">
                  <c:v>99546</c:v>
                </c:pt>
                <c:pt idx="3541">
                  <c:v>99547</c:v>
                </c:pt>
                <c:pt idx="3542">
                  <c:v>99548</c:v>
                </c:pt>
                <c:pt idx="3543">
                  <c:v>99549</c:v>
                </c:pt>
                <c:pt idx="3544">
                  <c:v>99550</c:v>
                </c:pt>
                <c:pt idx="3545">
                  <c:v>99552</c:v>
                </c:pt>
                <c:pt idx="3546">
                  <c:v>99553</c:v>
                </c:pt>
                <c:pt idx="3547">
                  <c:v>99554</c:v>
                </c:pt>
                <c:pt idx="3548">
                  <c:v>99555</c:v>
                </c:pt>
                <c:pt idx="3549">
                  <c:v>99556</c:v>
                </c:pt>
                <c:pt idx="3550">
                  <c:v>99557</c:v>
                </c:pt>
                <c:pt idx="3551">
                  <c:v>99558</c:v>
                </c:pt>
                <c:pt idx="3552">
                  <c:v>99560</c:v>
                </c:pt>
                <c:pt idx="3553">
                  <c:v>99561</c:v>
                </c:pt>
                <c:pt idx="3554">
                  <c:v>99562</c:v>
                </c:pt>
                <c:pt idx="3555">
                  <c:v>99563</c:v>
                </c:pt>
                <c:pt idx="3556">
                  <c:v>99564</c:v>
                </c:pt>
                <c:pt idx="3557">
                  <c:v>99565</c:v>
                </c:pt>
                <c:pt idx="3558">
                  <c:v>99567</c:v>
                </c:pt>
                <c:pt idx="3559">
                  <c:v>99568</c:v>
                </c:pt>
                <c:pt idx="3560">
                  <c:v>99569</c:v>
                </c:pt>
                <c:pt idx="3561">
                  <c:v>99571</c:v>
                </c:pt>
                <c:pt idx="3562">
                  <c:v>99572</c:v>
                </c:pt>
                <c:pt idx="3563">
                  <c:v>99573</c:v>
                </c:pt>
                <c:pt idx="3564">
                  <c:v>99574</c:v>
                </c:pt>
                <c:pt idx="3565">
                  <c:v>99575</c:v>
                </c:pt>
                <c:pt idx="3566">
                  <c:v>99577</c:v>
                </c:pt>
                <c:pt idx="3567">
                  <c:v>99578</c:v>
                </c:pt>
                <c:pt idx="3568">
                  <c:v>99579</c:v>
                </c:pt>
                <c:pt idx="3569">
                  <c:v>99580</c:v>
                </c:pt>
                <c:pt idx="3570">
                  <c:v>99581</c:v>
                </c:pt>
                <c:pt idx="3571">
                  <c:v>99582</c:v>
                </c:pt>
                <c:pt idx="3572">
                  <c:v>99583</c:v>
                </c:pt>
                <c:pt idx="3573">
                  <c:v>99584</c:v>
                </c:pt>
                <c:pt idx="3574">
                  <c:v>99585</c:v>
                </c:pt>
                <c:pt idx="3575">
                  <c:v>99586</c:v>
                </c:pt>
                <c:pt idx="3576">
                  <c:v>99587</c:v>
                </c:pt>
                <c:pt idx="3577">
                  <c:v>99588</c:v>
                </c:pt>
                <c:pt idx="3578">
                  <c:v>99589</c:v>
                </c:pt>
                <c:pt idx="3579">
                  <c:v>99590</c:v>
                </c:pt>
                <c:pt idx="3580">
                  <c:v>99591</c:v>
                </c:pt>
                <c:pt idx="3581">
                  <c:v>99592</c:v>
                </c:pt>
                <c:pt idx="3582">
                  <c:v>99593</c:v>
                </c:pt>
                <c:pt idx="3583">
                  <c:v>99594</c:v>
                </c:pt>
                <c:pt idx="3584">
                  <c:v>99595</c:v>
                </c:pt>
                <c:pt idx="3585">
                  <c:v>99596</c:v>
                </c:pt>
                <c:pt idx="3586">
                  <c:v>99597</c:v>
                </c:pt>
                <c:pt idx="3587">
                  <c:v>99598</c:v>
                </c:pt>
                <c:pt idx="3588">
                  <c:v>99599</c:v>
                </c:pt>
                <c:pt idx="3589">
                  <c:v>99600</c:v>
                </c:pt>
                <c:pt idx="3590">
                  <c:v>99602</c:v>
                </c:pt>
                <c:pt idx="3591">
                  <c:v>99603</c:v>
                </c:pt>
                <c:pt idx="3592">
                  <c:v>99604</c:v>
                </c:pt>
                <c:pt idx="3593">
                  <c:v>99605</c:v>
                </c:pt>
                <c:pt idx="3594">
                  <c:v>99606</c:v>
                </c:pt>
                <c:pt idx="3595">
                  <c:v>99607</c:v>
                </c:pt>
                <c:pt idx="3596">
                  <c:v>99608</c:v>
                </c:pt>
                <c:pt idx="3597">
                  <c:v>99610</c:v>
                </c:pt>
                <c:pt idx="3598">
                  <c:v>99611</c:v>
                </c:pt>
                <c:pt idx="3599">
                  <c:v>99612</c:v>
                </c:pt>
                <c:pt idx="3600">
                  <c:v>99613</c:v>
                </c:pt>
                <c:pt idx="3601">
                  <c:v>99614</c:v>
                </c:pt>
                <c:pt idx="3602">
                  <c:v>99615</c:v>
                </c:pt>
                <c:pt idx="3603">
                  <c:v>99616</c:v>
                </c:pt>
                <c:pt idx="3604">
                  <c:v>99617</c:v>
                </c:pt>
                <c:pt idx="3605">
                  <c:v>99618</c:v>
                </c:pt>
                <c:pt idx="3606">
                  <c:v>99619</c:v>
                </c:pt>
                <c:pt idx="3607">
                  <c:v>99620</c:v>
                </c:pt>
                <c:pt idx="3608">
                  <c:v>99621</c:v>
                </c:pt>
                <c:pt idx="3609">
                  <c:v>99622</c:v>
                </c:pt>
                <c:pt idx="3610">
                  <c:v>99623</c:v>
                </c:pt>
                <c:pt idx="3611">
                  <c:v>99625</c:v>
                </c:pt>
                <c:pt idx="3612">
                  <c:v>99626</c:v>
                </c:pt>
                <c:pt idx="3613">
                  <c:v>99627</c:v>
                </c:pt>
                <c:pt idx="3614">
                  <c:v>99628</c:v>
                </c:pt>
                <c:pt idx="3615">
                  <c:v>99629</c:v>
                </c:pt>
                <c:pt idx="3616">
                  <c:v>99630</c:v>
                </c:pt>
                <c:pt idx="3617">
                  <c:v>99631</c:v>
                </c:pt>
                <c:pt idx="3618">
                  <c:v>99633</c:v>
                </c:pt>
                <c:pt idx="3619">
                  <c:v>99634</c:v>
                </c:pt>
                <c:pt idx="3620">
                  <c:v>99635</c:v>
                </c:pt>
                <c:pt idx="3621">
                  <c:v>99636</c:v>
                </c:pt>
                <c:pt idx="3622">
                  <c:v>99637</c:v>
                </c:pt>
                <c:pt idx="3623">
                  <c:v>99638</c:v>
                </c:pt>
                <c:pt idx="3624">
                  <c:v>99639</c:v>
                </c:pt>
                <c:pt idx="3625">
                  <c:v>99640</c:v>
                </c:pt>
                <c:pt idx="3626">
                  <c:v>99641</c:v>
                </c:pt>
                <c:pt idx="3627">
                  <c:v>99642</c:v>
                </c:pt>
                <c:pt idx="3628">
                  <c:v>99643</c:v>
                </c:pt>
                <c:pt idx="3629">
                  <c:v>99644</c:v>
                </c:pt>
                <c:pt idx="3630">
                  <c:v>99645</c:v>
                </c:pt>
                <c:pt idx="3631">
                  <c:v>99646</c:v>
                </c:pt>
                <c:pt idx="3632">
                  <c:v>99647</c:v>
                </c:pt>
                <c:pt idx="3633">
                  <c:v>99648</c:v>
                </c:pt>
                <c:pt idx="3634">
                  <c:v>99649</c:v>
                </c:pt>
                <c:pt idx="3635">
                  <c:v>99650</c:v>
                </c:pt>
                <c:pt idx="3636">
                  <c:v>99651</c:v>
                </c:pt>
                <c:pt idx="3637">
                  <c:v>99652</c:v>
                </c:pt>
                <c:pt idx="3638">
                  <c:v>99653</c:v>
                </c:pt>
                <c:pt idx="3639">
                  <c:v>99654</c:v>
                </c:pt>
                <c:pt idx="3640">
                  <c:v>99655</c:v>
                </c:pt>
                <c:pt idx="3641">
                  <c:v>99656</c:v>
                </c:pt>
                <c:pt idx="3642">
                  <c:v>99657</c:v>
                </c:pt>
                <c:pt idx="3643">
                  <c:v>99658</c:v>
                </c:pt>
                <c:pt idx="3644">
                  <c:v>99659</c:v>
                </c:pt>
                <c:pt idx="3645">
                  <c:v>99660</c:v>
                </c:pt>
                <c:pt idx="3646">
                  <c:v>99661</c:v>
                </c:pt>
                <c:pt idx="3647">
                  <c:v>99662</c:v>
                </c:pt>
                <c:pt idx="3648">
                  <c:v>99663</c:v>
                </c:pt>
                <c:pt idx="3649">
                  <c:v>99664</c:v>
                </c:pt>
                <c:pt idx="3650">
                  <c:v>99665</c:v>
                </c:pt>
                <c:pt idx="3651">
                  <c:v>99666</c:v>
                </c:pt>
                <c:pt idx="3652">
                  <c:v>99667</c:v>
                </c:pt>
                <c:pt idx="3653">
                  <c:v>99668</c:v>
                </c:pt>
                <c:pt idx="3654">
                  <c:v>99669</c:v>
                </c:pt>
                <c:pt idx="3655">
                  <c:v>99670</c:v>
                </c:pt>
                <c:pt idx="3656">
                  <c:v>99671</c:v>
                </c:pt>
                <c:pt idx="3657">
                  <c:v>99672</c:v>
                </c:pt>
                <c:pt idx="3658">
                  <c:v>99673</c:v>
                </c:pt>
                <c:pt idx="3659">
                  <c:v>99674</c:v>
                </c:pt>
                <c:pt idx="3660">
                  <c:v>99675</c:v>
                </c:pt>
                <c:pt idx="3661">
                  <c:v>99676</c:v>
                </c:pt>
                <c:pt idx="3662">
                  <c:v>99677</c:v>
                </c:pt>
                <c:pt idx="3663">
                  <c:v>99678</c:v>
                </c:pt>
                <c:pt idx="3664">
                  <c:v>99679</c:v>
                </c:pt>
                <c:pt idx="3665">
                  <c:v>99680</c:v>
                </c:pt>
                <c:pt idx="3666">
                  <c:v>99681</c:v>
                </c:pt>
                <c:pt idx="3667">
                  <c:v>99682</c:v>
                </c:pt>
                <c:pt idx="3668">
                  <c:v>99683</c:v>
                </c:pt>
                <c:pt idx="3669">
                  <c:v>99684</c:v>
                </c:pt>
                <c:pt idx="3670">
                  <c:v>99685</c:v>
                </c:pt>
                <c:pt idx="3671">
                  <c:v>99686</c:v>
                </c:pt>
                <c:pt idx="3672">
                  <c:v>99687</c:v>
                </c:pt>
                <c:pt idx="3673">
                  <c:v>99688</c:v>
                </c:pt>
                <c:pt idx="3674">
                  <c:v>99689</c:v>
                </c:pt>
                <c:pt idx="3675">
                  <c:v>99690</c:v>
                </c:pt>
                <c:pt idx="3676">
                  <c:v>99691</c:v>
                </c:pt>
                <c:pt idx="3677">
                  <c:v>99692</c:v>
                </c:pt>
                <c:pt idx="3678">
                  <c:v>99693</c:v>
                </c:pt>
                <c:pt idx="3679">
                  <c:v>99694</c:v>
                </c:pt>
                <c:pt idx="3680">
                  <c:v>99695</c:v>
                </c:pt>
                <c:pt idx="3681">
                  <c:v>99696</c:v>
                </c:pt>
                <c:pt idx="3682">
                  <c:v>99697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100552"/>
        <c:axId val="282102512"/>
      </c:scatterChart>
      <c:valAx>
        <c:axId val="282100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2512"/>
        <c:crosses val="autoZero"/>
        <c:crossBetween val="midCat"/>
      </c:valAx>
      <c:valAx>
        <c:axId val="2821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100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[CumFreq.xlsx]tddd!$A:$A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[CumFreq.xlsx]tddd!$F:$F</c:f>
              <c:numCache>
                <c:formatCode>General</c:formatCode>
                <c:ptCount val="1048576"/>
                <c:pt idx="0">
                  <c:v>1</c:v>
                </c:pt>
                <c:pt idx="1">
                  <c:v>45</c:v>
                </c:pt>
                <c:pt idx="2">
                  <c:v>78</c:v>
                </c:pt>
                <c:pt idx="3">
                  <c:v>112</c:v>
                </c:pt>
                <c:pt idx="4">
                  <c:v>142</c:v>
                </c:pt>
                <c:pt idx="5">
                  <c:v>178</c:v>
                </c:pt>
                <c:pt idx="6">
                  <c:v>213</c:v>
                </c:pt>
                <c:pt idx="7">
                  <c:v>246</c:v>
                </c:pt>
                <c:pt idx="8">
                  <c:v>277</c:v>
                </c:pt>
                <c:pt idx="9">
                  <c:v>299</c:v>
                </c:pt>
                <c:pt idx="10">
                  <c:v>338</c:v>
                </c:pt>
                <c:pt idx="11">
                  <c:v>369</c:v>
                </c:pt>
                <c:pt idx="12">
                  <c:v>396</c:v>
                </c:pt>
                <c:pt idx="13">
                  <c:v>430</c:v>
                </c:pt>
                <c:pt idx="14">
                  <c:v>462</c:v>
                </c:pt>
                <c:pt idx="15">
                  <c:v>491</c:v>
                </c:pt>
                <c:pt idx="16">
                  <c:v>522</c:v>
                </c:pt>
                <c:pt idx="17">
                  <c:v>557</c:v>
                </c:pt>
                <c:pt idx="18">
                  <c:v>594</c:v>
                </c:pt>
                <c:pt idx="19">
                  <c:v>624</c:v>
                </c:pt>
                <c:pt idx="20">
                  <c:v>658</c:v>
                </c:pt>
                <c:pt idx="21">
                  <c:v>682</c:v>
                </c:pt>
                <c:pt idx="22">
                  <c:v>716</c:v>
                </c:pt>
                <c:pt idx="23">
                  <c:v>745</c:v>
                </c:pt>
                <c:pt idx="24">
                  <c:v>780</c:v>
                </c:pt>
                <c:pt idx="25">
                  <c:v>818</c:v>
                </c:pt>
                <c:pt idx="26">
                  <c:v>847</c:v>
                </c:pt>
                <c:pt idx="27">
                  <c:v>874</c:v>
                </c:pt>
                <c:pt idx="28">
                  <c:v>912</c:v>
                </c:pt>
                <c:pt idx="29">
                  <c:v>939</c:v>
                </c:pt>
                <c:pt idx="30">
                  <c:v>969</c:v>
                </c:pt>
                <c:pt idx="31">
                  <c:v>1002</c:v>
                </c:pt>
                <c:pt idx="32">
                  <c:v>1039</c:v>
                </c:pt>
                <c:pt idx="33">
                  <c:v>1067</c:v>
                </c:pt>
                <c:pt idx="34">
                  <c:v>1108</c:v>
                </c:pt>
                <c:pt idx="35">
                  <c:v>1145</c:v>
                </c:pt>
                <c:pt idx="36">
                  <c:v>1180</c:v>
                </c:pt>
                <c:pt idx="37">
                  <c:v>1209</c:v>
                </c:pt>
                <c:pt idx="38">
                  <c:v>1249</c:v>
                </c:pt>
                <c:pt idx="39">
                  <c:v>1279</c:v>
                </c:pt>
                <c:pt idx="40">
                  <c:v>1312</c:v>
                </c:pt>
                <c:pt idx="41">
                  <c:v>1347</c:v>
                </c:pt>
                <c:pt idx="42">
                  <c:v>1388</c:v>
                </c:pt>
                <c:pt idx="43">
                  <c:v>1431</c:v>
                </c:pt>
                <c:pt idx="44">
                  <c:v>1466</c:v>
                </c:pt>
                <c:pt idx="45">
                  <c:v>1494</c:v>
                </c:pt>
                <c:pt idx="46">
                  <c:v>1525</c:v>
                </c:pt>
                <c:pt idx="47">
                  <c:v>1545</c:v>
                </c:pt>
                <c:pt idx="48">
                  <c:v>1580</c:v>
                </c:pt>
                <c:pt idx="49">
                  <c:v>1612</c:v>
                </c:pt>
                <c:pt idx="50">
                  <c:v>1641</c:v>
                </c:pt>
                <c:pt idx="51">
                  <c:v>1669</c:v>
                </c:pt>
                <c:pt idx="52">
                  <c:v>1702</c:v>
                </c:pt>
                <c:pt idx="53">
                  <c:v>1733</c:v>
                </c:pt>
                <c:pt idx="54">
                  <c:v>1761</c:v>
                </c:pt>
                <c:pt idx="55">
                  <c:v>1788</c:v>
                </c:pt>
                <c:pt idx="56">
                  <c:v>1812</c:v>
                </c:pt>
                <c:pt idx="57">
                  <c:v>1846</c:v>
                </c:pt>
                <c:pt idx="58">
                  <c:v>1874</c:v>
                </c:pt>
                <c:pt idx="59">
                  <c:v>1906</c:v>
                </c:pt>
                <c:pt idx="60">
                  <c:v>1935</c:v>
                </c:pt>
                <c:pt idx="61">
                  <c:v>1959</c:v>
                </c:pt>
                <c:pt idx="62">
                  <c:v>1994</c:v>
                </c:pt>
                <c:pt idx="63">
                  <c:v>2021</c:v>
                </c:pt>
                <c:pt idx="64">
                  <c:v>2049</c:v>
                </c:pt>
                <c:pt idx="65">
                  <c:v>2082</c:v>
                </c:pt>
                <c:pt idx="66">
                  <c:v>2112</c:v>
                </c:pt>
                <c:pt idx="67">
                  <c:v>2145</c:v>
                </c:pt>
                <c:pt idx="68">
                  <c:v>2166</c:v>
                </c:pt>
                <c:pt idx="69">
                  <c:v>2190</c:v>
                </c:pt>
                <c:pt idx="70">
                  <c:v>2228</c:v>
                </c:pt>
                <c:pt idx="71">
                  <c:v>2262</c:v>
                </c:pt>
                <c:pt idx="72">
                  <c:v>2305</c:v>
                </c:pt>
                <c:pt idx="73">
                  <c:v>2338</c:v>
                </c:pt>
                <c:pt idx="74">
                  <c:v>2371</c:v>
                </c:pt>
                <c:pt idx="75">
                  <c:v>2403</c:v>
                </c:pt>
                <c:pt idx="76">
                  <c:v>2434</c:v>
                </c:pt>
                <c:pt idx="77">
                  <c:v>2465</c:v>
                </c:pt>
                <c:pt idx="78">
                  <c:v>2498</c:v>
                </c:pt>
                <c:pt idx="79">
                  <c:v>2532</c:v>
                </c:pt>
                <c:pt idx="80">
                  <c:v>2563</c:v>
                </c:pt>
                <c:pt idx="81">
                  <c:v>2605</c:v>
                </c:pt>
                <c:pt idx="82">
                  <c:v>2638</c:v>
                </c:pt>
                <c:pt idx="83">
                  <c:v>2674</c:v>
                </c:pt>
                <c:pt idx="84">
                  <c:v>2701</c:v>
                </c:pt>
                <c:pt idx="85">
                  <c:v>2739</c:v>
                </c:pt>
                <c:pt idx="86">
                  <c:v>2761</c:v>
                </c:pt>
                <c:pt idx="87">
                  <c:v>2791</c:v>
                </c:pt>
                <c:pt idx="88">
                  <c:v>2819</c:v>
                </c:pt>
                <c:pt idx="89">
                  <c:v>2845</c:v>
                </c:pt>
                <c:pt idx="90">
                  <c:v>2877</c:v>
                </c:pt>
                <c:pt idx="91">
                  <c:v>2909</c:v>
                </c:pt>
                <c:pt idx="92">
                  <c:v>2934</c:v>
                </c:pt>
                <c:pt idx="93">
                  <c:v>2963</c:v>
                </c:pt>
                <c:pt idx="94">
                  <c:v>2987</c:v>
                </c:pt>
                <c:pt idx="95">
                  <c:v>3016</c:v>
                </c:pt>
                <c:pt idx="96">
                  <c:v>3040</c:v>
                </c:pt>
                <c:pt idx="97">
                  <c:v>3078</c:v>
                </c:pt>
                <c:pt idx="98">
                  <c:v>3116</c:v>
                </c:pt>
                <c:pt idx="99">
                  <c:v>3146</c:v>
                </c:pt>
                <c:pt idx="100">
                  <c:v>3174</c:v>
                </c:pt>
                <c:pt idx="101">
                  <c:v>3203</c:v>
                </c:pt>
                <c:pt idx="102">
                  <c:v>3238</c:v>
                </c:pt>
                <c:pt idx="103">
                  <c:v>3282</c:v>
                </c:pt>
                <c:pt idx="104">
                  <c:v>3305</c:v>
                </c:pt>
                <c:pt idx="105">
                  <c:v>3333</c:v>
                </c:pt>
                <c:pt idx="106">
                  <c:v>3363</c:v>
                </c:pt>
                <c:pt idx="107">
                  <c:v>3392</c:v>
                </c:pt>
                <c:pt idx="108">
                  <c:v>3421</c:v>
                </c:pt>
                <c:pt idx="109">
                  <c:v>3454</c:v>
                </c:pt>
                <c:pt idx="110">
                  <c:v>3482</c:v>
                </c:pt>
                <c:pt idx="111">
                  <c:v>3513</c:v>
                </c:pt>
                <c:pt idx="112">
                  <c:v>3534</c:v>
                </c:pt>
                <c:pt idx="113">
                  <c:v>3569</c:v>
                </c:pt>
                <c:pt idx="114">
                  <c:v>3594</c:v>
                </c:pt>
                <c:pt idx="115">
                  <c:v>3624</c:v>
                </c:pt>
                <c:pt idx="116">
                  <c:v>3646</c:v>
                </c:pt>
                <c:pt idx="117">
                  <c:v>3677</c:v>
                </c:pt>
                <c:pt idx="118">
                  <c:v>3707</c:v>
                </c:pt>
                <c:pt idx="119">
                  <c:v>3727</c:v>
                </c:pt>
                <c:pt idx="120">
                  <c:v>3754</c:v>
                </c:pt>
                <c:pt idx="121">
                  <c:v>3789</c:v>
                </c:pt>
                <c:pt idx="122">
                  <c:v>3816</c:v>
                </c:pt>
                <c:pt idx="123">
                  <c:v>3854</c:v>
                </c:pt>
                <c:pt idx="124">
                  <c:v>3888</c:v>
                </c:pt>
                <c:pt idx="125">
                  <c:v>3923</c:v>
                </c:pt>
                <c:pt idx="126">
                  <c:v>3955</c:v>
                </c:pt>
                <c:pt idx="127">
                  <c:v>3985</c:v>
                </c:pt>
                <c:pt idx="128">
                  <c:v>4020</c:v>
                </c:pt>
                <c:pt idx="129">
                  <c:v>4040</c:v>
                </c:pt>
                <c:pt idx="130">
                  <c:v>4082</c:v>
                </c:pt>
                <c:pt idx="131">
                  <c:v>4114</c:v>
                </c:pt>
                <c:pt idx="132">
                  <c:v>4148</c:v>
                </c:pt>
                <c:pt idx="133">
                  <c:v>4176</c:v>
                </c:pt>
                <c:pt idx="134">
                  <c:v>4210</c:v>
                </c:pt>
                <c:pt idx="135">
                  <c:v>4237</c:v>
                </c:pt>
                <c:pt idx="136">
                  <c:v>4281</c:v>
                </c:pt>
                <c:pt idx="137">
                  <c:v>4315</c:v>
                </c:pt>
                <c:pt idx="138">
                  <c:v>4339</c:v>
                </c:pt>
                <c:pt idx="139">
                  <c:v>4366</c:v>
                </c:pt>
                <c:pt idx="140">
                  <c:v>4398</c:v>
                </c:pt>
                <c:pt idx="141">
                  <c:v>4427</c:v>
                </c:pt>
                <c:pt idx="142">
                  <c:v>4461</c:v>
                </c:pt>
                <c:pt idx="143">
                  <c:v>4497</c:v>
                </c:pt>
                <c:pt idx="144">
                  <c:v>4530</c:v>
                </c:pt>
                <c:pt idx="145">
                  <c:v>4558</c:v>
                </c:pt>
                <c:pt idx="146">
                  <c:v>4584</c:v>
                </c:pt>
                <c:pt idx="147">
                  <c:v>4611</c:v>
                </c:pt>
                <c:pt idx="148">
                  <c:v>4641</c:v>
                </c:pt>
                <c:pt idx="149">
                  <c:v>4671</c:v>
                </c:pt>
                <c:pt idx="150">
                  <c:v>4699</c:v>
                </c:pt>
                <c:pt idx="151">
                  <c:v>4725</c:v>
                </c:pt>
                <c:pt idx="152">
                  <c:v>4757</c:v>
                </c:pt>
                <c:pt idx="153">
                  <c:v>4784</c:v>
                </c:pt>
                <c:pt idx="154">
                  <c:v>4812</c:v>
                </c:pt>
                <c:pt idx="155">
                  <c:v>4850</c:v>
                </c:pt>
                <c:pt idx="156">
                  <c:v>4882</c:v>
                </c:pt>
                <c:pt idx="157">
                  <c:v>4915</c:v>
                </c:pt>
                <c:pt idx="158">
                  <c:v>4946</c:v>
                </c:pt>
                <c:pt idx="159">
                  <c:v>4981</c:v>
                </c:pt>
                <c:pt idx="160">
                  <c:v>5020</c:v>
                </c:pt>
                <c:pt idx="161">
                  <c:v>5048</c:v>
                </c:pt>
                <c:pt idx="162">
                  <c:v>5078</c:v>
                </c:pt>
                <c:pt idx="163">
                  <c:v>5107</c:v>
                </c:pt>
                <c:pt idx="164">
                  <c:v>5130</c:v>
                </c:pt>
                <c:pt idx="165">
                  <c:v>5156</c:v>
                </c:pt>
                <c:pt idx="166">
                  <c:v>5185</c:v>
                </c:pt>
                <c:pt idx="167">
                  <c:v>5205</c:v>
                </c:pt>
                <c:pt idx="168">
                  <c:v>5234</c:v>
                </c:pt>
                <c:pt idx="169">
                  <c:v>5266</c:v>
                </c:pt>
                <c:pt idx="170">
                  <c:v>5293</c:v>
                </c:pt>
                <c:pt idx="171">
                  <c:v>5321</c:v>
                </c:pt>
                <c:pt idx="172">
                  <c:v>5352</c:v>
                </c:pt>
                <c:pt idx="173">
                  <c:v>5377</c:v>
                </c:pt>
                <c:pt idx="174">
                  <c:v>5404</c:v>
                </c:pt>
                <c:pt idx="175">
                  <c:v>5432</c:v>
                </c:pt>
                <c:pt idx="176">
                  <c:v>5460</c:v>
                </c:pt>
                <c:pt idx="177">
                  <c:v>5483</c:v>
                </c:pt>
                <c:pt idx="178">
                  <c:v>5522</c:v>
                </c:pt>
                <c:pt idx="179">
                  <c:v>5552</c:v>
                </c:pt>
                <c:pt idx="180">
                  <c:v>5580</c:v>
                </c:pt>
                <c:pt idx="181">
                  <c:v>5610</c:v>
                </c:pt>
                <c:pt idx="182">
                  <c:v>5636</c:v>
                </c:pt>
                <c:pt idx="183">
                  <c:v>5659</c:v>
                </c:pt>
                <c:pt idx="184">
                  <c:v>5684</c:v>
                </c:pt>
                <c:pt idx="185">
                  <c:v>5704</c:v>
                </c:pt>
                <c:pt idx="186">
                  <c:v>5729</c:v>
                </c:pt>
                <c:pt idx="187">
                  <c:v>5768</c:v>
                </c:pt>
                <c:pt idx="188">
                  <c:v>5794</c:v>
                </c:pt>
                <c:pt idx="189">
                  <c:v>5816</c:v>
                </c:pt>
                <c:pt idx="190">
                  <c:v>5837</c:v>
                </c:pt>
                <c:pt idx="191">
                  <c:v>5860</c:v>
                </c:pt>
                <c:pt idx="192">
                  <c:v>5881</c:v>
                </c:pt>
                <c:pt idx="193">
                  <c:v>5904</c:v>
                </c:pt>
                <c:pt idx="194">
                  <c:v>5927</c:v>
                </c:pt>
                <c:pt idx="195">
                  <c:v>5955</c:v>
                </c:pt>
                <c:pt idx="196">
                  <c:v>5981</c:v>
                </c:pt>
                <c:pt idx="197">
                  <c:v>6006</c:v>
                </c:pt>
                <c:pt idx="198">
                  <c:v>6036</c:v>
                </c:pt>
                <c:pt idx="199">
                  <c:v>6061</c:v>
                </c:pt>
                <c:pt idx="200">
                  <c:v>6087</c:v>
                </c:pt>
                <c:pt idx="201">
                  <c:v>6105</c:v>
                </c:pt>
                <c:pt idx="202">
                  <c:v>6130</c:v>
                </c:pt>
                <c:pt idx="203">
                  <c:v>6157</c:v>
                </c:pt>
                <c:pt idx="204">
                  <c:v>6179</c:v>
                </c:pt>
                <c:pt idx="205">
                  <c:v>6211</c:v>
                </c:pt>
                <c:pt idx="206">
                  <c:v>6235</c:v>
                </c:pt>
                <c:pt idx="207">
                  <c:v>6256</c:v>
                </c:pt>
                <c:pt idx="208">
                  <c:v>6280</c:v>
                </c:pt>
                <c:pt idx="209">
                  <c:v>6309</c:v>
                </c:pt>
                <c:pt idx="210">
                  <c:v>6334</c:v>
                </c:pt>
                <c:pt idx="211">
                  <c:v>6362</c:v>
                </c:pt>
                <c:pt idx="212">
                  <c:v>6395</c:v>
                </c:pt>
                <c:pt idx="213">
                  <c:v>6418</c:v>
                </c:pt>
                <c:pt idx="214">
                  <c:v>6449</c:v>
                </c:pt>
                <c:pt idx="215">
                  <c:v>6482</c:v>
                </c:pt>
                <c:pt idx="216">
                  <c:v>6512</c:v>
                </c:pt>
                <c:pt idx="217">
                  <c:v>6536</c:v>
                </c:pt>
                <c:pt idx="218">
                  <c:v>6566</c:v>
                </c:pt>
                <c:pt idx="219">
                  <c:v>6592</c:v>
                </c:pt>
                <c:pt idx="220">
                  <c:v>6613</c:v>
                </c:pt>
                <c:pt idx="221">
                  <c:v>6635</c:v>
                </c:pt>
                <c:pt idx="222">
                  <c:v>6665</c:v>
                </c:pt>
                <c:pt idx="223">
                  <c:v>6688</c:v>
                </c:pt>
                <c:pt idx="224">
                  <c:v>6713</c:v>
                </c:pt>
                <c:pt idx="225">
                  <c:v>6742</c:v>
                </c:pt>
                <c:pt idx="226">
                  <c:v>6768</c:v>
                </c:pt>
                <c:pt idx="227">
                  <c:v>6795</c:v>
                </c:pt>
                <c:pt idx="228">
                  <c:v>6825</c:v>
                </c:pt>
                <c:pt idx="229">
                  <c:v>6847</c:v>
                </c:pt>
                <c:pt idx="230">
                  <c:v>6870</c:v>
                </c:pt>
                <c:pt idx="231">
                  <c:v>6897</c:v>
                </c:pt>
                <c:pt idx="232">
                  <c:v>6921</c:v>
                </c:pt>
                <c:pt idx="233">
                  <c:v>6952</c:v>
                </c:pt>
                <c:pt idx="234">
                  <c:v>6978</c:v>
                </c:pt>
                <c:pt idx="235">
                  <c:v>7021</c:v>
                </c:pt>
                <c:pt idx="236">
                  <c:v>7044</c:v>
                </c:pt>
                <c:pt idx="237">
                  <c:v>7069</c:v>
                </c:pt>
                <c:pt idx="238">
                  <c:v>7098</c:v>
                </c:pt>
                <c:pt idx="239">
                  <c:v>7117</c:v>
                </c:pt>
                <c:pt idx="240">
                  <c:v>7150</c:v>
                </c:pt>
                <c:pt idx="241">
                  <c:v>7170</c:v>
                </c:pt>
                <c:pt idx="242">
                  <c:v>7189</c:v>
                </c:pt>
                <c:pt idx="243">
                  <c:v>7213</c:v>
                </c:pt>
                <c:pt idx="244">
                  <c:v>7241</c:v>
                </c:pt>
                <c:pt idx="245">
                  <c:v>7264</c:v>
                </c:pt>
                <c:pt idx="246">
                  <c:v>7287</c:v>
                </c:pt>
                <c:pt idx="247">
                  <c:v>7308</c:v>
                </c:pt>
                <c:pt idx="248">
                  <c:v>7339</c:v>
                </c:pt>
                <c:pt idx="249">
                  <c:v>7362</c:v>
                </c:pt>
                <c:pt idx="250">
                  <c:v>7390</c:v>
                </c:pt>
                <c:pt idx="251">
                  <c:v>7419</c:v>
                </c:pt>
                <c:pt idx="252">
                  <c:v>7449</c:v>
                </c:pt>
                <c:pt idx="253">
                  <c:v>7473</c:v>
                </c:pt>
                <c:pt idx="254">
                  <c:v>7500</c:v>
                </c:pt>
                <c:pt idx="255">
                  <c:v>7526</c:v>
                </c:pt>
                <c:pt idx="256">
                  <c:v>7560</c:v>
                </c:pt>
                <c:pt idx="257">
                  <c:v>7583</c:v>
                </c:pt>
                <c:pt idx="258">
                  <c:v>7614</c:v>
                </c:pt>
                <c:pt idx="259">
                  <c:v>7648</c:v>
                </c:pt>
                <c:pt idx="260">
                  <c:v>7669</c:v>
                </c:pt>
                <c:pt idx="261">
                  <c:v>7693</c:v>
                </c:pt>
                <c:pt idx="262">
                  <c:v>7724</c:v>
                </c:pt>
                <c:pt idx="263">
                  <c:v>7746</c:v>
                </c:pt>
                <c:pt idx="264">
                  <c:v>7770</c:v>
                </c:pt>
                <c:pt idx="265">
                  <c:v>7796</c:v>
                </c:pt>
                <c:pt idx="266">
                  <c:v>7821</c:v>
                </c:pt>
                <c:pt idx="267">
                  <c:v>7844</c:v>
                </c:pt>
                <c:pt idx="268">
                  <c:v>7867</c:v>
                </c:pt>
                <c:pt idx="269">
                  <c:v>7889</c:v>
                </c:pt>
                <c:pt idx="270">
                  <c:v>7920</c:v>
                </c:pt>
                <c:pt idx="271">
                  <c:v>7946</c:v>
                </c:pt>
                <c:pt idx="272">
                  <c:v>7965</c:v>
                </c:pt>
                <c:pt idx="273">
                  <c:v>7994</c:v>
                </c:pt>
                <c:pt idx="274">
                  <c:v>8027</c:v>
                </c:pt>
                <c:pt idx="275">
                  <c:v>8056</c:v>
                </c:pt>
                <c:pt idx="276">
                  <c:v>8084</c:v>
                </c:pt>
                <c:pt idx="277">
                  <c:v>8106</c:v>
                </c:pt>
                <c:pt idx="278">
                  <c:v>8132</c:v>
                </c:pt>
                <c:pt idx="279">
                  <c:v>8159</c:v>
                </c:pt>
                <c:pt idx="280">
                  <c:v>8178</c:v>
                </c:pt>
                <c:pt idx="281">
                  <c:v>8200</c:v>
                </c:pt>
                <c:pt idx="282">
                  <c:v>8227</c:v>
                </c:pt>
                <c:pt idx="283">
                  <c:v>8261</c:v>
                </c:pt>
                <c:pt idx="284">
                  <c:v>8289</c:v>
                </c:pt>
                <c:pt idx="285">
                  <c:v>8316</c:v>
                </c:pt>
                <c:pt idx="286">
                  <c:v>8348</c:v>
                </c:pt>
                <c:pt idx="287">
                  <c:v>8375</c:v>
                </c:pt>
                <c:pt idx="288">
                  <c:v>8401</c:v>
                </c:pt>
                <c:pt idx="289">
                  <c:v>8428</c:v>
                </c:pt>
                <c:pt idx="290">
                  <c:v>8450</c:v>
                </c:pt>
                <c:pt idx="291">
                  <c:v>8479</c:v>
                </c:pt>
                <c:pt idx="292">
                  <c:v>8508</c:v>
                </c:pt>
                <c:pt idx="293">
                  <c:v>8528</c:v>
                </c:pt>
                <c:pt idx="294">
                  <c:v>8551</c:v>
                </c:pt>
                <c:pt idx="295">
                  <c:v>8578</c:v>
                </c:pt>
                <c:pt idx="296">
                  <c:v>8613</c:v>
                </c:pt>
                <c:pt idx="297">
                  <c:v>8639</c:v>
                </c:pt>
                <c:pt idx="298">
                  <c:v>8669</c:v>
                </c:pt>
                <c:pt idx="299">
                  <c:v>8687</c:v>
                </c:pt>
                <c:pt idx="300">
                  <c:v>8718</c:v>
                </c:pt>
                <c:pt idx="301">
                  <c:v>8740</c:v>
                </c:pt>
                <c:pt idx="302">
                  <c:v>8770</c:v>
                </c:pt>
                <c:pt idx="303">
                  <c:v>8790</c:v>
                </c:pt>
                <c:pt idx="304">
                  <c:v>8818</c:v>
                </c:pt>
                <c:pt idx="305">
                  <c:v>8839</c:v>
                </c:pt>
                <c:pt idx="306">
                  <c:v>8866</c:v>
                </c:pt>
                <c:pt idx="307">
                  <c:v>8885</c:v>
                </c:pt>
                <c:pt idx="308">
                  <c:v>8913</c:v>
                </c:pt>
                <c:pt idx="309">
                  <c:v>8941</c:v>
                </c:pt>
                <c:pt idx="310">
                  <c:v>8971</c:v>
                </c:pt>
                <c:pt idx="311">
                  <c:v>8999</c:v>
                </c:pt>
                <c:pt idx="312">
                  <c:v>9021</c:v>
                </c:pt>
                <c:pt idx="313">
                  <c:v>9049</c:v>
                </c:pt>
                <c:pt idx="314">
                  <c:v>9070</c:v>
                </c:pt>
                <c:pt idx="315">
                  <c:v>9090</c:v>
                </c:pt>
                <c:pt idx="316">
                  <c:v>9115</c:v>
                </c:pt>
                <c:pt idx="317">
                  <c:v>9147</c:v>
                </c:pt>
                <c:pt idx="318">
                  <c:v>9171</c:v>
                </c:pt>
                <c:pt idx="319">
                  <c:v>9197</c:v>
                </c:pt>
                <c:pt idx="320">
                  <c:v>9225</c:v>
                </c:pt>
                <c:pt idx="321">
                  <c:v>9247</c:v>
                </c:pt>
                <c:pt idx="322">
                  <c:v>9272</c:v>
                </c:pt>
                <c:pt idx="323">
                  <c:v>9308</c:v>
                </c:pt>
                <c:pt idx="324">
                  <c:v>9328</c:v>
                </c:pt>
                <c:pt idx="325">
                  <c:v>9350</c:v>
                </c:pt>
                <c:pt idx="326">
                  <c:v>9368</c:v>
                </c:pt>
                <c:pt idx="327">
                  <c:v>9396</c:v>
                </c:pt>
                <c:pt idx="328">
                  <c:v>9413</c:v>
                </c:pt>
                <c:pt idx="329">
                  <c:v>9429</c:v>
                </c:pt>
                <c:pt idx="330">
                  <c:v>9459</c:v>
                </c:pt>
                <c:pt idx="331">
                  <c:v>9493</c:v>
                </c:pt>
                <c:pt idx="332">
                  <c:v>9522</c:v>
                </c:pt>
                <c:pt idx="333">
                  <c:v>9545</c:v>
                </c:pt>
                <c:pt idx="334">
                  <c:v>9575</c:v>
                </c:pt>
                <c:pt idx="335">
                  <c:v>9592</c:v>
                </c:pt>
                <c:pt idx="336">
                  <c:v>9620</c:v>
                </c:pt>
                <c:pt idx="337">
                  <c:v>9643</c:v>
                </c:pt>
                <c:pt idx="338">
                  <c:v>9660</c:v>
                </c:pt>
                <c:pt idx="339">
                  <c:v>9674</c:v>
                </c:pt>
                <c:pt idx="340">
                  <c:v>9700</c:v>
                </c:pt>
                <c:pt idx="341">
                  <c:v>9734</c:v>
                </c:pt>
                <c:pt idx="342">
                  <c:v>9751</c:v>
                </c:pt>
                <c:pt idx="343">
                  <c:v>9766</c:v>
                </c:pt>
                <c:pt idx="344">
                  <c:v>9790</c:v>
                </c:pt>
                <c:pt idx="345">
                  <c:v>9824</c:v>
                </c:pt>
                <c:pt idx="346">
                  <c:v>9851</c:v>
                </c:pt>
                <c:pt idx="347">
                  <c:v>9877</c:v>
                </c:pt>
                <c:pt idx="348">
                  <c:v>9903</c:v>
                </c:pt>
                <c:pt idx="349">
                  <c:v>9926</c:v>
                </c:pt>
                <c:pt idx="350">
                  <c:v>9957</c:v>
                </c:pt>
                <c:pt idx="351">
                  <c:v>9981</c:v>
                </c:pt>
                <c:pt idx="352">
                  <c:v>10014</c:v>
                </c:pt>
                <c:pt idx="353">
                  <c:v>10034</c:v>
                </c:pt>
                <c:pt idx="354">
                  <c:v>10054</c:v>
                </c:pt>
                <c:pt idx="355">
                  <c:v>10081</c:v>
                </c:pt>
                <c:pt idx="356">
                  <c:v>10109</c:v>
                </c:pt>
                <c:pt idx="357">
                  <c:v>10128</c:v>
                </c:pt>
                <c:pt idx="358">
                  <c:v>10148</c:v>
                </c:pt>
                <c:pt idx="359">
                  <c:v>10163</c:v>
                </c:pt>
                <c:pt idx="360">
                  <c:v>10181</c:v>
                </c:pt>
                <c:pt idx="361">
                  <c:v>10205</c:v>
                </c:pt>
                <c:pt idx="362">
                  <c:v>10233</c:v>
                </c:pt>
                <c:pt idx="363">
                  <c:v>10252</c:v>
                </c:pt>
                <c:pt idx="364">
                  <c:v>10280</c:v>
                </c:pt>
                <c:pt idx="365">
                  <c:v>10306</c:v>
                </c:pt>
                <c:pt idx="366">
                  <c:v>10335</c:v>
                </c:pt>
                <c:pt idx="367">
                  <c:v>10361</c:v>
                </c:pt>
                <c:pt idx="368">
                  <c:v>10378</c:v>
                </c:pt>
                <c:pt idx="369">
                  <c:v>10401</c:v>
                </c:pt>
                <c:pt idx="370">
                  <c:v>10423</c:v>
                </c:pt>
                <c:pt idx="371">
                  <c:v>10453</c:v>
                </c:pt>
                <c:pt idx="372">
                  <c:v>10474</c:v>
                </c:pt>
                <c:pt idx="373">
                  <c:v>10503</c:v>
                </c:pt>
                <c:pt idx="374">
                  <c:v>10527</c:v>
                </c:pt>
                <c:pt idx="375">
                  <c:v>10552</c:v>
                </c:pt>
                <c:pt idx="376">
                  <c:v>10568</c:v>
                </c:pt>
                <c:pt idx="377">
                  <c:v>10587</c:v>
                </c:pt>
                <c:pt idx="378">
                  <c:v>10609</c:v>
                </c:pt>
                <c:pt idx="379">
                  <c:v>10631</c:v>
                </c:pt>
                <c:pt idx="380">
                  <c:v>10655</c:v>
                </c:pt>
                <c:pt idx="381">
                  <c:v>10672</c:v>
                </c:pt>
                <c:pt idx="382">
                  <c:v>10699</c:v>
                </c:pt>
                <c:pt idx="383">
                  <c:v>10718</c:v>
                </c:pt>
                <c:pt idx="384">
                  <c:v>10740</c:v>
                </c:pt>
                <c:pt idx="385">
                  <c:v>10765</c:v>
                </c:pt>
                <c:pt idx="386">
                  <c:v>10787</c:v>
                </c:pt>
                <c:pt idx="387">
                  <c:v>10814</c:v>
                </c:pt>
                <c:pt idx="388">
                  <c:v>10842</c:v>
                </c:pt>
                <c:pt idx="389">
                  <c:v>10860</c:v>
                </c:pt>
                <c:pt idx="390">
                  <c:v>10876</c:v>
                </c:pt>
                <c:pt idx="391">
                  <c:v>10903</c:v>
                </c:pt>
                <c:pt idx="392">
                  <c:v>10924</c:v>
                </c:pt>
                <c:pt idx="393">
                  <c:v>10947</c:v>
                </c:pt>
                <c:pt idx="394">
                  <c:v>10967</c:v>
                </c:pt>
                <c:pt idx="395">
                  <c:v>10989</c:v>
                </c:pt>
                <c:pt idx="396">
                  <c:v>11003</c:v>
                </c:pt>
                <c:pt idx="397">
                  <c:v>11019</c:v>
                </c:pt>
                <c:pt idx="398">
                  <c:v>11047</c:v>
                </c:pt>
                <c:pt idx="399">
                  <c:v>11064</c:v>
                </c:pt>
                <c:pt idx="400">
                  <c:v>11077</c:v>
                </c:pt>
                <c:pt idx="401">
                  <c:v>11098</c:v>
                </c:pt>
                <c:pt idx="402">
                  <c:v>11118</c:v>
                </c:pt>
                <c:pt idx="403">
                  <c:v>11150</c:v>
                </c:pt>
                <c:pt idx="404">
                  <c:v>11169</c:v>
                </c:pt>
                <c:pt idx="405">
                  <c:v>11185</c:v>
                </c:pt>
                <c:pt idx="406">
                  <c:v>11208</c:v>
                </c:pt>
                <c:pt idx="407">
                  <c:v>11229</c:v>
                </c:pt>
                <c:pt idx="408">
                  <c:v>11243</c:v>
                </c:pt>
                <c:pt idx="409">
                  <c:v>11260</c:v>
                </c:pt>
                <c:pt idx="410">
                  <c:v>11284</c:v>
                </c:pt>
                <c:pt idx="411">
                  <c:v>11305</c:v>
                </c:pt>
                <c:pt idx="412">
                  <c:v>11340</c:v>
                </c:pt>
                <c:pt idx="413">
                  <c:v>11357</c:v>
                </c:pt>
                <c:pt idx="414">
                  <c:v>11378</c:v>
                </c:pt>
                <c:pt idx="415">
                  <c:v>11400</c:v>
                </c:pt>
                <c:pt idx="416">
                  <c:v>11428</c:v>
                </c:pt>
                <c:pt idx="417">
                  <c:v>11449</c:v>
                </c:pt>
                <c:pt idx="418">
                  <c:v>11467</c:v>
                </c:pt>
                <c:pt idx="419">
                  <c:v>11493</c:v>
                </c:pt>
                <c:pt idx="420">
                  <c:v>11515</c:v>
                </c:pt>
                <c:pt idx="421">
                  <c:v>11537</c:v>
                </c:pt>
                <c:pt idx="422">
                  <c:v>11564</c:v>
                </c:pt>
                <c:pt idx="423">
                  <c:v>11582</c:v>
                </c:pt>
                <c:pt idx="424">
                  <c:v>11614</c:v>
                </c:pt>
                <c:pt idx="425">
                  <c:v>11635</c:v>
                </c:pt>
                <c:pt idx="426">
                  <c:v>11657</c:v>
                </c:pt>
                <c:pt idx="427">
                  <c:v>11679</c:v>
                </c:pt>
                <c:pt idx="428">
                  <c:v>11701</c:v>
                </c:pt>
                <c:pt idx="429">
                  <c:v>11734</c:v>
                </c:pt>
                <c:pt idx="430">
                  <c:v>11754</c:v>
                </c:pt>
                <c:pt idx="431">
                  <c:v>11770</c:v>
                </c:pt>
                <c:pt idx="432">
                  <c:v>11790</c:v>
                </c:pt>
                <c:pt idx="433">
                  <c:v>11820</c:v>
                </c:pt>
                <c:pt idx="434">
                  <c:v>11852</c:v>
                </c:pt>
                <c:pt idx="435">
                  <c:v>11877</c:v>
                </c:pt>
                <c:pt idx="436">
                  <c:v>11898</c:v>
                </c:pt>
                <c:pt idx="437">
                  <c:v>11922</c:v>
                </c:pt>
                <c:pt idx="438">
                  <c:v>11943</c:v>
                </c:pt>
                <c:pt idx="439">
                  <c:v>11969</c:v>
                </c:pt>
                <c:pt idx="440">
                  <c:v>11991</c:v>
                </c:pt>
                <c:pt idx="441">
                  <c:v>12013</c:v>
                </c:pt>
                <c:pt idx="442">
                  <c:v>12037</c:v>
                </c:pt>
                <c:pt idx="443">
                  <c:v>12058</c:v>
                </c:pt>
                <c:pt idx="444">
                  <c:v>12086</c:v>
                </c:pt>
                <c:pt idx="445">
                  <c:v>12106</c:v>
                </c:pt>
                <c:pt idx="446">
                  <c:v>12127</c:v>
                </c:pt>
                <c:pt idx="447">
                  <c:v>12142</c:v>
                </c:pt>
                <c:pt idx="448">
                  <c:v>12162</c:v>
                </c:pt>
                <c:pt idx="449">
                  <c:v>12184</c:v>
                </c:pt>
                <c:pt idx="450">
                  <c:v>12219</c:v>
                </c:pt>
                <c:pt idx="451">
                  <c:v>12244</c:v>
                </c:pt>
                <c:pt idx="452">
                  <c:v>12270</c:v>
                </c:pt>
                <c:pt idx="453">
                  <c:v>12292</c:v>
                </c:pt>
                <c:pt idx="454">
                  <c:v>12310</c:v>
                </c:pt>
                <c:pt idx="455">
                  <c:v>12330</c:v>
                </c:pt>
                <c:pt idx="456">
                  <c:v>12350</c:v>
                </c:pt>
                <c:pt idx="457">
                  <c:v>12379</c:v>
                </c:pt>
                <c:pt idx="458">
                  <c:v>12399</c:v>
                </c:pt>
                <c:pt idx="459">
                  <c:v>12410</c:v>
                </c:pt>
                <c:pt idx="460">
                  <c:v>12421</c:v>
                </c:pt>
                <c:pt idx="461">
                  <c:v>12443</c:v>
                </c:pt>
                <c:pt idx="462">
                  <c:v>12464</c:v>
                </c:pt>
                <c:pt idx="463">
                  <c:v>12489</c:v>
                </c:pt>
                <c:pt idx="464">
                  <c:v>12506</c:v>
                </c:pt>
                <c:pt idx="465">
                  <c:v>12521</c:v>
                </c:pt>
                <c:pt idx="466">
                  <c:v>12540</c:v>
                </c:pt>
                <c:pt idx="467">
                  <c:v>12555</c:v>
                </c:pt>
                <c:pt idx="468">
                  <c:v>12581</c:v>
                </c:pt>
                <c:pt idx="469">
                  <c:v>12602</c:v>
                </c:pt>
                <c:pt idx="470">
                  <c:v>12621</c:v>
                </c:pt>
                <c:pt idx="471">
                  <c:v>12637</c:v>
                </c:pt>
                <c:pt idx="472">
                  <c:v>12658</c:v>
                </c:pt>
                <c:pt idx="473">
                  <c:v>12683</c:v>
                </c:pt>
                <c:pt idx="474">
                  <c:v>12707</c:v>
                </c:pt>
                <c:pt idx="475">
                  <c:v>12721</c:v>
                </c:pt>
                <c:pt idx="476">
                  <c:v>12741</c:v>
                </c:pt>
                <c:pt idx="477">
                  <c:v>12769</c:v>
                </c:pt>
                <c:pt idx="478">
                  <c:v>12782</c:v>
                </c:pt>
                <c:pt idx="479">
                  <c:v>12801</c:v>
                </c:pt>
                <c:pt idx="480">
                  <c:v>12824</c:v>
                </c:pt>
                <c:pt idx="481">
                  <c:v>12848</c:v>
                </c:pt>
                <c:pt idx="482">
                  <c:v>12868</c:v>
                </c:pt>
                <c:pt idx="483">
                  <c:v>12888</c:v>
                </c:pt>
                <c:pt idx="484">
                  <c:v>12913</c:v>
                </c:pt>
                <c:pt idx="485">
                  <c:v>12937</c:v>
                </c:pt>
                <c:pt idx="486">
                  <c:v>12958</c:v>
                </c:pt>
                <c:pt idx="487">
                  <c:v>12972</c:v>
                </c:pt>
                <c:pt idx="488">
                  <c:v>12996</c:v>
                </c:pt>
                <c:pt idx="489">
                  <c:v>13021</c:v>
                </c:pt>
                <c:pt idx="490">
                  <c:v>13043</c:v>
                </c:pt>
                <c:pt idx="491">
                  <c:v>13058</c:v>
                </c:pt>
                <c:pt idx="492">
                  <c:v>13075</c:v>
                </c:pt>
                <c:pt idx="493">
                  <c:v>13099</c:v>
                </c:pt>
                <c:pt idx="494">
                  <c:v>13124</c:v>
                </c:pt>
                <c:pt idx="495">
                  <c:v>13147</c:v>
                </c:pt>
                <c:pt idx="496">
                  <c:v>13163</c:v>
                </c:pt>
                <c:pt idx="497">
                  <c:v>13186</c:v>
                </c:pt>
                <c:pt idx="498">
                  <c:v>13205</c:v>
                </c:pt>
                <c:pt idx="499">
                  <c:v>13225</c:v>
                </c:pt>
                <c:pt idx="500">
                  <c:v>13243</c:v>
                </c:pt>
                <c:pt idx="501">
                  <c:v>13255</c:v>
                </c:pt>
                <c:pt idx="502">
                  <c:v>13275</c:v>
                </c:pt>
                <c:pt idx="503">
                  <c:v>13291</c:v>
                </c:pt>
                <c:pt idx="504">
                  <c:v>13312</c:v>
                </c:pt>
                <c:pt idx="505">
                  <c:v>13338</c:v>
                </c:pt>
                <c:pt idx="506">
                  <c:v>13359</c:v>
                </c:pt>
                <c:pt idx="507">
                  <c:v>13385</c:v>
                </c:pt>
                <c:pt idx="508">
                  <c:v>13394</c:v>
                </c:pt>
                <c:pt idx="509">
                  <c:v>13410</c:v>
                </c:pt>
                <c:pt idx="510">
                  <c:v>13423</c:v>
                </c:pt>
                <c:pt idx="511">
                  <c:v>13439</c:v>
                </c:pt>
                <c:pt idx="512">
                  <c:v>13459</c:v>
                </c:pt>
                <c:pt idx="513">
                  <c:v>13478</c:v>
                </c:pt>
                <c:pt idx="514">
                  <c:v>13498</c:v>
                </c:pt>
                <c:pt idx="515">
                  <c:v>13521</c:v>
                </c:pt>
                <c:pt idx="516">
                  <c:v>13541</c:v>
                </c:pt>
                <c:pt idx="517">
                  <c:v>13551</c:v>
                </c:pt>
                <c:pt idx="518">
                  <c:v>13569</c:v>
                </c:pt>
                <c:pt idx="519">
                  <c:v>13588</c:v>
                </c:pt>
                <c:pt idx="520">
                  <c:v>13609</c:v>
                </c:pt>
                <c:pt idx="521">
                  <c:v>13625</c:v>
                </c:pt>
                <c:pt idx="522">
                  <c:v>13643</c:v>
                </c:pt>
                <c:pt idx="523">
                  <c:v>13666</c:v>
                </c:pt>
                <c:pt idx="524">
                  <c:v>13685</c:v>
                </c:pt>
                <c:pt idx="525">
                  <c:v>13705</c:v>
                </c:pt>
                <c:pt idx="526">
                  <c:v>13727</c:v>
                </c:pt>
                <c:pt idx="527">
                  <c:v>13751</c:v>
                </c:pt>
                <c:pt idx="528">
                  <c:v>13765</c:v>
                </c:pt>
                <c:pt idx="529">
                  <c:v>13787</c:v>
                </c:pt>
                <c:pt idx="530">
                  <c:v>13797</c:v>
                </c:pt>
                <c:pt idx="531">
                  <c:v>13819</c:v>
                </c:pt>
                <c:pt idx="532">
                  <c:v>13846</c:v>
                </c:pt>
                <c:pt idx="533">
                  <c:v>13866</c:v>
                </c:pt>
                <c:pt idx="534">
                  <c:v>13884</c:v>
                </c:pt>
                <c:pt idx="535">
                  <c:v>13903</c:v>
                </c:pt>
                <c:pt idx="536">
                  <c:v>13923</c:v>
                </c:pt>
                <c:pt idx="537">
                  <c:v>13947</c:v>
                </c:pt>
                <c:pt idx="538">
                  <c:v>13973</c:v>
                </c:pt>
                <c:pt idx="539">
                  <c:v>13995</c:v>
                </c:pt>
                <c:pt idx="540">
                  <c:v>14016</c:v>
                </c:pt>
                <c:pt idx="541">
                  <c:v>14038</c:v>
                </c:pt>
                <c:pt idx="542">
                  <c:v>14060</c:v>
                </c:pt>
                <c:pt idx="543">
                  <c:v>14073</c:v>
                </c:pt>
                <c:pt idx="544">
                  <c:v>14086</c:v>
                </c:pt>
                <c:pt idx="545">
                  <c:v>14102</c:v>
                </c:pt>
                <c:pt idx="546">
                  <c:v>14124</c:v>
                </c:pt>
                <c:pt idx="547">
                  <c:v>14151</c:v>
                </c:pt>
                <c:pt idx="548">
                  <c:v>14179</c:v>
                </c:pt>
                <c:pt idx="549">
                  <c:v>14197</c:v>
                </c:pt>
                <c:pt idx="550">
                  <c:v>14212</c:v>
                </c:pt>
                <c:pt idx="551">
                  <c:v>14224</c:v>
                </c:pt>
                <c:pt idx="552">
                  <c:v>14240</c:v>
                </c:pt>
                <c:pt idx="553">
                  <c:v>14262</c:v>
                </c:pt>
                <c:pt idx="554">
                  <c:v>14290</c:v>
                </c:pt>
                <c:pt idx="555">
                  <c:v>14306</c:v>
                </c:pt>
                <c:pt idx="556">
                  <c:v>14329</c:v>
                </c:pt>
                <c:pt idx="557">
                  <c:v>14346</c:v>
                </c:pt>
                <c:pt idx="558">
                  <c:v>14371</c:v>
                </c:pt>
                <c:pt idx="559">
                  <c:v>14398</c:v>
                </c:pt>
                <c:pt idx="560">
                  <c:v>14413</c:v>
                </c:pt>
                <c:pt idx="561">
                  <c:v>14438</c:v>
                </c:pt>
                <c:pt idx="562">
                  <c:v>14456</c:v>
                </c:pt>
                <c:pt idx="563">
                  <c:v>14473</c:v>
                </c:pt>
                <c:pt idx="564">
                  <c:v>14486</c:v>
                </c:pt>
                <c:pt idx="565">
                  <c:v>14509</c:v>
                </c:pt>
                <c:pt idx="566">
                  <c:v>14529</c:v>
                </c:pt>
                <c:pt idx="567">
                  <c:v>14541</c:v>
                </c:pt>
                <c:pt idx="568">
                  <c:v>14557</c:v>
                </c:pt>
                <c:pt idx="569">
                  <c:v>14580</c:v>
                </c:pt>
                <c:pt idx="570">
                  <c:v>14603</c:v>
                </c:pt>
                <c:pt idx="571">
                  <c:v>14631</c:v>
                </c:pt>
                <c:pt idx="572">
                  <c:v>14649</c:v>
                </c:pt>
                <c:pt idx="573">
                  <c:v>14665</c:v>
                </c:pt>
                <c:pt idx="574">
                  <c:v>14675</c:v>
                </c:pt>
                <c:pt idx="575">
                  <c:v>14696</c:v>
                </c:pt>
                <c:pt idx="576">
                  <c:v>14712</c:v>
                </c:pt>
                <c:pt idx="577">
                  <c:v>14732</c:v>
                </c:pt>
                <c:pt idx="578">
                  <c:v>14756</c:v>
                </c:pt>
                <c:pt idx="579">
                  <c:v>14772</c:v>
                </c:pt>
                <c:pt idx="580">
                  <c:v>14787</c:v>
                </c:pt>
                <c:pt idx="581">
                  <c:v>14811</c:v>
                </c:pt>
                <c:pt idx="582">
                  <c:v>14836</c:v>
                </c:pt>
                <c:pt idx="583">
                  <c:v>14851</c:v>
                </c:pt>
                <c:pt idx="584">
                  <c:v>14871</c:v>
                </c:pt>
                <c:pt idx="585">
                  <c:v>14885</c:v>
                </c:pt>
                <c:pt idx="586">
                  <c:v>14900</c:v>
                </c:pt>
                <c:pt idx="587">
                  <c:v>14920</c:v>
                </c:pt>
                <c:pt idx="588">
                  <c:v>14940</c:v>
                </c:pt>
                <c:pt idx="589">
                  <c:v>14956</c:v>
                </c:pt>
                <c:pt idx="590">
                  <c:v>14977</c:v>
                </c:pt>
                <c:pt idx="591">
                  <c:v>14991</c:v>
                </c:pt>
                <c:pt idx="592">
                  <c:v>15003</c:v>
                </c:pt>
                <c:pt idx="593">
                  <c:v>15026</c:v>
                </c:pt>
                <c:pt idx="594">
                  <c:v>15043</c:v>
                </c:pt>
                <c:pt idx="595">
                  <c:v>15066</c:v>
                </c:pt>
                <c:pt idx="596">
                  <c:v>15083</c:v>
                </c:pt>
                <c:pt idx="597">
                  <c:v>15100</c:v>
                </c:pt>
                <c:pt idx="598">
                  <c:v>15113</c:v>
                </c:pt>
                <c:pt idx="599">
                  <c:v>15134</c:v>
                </c:pt>
                <c:pt idx="600">
                  <c:v>15145</c:v>
                </c:pt>
                <c:pt idx="601">
                  <c:v>15162</c:v>
                </c:pt>
                <c:pt idx="602">
                  <c:v>15183</c:v>
                </c:pt>
                <c:pt idx="603">
                  <c:v>15198</c:v>
                </c:pt>
                <c:pt idx="604">
                  <c:v>15219</c:v>
                </c:pt>
                <c:pt idx="605">
                  <c:v>15230</c:v>
                </c:pt>
                <c:pt idx="606">
                  <c:v>15243</c:v>
                </c:pt>
                <c:pt idx="607">
                  <c:v>15258</c:v>
                </c:pt>
                <c:pt idx="608">
                  <c:v>15274</c:v>
                </c:pt>
                <c:pt idx="609">
                  <c:v>15288</c:v>
                </c:pt>
                <c:pt idx="610">
                  <c:v>15310</c:v>
                </c:pt>
                <c:pt idx="611">
                  <c:v>15328</c:v>
                </c:pt>
                <c:pt idx="612">
                  <c:v>15338</c:v>
                </c:pt>
                <c:pt idx="613">
                  <c:v>15354</c:v>
                </c:pt>
                <c:pt idx="614">
                  <c:v>15367</c:v>
                </c:pt>
                <c:pt idx="615">
                  <c:v>15385</c:v>
                </c:pt>
                <c:pt idx="616">
                  <c:v>15403</c:v>
                </c:pt>
                <c:pt idx="617">
                  <c:v>15425</c:v>
                </c:pt>
                <c:pt idx="618">
                  <c:v>15440</c:v>
                </c:pt>
                <c:pt idx="619">
                  <c:v>15464</c:v>
                </c:pt>
                <c:pt idx="620">
                  <c:v>15482</c:v>
                </c:pt>
                <c:pt idx="621">
                  <c:v>15499</c:v>
                </c:pt>
                <c:pt idx="622">
                  <c:v>15523</c:v>
                </c:pt>
                <c:pt idx="623">
                  <c:v>15540</c:v>
                </c:pt>
                <c:pt idx="624">
                  <c:v>15558</c:v>
                </c:pt>
                <c:pt idx="625">
                  <c:v>15573</c:v>
                </c:pt>
                <c:pt idx="626">
                  <c:v>15596</c:v>
                </c:pt>
                <c:pt idx="627">
                  <c:v>15612</c:v>
                </c:pt>
                <c:pt idx="628">
                  <c:v>15632</c:v>
                </c:pt>
                <c:pt idx="629">
                  <c:v>15649</c:v>
                </c:pt>
                <c:pt idx="630">
                  <c:v>15667</c:v>
                </c:pt>
                <c:pt idx="631">
                  <c:v>15678</c:v>
                </c:pt>
                <c:pt idx="632">
                  <c:v>15700</c:v>
                </c:pt>
                <c:pt idx="633">
                  <c:v>15724</c:v>
                </c:pt>
                <c:pt idx="634">
                  <c:v>15738</c:v>
                </c:pt>
                <c:pt idx="635">
                  <c:v>15760</c:v>
                </c:pt>
                <c:pt idx="636">
                  <c:v>15778</c:v>
                </c:pt>
                <c:pt idx="637">
                  <c:v>15796</c:v>
                </c:pt>
                <c:pt idx="638">
                  <c:v>15815</c:v>
                </c:pt>
                <c:pt idx="639">
                  <c:v>15842</c:v>
                </c:pt>
                <c:pt idx="640">
                  <c:v>15856</c:v>
                </c:pt>
                <c:pt idx="641">
                  <c:v>15878</c:v>
                </c:pt>
                <c:pt idx="642">
                  <c:v>15903</c:v>
                </c:pt>
                <c:pt idx="643">
                  <c:v>15918</c:v>
                </c:pt>
                <c:pt idx="644">
                  <c:v>15944</c:v>
                </c:pt>
                <c:pt idx="645">
                  <c:v>15966</c:v>
                </c:pt>
                <c:pt idx="646">
                  <c:v>15976</c:v>
                </c:pt>
                <c:pt idx="647">
                  <c:v>15998</c:v>
                </c:pt>
                <c:pt idx="648">
                  <c:v>16011</c:v>
                </c:pt>
                <c:pt idx="649">
                  <c:v>16027</c:v>
                </c:pt>
                <c:pt idx="650">
                  <c:v>16044</c:v>
                </c:pt>
                <c:pt idx="651">
                  <c:v>16054</c:v>
                </c:pt>
                <c:pt idx="652">
                  <c:v>16067</c:v>
                </c:pt>
                <c:pt idx="653">
                  <c:v>16085</c:v>
                </c:pt>
                <c:pt idx="654">
                  <c:v>16105</c:v>
                </c:pt>
                <c:pt idx="655">
                  <c:v>16124</c:v>
                </c:pt>
                <c:pt idx="656">
                  <c:v>16145</c:v>
                </c:pt>
                <c:pt idx="657">
                  <c:v>16163</c:v>
                </c:pt>
                <c:pt idx="658">
                  <c:v>16181</c:v>
                </c:pt>
                <c:pt idx="659">
                  <c:v>16200</c:v>
                </c:pt>
                <c:pt idx="660">
                  <c:v>16218</c:v>
                </c:pt>
                <c:pt idx="661">
                  <c:v>16229</c:v>
                </c:pt>
                <c:pt idx="662">
                  <c:v>16250</c:v>
                </c:pt>
                <c:pt idx="663">
                  <c:v>16273</c:v>
                </c:pt>
                <c:pt idx="664">
                  <c:v>16293</c:v>
                </c:pt>
                <c:pt idx="665">
                  <c:v>16305</c:v>
                </c:pt>
                <c:pt idx="666">
                  <c:v>16321</c:v>
                </c:pt>
                <c:pt idx="667">
                  <c:v>16337</c:v>
                </c:pt>
                <c:pt idx="668">
                  <c:v>16354</c:v>
                </c:pt>
                <c:pt idx="669">
                  <c:v>16370</c:v>
                </c:pt>
                <c:pt idx="670">
                  <c:v>16383</c:v>
                </c:pt>
                <c:pt idx="671">
                  <c:v>16403</c:v>
                </c:pt>
                <c:pt idx="672">
                  <c:v>16415</c:v>
                </c:pt>
                <c:pt idx="673">
                  <c:v>16436</c:v>
                </c:pt>
                <c:pt idx="674">
                  <c:v>16457</c:v>
                </c:pt>
                <c:pt idx="675">
                  <c:v>16475</c:v>
                </c:pt>
                <c:pt idx="676">
                  <c:v>16499</c:v>
                </c:pt>
                <c:pt idx="677">
                  <c:v>16516</c:v>
                </c:pt>
                <c:pt idx="678">
                  <c:v>16530</c:v>
                </c:pt>
                <c:pt idx="679">
                  <c:v>16550</c:v>
                </c:pt>
                <c:pt idx="680">
                  <c:v>16564</c:v>
                </c:pt>
                <c:pt idx="681">
                  <c:v>16592</c:v>
                </c:pt>
                <c:pt idx="682">
                  <c:v>16608</c:v>
                </c:pt>
                <c:pt idx="683">
                  <c:v>16628</c:v>
                </c:pt>
                <c:pt idx="684">
                  <c:v>16648</c:v>
                </c:pt>
                <c:pt idx="685">
                  <c:v>16666</c:v>
                </c:pt>
                <c:pt idx="686">
                  <c:v>16673</c:v>
                </c:pt>
                <c:pt idx="687">
                  <c:v>16697</c:v>
                </c:pt>
                <c:pt idx="688">
                  <c:v>16710</c:v>
                </c:pt>
                <c:pt idx="689">
                  <c:v>16729</c:v>
                </c:pt>
                <c:pt idx="690">
                  <c:v>16746</c:v>
                </c:pt>
                <c:pt idx="691">
                  <c:v>16761</c:v>
                </c:pt>
                <c:pt idx="692">
                  <c:v>16775</c:v>
                </c:pt>
                <c:pt idx="693">
                  <c:v>16785</c:v>
                </c:pt>
                <c:pt idx="694">
                  <c:v>16798</c:v>
                </c:pt>
                <c:pt idx="695">
                  <c:v>16810</c:v>
                </c:pt>
                <c:pt idx="696">
                  <c:v>16824</c:v>
                </c:pt>
                <c:pt idx="697">
                  <c:v>16844</c:v>
                </c:pt>
                <c:pt idx="698">
                  <c:v>16860</c:v>
                </c:pt>
                <c:pt idx="699">
                  <c:v>16875</c:v>
                </c:pt>
                <c:pt idx="700">
                  <c:v>16890</c:v>
                </c:pt>
                <c:pt idx="701">
                  <c:v>16908</c:v>
                </c:pt>
                <c:pt idx="702">
                  <c:v>16922</c:v>
                </c:pt>
                <c:pt idx="703">
                  <c:v>16941</c:v>
                </c:pt>
                <c:pt idx="704">
                  <c:v>16951</c:v>
                </c:pt>
                <c:pt idx="705">
                  <c:v>16967</c:v>
                </c:pt>
                <c:pt idx="706">
                  <c:v>16974</c:v>
                </c:pt>
                <c:pt idx="707">
                  <c:v>16995</c:v>
                </c:pt>
                <c:pt idx="708">
                  <c:v>17015</c:v>
                </c:pt>
                <c:pt idx="709">
                  <c:v>17036</c:v>
                </c:pt>
                <c:pt idx="710">
                  <c:v>17048</c:v>
                </c:pt>
                <c:pt idx="711">
                  <c:v>17066</c:v>
                </c:pt>
                <c:pt idx="712">
                  <c:v>17078</c:v>
                </c:pt>
                <c:pt idx="713">
                  <c:v>17095</c:v>
                </c:pt>
                <c:pt idx="714">
                  <c:v>17110</c:v>
                </c:pt>
                <c:pt idx="715">
                  <c:v>17126</c:v>
                </c:pt>
                <c:pt idx="716">
                  <c:v>17145</c:v>
                </c:pt>
                <c:pt idx="717">
                  <c:v>17160</c:v>
                </c:pt>
                <c:pt idx="718">
                  <c:v>17172</c:v>
                </c:pt>
                <c:pt idx="719">
                  <c:v>17186</c:v>
                </c:pt>
                <c:pt idx="720">
                  <c:v>17197</c:v>
                </c:pt>
                <c:pt idx="721">
                  <c:v>17211</c:v>
                </c:pt>
                <c:pt idx="722">
                  <c:v>17229</c:v>
                </c:pt>
                <c:pt idx="723">
                  <c:v>17253</c:v>
                </c:pt>
                <c:pt idx="724">
                  <c:v>17273</c:v>
                </c:pt>
                <c:pt idx="725">
                  <c:v>17292</c:v>
                </c:pt>
                <c:pt idx="726">
                  <c:v>17305</c:v>
                </c:pt>
                <c:pt idx="727">
                  <c:v>17318</c:v>
                </c:pt>
                <c:pt idx="728">
                  <c:v>17333</c:v>
                </c:pt>
                <c:pt idx="729">
                  <c:v>17344</c:v>
                </c:pt>
                <c:pt idx="730">
                  <c:v>17355</c:v>
                </c:pt>
                <c:pt idx="731">
                  <c:v>17367</c:v>
                </c:pt>
                <c:pt idx="732">
                  <c:v>17385</c:v>
                </c:pt>
                <c:pt idx="733">
                  <c:v>17396</c:v>
                </c:pt>
                <c:pt idx="734">
                  <c:v>17415</c:v>
                </c:pt>
                <c:pt idx="735">
                  <c:v>17431</c:v>
                </c:pt>
                <c:pt idx="736">
                  <c:v>17449</c:v>
                </c:pt>
                <c:pt idx="737">
                  <c:v>17459</c:v>
                </c:pt>
                <c:pt idx="738">
                  <c:v>17482</c:v>
                </c:pt>
                <c:pt idx="739">
                  <c:v>17503</c:v>
                </c:pt>
                <c:pt idx="740">
                  <c:v>17522</c:v>
                </c:pt>
                <c:pt idx="741">
                  <c:v>17530</c:v>
                </c:pt>
                <c:pt idx="742">
                  <c:v>17547</c:v>
                </c:pt>
                <c:pt idx="743">
                  <c:v>17569</c:v>
                </c:pt>
                <c:pt idx="744">
                  <c:v>17584</c:v>
                </c:pt>
                <c:pt idx="745">
                  <c:v>17602</c:v>
                </c:pt>
                <c:pt idx="746">
                  <c:v>17610</c:v>
                </c:pt>
                <c:pt idx="747">
                  <c:v>17630</c:v>
                </c:pt>
                <c:pt idx="748">
                  <c:v>17642</c:v>
                </c:pt>
                <c:pt idx="749">
                  <c:v>17653</c:v>
                </c:pt>
                <c:pt idx="750">
                  <c:v>17667</c:v>
                </c:pt>
                <c:pt idx="751">
                  <c:v>17682</c:v>
                </c:pt>
                <c:pt idx="752">
                  <c:v>17698</c:v>
                </c:pt>
                <c:pt idx="753">
                  <c:v>17715</c:v>
                </c:pt>
                <c:pt idx="754">
                  <c:v>17730</c:v>
                </c:pt>
                <c:pt idx="755">
                  <c:v>17746</c:v>
                </c:pt>
                <c:pt idx="756">
                  <c:v>17757</c:v>
                </c:pt>
                <c:pt idx="757">
                  <c:v>17774</c:v>
                </c:pt>
                <c:pt idx="758">
                  <c:v>17785</c:v>
                </c:pt>
                <c:pt idx="759">
                  <c:v>17799</c:v>
                </c:pt>
                <c:pt idx="760">
                  <c:v>17806</c:v>
                </c:pt>
                <c:pt idx="761">
                  <c:v>17819</c:v>
                </c:pt>
                <c:pt idx="762">
                  <c:v>17839</c:v>
                </c:pt>
                <c:pt idx="763">
                  <c:v>17859</c:v>
                </c:pt>
                <c:pt idx="764">
                  <c:v>17872</c:v>
                </c:pt>
                <c:pt idx="765">
                  <c:v>17890</c:v>
                </c:pt>
                <c:pt idx="766">
                  <c:v>17913</c:v>
                </c:pt>
                <c:pt idx="767">
                  <c:v>17926</c:v>
                </c:pt>
                <c:pt idx="768">
                  <c:v>17943</c:v>
                </c:pt>
                <c:pt idx="769">
                  <c:v>17966</c:v>
                </c:pt>
                <c:pt idx="770">
                  <c:v>17983</c:v>
                </c:pt>
                <c:pt idx="771">
                  <c:v>18009</c:v>
                </c:pt>
                <c:pt idx="772">
                  <c:v>18024</c:v>
                </c:pt>
                <c:pt idx="773">
                  <c:v>18038</c:v>
                </c:pt>
                <c:pt idx="774">
                  <c:v>18054</c:v>
                </c:pt>
                <c:pt idx="775">
                  <c:v>18071</c:v>
                </c:pt>
                <c:pt idx="776">
                  <c:v>18091</c:v>
                </c:pt>
                <c:pt idx="777">
                  <c:v>18114</c:v>
                </c:pt>
                <c:pt idx="778">
                  <c:v>18130</c:v>
                </c:pt>
                <c:pt idx="779">
                  <c:v>18144</c:v>
                </c:pt>
                <c:pt idx="780">
                  <c:v>18155</c:v>
                </c:pt>
                <c:pt idx="781">
                  <c:v>18169</c:v>
                </c:pt>
                <c:pt idx="782">
                  <c:v>18180</c:v>
                </c:pt>
                <c:pt idx="783">
                  <c:v>18197</c:v>
                </c:pt>
                <c:pt idx="784">
                  <c:v>18207</c:v>
                </c:pt>
                <c:pt idx="785">
                  <c:v>18219</c:v>
                </c:pt>
                <c:pt idx="786">
                  <c:v>18234</c:v>
                </c:pt>
                <c:pt idx="787">
                  <c:v>18245</c:v>
                </c:pt>
                <c:pt idx="788">
                  <c:v>18261</c:v>
                </c:pt>
                <c:pt idx="789">
                  <c:v>18272</c:v>
                </c:pt>
                <c:pt idx="790">
                  <c:v>18287</c:v>
                </c:pt>
                <c:pt idx="791">
                  <c:v>18304</c:v>
                </c:pt>
                <c:pt idx="792">
                  <c:v>18319</c:v>
                </c:pt>
                <c:pt idx="793">
                  <c:v>18337</c:v>
                </c:pt>
                <c:pt idx="794">
                  <c:v>18355</c:v>
                </c:pt>
                <c:pt idx="795">
                  <c:v>18370</c:v>
                </c:pt>
                <c:pt idx="796">
                  <c:v>18394</c:v>
                </c:pt>
                <c:pt idx="797">
                  <c:v>18414</c:v>
                </c:pt>
                <c:pt idx="798">
                  <c:v>18431</c:v>
                </c:pt>
                <c:pt idx="799">
                  <c:v>18450</c:v>
                </c:pt>
                <c:pt idx="800">
                  <c:v>18462</c:v>
                </c:pt>
                <c:pt idx="801">
                  <c:v>18477</c:v>
                </c:pt>
                <c:pt idx="802">
                  <c:v>18491</c:v>
                </c:pt>
                <c:pt idx="803">
                  <c:v>18500</c:v>
                </c:pt>
                <c:pt idx="804">
                  <c:v>18508</c:v>
                </c:pt>
                <c:pt idx="805">
                  <c:v>18525</c:v>
                </c:pt>
                <c:pt idx="806">
                  <c:v>18539</c:v>
                </c:pt>
                <c:pt idx="807">
                  <c:v>18548</c:v>
                </c:pt>
                <c:pt idx="808">
                  <c:v>18568</c:v>
                </c:pt>
                <c:pt idx="809">
                  <c:v>18583</c:v>
                </c:pt>
                <c:pt idx="810">
                  <c:v>18593</c:v>
                </c:pt>
                <c:pt idx="811">
                  <c:v>18607</c:v>
                </c:pt>
                <c:pt idx="812">
                  <c:v>18622</c:v>
                </c:pt>
                <c:pt idx="813">
                  <c:v>18634</c:v>
                </c:pt>
                <c:pt idx="814">
                  <c:v>18643</c:v>
                </c:pt>
                <c:pt idx="815">
                  <c:v>18660</c:v>
                </c:pt>
                <c:pt idx="816">
                  <c:v>18680</c:v>
                </c:pt>
                <c:pt idx="817">
                  <c:v>18692</c:v>
                </c:pt>
                <c:pt idx="818">
                  <c:v>18709</c:v>
                </c:pt>
                <c:pt idx="819">
                  <c:v>18730</c:v>
                </c:pt>
                <c:pt idx="820">
                  <c:v>18747</c:v>
                </c:pt>
                <c:pt idx="821">
                  <c:v>18756</c:v>
                </c:pt>
                <c:pt idx="822">
                  <c:v>18767</c:v>
                </c:pt>
                <c:pt idx="823">
                  <c:v>18778</c:v>
                </c:pt>
                <c:pt idx="824">
                  <c:v>18790</c:v>
                </c:pt>
                <c:pt idx="825">
                  <c:v>18811</c:v>
                </c:pt>
                <c:pt idx="826">
                  <c:v>18826</c:v>
                </c:pt>
                <c:pt idx="827">
                  <c:v>18839</c:v>
                </c:pt>
                <c:pt idx="828">
                  <c:v>18855</c:v>
                </c:pt>
                <c:pt idx="829">
                  <c:v>18876</c:v>
                </c:pt>
                <c:pt idx="830">
                  <c:v>18888</c:v>
                </c:pt>
                <c:pt idx="831">
                  <c:v>18907</c:v>
                </c:pt>
                <c:pt idx="832">
                  <c:v>18928</c:v>
                </c:pt>
                <c:pt idx="833">
                  <c:v>18939</c:v>
                </c:pt>
                <c:pt idx="834">
                  <c:v>18954</c:v>
                </c:pt>
                <c:pt idx="835">
                  <c:v>18960</c:v>
                </c:pt>
                <c:pt idx="836">
                  <c:v>18971</c:v>
                </c:pt>
                <c:pt idx="837">
                  <c:v>18993</c:v>
                </c:pt>
                <c:pt idx="838">
                  <c:v>19008</c:v>
                </c:pt>
                <c:pt idx="839">
                  <c:v>19025</c:v>
                </c:pt>
                <c:pt idx="840">
                  <c:v>19043</c:v>
                </c:pt>
                <c:pt idx="841">
                  <c:v>19064</c:v>
                </c:pt>
                <c:pt idx="842">
                  <c:v>19081</c:v>
                </c:pt>
                <c:pt idx="843">
                  <c:v>19089</c:v>
                </c:pt>
                <c:pt idx="844">
                  <c:v>19101</c:v>
                </c:pt>
                <c:pt idx="845">
                  <c:v>19117</c:v>
                </c:pt>
                <c:pt idx="846">
                  <c:v>19127</c:v>
                </c:pt>
                <c:pt idx="847">
                  <c:v>19137</c:v>
                </c:pt>
                <c:pt idx="848">
                  <c:v>19150</c:v>
                </c:pt>
                <c:pt idx="849">
                  <c:v>19158</c:v>
                </c:pt>
                <c:pt idx="850">
                  <c:v>19175</c:v>
                </c:pt>
                <c:pt idx="851">
                  <c:v>19185</c:v>
                </c:pt>
                <c:pt idx="852">
                  <c:v>19202</c:v>
                </c:pt>
                <c:pt idx="853">
                  <c:v>19216</c:v>
                </c:pt>
                <c:pt idx="854">
                  <c:v>19236</c:v>
                </c:pt>
                <c:pt idx="855">
                  <c:v>19252</c:v>
                </c:pt>
                <c:pt idx="856">
                  <c:v>19267</c:v>
                </c:pt>
                <c:pt idx="857">
                  <c:v>19278</c:v>
                </c:pt>
                <c:pt idx="858">
                  <c:v>19285</c:v>
                </c:pt>
                <c:pt idx="859">
                  <c:v>19301</c:v>
                </c:pt>
                <c:pt idx="860">
                  <c:v>19311</c:v>
                </c:pt>
                <c:pt idx="861">
                  <c:v>19332</c:v>
                </c:pt>
                <c:pt idx="862">
                  <c:v>19350</c:v>
                </c:pt>
                <c:pt idx="863">
                  <c:v>19362</c:v>
                </c:pt>
                <c:pt idx="864">
                  <c:v>19372</c:v>
                </c:pt>
                <c:pt idx="865">
                  <c:v>19387</c:v>
                </c:pt>
                <c:pt idx="866">
                  <c:v>19401</c:v>
                </c:pt>
                <c:pt idx="867">
                  <c:v>19407</c:v>
                </c:pt>
                <c:pt idx="868">
                  <c:v>19415</c:v>
                </c:pt>
                <c:pt idx="869">
                  <c:v>19430</c:v>
                </c:pt>
                <c:pt idx="870">
                  <c:v>19455</c:v>
                </c:pt>
                <c:pt idx="871">
                  <c:v>19474</c:v>
                </c:pt>
                <c:pt idx="872">
                  <c:v>19481</c:v>
                </c:pt>
                <c:pt idx="873">
                  <c:v>19492</c:v>
                </c:pt>
                <c:pt idx="874">
                  <c:v>19512</c:v>
                </c:pt>
                <c:pt idx="875">
                  <c:v>19529</c:v>
                </c:pt>
                <c:pt idx="876">
                  <c:v>19548</c:v>
                </c:pt>
                <c:pt idx="877">
                  <c:v>19557</c:v>
                </c:pt>
                <c:pt idx="878">
                  <c:v>19573</c:v>
                </c:pt>
                <c:pt idx="879">
                  <c:v>19591</c:v>
                </c:pt>
                <c:pt idx="880">
                  <c:v>19606</c:v>
                </c:pt>
                <c:pt idx="881">
                  <c:v>19621</c:v>
                </c:pt>
                <c:pt idx="882">
                  <c:v>19633</c:v>
                </c:pt>
                <c:pt idx="883">
                  <c:v>19649</c:v>
                </c:pt>
                <c:pt idx="884">
                  <c:v>19662</c:v>
                </c:pt>
                <c:pt idx="885">
                  <c:v>19671</c:v>
                </c:pt>
                <c:pt idx="886">
                  <c:v>19687</c:v>
                </c:pt>
                <c:pt idx="887">
                  <c:v>19704</c:v>
                </c:pt>
                <c:pt idx="888">
                  <c:v>19720</c:v>
                </c:pt>
                <c:pt idx="889">
                  <c:v>19730</c:v>
                </c:pt>
                <c:pt idx="890">
                  <c:v>19745</c:v>
                </c:pt>
                <c:pt idx="891">
                  <c:v>19752</c:v>
                </c:pt>
                <c:pt idx="892">
                  <c:v>19766</c:v>
                </c:pt>
                <c:pt idx="893">
                  <c:v>19783</c:v>
                </c:pt>
                <c:pt idx="894">
                  <c:v>19805</c:v>
                </c:pt>
                <c:pt idx="895">
                  <c:v>19823</c:v>
                </c:pt>
                <c:pt idx="896">
                  <c:v>19839</c:v>
                </c:pt>
                <c:pt idx="897">
                  <c:v>19859</c:v>
                </c:pt>
                <c:pt idx="898">
                  <c:v>19879</c:v>
                </c:pt>
                <c:pt idx="899">
                  <c:v>19891</c:v>
                </c:pt>
                <c:pt idx="900">
                  <c:v>19907</c:v>
                </c:pt>
                <c:pt idx="901">
                  <c:v>19919</c:v>
                </c:pt>
                <c:pt idx="902">
                  <c:v>19929</c:v>
                </c:pt>
                <c:pt idx="903">
                  <c:v>19945</c:v>
                </c:pt>
                <c:pt idx="904">
                  <c:v>19956</c:v>
                </c:pt>
                <c:pt idx="905">
                  <c:v>19970</c:v>
                </c:pt>
                <c:pt idx="906">
                  <c:v>19986</c:v>
                </c:pt>
                <c:pt idx="907">
                  <c:v>19996</c:v>
                </c:pt>
                <c:pt idx="908">
                  <c:v>20010</c:v>
                </c:pt>
                <c:pt idx="909">
                  <c:v>20025</c:v>
                </c:pt>
                <c:pt idx="910">
                  <c:v>20037</c:v>
                </c:pt>
                <c:pt idx="911">
                  <c:v>20051</c:v>
                </c:pt>
                <c:pt idx="912">
                  <c:v>20068</c:v>
                </c:pt>
                <c:pt idx="913">
                  <c:v>20074</c:v>
                </c:pt>
                <c:pt idx="914">
                  <c:v>20085</c:v>
                </c:pt>
                <c:pt idx="915">
                  <c:v>20100</c:v>
                </c:pt>
                <c:pt idx="916">
                  <c:v>20116</c:v>
                </c:pt>
                <c:pt idx="917">
                  <c:v>20133</c:v>
                </c:pt>
                <c:pt idx="918">
                  <c:v>20147</c:v>
                </c:pt>
                <c:pt idx="919">
                  <c:v>20163</c:v>
                </c:pt>
                <c:pt idx="920">
                  <c:v>20176</c:v>
                </c:pt>
                <c:pt idx="921">
                  <c:v>20186</c:v>
                </c:pt>
                <c:pt idx="922">
                  <c:v>20196</c:v>
                </c:pt>
                <c:pt idx="923">
                  <c:v>20205</c:v>
                </c:pt>
                <c:pt idx="924">
                  <c:v>20216</c:v>
                </c:pt>
                <c:pt idx="925">
                  <c:v>20229</c:v>
                </c:pt>
                <c:pt idx="926">
                  <c:v>20241</c:v>
                </c:pt>
                <c:pt idx="927">
                  <c:v>20252</c:v>
                </c:pt>
                <c:pt idx="928">
                  <c:v>20264</c:v>
                </c:pt>
                <c:pt idx="929">
                  <c:v>20271</c:v>
                </c:pt>
                <c:pt idx="930">
                  <c:v>20281</c:v>
                </c:pt>
                <c:pt idx="931">
                  <c:v>20292</c:v>
                </c:pt>
                <c:pt idx="932">
                  <c:v>20311</c:v>
                </c:pt>
                <c:pt idx="933">
                  <c:v>20323</c:v>
                </c:pt>
                <c:pt idx="934">
                  <c:v>20340</c:v>
                </c:pt>
                <c:pt idx="935">
                  <c:v>20352</c:v>
                </c:pt>
                <c:pt idx="936">
                  <c:v>20363</c:v>
                </c:pt>
                <c:pt idx="937">
                  <c:v>20371</c:v>
                </c:pt>
                <c:pt idx="938">
                  <c:v>20389</c:v>
                </c:pt>
                <c:pt idx="939">
                  <c:v>20402</c:v>
                </c:pt>
                <c:pt idx="940">
                  <c:v>20417</c:v>
                </c:pt>
                <c:pt idx="941">
                  <c:v>20433</c:v>
                </c:pt>
                <c:pt idx="942">
                  <c:v>20450</c:v>
                </c:pt>
                <c:pt idx="943">
                  <c:v>20462</c:v>
                </c:pt>
                <c:pt idx="944">
                  <c:v>20468</c:v>
                </c:pt>
                <c:pt idx="945">
                  <c:v>20485</c:v>
                </c:pt>
                <c:pt idx="946">
                  <c:v>20498</c:v>
                </c:pt>
                <c:pt idx="947">
                  <c:v>20514</c:v>
                </c:pt>
                <c:pt idx="948">
                  <c:v>20525</c:v>
                </c:pt>
                <c:pt idx="949">
                  <c:v>20535</c:v>
                </c:pt>
                <c:pt idx="950">
                  <c:v>20547</c:v>
                </c:pt>
                <c:pt idx="951">
                  <c:v>20557</c:v>
                </c:pt>
                <c:pt idx="952">
                  <c:v>20573</c:v>
                </c:pt>
                <c:pt idx="953">
                  <c:v>20592</c:v>
                </c:pt>
                <c:pt idx="954">
                  <c:v>20610</c:v>
                </c:pt>
                <c:pt idx="955">
                  <c:v>20622</c:v>
                </c:pt>
                <c:pt idx="956">
                  <c:v>20633</c:v>
                </c:pt>
                <c:pt idx="957">
                  <c:v>20650</c:v>
                </c:pt>
                <c:pt idx="958">
                  <c:v>20659</c:v>
                </c:pt>
                <c:pt idx="959">
                  <c:v>20676</c:v>
                </c:pt>
                <c:pt idx="960">
                  <c:v>20689</c:v>
                </c:pt>
                <c:pt idx="961">
                  <c:v>20699</c:v>
                </c:pt>
                <c:pt idx="962">
                  <c:v>20709</c:v>
                </c:pt>
                <c:pt idx="963">
                  <c:v>20721</c:v>
                </c:pt>
                <c:pt idx="964">
                  <c:v>20726</c:v>
                </c:pt>
                <c:pt idx="965">
                  <c:v>20747</c:v>
                </c:pt>
                <c:pt idx="966">
                  <c:v>20762</c:v>
                </c:pt>
                <c:pt idx="967">
                  <c:v>20775</c:v>
                </c:pt>
                <c:pt idx="968">
                  <c:v>20792</c:v>
                </c:pt>
                <c:pt idx="969">
                  <c:v>20802</c:v>
                </c:pt>
                <c:pt idx="970">
                  <c:v>20817</c:v>
                </c:pt>
                <c:pt idx="971">
                  <c:v>20835</c:v>
                </c:pt>
                <c:pt idx="972">
                  <c:v>20849</c:v>
                </c:pt>
                <c:pt idx="973">
                  <c:v>20864</c:v>
                </c:pt>
                <c:pt idx="974">
                  <c:v>20874</c:v>
                </c:pt>
                <c:pt idx="975">
                  <c:v>20879</c:v>
                </c:pt>
                <c:pt idx="976">
                  <c:v>20892</c:v>
                </c:pt>
                <c:pt idx="977">
                  <c:v>20903</c:v>
                </c:pt>
                <c:pt idx="978">
                  <c:v>20916</c:v>
                </c:pt>
                <c:pt idx="979">
                  <c:v>20922</c:v>
                </c:pt>
                <c:pt idx="980">
                  <c:v>20933</c:v>
                </c:pt>
                <c:pt idx="981">
                  <c:v>20944</c:v>
                </c:pt>
                <c:pt idx="982">
                  <c:v>20955</c:v>
                </c:pt>
                <c:pt idx="983">
                  <c:v>20970</c:v>
                </c:pt>
                <c:pt idx="984">
                  <c:v>20987</c:v>
                </c:pt>
                <c:pt idx="985">
                  <c:v>20997</c:v>
                </c:pt>
                <c:pt idx="986">
                  <c:v>21012</c:v>
                </c:pt>
                <c:pt idx="987">
                  <c:v>21022</c:v>
                </c:pt>
                <c:pt idx="988">
                  <c:v>21031</c:v>
                </c:pt>
                <c:pt idx="989">
                  <c:v>21044</c:v>
                </c:pt>
                <c:pt idx="990">
                  <c:v>21051</c:v>
                </c:pt>
                <c:pt idx="991">
                  <c:v>21063</c:v>
                </c:pt>
                <c:pt idx="992">
                  <c:v>21081</c:v>
                </c:pt>
                <c:pt idx="993">
                  <c:v>21101</c:v>
                </c:pt>
                <c:pt idx="994">
                  <c:v>21119</c:v>
                </c:pt>
                <c:pt idx="995">
                  <c:v>21127</c:v>
                </c:pt>
                <c:pt idx="996">
                  <c:v>21142</c:v>
                </c:pt>
                <c:pt idx="997">
                  <c:v>21151</c:v>
                </c:pt>
                <c:pt idx="998">
                  <c:v>21162</c:v>
                </c:pt>
                <c:pt idx="999">
                  <c:v>21173</c:v>
                </c:pt>
                <c:pt idx="1000">
                  <c:v>21185</c:v>
                </c:pt>
                <c:pt idx="1001">
                  <c:v>21192</c:v>
                </c:pt>
                <c:pt idx="1002">
                  <c:v>21203</c:v>
                </c:pt>
                <c:pt idx="1003">
                  <c:v>21215</c:v>
                </c:pt>
                <c:pt idx="1004">
                  <c:v>21237</c:v>
                </c:pt>
                <c:pt idx="1005">
                  <c:v>21253</c:v>
                </c:pt>
                <c:pt idx="1006">
                  <c:v>21259</c:v>
                </c:pt>
                <c:pt idx="1007">
                  <c:v>21269</c:v>
                </c:pt>
                <c:pt idx="1008">
                  <c:v>21286</c:v>
                </c:pt>
                <c:pt idx="1009">
                  <c:v>21298</c:v>
                </c:pt>
                <c:pt idx="1010">
                  <c:v>21307</c:v>
                </c:pt>
                <c:pt idx="1011">
                  <c:v>21323</c:v>
                </c:pt>
                <c:pt idx="1012">
                  <c:v>21333</c:v>
                </c:pt>
                <c:pt idx="1013">
                  <c:v>21351</c:v>
                </c:pt>
                <c:pt idx="1014">
                  <c:v>21366</c:v>
                </c:pt>
                <c:pt idx="1015">
                  <c:v>21380</c:v>
                </c:pt>
                <c:pt idx="1016">
                  <c:v>21393</c:v>
                </c:pt>
                <c:pt idx="1017">
                  <c:v>21404</c:v>
                </c:pt>
                <c:pt idx="1018">
                  <c:v>21415</c:v>
                </c:pt>
                <c:pt idx="1019">
                  <c:v>21430</c:v>
                </c:pt>
                <c:pt idx="1020">
                  <c:v>21445</c:v>
                </c:pt>
                <c:pt idx="1021">
                  <c:v>21456</c:v>
                </c:pt>
                <c:pt idx="1022">
                  <c:v>21465</c:v>
                </c:pt>
                <c:pt idx="1023">
                  <c:v>21477</c:v>
                </c:pt>
                <c:pt idx="1024">
                  <c:v>21489</c:v>
                </c:pt>
                <c:pt idx="1025">
                  <c:v>21504</c:v>
                </c:pt>
                <c:pt idx="1026">
                  <c:v>21519</c:v>
                </c:pt>
                <c:pt idx="1027">
                  <c:v>21530</c:v>
                </c:pt>
                <c:pt idx="1028">
                  <c:v>21548</c:v>
                </c:pt>
                <c:pt idx="1029">
                  <c:v>21558</c:v>
                </c:pt>
                <c:pt idx="1030">
                  <c:v>21571</c:v>
                </c:pt>
                <c:pt idx="1031">
                  <c:v>21584</c:v>
                </c:pt>
                <c:pt idx="1032">
                  <c:v>21596</c:v>
                </c:pt>
                <c:pt idx="1033">
                  <c:v>21609</c:v>
                </c:pt>
                <c:pt idx="1034">
                  <c:v>21618</c:v>
                </c:pt>
                <c:pt idx="1035">
                  <c:v>21625</c:v>
                </c:pt>
                <c:pt idx="1036">
                  <c:v>21636</c:v>
                </c:pt>
                <c:pt idx="1037">
                  <c:v>21649</c:v>
                </c:pt>
                <c:pt idx="1038">
                  <c:v>21658</c:v>
                </c:pt>
                <c:pt idx="1039">
                  <c:v>21672</c:v>
                </c:pt>
                <c:pt idx="1040">
                  <c:v>21686</c:v>
                </c:pt>
                <c:pt idx="1041">
                  <c:v>21700</c:v>
                </c:pt>
                <c:pt idx="1042">
                  <c:v>21706</c:v>
                </c:pt>
                <c:pt idx="1043">
                  <c:v>21720</c:v>
                </c:pt>
                <c:pt idx="1044">
                  <c:v>21734</c:v>
                </c:pt>
                <c:pt idx="1045">
                  <c:v>21749</c:v>
                </c:pt>
                <c:pt idx="1046">
                  <c:v>21760</c:v>
                </c:pt>
                <c:pt idx="1047">
                  <c:v>21773</c:v>
                </c:pt>
                <c:pt idx="1048">
                  <c:v>21786</c:v>
                </c:pt>
                <c:pt idx="1049">
                  <c:v>21797</c:v>
                </c:pt>
                <c:pt idx="1050">
                  <c:v>21811</c:v>
                </c:pt>
                <c:pt idx="1051">
                  <c:v>21828</c:v>
                </c:pt>
                <c:pt idx="1052">
                  <c:v>21837</c:v>
                </c:pt>
                <c:pt idx="1053">
                  <c:v>21857</c:v>
                </c:pt>
                <c:pt idx="1054">
                  <c:v>21868</c:v>
                </c:pt>
                <c:pt idx="1055">
                  <c:v>21874</c:v>
                </c:pt>
                <c:pt idx="1056">
                  <c:v>21891</c:v>
                </c:pt>
                <c:pt idx="1057">
                  <c:v>21901</c:v>
                </c:pt>
                <c:pt idx="1058">
                  <c:v>21910</c:v>
                </c:pt>
                <c:pt idx="1059">
                  <c:v>21921</c:v>
                </c:pt>
                <c:pt idx="1060">
                  <c:v>21934</c:v>
                </c:pt>
                <c:pt idx="1061">
                  <c:v>21947</c:v>
                </c:pt>
                <c:pt idx="1062">
                  <c:v>21958</c:v>
                </c:pt>
                <c:pt idx="1063">
                  <c:v>21972</c:v>
                </c:pt>
                <c:pt idx="1064">
                  <c:v>21978</c:v>
                </c:pt>
                <c:pt idx="1065">
                  <c:v>21986</c:v>
                </c:pt>
                <c:pt idx="1066">
                  <c:v>21997</c:v>
                </c:pt>
                <c:pt idx="1067">
                  <c:v>22008</c:v>
                </c:pt>
                <c:pt idx="1068">
                  <c:v>22023</c:v>
                </c:pt>
                <c:pt idx="1069">
                  <c:v>22042</c:v>
                </c:pt>
                <c:pt idx="1070">
                  <c:v>22051</c:v>
                </c:pt>
                <c:pt idx="1071">
                  <c:v>22065</c:v>
                </c:pt>
                <c:pt idx="1072">
                  <c:v>22079</c:v>
                </c:pt>
                <c:pt idx="1073">
                  <c:v>22097</c:v>
                </c:pt>
                <c:pt idx="1074">
                  <c:v>22108</c:v>
                </c:pt>
                <c:pt idx="1075">
                  <c:v>22122</c:v>
                </c:pt>
                <c:pt idx="1076">
                  <c:v>22135</c:v>
                </c:pt>
                <c:pt idx="1077">
                  <c:v>22149</c:v>
                </c:pt>
                <c:pt idx="1078">
                  <c:v>22163</c:v>
                </c:pt>
                <c:pt idx="1079">
                  <c:v>22175</c:v>
                </c:pt>
                <c:pt idx="1080">
                  <c:v>22189</c:v>
                </c:pt>
                <c:pt idx="1081">
                  <c:v>22205</c:v>
                </c:pt>
                <c:pt idx="1082">
                  <c:v>22217</c:v>
                </c:pt>
                <c:pt idx="1083">
                  <c:v>22225</c:v>
                </c:pt>
                <c:pt idx="1084">
                  <c:v>22236</c:v>
                </c:pt>
                <c:pt idx="1085">
                  <c:v>22244</c:v>
                </c:pt>
                <c:pt idx="1086">
                  <c:v>22250</c:v>
                </c:pt>
                <c:pt idx="1087">
                  <c:v>22263</c:v>
                </c:pt>
                <c:pt idx="1088">
                  <c:v>22274</c:v>
                </c:pt>
                <c:pt idx="1089">
                  <c:v>22283</c:v>
                </c:pt>
                <c:pt idx="1090">
                  <c:v>22289</c:v>
                </c:pt>
                <c:pt idx="1091">
                  <c:v>22301</c:v>
                </c:pt>
                <c:pt idx="1092">
                  <c:v>22312</c:v>
                </c:pt>
                <c:pt idx="1093">
                  <c:v>22319</c:v>
                </c:pt>
                <c:pt idx="1094">
                  <c:v>22333</c:v>
                </c:pt>
                <c:pt idx="1095">
                  <c:v>22349</c:v>
                </c:pt>
                <c:pt idx="1096">
                  <c:v>22362</c:v>
                </c:pt>
                <c:pt idx="1097">
                  <c:v>22371</c:v>
                </c:pt>
                <c:pt idx="1098">
                  <c:v>22389</c:v>
                </c:pt>
                <c:pt idx="1099">
                  <c:v>22394</c:v>
                </c:pt>
                <c:pt idx="1100">
                  <c:v>22406</c:v>
                </c:pt>
                <c:pt idx="1101">
                  <c:v>22418</c:v>
                </c:pt>
                <c:pt idx="1102">
                  <c:v>22427</c:v>
                </c:pt>
                <c:pt idx="1103">
                  <c:v>22436</c:v>
                </c:pt>
                <c:pt idx="1104">
                  <c:v>22451</c:v>
                </c:pt>
                <c:pt idx="1105">
                  <c:v>22463</c:v>
                </c:pt>
                <c:pt idx="1106">
                  <c:v>22473</c:v>
                </c:pt>
                <c:pt idx="1107">
                  <c:v>22487</c:v>
                </c:pt>
                <c:pt idx="1108">
                  <c:v>22495</c:v>
                </c:pt>
                <c:pt idx="1109">
                  <c:v>22504</c:v>
                </c:pt>
                <c:pt idx="1110">
                  <c:v>22510</c:v>
                </c:pt>
                <c:pt idx="1111">
                  <c:v>22521</c:v>
                </c:pt>
                <c:pt idx="1112">
                  <c:v>22532</c:v>
                </c:pt>
                <c:pt idx="1113">
                  <c:v>22541</c:v>
                </c:pt>
                <c:pt idx="1114">
                  <c:v>22551</c:v>
                </c:pt>
                <c:pt idx="1115">
                  <c:v>22561</c:v>
                </c:pt>
                <c:pt idx="1116">
                  <c:v>22569</c:v>
                </c:pt>
                <c:pt idx="1117">
                  <c:v>22578</c:v>
                </c:pt>
                <c:pt idx="1118">
                  <c:v>22584</c:v>
                </c:pt>
                <c:pt idx="1119">
                  <c:v>22595</c:v>
                </c:pt>
                <c:pt idx="1120">
                  <c:v>22603</c:v>
                </c:pt>
                <c:pt idx="1121">
                  <c:v>22617</c:v>
                </c:pt>
                <c:pt idx="1122">
                  <c:v>22623</c:v>
                </c:pt>
                <c:pt idx="1123">
                  <c:v>22633</c:v>
                </c:pt>
                <c:pt idx="1124">
                  <c:v>22648</c:v>
                </c:pt>
                <c:pt idx="1125">
                  <c:v>22660</c:v>
                </c:pt>
                <c:pt idx="1126">
                  <c:v>22666</c:v>
                </c:pt>
                <c:pt idx="1127">
                  <c:v>22676</c:v>
                </c:pt>
                <c:pt idx="1128">
                  <c:v>22689</c:v>
                </c:pt>
                <c:pt idx="1129">
                  <c:v>22697</c:v>
                </c:pt>
                <c:pt idx="1130">
                  <c:v>22704</c:v>
                </c:pt>
                <c:pt idx="1131">
                  <c:v>22715</c:v>
                </c:pt>
                <c:pt idx="1132">
                  <c:v>22728</c:v>
                </c:pt>
                <c:pt idx="1133">
                  <c:v>22733</c:v>
                </c:pt>
                <c:pt idx="1134">
                  <c:v>22749</c:v>
                </c:pt>
                <c:pt idx="1135">
                  <c:v>22759</c:v>
                </c:pt>
                <c:pt idx="1136">
                  <c:v>22769</c:v>
                </c:pt>
                <c:pt idx="1137">
                  <c:v>22774</c:v>
                </c:pt>
                <c:pt idx="1138">
                  <c:v>22784</c:v>
                </c:pt>
                <c:pt idx="1139">
                  <c:v>22795</c:v>
                </c:pt>
                <c:pt idx="1140">
                  <c:v>22809</c:v>
                </c:pt>
                <c:pt idx="1141">
                  <c:v>22818</c:v>
                </c:pt>
                <c:pt idx="1142">
                  <c:v>22829</c:v>
                </c:pt>
                <c:pt idx="1143">
                  <c:v>22845</c:v>
                </c:pt>
                <c:pt idx="1144">
                  <c:v>22855</c:v>
                </c:pt>
                <c:pt idx="1145">
                  <c:v>22863</c:v>
                </c:pt>
                <c:pt idx="1146">
                  <c:v>22868</c:v>
                </c:pt>
                <c:pt idx="1147">
                  <c:v>22884</c:v>
                </c:pt>
                <c:pt idx="1148">
                  <c:v>22890</c:v>
                </c:pt>
                <c:pt idx="1149">
                  <c:v>22895</c:v>
                </c:pt>
                <c:pt idx="1150">
                  <c:v>22909</c:v>
                </c:pt>
                <c:pt idx="1151">
                  <c:v>22921</c:v>
                </c:pt>
                <c:pt idx="1152">
                  <c:v>22927</c:v>
                </c:pt>
                <c:pt idx="1153">
                  <c:v>22935</c:v>
                </c:pt>
                <c:pt idx="1154">
                  <c:v>22951</c:v>
                </c:pt>
                <c:pt idx="1155">
                  <c:v>22961</c:v>
                </c:pt>
                <c:pt idx="1156">
                  <c:v>22966</c:v>
                </c:pt>
                <c:pt idx="1157">
                  <c:v>22975</c:v>
                </c:pt>
                <c:pt idx="1158">
                  <c:v>22981</c:v>
                </c:pt>
                <c:pt idx="1159">
                  <c:v>22993</c:v>
                </c:pt>
                <c:pt idx="1160">
                  <c:v>23010</c:v>
                </c:pt>
                <c:pt idx="1161">
                  <c:v>23019</c:v>
                </c:pt>
                <c:pt idx="1162">
                  <c:v>23031</c:v>
                </c:pt>
                <c:pt idx="1163">
                  <c:v>23039</c:v>
                </c:pt>
                <c:pt idx="1164">
                  <c:v>23048</c:v>
                </c:pt>
                <c:pt idx="1165">
                  <c:v>23055</c:v>
                </c:pt>
                <c:pt idx="1166">
                  <c:v>23062</c:v>
                </c:pt>
                <c:pt idx="1167">
                  <c:v>23074</c:v>
                </c:pt>
                <c:pt idx="1168">
                  <c:v>23086</c:v>
                </c:pt>
                <c:pt idx="1169">
                  <c:v>23094</c:v>
                </c:pt>
                <c:pt idx="1170">
                  <c:v>23104</c:v>
                </c:pt>
                <c:pt idx="1171">
                  <c:v>23115</c:v>
                </c:pt>
                <c:pt idx="1172">
                  <c:v>23121</c:v>
                </c:pt>
                <c:pt idx="1173">
                  <c:v>23130</c:v>
                </c:pt>
                <c:pt idx="1174">
                  <c:v>23145</c:v>
                </c:pt>
                <c:pt idx="1175">
                  <c:v>23156</c:v>
                </c:pt>
                <c:pt idx="1176">
                  <c:v>23173</c:v>
                </c:pt>
                <c:pt idx="1177">
                  <c:v>23186</c:v>
                </c:pt>
                <c:pt idx="1178">
                  <c:v>23195</c:v>
                </c:pt>
                <c:pt idx="1179">
                  <c:v>23204</c:v>
                </c:pt>
                <c:pt idx="1180">
                  <c:v>23213</c:v>
                </c:pt>
                <c:pt idx="1181">
                  <c:v>23224</c:v>
                </c:pt>
                <c:pt idx="1182">
                  <c:v>23235</c:v>
                </c:pt>
                <c:pt idx="1183">
                  <c:v>23247</c:v>
                </c:pt>
                <c:pt idx="1184">
                  <c:v>23261</c:v>
                </c:pt>
                <c:pt idx="1185">
                  <c:v>23271</c:v>
                </c:pt>
                <c:pt idx="1186">
                  <c:v>23282</c:v>
                </c:pt>
                <c:pt idx="1187">
                  <c:v>23290</c:v>
                </c:pt>
                <c:pt idx="1188">
                  <c:v>23297</c:v>
                </c:pt>
                <c:pt idx="1189">
                  <c:v>23310</c:v>
                </c:pt>
                <c:pt idx="1190">
                  <c:v>23315</c:v>
                </c:pt>
                <c:pt idx="1191">
                  <c:v>23320</c:v>
                </c:pt>
                <c:pt idx="1192">
                  <c:v>23330</c:v>
                </c:pt>
                <c:pt idx="1193">
                  <c:v>23336</c:v>
                </c:pt>
                <c:pt idx="1194">
                  <c:v>23347</c:v>
                </c:pt>
                <c:pt idx="1195">
                  <c:v>23356</c:v>
                </c:pt>
                <c:pt idx="1196">
                  <c:v>23372</c:v>
                </c:pt>
                <c:pt idx="1197">
                  <c:v>23383</c:v>
                </c:pt>
                <c:pt idx="1198">
                  <c:v>23391</c:v>
                </c:pt>
                <c:pt idx="1199">
                  <c:v>23408</c:v>
                </c:pt>
                <c:pt idx="1200">
                  <c:v>23416</c:v>
                </c:pt>
                <c:pt idx="1201">
                  <c:v>23425</c:v>
                </c:pt>
                <c:pt idx="1202">
                  <c:v>23435</c:v>
                </c:pt>
                <c:pt idx="1203">
                  <c:v>23448</c:v>
                </c:pt>
                <c:pt idx="1204">
                  <c:v>23459</c:v>
                </c:pt>
                <c:pt idx="1205">
                  <c:v>23470</c:v>
                </c:pt>
                <c:pt idx="1206">
                  <c:v>23485</c:v>
                </c:pt>
                <c:pt idx="1207">
                  <c:v>23495</c:v>
                </c:pt>
                <c:pt idx="1208">
                  <c:v>23499</c:v>
                </c:pt>
                <c:pt idx="1209">
                  <c:v>23511</c:v>
                </c:pt>
                <c:pt idx="1210">
                  <c:v>23523</c:v>
                </c:pt>
                <c:pt idx="1211">
                  <c:v>23530</c:v>
                </c:pt>
                <c:pt idx="1212">
                  <c:v>23538</c:v>
                </c:pt>
                <c:pt idx="1213">
                  <c:v>23548</c:v>
                </c:pt>
                <c:pt idx="1214">
                  <c:v>23555</c:v>
                </c:pt>
                <c:pt idx="1215">
                  <c:v>23562</c:v>
                </c:pt>
                <c:pt idx="1216">
                  <c:v>23569</c:v>
                </c:pt>
                <c:pt idx="1217">
                  <c:v>23581</c:v>
                </c:pt>
                <c:pt idx="1218">
                  <c:v>23590</c:v>
                </c:pt>
                <c:pt idx="1219">
                  <c:v>23602</c:v>
                </c:pt>
                <c:pt idx="1220">
                  <c:v>23606</c:v>
                </c:pt>
                <c:pt idx="1221">
                  <c:v>23619</c:v>
                </c:pt>
                <c:pt idx="1222">
                  <c:v>23628</c:v>
                </c:pt>
                <c:pt idx="1223">
                  <c:v>23634</c:v>
                </c:pt>
                <c:pt idx="1224">
                  <c:v>23637</c:v>
                </c:pt>
                <c:pt idx="1225">
                  <c:v>23648</c:v>
                </c:pt>
                <c:pt idx="1226">
                  <c:v>23655</c:v>
                </c:pt>
                <c:pt idx="1227">
                  <c:v>23668</c:v>
                </c:pt>
                <c:pt idx="1228">
                  <c:v>23677</c:v>
                </c:pt>
                <c:pt idx="1229">
                  <c:v>23692</c:v>
                </c:pt>
                <c:pt idx="1230">
                  <c:v>23697</c:v>
                </c:pt>
                <c:pt idx="1231">
                  <c:v>23703</c:v>
                </c:pt>
                <c:pt idx="1232">
                  <c:v>23711</c:v>
                </c:pt>
                <c:pt idx="1233">
                  <c:v>23724</c:v>
                </c:pt>
                <c:pt idx="1234">
                  <c:v>23734</c:v>
                </c:pt>
                <c:pt idx="1235">
                  <c:v>23748</c:v>
                </c:pt>
                <c:pt idx="1236">
                  <c:v>23762</c:v>
                </c:pt>
                <c:pt idx="1237">
                  <c:v>23768</c:v>
                </c:pt>
                <c:pt idx="1238">
                  <c:v>23774</c:v>
                </c:pt>
                <c:pt idx="1239">
                  <c:v>23783</c:v>
                </c:pt>
                <c:pt idx="1240">
                  <c:v>23795</c:v>
                </c:pt>
                <c:pt idx="1241">
                  <c:v>23801</c:v>
                </c:pt>
                <c:pt idx="1242">
                  <c:v>23816</c:v>
                </c:pt>
                <c:pt idx="1243">
                  <c:v>23820</c:v>
                </c:pt>
                <c:pt idx="1244">
                  <c:v>23831</c:v>
                </c:pt>
                <c:pt idx="1245">
                  <c:v>23848</c:v>
                </c:pt>
                <c:pt idx="1246">
                  <c:v>23858</c:v>
                </c:pt>
                <c:pt idx="1247">
                  <c:v>23864</c:v>
                </c:pt>
                <c:pt idx="1248">
                  <c:v>23871</c:v>
                </c:pt>
                <c:pt idx="1249">
                  <c:v>23883</c:v>
                </c:pt>
                <c:pt idx="1250">
                  <c:v>23889</c:v>
                </c:pt>
                <c:pt idx="1251">
                  <c:v>23903</c:v>
                </c:pt>
                <c:pt idx="1252">
                  <c:v>23912</c:v>
                </c:pt>
                <c:pt idx="1253">
                  <c:v>23921</c:v>
                </c:pt>
                <c:pt idx="1254">
                  <c:v>23931</c:v>
                </c:pt>
                <c:pt idx="1255">
                  <c:v>23940</c:v>
                </c:pt>
                <c:pt idx="1256">
                  <c:v>23952</c:v>
                </c:pt>
                <c:pt idx="1257">
                  <c:v>23963</c:v>
                </c:pt>
                <c:pt idx="1258">
                  <c:v>23978</c:v>
                </c:pt>
                <c:pt idx="1259">
                  <c:v>23991</c:v>
                </c:pt>
                <c:pt idx="1260">
                  <c:v>24001</c:v>
                </c:pt>
                <c:pt idx="1261">
                  <c:v>24008</c:v>
                </c:pt>
                <c:pt idx="1262">
                  <c:v>24016</c:v>
                </c:pt>
                <c:pt idx="1263">
                  <c:v>24034</c:v>
                </c:pt>
                <c:pt idx="1264">
                  <c:v>24044</c:v>
                </c:pt>
                <c:pt idx="1265">
                  <c:v>24056</c:v>
                </c:pt>
                <c:pt idx="1266">
                  <c:v>24065</c:v>
                </c:pt>
                <c:pt idx="1267">
                  <c:v>24072</c:v>
                </c:pt>
                <c:pt idx="1268">
                  <c:v>24082</c:v>
                </c:pt>
                <c:pt idx="1269">
                  <c:v>24097</c:v>
                </c:pt>
                <c:pt idx="1270">
                  <c:v>24107</c:v>
                </c:pt>
                <c:pt idx="1271">
                  <c:v>24117</c:v>
                </c:pt>
                <c:pt idx="1272">
                  <c:v>24124</c:v>
                </c:pt>
                <c:pt idx="1273">
                  <c:v>24136</c:v>
                </c:pt>
                <c:pt idx="1274">
                  <c:v>24141</c:v>
                </c:pt>
                <c:pt idx="1275">
                  <c:v>24146</c:v>
                </c:pt>
                <c:pt idx="1276">
                  <c:v>24162</c:v>
                </c:pt>
                <c:pt idx="1277">
                  <c:v>24166</c:v>
                </c:pt>
                <c:pt idx="1278">
                  <c:v>24179</c:v>
                </c:pt>
                <c:pt idx="1279">
                  <c:v>24194</c:v>
                </c:pt>
                <c:pt idx="1280">
                  <c:v>24201</c:v>
                </c:pt>
                <c:pt idx="1281">
                  <c:v>24217</c:v>
                </c:pt>
                <c:pt idx="1282">
                  <c:v>24224</c:v>
                </c:pt>
                <c:pt idx="1283">
                  <c:v>24232</c:v>
                </c:pt>
                <c:pt idx="1284">
                  <c:v>24241</c:v>
                </c:pt>
                <c:pt idx="1285">
                  <c:v>24246</c:v>
                </c:pt>
                <c:pt idx="1286">
                  <c:v>24252</c:v>
                </c:pt>
                <c:pt idx="1287">
                  <c:v>24266</c:v>
                </c:pt>
                <c:pt idx="1288">
                  <c:v>24278</c:v>
                </c:pt>
                <c:pt idx="1289">
                  <c:v>24288</c:v>
                </c:pt>
                <c:pt idx="1290">
                  <c:v>24297</c:v>
                </c:pt>
                <c:pt idx="1291">
                  <c:v>24303</c:v>
                </c:pt>
                <c:pt idx="1292">
                  <c:v>24313</c:v>
                </c:pt>
                <c:pt idx="1293">
                  <c:v>24319</c:v>
                </c:pt>
                <c:pt idx="1294">
                  <c:v>24325</c:v>
                </c:pt>
                <c:pt idx="1295">
                  <c:v>24332</c:v>
                </c:pt>
                <c:pt idx="1296">
                  <c:v>24348</c:v>
                </c:pt>
                <c:pt idx="1297">
                  <c:v>24353</c:v>
                </c:pt>
                <c:pt idx="1298">
                  <c:v>24366</c:v>
                </c:pt>
                <c:pt idx="1299">
                  <c:v>24379</c:v>
                </c:pt>
                <c:pt idx="1300">
                  <c:v>24383</c:v>
                </c:pt>
                <c:pt idx="1301">
                  <c:v>24389</c:v>
                </c:pt>
                <c:pt idx="1302">
                  <c:v>24399</c:v>
                </c:pt>
                <c:pt idx="1303">
                  <c:v>24404</c:v>
                </c:pt>
                <c:pt idx="1304">
                  <c:v>24413</c:v>
                </c:pt>
                <c:pt idx="1305">
                  <c:v>24422</c:v>
                </c:pt>
                <c:pt idx="1306">
                  <c:v>24433</c:v>
                </c:pt>
                <c:pt idx="1307">
                  <c:v>24436</c:v>
                </c:pt>
                <c:pt idx="1308">
                  <c:v>24445</c:v>
                </c:pt>
                <c:pt idx="1309">
                  <c:v>24453</c:v>
                </c:pt>
                <c:pt idx="1310">
                  <c:v>24462</c:v>
                </c:pt>
                <c:pt idx="1311">
                  <c:v>24467</c:v>
                </c:pt>
                <c:pt idx="1312">
                  <c:v>24479</c:v>
                </c:pt>
                <c:pt idx="1313">
                  <c:v>24487</c:v>
                </c:pt>
                <c:pt idx="1314">
                  <c:v>24500</c:v>
                </c:pt>
                <c:pt idx="1315">
                  <c:v>24512</c:v>
                </c:pt>
                <c:pt idx="1316">
                  <c:v>24526</c:v>
                </c:pt>
                <c:pt idx="1317">
                  <c:v>24537</c:v>
                </c:pt>
                <c:pt idx="1318">
                  <c:v>24542</c:v>
                </c:pt>
                <c:pt idx="1319">
                  <c:v>24554</c:v>
                </c:pt>
                <c:pt idx="1320">
                  <c:v>24566</c:v>
                </c:pt>
                <c:pt idx="1321">
                  <c:v>24569</c:v>
                </c:pt>
                <c:pt idx="1322">
                  <c:v>24575</c:v>
                </c:pt>
                <c:pt idx="1323">
                  <c:v>24587</c:v>
                </c:pt>
                <c:pt idx="1324">
                  <c:v>24594</c:v>
                </c:pt>
                <c:pt idx="1325">
                  <c:v>24601</c:v>
                </c:pt>
                <c:pt idx="1326">
                  <c:v>24606</c:v>
                </c:pt>
                <c:pt idx="1327">
                  <c:v>24613</c:v>
                </c:pt>
                <c:pt idx="1328">
                  <c:v>24625</c:v>
                </c:pt>
                <c:pt idx="1329">
                  <c:v>24629</c:v>
                </c:pt>
                <c:pt idx="1330">
                  <c:v>24635</c:v>
                </c:pt>
                <c:pt idx="1331">
                  <c:v>24643</c:v>
                </c:pt>
                <c:pt idx="1332">
                  <c:v>24653</c:v>
                </c:pt>
                <c:pt idx="1333">
                  <c:v>24660</c:v>
                </c:pt>
                <c:pt idx="1334">
                  <c:v>24667</c:v>
                </c:pt>
                <c:pt idx="1335">
                  <c:v>24678</c:v>
                </c:pt>
                <c:pt idx="1336">
                  <c:v>24683</c:v>
                </c:pt>
                <c:pt idx="1337">
                  <c:v>24689</c:v>
                </c:pt>
                <c:pt idx="1338">
                  <c:v>24693</c:v>
                </c:pt>
                <c:pt idx="1339">
                  <c:v>24701</c:v>
                </c:pt>
                <c:pt idx="1340">
                  <c:v>24711</c:v>
                </c:pt>
                <c:pt idx="1341">
                  <c:v>24722</c:v>
                </c:pt>
                <c:pt idx="1342">
                  <c:v>24729</c:v>
                </c:pt>
                <c:pt idx="1343">
                  <c:v>24742</c:v>
                </c:pt>
                <c:pt idx="1344">
                  <c:v>24750</c:v>
                </c:pt>
                <c:pt idx="1345">
                  <c:v>24761</c:v>
                </c:pt>
                <c:pt idx="1346">
                  <c:v>24767</c:v>
                </c:pt>
                <c:pt idx="1347">
                  <c:v>24774</c:v>
                </c:pt>
                <c:pt idx="1348">
                  <c:v>24782</c:v>
                </c:pt>
                <c:pt idx="1349">
                  <c:v>24793</c:v>
                </c:pt>
                <c:pt idx="1350">
                  <c:v>24801</c:v>
                </c:pt>
                <c:pt idx="1351">
                  <c:v>24811</c:v>
                </c:pt>
                <c:pt idx="1352">
                  <c:v>24820</c:v>
                </c:pt>
                <c:pt idx="1353">
                  <c:v>24826</c:v>
                </c:pt>
                <c:pt idx="1354">
                  <c:v>24834</c:v>
                </c:pt>
                <c:pt idx="1355">
                  <c:v>24845</c:v>
                </c:pt>
                <c:pt idx="1356">
                  <c:v>24853</c:v>
                </c:pt>
                <c:pt idx="1357">
                  <c:v>24860</c:v>
                </c:pt>
                <c:pt idx="1358">
                  <c:v>24867</c:v>
                </c:pt>
                <c:pt idx="1359">
                  <c:v>24875</c:v>
                </c:pt>
                <c:pt idx="1360">
                  <c:v>24882</c:v>
                </c:pt>
                <c:pt idx="1361">
                  <c:v>24887</c:v>
                </c:pt>
                <c:pt idx="1362">
                  <c:v>24893</c:v>
                </c:pt>
                <c:pt idx="1363">
                  <c:v>24905</c:v>
                </c:pt>
                <c:pt idx="1364">
                  <c:v>24906</c:v>
                </c:pt>
                <c:pt idx="1365">
                  <c:v>24911</c:v>
                </c:pt>
                <c:pt idx="1366">
                  <c:v>24920</c:v>
                </c:pt>
                <c:pt idx="1367">
                  <c:v>24930</c:v>
                </c:pt>
                <c:pt idx="1368">
                  <c:v>24932</c:v>
                </c:pt>
                <c:pt idx="1369">
                  <c:v>24938</c:v>
                </c:pt>
                <c:pt idx="1370">
                  <c:v>24949</c:v>
                </c:pt>
                <c:pt idx="1371">
                  <c:v>24959</c:v>
                </c:pt>
                <c:pt idx="1372">
                  <c:v>24968</c:v>
                </c:pt>
                <c:pt idx="1373">
                  <c:v>24973</c:v>
                </c:pt>
                <c:pt idx="1374">
                  <c:v>24985</c:v>
                </c:pt>
                <c:pt idx="1375">
                  <c:v>24993</c:v>
                </c:pt>
                <c:pt idx="1376">
                  <c:v>25003</c:v>
                </c:pt>
                <c:pt idx="1377">
                  <c:v>25007</c:v>
                </c:pt>
                <c:pt idx="1378">
                  <c:v>25017</c:v>
                </c:pt>
                <c:pt idx="1379">
                  <c:v>25026</c:v>
                </c:pt>
                <c:pt idx="1380">
                  <c:v>25034</c:v>
                </c:pt>
                <c:pt idx="1381">
                  <c:v>25050</c:v>
                </c:pt>
                <c:pt idx="1382">
                  <c:v>25058</c:v>
                </c:pt>
                <c:pt idx="1383">
                  <c:v>25065</c:v>
                </c:pt>
                <c:pt idx="1384">
                  <c:v>25075</c:v>
                </c:pt>
                <c:pt idx="1385">
                  <c:v>25090</c:v>
                </c:pt>
                <c:pt idx="1386">
                  <c:v>25102</c:v>
                </c:pt>
                <c:pt idx="1387">
                  <c:v>25112</c:v>
                </c:pt>
                <c:pt idx="1388">
                  <c:v>25124</c:v>
                </c:pt>
                <c:pt idx="1389">
                  <c:v>25135</c:v>
                </c:pt>
                <c:pt idx="1390">
                  <c:v>25143</c:v>
                </c:pt>
                <c:pt idx="1391">
                  <c:v>25150</c:v>
                </c:pt>
                <c:pt idx="1392">
                  <c:v>25158</c:v>
                </c:pt>
                <c:pt idx="1393">
                  <c:v>25164</c:v>
                </c:pt>
                <c:pt idx="1394">
                  <c:v>25168</c:v>
                </c:pt>
                <c:pt idx="1395">
                  <c:v>25175</c:v>
                </c:pt>
                <c:pt idx="1396">
                  <c:v>25184</c:v>
                </c:pt>
                <c:pt idx="1397">
                  <c:v>25188</c:v>
                </c:pt>
                <c:pt idx="1398">
                  <c:v>25193</c:v>
                </c:pt>
                <c:pt idx="1399">
                  <c:v>25202</c:v>
                </c:pt>
                <c:pt idx="1400">
                  <c:v>25209</c:v>
                </c:pt>
                <c:pt idx="1401">
                  <c:v>25215</c:v>
                </c:pt>
                <c:pt idx="1402">
                  <c:v>25224</c:v>
                </c:pt>
                <c:pt idx="1403">
                  <c:v>25229</c:v>
                </c:pt>
                <c:pt idx="1404">
                  <c:v>25238</c:v>
                </c:pt>
                <c:pt idx="1405">
                  <c:v>25247</c:v>
                </c:pt>
                <c:pt idx="1406">
                  <c:v>25256</c:v>
                </c:pt>
                <c:pt idx="1407">
                  <c:v>25268</c:v>
                </c:pt>
                <c:pt idx="1408">
                  <c:v>25279</c:v>
                </c:pt>
                <c:pt idx="1409">
                  <c:v>25285</c:v>
                </c:pt>
                <c:pt idx="1410">
                  <c:v>25287</c:v>
                </c:pt>
                <c:pt idx="1411">
                  <c:v>25297</c:v>
                </c:pt>
                <c:pt idx="1412">
                  <c:v>25308</c:v>
                </c:pt>
                <c:pt idx="1413">
                  <c:v>25315</c:v>
                </c:pt>
                <c:pt idx="1414">
                  <c:v>25324</c:v>
                </c:pt>
                <c:pt idx="1415">
                  <c:v>25333</c:v>
                </c:pt>
                <c:pt idx="1416">
                  <c:v>25342</c:v>
                </c:pt>
                <c:pt idx="1417">
                  <c:v>25350</c:v>
                </c:pt>
                <c:pt idx="1418">
                  <c:v>25357</c:v>
                </c:pt>
                <c:pt idx="1419">
                  <c:v>25367</c:v>
                </c:pt>
                <c:pt idx="1420">
                  <c:v>25377</c:v>
                </c:pt>
                <c:pt idx="1421">
                  <c:v>25381</c:v>
                </c:pt>
                <c:pt idx="1422">
                  <c:v>25387</c:v>
                </c:pt>
                <c:pt idx="1423">
                  <c:v>25394</c:v>
                </c:pt>
                <c:pt idx="1424">
                  <c:v>25402</c:v>
                </c:pt>
                <c:pt idx="1425">
                  <c:v>25406</c:v>
                </c:pt>
                <c:pt idx="1426">
                  <c:v>25412</c:v>
                </c:pt>
                <c:pt idx="1427">
                  <c:v>25420</c:v>
                </c:pt>
                <c:pt idx="1428">
                  <c:v>25425</c:v>
                </c:pt>
                <c:pt idx="1429">
                  <c:v>25430</c:v>
                </c:pt>
                <c:pt idx="1430">
                  <c:v>25434</c:v>
                </c:pt>
                <c:pt idx="1431">
                  <c:v>25443</c:v>
                </c:pt>
                <c:pt idx="1432">
                  <c:v>25450</c:v>
                </c:pt>
                <c:pt idx="1433">
                  <c:v>25458</c:v>
                </c:pt>
                <c:pt idx="1434">
                  <c:v>25465</c:v>
                </c:pt>
                <c:pt idx="1435">
                  <c:v>25474</c:v>
                </c:pt>
                <c:pt idx="1436">
                  <c:v>25480</c:v>
                </c:pt>
                <c:pt idx="1437">
                  <c:v>25485</c:v>
                </c:pt>
                <c:pt idx="1438">
                  <c:v>25489</c:v>
                </c:pt>
                <c:pt idx="1439">
                  <c:v>25499</c:v>
                </c:pt>
                <c:pt idx="1440">
                  <c:v>25507</c:v>
                </c:pt>
                <c:pt idx="1441">
                  <c:v>25515</c:v>
                </c:pt>
                <c:pt idx="1442">
                  <c:v>25527</c:v>
                </c:pt>
                <c:pt idx="1443">
                  <c:v>25537</c:v>
                </c:pt>
                <c:pt idx="1444">
                  <c:v>25542</c:v>
                </c:pt>
                <c:pt idx="1445">
                  <c:v>25551</c:v>
                </c:pt>
                <c:pt idx="1446">
                  <c:v>25558</c:v>
                </c:pt>
                <c:pt idx="1447">
                  <c:v>25567</c:v>
                </c:pt>
                <c:pt idx="1448">
                  <c:v>25579</c:v>
                </c:pt>
                <c:pt idx="1449">
                  <c:v>25582</c:v>
                </c:pt>
                <c:pt idx="1450">
                  <c:v>25587</c:v>
                </c:pt>
                <c:pt idx="1451">
                  <c:v>25598</c:v>
                </c:pt>
                <c:pt idx="1452">
                  <c:v>25606</c:v>
                </c:pt>
                <c:pt idx="1453">
                  <c:v>25613</c:v>
                </c:pt>
                <c:pt idx="1454">
                  <c:v>25628</c:v>
                </c:pt>
                <c:pt idx="1455">
                  <c:v>25636</c:v>
                </c:pt>
                <c:pt idx="1456">
                  <c:v>25640</c:v>
                </c:pt>
                <c:pt idx="1457">
                  <c:v>25651</c:v>
                </c:pt>
                <c:pt idx="1458">
                  <c:v>25660</c:v>
                </c:pt>
                <c:pt idx="1459">
                  <c:v>25672</c:v>
                </c:pt>
                <c:pt idx="1460">
                  <c:v>25680</c:v>
                </c:pt>
                <c:pt idx="1461">
                  <c:v>25685</c:v>
                </c:pt>
                <c:pt idx="1462">
                  <c:v>25693</c:v>
                </c:pt>
                <c:pt idx="1463">
                  <c:v>25705</c:v>
                </c:pt>
                <c:pt idx="1464">
                  <c:v>25715</c:v>
                </c:pt>
                <c:pt idx="1465">
                  <c:v>25729</c:v>
                </c:pt>
                <c:pt idx="1466">
                  <c:v>25742</c:v>
                </c:pt>
                <c:pt idx="1467">
                  <c:v>25743</c:v>
                </c:pt>
                <c:pt idx="1468">
                  <c:v>25754</c:v>
                </c:pt>
                <c:pt idx="1469">
                  <c:v>25764</c:v>
                </c:pt>
                <c:pt idx="1470">
                  <c:v>25771</c:v>
                </c:pt>
                <c:pt idx="1471">
                  <c:v>25778</c:v>
                </c:pt>
                <c:pt idx="1472">
                  <c:v>25783</c:v>
                </c:pt>
                <c:pt idx="1473">
                  <c:v>25790</c:v>
                </c:pt>
                <c:pt idx="1474">
                  <c:v>25800</c:v>
                </c:pt>
                <c:pt idx="1475">
                  <c:v>25809</c:v>
                </c:pt>
                <c:pt idx="1476">
                  <c:v>25817</c:v>
                </c:pt>
                <c:pt idx="1477">
                  <c:v>25826</c:v>
                </c:pt>
                <c:pt idx="1478">
                  <c:v>25836</c:v>
                </c:pt>
                <c:pt idx="1479">
                  <c:v>25845</c:v>
                </c:pt>
                <c:pt idx="1480">
                  <c:v>25852</c:v>
                </c:pt>
                <c:pt idx="1481">
                  <c:v>25861</c:v>
                </c:pt>
                <c:pt idx="1482">
                  <c:v>25865</c:v>
                </c:pt>
                <c:pt idx="1483">
                  <c:v>25880</c:v>
                </c:pt>
                <c:pt idx="1484">
                  <c:v>25885</c:v>
                </c:pt>
                <c:pt idx="1485">
                  <c:v>25895</c:v>
                </c:pt>
                <c:pt idx="1486">
                  <c:v>25905</c:v>
                </c:pt>
                <c:pt idx="1487">
                  <c:v>25915</c:v>
                </c:pt>
                <c:pt idx="1488">
                  <c:v>25923</c:v>
                </c:pt>
                <c:pt idx="1489">
                  <c:v>25927</c:v>
                </c:pt>
                <c:pt idx="1490">
                  <c:v>25932</c:v>
                </c:pt>
                <c:pt idx="1491">
                  <c:v>25937</c:v>
                </c:pt>
                <c:pt idx="1492">
                  <c:v>25943</c:v>
                </c:pt>
                <c:pt idx="1493">
                  <c:v>25952</c:v>
                </c:pt>
                <c:pt idx="1494">
                  <c:v>25960</c:v>
                </c:pt>
                <c:pt idx="1495">
                  <c:v>25970</c:v>
                </c:pt>
                <c:pt idx="1496">
                  <c:v>25977</c:v>
                </c:pt>
                <c:pt idx="1497">
                  <c:v>25990</c:v>
                </c:pt>
                <c:pt idx="1498">
                  <c:v>25997</c:v>
                </c:pt>
                <c:pt idx="1499">
                  <c:v>26005</c:v>
                </c:pt>
                <c:pt idx="1500">
                  <c:v>26012</c:v>
                </c:pt>
                <c:pt idx="1501">
                  <c:v>26017</c:v>
                </c:pt>
                <c:pt idx="1502">
                  <c:v>26024</c:v>
                </c:pt>
                <c:pt idx="1503">
                  <c:v>26031</c:v>
                </c:pt>
                <c:pt idx="1504">
                  <c:v>26034</c:v>
                </c:pt>
                <c:pt idx="1505">
                  <c:v>26037</c:v>
                </c:pt>
                <c:pt idx="1506">
                  <c:v>26040</c:v>
                </c:pt>
                <c:pt idx="1507">
                  <c:v>26045</c:v>
                </c:pt>
                <c:pt idx="1508">
                  <c:v>26053</c:v>
                </c:pt>
                <c:pt idx="1509">
                  <c:v>26059</c:v>
                </c:pt>
                <c:pt idx="1510">
                  <c:v>26064</c:v>
                </c:pt>
                <c:pt idx="1511">
                  <c:v>26073</c:v>
                </c:pt>
                <c:pt idx="1512">
                  <c:v>26078</c:v>
                </c:pt>
                <c:pt idx="1513">
                  <c:v>26087</c:v>
                </c:pt>
                <c:pt idx="1514">
                  <c:v>26090</c:v>
                </c:pt>
                <c:pt idx="1515">
                  <c:v>26100</c:v>
                </c:pt>
                <c:pt idx="1516">
                  <c:v>26108</c:v>
                </c:pt>
                <c:pt idx="1517">
                  <c:v>26116</c:v>
                </c:pt>
                <c:pt idx="1518">
                  <c:v>26118</c:v>
                </c:pt>
                <c:pt idx="1519">
                  <c:v>26123</c:v>
                </c:pt>
                <c:pt idx="1520">
                  <c:v>26130</c:v>
                </c:pt>
                <c:pt idx="1521">
                  <c:v>26139</c:v>
                </c:pt>
                <c:pt idx="1522">
                  <c:v>26145</c:v>
                </c:pt>
                <c:pt idx="1523">
                  <c:v>26154</c:v>
                </c:pt>
                <c:pt idx="1524">
                  <c:v>26166</c:v>
                </c:pt>
                <c:pt idx="1525">
                  <c:v>26177</c:v>
                </c:pt>
                <c:pt idx="1526">
                  <c:v>26183</c:v>
                </c:pt>
                <c:pt idx="1527">
                  <c:v>26196</c:v>
                </c:pt>
                <c:pt idx="1528">
                  <c:v>26199</c:v>
                </c:pt>
                <c:pt idx="1529">
                  <c:v>26205</c:v>
                </c:pt>
                <c:pt idx="1530">
                  <c:v>26213</c:v>
                </c:pt>
                <c:pt idx="1531">
                  <c:v>26219</c:v>
                </c:pt>
                <c:pt idx="1532">
                  <c:v>26224</c:v>
                </c:pt>
                <c:pt idx="1533">
                  <c:v>26234</c:v>
                </c:pt>
                <c:pt idx="1534">
                  <c:v>26239</c:v>
                </c:pt>
                <c:pt idx="1535">
                  <c:v>26244</c:v>
                </c:pt>
                <c:pt idx="1536">
                  <c:v>26254</c:v>
                </c:pt>
                <c:pt idx="1537">
                  <c:v>26260</c:v>
                </c:pt>
                <c:pt idx="1538">
                  <c:v>26266</c:v>
                </c:pt>
                <c:pt idx="1539">
                  <c:v>26272</c:v>
                </c:pt>
                <c:pt idx="1540">
                  <c:v>26280</c:v>
                </c:pt>
                <c:pt idx="1541">
                  <c:v>26286</c:v>
                </c:pt>
                <c:pt idx="1542">
                  <c:v>26294</c:v>
                </c:pt>
                <c:pt idx="1543">
                  <c:v>26298</c:v>
                </c:pt>
                <c:pt idx="1544">
                  <c:v>26304</c:v>
                </c:pt>
                <c:pt idx="1545">
                  <c:v>26306</c:v>
                </c:pt>
                <c:pt idx="1546">
                  <c:v>26314</c:v>
                </c:pt>
                <c:pt idx="1547">
                  <c:v>26323</c:v>
                </c:pt>
                <c:pt idx="1548">
                  <c:v>26325</c:v>
                </c:pt>
                <c:pt idx="1549">
                  <c:v>26333</c:v>
                </c:pt>
                <c:pt idx="1550">
                  <c:v>26343</c:v>
                </c:pt>
                <c:pt idx="1551">
                  <c:v>26349</c:v>
                </c:pt>
                <c:pt idx="1552">
                  <c:v>26365</c:v>
                </c:pt>
                <c:pt idx="1553">
                  <c:v>26372</c:v>
                </c:pt>
                <c:pt idx="1554">
                  <c:v>26381</c:v>
                </c:pt>
                <c:pt idx="1555">
                  <c:v>26386</c:v>
                </c:pt>
                <c:pt idx="1556">
                  <c:v>26391</c:v>
                </c:pt>
                <c:pt idx="1557">
                  <c:v>26401</c:v>
                </c:pt>
                <c:pt idx="1558">
                  <c:v>26409</c:v>
                </c:pt>
                <c:pt idx="1559">
                  <c:v>26417</c:v>
                </c:pt>
                <c:pt idx="1560">
                  <c:v>26426</c:v>
                </c:pt>
                <c:pt idx="1561">
                  <c:v>26436</c:v>
                </c:pt>
                <c:pt idx="1562">
                  <c:v>26444</c:v>
                </c:pt>
                <c:pt idx="1563">
                  <c:v>26451</c:v>
                </c:pt>
                <c:pt idx="1564">
                  <c:v>26459</c:v>
                </c:pt>
                <c:pt idx="1565">
                  <c:v>26469</c:v>
                </c:pt>
                <c:pt idx="1566">
                  <c:v>26476</c:v>
                </c:pt>
                <c:pt idx="1567">
                  <c:v>26484</c:v>
                </c:pt>
                <c:pt idx="1568">
                  <c:v>26489</c:v>
                </c:pt>
                <c:pt idx="1569">
                  <c:v>26495</c:v>
                </c:pt>
                <c:pt idx="1570">
                  <c:v>26505</c:v>
                </c:pt>
                <c:pt idx="1571">
                  <c:v>26514</c:v>
                </c:pt>
                <c:pt idx="1572">
                  <c:v>26520</c:v>
                </c:pt>
                <c:pt idx="1573">
                  <c:v>26525</c:v>
                </c:pt>
                <c:pt idx="1574">
                  <c:v>26530</c:v>
                </c:pt>
                <c:pt idx="1575">
                  <c:v>26535</c:v>
                </c:pt>
                <c:pt idx="1576">
                  <c:v>26539</c:v>
                </c:pt>
                <c:pt idx="1577">
                  <c:v>26547</c:v>
                </c:pt>
                <c:pt idx="1578">
                  <c:v>26555</c:v>
                </c:pt>
                <c:pt idx="1579">
                  <c:v>26562</c:v>
                </c:pt>
                <c:pt idx="1580">
                  <c:v>26571</c:v>
                </c:pt>
                <c:pt idx="1581">
                  <c:v>26581</c:v>
                </c:pt>
                <c:pt idx="1582">
                  <c:v>26586</c:v>
                </c:pt>
                <c:pt idx="1583">
                  <c:v>26592</c:v>
                </c:pt>
                <c:pt idx="1584">
                  <c:v>26593</c:v>
                </c:pt>
                <c:pt idx="1585">
                  <c:v>26603</c:v>
                </c:pt>
                <c:pt idx="1586">
                  <c:v>26609</c:v>
                </c:pt>
                <c:pt idx="1587">
                  <c:v>26617</c:v>
                </c:pt>
                <c:pt idx="1588">
                  <c:v>26627</c:v>
                </c:pt>
                <c:pt idx="1589">
                  <c:v>26631</c:v>
                </c:pt>
                <c:pt idx="1590">
                  <c:v>26640</c:v>
                </c:pt>
                <c:pt idx="1591">
                  <c:v>26645</c:v>
                </c:pt>
                <c:pt idx="1592">
                  <c:v>26655</c:v>
                </c:pt>
                <c:pt idx="1593">
                  <c:v>26660</c:v>
                </c:pt>
                <c:pt idx="1594">
                  <c:v>26666</c:v>
                </c:pt>
                <c:pt idx="1595">
                  <c:v>26668</c:v>
                </c:pt>
                <c:pt idx="1596">
                  <c:v>26670</c:v>
                </c:pt>
                <c:pt idx="1597">
                  <c:v>26675</c:v>
                </c:pt>
                <c:pt idx="1598">
                  <c:v>26678</c:v>
                </c:pt>
                <c:pt idx="1599">
                  <c:v>26685</c:v>
                </c:pt>
                <c:pt idx="1600">
                  <c:v>26697</c:v>
                </c:pt>
                <c:pt idx="1601">
                  <c:v>26699</c:v>
                </c:pt>
                <c:pt idx="1602">
                  <c:v>26706</c:v>
                </c:pt>
                <c:pt idx="1603">
                  <c:v>26713</c:v>
                </c:pt>
                <c:pt idx="1604">
                  <c:v>26722</c:v>
                </c:pt>
                <c:pt idx="1605">
                  <c:v>26730</c:v>
                </c:pt>
                <c:pt idx="1606">
                  <c:v>26739</c:v>
                </c:pt>
                <c:pt idx="1607">
                  <c:v>26743</c:v>
                </c:pt>
                <c:pt idx="1608">
                  <c:v>26746</c:v>
                </c:pt>
                <c:pt idx="1609">
                  <c:v>26752</c:v>
                </c:pt>
                <c:pt idx="1610">
                  <c:v>26761</c:v>
                </c:pt>
                <c:pt idx="1611">
                  <c:v>26768</c:v>
                </c:pt>
                <c:pt idx="1612">
                  <c:v>26773</c:v>
                </c:pt>
                <c:pt idx="1613">
                  <c:v>26775</c:v>
                </c:pt>
                <c:pt idx="1614">
                  <c:v>26784</c:v>
                </c:pt>
                <c:pt idx="1615">
                  <c:v>26790</c:v>
                </c:pt>
                <c:pt idx="1616">
                  <c:v>26798</c:v>
                </c:pt>
                <c:pt idx="1617">
                  <c:v>26803</c:v>
                </c:pt>
                <c:pt idx="1618">
                  <c:v>26808</c:v>
                </c:pt>
                <c:pt idx="1619">
                  <c:v>26819</c:v>
                </c:pt>
                <c:pt idx="1620">
                  <c:v>26824</c:v>
                </c:pt>
                <c:pt idx="1621">
                  <c:v>26828</c:v>
                </c:pt>
                <c:pt idx="1622">
                  <c:v>26835</c:v>
                </c:pt>
                <c:pt idx="1623">
                  <c:v>26843</c:v>
                </c:pt>
                <c:pt idx="1624">
                  <c:v>26850</c:v>
                </c:pt>
                <c:pt idx="1625">
                  <c:v>26854</c:v>
                </c:pt>
                <c:pt idx="1626">
                  <c:v>26860</c:v>
                </c:pt>
                <c:pt idx="1627">
                  <c:v>26864</c:v>
                </c:pt>
                <c:pt idx="1628">
                  <c:v>26873</c:v>
                </c:pt>
                <c:pt idx="1629">
                  <c:v>26886</c:v>
                </c:pt>
                <c:pt idx="1630">
                  <c:v>26895</c:v>
                </c:pt>
                <c:pt idx="1631">
                  <c:v>26903</c:v>
                </c:pt>
                <c:pt idx="1632">
                  <c:v>26909</c:v>
                </c:pt>
                <c:pt idx="1633">
                  <c:v>26915</c:v>
                </c:pt>
                <c:pt idx="1634">
                  <c:v>26918</c:v>
                </c:pt>
                <c:pt idx="1635">
                  <c:v>26921</c:v>
                </c:pt>
                <c:pt idx="1636">
                  <c:v>26927</c:v>
                </c:pt>
                <c:pt idx="1637">
                  <c:v>26934</c:v>
                </c:pt>
                <c:pt idx="1638">
                  <c:v>26940</c:v>
                </c:pt>
                <c:pt idx="1639">
                  <c:v>26947</c:v>
                </c:pt>
                <c:pt idx="1640">
                  <c:v>26950</c:v>
                </c:pt>
                <c:pt idx="1641">
                  <c:v>26958</c:v>
                </c:pt>
                <c:pt idx="1642">
                  <c:v>26965</c:v>
                </c:pt>
                <c:pt idx="1643">
                  <c:v>26972</c:v>
                </c:pt>
                <c:pt idx="1644">
                  <c:v>26977</c:v>
                </c:pt>
                <c:pt idx="1645">
                  <c:v>26985</c:v>
                </c:pt>
                <c:pt idx="1646">
                  <c:v>26999</c:v>
                </c:pt>
                <c:pt idx="1647">
                  <c:v>27006</c:v>
                </c:pt>
                <c:pt idx="1648">
                  <c:v>27015</c:v>
                </c:pt>
                <c:pt idx="1649">
                  <c:v>27021</c:v>
                </c:pt>
                <c:pt idx="1650">
                  <c:v>27031</c:v>
                </c:pt>
                <c:pt idx="1651">
                  <c:v>27040</c:v>
                </c:pt>
                <c:pt idx="1652">
                  <c:v>27048</c:v>
                </c:pt>
                <c:pt idx="1653">
                  <c:v>27059</c:v>
                </c:pt>
                <c:pt idx="1654">
                  <c:v>27066</c:v>
                </c:pt>
                <c:pt idx="1655">
                  <c:v>27076</c:v>
                </c:pt>
                <c:pt idx="1656">
                  <c:v>27087</c:v>
                </c:pt>
                <c:pt idx="1657">
                  <c:v>27094</c:v>
                </c:pt>
                <c:pt idx="1658">
                  <c:v>27101</c:v>
                </c:pt>
                <c:pt idx="1659">
                  <c:v>27106</c:v>
                </c:pt>
                <c:pt idx="1660">
                  <c:v>27112</c:v>
                </c:pt>
                <c:pt idx="1661">
                  <c:v>27117</c:v>
                </c:pt>
                <c:pt idx="1662">
                  <c:v>27125</c:v>
                </c:pt>
                <c:pt idx="1663">
                  <c:v>27132</c:v>
                </c:pt>
                <c:pt idx="1664">
                  <c:v>27141</c:v>
                </c:pt>
                <c:pt idx="1665">
                  <c:v>27148</c:v>
                </c:pt>
                <c:pt idx="1666">
                  <c:v>27156</c:v>
                </c:pt>
                <c:pt idx="1667">
                  <c:v>27166</c:v>
                </c:pt>
                <c:pt idx="1668">
                  <c:v>27173</c:v>
                </c:pt>
                <c:pt idx="1669">
                  <c:v>27180</c:v>
                </c:pt>
                <c:pt idx="1670">
                  <c:v>27183</c:v>
                </c:pt>
                <c:pt idx="1671">
                  <c:v>27189</c:v>
                </c:pt>
                <c:pt idx="1672">
                  <c:v>27196</c:v>
                </c:pt>
                <c:pt idx="1673">
                  <c:v>27201</c:v>
                </c:pt>
                <c:pt idx="1674">
                  <c:v>27208</c:v>
                </c:pt>
                <c:pt idx="1675">
                  <c:v>27220</c:v>
                </c:pt>
                <c:pt idx="1676">
                  <c:v>27224</c:v>
                </c:pt>
                <c:pt idx="1677">
                  <c:v>27229</c:v>
                </c:pt>
                <c:pt idx="1678">
                  <c:v>27234</c:v>
                </c:pt>
                <c:pt idx="1679">
                  <c:v>27237</c:v>
                </c:pt>
                <c:pt idx="1680">
                  <c:v>27242</c:v>
                </c:pt>
                <c:pt idx="1681">
                  <c:v>27246</c:v>
                </c:pt>
                <c:pt idx="1682">
                  <c:v>27253</c:v>
                </c:pt>
                <c:pt idx="1683">
                  <c:v>27254</c:v>
                </c:pt>
                <c:pt idx="1684">
                  <c:v>27256</c:v>
                </c:pt>
                <c:pt idx="1685">
                  <c:v>27266</c:v>
                </c:pt>
                <c:pt idx="1686">
                  <c:v>27270</c:v>
                </c:pt>
                <c:pt idx="1687">
                  <c:v>27280</c:v>
                </c:pt>
                <c:pt idx="1688">
                  <c:v>27285</c:v>
                </c:pt>
                <c:pt idx="1689">
                  <c:v>27286</c:v>
                </c:pt>
                <c:pt idx="1690">
                  <c:v>27292</c:v>
                </c:pt>
                <c:pt idx="1691">
                  <c:v>27296</c:v>
                </c:pt>
                <c:pt idx="1692">
                  <c:v>27304</c:v>
                </c:pt>
                <c:pt idx="1693">
                  <c:v>27308</c:v>
                </c:pt>
                <c:pt idx="1694">
                  <c:v>27310</c:v>
                </c:pt>
                <c:pt idx="1695">
                  <c:v>27314</c:v>
                </c:pt>
                <c:pt idx="1696">
                  <c:v>27319</c:v>
                </c:pt>
                <c:pt idx="1697">
                  <c:v>27330</c:v>
                </c:pt>
                <c:pt idx="1698">
                  <c:v>27337</c:v>
                </c:pt>
                <c:pt idx="1699">
                  <c:v>27341</c:v>
                </c:pt>
                <c:pt idx="1700">
                  <c:v>27352</c:v>
                </c:pt>
                <c:pt idx="1701">
                  <c:v>27358</c:v>
                </c:pt>
                <c:pt idx="1702">
                  <c:v>27360</c:v>
                </c:pt>
                <c:pt idx="1703">
                  <c:v>27364</c:v>
                </c:pt>
                <c:pt idx="1704">
                  <c:v>27372</c:v>
                </c:pt>
                <c:pt idx="1705">
                  <c:v>27381</c:v>
                </c:pt>
                <c:pt idx="1706">
                  <c:v>27387</c:v>
                </c:pt>
                <c:pt idx="1707">
                  <c:v>27391</c:v>
                </c:pt>
                <c:pt idx="1708">
                  <c:v>27396</c:v>
                </c:pt>
                <c:pt idx="1709">
                  <c:v>27400</c:v>
                </c:pt>
                <c:pt idx="1710">
                  <c:v>27407</c:v>
                </c:pt>
                <c:pt idx="1711">
                  <c:v>27414</c:v>
                </c:pt>
                <c:pt idx="1712">
                  <c:v>27424</c:v>
                </c:pt>
                <c:pt idx="1713">
                  <c:v>27430</c:v>
                </c:pt>
                <c:pt idx="1714">
                  <c:v>27439</c:v>
                </c:pt>
                <c:pt idx="1715">
                  <c:v>27445</c:v>
                </c:pt>
                <c:pt idx="1716">
                  <c:v>27450</c:v>
                </c:pt>
                <c:pt idx="1717">
                  <c:v>27456</c:v>
                </c:pt>
                <c:pt idx="1718">
                  <c:v>27461</c:v>
                </c:pt>
                <c:pt idx="1719">
                  <c:v>27469</c:v>
                </c:pt>
                <c:pt idx="1720">
                  <c:v>27478</c:v>
                </c:pt>
                <c:pt idx="1721">
                  <c:v>27487</c:v>
                </c:pt>
                <c:pt idx="1722">
                  <c:v>27493</c:v>
                </c:pt>
                <c:pt idx="1723">
                  <c:v>27497</c:v>
                </c:pt>
                <c:pt idx="1724">
                  <c:v>27503</c:v>
                </c:pt>
                <c:pt idx="1725">
                  <c:v>27509</c:v>
                </c:pt>
                <c:pt idx="1726">
                  <c:v>27518</c:v>
                </c:pt>
                <c:pt idx="1727">
                  <c:v>27524</c:v>
                </c:pt>
                <c:pt idx="1728">
                  <c:v>27527</c:v>
                </c:pt>
                <c:pt idx="1729">
                  <c:v>27535</c:v>
                </c:pt>
                <c:pt idx="1730">
                  <c:v>27541</c:v>
                </c:pt>
                <c:pt idx="1731">
                  <c:v>27545</c:v>
                </c:pt>
                <c:pt idx="1732">
                  <c:v>27550</c:v>
                </c:pt>
                <c:pt idx="1733">
                  <c:v>27559</c:v>
                </c:pt>
                <c:pt idx="1734">
                  <c:v>27569</c:v>
                </c:pt>
                <c:pt idx="1735">
                  <c:v>27575</c:v>
                </c:pt>
                <c:pt idx="1736">
                  <c:v>27583</c:v>
                </c:pt>
                <c:pt idx="1737">
                  <c:v>27591</c:v>
                </c:pt>
                <c:pt idx="1738">
                  <c:v>27599</c:v>
                </c:pt>
                <c:pt idx="1739">
                  <c:v>27607</c:v>
                </c:pt>
                <c:pt idx="1740">
                  <c:v>27615</c:v>
                </c:pt>
                <c:pt idx="1741">
                  <c:v>27623</c:v>
                </c:pt>
                <c:pt idx="1742">
                  <c:v>27628</c:v>
                </c:pt>
                <c:pt idx="1743">
                  <c:v>27635</c:v>
                </c:pt>
                <c:pt idx="1744">
                  <c:v>27640</c:v>
                </c:pt>
                <c:pt idx="1745">
                  <c:v>27642</c:v>
                </c:pt>
                <c:pt idx="1746">
                  <c:v>27648</c:v>
                </c:pt>
                <c:pt idx="1747">
                  <c:v>27653</c:v>
                </c:pt>
                <c:pt idx="1748">
                  <c:v>27660</c:v>
                </c:pt>
                <c:pt idx="1749">
                  <c:v>27665</c:v>
                </c:pt>
                <c:pt idx="1750">
                  <c:v>27671</c:v>
                </c:pt>
                <c:pt idx="1751">
                  <c:v>27676</c:v>
                </c:pt>
                <c:pt idx="1752">
                  <c:v>27682</c:v>
                </c:pt>
                <c:pt idx="1753">
                  <c:v>27687</c:v>
                </c:pt>
                <c:pt idx="1754">
                  <c:v>27692</c:v>
                </c:pt>
                <c:pt idx="1755">
                  <c:v>27700</c:v>
                </c:pt>
                <c:pt idx="1756">
                  <c:v>27707</c:v>
                </c:pt>
                <c:pt idx="1757">
                  <c:v>27717</c:v>
                </c:pt>
                <c:pt idx="1758">
                  <c:v>27720</c:v>
                </c:pt>
                <c:pt idx="1759">
                  <c:v>27729</c:v>
                </c:pt>
                <c:pt idx="1760">
                  <c:v>27734</c:v>
                </c:pt>
                <c:pt idx="1761">
                  <c:v>27737</c:v>
                </c:pt>
                <c:pt idx="1762">
                  <c:v>27742</c:v>
                </c:pt>
                <c:pt idx="1763">
                  <c:v>27747</c:v>
                </c:pt>
                <c:pt idx="1764">
                  <c:v>27752</c:v>
                </c:pt>
                <c:pt idx="1765">
                  <c:v>27760</c:v>
                </c:pt>
                <c:pt idx="1766">
                  <c:v>27766</c:v>
                </c:pt>
                <c:pt idx="1767">
                  <c:v>27769</c:v>
                </c:pt>
                <c:pt idx="1768">
                  <c:v>27775</c:v>
                </c:pt>
                <c:pt idx="1769">
                  <c:v>27777</c:v>
                </c:pt>
                <c:pt idx="1770">
                  <c:v>27780</c:v>
                </c:pt>
                <c:pt idx="1771">
                  <c:v>27788</c:v>
                </c:pt>
                <c:pt idx="1772">
                  <c:v>27795</c:v>
                </c:pt>
                <c:pt idx="1773">
                  <c:v>27798</c:v>
                </c:pt>
                <c:pt idx="1774">
                  <c:v>27802</c:v>
                </c:pt>
                <c:pt idx="1775">
                  <c:v>27807</c:v>
                </c:pt>
                <c:pt idx="1776">
                  <c:v>27813</c:v>
                </c:pt>
                <c:pt idx="1777">
                  <c:v>27821</c:v>
                </c:pt>
                <c:pt idx="1778">
                  <c:v>27829</c:v>
                </c:pt>
                <c:pt idx="1779">
                  <c:v>27837</c:v>
                </c:pt>
                <c:pt idx="1780">
                  <c:v>27842</c:v>
                </c:pt>
                <c:pt idx="1781">
                  <c:v>27847</c:v>
                </c:pt>
                <c:pt idx="1782">
                  <c:v>27850</c:v>
                </c:pt>
                <c:pt idx="1783">
                  <c:v>27855</c:v>
                </c:pt>
                <c:pt idx="1784">
                  <c:v>27857</c:v>
                </c:pt>
                <c:pt idx="1785">
                  <c:v>27863</c:v>
                </c:pt>
                <c:pt idx="1786">
                  <c:v>27865</c:v>
                </c:pt>
                <c:pt idx="1787">
                  <c:v>27869</c:v>
                </c:pt>
                <c:pt idx="1788">
                  <c:v>27878</c:v>
                </c:pt>
                <c:pt idx="1789">
                  <c:v>27884</c:v>
                </c:pt>
                <c:pt idx="1790">
                  <c:v>27894</c:v>
                </c:pt>
                <c:pt idx="1791">
                  <c:v>27897</c:v>
                </c:pt>
                <c:pt idx="1792">
                  <c:v>27904</c:v>
                </c:pt>
                <c:pt idx="1793">
                  <c:v>27907</c:v>
                </c:pt>
                <c:pt idx="1794">
                  <c:v>27914</c:v>
                </c:pt>
                <c:pt idx="1795">
                  <c:v>27921</c:v>
                </c:pt>
                <c:pt idx="1796">
                  <c:v>27924</c:v>
                </c:pt>
                <c:pt idx="1797">
                  <c:v>27931</c:v>
                </c:pt>
                <c:pt idx="1798">
                  <c:v>27936</c:v>
                </c:pt>
                <c:pt idx="1799">
                  <c:v>27939</c:v>
                </c:pt>
                <c:pt idx="1800">
                  <c:v>27941</c:v>
                </c:pt>
                <c:pt idx="1801">
                  <c:v>27942</c:v>
                </c:pt>
                <c:pt idx="1802">
                  <c:v>27948</c:v>
                </c:pt>
                <c:pt idx="1803">
                  <c:v>27954</c:v>
                </c:pt>
                <c:pt idx="1804">
                  <c:v>27960</c:v>
                </c:pt>
                <c:pt idx="1805">
                  <c:v>27965</c:v>
                </c:pt>
                <c:pt idx="1806">
                  <c:v>27972</c:v>
                </c:pt>
                <c:pt idx="1807">
                  <c:v>27977</c:v>
                </c:pt>
                <c:pt idx="1808">
                  <c:v>27983</c:v>
                </c:pt>
                <c:pt idx="1809">
                  <c:v>27988</c:v>
                </c:pt>
                <c:pt idx="1810">
                  <c:v>27998</c:v>
                </c:pt>
                <c:pt idx="1811">
                  <c:v>28000</c:v>
                </c:pt>
                <c:pt idx="1812">
                  <c:v>28005</c:v>
                </c:pt>
                <c:pt idx="1813">
                  <c:v>28012</c:v>
                </c:pt>
                <c:pt idx="1814">
                  <c:v>28018</c:v>
                </c:pt>
                <c:pt idx="1815">
                  <c:v>28019</c:v>
                </c:pt>
                <c:pt idx="1816">
                  <c:v>28021</c:v>
                </c:pt>
                <c:pt idx="1817">
                  <c:v>28024</c:v>
                </c:pt>
                <c:pt idx="1818">
                  <c:v>28033</c:v>
                </c:pt>
                <c:pt idx="1819">
                  <c:v>28038</c:v>
                </c:pt>
                <c:pt idx="1820">
                  <c:v>28044</c:v>
                </c:pt>
                <c:pt idx="1821">
                  <c:v>28047</c:v>
                </c:pt>
                <c:pt idx="1822">
                  <c:v>28050</c:v>
                </c:pt>
                <c:pt idx="1823">
                  <c:v>28057</c:v>
                </c:pt>
                <c:pt idx="1824">
                  <c:v>28062</c:v>
                </c:pt>
                <c:pt idx="1825">
                  <c:v>28066</c:v>
                </c:pt>
                <c:pt idx="1826">
                  <c:v>28072</c:v>
                </c:pt>
                <c:pt idx="1827">
                  <c:v>28078</c:v>
                </c:pt>
                <c:pt idx="1828">
                  <c:v>28083</c:v>
                </c:pt>
                <c:pt idx="1829">
                  <c:v>28089</c:v>
                </c:pt>
                <c:pt idx="1830">
                  <c:v>28097</c:v>
                </c:pt>
                <c:pt idx="1831">
                  <c:v>28103</c:v>
                </c:pt>
                <c:pt idx="1832">
                  <c:v>28113</c:v>
                </c:pt>
                <c:pt idx="1833">
                  <c:v>28115</c:v>
                </c:pt>
                <c:pt idx="1834">
                  <c:v>28122</c:v>
                </c:pt>
                <c:pt idx="1835">
                  <c:v>28126</c:v>
                </c:pt>
                <c:pt idx="1836">
                  <c:v>28132</c:v>
                </c:pt>
                <c:pt idx="1837">
                  <c:v>28138</c:v>
                </c:pt>
                <c:pt idx="1838">
                  <c:v>28145</c:v>
                </c:pt>
                <c:pt idx="1839">
                  <c:v>28148</c:v>
                </c:pt>
                <c:pt idx="1840">
                  <c:v>28150</c:v>
                </c:pt>
                <c:pt idx="1841">
                  <c:v>28156</c:v>
                </c:pt>
                <c:pt idx="1842">
                  <c:v>28162</c:v>
                </c:pt>
                <c:pt idx="1843">
                  <c:v>28167</c:v>
                </c:pt>
                <c:pt idx="1844">
                  <c:v>28172</c:v>
                </c:pt>
                <c:pt idx="1845">
                  <c:v>28179</c:v>
                </c:pt>
                <c:pt idx="1846">
                  <c:v>28186</c:v>
                </c:pt>
                <c:pt idx="1847">
                  <c:v>28191</c:v>
                </c:pt>
                <c:pt idx="1848">
                  <c:v>28194</c:v>
                </c:pt>
                <c:pt idx="1849">
                  <c:v>28199</c:v>
                </c:pt>
                <c:pt idx="1850">
                  <c:v>28203</c:v>
                </c:pt>
                <c:pt idx="1851">
                  <c:v>28205</c:v>
                </c:pt>
                <c:pt idx="1852">
                  <c:v>28210</c:v>
                </c:pt>
                <c:pt idx="1853">
                  <c:v>28216</c:v>
                </c:pt>
                <c:pt idx="1854">
                  <c:v>28222</c:v>
                </c:pt>
                <c:pt idx="1855">
                  <c:v>28229</c:v>
                </c:pt>
                <c:pt idx="1856">
                  <c:v>28236</c:v>
                </c:pt>
                <c:pt idx="1857">
                  <c:v>28239</c:v>
                </c:pt>
                <c:pt idx="1858">
                  <c:v>28241</c:v>
                </c:pt>
                <c:pt idx="1859">
                  <c:v>28245</c:v>
                </c:pt>
                <c:pt idx="1860">
                  <c:v>28246</c:v>
                </c:pt>
                <c:pt idx="1861">
                  <c:v>28252</c:v>
                </c:pt>
                <c:pt idx="1862">
                  <c:v>28254</c:v>
                </c:pt>
                <c:pt idx="1863">
                  <c:v>28255</c:v>
                </c:pt>
                <c:pt idx="1864">
                  <c:v>28261</c:v>
                </c:pt>
                <c:pt idx="1865">
                  <c:v>28267</c:v>
                </c:pt>
                <c:pt idx="1866">
                  <c:v>28269</c:v>
                </c:pt>
                <c:pt idx="1867">
                  <c:v>28275</c:v>
                </c:pt>
                <c:pt idx="1868">
                  <c:v>28280</c:v>
                </c:pt>
                <c:pt idx="1869">
                  <c:v>28284</c:v>
                </c:pt>
                <c:pt idx="1870">
                  <c:v>28292</c:v>
                </c:pt>
                <c:pt idx="1871">
                  <c:v>28297</c:v>
                </c:pt>
                <c:pt idx="1872">
                  <c:v>28301</c:v>
                </c:pt>
                <c:pt idx="1873">
                  <c:v>28304</c:v>
                </c:pt>
                <c:pt idx="1874">
                  <c:v>28309</c:v>
                </c:pt>
                <c:pt idx="1875">
                  <c:v>28314</c:v>
                </c:pt>
                <c:pt idx="1876">
                  <c:v>28320</c:v>
                </c:pt>
                <c:pt idx="1877">
                  <c:v>28328</c:v>
                </c:pt>
                <c:pt idx="1878">
                  <c:v>28333</c:v>
                </c:pt>
                <c:pt idx="1879">
                  <c:v>28335</c:v>
                </c:pt>
                <c:pt idx="1880">
                  <c:v>28342</c:v>
                </c:pt>
                <c:pt idx="1881">
                  <c:v>28346</c:v>
                </c:pt>
                <c:pt idx="1882">
                  <c:v>28352</c:v>
                </c:pt>
                <c:pt idx="1883">
                  <c:v>28358</c:v>
                </c:pt>
                <c:pt idx="1884">
                  <c:v>28362</c:v>
                </c:pt>
                <c:pt idx="1885">
                  <c:v>28370</c:v>
                </c:pt>
                <c:pt idx="1886">
                  <c:v>28376</c:v>
                </c:pt>
                <c:pt idx="1887">
                  <c:v>28381</c:v>
                </c:pt>
                <c:pt idx="1888">
                  <c:v>28383</c:v>
                </c:pt>
                <c:pt idx="1889">
                  <c:v>28392</c:v>
                </c:pt>
                <c:pt idx="1890">
                  <c:v>28395</c:v>
                </c:pt>
                <c:pt idx="1891">
                  <c:v>28399</c:v>
                </c:pt>
                <c:pt idx="1892">
                  <c:v>28404</c:v>
                </c:pt>
                <c:pt idx="1893">
                  <c:v>28410</c:v>
                </c:pt>
                <c:pt idx="1894">
                  <c:v>28413</c:v>
                </c:pt>
                <c:pt idx="1895">
                  <c:v>28422</c:v>
                </c:pt>
                <c:pt idx="1896">
                  <c:v>28432</c:v>
                </c:pt>
                <c:pt idx="1897">
                  <c:v>28437</c:v>
                </c:pt>
                <c:pt idx="1898">
                  <c:v>28443</c:v>
                </c:pt>
                <c:pt idx="1899">
                  <c:v>28448</c:v>
                </c:pt>
                <c:pt idx="1900">
                  <c:v>28452</c:v>
                </c:pt>
                <c:pt idx="1901">
                  <c:v>28459</c:v>
                </c:pt>
                <c:pt idx="1902">
                  <c:v>28469</c:v>
                </c:pt>
                <c:pt idx="1903">
                  <c:v>28474</c:v>
                </c:pt>
                <c:pt idx="1904">
                  <c:v>28477</c:v>
                </c:pt>
                <c:pt idx="1905">
                  <c:v>28478</c:v>
                </c:pt>
                <c:pt idx="1906">
                  <c:v>28481</c:v>
                </c:pt>
                <c:pt idx="1907">
                  <c:v>28483</c:v>
                </c:pt>
                <c:pt idx="1908">
                  <c:v>28485</c:v>
                </c:pt>
                <c:pt idx="1909">
                  <c:v>28488</c:v>
                </c:pt>
                <c:pt idx="1910">
                  <c:v>28492</c:v>
                </c:pt>
                <c:pt idx="1911">
                  <c:v>28496</c:v>
                </c:pt>
                <c:pt idx="1912">
                  <c:v>28500</c:v>
                </c:pt>
                <c:pt idx="1913">
                  <c:v>28508</c:v>
                </c:pt>
                <c:pt idx="1914">
                  <c:v>28511</c:v>
                </c:pt>
                <c:pt idx="1915">
                  <c:v>28515</c:v>
                </c:pt>
                <c:pt idx="1916">
                  <c:v>28521</c:v>
                </c:pt>
                <c:pt idx="1917">
                  <c:v>28528</c:v>
                </c:pt>
                <c:pt idx="1918">
                  <c:v>28532</c:v>
                </c:pt>
                <c:pt idx="1919">
                  <c:v>28537</c:v>
                </c:pt>
                <c:pt idx="1920">
                  <c:v>28546</c:v>
                </c:pt>
                <c:pt idx="1921">
                  <c:v>28553</c:v>
                </c:pt>
                <c:pt idx="1922">
                  <c:v>28558</c:v>
                </c:pt>
                <c:pt idx="1923">
                  <c:v>28562</c:v>
                </c:pt>
                <c:pt idx="1924">
                  <c:v>28565</c:v>
                </c:pt>
                <c:pt idx="1925">
                  <c:v>28576</c:v>
                </c:pt>
                <c:pt idx="1926">
                  <c:v>28584</c:v>
                </c:pt>
                <c:pt idx="1927">
                  <c:v>28588</c:v>
                </c:pt>
                <c:pt idx="1928">
                  <c:v>28593</c:v>
                </c:pt>
                <c:pt idx="1929">
                  <c:v>28594</c:v>
                </c:pt>
                <c:pt idx="1930">
                  <c:v>28598</c:v>
                </c:pt>
                <c:pt idx="1931">
                  <c:v>28605</c:v>
                </c:pt>
                <c:pt idx="1932">
                  <c:v>28609</c:v>
                </c:pt>
                <c:pt idx="1933">
                  <c:v>28615</c:v>
                </c:pt>
                <c:pt idx="1934">
                  <c:v>28617</c:v>
                </c:pt>
                <c:pt idx="1935">
                  <c:v>28619</c:v>
                </c:pt>
                <c:pt idx="1936">
                  <c:v>28623</c:v>
                </c:pt>
                <c:pt idx="1937">
                  <c:v>28627</c:v>
                </c:pt>
                <c:pt idx="1938">
                  <c:v>28630</c:v>
                </c:pt>
                <c:pt idx="1939">
                  <c:v>28637</c:v>
                </c:pt>
                <c:pt idx="1940">
                  <c:v>28643</c:v>
                </c:pt>
                <c:pt idx="1941">
                  <c:v>28650</c:v>
                </c:pt>
                <c:pt idx="1942">
                  <c:v>28657</c:v>
                </c:pt>
                <c:pt idx="1943">
                  <c:v>28661</c:v>
                </c:pt>
                <c:pt idx="1944">
                  <c:v>28666</c:v>
                </c:pt>
                <c:pt idx="1945">
                  <c:v>28672</c:v>
                </c:pt>
                <c:pt idx="1946">
                  <c:v>28677</c:v>
                </c:pt>
                <c:pt idx="1947">
                  <c:v>28680</c:v>
                </c:pt>
                <c:pt idx="1948">
                  <c:v>28683</c:v>
                </c:pt>
                <c:pt idx="1949">
                  <c:v>28688</c:v>
                </c:pt>
                <c:pt idx="1950">
                  <c:v>28696</c:v>
                </c:pt>
                <c:pt idx="1951">
                  <c:v>28702</c:v>
                </c:pt>
                <c:pt idx="1952">
                  <c:v>28708</c:v>
                </c:pt>
                <c:pt idx="1953">
                  <c:v>28714</c:v>
                </c:pt>
                <c:pt idx="1954">
                  <c:v>28717</c:v>
                </c:pt>
                <c:pt idx="1955">
                  <c:v>28720</c:v>
                </c:pt>
                <c:pt idx="1956">
                  <c:v>28723</c:v>
                </c:pt>
                <c:pt idx="1957">
                  <c:v>28727</c:v>
                </c:pt>
                <c:pt idx="1958">
                  <c:v>28728</c:v>
                </c:pt>
                <c:pt idx="1959">
                  <c:v>28734</c:v>
                </c:pt>
                <c:pt idx="1960">
                  <c:v>28742</c:v>
                </c:pt>
                <c:pt idx="1961">
                  <c:v>28744</c:v>
                </c:pt>
                <c:pt idx="1962">
                  <c:v>28751</c:v>
                </c:pt>
                <c:pt idx="1963">
                  <c:v>28758</c:v>
                </c:pt>
                <c:pt idx="1964">
                  <c:v>28759</c:v>
                </c:pt>
                <c:pt idx="1965">
                  <c:v>28764</c:v>
                </c:pt>
                <c:pt idx="1966">
                  <c:v>28766</c:v>
                </c:pt>
                <c:pt idx="1967">
                  <c:v>28772</c:v>
                </c:pt>
                <c:pt idx="1968">
                  <c:v>28776</c:v>
                </c:pt>
                <c:pt idx="1969">
                  <c:v>28780</c:v>
                </c:pt>
                <c:pt idx="1970">
                  <c:v>28785</c:v>
                </c:pt>
                <c:pt idx="1971">
                  <c:v>28791</c:v>
                </c:pt>
                <c:pt idx="1972">
                  <c:v>28797</c:v>
                </c:pt>
                <c:pt idx="1973">
                  <c:v>28806</c:v>
                </c:pt>
                <c:pt idx="1974">
                  <c:v>28809</c:v>
                </c:pt>
                <c:pt idx="1975">
                  <c:v>28810</c:v>
                </c:pt>
                <c:pt idx="1976">
                  <c:v>28811</c:v>
                </c:pt>
                <c:pt idx="1977">
                  <c:v>28818</c:v>
                </c:pt>
                <c:pt idx="1978">
                  <c:v>28824</c:v>
                </c:pt>
                <c:pt idx="1979">
                  <c:v>28830</c:v>
                </c:pt>
                <c:pt idx="1980">
                  <c:v>28832</c:v>
                </c:pt>
                <c:pt idx="1981">
                  <c:v>28833</c:v>
                </c:pt>
                <c:pt idx="1982">
                  <c:v>28841</c:v>
                </c:pt>
                <c:pt idx="1983">
                  <c:v>28846</c:v>
                </c:pt>
                <c:pt idx="1984">
                  <c:v>28847</c:v>
                </c:pt>
                <c:pt idx="1985">
                  <c:v>28853</c:v>
                </c:pt>
                <c:pt idx="1986">
                  <c:v>28854</c:v>
                </c:pt>
                <c:pt idx="1987">
                  <c:v>28862</c:v>
                </c:pt>
                <c:pt idx="1988">
                  <c:v>28870</c:v>
                </c:pt>
                <c:pt idx="1989">
                  <c:v>28874</c:v>
                </c:pt>
                <c:pt idx="1990">
                  <c:v>28881</c:v>
                </c:pt>
                <c:pt idx="1991">
                  <c:v>28888</c:v>
                </c:pt>
                <c:pt idx="1992">
                  <c:v>28896</c:v>
                </c:pt>
                <c:pt idx="1993">
                  <c:v>28898</c:v>
                </c:pt>
                <c:pt idx="1994">
                  <c:v>28905</c:v>
                </c:pt>
                <c:pt idx="1995">
                  <c:v>28912</c:v>
                </c:pt>
                <c:pt idx="1996">
                  <c:v>28914</c:v>
                </c:pt>
                <c:pt idx="1997">
                  <c:v>28920</c:v>
                </c:pt>
                <c:pt idx="1998">
                  <c:v>28928</c:v>
                </c:pt>
                <c:pt idx="1999">
                  <c:v>28932</c:v>
                </c:pt>
                <c:pt idx="2000">
                  <c:v>28939</c:v>
                </c:pt>
                <c:pt idx="2001">
                  <c:v>28948</c:v>
                </c:pt>
                <c:pt idx="2002">
                  <c:v>28951</c:v>
                </c:pt>
                <c:pt idx="2003">
                  <c:v>28955</c:v>
                </c:pt>
                <c:pt idx="2004">
                  <c:v>28959</c:v>
                </c:pt>
                <c:pt idx="2005">
                  <c:v>28960</c:v>
                </c:pt>
                <c:pt idx="2006">
                  <c:v>28961</c:v>
                </c:pt>
                <c:pt idx="2007">
                  <c:v>28963</c:v>
                </c:pt>
                <c:pt idx="2008">
                  <c:v>28966</c:v>
                </c:pt>
                <c:pt idx="2009">
                  <c:v>28970</c:v>
                </c:pt>
                <c:pt idx="2010">
                  <c:v>28974</c:v>
                </c:pt>
                <c:pt idx="2011">
                  <c:v>28980</c:v>
                </c:pt>
                <c:pt idx="2012">
                  <c:v>28989</c:v>
                </c:pt>
                <c:pt idx="2013">
                  <c:v>28997</c:v>
                </c:pt>
                <c:pt idx="2014">
                  <c:v>28999</c:v>
                </c:pt>
                <c:pt idx="2015">
                  <c:v>29003</c:v>
                </c:pt>
                <c:pt idx="2016">
                  <c:v>29005</c:v>
                </c:pt>
                <c:pt idx="2017">
                  <c:v>29006</c:v>
                </c:pt>
                <c:pt idx="2018">
                  <c:v>29009</c:v>
                </c:pt>
                <c:pt idx="2019">
                  <c:v>29012</c:v>
                </c:pt>
                <c:pt idx="2020">
                  <c:v>29020</c:v>
                </c:pt>
                <c:pt idx="2021">
                  <c:v>29024</c:v>
                </c:pt>
                <c:pt idx="2022">
                  <c:v>29028</c:v>
                </c:pt>
                <c:pt idx="2023">
                  <c:v>29033</c:v>
                </c:pt>
                <c:pt idx="2024">
                  <c:v>29036</c:v>
                </c:pt>
                <c:pt idx="2025">
                  <c:v>29042</c:v>
                </c:pt>
                <c:pt idx="2026">
                  <c:v>29043</c:v>
                </c:pt>
                <c:pt idx="2027">
                  <c:v>29049</c:v>
                </c:pt>
                <c:pt idx="2028">
                  <c:v>29054</c:v>
                </c:pt>
                <c:pt idx="2029">
                  <c:v>29060</c:v>
                </c:pt>
                <c:pt idx="2030">
                  <c:v>29065</c:v>
                </c:pt>
                <c:pt idx="2031">
                  <c:v>29068</c:v>
                </c:pt>
                <c:pt idx="2032">
                  <c:v>29070</c:v>
                </c:pt>
                <c:pt idx="2033">
                  <c:v>29074</c:v>
                </c:pt>
                <c:pt idx="2034">
                  <c:v>29084</c:v>
                </c:pt>
                <c:pt idx="2035">
                  <c:v>29088</c:v>
                </c:pt>
                <c:pt idx="2036">
                  <c:v>29092</c:v>
                </c:pt>
                <c:pt idx="2037">
                  <c:v>29099</c:v>
                </c:pt>
                <c:pt idx="2038">
                  <c:v>29108</c:v>
                </c:pt>
                <c:pt idx="2039">
                  <c:v>29113</c:v>
                </c:pt>
                <c:pt idx="2040">
                  <c:v>29118</c:v>
                </c:pt>
                <c:pt idx="2041">
                  <c:v>29123</c:v>
                </c:pt>
                <c:pt idx="2042">
                  <c:v>29127</c:v>
                </c:pt>
                <c:pt idx="2043">
                  <c:v>29130</c:v>
                </c:pt>
                <c:pt idx="2044">
                  <c:v>29132</c:v>
                </c:pt>
                <c:pt idx="2045">
                  <c:v>29137</c:v>
                </c:pt>
                <c:pt idx="2046">
                  <c:v>29143</c:v>
                </c:pt>
                <c:pt idx="2047">
                  <c:v>29151</c:v>
                </c:pt>
                <c:pt idx="2048">
                  <c:v>29158</c:v>
                </c:pt>
                <c:pt idx="2049">
                  <c:v>29161</c:v>
                </c:pt>
                <c:pt idx="2050">
                  <c:v>29166</c:v>
                </c:pt>
                <c:pt idx="2051">
                  <c:v>29171</c:v>
                </c:pt>
                <c:pt idx="2052">
                  <c:v>29178</c:v>
                </c:pt>
                <c:pt idx="2053">
                  <c:v>29180</c:v>
                </c:pt>
                <c:pt idx="2054">
                  <c:v>29186</c:v>
                </c:pt>
                <c:pt idx="2055">
                  <c:v>29192</c:v>
                </c:pt>
                <c:pt idx="2056">
                  <c:v>29200</c:v>
                </c:pt>
                <c:pt idx="2057">
                  <c:v>29207</c:v>
                </c:pt>
                <c:pt idx="2058">
                  <c:v>29210</c:v>
                </c:pt>
                <c:pt idx="2059">
                  <c:v>29214</c:v>
                </c:pt>
                <c:pt idx="2060">
                  <c:v>29218</c:v>
                </c:pt>
                <c:pt idx="2061">
                  <c:v>29222</c:v>
                </c:pt>
                <c:pt idx="2062">
                  <c:v>29225</c:v>
                </c:pt>
                <c:pt idx="2063">
                  <c:v>29231</c:v>
                </c:pt>
                <c:pt idx="2064">
                  <c:v>29233</c:v>
                </c:pt>
                <c:pt idx="2065">
                  <c:v>29237</c:v>
                </c:pt>
                <c:pt idx="2066">
                  <c:v>29241</c:v>
                </c:pt>
                <c:pt idx="2067">
                  <c:v>29244</c:v>
                </c:pt>
                <c:pt idx="2068">
                  <c:v>29251</c:v>
                </c:pt>
                <c:pt idx="2069">
                  <c:v>29255</c:v>
                </c:pt>
                <c:pt idx="2070">
                  <c:v>29261</c:v>
                </c:pt>
                <c:pt idx="2071">
                  <c:v>29266</c:v>
                </c:pt>
                <c:pt idx="2072">
                  <c:v>29271</c:v>
                </c:pt>
                <c:pt idx="2073">
                  <c:v>29278</c:v>
                </c:pt>
                <c:pt idx="2074">
                  <c:v>29286</c:v>
                </c:pt>
                <c:pt idx="2075">
                  <c:v>29291</c:v>
                </c:pt>
                <c:pt idx="2076">
                  <c:v>29293</c:v>
                </c:pt>
                <c:pt idx="2077">
                  <c:v>29298</c:v>
                </c:pt>
                <c:pt idx="2078">
                  <c:v>29301</c:v>
                </c:pt>
                <c:pt idx="2079">
                  <c:v>29308</c:v>
                </c:pt>
                <c:pt idx="2080">
                  <c:v>29315</c:v>
                </c:pt>
                <c:pt idx="2081">
                  <c:v>29319</c:v>
                </c:pt>
                <c:pt idx="2082">
                  <c:v>29322</c:v>
                </c:pt>
                <c:pt idx="2083">
                  <c:v>29327</c:v>
                </c:pt>
                <c:pt idx="2084">
                  <c:v>29331</c:v>
                </c:pt>
                <c:pt idx="2085">
                  <c:v>29336</c:v>
                </c:pt>
                <c:pt idx="2086">
                  <c:v>29338</c:v>
                </c:pt>
                <c:pt idx="2087">
                  <c:v>29342</c:v>
                </c:pt>
                <c:pt idx="2088">
                  <c:v>29344</c:v>
                </c:pt>
                <c:pt idx="2089">
                  <c:v>29349</c:v>
                </c:pt>
                <c:pt idx="2090">
                  <c:v>29351</c:v>
                </c:pt>
                <c:pt idx="2091">
                  <c:v>29359</c:v>
                </c:pt>
                <c:pt idx="2092">
                  <c:v>29364</c:v>
                </c:pt>
                <c:pt idx="2093">
                  <c:v>29370</c:v>
                </c:pt>
                <c:pt idx="2094">
                  <c:v>29373</c:v>
                </c:pt>
                <c:pt idx="2095">
                  <c:v>29377</c:v>
                </c:pt>
                <c:pt idx="2096">
                  <c:v>29379</c:v>
                </c:pt>
                <c:pt idx="2097">
                  <c:v>29383</c:v>
                </c:pt>
                <c:pt idx="2098">
                  <c:v>29388</c:v>
                </c:pt>
                <c:pt idx="2099">
                  <c:v>29391</c:v>
                </c:pt>
                <c:pt idx="2100">
                  <c:v>29398</c:v>
                </c:pt>
                <c:pt idx="2101">
                  <c:v>29404</c:v>
                </c:pt>
                <c:pt idx="2102">
                  <c:v>29410</c:v>
                </c:pt>
                <c:pt idx="2103">
                  <c:v>29414</c:v>
                </c:pt>
                <c:pt idx="2104">
                  <c:v>29420</c:v>
                </c:pt>
                <c:pt idx="2105">
                  <c:v>29423</c:v>
                </c:pt>
                <c:pt idx="2106">
                  <c:v>29426</c:v>
                </c:pt>
                <c:pt idx="2107">
                  <c:v>29430</c:v>
                </c:pt>
                <c:pt idx="2108">
                  <c:v>29435</c:v>
                </c:pt>
                <c:pt idx="2109">
                  <c:v>29437</c:v>
                </c:pt>
                <c:pt idx="2110">
                  <c:v>29445</c:v>
                </c:pt>
                <c:pt idx="2111">
                  <c:v>29447</c:v>
                </c:pt>
                <c:pt idx="2112">
                  <c:v>29450</c:v>
                </c:pt>
                <c:pt idx="2113">
                  <c:v>29454</c:v>
                </c:pt>
                <c:pt idx="2114">
                  <c:v>29457</c:v>
                </c:pt>
                <c:pt idx="2115">
                  <c:v>29460</c:v>
                </c:pt>
                <c:pt idx="2116">
                  <c:v>29468</c:v>
                </c:pt>
                <c:pt idx="2117">
                  <c:v>29470</c:v>
                </c:pt>
                <c:pt idx="2118">
                  <c:v>29473</c:v>
                </c:pt>
                <c:pt idx="2119">
                  <c:v>29476</c:v>
                </c:pt>
                <c:pt idx="2120">
                  <c:v>29479</c:v>
                </c:pt>
                <c:pt idx="2121">
                  <c:v>29481</c:v>
                </c:pt>
                <c:pt idx="2122">
                  <c:v>29485</c:v>
                </c:pt>
                <c:pt idx="2123">
                  <c:v>29488</c:v>
                </c:pt>
                <c:pt idx="2124">
                  <c:v>29493</c:v>
                </c:pt>
                <c:pt idx="2125">
                  <c:v>29496</c:v>
                </c:pt>
                <c:pt idx="2126">
                  <c:v>29501</c:v>
                </c:pt>
                <c:pt idx="2127">
                  <c:v>29504</c:v>
                </c:pt>
                <c:pt idx="2128">
                  <c:v>29510</c:v>
                </c:pt>
                <c:pt idx="2129">
                  <c:v>29513</c:v>
                </c:pt>
                <c:pt idx="2130">
                  <c:v>29518</c:v>
                </c:pt>
                <c:pt idx="2131">
                  <c:v>29520</c:v>
                </c:pt>
                <c:pt idx="2132">
                  <c:v>29525</c:v>
                </c:pt>
                <c:pt idx="2133">
                  <c:v>29527</c:v>
                </c:pt>
                <c:pt idx="2134">
                  <c:v>29531</c:v>
                </c:pt>
                <c:pt idx="2135">
                  <c:v>29534</c:v>
                </c:pt>
                <c:pt idx="2136">
                  <c:v>29537</c:v>
                </c:pt>
                <c:pt idx="2137">
                  <c:v>29539</c:v>
                </c:pt>
                <c:pt idx="2138">
                  <c:v>29545</c:v>
                </c:pt>
                <c:pt idx="2139">
                  <c:v>29549</c:v>
                </c:pt>
                <c:pt idx="2140">
                  <c:v>29550</c:v>
                </c:pt>
                <c:pt idx="2141">
                  <c:v>29553</c:v>
                </c:pt>
                <c:pt idx="2142">
                  <c:v>29558</c:v>
                </c:pt>
                <c:pt idx="2143">
                  <c:v>29561</c:v>
                </c:pt>
                <c:pt idx="2144">
                  <c:v>29565</c:v>
                </c:pt>
                <c:pt idx="2145">
                  <c:v>29572</c:v>
                </c:pt>
                <c:pt idx="2146">
                  <c:v>29576</c:v>
                </c:pt>
                <c:pt idx="2147">
                  <c:v>29577</c:v>
                </c:pt>
                <c:pt idx="2148">
                  <c:v>29581</c:v>
                </c:pt>
                <c:pt idx="2149">
                  <c:v>29585</c:v>
                </c:pt>
                <c:pt idx="2150">
                  <c:v>29586</c:v>
                </c:pt>
                <c:pt idx="2151">
                  <c:v>29591</c:v>
                </c:pt>
                <c:pt idx="2152">
                  <c:v>29596</c:v>
                </c:pt>
                <c:pt idx="2153">
                  <c:v>29598</c:v>
                </c:pt>
                <c:pt idx="2154">
                  <c:v>29599</c:v>
                </c:pt>
                <c:pt idx="2155">
                  <c:v>29603</c:v>
                </c:pt>
                <c:pt idx="2156">
                  <c:v>29607</c:v>
                </c:pt>
                <c:pt idx="2157">
                  <c:v>29608</c:v>
                </c:pt>
                <c:pt idx="2158">
                  <c:v>29614</c:v>
                </c:pt>
                <c:pt idx="2159">
                  <c:v>29615</c:v>
                </c:pt>
                <c:pt idx="2160">
                  <c:v>29619</c:v>
                </c:pt>
                <c:pt idx="2161">
                  <c:v>29625</c:v>
                </c:pt>
                <c:pt idx="2162">
                  <c:v>29632</c:v>
                </c:pt>
                <c:pt idx="2163">
                  <c:v>29636</c:v>
                </c:pt>
                <c:pt idx="2164">
                  <c:v>29640</c:v>
                </c:pt>
                <c:pt idx="2165">
                  <c:v>29644</c:v>
                </c:pt>
                <c:pt idx="2166">
                  <c:v>29650</c:v>
                </c:pt>
                <c:pt idx="2167">
                  <c:v>29656</c:v>
                </c:pt>
                <c:pt idx="2168">
                  <c:v>29660</c:v>
                </c:pt>
                <c:pt idx="2169">
                  <c:v>29662</c:v>
                </c:pt>
                <c:pt idx="2170">
                  <c:v>29667</c:v>
                </c:pt>
                <c:pt idx="2171">
                  <c:v>29670</c:v>
                </c:pt>
                <c:pt idx="2172">
                  <c:v>29673</c:v>
                </c:pt>
                <c:pt idx="2173">
                  <c:v>29676</c:v>
                </c:pt>
                <c:pt idx="2174">
                  <c:v>29679</c:v>
                </c:pt>
                <c:pt idx="2175">
                  <c:v>29683</c:v>
                </c:pt>
                <c:pt idx="2176">
                  <c:v>29687</c:v>
                </c:pt>
                <c:pt idx="2177">
                  <c:v>29692</c:v>
                </c:pt>
                <c:pt idx="2178">
                  <c:v>29695</c:v>
                </c:pt>
                <c:pt idx="2179">
                  <c:v>29699</c:v>
                </c:pt>
                <c:pt idx="2180">
                  <c:v>29703</c:v>
                </c:pt>
                <c:pt idx="2181">
                  <c:v>29704</c:v>
                </c:pt>
                <c:pt idx="2182">
                  <c:v>29706</c:v>
                </c:pt>
                <c:pt idx="2183">
                  <c:v>29708</c:v>
                </c:pt>
                <c:pt idx="2184">
                  <c:v>29711</c:v>
                </c:pt>
                <c:pt idx="2185">
                  <c:v>29716</c:v>
                </c:pt>
                <c:pt idx="2186">
                  <c:v>29724</c:v>
                </c:pt>
                <c:pt idx="2187">
                  <c:v>29730</c:v>
                </c:pt>
                <c:pt idx="2188">
                  <c:v>29732</c:v>
                </c:pt>
                <c:pt idx="2189">
                  <c:v>29736</c:v>
                </c:pt>
                <c:pt idx="2190">
                  <c:v>29742</c:v>
                </c:pt>
                <c:pt idx="2191">
                  <c:v>29748</c:v>
                </c:pt>
                <c:pt idx="2192">
                  <c:v>29750</c:v>
                </c:pt>
                <c:pt idx="2193">
                  <c:v>29753</c:v>
                </c:pt>
                <c:pt idx="2194">
                  <c:v>29758</c:v>
                </c:pt>
                <c:pt idx="2195">
                  <c:v>29762</c:v>
                </c:pt>
                <c:pt idx="2196">
                  <c:v>29766</c:v>
                </c:pt>
                <c:pt idx="2197">
                  <c:v>29769</c:v>
                </c:pt>
                <c:pt idx="2198">
                  <c:v>29775</c:v>
                </c:pt>
                <c:pt idx="2199">
                  <c:v>29776</c:v>
                </c:pt>
                <c:pt idx="2200">
                  <c:v>29780</c:v>
                </c:pt>
                <c:pt idx="2201">
                  <c:v>29783</c:v>
                </c:pt>
                <c:pt idx="2202">
                  <c:v>29788</c:v>
                </c:pt>
                <c:pt idx="2203">
                  <c:v>29791</c:v>
                </c:pt>
                <c:pt idx="2204">
                  <c:v>29793</c:v>
                </c:pt>
                <c:pt idx="2205">
                  <c:v>29798</c:v>
                </c:pt>
                <c:pt idx="2206">
                  <c:v>29801</c:v>
                </c:pt>
                <c:pt idx="2207">
                  <c:v>29809</c:v>
                </c:pt>
                <c:pt idx="2208">
                  <c:v>29815</c:v>
                </c:pt>
                <c:pt idx="2209">
                  <c:v>29817</c:v>
                </c:pt>
                <c:pt idx="2210">
                  <c:v>29822</c:v>
                </c:pt>
                <c:pt idx="2211">
                  <c:v>29825</c:v>
                </c:pt>
                <c:pt idx="2212">
                  <c:v>29828</c:v>
                </c:pt>
                <c:pt idx="2213">
                  <c:v>29831</c:v>
                </c:pt>
                <c:pt idx="2214">
                  <c:v>29834</c:v>
                </c:pt>
                <c:pt idx="2215">
                  <c:v>29835</c:v>
                </c:pt>
                <c:pt idx="2216">
                  <c:v>29842</c:v>
                </c:pt>
                <c:pt idx="2217">
                  <c:v>29852</c:v>
                </c:pt>
                <c:pt idx="2218">
                  <c:v>29856</c:v>
                </c:pt>
                <c:pt idx="2219">
                  <c:v>29859</c:v>
                </c:pt>
                <c:pt idx="2220">
                  <c:v>29863</c:v>
                </c:pt>
                <c:pt idx="2221">
                  <c:v>29867</c:v>
                </c:pt>
                <c:pt idx="2222">
                  <c:v>29875</c:v>
                </c:pt>
                <c:pt idx="2223">
                  <c:v>29878</c:v>
                </c:pt>
                <c:pt idx="2224">
                  <c:v>29883</c:v>
                </c:pt>
                <c:pt idx="2225">
                  <c:v>29889</c:v>
                </c:pt>
                <c:pt idx="2226">
                  <c:v>29892</c:v>
                </c:pt>
                <c:pt idx="2227">
                  <c:v>29894</c:v>
                </c:pt>
                <c:pt idx="2228">
                  <c:v>29898</c:v>
                </c:pt>
                <c:pt idx="2229">
                  <c:v>29899</c:v>
                </c:pt>
                <c:pt idx="2230">
                  <c:v>29904</c:v>
                </c:pt>
                <c:pt idx="2231">
                  <c:v>29905</c:v>
                </c:pt>
                <c:pt idx="2232">
                  <c:v>29907</c:v>
                </c:pt>
                <c:pt idx="2233">
                  <c:v>29910</c:v>
                </c:pt>
                <c:pt idx="2234">
                  <c:v>29917</c:v>
                </c:pt>
                <c:pt idx="2235">
                  <c:v>29921</c:v>
                </c:pt>
                <c:pt idx="2236">
                  <c:v>29925</c:v>
                </c:pt>
                <c:pt idx="2237">
                  <c:v>29927</c:v>
                </c:pt>
                <c:pt idx="2238">
                  <c:v>29932</c:v>
                </c:pt>
                <c:pt idx="2239">
                  <c:v>29937</c:v>
                </c:pt>
                <c:pt idx="2240">
                  <c:v>29943</c:v>
                </c:pt>
                <c:pt idx="2241">
                  <c:v>29944</c:v>
                </c:pt>
                <c:pt idx="2242">
                  <c:v>29951</c:v>
                </c:pt>
                <c:pt idx="2243">
                  <c:v>29955</c:v>
                </c:pt>
                <c:pt idx="2244">
                  <c:v>29958</c:v>
                </c:pt>
                <c:pt idx="2245">
                  <c:v>29963</c:v>
                </c:pt>
                <c:pt idx="2246">
                  <c:v>29969</c:v>
                </c:pt>
                <c:pt idx="2247">
                  <c:v>29971</c:v>
                </c:pt>
                <c:pt idx="2248">
                  <c:v>29972</c:v>
                </c:pt>
                <c:pt idx="2249">
                  <c:v>29979</c:v>
                </c:pt>
                <c:pt idx="2250">
                  <c:v>29981</c:v>
                </c:pt>
                <c:pt idx="2251">
                  <c:v>29987</c:v>
                </c:pt>
                <c:pt idx="2252">
                  <c:v>29994</c:v>
                </c:pt>
                <c:pt idx="2253">
                  <c:v>29999</c:v>
                </c:pt>
                <c:pt idx="2254">
                  <c:v>30002</c:v>
                </c:pt>
                <c:pt idx="2255">
                  <c:v>30004</c:v>
                </c:pt>
                <c:pt idx="2256">
                  <c:v>30006</c:v>
                </c:pt>
                <c:pt idx="2257">
                  <c:v>30014</c:v>
                </c:pt>
                <c:pt idx="2258">
                  <c:v>30020</c:v>
                </c:pt>
                <c:pt idx="2259">
                  <c:v>30024</c:v>
                </c:pt>
                <c:pt idx="2260">
                  <c:v>30030</c:v>
                </c:pt>
                <c:pt idx="2261">
                  <c:v>30032</c:v>
                </c:pt>
                <c:pt idx="2262">
                  <c:v>30034</c:v>
                </c:pt>
                <c:pt idx="2263">
                  <c:v>30038</c:v>
                </c:pt>
                <c:pt idx="2264">
                  <c:v>30043</c:v>
                </c:pt>
                <c:pt idx="2265">
                  <c:v>30046</c:v>
                </c:pt>
                <c:pt idx="2266">
                  <c:v>30049</c:v>
                </c:pt>
                <c:pt idx="2267">
                  <c:v>30053</c:v>
                </c:pt>
                <c:pt idx="2268">
                  <c:v>30058</c:v>
                </c:pt>
                <c:pt idx="2269">
                  <c:v>30060</c:v>
                </c:pt>
                <c:pt idx="2270">
                  <c:v>30065</c:v>
                </c:pt>
                <c:pt idx="2271">
                  <c:v>30067</c:v>
                </c:pt>
                <c:pt idx="2272">
                  <c:v>30068</c:v>
                </c:pt>
                <c:pt idx="2273">
                  <c:v>30072</c:v>
                </c:pt>
                <c:pt idx="2274">
                  <c:v>30075</c:v>
                </c:pt>
                <c:pt idx="2275">
                  <c:v>30080</c:v>
                </c:pt>
                <c:pt idx="2276">
                  <c:v>30087</c:v>
                </c:pt>
                <c:pt idx="2277">
                  <c:v>30090</c:v>
                </c:pt>
                <c:pt idx="2278">
                  <c:v>30093</c:v>
                </c:pt>
                <c:pt idx="2279">
                  <c:v>30097</c:v>
                </c:pt>
                <c:pt idx="2280">
                  <c:v>30104</c:v>
                </c:pt>
                <c:pt idx="2281">
                  <c:v>30105</c:v>
                </c:pt>
                <c:pt idx="2282">
                  <c:v>30107</c:v>
                </c:pt>
                <c:pt idx="2283">
                  <c:v>30109</c:v>
                </c:pt>
                <c:pt idx="2284">
                  <c:v>30110</c:v>
                </c:pt>
                <c:pt idx="2285">
                  <c:v>30116</c:v>
                </c:pt>
                <c:pt idx="2286">
                  <c:v>30118</c:v>
                </c:pt>
                <c:pt idx="2287">
                  <c:v>30125</c:v>
                </c:pt>
                <c:pt idx="2288">
                  <c:v>30128</c:v>
                </c:pt>
                <c:pt idx="2289">
                  <c:v>30130</c:v>
                </c:pt>
                <c:pt idx="2290">
                  <c:v>30132</c:v>
                </c:pt>
                <c:pt idx="2291">
                  <c:v>30136</c:v>
                </c:pt>
                <c:pt idx="2292">
                  <c:v>30141</c:v>
                </c:pt>
                <c:pt idx="2293">
                  <c:v>30143</c:v>
                </c:pt>
                <c:pt idx="2294">
                  <c:v>30146</c:v>
                </c:pt>
                <c:pt idx="2295">
                  <c:v>30149</c:v>
                </c:pt>
                <c:pt idx="2296">
                  <c:v>30152</c:v>
                </c:pt>
                <c:pt idx="2297">
                  <c:v>30159</c:v>
                </c:pt>
                <c:pt idx="2298">
                  <c:v>30160</c:v>
                </c:pt>
                <c:pt idx="2299">
                  <c:v>30164</c:v>
                </c:pt>
                <c:pt idx="2300">
                  <c:v>30172</c:v>
                </c:pt>
                <c:pt idx="2301">
                  <c:v>30173</c:v>
                </c:pt>
                <c:pt idx="2302">
                  <c:v>30176</c:v>
                </c:pt>
                <c:pt idx="2303">
                  <c:v>30177</c:v>
                </c:pt>
                <c:pt idx="2304">
                  <c:v>30182</c:v>
                </c:pt>
                <c:pt idx="2305">
                  <c:v>30185</c:v>
                </c:pt>
                <c:pt idx="2306">
                  <c:v>30189</c:v>
                </c:pt>
                <c:pt idx="2307">
                  <c:v>30192</c:v>
                </c:pt>
                <c:pt idx="2308">
                  <c:v>30193</c:v>
                </c:pt>
                <c:pt idx="2309">
                  <c:v>30197</c:v>
                </c:pt>
                <c:pt idx="2310">
                  <c:v>30198</c:v>
                </c:pt>
                <c:pt idx="2311">
                  <c:v>30200</c:v>
                </c:pt>
                <c:pt idx="2312">
                  <c:v>30202</c:v>
                </c:pt>
                <c:pt idx="2313">
                  <c:v>30206</c:v>
                </c:pt>
                <c:pt idx="2314">
                  <c:v>30210</c:v>
                </c:pt>
                <c:pt idx="2315">
                  <c:v>30213</c:v>
                </c:pt>
                <c:pt idx="2316">
                  <c:v>30217</c:v>
                </c:pt>
                <c:pt idx="2317">
                  <c:v>30222</c:v>
                </c:pt>
                <c:pt idx="2318">
                  <c:v>30227</c:v>
                </c:pt>
                <c:pt idx="2319">
                  <c:v>30231</c:v>
                </c:pt>
                <c:pt idx="2320">
                  <c:v>30234</c:v>
                </c:pt>
                <c:pt idx="2321">
                  <c:v>30237</c:v>
                </c:pt>
                <c:pt idx="2322">
                  <c:v>30243</c:v>
                </c:pt>
                <c:pt idx="2323">
                  <c:v>30246</c:v>
                </c:pt>
                <c:pt idx="2324">
                  <c:v>30248</c:v>
                </c:pt>
                <c:pt idx="2325">
                  <c:v>30251</c:v>
                </c:pt>
                <c:pt idx="2326">
                  <c:v>30255</c:v>
                </c:pt>
                <c:pt idx="2327">
                  <c:v>30256</c:v>
                </c:pt>
                <c:pt idx="2328">
                  <c:v>30259</c:v>
                </c:pt>
                <c:pt idx="2329">
                  <c:v>30266</c:v>
                </c:pt>
                <c:pt idx="2330">
                  <c:v>30272</c:v>
                </c:pt>
                <c:pt idx="2331">
                  <c:v>30277</c:v>
                </c:pt>
                <c:pt idx="2332">
                  <c:v>30280</c:v>
                </c:pt>
                <c:pt idx="2333">
                  <c:v>30282</c:v>
                </c:pt>
                <c:pt idx="2334">
                  <c:v>30287</c:v>
                </c:pt>
                <c:pt idx="2335">
                  <c:v>30290</c:v>
                </c:pt>
                <c:pt idx="2336">
                  <c:v>30293</c:v>
                </c:pt>
                <c:pt idx="2337">
                  <c:v>30301</c:v>
                </c:pt>
                <c:pt idx="2338">
                  <c:v>30303</c:v>
                </c:pt>
                <c:pt idx="2339">
                  <c:v>30306</c:v>
                </c:pt>
                <c:pt idx="2340">
                  <c:v>30309</c:v>
                </c:pt>
                <c:pt idx="2341">
                  <c:v>30315</c:v>
                </c:pt>
                <c:pt idx="2342">
                  <c:v>30317</c:v>
                </c:pt>
                <c:pt idx="2343">
                  <c:v>30318</c:v>
                </c:pt>
                <c:pt idx="2344">
                  <c:v>30321</c:v>
                </c:pt>
                <c:pt idx="2345">
                  <c:v>30324</c:v>
                </c:pt>
                <c:pt idx="2346">
                  <c:v>30328</c:v>
                </c:pt>
                <c:pt idx="2347">
                  <c:v>30330</c:v>
                </c:pt>
                <c:pt idx="2348">
                  <c:v>30332</c:v>
                </c:pt>
                <c:pt idx="2349">
                  <c:v>30336</c:v>
                </c:pt>
                <c:pt idx="2350">
                  <c:v>30337</c:v>
                </c:pt>
                <c:pt idx="2351">
                  <c:v>30338</c:v>
                </c:pt>
                <c:pt idx="2352">
                  <c:v>30341</c:v>
                </c:pt>
                <c:pt idx="2353">
                  <c:v>30344</c:v>
                </c:pt>
                <c:pt idx="2354">
                  <c:v>30347</c:v>
                </c:pt>
                <c:pt idx="2355">
                  <c:v>30348</c:v>
                </c:pt>
                <c:pt idx="2356">
                  <c:v>30354</c:v>
                </c:pt>
                <c:pt idx="2357">
                  <c:v>30358</c:v>
                </c:pt>
                <c:pt idx="2358">
                  <c:v>30361</c:v>
                </c:pt>
                <c:pt idx="2359">
                  <c:v>30365</c:v>
                </c:pt>
                <c:pt idx="2360">
                  <c:v>30371</c:v>
                </c:pt>
                <c:pt idx="2361">
                  <c:v>30372</c:v>
                </c:pt>
                <c:pt idx="2362">
                  <c:v>30373</c:v>
                </c:pt>
                <c:pt idx="2363">
                  <c:v>30374</c:v>
                </c:pt>
                <c:pt idx="2364">
                  <c:v>30377</c:v>
                </c:pt>
                <c:pt idx="2365">
                  <c:v>30379</c:v>
                </c:pt>
                <c:pt idx="2366">
                  <c:v>30382</c:v>
                </c:pt>
                <c:pt idx="2367">
                  <c:v>30388</c:v>
                </c:pt>
                <c:pt idx="2368">
                  <c:v>30395</c:v>
                </c:pt>
                <c:pt idx="2369">
                  <c:v>30398</c:v>
                </c:pt>
                <c:pt idx="2370">
                  <c:v>30401</c:v>
                </c:pt>
                <c:pt idx="2371">
                  <c:v>30403</c:v>
                </c:pt>
                <c:pt idx="2372">
                  <c:v>30407</c:v>
                </c:pt>
                <c:pt idx="2373">
                  <c:v>30409</c:v>
                </c:pt>
                <c:pt idx="2374">
                  <c:v>30412</c:v>
                </c:pt>
                <c:pt idx="2375">
                  <c:v>30418</c:v>
                </c:pt>
                <c:pt idx="2376">
                  <c:v>30419</c:v>
                </c:pt>
                <c:pt idx="2377">
                  <c:v>30424</c:v>
                </c:pt>
                <c:pt idx="2378">
                  <c:v>30426</c:v>
                </c:pt>
                <c:pt idx="2379">
                  <c:v>30427</c:v>
                </c:pt>
                <c:pt idx="2380">
                  <c:v>30431</c:v>
                </c:pt>
                <c:pt idx="2381">
                  <c:v>30435</c:v>
                </c:pt>
                <c:pt idx="2382">
                  <c:v>30438</c:v>
                </c:pt>
                <c:pt idx="2383">
                  <c:v>30443</c:v>
                </c:pt>
                <c:pt idx="2384">
                  <c:v>30446</c:v>
                </c:pt>
                <c:pt idx="2385">
                  <c:v>30452</c:v>
                </c:pt>
                <c:pt idx="2386">
                  <c:v>30454</c:v>
                </c:pt>
                <c:pt idx="2387">
                  <c:v>30456</c:v>
                </c:pt>
                <c:pt idx="2388">
                  <c:v>30459</c:v>
                </c:pt>
                <c:pt idx="2389">
                  <c:v>30465</c:v>
                </c:pt>
                <c:pt idx="2390">
                  <c:v>30470</c:v>
                </c:pt>
                <c:pt idx="2391">
                  <c:v>30472</c:v>
                </c:pt>
                <c:pt idx="2392">
                  <c:v>30477</c:v>
                </c:pt>
                <c:pt idx="2393">
                  <c:v>30480</c:v>
                </c:pt>
                <c:pt idx="2394">
                  <c:v>30483</c:v>
                </c:pt>
                <c:pt idx="2395">
                  <c:v>30486</c:v>
                </c:pt>
                <c:pt idx="2396">
                  <c:v>30489</c:v>
                </c:pt>
                <c:pt idx="2397">
                  <c:v>30494</c:v>
                </c:pt>
                <c:pt idx="2398">
                  <c:v>30500</c:v>
                </c:pt>
                <c:pt idx="2399">
                  <c:v>30502</c:v>
                </c:pt>
                <c:pt idx="2400">
                  <c:v>30507</c:v>
                </c:pt>
                <c:pt idx="2401">
                  <c:v>30512</c:v>
                </c:pt>
                <c:pt idx="2402">
                  <c:v>30516</c:v>
                </c:pt>
                <c:pt idx="2403">
                  <c:v>30522</c:v>
                </c:pt>
                <c:pt idx="2404">
                  <c:v>30524</c:v>
                </c:pt>
                <c:pt idx="2405">
                  <c:v>30530</c:v>
                </c:pt>
                <c:pt idx="2406">
                  <c:v>30533</c:v>
                </c:pt>
                <c:pt idx="2407">
                  <c:v>30538</c:v>
                </c:pt>
                <c:pt idx="2408">
                  <c:v>30541</c:v>
                </c:pt>
                <c:pt idx="2409">
                  <c:v>30542</c:v>
                </c:pt>
                <c:pt idx="2410">
                  <c:v>30545</c:v>
                </c:pt>
                <c:pt idx="2411">
                  <c:v>30548</c:v>
                </c:pt>
                <c:pt idx="2412">
                  <c:v>30551</c:v>
                </c:pt>
                <c:pt idx="2413">
                  <c:v>30557</c:v>
                </c:pt>
                <c:pt idx="2414">
                  <c:v>30558</c:v>
                </c:pt>
                <c:pt idx="2415">
                  <c:v>30560</c:v>
                </c:pt>
                <c:pt idx="2416">
                  <c:v>30564</c:v>
                </c:pt>
                <c:pt idx="2417">
                  <c:v>30566</c:v>
                </c:pt>
                <c:pt idx="2418">
                  <c:v>30569</c:v>
                </c:pt>
                <c:pt idx="2419">
                  <c:v>30572</c:v>
                </c:pt>
                <c:pt idx="2420">
                  <c:v>30577</c:v>
                </c:pt>
                <c:pt idx="2421">
                  <c:v>30583</c:v>
                </c:pt>
                <c:pt idx="2422">
                  <c:v>30587</c:v>
                </c:pt>
                <c:pt idx="2423">
                  <c:v>30590</c:v>
                </c:pt>
                <c:pt idx="2424">
                  <c:v>30592</c:v>
                </c:pt>
                <c:pt idx="2425">
                  <c:v>30596</c:v>
                </c:pt>
                <c:pt idx="2426">
                  <c:v>30599</c:v>
                </c:pt>
                <c:pt idx="2427">
                  <c:v>30602</c:v>
                </c:pt>
                <c:pt idx="2428">
                  <c:v>30605</c:v>
                </c:pt>
                <c:pt idx="2429">
                  <c:v>30606</c:v>
                </c:pt>
                <c:pt idx="2430">
                  <c:v>30607</c:v>
                </c:pt>
                <c:pt idx="2431">
                  <c:v>30610</c:v>
                </c:pt>
                <c:pt idx="2432">
                  <c:v>30612</c:v>
                </c:pt>
                <c:pt idx="2433">
                  <c:v>30614</c:v>
                </c:pt>
                <c:pt idx="2434">
                  <c:v>30616</c:v>
                </c:pt>
                <c:pt idx="2435">
                  <c:v>30619</c:v>
                </c:pt>
                <c:pt idx="2436">
                  <c:v>30623</c:v>
                </c:pt>
                <c:pt idx="2437">
                  <c:v>30625</c:v>
                </c:pt>
                <c:pt idx="2438">
                  <c:v>30630</c:v>
                </c:pt>
                <c:pt idx="2439">
                  <c:v>30633</c:v>
                </c:pt>
                <c:pt idx="2440">
                  <c:v>30635</c:v>
                </c:pt>
                <c:pt idx="2441">
                  <c:v>30636</c:v>
                </c:pt>
                <c:pt idx="2442">
                  <c:v>30638</c:v>
                </c:pt>
                <c:pt idx="2443">
                  <c:v>30641</c:v>
                </c:pt>
                <c:pt idx="2444">
                  <c:v>30642</c:v>
                </c:pt>
                <c:pt idx="2445">
                  <c:v>30645</c:v>
                </c:pt>
                <c:pt idx="2446">
                  <c:v>30646</c:v>
                </c:pt>
                <c:pt idx="2447">
                  <c:v>30650</c:v>
                </c:pt>
                <c:pt idx="2448">
                  <c:v>30651</c:v>
                </c:pt>
                <c:pt idx="2449">
                  <c:v>30653</c:v>
                </c:pt>
                <c:pt idx="2450">
                  <c:v>30654</c:v>
                </c:pt>
                <c:pt idx="2451">
                  <c:v>30657</c:v>
                </c:pt>
                <c:pt idx="2452">
                  <c:v>30659</c:v>
                </c:pt>
                <c:pt idx="2453">
                  <c:v>30661</c:v>
                </c:pt>
                <c:pt idx="2454">
                  <c:v>30664</c:v>
                </c:pt>
                <c:pt idx="2455">
                  <c:v>30665</c:v>
                </c:pt>
                <c:pt idx="2456">
                  <c:v>30668</c:v>
                </c:pt>
                <c:pt idx="2457">
                  <c:v>30669</c:v>
                </c:pt>
                <c:pt idx="2458">
                  <c:v>30671</c:v>
                </c:pt>
                <c:pt idx="2459">
                  <c:v>30674</c:v>
                </c:pt>
                <c:pt idx="2460">
                  <c:v>30680</c:v>
                </c:pt>
                <c:pt idx="2461">
                  <c:v>30681</c:v>
                </c:pt>
                <c:pt idx="2462">
                  <c:v>30684</c:v>
                </c:pt>
                <c:pt idx="2463">
                  <c:v>30688</c:v>
                </c:pt>
                <c:pt idx="2464">
                  <c:v>30689</c:v>
                </c:pt>
                <c:pt idx="2465">
                  <c:v>30695</c:v>
                </c:pt>
                <c:pt idx="2466">
                  <c:v>30698</c:v>
                </c:pt>
                <c:pt idx="2467">
                  <c:v>30702</c:v>
                </c:pt>
                <c:pt idx="2468">
                  <c:v>30706</c:v>
                </c:pt>
                <c:pt idx="2469">
                  <c:v>30710</c:v>
                </c:pt>
                <c:pt idx="2470">
                  <c:v>30714</c:v>
                </c:pt>
                <c:pt idx="2471">
                  <c:v>30716</c:v>
                </c:pt>
                <c:pt idx="2472">
                  <c:v>30722</c:v>
                </c:pt>
                <c:pt idx="2473">
                  <c:v>30729</c:v>
                </c:pt>
                <c:pt idx="2474">
                  <c:v>30730</c:v>
                </c:pt>
                <c:pt idx="2475">
                  <c:v>30734</c:v>
                </c:pt>
                <c:pt idx="2476">
                  <c:v>30735</c:v>
                </c:pt>
                <c:pt idx="2477">
                  <c:v>30736</c:v>
                </c:pt>
                <c:pt idx="2478">
                  <c:v>30737</c:v>
                </c:pt>
                <c:pt idx="2479">
                  <c:v>30740</c:v>
                </c:pt>
                <c:pt idx="2480">
                  <c:v>30744</c:v>
                </c:pt>
                <c:pt idx="2481">
                  <c:v>30749</c:v>
                </c:pt>
                <c:pt idx="2482">
                  <c:v>30753</c:v>
                </c:pt>
                <c:pt idx="2483">
                  <c:v>30757</c:v>
                </c:pt>
                <c:pt idx="2484">
                  <c:v>30759</c:v>
                </c:pt>
                <c:pt idx="2485">
                  <c:v>30761</c:v>
                </c:pt>
                <c:pt idx="2486">
                  <c:v>30767</c:v>
                </c:pt>
                <c:pt idx="2487">
                  <c:v>30768</c:v>
                </c:pt>
                <c:pt idx="2488">
                  <c:v>30772</c:v>
                </c:pt>
                <c:pt idx="2489">
                  <c:v>30773</c:v>
                </c:pt>
                <c:pt idx="2490">
                  <c:v>30774</c:v>
                </c:pt>
                <c:pt idx="2491">
                  <c:v>30777</c:v>
                </c:pt>
                <c:pt idx="2492">
                  <c:v>30779</c:v>
                </c:pt>
                <c:pt idx="2493">
                  <c:v>30781</c:v>
                </c:pt>
                <c:pt idx="2494">
                  <c:v>30787</c:v>
                </c:pt>
                <c:pt idx="2495">
                  <c:v>30789</c:v>
                </c:pt>
                <c:pt idx="2496">
                  <c:v>30790</c:v>
                </c:pt>
                <c:pt idx="2497">
                  <c:v>30793</c:v>
                </c:pt>
                <c:pt idx="2498">
                  <c:v>30796</c:v>
                </c:pt>
                <c:pt idx="2499">
                  <c:v>30797</c:v>
                </c:pt>
                <c:pt idx="2500">
                  <c:v>30800</c:v>
                </c:pt>
                <c:pt idx="2501">
                  <c:v>30802</c:v>
                </c:pt>
                <c:pt idx="2502">
                  <c:v>30805</c:v>
                </c:pt>
                <c:pt idx="2503">
                  <c:v>30808</c:v>
                </c:pt>
                <c:pt idx="2504">
                  <c:v>30809</c:v>
                </c:pt>
                <c:pt idx="2505">
                  <c:v>30812</c:v>
                </c:pt>
                <c:pt idx="2506">
                  <c:v>30815</c:v>
                </c:pt>
                <c:pt idx="2507">
                  <c:v>30819</c:v>
                </c:pt>
                <c:pt idx="2508">
                  <c:v>30821</c:v>
                </c:pt>
                <c:pt idx="2509">
                  <c:v>30824</c:v>
                </c:pt>
                <c:pt idx="2510">
                  <c:v>30825</c:v>
                </c:pt>
                <c:pt idx="2511">
                  <c:v>30827</c:v>
                </c:pt>
                <c:pt idx="2512">
                  <c:v>30830</c:v>
                </c:pt>
                <c:pt idx="2513">
                  <c:v>30831</c:v>
                </c:pt>
                <c:pt idx="2514">
                  <c:v>30832</c:v>
                </c:pt>
                <c:pt idx="2515">
                  <c:v>30833</c:v>
                </c:pt>
                <c:pt idx="2516">
                  <c:v>30834</c:v>
                </c:pt>
                <c:pt idx="2517">
                  <c:v>30841</c:v>
                </c:pt>
                <c:pt idx="2518">
                  <c:v>30842</c:v>
                </c:pt>
                <c:pt idx="2519">
                  <c:v>30843</c:v>
                </c:pt>
                <c:pt idx="2520">
                  <c:v>30846</c:v>
                </c:pt>
                <c:pt idx="2521">
                  <c:v>30851</c:v>
                </c:pt>
                <c:pt idx="2522">
                  <c:v>30853</c:v>
                </c:pt>
                <c:pt idx="2523">
                  <c:v>30856</c:v>
                </c:pt>
                <c:pt idx="2524">
                  <c:v>30859</c:v>
                </c:pt>
                <c:pt idx="2525">
                  <c:v>30860</c:v>
                </c:pt>
                <c:pt idx="2526">
                  <c:v>30864</c:v>
                </c:pt>
                <c:pt idx="2527">
                  <c:v>30871</c:v>
                </c:pt>
                <c:pt idx="2528">
                  <c:v>30872</c:v>
                </c:pt>
                <c:pt idx="2529">
                  <c:v>30876</c:v>
                </c:pt>
                <c:pt idx="2530">
                  <c:v>30877</c:v>
                </c:pt>
                <c:pt idx="2531">
                  <c:v>30882</c:v>
                </c:pt>
                <c:pt idx="2532">
                  <c:v>30885</c:v>
                </c:pt>
                <c:pt idx="2533">
                  <c:v>30886</c:v>
                </c:pt>
                <c:pt idx="2534">
                  <c:v>30888</c:v>
                </c:pt>
                <c:pt idx="2535">
                  <c:v>30892</c:v>
                </c:pt>
                <c:pt idx="2536">
                  <c:v>30895</c:v>
                </c:pt>
                <c:pt idx="2537">
                  <c:v>30897</c:v>
                </c:pt>
                <c:pt idx="2538">
                  <c:v>30898</c:v>
                </c:pt>
                <c:pt idx="2539">
                  <c:v>30900</c:v>
                </c:pt>
                <c:pt idx="2540">
                  <c:v>30904</c:v>
                </c:pt>
                <c:pt idx="2541">
                  <c:v>30906</c:v>
                </c:pt>
                <c:pt idx="2542">
                  <c:v>30907</c:v>
                </c:pt>
                <c:pt idx="2543">
                  <c:v>30908</c:v>
                </c:pt>
                <c:pt idx="2544">
                  <c:v>30911</c:v>
                </c:pt>
                <c:pt idx="2545">
                  <c:v>30913</c:v>
                </c:pt>
                <c:pt idx="2546">
                  <c:v>30915</c:v>
                </c:pt>
                <c:pt idx="2547">
                  <c:v>30916</c:v>
                </c:pt>
                <c:pt idx="2548">
                  <c:v>30919</c:v>
                </c:pt>
                <c:pt idx="2549">
                  <c:v>30921</c:v>
                </c:pt>
                <c:pt idx="2550">
                  <c:v>30922</c:v>
                </c:pt>
                <c:pt idx="2551">
                  <c:v>30927</c:v>
                </c:pt>
                <c:pt idx="2552">
                  <c:v>30931</c:v>
                </c:pt>
                <c:pt idx="2553">
                  <c:v>30932</c:v>
                </c:pt>
                <c:pt idx="2554">
                  <c:v>30933</c:v>
                </c:pt>
                <c:pt idx="2555">
                  <c:v>30934</c:v>
                </c:pt>
                <c:pt idx="2556">
                  <c:v>30935</c:v>
                </c:pt>
                <c:pt idx="2557">
                  <c:v>30941</c:v>
                </c:pt>
                <c:pt idx="2558">
                  <c:v>30943</c:v>
                </c:pt>
                <c:pt idx="2559">
                  <c:v>30946</c:v>
                </c:pt>
                <c:pt idx="2560">
                  <c:v>30947</c:v>
                </c:pt>
                <c:pt idx="2561">
                  <c:v>30951</c:v>
                </c:pt>
                <c:pt idx="2562">
                  <c:v>30952</c:v>
                </c:pt>
                <c:pt idx="2563">
                  <c:v>30953</c:v>
                </c:pt>
                <c:pt idx="2564">
                  <c:v>30955</c:v>
                </c:pt>
                <c:pt idx="2565">
                  <c:v>30957</c:v>
                </c:pt>
                <c:pt idx="2566">
                  <c:v>30959</c:v>
                </c:pt>
                <c:pt idx="2567">
                  <c:v>30960</c:v>
                </c:pt>
                <c:pt idx="2568">
                  <c:v>30961</c:v>
                </c:pt>
                <c:pt idx="2569">
                  <c:v>30966</c:v>
                </c:pt>
                <c:pt idx="2570">
                  <c:v>30970</c:v>
                </c:pt>
                <c:pt idx="2571">
                  <c:v>30973</c:v>
                </c:pt>
                <c:pt idx="2572">
                  <c:v>30975</c:v>
                </c:pt>
                <c:pt idx="2573">
                  <c:v>30982</c:v>
                </c:pt>
                <c:pt idx="2574">
                  <c:v>30983</c:v>
                </c:pt>
                <c:pt idx="2575">
                  <c:v>30984</c:v>
                </c:pt>
                <c:pt idx="2576">
                  <c:v>30986</c:v>
                </c:pt>
                <c:pt idx="2577">
                  <c:v>30991</c:v>
                </c:pt>
                <c:pt idx="2578">
                  <c:v>30994</c:v>
                </c:pt>
                <c:pt idx="2579">
                  <c:v>30995</c:v>
                </c:pt>
                <c:pt idx="2580">
                  <c:v>30999</c:v>
                </c:pt>
                <c:pt idx="2581">
                  <c:v>31001</c:v>
                </c:pt>
                <c:pt idx="2582">
                  <c:v>31003</c:v>
                </c:pt>
                <c:pt idx="2583">
                  <c:v>31006</c:v>
                </c:pt>
                <c:pt idx="2584">
                  <c:v>31008</c:v>
                </c:pt>
                <c:pt idx="2585">
                  <c:v>31010</c:v>
                </c:pt>
                <c:pt idx="2586">
                  <c:v>31013</c:v>
                </c:pt>
                <c:pt idx="2587">
                  <c:v>31014</c:v>
                </c:pt>
                <c:pt idx="2588">
                  <c:v>31018</c:v>
                </c:pt>
                <c:pt idx="2589">
                  <c:v>31022</c:v>
                </c:pt>
                <c:pt idx="2590">
                  <c:v>31027</c:v>
                </c:pt>
                <c:pt idx="2591">
                  <c:v>31030</c:v>
                </c:pt>
                <c:pt idx="2592">
                  <c:v>31032</c:v>
                </c:pt>
                <c:pt idx="2593">
                  <c:v>31037</c:v>
                </c:pt>
                <c:pt idx="2594">
                  <c:v>31040</c:v>
                </c:pt>
                <c:pt idx="2595">
                  <c:v>31042</c:v>
                </c:pt>
                <c:pt idx="2596">
                  <c:v>31043</c:v>
                </c:pt>
                <c:pt idx="2597">
                  <c:v>31045</c:v>
                </c:pt>
                <c:pt idx="2598">
                  <c:v>31048</c:v>
                </c:pt>
                <c:pt idx="2599">
                  <c:v>31055</c:v>
                </c:pt>
                <c:pt idx="2600">
                  <c:v>31056</c:v>
                </c:pt>
                <c:pt idx="2601">
                  <c:v>31059</c:v>
                </c:pt>
                <c:pt idx="2602">
                  <c:v>31061</c:v>
                </c:pt>
                <c:pt idx="2603">
                  <c:v>31062</c:v>
                </c:pt>
                <c:pt idx="2604">
                  <c:v>31065</c:v>
                </c:pt>
                <c:pt idx="2605">
                  <c:v>31067</c:v>
                </c:pt>
                <c:pt idx="2606">
                  <c:v>31069</c:v>
                </c:pt>
                <c:pt idx="2607">
                  <c:v>31071</c:v>
                </c:pt>
                <c:pt idx="2608">
                  <c:v>31073</c:v>
                </c:pt>
                <c:pt idx="2609">
                  <c:v>31074</c:v>
                </c:pt>
                <c:pt idx="2610">
                  <c:v>31080</c:v>
                </c:pt>
                <c:pt idx="2611">
                  <c:v>31081</c:v>
                </c:pt>
                <c:pt idx="2612">
                  <c:v>31082</c:v>
                </c:pt>
                <c:pt idx="2613">
                  <c:v>31083</c:v>
                </c:pt>
                <c:pt idx="2614">
                  <c:v>31087</c:v>
                </c:pt>
                <c:pt idx="2615">
                  <c:v>31093</c:v>
                </c:pt>
                <c:pt idx="2616">
                  <c:v>31094</c:v>
                </c:pt>
                <c:pt idx="2617">
                  <c:v>31095</c:v>
                </c:pt>
                <c:pt idx="2618">
                  <c:v>31096</c:v>
                </c:pt>
                <c:pt idx="2619">
                  <c:v>31097</c:v>
                </c:pt>
                <c:pt idx="2620">
                  <c:v>31100</c:v>
                </c:pt>
                <c:pt idx="2621">
                  <c:v>31101</c:v>
                </c:pt>
                <c:pt idx="2622">
                  <c:v>31102</c:v>
                </c:pt>
                <c:pt idx="2623">
                  <c:v>31104</c:v>
                </c:pt>
                <c:pt idx="2624">
                  <c:v>31108</c:v>
                </c:pt>
                <c:pt idx="2625">
                  <c:v>31109</c:v>
                </c:pt>
                <c:pt idx="2626">
                  <c:v>31110</c:v>
                </c:pt>
                <c:pt idx="2627">
                  <c:v>31111</c:v>
                </c:pt>
                <c:pt idx="2628">
                  <c:v>31114</c:v>
                </c:pt>
                <c:pt idx="2629">
                  <c:v>31116</c:v>
                </c:pt>
                <c:pt idx="2630">
                  <c:v>31117</c:v>
                </c:pt>
                <c:pt idx="2631">
                  <c:v>31121</c:v>
                </c:pt>
                <c:pt idx="2632">
                  <c:v>31123</c:v>
                </c:pt>
                <c:pt idx="2633">
                  <c:v>31125</c:v>
                </c:pt>
                <c:pt idx="2634">
                  <c:v>31127</c:v>
                </c:pt>
                <c:pt idx="2635">
                  <c:v>31128</c:v>
                </c:pt>
                <c:pt idx="2636">
                  <c:v>31129</c:v>
                </c:pt>
                <c:pt idx="2637">
                  <c:v>31133</c:v>
                </c:pt>
                <c:pt idx="2638">
                  <c:v>31136</c:v>
                </c:pt>
                <c:pt idx="2639">
                  <c:v>31139</c:v>
                </c:pt>
                <c:pt idx="2640">
                  <c:v>31142</c:v>
                </c:pt>
                <c:pt idx="2641">
                  <c:v>31144</c:v>
                </c:pt>
                <c:pt idx="2642">
                  <c:v>31149</c:v>
                </c:pt>
                <c:pt idx="2643">
                  <c:v>31152</c:v>
                </c:pt>
                <c:pt idx="2644">
                  <c:v>31156</c:v>
                </c:pt>
                <c:pt idx="2645">
                  <c:v>31162</c:v>
                </c:pt>
                <c:pt idx="2646">
                  <c:v>31164</c:v>
                </c:pt>
                <c:pt idx="2647">
                  <c:v>31168</c:v>
                </c:pt>
                <c:pt idx="2648">
                  <c:v>31169</c:v>
                </c:pt>
                <c:pt idx="2649">
                  <c:v>31172</c:v>
                </c:pt>
                <c:pt idx="2650">
                  <c:v>31176</c:v>
                </c:pt>
                <c:pt idx="2651">
                  <c:v>31177</c:v>
                </c:pt>
                <c:pt idx="2652">
                  <c:v>31180</c:v>
                </c:pt>
                <c:pt idx="2653">
                  <c:v>31182</c:v>
                </c:pt>
                <c:pt idx="2654">
                  <c:v>31188</c:v>
                </c:pt>
                <c:pt idx="2655">
                  <c:v>31191</c:v>
                </c:pt>
                <c:pt idx="2656">
                  <c:v>31197</c:v>
                </c:pt>
                <c:pt idx="2657">
                  <c:v>31199</c:v>
                </c:pt>
                <c:pt idx="2658">
                  <c:v>31202</c:v>
                </c:pt>
                <c:pt idx="2659">
                  <c:v>31206</c:v>
                </c:pt>
                <c:pt idx="2660">
                  <c:v>31209</c:v>
                </c:pt>
                <c:pt idx="2661">
                  <c:v>31212</c:v>
                </c:pt>
                <c:pt idx="2662">
                  <c:v>31215</c:v>
                </c:pt>
                <c:pt idx="2663">
                  <c:v>31220</c:v>
                </c:pt>
                <c:pt idx="2664">
                  <c:v>31224</c:v>
                </c:pt>
                <c:pt idx="2665">
                  <c:v>31225</c:v>
                </c:pt>
                <c:pt idx="2666">
                  <c:v>31227</c:v>
                </c:pt>
                <c:pt idx="2667">
                  <c:v>31229</c:v>
                </c:pt>
                <c:pt idx="2668">
                  <c:v>31230</c:v>
                </c:pt>
                <c:pt idx="2669">
                  <c:v>31234</c:v>
                </c:pt>
                <c:pt idx="2670">
                  <c:v>31237</c:v>
                </c:pt>
                <c:pt idx="2671">
                  <c:v>31240</c:v>
                </c:pt>
                <c:pt idx="2672">
                  <c:v>31244</c:v>
                </c:pt>
                <c:pt idx="2673">
                  <c:v>31245</c:v>
                </c:pt>
                <c:pt idx="2674">
                  <c:v>31246</c:v>
                </c:pt>
                <c:pt idx="2675">
                  <c:v>31248</c:v>
                </c:pt>
                <c:pt idx="2676">
                  <c:v>31252</c:v>
                </c:pt>
                <c:pt idx="2677">
                  <c:v>31254</c:v>
                </c:pt>
                <c:pt idx="2678">
                  <c:v>31257</c:v>
                </c:pt>
                <c:pt idx="2679">
                  <c:v>31260</c:v>
                </c:pt>
                <c:pt idx="2680">
                  <c:v>31262</c:v>
                </c:pt>
                <c:pt idx="2681">
                  <c:v>31264</c:v>
                </c:pt>
                <c:pt idx="2682">
                  <c:v>31266</c:v>
                </c:pt>
                <c:pt idx="2683">
                  <c:v>31267</c:v>
                </c:pt>
                <c:pt idx="2684">
                  <c:v>31268</c:v>
                </c:pt>
                <c:pt idx="2685">
                  <c:v>31269</c:v>
                </c:pt>
                <c:pt idx="2686">
                  <c:v>31270</c:v>
                </c:pt>
                <c:pt idx="2687">
                  <c:v>31272</c:v>
                </c:pt>
                <c:pt idx="2688">
                  <c:v>31274</c:v>
                </c:pt>
                <c:pt idx="2689">
                  <c:v>31278</c:v>
                </c:pt>
                <c:pt idx="2690">
                  <c:v>31280</c:v>
                </c:pt>
                <c:pt idx="2691">
                  <c:v>31283</c:v>
                </c:pt>
                <c:pt idx="2692">
                  <c:v>31287</c:v>
                </c:pt>
                <c:pt idx="2693">
                  <c:v>31291</c:v>
                </c:pt>
                <c:pt idx="2694">
                  <c:v>31293</c:v>
                </c:pt>
                <c:pt idx="2695">
                  <c:v>31296</c:v>
                </c:pt>
                <c:pt idx="2696">
                  <c:v>31298</c:v>
                </c:pt>
                <c:pt idx="2697">
                  <c:v>31303</c:v>
                </c:pt>
                <c:pt idx="2698">
                  <c:v>31307</c:v>
                </c:pt>
                <c:pt idx="2699">
                  <c:v>31308</c:v>
                </c:pt>
                <c:pt idx="2700">
                  <c:v>31314</c:v>
                </c:pt>
                <c:pt idx="2701">
                  <c:v>31315</c:v>
                </c:pt>
                <c:pt idx="2702">
                  <c:v>31319</c:v>
                </c:pt>
                <c:pt idx="2703">
                  <c:v>31321</c:v>
                </c:pt>
                <c:pt idx="2704">
                  <c:v>31324</c:v>
                </c:pt>
                <c:pt idx="2705">
                  <c:v>31330</c:v>
                </c:pt>
                <c:pt idx="2706">
                  <c:v>31334</c:v>
                </c:pt>
                <c:pt idx="2707">
                  <c:v>31335</c:v>
                </c:pt>
                <c:pt idx="2708">
                  <c:v>31337</c:v>
                </c:pt>
                <c:pt idx="2709">
                  <c:v>31342</c:v>
                </c:pt>
                <c:pt idx="2710">
                  <c:v>31345</c:v>
                </c:pt>
                <c:pt idx="2711">
                  <c:v>31346</c:v>
                </c:pt>
                <c:pt idx="2712">
                  <c:v>31348</c:v>
                </c:pt>
                <c:pt idx="2713">
                  <c:v>31349</c:v>
                </c:pt>
                <c:pt idx="2714">
                  <c:v>31354</c:v>
                </c:pt>
                <c:pt idx="2715">
                  <c:v>31356</c:v>
                </c:pt>
                <c:pt idx="2716">
                  <c:v>31359</c:v>
                </c:pt>
                <c:pt idx="2717">
                  <c:v>31362</c:v>
                </c:pt>
                <c:pt idx="2718">
                  <c:v>31367</c:v>
                </c:pt>
                <c:pt idx="2719">
                  <c:v>31368</c:v>
                </c:pt>
                <c:pt idx="2720">
                  <c:v>31372</c:v>
                </c:pt>
                <c:pt idx="2721">
                  <c:v>31375</c:v>
                </c:pt>
                <c:pt idx="2722">
                  <c:v>31378</c:v>
                </c:pt>
                <c:pt idx="2723">
                  <c:v>31381</c:v>
                </c:pt>
                <c:pt idx="2724">
                  <c:v>31385</c:v>
                </c:pt>
                <c:pt idx="2725">
                  <c:v>31387</c:v>
                </c:pt>
                <c:pt idx="2726">
                  <c:v>31390</c:v>
                </c:pt>
                <c:pt idx="2727">
                  <c:v>31394</c:v>
                </c:pt>
                <c:pt idx="2728">
                  <c:v>31396</c:v>
                </c:pt>
                <c:pt idx="2729">
                  <c:v>31398</c:v>
                </c:pt>
                <c:pt idx="2730">
                  <c:v>31400</c:v>
                </c:pt>
                <c:pt idx="2731">
                  <c:v>31403</c:v>
                </c:pt>
                <c:pt idx="2732">
                  <c:v>31405</c:v>
                </c:pt>
                <c:pt idx="2733">
                  <c:v>31406</c:v>
                </c:pt>
                <c:pt idx="2734">
                  <c:v>31408</c:v>
                </c:pt>
                <c:pt idx="2735">
                  <c:v>31410</c:v>
                </c:pt>
                <c:pt idx="2736">
                  <c:v>31413</c:v>
                </c:pt>
                <c:pt idx="2737">
                  <c:v>31416</c:v>
                </c:pt>
                <c:pt idx="2738">
                  <c:v>31418</c:v>
                </c:pt>
                <c:pt idx="2739">
                  <c:v>31422</c:v>
                </c:pt>
                <c:pt idx="2740">
                  <c:v>31426</c:v>
                </c:pt>
                <c:pt idx="2741">
                  <c:v>31428</c:v>
                </c:pt>
                <c:pt idx="2742">
                  <c:v>31431</c:v>
                </c:pt>
                <c:pt idx="2743">
                  <c:v>31433</c:v>
                </c:pt>
                <c:pt idx="2744">
                  <c:v>31435</c:v>
                </c:pt>
                <c:pt idx="2745">
                  <c:v>31441</c:v>
                </c:pt>
                <c:pt idx="2746">
                  <c:v>31442</c:v>
                </c:pt>
                <c:pt idx="2747">
                  <c:v>31443</c:v>
                </c:pt>
                <c:pt idx="2748">
                  <c:v>31448</c:v>
                </c:pt>
                <c:pt idx="2749">
                  <c:v>31451</c:v>
                </c:pt>
                <c:pt idx="2750">
                  <c:v>31454</c:v>
                </c:pt>
                <c:pt idx="2751">
                  <c:v>31458</c:v>
                </c:pt>
                <c:pt idx="2752">
                  <c:v>31460</c:v>
                </c:pt>
                <c:pt idx="2753">
                  <c:v>31461</c:v>
                </c:pt>
                <c:pt idx="2754">
                  <c:v>31463</c:v>
                </c:pt>
                <c:pt idx="2755">
                  <c:v>31465</c:v>
                </c:pt>
                <c:pt idx="2756">
                  <c:v>31467</c:v>
                </c:pt>
                <c:pt idx="2757">
                  <c:v>31472</c:v>
                </c:pt>
                <c:pt idx="2758">
                  <c:v>31475</c:v>
                </c:pt>
                <c:pt idx="2759">
                  <c:v>31477</c:v>
                </c:pt>
                <c:pt idx="2760">
                  <c:v>31481</c:v>
                </c:pt>
                <c:pt idx="2761">
                  <c:v>31483</c:v>
                </c:pt>
                <c:pt idx="2762">
                  <c:v>31484</c:v>
                </c:pt>
                <c:pt idx="2763">
                  <c:v>31488</c:v>
                </c:pt>
                <c:pt idx="2764">
                  <c:v>31490</c:v>
                </c:pt>
                <c:pt idx="2765">
                  <c:v>31492</c:v>
                </c:pt>
                <c:pt idx="2766">
                  <c:v>31496</c:v>
                </c:pt>
                <c:pt idx="2767">
                  <c:v>31497</c:v>
                </c:pt>
                <c:pt idx="2768">
                  <c:v>31498</c:v>
                </c:pt>
                <c:pt idx="2769">
                  <c:v>31503</c:v>
                </c:pt>
                <c:pt idx="2770">
                  <c:v>31505</c:v>
                </c:pt>
                <c:pt idx="2771">
                  <c:v>31506</c:v>
                </c:pt>
                <c:pt idx="2772">
                  <c:v>31510</c:v>
                </c:pt>
                <c:pt idx="2773">
                  <c:v>31513</c:v>
                </c:pt>
                <c:pt idx="2774">
                  <c:v>31515</c:v>
                </c:pt>
                <c:pt idx="2775">
                  <c:v>31517</c:v>
                </c:pt>
                <c:pt idx="2776">
                  <c:v>31519</c:v>
                </c:pt>
                <c:pt idx="2777">
                  <c:v>31520</c:v>
                </c:pt>
                <c:pt idx="2778">
                  <c:v>31521</c:v>
                </c:pt>
                <c:pt idx="2779">
                  <c:v>31522</c:v>
                </c:pt>
                <c:pt idx="2780">
                  <c:v>31523</c:v>
                </c:pt>
                <c:pt idx="2781">
                  <c:v>31528</c:v>
                </c:pt>
                <c:pt idx="2782">
                  <c:v>31529</c:v>
                </c:pt>
                <c:pt idx="2783">
                  <c:v>31530</c:v>
                </c:pt>
                <c:pt idx="2784">
                  <c:v>31533</c:v>
                </c:pt>
                <c:pt idx="2785">
                  <c:v>31535</c:v>
                </c:pt>
                <c:pt idx="2786">
                  <c:v>31539</c:v>
                </c:pt>
                <c:pt idx="2787">
                  <c:v>31542</c:v>
                </c:pt>
                <c:pt idx="2788">
                  <c:v>31544</c:v>
                </c:pt>
                <c:pt idx="2789">
                  <c:v>31545</c:v>
                </c:pt>
                <c:pt idx="2790">
                  <c:v>31547</c:v>
                </c:pt>
                <c:pt idx="2791">
                  <c:v>31549</c:v>
                </c:pt>
                <c:pt idx="2792">
                  <c:v>31550</c:v>
                </c:pt>
                <c:pt idx="2793">
                  <c:v>31554</c:v>
                </c:pt>
                <c:pt idx="2794">
                  <c:v>31556</c:v>
                </c:pt>
                <c:pt idx="2795">
                  <c:v>31557</c:v>
                </c:pt>
                <c:pt idx="2796">
                  <c:v>31558</c:v>
                </c:pt>
                <c:pt idx="2797">
                  <c:v>31560</c:v>
                </c:pt>
                <c:pt idx="2798">
                  <c:v>31561</c:v>
                </c:pt>
                <c:pt idx="2799">
                  <c:v>31562</c:v>
                </c:pt>
                <c:pt idx="2800">
                  <c:v>31563</c:v>
                </c:pt>
                <c:pt idx="2801">
                  <c:v>31567</c:v>
                </c:pt>
                <c:pt idx="2802">
                  <c:v>31568</c:v>
                </c:pt>
                <c:pt idx="2803">
                  <c:v>31569</c:v>
                </c:pt>
                <c:pt idx="2804">
                  <c:v>31572</c:v>
                </c:pt>
                <c:pt idx="2805">
                  <c:v>31573</c:v>
                </c:pt>
                <c:pt idx="2806">
                  <c:v>31574</c:v>
                </c:pt>
                <c:pt idx="2807">
                  <c:v>31577</c:v>
                </c:pt>
                <c:pt idx="2808">
                  <c:v>31579</c:v>
                </c:pt>
                <c:pt idx="2809">
                  <c:v>31583</c:v>
                </c:pt>
                <c:pt idx="2810">
                  <c:v>31586</c:v>
                </c:pt>
                <c:pt idx="2811">
                  <c:v>31588</c:v>
                </c:pt>
                <c:pt idx="2812">
                  <c:v>31590</c:v>
                </c:pt>
                <c:pt idx="2813">
                  <c:v>31594</c:v>
                </c:pt>
                <c:pt idx="2814">
                  <c:v>31596</c:v>
                </c:pt>
                <c:pt idx="2815">
                  <c:v>31599</c:v>
                </c:pt>
                <c:pt idx="2816">
                  <c:v>31600</c:v>
                </c:pt>
                <c:pt idx="2817">
                  <c:v>31601</c:v>
                </c:pt>
                <c:pt idx="2818">
                  <c:v>31603</c:v>
                </c:pt>
                <c:pt idx="2819">
                  <c:v>31607</c:v>
                </c:pt>
                <c:pt idx="2820">
                  <c:v>31609</c:v>
                </c:pt>
                <c:pt idx="2821">
                  <c:v>31612</c:v>
                </c:pt>
                <c:pt idx="2822">
                  <c:v>31615</c:v>
                </c:pt>
                <c:pt idx="2823">
                  <c:v>31616</c:v>
                </c:pt>
                <c:pt idx="2824">
                  <c:v>31617</c:v>
                </c:pt>
                <c:pt idx="2825">
                  <c:v>31619</c:v>
                </c:pt>
                <c:pt idx="2826">
                  <c:v>31621</c:v>
                </c:pt>
                <c:pt idx="2827">
                  <c:v>31622</c:v>
                </c:pt>
                <c:pt idx="2828">
                  <c:v>31624</c:v>
                </c:pt>
                <c:pt idx="2829">
                  <c:v>31627</c:v>
                </c:pt>
                <c:pt idx="2830">
                  <c:v>31631</c:v>
                </c:pt>
                <c:pt idx="2831">
                  <c:v>31632</c:v>
                </c:pt>
                <c:pt idx="2832">
                  <c:v>31635</c:v>
                </c:pt>
                <c:pt idx="2833">
                  <c:v>31637</c:v>
                </c:pt>
                <c:pt idx="2834">
                  <c:v>31638</c:v>
                </c:pt>
                <c:pt idx="2835">
                  <c:v>31639</c:v>
                </c:pt>
                <c:pt idx="2836">
                  <c:v>31640</c:v>
                </c:pt>
                <c:pt idx="2837">
                  <c:v>31641</c:v>
                </c:pt>
                <c:pt idx="2838">
                  <c:v>31642</c:v>
                </c:pt>
                <c:pt idx="2839">
                  <c:v>31643</c:v>
                </c:pt>
                <c:pt idx="2840">
                  <c:v>31644</c:v>
                </c:pt>
                <c:pt idx="2841">
                  <c:v>31647</c:v>
                </c:pt>
                <c:pt idx="2842">
                  <c:v>31649</c:v>
                </c:pt>
                <c:pt idx="2843">
                  <c:v>31650</c:v>
                </c:pt>
                <c:pt idx="2844">
                  <c:v>31654</c:v>
                </c:pt>
                <c:pt idx="2845">
                  <c:v>31658</c:v>
                </c:pt>
                <c:pt idx="2846">
                  <c:v>31659</c:v>
                </c:pt>
                <c:pt idx="2847">
                  <c:v>31661</c:v>
                </c:pt>
                <c:pt idx="2848">
                  <c:v>31662</c:v>
                </c:pt>
                <c:pt idx="2849">
                  <c:v>31663</c:v>
                </c:pt>
                <c:pt idx="2850">
                  <c:v>31666</c:v>
                </c:pt>
                <c:pt idx="2851">
                  <c:v>31667</c:v>
                </c:pt>
                <c:pt idx="2852">
                  <c:v>31671</c:v>
                </c:pt>
                <c:pt idx="2853">
                  <c:v>31672</c:v>
                </c:pt>
                <c:pt idx="2854">
                  <c:v>31675</c:v>
                </c:pt>
                <c:pt idx="2855">
                  <c:v>31677</c:v>
                </c:pt>
                <c:pt idx="2856">
                  <c:v>31678</c:v>
                </c:pt>
                <c:pt idx="2857">
                  <c:v>31680</c:v>
                </c:pt>
                <c:pt idx="2858">
                  <c:v>31682</c:v>
                </c:pt>
                <c:pt idx="2859">
                  <c:v>31686</c:v>
                </c:pt>
                <c:pt idx="2860">
                  <c:v>31687</c:v>
                </c:pt>
                <c:pt idx="2861">
                  <c:v>31689</c:v>
                </c:pt>
                <c:pt idx="2862">
                  <c:v>31692</c:v>
                </c:pt>
                <c:pt idx="2863">
                  <c:v>31694</c:v>
                </c:pt>
                <c:pt idx="2864">
                  <c:v>31695</c:v>
                </c:pt>
                <c:pt idx="2865">
                  <c:v>31701</c:v>
                </c:pt>
                <c:pt idx="2866">
                  <c:v>31702</c:v>
                </c:pt>
                <c:pt idx="2867">
                  <c:v>31703</c:v>
                </c:pt>
                <c:pt idx="2868">
                  <c:v>31705</c:v>
                </c:pt>
                <c:pt idx="2869">
                  <c:v>31706</c:v>
                </c:pt>
                <c:pt idx="2870">
                  <c:v>31709</c:v>
                </c:pt>
                <c:pt idx="2871">
                  <c:v>31712</c:v>
                </c:pt>
                <c:pt idx="2872">
                  <c:v>31713</c:v>
                </c:pt>
                <c:pt idx="2873">
                  <c:v>31714</c:v>
                </c:pt>
                <c:pt idx="2874">
                  <c:v>31717</c:v>
                </c:pt>
                <c:pt idx="2875">
                  <c:v>31718</c:v>
                </c:pt>
                <c:pt idx="2876">
                  <c:v>31721</c:v>
                </c:pt>
                <c:pt idx="2877">
                  <c:v>31724</c:v>
                </c:pt>
                <c:pt idx="2878">
                  <c:v>31726</c:v>
                </c:pt>
                <c:pt idx="2879">
                  <c:v>31727</c:v>
                </c:pt>
                <c:pt idx="2880">
                  <c:v>31729</c:v>
                </c:pt>
                <c:pt idx="2881">
                  <c:v>31730</c:v>
                </c:pt>
                <c:pt idx="2882">
                  <c:v>31731</c:v>
                </c:pt>
                <c:pt idx="2883">
                  <c:v>31734</c:v>
                </c:pt>
                <c:pt idx="2884">
                  <c:v>31736</c:v>
                </c:pt>
                <c:pt idx="2885">
                  <c:v>31737</c:v>
                </c:pt>
                <c:pt idx="2886">
                  <c:v>31738</c:v>
                </c:pt>
                <c:pt idx="2887">
                  <c:v>31740</c:v>
                </c:pt>
                <c:pt idx="2888">
                  <c:v>31743</c:v>
                </c:pt>
                <c:pt idx="2889">
                  <c:v>31746</c:v>
                </c:pt>
                <c:pt idx="2890">
                  <c:v>31749</c:v>
                </c:pt>
                <c:pt idx="2891">
                  <c:v>31750</c:v>
                </c:pt>
                <c:pt idx="2892">
                  <c:v>31751</c:v>
                </c:pt>
                <c:pt idx="2893">
                  <c:v>31754</c:v>
                </c:pt>
                <c:pt idx="2894">
                  <c:v>31757</c:v>
                </c:pt>
                <c:pt idx="2895">
                  <c:v>31758</c:v>
                </c:pt>
                <c:pt idx="2896">
                  <c:v>31759</c:v>
                </c:pt>
                <c:pt idx="2897">
                  <c:v>31760</c:v>
                </c:pt>
                <c:pt idx="2898">
                  <c:v>31761</c:v>
                </c:pt>
                <c:pt idx="2899">
                  <c:v>31762</c:v>
                </c:pt>
                <c:pt idx="2900">
                  <c:v>31764</c:v>
                </c:pt>
                <c:pt idx="2901">
                  <c:v>31767</c:v>
                </c:pt>
                <c:pt idx="2902">
                  <c:v>31770</c:v>
                </c:pt>
                <c:pt idx="2903">
                  <c:v>31771</c:v>
                </c:pt>
                <c:pt idx="2904">
                  <c:v>31773</c:v>
                </c:pt>
                <c:pt idx="2905">
                  <c:v>31776</c:v>
                </c:pt>
                <c:pt idx="2906">
                  <c:v>31778</c:v>
                </c:pt>
                <c:pt idx="2907">
                  <c:v>31780</c:v>
                </c:pt>
                <c:pt idx="2908">
                  <c:v>31782</c:v>
                </c:pt>
                <c:pt idx="2909">
                  <c:v>31783</c:v>
                </c:pt>
                <c:pt idx="2910">
                  <c:v>31784</c:v>
                </c:pt>
                <c:pt idx="2911">
                  <c:v>31786</c:v>
                </c:pt>
                <c:pt idx="2912">
                  <c:v>31788</c:v>
                </c:pt>
                <c:pt idx="2913">
                  <c:v>31789</c:v>
                </c:pt>
                <c:pt idx="2914">
                  <c:v>31790</c:v>
                </c:pt>
                <c:pt idx="2915">
                  <c:v>31791</c:v>
                </c:pt>
                <c:pt idx="2916">
                  <c:v>31794</c:v>
                </c:pt>
                <c:pt idx="2917">
                  <c:v>31795</c:v>
                </c:pt>
                <c:pt idx="2918">
                  <c:v>31797</c:v>
                </c:pt>
                <c:pt idx="2919">
                  <c:v>31799</c:v>
                </c:pt>
                <c:pt idx="2920">
                  <c:v>31803</c:v>
                </c:pt>
                <c:pt idx="2921">
                  <c:v>31804</c:v>
                </c:pt>
                <c:pt idx="2922">
                  <c:v>31806</c:v>
                </c:pt>
                <c:pt idx="2923">
                  <c:v>31808</c:v>
                </c:pt>
                <c:pt idx="2924">
                  <c:v>31811</c:v>
                </c:pt>
                <c:pt idx="2925">
                  <c:v>31816</c:v>
                </c:pt>
                <c:pt idx="2926">
                  <c:v>31819</c:v>
                </c:pt>
                <c:pt idx="2927">
                  <c:v>31820</c:v>
                </c:pt>
                <c:pt idx="2928">
                  <c:v>31822</c:v>
                </c:pt>
                <c:pt idx="2929">
                  <c:v>31823</c:v>
                </c:pt>
                <c:pt idx="2930">
                  <c:v>31824</c:v>
                </c:pt>
                <c:pt idx="2931">
                  <c:v>31827</c:v>
                </c:pt>
                <c:pt idx="2932">
                  <c:v>31829</c:v>
                </c:pt>
                <c:pt idx="2933">
                  <c:v>31834</c:v>
                </c:pt>
                <c:pt idx="2934">
                  <c:v>31835</c:v>
                </c:pt>
                <c:pt idx="2935">
                  <c:v>31839</c:v>
                </c:pt>
                <c:pt idx="2936">
                  <c:v>31841</c:v>
                </c:pt>
                <c:pt idx="2937">
                  <c:v>31843</c:v>
                </c:pt>
                <c:pt idx="2938">
                  <c:v>31844</c:v>
                </c:pt>
                <c:pt idx="2939">
                  <c:v>31847</c:v>
                </c:pt>
                <c:pt idx="2940">
                  <c:v>31848</c:v>
                </c:pt>
                <c:pt idx="2941">
                  <c:v>31851</c:v>
                </c:pt>
                <c:pt idx="2942">
                  <c:v>31853</c:v>
                </c:pt>
                <c:pt idx="2943">
                  <c:v>31855</c:v>
                </c:pt>
                <c:pt idx="2944">
                  <c:v>31857</c:v>
                </c:pt>
                <c:pt idx="2945">
                  <c:v>31858</c:v>
                </c:pt>
                <c:pt idx="2946">
                  <c:v>31860</c:v>
                </c:pt>
                <c:pt idx="2947">
                  <c:v>31863</c:v>
                </c:pt>
                <c:pt idx="2948">
                  <c:v>31864</c:v>
                </c:pt>
                <c:pt idx="2949">
                  <c:v>31866</c:v>
                </c:pt>
                <c:pt idx="2950">
                  <c:v>31868</c:v>
                </c:pt>
                <c:pt idx="2951">
                  <c:v>31870</c:v>
                </c:pt>
                <c:pt idx="2952">
                  <c:v>31871</c:v>
                </c:pt>
                <c:pt idx="2953">
                  <c:v>31872</c:v>
                </c:pt>
                <c:pt idx="2954">
                  <c:v>31875</c:v>
                </c:pt>
                <c:pt idx="2955">
                  <c:v>31878</c:v>
                </c:pt>
                <c:pt idx="2956">
                  <c:v>31879</c:v>
                </c:pt>
                <c:pt idx="2957">
                  <c:v>31883</c:v>
                </c:pt>
                <c:pt idx="2958">
                  <c:v>31884</c:v>
                </c:pt>
                <c:pt idx="2959">
                  <c:v>31886</c:v>
                </c:pt>
                <c:pt idx="2960">
                  <c:v>31887</c:v>
                </c:pt>
                <c:pt idx="2961">
                  <c:v>31890</c:v>
                </c:pt>
                <c:pt idx="2962">
                  <c:v>31892</c:v>
                </c:pt>
                <c:pt idx="2963">
                  <c:v>31895</c:v>
                </c:pt>
                <c:pt idx="2964">
                  <c:v>31898</c:v>
                </c:pt>
                <c:pt idx="2965">
                  <c:v>31900</c:v>
                </c:pt>
                <c:pt idx="2966">
                  <c:v>31901</c:v>
                </c:pt>
                <c:pt idx="2967">
                  <c:v>31902</c:v>
                </c:pt>
                <c:pt idx="2968">
                  <c:v>31904</c:v>
                </c:pt>
                <c:pt idx="2969">
                  <c:v>31905</c:v>
                </c:pt>
                <c:pt idx="2970">
                  <c:v>31907</c:v>
                </c:pt>
                <c:pt idx="2971">
                  <c:v>31909</c:v>
                </c:pt>
                <c:pt idx="2972">
                  <c:v>31910</c:v>
                </c:pt>
                <c:pt idx="2973">
                  <c:v>31912</c:v>
                </c:pt>
                <c:pt idx="2974">
                  <c:v>31913</c:v>
                </c:pt>
                <c:pt idx="2975">
                  <c:v>31914</c:v>
                </c:pt>
                <c:pt idx="2976">
                  <c:v>31916</c:v>
                </c:pt>
                <c:pt idx="2977">
                  <c:v>31918</c:v>
                </c:pt>
                <c:pt idx="2978">
                  <c:v>31919</c:v>
                </c:pt>
                <c:pt idx="2979">
                  <c:v>31921</c:v>
                </c:pt>
                <c:pt idx="2980">
                  <c:v>31925</c:v>
                </c:pt>
                <c:pt idx="2981">
                  <c:v>31926</c:v>
                </c:pt>
                <c:pt idx="2982">
                  <c:v>31930</c:v>
                </c:pt>
                <c:pt idx="2983">
                  <c:v>31932</c:v>
                </c:pt>
                <c:pt idx="2984">
                  <c:v>31933</c:v>
                </c:pt>
                <c:pt idx="2985">
                  <c:v>31934</c:v>
                </c:pt>
                <c:pt idx="2986">
                  <c:v>31935</c:v>
                </c:pt>
                <c:pt idx="2987">
                  <c:v>31936</c:v>
                </c:pt>
                <c:pt idx="2988">
                  <c:v>31938</c:v>
                </c:pt>
                <c:pt idx="2989">
                  <c:v>31939</c:v>
                </c:pt>
                <c:pt idx="2990">
                  <c:v>31942</c:v>
                </c:pt>
                <c:pt idx="2991">
                  <c:v>31943</c:v>
                </c:pt>
                <c:pt idx="2992">
                  <c:v>31945</c:v>
                </c:pt>
                <c:pt idx="2993">
                  <c:v>31946</c:v>
                </c:pt>
                <c:pt idx="2994">
                  <c:v>31950</c:v>
                </c:pt>
                <c:pt idx="2995">
                  <c:v>31952</c:v>
                </c:pt>
                <c:pt idx="2996">
                  <c:v>31954</c:v>
                </c:pt>
                <c:pt idx="2997">
                  <c:v>31955</c:v>
                </c:pt>
                <c:pt idx="2998">
                  <c:v>31959</c:v>
                </c:pt>
                <c:pt idx="2999">
                  <c:v>31960</c:v>
                </c:pt>
                <c:pt idx="3000">
                  <c:v>31962</c:v>
                </c:pt>
                <c:pt idx="3001">
                  <c:v>31964</c:v>
                </c:pt>
                <c:pt idx="3002">
                  <c:v>31967</c:v>
                </c:pt>
                <c:pt idx="3003">
                  <c:v>31969</c:v>
                </c:pt>
                <c:pt idx="3004">
                  <c:v>31972</c:v>
                </c:pt>
                <c:pt idx="3005">
                  <c:v>31976</c:v>
                </c:pt>
                <c:pt idx="3006">
                  <c:v>31980</c:v>
                </c:pt>
                <c:pt idx="3007">
                  <c:v>31983</c:v>
                </c:pt>
                <c:pt idx="3008">
                  <c:v>31985</c:v>
                </c:pt>
                <c:pt idx="3009">
                  <c:v>31986</c:v>
                </c:pt>
                <c:pt idx="3010">
                  <c:v>31988</c:v>
                </c:pt>
                <c:pt idx="3011">
                  <c:v>31991</c:v>
                </c:pt>
                <c:pt idx="3012">
                  <c:v>31992</c:v>
                </c:pt>
                <c:pt idx="3013">
                  <c:v>31995</c:v>
                </c:pt>
                <c:pt idx="3014">
                  <c:v>31996</c:v>
                </c:pt>
                <c:pt idx="3015">
                  <c:v>31997</c:v>
                </c:pt>
                <c:pt idx="3016">
                  <c:v>32000</c:v>
                </c:pt>
                <c:pt idx="3017">
                  <c:v>32002</c:v>
                </c:pt>
                <c:pt idx="3018">
                  <c:v>32004</c:v>
                </c:pt>
                <c:pt idx="3019">
                  <c:v>32005</c:v>
                </c:pt>
                <c:pt idx="3020">
                  <c:v>32006</c:v>
                </c:pt>
                <c:pt idx="3021">
                  <c:v>32007</c:v>
                </c:pt>
                <c:pt idx="3022">
                  <c:v>32008</c:v>
                </c:pt>
                <c:pt idx="3023">
                  <c:v>32009</c:v>
                </c:pt>
                <c:pt idx="3024">
                  <c:v>32010</c:v>
                </c:pt>
                <c:pt idx="3025">
                  <c:v>32011</c:v>
                </c:pt>
                <c:pt idx="3026">
                  <c:v>32013</c:v>
                </c:pt>
                <c:pt idx="3027">
                  <c:v>32017</c:v>
                </c:pt>
                <c:pt idx="3028">
                  <c:v>32019</c:v>
                </c:pt>
                <c:pt idx="3029">
                  <c:v>32020</c:v>
                </c:pt>
                <c:pt idx="3030">
                  <c:v>32023</c:v>
                </c:pt>
                <c:pt idx="3031">
                  <c:v>32024</c:v>
                </c:pt>
                <c:pt idx="3032">
                  <c:v>32025</c:v>
                </c:pt>
                <c:pt idx="3033">
                  <c:v>32026</c:v>
                </c:pt>
                <c:pt idx="3034">
                  <c:v>32027</c:v>
                </c:pt>
                <c:pt idx="3035">
                  <c:v>32029</c:v>
                </c:pt>
                <c:pt idx="3036">
                  <c:v>32032</c:v>
                </c:pt>
                <c:pt idx="3037">
                  <c:v>32034</c:v>
                </c:pt>
                <c:pt idx="3038">
                  <c:v>32035</c:v>
                </c:pt>
                <c:pt idx="3039">
                  <c:v>32038</c:v>
                </c:pt>
                <c:pt idx="3040">
                  <c:v>32041</c:v>
                </c:pt>
                <c:pt idx="3041">
                  <c:v>32043</c:v>
                </c:pt>
                <c:pt idx="3042">
                  <c:v>32044</c:v>
                </c:pt>
                <c:pt idx="3043">
                  <c:v>32046</c:v>
                </c:pt>
                <c:pt idx="3044">
                  <c:v>32047</c:v>
                </c:pt>
                <c:pt idx="3045">
                  <c:v>32048</c:v>
                </c:pt>
                <c:pt idx="3046">
                  <c:v>32050</c:v>
                </c:pt>
                <c:pt idx="3047">
                  <c:v>32052</c:v>
                </c:pt>
                <c:pt idx="3048">
                  <c:v>32053</c:v>
                </c:pt>
                <c:pt idx="3049">
                  <c:v>32057</c:v>
                </c:pt>
                <c:pt idx="3050">
                  <c:v>32060</c:v>
                </c:pt>
                <c:pt idx="3051">
                  <c:v>32061</c:v>
                </c:pt>
                <c:pt idx="3052">
                  <c:v>32063</c:v>
                </c:pt>
                <c:pt idx="3053">
                  <c:v>32064</c:v>
                </c:pt>
                <c:pt idx="3054">
                  <c:v>32066</c:v>
                </c:pt>
                <c:pt idx="3055">
                  <c:v>32067</c:v>
                </c:pt>
                <c:pt idx="3056">
                  <c:v>32070</c:v>
                </c:pt>
                <c:pt idx="3057">
                  <c:v>32072</c:v>
                </c:pt>
                <c:pt idx="3058">
                  <c:v>32075</c:v>
                </c:pt>
                <c:pt idx="3059">
                  <c:v>32076</c:v>
                </c:pt>
                <c:pt idx="3060">
                  <c:v>32080</c:v>
                </c:pt>
                <c:pt idx="3061">
                  <c:v>32081</c:v>
                </c:pt>
                <c:pt idx="3062">
                  <c:v>32082</c:v>
                </c:pt>
                <c:pt idx="3063">
                  <c:v>32084</c:v>
                </c:pt>
                <c:pt idx="3064">
                  <c:v>32087</c:v>
                </c:pt>
                <c:pt idx="3065">
                  <c:v>32089</c:v>
                </c:pt>
                <c:pt idx="3066">
                  <c:v>32093</c:v>
                </c:pt>
                <c:pt idx="3067">
                  <c:v>32095</c:v>
                </c:pt>
                <c:pt idx="3068">
                  <c:v>32098</c:v>
                </c:pt>
                <c:pt idx="3069">
                  <c:v>32099</c:v>
                </c:pt>
                <c:pt idx="3070">
                  <c:v>32105</c:v>
                </c:pt>
                <c:pt idx="3071">
                  <c:v>32106</c:v>
                </c:pt>
                <c:pt idx="3072">
                  <c:v>32107</c:v>
                </c:pt>
                <c:pt idx="3073">
                  <c:v>32108</c:v>
                </c:pt>
                <c:pt idx="3074">
                  <c:v>32109</c:v>
                </c:pt>
                <c:pt idx="3075">
                  <c:v>32110</c:v>
                </c:pt>
                <c:pt idx="3076">
                  <c:v>32111</c:v>
                </c:pt>
                <c:pt idx="3077">
                  <c:v>32113</c:v>
                </c:pt>
                <c:pt idx="3078">
                  <c:v>32114</c:v>
                </c:pt>
                <c:pt idx="3079">
                  <c:v>32115</c:v>
                </c:pt>
                <c:pt idx="3080">
                  <c:v>32120</c:v>
                </c:pt>
                <c:pt idx="3081">
                  <c:v>32125</c:v>
                </c:pt>
                <c:pt idx="3082">
                  <c:v>32127</c:v>
                </c:pt>
                <c:pt idx="3083">
                  <c:v>32128</c:v>
                </c:pt>
                <c:pt idx="3084">
                  <c:v>32130</c:v>
                </c:pt>
                <c:pt idx="3085">
                  <c:v>32132</c:v>
                </c:pt>
                <c:pt idx="3086">
                  <c:v>32133</c:v>
                </c:pt>
                <c:pt idx="3087">
                  <c:v>32134</c:v>
                </c:pt>
                <c:pt idx="3088">
                  <c:v>32137</c:v>
                </c:pt>
                <c:pt idx="3089">
                  <c:v>32140</c:v>
                </c:pt>
                <c:pt idx="3090">
                  <c:v>32143</c:v>
                </c:pt>
                <c:pt idx="3091">
                  <c:v>32144</c:v>
                </c:pt>
                <c:pt idx="3092">
                  <c:v>32146</c:v>
                </c:pt>
                <c:pt idx="3093">
                  <c:v>32147</c:v>
                </c:pt>
                <c:pt idx="3094">
                  <c:v>32149</c:v>
                </c:pt>
                <c:pt idx="3095">
                  <c:v>32152</c:v>
                </c:pt>
                <c:pt idx="3096">
                  <c:v>32154</c:v>
                </c:pt>
                <c:pt idx="3097">
                  <c:v>32155</c:v>
                </c:pt>
                <c:pt idx="3098">
                  <c:v>32159</c:v>
                </c:pt>
                <c:pt idx="3099">
                  <c:v>32161</c:v>
                </c:pt>
                <c:pt idx="3100">
                  <c:v>32164</c:v>
                </c:pt>
                <c:pt idx="3101">
                  <c:v>32165</c:v>
                </c:pt>
                <c:pt idx="3102">
                  <c:v>32172</c:v>
                </c:pt>
                <c:pt idx="3103">
                  <c:v>32174</c:v>
                </c:pt>
                <c:pt idx="3104">
                  <c:v>32175</c:v>
                </c:pt>
                <c:pt idx="3105">
                  <c:v>32178</c:v>
                </c:pt>
                <c:pt idx="3106">
                  <c:v>32179</c:v>
                </c:pt>
                <c:pt idx="3107">
                  <c:v>32180</c:v>
                </c:pt>
                <c:pt idx="3108">
                  <c:v>32181</c:v>
                </c:pt>
                <c:pt idx="3109">
                  <c:v>32182</c:v>
                </c:pt>
                <c:pt idx="3110">
                  <c:v>32184</c:v>
                </c:pt>
                <c:pt idx="3111">
                  <c:v>32188</c:v>
                </c:pt>
                <c:pt idx="3112">
                  <c:v>32190</c:v>
                </c:pt>
                <c:pt idx="3113">
                  <c:v>32191</c:v>
                </c:pt>
                <c:pt idx="3114">
                  <c:v>32193</c:v>
                </c:pt>
                <c:pt idx="3115">
                  <c:v>32195</c:v>
                </c:pt>
                <c:pt idx="3116">
                  <c:v>32199</c:v>
                </c:pt>
                <c:pt idx="3117">
                  <c:v>32200</c:v>
                </c:pt>
                <c:pt idx="3118">
                  <c:v>32201</c:v>
                </c:pt>
                <c:pt idx="3119">
                  <c:v>32202</c:v>
                </c:pt>
                <c:pt idx="3120">
                  <c:v>32205</c:v>
                </c:pt>
                <c:pt idx="3121">
                  <c:v>32206</c:v>
                </c:pt>
                <c:pt idx="3122">
                  <c:v>32208</c:v>
                </c:pt>
                <c:pt idx="3123">
                  <c:v>32211</c:v>
                </c:pt>
                <c:pt idx="3124">
                  <c:v>32212</c:v>
                </c:pt>
                <c:pt idx="3125">
                  <c:v>32213</c:v>
                </c:pt>
                <c:pt idx="3126">
                  <c:v>32217</c:v>
                </c:pt>
                <c:pt idx="3127">
                  <c:v>32219</c:v>
                </c:pt>
                <c:pt idx="3128">
                  <c:v>32220</c:v>
                </c:pt>
                <c:pt idx="3129">
                  <c:v>32222</c:v>
                </c:pt>
                <c:pt idx="3130">
                  <c:v>32226</c:v>
                </c:pt>
                <c:pt idx="3131">
                  <c:v>32228</c:v>
                </c:pt>
                <c:pt idx="3132">
                  <c:v>32229</c:v>
                </c:pt>
                <c:pt idx="3133">
                  <c:v>32232</c:v>
                </c:pt>
                <c:pt idx="3134">
                  <c:v>32236</c:v>
                </c:pt>
                <c:pt idx="3135">
                  <c:v>32237</c:v>
                </c:pt>
                <c:pt idx="3136">
                  <c:v>32239</c:v>
                </c:pt>
                <c:pt idx="3137">
                  <c:v>32240</c:v>
                </c:pt>
                <c:pt idx="3138">
                  <c:v>32241</c:v>
                </c:pt>
                <c:pt idx="3139">
                  <c:v>32242</c:v>
                </c:pt>
                <c:pt idx="3140">
                  <c:v>32244</c:v>
                </c:pt>
                <c:pt idx="3141">
                  <c:v>32246</c:v>
                </c:pt>
                <c:pt idx="3142">
                  <c:v>32247</c:v>
                </c:pt>
                <c:pt idx="3143">
                  <c:v>32248</c:v>
                </c:pt>
                <c:pt idx="3144">
                  <c:v>32250</c:v>
                </c:pt>
                <c:pt idx="3145">
                  <c:v>32251</c:v>
                </c:pt>
                <c:pt idx="3146">
                  <c:v>32253</c:v>
                </c:pt>
                <c:pt idx="3147">
                  <c:v>32255</c:v>
                </c:pt>
                <c:pt idx="3148">
                  <c:v>32256</c:v>
                </c:pt>
                <c:pt idx="3149">
                  <c:v>32258</c:v>
                </c:pt>
                <c:pt idx="3150">
                  <c:v>32261</c:v>
                </c:pt>
                <c:pt idx="3151">
                  <c:v>32263</c:v>
                </c:pt>
                <c:pt idx="3152">
                  <c:v>32267</c:v>
                </c:pt>
                <c:pt idx="3153">
                  <c:v>32269</c:v>
                </c:pt>
                <c:pt idx="3154">
                  <c:v>32271</c:v>
                </c:pt>
                <c:pt idx="3155">
                  <c:v>32273</c:v>
                </c:pt>
                <c:pt idx="3156">
                  <c:v>32274</c:v>
                </c:pt>
                <c:pt idx="3157">
                  <c:v>32276</c:v>
                </c:pt>
                <c:pt idx="3158">
                  <c:v>32277</c:v>
                </c:pt>
                <c:pt idx="3159">
                  <c:v>32282</c:v>
                </c:pt>
                <c:pt idx="3160">
                  <c:v>32283</c:v>
                </c:pt>
                <c:pt idx="3161">
                  <c:v>32285</c:v>
                </c:pt>
                <c:pt idx="3162">
                  <c:v>32286</c:v>
                </c:pt>
                <c:pt idx="3163">
                  <c:v>32287</c:v>
                </c:pt>
                <c:pt idx="3164">
                  <c:v>32288</c:v>
                </c:pt>
                <c:pt idx="3165">
                  <c:v>32290</c:v>
                </c:pt>
                <c:pt idx="3166">
                  <c:v>32292</c:v>
                </c:pt>
                <c:pt idx="3167">
                  <c:v>32294</c:v>
                </c:pt>
                <c:pt idx="3168">
                  <c:v>32296</c:v>
                </c:pt>
                <c:pt idx="3169">
                  <c:v>32299</c:v>
                </c:pt>
                <c:pt idx="3170">
                  <c:v>32300</c:v>
                </c:pt>
                <c:pt idx="3171">
                  <c:v>32301</c:v>
                </c:pt>
                <c:pt idx="3172">
                  <c:v>32302</c:v>
                </c:pt>
                <c:pt idx="3173">
                  <c:v>32303</c:v>
                </c:pt>
                <c:pt idx="3174">
                  <c:v>32306</c:v>
                </c:pt>
                <c:pt idx="3175">
                  <c:v>32307</c:v>
                </c:pt>
                <c:pt idx="3176">
                  <c:v>32310</c:v>
                </c:pt>
                <c:pt idx="3177">
                  <c:v>32314</c:v>
                </c:pt>
                <c:pt idx="3178">
                  <c:v>32315</c:v>
                </c:pt>
                <c:pt idx="3179">
                  <c:v>32316</c:v>
                </c:pt>
                <c:pt idx="3180">
                  <c:v>32317</c:v>
                </c:pt>
                <c:pt idx="3181">
                  <c:v>32318</c:v>
                </c:pt>
                <c:pt idx="3182">
                  <c:v>32319</c:v>
                </c:pt>
                <c:pt idx="3183">
                  <c:v>32320</c:v>
                </c:pt>
                <c:pt idx="3184">
                  <c:v>32321</c:v>
                </c:pt>
                <c:pt idx="3185">
                  <c:v>32324</c:v>
                </c:pt>
                <c:pt idx="3186">
                  <c:v>32325</c:v>
                </c:pt>
                <c:pt idx="3187">
                  <c:v>32326</c:v>
                </c:pt>
                <c:pt idx="3188">
                  <c:v>32330</c:v>
                </c:pt>
                <c:pt idx="3189">
                  <c:v>32333</c:v>
                </c:pt>
                <c:pt idx="3190">
                  <c:v>32334</c:v>
                </c:pt>
                <c:pt idx="3191">
                  <c:v>32336</c:v>
                </c:pt>
                <c:pt idx="3192">
                  <c:v>32338</c:v>
                </c:pt>
                <c:pt idx="3193">
                  <c:v>32340</c:v>
                </c:pt>
                <c:pt idx="3194">
                  <c:v>32341</c:v>
                </c:pt>
                <c:pt idx="3195">
                  <c:v>32344</c:v>
                </c:pt>
                <c:pt idx="3196">
                  <c:v>32346</c:v>
                </c:pt>
                <c:pt idx="3197">
                  <c:v>32347</c:v>
                </c:pt>
                <c:pt idx="3198">
                  <c:v>32348</c:v>
                </c:pt>
                <c:pt idx="3199">
                  <c:v>32349</c:v>
                </c:pt>
                <c:pt idx="3200">
                  <c:v>32350</c:v>
                </c:pt>
                <c:pt idx="3201">
                  <c:v>32351</c:v>
                </c:pt>
                <c:pt idx="3202">
                  <c:v>32353</c:v>
                </c:pt>
                <c:pt idx="3203">
                  <c:v>32354</c:v>
                </c:pt>
                <c:pt idx="3204">
                  <c:v>32355</c:v>
                </c:pt>
                <c:pt idx="3205">
                  <c:v>32356</c:v>
                </c:pt>
                <c:pt idx="3206">
                  <c:v>32358</c:v>
                </c:pt>
                <c:pt idx="3207">
                  <c:v>32359</c:v>
                </c:pt>
                <c:pt idx="3208">
                  <c:v>32360</c:v>
                </c:pt>
                <c:pt idx="3209">
                  <c:v>32361</c:v>
                </c:pt>
                <c:pt idx="3210">
                  <c:v>32364</c:v>
                </c:pt>
                <c:pt idx="3211">
                  <c:v>32365</c:v>
                </c:pt>
                <c:pt idx="3212">
                  <c:v>32367</c:v>
                </c:pt>
                <c:pt idx="3213">
                  <c:v>32368</c:v>
                </c:pt>
                <c:pt idx="3214">
                  <c:v>32370</c:v>
                </c:pt>
                <c:pt idx="3215">
                  <c:v>32371</c:v>
                </c:pt>
                <c:pt idx="3216">
                  <c:v>32373</c:v>
                </c:pt>
                <c:pt idx="3217">
                  <c:v>32374</c:v>
                </c:pt>
                <c:pt idx="3218">
                  <c:v>32375</c:v>
                </c:pt>
                <c:pt idx="3219">
                  <c:v>32376</c:v>
                </c:pt>
                <c:pt idx="3220">
                  <c:v>32377</c:v>
                </c:pt>
                <c:pt idx="3221">
                  <c:v>32379</c:v>
                </c:pt>
                <c:pt idx="3222">
                  <c:v>32380</c:v>
                </c:pt>
                <c:pt idx="3223">
                  <c:v>32382</c:v>
                </c:pt>
                <c:pt idx="3224">
                  <c:v>32383</c:v>
                </c:pt>
                <c:pt idx="3225">
                  <c:v>32384</c:v>
                </c:pt>
                <c:pt idx="3226">
                  <c:v>32385</c:v>
                </c:pt>
                <c:pt idx="3227">
                  <c:v>32386</c:v>
                </c:pt>
                <c:pt idx="3228">
                  <c:v>32387</c:v>
                </c:pt>
                <c:pt idx="3229">
                  <c:v>32388</c:v>
                </c:pt>
                <c:pt idx="3230">
                  <c:v>32389</c:v>
                </c:pt>
                <c:pt idx="3231">
                  <c:v>32390</c:v>
                </c:pt>
                <c:pt idx="3232">
                  <c:v>32391</c:v>
                </c:pt>
                <c:pt idx="3233">
                  <c:v>32392</c:v>
                </c:pt>
                <c:pt idx="3234">
                  <c:v>32396</c:v>
                </c:pt>
                <c:pt idx="3235">
                  <c:v>32397</c:v>
                </c:pt>
                <c:pt idx="3236">
                  <c:v>32398</c:v>
                </c:pt>
                <c:pt idx="3237">
                  <c:v>32399</c:v>
                </c:pt>
                <c:pt idx="3238">
                  <c:v>32401</c:v>
                </c:pt>
                <c:pt idx="3239">
                  <c:v>32402</c:v>
                </c:pt>
                <c:pt idx="3240">
                  <c:v>32404</c:v>
                </c:pt>
                <c:pt idx="3241">
                  <c:v>32405</c:v>
                </c:pt>
                <c:pt idx="3242">
                  <c:v>32407</c:v>
                </c:pt>
                <c:pt idx="3243">
                  <c:v>32408</c:v>
                </c:pt>
                <c:pt idx="3244">
                  <c:v>32409</c:v>
                </c:pt>
                <c:pt idx="3245">
                  <c:v>32411</c:v>
                </c:pt>
                <c:pt idx="3246">
                  <c:v>32413</c:v>
                </c:pt>
                <c:pt idx="3247">
                  <c:v>32414</c:v>
                </c:pt>
                <c:pt idx="3248">
                  <c:v>32415</c:v>
                </c:pt>
                <c:pt idx="3249">
                  <c:v>32417</c:v>
                </c:pt>
                <c:pt idx="3250">
                  <c:v>32420</c:v>
                </c:pt>
                <c:pt idx="3251">
                  <c:v>32421</c:v>
                </c:pt>
                <c:pt idx="3252">
                  <c:v>32422</c:v>
                </c:pt>
                <c:pt idx="3253">
                  <c:v>32424</c:v>
                </c:pt>
                <c:pt idx="3254">
                  <c:v>32426</c:v>
                </c:pt>
                <c:pt idx="3255">
                  <c:v>32428</c:v>
                </c:pt>
                <c:pt idx="3256">
                  <c:v>32429</c:v>
                </c:pt>
                <c:pt idx="3257">
                  <c:v>32430</c:v>
                </c:pt>
                <c:pt idx="3258">
                  <c:v>32431</c:v>
                </c:pt>
                <c:pt idx="3259">
                  <c:v>32432</c:v>
                </c:pt>
                <c:pt idx="3260">
                  <c:v>32435</c:v>
                </c:pt>
                <c:pt idx="3261">
                  <c:v>32437</c:v>
                </c:pt>
                <c:pt idx="3262">
                  <c:v>32439</c:v>
                </c:pt>
                <c:pt idx="3263">
                  <c:v>32440</c:v>
                </c:pt>
                <c:pt idx="3264">
                  <c:v>32441</c:v>
                </c:pt>
                <c:pt idx="3265">
                  <c:v>32444</c:v>
                </c:pt>
                <c:pt idx="3266">
                  <c:v>32445</c:v>
                </c:pt>
                <c:pt idx="3267">
                  <c:v>32446</c:v>
                </c:pt>
                <c:pt idx="3268">
                  <c:v>32447</c:v>
                </c:pt>
                <c:pt idx="3269">
                  <c:v>32449</c:v>
                </c:pt>
                <c:pt idx="3270">
                  <c:v>32451</c:v>
                </c:pt>
                <c:pt idx="3271">
                  <c:v>32452</c:v>
                </c:pt>
                <c:pt idx="3272">
                  <c:v>32454</c:v>
                </c:pt>
                <c:pt idx="3273">
                  <c:v>32455</c:v>
                </c:pt>
                <c:pt idx="3274">
                  <c:v>32457</c:v>
                </c:pt>
                <c:pt idx="3275">
                  <c:v>32459</c:v>
                </c:pt>
                <c:pt idx="3276">
                  <c:v>32460</c:v>
                </c:pt>
                <c:pt idx="3277">
                  <c:v>32461</c:v>
                </c:pt>
                <c:pt idx="3278">
                  <c:v>32462</c:v>
                </c:pt>
                <c:pt idx="3279">
                  <c:v>32463</c:v>
                </c:pt>
                <c:pt idx="3280">
                  <c:v>32465</c:v>
                </c:pt>
                <c:pt idx="3281">
                  <c:v>32467</c:v>
                </c:pt>
                <c:pt idx="3282">
                  <c:v>32468</c:v>
                </c:pt>
                <c:pt idx="3283">
                  <c:v>32469</c:v>
                </c:pt>
                <c:pt idx="3284">
                  <c:v>32470</c:v>
                </c:pt>
                <c:pt idx="3285">
                  <c:v>32472</c:v>
                </c:pt>
                <c:pt idx="3286">
                  <c:v>32473</c:v>
                </c:pt>
                <c:pt idx="3287">
                  <c:v>32475</c:v>
                </c:pt>
                <c:pt idx="3288">
                  <c:v>32476</c:v>
                </c:pt>
                <c:pt idx="3289">
                  <c:v>32479</c:v>
                </c:pt>
                <c:pt idx="3290">
                  <c:v>32480</c:v>
                </c:pt>
                <c:pt idx="3291">
                  <c:v>32481</c:v>
                </c:pt>
                <c:pt idx="3292">
                  <c:v>32482</c:v>
                </c:pt>
                <c:pt idx="3293">
                  <c:v>32483</c:v>
                </c:pt>
                <c:pt idx="3294">
                  <c:v>32486</c:v>
                </c:pt>
                <c:pt idx="3295">
                  <c:v>32487</c:v>
                </c:pt>
                <c:pt idx="3296">
                  <c:v>32488</c:v>
                </c:pt>
                <c:pt idx="3297">
                  <c:v>32489</c:v>
                </c:pt>
                <c:pt idx="3298">
                  <c:v>32494</c:v>
                </c:pt>
                <c:pt idx="3299">
                  <c:v>32495</c:v>
                </c:pt>
                <c:pt idx="3300">
                  <c:v>32497</c:v>
                </c:pt>
                <c:pt idx="3301">
                  <c:v>32498</c:v>
                </c:pt>
                <c:pt idx="3302">
                  <c:v>32499</c:v>
                </c:pt>
                <c:pt idx="3303">
                  <c:v>32500</c:v>
                </c:pt>
                <c:pt idx="3304">
                  <c:v>32502</c:v>
                </c:pt>
                <c:pt idx="3305">
                  <c:v>32504</c:v>
                </c:pt>
                <c:pt idx="3306">
                  <c:v>32505</c:v>
                </c:pt>
                <c:pt idx="3307">
                  <c:v>32506</c:v>
                </c:pt>
                <c:pt idx="3308">
                  <c:v>32508</c:v>
                </c:pt>
                <c:pt idx="3309">
                  <c:v>32509</c:v>
                </c:pt>
                <c:pt idx="3310">
                  <c:v>32510</c:v>
                </c:pt>
                <c:pt idx="3311">
                  <c:v>32511</c:v>
                </c:pt>
                <c:pt idx="3312">
                  <c:v>32514</c:v>
                </c:pt>
                <c:pt idx="3313">
                  <c:v>32515</c:v>
                </c:pt>
                <c:pt idx="3314">
                  <c:v>32516</c:v>
                </c:pt>
                <c:pt idx="3315">
                  <c:v>32518</c:v>
                </c:pt>
                <c:pt idx="3316">
                  <c:v>32519</c:v>
                </c:pt>
                <c:pt idx="3317">
                  <c:v>32520</c:v>
                </c:pt>
                <c:pt idx="3318">
                  <c:v>32521</c:v>
                </c:pt>
                <c:pt idx="3319">
                  <c:v>32522</c:v>
                </c:pt>
                <c:pt idx="3320">
                  <c:v>32525</c:v>
                </c:pt>
                <c:pt idx="3321">
                  <c:v>32526</c:v>
                </c:pt>
                <c:pt idx="3322">
                  <c:v>32527</c:v>
                </c:pt>
                <c:pt idx="3323">
                  <c:v>32528</c:v>
                </c:pt>
                <c:pt idx="3324">
                  <c:v>32530</c:v>
                </c:pt>
                <c:pt idx="3325">
                  <c:v>32532</c:v>
                </c:pt>
                <c:pt idx="3326">
                  <c:v>32533</c:v>
                </c:pt>
                <c:pt idx="3327">
                  <c:v>32535</c:v>
                </c:pt>
                <c:pt idx="3328">
                  <c:v>32539</c:v>
                </c:pt>
                <c:pt idx="3329">
                  <c:v>32541</c:v>
                </c:pt>
                <c:pt idx="3330">
                  <c:v>32542</c:v>
                </c:pt>
                <c:pt idx="3331">
                  <c:v>32543</c:v>
                </c:pt>
                <c:pt idx="3332">
                  <c:v>32544</c:v>
                </c:pt>
                <c:pt idx="3333">
                  <c:v>32545</c:v>
                </c:pt>
                <c:pt idx="3334">
                  <c:v>32547</c:v>
                </c:pt>
                <c:pt idx="3335">
                  <c:v>32548</c:v>
                </c:pt>
                <c:pt idx="3336">
                  <c:v>32550</c:v>
                </c:pt>
                <c:pt idx="3337">
                  <c:v>32552</c:v>
                </c:pt>
                <c:pt idx="3338">
                  <c:v>32556</c:v>
                </c:pt>
                <c:pt idx="3339">
                  <c:v>32557</c:v>
                </c:pt>
                <c:pt idx="3340">
                  <c:v>32558</c:v>
                </c:pt>
                <c:pt idx="3341">
                  <c:v>32559</c:v>
                </c:pt>
                <c:pt idx="3342">
                  <c:v>32560</c:v>
                </c:pt>
                <c:pt idx="3343">
                  <c:v>32561</c:v>
                </c:pt>
                <c:pt idx="3344">
                  <c:v>32562</c:v>
                </c:pt>
                <c:pt idx="3345">
                  <c:v>32563</c:v>
                </c:pt>
                <c:pt idx="3346">
                  <c:v>32564</c:v>
                </c:pt>
                <c:pt idx="3347">
                  <c:v>32566</c:v>
                </c:pt>
                <c:pt idx="3348">
                  <c:v>32568</c:v>
                </c:pt>
                <c:pt idx="3349">
                  <c:v>32572</c:v>
                </c:pt>
                <c:pt idx="3350">
                  <c:v>32573</c:v>
                </c:pt>
                <c:pt idx="3351">
                  <c:v>32574</c:v>
                </c:pt>
                <c:pt idx="3352">
                  <c:v>32575</c:v>
                </c:pt>
                <c:pt idx="3353">
                  <c:v>32576</c:v>
                </c:pt>
                <c:pt idx="3354">
                  <c:v>32579</c:v>
                </c:pt>
                <c:pt idx="3355">
                  <c:v>32580</c:v>
                </c:pt>
                <c:pt idx="3356">
                  <c:v>32582</c:v>
                </c:pt>
                <c:pt idx="3357">
                  <c:v>32585</c:v>
                </c:pt>
                <c:pt idx="3358">
                  <c:v>32587</c:v>
                </c:pt>
                <c:pt idx="3359">
                  <c:v>32589</c:v>
                </c:pt>
                <c:pt idx="3360">
                  <c:v>32592</c:v>
                </c:pt>
                <c:pt idx="3361">
                  <c:v>32593</c:v>
                </c:pt>
                <c:pt idx="3362">
                  <c:v>32595</c:v>
                </c:pt>
                <c:pt idx="3363">
                  <c:v>32600</c:v>
                </c:pt>
                <c:pt idx="3364">
                  <c:v>32602</c:v>
                </c:pt>
                <c:pt idx="3365">
                  <c:v>32604</c:v>
                </c:pt>
                <c:pt idx="3366">
                  <c:v>32605</c:v>
                </c:pt>
                <c:pt idx="3367">
                  <c:v>32606</c:v>
                </c:pt>
                <c:pt idx="3368">
                  <c:v>32608</c:v>
                </c:pt>
                <c:pt idx="3369">
                  <c:v>32610</c:v>
                </c:pt>
                <c:pt idx="3370">
                  <c:v>32611</c:v>
                </c:pt>
                <c:pt idx="3371">
                  <c:v>32613</c:v>
                </c:pt>
                <c:pt idx="3372">
                  <c:v>32614</c:v>
                </c:pt>
                <c:pt idx="3373">
                  <c:v>32616</c:v>
                </c:pt>
                <c:pt idx="3374">
                  <c:v>32619</c:v>
                </c:pt>
                <c:pt idx="3375">
                  <c:v>32621</c:v>
                </c:pt>
                <c:pt idx="3376">
                  <c:v>32624</c:v>
                </c:pt>
                <c:pt idx="3377">
                  <c:v>32626</c:v>
                </c:pt>
                <c:pt idx="3378">
                  <c:v>32627</c:v>
                </c:pt>
                <c:pt idx="3379">
                  <c:v>32628</c:v>
                </c:pt>
                <c:pt idx="3380">
                  <c:v>32629</c:v>
                </c:pt>
                <c:pt idx="3381">
                  <c:v>32631</c:v>
                </c:pt>
                <c:pt idx="3382">
                  <c:v>32632</c:v>
                </c:pt>
                <c:pt idx="3383">
                  <c:v>32633</c:v>
                </c:pt>
                <c:pt idx="3384">
                  <c:v>32634</c:v>
                </c:pt>
                <c:pt idx="3385">
                  <c:v>32635</c:v>
                </c:pt>
                <c:pt idx="3386">
                  <c:v>32636</c:v>
                </c:pt>
                <c:pt idx="3387">
                  <c:v>32637</c:v>
                </c:pt>
                <c:pt idx="3388">
                  <c:v>32638</c:v>
                </c:pt>
                <c:pt idx="3389">
                  <c:v>32640</c:v>
                </c:pt>
                <c:pt idx="3390">
                  <c:v>32641</c:v>
                </c:pt>
                <c:pt idx="3391">
                  <c:v>32643</c:v>
                </c:pt>
                <c:pt idx="3392">
                  <c:v>32645</c:v>
                </c:pt>
                <c:pt idx="3393">
                  <c:v>32647</c:v>
                </c:pt>
                <c:pt idx="3394">
                  <c:v>32648</c:v>
                </c:pt>
                <c:pt idx="3395">
                  <c:v>32652</c:v>
                </c:pt>
                <c:pt idx="3396">
                  <c:v>32653</c:v>
                </c:pt>
                <c:pt idx="3397">
                  <c:v>32655</c:v>
                </c:pt>
                <c:pt idx="3398">
                  <c:v>32657</c:v>
                </c:pt>
                <c:pt idx="3399">
                  <c:v>32658</c:v>
                </c:pt>
                <c:pt idx="3400">
                  <c:v>32660</c:v>
                </c:pt>
                <c:pt idx="3401">
                  <c:v>32661</c:v>
                </c:pt>
                <c:pt idx="3402">
                  <c:v>32662</c:v>
                </c:pt>
                <c:pt idx="3403">
                  <c:v>32663</c:v>
                </c:pt>
                <c:pt idx="3404">
                  <c:v>32664</c:v>
                </c:pt>
                <c:pt idx="3405">
                  <c:v>32667</c:v>
                </c:pt>
                <c:pt idx="3406">
                  <c:v>32668</c:v>
                </c:pt>
                <c:pt idx="3407">
                  <c:v>32671</c:v>
                </c:pt>
                <c:pt idx="3408">
                  <c:v>32674</c:v>
                </c:pt>
                <c:pt idx="3409">
                  <c:v>32675</c:v>
                </c:pt>
                <c:pt idx="3410">
                  <c:v>32677</c:v>
                </c:pt>
                <c:pt idx="3411">
                  <c:v>32678</c:v>
                </c:pt>
                <c:pt idx="3412">
                  <c:v>32680</c:v>
                </c:pt>
                <c:pt idx="3413">
                  <c:v>32681</c:v>
                </c:pt>
                <c:pt idx="3414">
                  <c:v>32682</c:v>
                </c:pt>
                <c:pt idx="3415">
                  <c:v>32684</c:v>
                </c:pt>
                <c:pt idx="3416">
                  <c:v>32686</c:v>
                </c:pt>
                <c:pt idx="3417">
                  <c:v>32687</c:v>
                </c:pt>
                <c:pt idx="3418">
                  <c:v>32688</c:v>
                </c:pt>
                <c:pt idx="3419">
                  <c:v>32689</c:v>
                </c:pt>
                <c:pt idx="3420">
                  <c:v>32690</c:v>
                </c:pt>
                <c:pt idx="3421">
                  <c:v>32691</c:v>
                </c:pt>
                <c:pt idx="3422">
                  <c:v>32692</c:v>
                </c:pt>
                <c:pt idx="3423">
                  <c:v>32693</c:v>
                </c:pt>
                <c:pt idx="3424">
                  <c:v>32694</c:v>
                </c:pt>
                <c:pt idx="3425">
                  <c:v>32695</c:v>
                </c:pt>
                <c:pt idx="3426">
                  <c:v>32696</c:v>
                </c:pt>
                <c:pt idx="3427">
                  <c:v>32697</c:v>
                </c:pt>
                <c:pt idx="3428">
                  <c:v>32698</c:v>
                </c:pt>
                <c:pt idx="3429">
                  <c:v>32700</c:v>
                </c:pt>
                <c:pt idx="3430">
                  <c:v>32701</c:v>
                </c:pt>
                <c:pt idx="3431">
                  <c:v>32703</c:v>
                </c:pt>
                <c:pt idx="3432">
                  <c:v>32704</c:v>
                </c:pt>
                <c:pt idx="3433">
                  <c:v>32707</c:v>
                </c:pt>
                <c:pt idx="3434">
                  <c:v>32709</c:v>
                </c:pt>
                <c:pt idx="3435">
                  <c:v>32710</c:v>
                </c:pt>
                <c:pt idx="3436">
                  <c:v>32713</c:v>
                </c:pt>
                <c:pt idx="3437">
                  <c:v>32714</c:v>
                </c:pt>
                <c:pt idx="3438">
                  <c:v>32715</c:v>
                </c:pt>
                <c:pt idx="3439">
                  <c:v>32716</c:v>
                </c:pt>
                <c:pt idx="3440">
                  <c:v>32718</c:v>
                </c:pt>
                <c:pt idx="3441">
                  <c:v>32720</c:v>
                </c:pt>
                <c:pt idx="3442">
                  <c:v>32721</c:v>
                </c:pt>
                <c:pt idx="3443">
                  <c:v>32722</c:v>
                </c:pt>
                <c:pt idx="3444">
                  <c:v>32723</c:v>
                </c:pt>
                <c:pt idx="3445">
                  <c:v>32726</c:v>
                </c:pt>
                <c:pt idx="3446">
                  <c:v>32727</c:v>
                </c:pt>
                <c:pt idx="3447">
                  <c:v>32728</c:v>
                </c:pt>
                <c:pt idx="3448">
                  <c:v>32730</c:v>
                </c:pt>
                <c:pt idx="3449">
                  <c:v>32732</c:v>
                </c:pt>
                <c:pt idx="3450">
                  <c:v>32734</c:v>
                </c:pt>
                <c:pt idx="3451">
                  <c:v>32736</c:v>
                </c:pt>
                <c:pt idx="3452">
                  <c:v>32738</c:v>
                </c:pt>
                <c:pt idx="3453">
                  <c:v>32740</c:v>
                </c:pt>
                <c:pt idx="3454">
                  <c:v>32742</c:v>
                </c:pt>
                <c:pt idx="3455">
                  <c:v>32744</c:v>
                </c:pt>
                <c:pt idx="3456">
                  <c:v>32745</c:v>
                </c:pt>
                <c:pt idx="3457">
                  <c:v>32746</c:v>
                </c:pt>
                <c:pt idx="3458">
                  <c:v>32747</c:v>
                </c:pt>
                <c:pt idx="3459">
                  <c:v>32748</c:v>
                </c:pt>
                <c:pt idx="3460">
                  <c:v>32749</c:v>
                </c:pt>
                <c:pt idx="3461">
                  <c:v>32750</c:v>
                </c:pt>
                <c:pt idx="3462">
                  <c:v>32751</c:v>
                </c:pt>
                <c:pt idx="3463">
                  <c:v>32752</c:v>
                </c:pt>
                <c:pt idx="3464">
                  <c:v>32755</c:v>
                </c:pt>
                <c:pt idx="3465">
                  <c:v>32756</c:v>
                </c:pt>
                <c:pt idx="3466">
                  <c:v>32757</c:v>
                </c:pt>
                <c:pt idx="3467">
                  <c:v>32759</c:v>
                </c:pt>
                <c:pt idx="3468">
                  <c:v>32760</c:v>
                </c:pt>
                <c:pt idx="3469">
                  <c:v>32761</c:v>
                </c:pt>
                <c:pt idx="3470">
                  <c:v>32762</c:v>
                </c:pt>
                <c:pt idx="3471">
                  <c:v>32763</c:v>
                </c:pt>
                <c:pt idx="3472">
                  <c:v>32765</c:v>
                </c:pt>
                <c:pt idx="3473">
                  <c:v>32766</c:v>
                </c:pt>
                <c:pt idx="3474">
                  <c:v>32767</c:v>
                </c:pt>
                <c:pt idx="3475">
                  <c:v>32768</c:v>
                </c:pt>
                <c:pt idx="3476">
                  <c:v>32769</c:v>
                </c:pt>
                <c:pt idx="3477">
                  <c:v>32771</c:v>
                </c:pt>
                <c:pt idx="3478">
                  <c:v>32772</c:v>
                </c:pt>
                <c:pt idx="3479">
                  <c:v>32774</c:v>
                </c:pt>
                <c:pt idx="3480">
                  <c:v>32775</c:v>
                </c:pt>
                <c:pt idx="3481">
                  <c:v>32776</c:v>
                </c:pt>
                <c:pt idx="3482">
                  <c:v>32777</c:v>
                </c:pt>
                <c:pt idx="3483">
                  <c:v>32780</c:v>
                </c:pt>
                <c:pt idx="3484">
                  <c:v>32781</c:v>
                </c:pt>
                <c:pt idx="3485">
                  <c:v>32783</c:v>
                </c:pt>
                <c:pt idx="3486">
                  <c:v>32785</c:v>
                </c:pt>
                <c:pt idx="3487">
                  <c:v>32786</c:v>
                </c:pt>
                <c:pt idx="3488">
                  <c:v>32789</c:v>
                </c:pt>
                <c:pt idx="3489">
                  <c:v>32792</c:v>
                </c:pt>
                <c:pt idx="3490">
                  <c:v>32793</c:v>
                </c:pt>
                <c:pt idx="3491">
                  <c:v>32794</c:v>
                </c:pt>
                <c:pt idx="3492">
                  <c:v>32797</c:v>
                </c:pt>
                <c:pt idx="3493">
                  <c:v>32798</c:v>
                </c:pt>
                <c:pt idx="3494">
                  <c:v>32799</c:v>
                </c:pt>
                <c:pt idx="3495">
                  <c:v>32800</c:v>
                </c:pt>
                <c:pt idx="3496">
                  <c:v>32801</c:v>
                </c:pt>
                <c:pt idx="3497">
                  <c:v>32803</c:v>
                </c:pt>
                <c:pt idx="3498">
                  <c:v>32804</c:v>
                </c:pt>
                <c:pt idx="3499">
                  <c:v>32805</c:v>
                </c:pt>
                <c:pt idx="3500">
                  <c:v>32806</c:v>
                </c:pt>
                <c:pt idx="3501">
                  <c:v>32807</c:v>
                </c:pt>
                <c:pt idx="3502">
                  <c:v>32810</c:v>
                </c:pt>
                <c:pt idx="3503">
                  <c:v>32811</c:v>
                </c:pt>
                <c:pt idx="3504">
                  <c:v>32812</c:v>
                </c:pt>
                <c:pt idx="3505">
                  <c:v>32813</c:v>
                </c:pt>
                <c:pt idx="3506">
                  <c:v>32814</c:v>
                </c:pt>
                <c:pt idx="3507">
                  <c:v>32816</c:v>
                </c:pt>
                <c:pt idx="3508">
                  <c:v>32818</c:v>
                </c:pt>
                <c:pt idx="3509">
                  <c:v>32819</c:v>
                </c:pt>
                <c:pt idx="3510">
                  <c:v>32820</c:v>
                </c:pt>
                <c:pt idx="3511">
                  <c:v>32821</c:v>
                </c:pt>
                <c:pt idx="3512">
                  <c:v>32823</c:v>
                </c:pt>
                <c:pt idx="3513">
                  <c:v>32825</c:v>
                </c:pt>
                <c:pt idx="3514">
                  <c:v>32826</c:v>
                </c:pt>
                <c:pt idx="3515">
                  <c:v>32827</c:v>
                </c:pt>
                <c:pt idx="3516">
                  <c:v>32828</c:v>
                </c:pt>
                <c:pt idx="3517">
                  <c:v>32829</c:v>
                </c:pt>
                <c:pt idx="3518">
                  <c:v>32830</c:v>
                </c:pt>
                <c:pt idx="3519">
                  <c:v>32831</c:v>
                </c:pt>
                <c:pt idx="3520">
                  <c:v>32832</c:v>
                </c:pt>
                <c:pt idx="3521">
                  <c:v>32833</c:v>
                </c:pt>
                <c:pt idx="3522">
                  <c:v>32835</c:v>
                </c:pt>
                <c:pt idx="3523">
                  <c:v>32836</c:v>
                </c:pt>
                <c:pt idx="3524">
                  <c:v>32837</c:v>
                </c:pt>
                <c:pt idx="3525">
                  <c:v>32838</c:v>
                </c:pt>
                <c:pt idx="3526">
                  <c:v>32839</c:v>
                </c:pt>
                <c:pt idx="3527">
                  <c:v>32840</c:v>
                </c:pt>
                <c:pt idx="3528">
                  <c:v>32841</c:v>
                </c:pt>
                <c:pt idx="3529">
                  <c:v>32842</c:v>
                </c:pt>
                <c:pt idx="3530">
                  <c:v>32843</c:v>
                </c:pt>
                <c:pt idx="3531">
                  <c:v>32844</c:v>
                </c:pt>
                <c:pt idx="3532">
                  <c:v>32846</c:v>
                </c:pt>
                <c:pt idx="3533">
                  <c:v>32847</c:v>
                </c:pt>
                <c:pt idx="3534">
                  <c:v>32850</c:v>
                </c:pt>
                <c:pt idx="3535">
                  <c:v>32851</c:v>
                </c:pt>
                <c:pt idx="3536">
                  <c:v>32852</c:v>
                </c:pt>
                <c:pt idx="3537">
                  <c:v>32854</c:v>
                </c:pt>
                <c:pt idx="3538">
                  <c:v>32855</c:v>
                </c:pt>
                <c:pt idx="3539">
                  <c:v>32856</c:v>
                </c:pt>
                <c:pt idx="3540">
                  <c:v>32857</c:v>
                </c:pt>
                <c:pt idx="3541">
                  <c:v>32858</c:v>
                </c:pt>
                <c:pt idx="3542">
                  <c:v>32859</c:v>
                </c:pt>
                <c:pt idx="3543">
                  <c:v>32860</c:v>
                </c:pt>
                <c:pt idx="3544">
                  <c:v>32861</c:v>
                </c:pt>
                <c:pt idx="3545">
                  <c:v>32862</c:v>
                </c:pt>
                <c:pt idx="3546">
                  <c:v>32863</c:v>
                </c:pt>
                <c:pt idx="3547">
                  <c:v>32864</c:v>
                </c:pt>
                <c:pt idx="3548">
                  <c:v>32865</c:v>
                </c:pt>
                <c:pt idx="3549">
                  <c:v>32867</c:v>
                </c:pt>
                <c:pt idx="3550">
                  <c:v>32868</c:v>
                </c:pt>
                <c:pt idx="3551">
                  <c:v>32869</c:v>
                </c:pt>
                <c:pt idx="3552">
                  <c:v>32870</c:v>
                </c:pt>
                <c:pt idx="3553">
                  <c:v>32871</c:v>
                </c:pt>
                <c:pt idx="3554">
                  <c:v>32873</c:v>
                </c:pt>
                <c:pt idx="3555">
                  <c:v>32874</c:v>
                </c:pt>
                <c:pt idx="3556">
                  <c:v>32875</c:v>
                </c:pt>
                <c:pt idx="3557">
                  <c:v>32877</c:v>
                </c:pt>
                <c:pt idx="3558">
                  <c:v>32878</c:v>
                </c:pt>
                <c:pt idx="3559">
                  <c:v>32879</c:v>
                </c:pt>
                <c:pt idx="3560">
                  <c:v>32880</c:v>
                </c:pt>
                <c:pt idx="3561">
                  <c:v>32881</c:v>
                </c:pt>
                <c:pt idx="3562">
                  <c:v>32882</c:v>
                </c:pt>
                <c:pt idx="3563">
                  <c:v>32883</c:v>
                </c:pt>
                <c:pt idx="3564">
                  <c:v>32885</c:v>
                </c:pt>
                <c:pt idx="3565">
                  <c:v>32886</c:v>
                </c:pt>
                <c:pt idx="3566">
                  <c:v>32888</c:v>
                </c:pt>
                <c:pt idx="3567">
                  <c:v>32889</c:v>
                </c:pt>
                <c:pt idx="3568">
                  <c:v>32891</c:v>
                </c:pt>
                <c:pt idx="3569">
                  <c:v>32892</c:v>
                </c:pt>
                <c:pt idx="3570">
                  <c:v>32893</c:v>
                </c:pt>
                <c:pt idx="3571">
                  <c:v>32894</c:v>
                </c:pt>
                <c:pt idx="3572">
                  <c:v>32895</c:v>
                </c:pt>
                <c:pt idx="3573">
                  <c:v>32897</c:v>
                </c:pt>
                <c:pt idx="3574">
                  <c:v>32898</c:v>
                </c:pt>
                <c:pt idx="3575">
                  <c:v>32899</c:v>
                </c:pt>
                <c:pt idx="3576">
                  <c:v>32900</c:v>
                </c:pt>
                <c:pt idx="3577">
                  <c:v>32901</c:v>
                </c:pt>
                <c:pt idx="3578">
                  <c:v>32902</c:v>
                </c:pt>
                <c:pt idx="3579">
                  <c:v>32903</c:v>
                </c:pt>
                <c:pt idx="3580">
                  <c:v>32905</c:v>
                </c:pt>
                <c:pt idx="3581">
                  <c:v>32906</c:v>
                </c:pt>
                <c:pt idx="3582">
                  <c:v>32907</c:v>
                </c:pt>
                <c:pt idx="3583">
                  <c:v>32908</c:v>
                </c:pt>
                <c:pt idx="3584">
                  <c:v>32909</c:v>
                </c:pt>
                <c:pt idx="3585">
                  <c:v>32910</c:v>
                </c:pt>
                <c:pt idx="3586">
                  <c:v>32911</c:v>
                </c:pt>
                <c:pt idx="3587">
                  <c:v>32912</c:v>
                </c:pt>
                <c:pt idx="3588">
                  <c:v>32913</c:v>
                </c:pt>
                <c:pt idx="3589">
                  <c:v>32915</c:v>
                </c:pt>
                <c:pt idx="3590">
                  <c:v>32916</c:v>
                </c:pt>
                <c:pt idx="3591">
                  <c:v>32917</c:v>
                </c:pt>
                <c:pt idx="3592">
                  <c:v>32918</c:v>
                </c:pt>
                <c:pt idx="3593">
                  <c:v>32919</c:v>
                </c:pt>
                <c:pt idx="3594">
                  <c:v>32920</c:v>
                </c:pt>
                <c:pt idx="3595">
                  <c:v>32921</c:v>
                </c:pt>
                <c:pt idx="3596">
                  <c:v>32922</c:v>
                </c:pt>
                <c:pt idx="3597">
                  <c:v>32925</c:v>
                </c:pt>
                <c:pt idx="3598">
                  <c:v>32926</c:v>
                </c:pt>
                <c:pt idx="3599">
                  <c:v>32928</c:v>
                </c:pt>
                <c:pt idx="3600">
                  <c:v>32930</c:v>
                </c:pt>
                <c:pt idx="3601">
                  <c:v>32931</c:v>
                </c:pt>
                <c:pt idx="3602">
                  <c:v>32932</c:v>
                </c:pt>
                <c:pt idx="3603">
                  <c:v>32933</c:v>
                </c:pt>
                <c:pt idx="3604">
                  <c:v>32934</c:v>
                </c:pt>
                <c:pt idx="3605">
                  <c:v>32935</c:v>
                </c:pt>
                <c:pt idx="3606">
                  <c:v>32936</c:v>
                </c:pt>
                <c:pt idx="3607">
                  <c:v>32937</c:v>
                </c:pt>
                <c:pt idx="3608">
                  <c:v>32940</c:v>
                </c:pt>
                <c:pt idx="3609">
                  <c:v>32941</c:v>
                </c:pt>
                <c:pt idx="3610">
                  <c:v>32942</c:v>
                </c:pt>
                <c:pt idx="3611">
                  <c:v>32943</c:v>
                </c:pt>
                <c:pt idx="3612">
                  <c:v>32945</c:v>
                </c:pt>
                <c:pt idx="3613">
                  <c:v>32946</c:v>
                </c:pt>
                <c:pt idx="3614">
                  <c:v>32947</c:v>
                </c:pt>
                <c:pt idx="3615">
                  <c:v>32948</c:v>
                </c:pt>
                <c:pt idx="3616">
                  <c:v>32950</c:v>
                </c:pt>
                <c:pt idx="3617">
                  <c:v>32951</c:v>
                </c:pt>
                <c:pt idx="3618">
                  <c:v>32952</c:v>
                </c:pt>
                <c:pt idx="3619">
                  <c:v>32953</c:v>
                </c:pt>
                <c:pt idx="3620">
                  <c:v>32954</c:v>
                </c:pt>
                <c:pt idx="3621">
                  <c:v>32955</c:v>
                </c:pt>
                <c:pt idx="3622">
                  <c:v>32956</c:v>
                </c:pt>
                <c:pt idx="3623">
                  <c:v>32957</c:v>
                </c:pt>
                <c:pt idx="3624">
                  <c:v>32959</c:v>
                </c:pt>
                <c:pt idx="3625">
                  <c:v>32962</c:v>
                </c:pt>
                <c:pt idx="3626">
                  <c:v>32963</c:v>
                </c:pt>
                <c:pt idx="3627">
                  <c:v>32964</c:v>
                </c:pt>
                <c:pt idx="3628">
                  <c:v>32965</c:v>
                </c:pt>
                <c:pt idx="3629">
                  <c:v>32967</c:v>
                </c:pt>
                <c:pt idx="3630">
                  <c:v>32968</c:v>
                </c:pt>
                <c:pt idx="3631">
                  <c:v>32969</c:v>
                </c:pt>
                <c:pt idx="3632">
                  <c:v>32970</c:v>
                </c:pt>
                <c:pt idx="3633">
                  <c:v>32971</c:v>
                </c:pt>
                <c:pt idx="3634">
                  <c:v>32972</c:v>
                </c:pt>
                <c:pt idx="3635">
                  <c:v>32973</c:v>
                </c:pt>
                <c:pt idx="3636">
                  <c:v>32974</c:v>
                </c:pt>
                <c:pt idx="3637">
                  <c:v>32975</c:v>
                </c:pt>
                <c:pt idx="3638">
                  <c:v>32977</c:v>
                </c:pt>
                <c:pt idx="3639">
                  <c:v>32978</c:v>
                </c:pt>
                <c:pt idx="3640">
                  <c:v>32979</c:v>
                </c:pt>
                <c:pt idx="3641">
                  <c:v>32980</c:v>
                </c:pt>
                <c:pt idx="3642">
                  <c:v>32981</c:v>
                </c:pt>
                <c:pt idx="3643">
                  <c:v>32985</c:v>
                </c:pt>
                <c:pt idx="3644">
                  <c:v>32987</c:v>
                </c:pt>
                <c:pt idx="3645">
                  <c:v>32988</c:v>
                </c:pt>
                <c:pt idx="3646">
                  <c:v>32989</c:v>
                </c:pt>
                <c:pt idx="3647">
                  <c:v>32991</c:v>
                </c:pt>
                <c:pt idx="3648">
                  <c:v>32993</c:v>
                </c:pt>
                <c:pt idx="3649">
                  <c:v>32994</c:v>
                </c:pt>
                <c:pt idx="3650">
                  <c:v>32995</c:v>
                </c:pt>
                <c:pt idx="3651">
                  <c:v>32996</c:v>
                </c:pt>
                <c:pt idx="3652">
                  <c:v>32997</c:v>
                </c:pt>
                <c:pt idx="3653">
                  <c:v>32998</c:v>
                </c:pt>
                <c:pt idx="3654">
                  <c:v>32999</c:v>
                </c:pt>
                <c:pt idx="3655">
                  <c:v>33000</c:v>
                </c:pt>
                <c:pt idx="3656">
                  <c:v>33001</c:v>
                </c:pt>
                <c:pt idx="3657">
                  <c:v>33002</c:v>
                </c:pt>
                <c:pt idx="3658">
                  <c:v>33003</c:v>
                </c:pt>
                <c:pt idx="3659">
                  <c:v>33004</c:v>
                </c:pt>
                <c:pt idx="3660">
                  <c:v>33005</c:v>
                </c:pt>
                <c:pt idx="3661">
                  <c:v>33006</c:v>
                </c:pt>
                <c:pt idx="3662">
                  <c:v>33008</c:v>
                </c:pt>
                <c:pt idx="3663">
                  <c:v>33009</c:v>
                </c:pt>
                <c:pt idx="3664">
                  <c:v>33010</c:v>
                </c:pt>
                <c:pt idx="3665">
                  <c:v>33011</c:v>
                </c:pt>
                <c:pt idx="3666">
                  <c:v>33012</c:v>
                </c:pt>
                <c:pt idx="3667">
                  <c:v>33013</c:v>
                </c:pt>
                <c:pt idx="3668">
                  <c:v>33015</c:v>
                </c:pt>
                <c:pt idx="3669">
                  <c:v>33016</c:v>
                </c:pt>
                <c:pt idx="3670">
                  <c:v>33017</c:v>
                </c:pt>
                <c:pt idx="3671">
                  <c:v>33018</c:v>
                </c:pt>
                <c:pt idx="3672">
                  <c:v>33019</c:v>
                </c:pt>
                <c:pt idx="3673">
                  <c:v>33020</c:v>
                </c:pt>
                <c:pt idx="3674">
                  <c:v>33021</c:v>
                </c:pt>
                <c:pt idx="3675">
                  <c:v>33022</c:v>
                </c:pt>
                <c:pt idx="3676">
                  <c:v>33023</c:v>
                </c:pt>
                <c:pt idx="3677">
                  <c:v>33024</c:v>
                </c:pt>
                <c:pt idx="3678">
                  <c:v>33026</c:v>
                </c:pt>
                <c:pt idx="3679">
                  <c:v>33027</c:v>
                </c:pt>
                <c:pt idx="3680">
                  <c:v>33028</c:v>
                </c:pt>
                <c:pt idx="3681">
                  <c:v>33029</c:v>
                </c:pt>
                <c:pt idx="3682">
                  <c:v>33031</c:v>
                </c:pt>
                <c:pt idx="3683">
                  <c:v>33032</c:v>
                </c:pt>
                <c:pt idx="3684">
                  <c:v>33033</c:v>
                </c:pt>
                <c:pt idx="3685">
                  <c:v>33034</c:v>
                </c:pt>
                <c:pt idx="3686">
                  <c:v>33035</c:v>
                </c:pt>
                <c:pt idx="3687">
                  <c:v>33036</c:v>
                </c:pt>
                <c:pt idx="3688">
                  <c:v>33037</c:v>
                </c:pt>
                <c:pt idx="3689">
                  <c:v>33038</c:v>
                </c:pt>
                <c:pt idx="3690">
                  <c:v>33039</c:v>
                </c:pt>
                <c:pt idx="3691">
                  <c:v>33040</c:v>
                </c:pt>
                <c:pt idx="3692">
                  <c:v>33041</c:v>
                </c:pt>
                <c:pt idx="3693">
                  <c:v>33042</c:v>
                </c:pt>
                <c:pt idx="3694">
                  <c:v>33043</c:v>
                </c:pt>
                <c:pt idx="3695">
                  <c:v>33045</c:v>
                </c:pt>
                <c:pt idx="3696">
                  <c:v>33046</c:v>
                </c:pt>
                <c:pt idx="3697">
                  <c:v>33047</c:v>
                </c:pt>
                <c:pt idx="3698">
                  <c:v>33048</c:v>
                </c:pt>
                <c:pt idx="3699">
                  <c:v>33049</c:v>
                </c:pt>
                <c:pt idx="3700">
                  <c:v>33050</c:v>
                </c:pt>
                <c:pt idx="3701">
                  <c:v>33051</c:v>
                </c:pt>
                <c:pt idx="3702">
                  <c:v>33052</c:v>
                </c:pt>
                <c:pt idx="3703">
                  <c:v>33053</c:v>
                </c:pt>
                <c:pt idx="3704">
                  <c:v>33054</c:v>
                </c:pt>
                <c:pt idx="3705">
                  <c:v>33056</c:v>
                </c:pt>
                <c:pt idx="3706">
                  <c:v>33057</c:v>
                </c:pt>
                <c:pt idx="3707">
                  <c:v>33058</c:v>
                </c:pt>
                <c:pt idx="3708">
                  <c:v>33059</c:v>
                </c:pt>
                <c:pt idx="3709">
                  <c:v>33060</c:v>
                </c:pt>
                <c:pt idx="3710">
                  <c:v>33061</c:v>
                </c:pt>
                <c:pt idx="3711">
                  <c:v>33063</c:v>
                </c:pt>
                <c:pt idx="3712">
                  <c:v>33064</c:v>
                </c:pt>
                <c:pt idx="3713">
                  <c:v>33066</c:v>
                </c:pt>
                <c:pt idx="3714">
                  <c:v>33067</c:v>
                </c:pt>
                <c:pt idx="3715">
                  <c:v>33068</c:v>
                </c:pt>
                <c:pt idx="3716">
                  <c:v>33069</c:v>
                </c:pt>
                <c:pt idx="3717">
                  <c:v>33070</c:v>
                </c:pt>
                <c:pt idx="3718">
                  <c:v>33071</c:v>
                </c:pt>
                <c:pt idx="3719">
                  <c:v>33073</c:v>
                </c:pt>
                <c:pt idx="3720">
                  <c:v>33074</c:v>
                </c:pt>
                <c:pt idx="3721">
                  <c:v>33075</c:v>
                </c:pt>
                <c:pt idx="3722">
                  <c:v>33077</c:v>
                </c:pt>
                <c:pt idx="3723">
                  <c:v>33078</c:v>
                </c:pt>
                <c:pt idx="3724">
                  <c:v>33079</c:v>
                </c:pt>
                <c:pt idx="3725">
                  <c:v>33080</c:v>
                </c:pt>
                <c:pt idx="3726">
                  <c:v>33081</c:v>
                </c:pt>
                <c:pt idx="3727">
                  <c:v>33082</c:v>
                </c:pt>
                <c:pt idx="3728">
                  <c:v>33083</c:v>
                </c:pt>
                <c:pt idx="3729">
                  <c:v>33084</c:v>
                </c:pt>
                <c:pt idx="3730">
                  <c:v>33085</c:v>
                </c:pt>
                <c:pt idx="3731">
                  <c:v>33086</c:v>
                </c:pt>
                <c:pt idx="3732">
                  <c:v>33087</c:v>
                </c:pt>
                <c:pt idx="3733">
                  <c:v>33088</c:v>
                </c:pt>
                <c:pt idx="3734">
                  <c:v>33089</c:v>
                </c:pt>
                <c:pt idx="3735">
                  <c:v>33090</c:v>
                </c:pt>
                <c:pt idx="3736">
                  <c:v>33092</c:v>
                </c:pt>
                <c:pt idx="3737">
                  <c:v>33093</c:v>
                </c:pt>
                <c:pt idx="3738">
                  <c:v>33094</c:v>
                </c:pt>
                <c:pt idx="3739">
                  <c:v>33095</c:v>
                </c:pt>
                <c:pt idx="3740">
                  <c:v>33096</c:v>
                </c:pt>
                <c:pt idx="3741">
                  <c:v>33097</c:v>
                </c:pt>
                <c:pt idx="3742">
                  <c:v>33098</c:v>
                </c:pt>
                <c:pt idx="3743">
                  <c:v>33100</c:v>
                </c:pt>
                <c:pt idx="3744">
                  <c:v>33101</c:v>
                </c:pt>
                <c:pt idx="3745">
                  <c:v>33102</c:v>
                </c:pt>
                <c:pt idx="3746">
                  <c:v>33103</c:v>
                </c:pt>
                <c:pt idx="3747">
                  <c:v>33104</c:v>
                </c:pt>
                <c:pt idx="3748">
                  <c:v>33105</c:v>
                </c:pt>
                <c:pt idx="3749">
                  <c:v>33106</c:v>
                </c:pt>
                <c:pt idx="3750">
                  <c:v>33107</c:v>
                </c:pt>
                <c:pt idx="3751">
                  <c:v>33109</c:v>
                </c:pt>
                <c:pt idx="3752">
                  <c:v>33110</c:v>
                </c:pt>
                <c:pt idx="3753">
                  <c:v>33111</c:v>
                </c:pt>
                <c:pt idx="3754">
                  <c:v>33112</c:v>
                </c:pt>
                <c:pt idx="3755">
                  <c:v>33113</c:v>
                </c:pt>
                <c:pt idx="3756">
                  <c:v>33115</c:v>
                </c:pt>
                <c:pt idx="3757">
                  <c:v>33116</c:v>
                </c:pt>
                <c:pt idx="3758">
                  <c:v>33117</c:v>
                </c:pt>
                <c:pt idx="3759">
                  <c:v>33118</c:v>
                </c:pt>
                <c:pt idx="3760">
                  <c:v>33119</c:v>
                </c:pt>
                <c:pt idx="3761">
                  <c:v>33120</c:v>
                </c:pt>
                <c:pt idx="3762">
                  <c:v>33121</c:v>
                </c:pt>
                <c:pt idx="3763">
                  <c:v>33123</c:v>
                </c:pt>
                <c:pt idx="3764">
                  <c:v>33124</c:v>
                </c:pt>
                <c:pt idx="3765">
                  <c:v>33125</c:v>
                </c:pt>
                <c:pt idx="3766">
                  <c:v>33126</c:v>
                </c:pt>
                <c:pt idx="3767">
                  <c:v>33127</c:v>
                </c:pt>
                <c:pt idx="3768">
                  <c:v>33128</c:v>
                </c:pt>
                <c:pt idx="3769">
                  <c:v>33129</c:v>
                </c:pt>
                <c:pt idx="3770">
                  <c:v>33130</c:v>
                </c:pt>
                <c:pt idx="3771">
                  <c:v>33131</c:v>
                </c:pt>
                <c:pt idx="3772">
                  <c:v>33132</c:v>
                </c:pt>
                <c:pt idx="3773">
                  <c:v>33133</c:v>
                </c:pt>
                <c:pt idx="3774">
                  <c:v>33134</c:v>
                </c:pt>
                <c:pt idx="3775">
                  <c:v>33135</c:v>
                </c:pt>
                <c:pt idx="3776">
                  <c:v>33136</c:v>
                </c:pt>
                <c:pt idx="3777">
                  <c:v>33137</c:v>
                </c:pt>
                <c:pt idx="3778">
                  <c:v>33139</c:v>
                </c:pt>
                <c:pt idx="3779">
                  <c:v>33140</c:v>
                </c:pt>
                <c:pt idx="3780">
                  <c:v>33142</c:v>
                </c:pt>
                <c:pt idx="3781">
                  <c:v>33144</c:v>
                </c:pt>
                <c:pt idx="3782">
                  <c:v>33145</c:v>
                </c:pt>
                <c:pt idx="3783">
                  <c:v>33146</c:v>
                </c:pt>
                <c:pt idx="3784">
                  <c:v>33148</c:v>
                </c:pt>
                <c:pt idx="3785">
                  <c:v>33150</c:v>
                </c:pt>
                <c:pt idx="3786">
                  <c:v>33151</c:v>
                </c:pt>
                <c:pt idx="3787">
                  <c:v>33152</c:v>
                </c:pt>
                <c:pt idx="3788">
                  <c:v>33153</c:v>
                </c:pt>
                <c:pt idx="3789">
                  <c:v>33154</c:v>
                </c:pt>
                <c:pt idx="3790">
                  <c:v>33155</c:v>
                </c:pt>
                <c:pt idx="3791">
                  <c:v>33156</c:v>
                </c:pt>
                <c:pt idx="3792">
                  <c:v>33157</c:v>
                </c:pt>
                <c:pt idx="3793">
                  <c:v>33158</c:v>
                </c:pt>
                <c:pt idx="3794">
                  <c:v>33159</c:v>
                </c:pt>
                <c:pt idx="3795">
                  <c:v>33161</c:v>
                </c:pt>
                <c:pt idx="3796">
                  <c:v>33162</c:v>
                </c:pt>
                <c:pt idx="3797">
                  <c:v>33163</c:v>
                </c:pt>
                <c:pt idx="3798">
                  <c:v>33164</c:v>
                </c:pt>
                <c:pt idx="3799">
                  <c:v>33165</c:v>
                </c:pt>
                <c:pt idx="3800">
                  <c:v>33166</c:v>
                </c:pt>
                <c:pt idx="3801">
                  <c:v>33167</c:v>
                </c:pt>
                <c:pt idx="3802">
                  <c:v>33168</c:v>
                </c:pt>
                <c:pt idx="3803">
                  <c:v>33170</c:v>
                </c:pt>
                <c:pt idx="3804">
                  <c:v>33171</c:v>
                </c:pt>
                <c:pt idx="3805">
                  <c:v>33172</c:v>
                </c:pt>
                <c:pt idx="3806">
                  <c:v>33173</c:v>
                </c:pt>
                <c:pt idx="3807">
                  <c:v>33174</c:v>
                </c:pt>
                <c:pt idx="3808">
                  <c:v>33175</c:v>
                </c:pt>
                <c:pt idx="3809">
                  <c:v>33176</c:v>
                </c:pt>
                <c:pt idx="3810">
                  <c:v>33177</c:v>
                </c:pt>
                <c:pt idx="3811">
                  <c:v>33178</c:v>
                </c:pt>
                <c:pt idx="3812">
                  <c:v>33179</c:v>
                </c:pt>
                <c:pt idx="3813">
                  <c:v>33180</c:v>
                </c:pt>
                <c:pt idx="3814">
                  <c:v>33181</c:v>
                </c:pt>
                <c:pt idx="3815">
                  <c:v>33182</c:v>
                </c:pt>
                <c:pt idx="3816">
                  <c:v>33183</c:v>
                </c:pt>
                <c:pt idx="3817">
                  <c:v>33185</c:v>
                </c:pt>
                <c:pt idx="3818">
                  <c:v>33186</c:v>
                </c:pt>
                <c:pt idx="3819">
                  <c:v>33187</c:v>
                </c:pt>
                <c:pt idx="3820">
                  <c:v>33189</c:v>
                </c:pt>
                <c:pt idx="3821">
                  <c:v>33190</c:v>
                </c:pt>
                <c:pt idx="3822">
                  <c:v>33192</c:v>
                </c:pt>
                <c:pt idx="3823">
                  <c:v>33193</c:v>
                </c:pt>
                <c:pt idx="3824">
                  <c:v>33195</c:v>
                </c:pt>
                <c:pt idx="3825">
                  <c:v>33196</c:v>
                </c:pt>
                <c:pt idx="3826">
                  <c:v>33198</c:v>
                </c:pt>
                <c:pt idx="3827">
                  <c:v>33199</c:v>
                </c:pt>
                <c:pt idx="3828">
                  <c:v>33200</c:v>
                </c:pt>
                <c:pt idx="3829">
                  <c:v>33201</c:v>
                </c:pt>
                <c:pt idx="3830">
                  <c:v>33202</c:v>
                </c:pt>
                <c:pt idx="3831">
                  <c:v>33203</c:v>
                </c:pt>
                <c:pt idx="3832">
                  <c:v>33204</c:v>
                </c:pt>
                <c:pt idx="3833">
                  <c:v>33205</c:v>
                </c:pt>
                <c:pt idx="3834">
                  <c:v>33206</c:v>
                </c:pt>
                <c:pt idx="3835">
                  <c:v>33208</c:v>
                </c:pt>
                <c:pt idx="3836">
                  <c:v>33209</c:v>
                </c:pt>
                <c:pt idx="3837">
                  <c:v>33210</c:v>
                </c:pt>
                <c:pt idx="3838">
                  <c:v>33211</c:v>
                </c:pt>
                <c:pt idx="3839">
                  <c:v>33212</c:v>
                </c:pt>
                <c:pt idx="3840">
                  <c:v>33213</c:v>
                </c:pt>
                <c:pt idx="3841">
                  <c:v>33214</c:v>
                </c:pt>
                <c:pt idx="3842">
                  <c:v>33215</c:v>
                </c:pt>
                <c:pt idx="3843">
                  <c:v>33216</c:v>
                </c:pt>
                <c:pt idx="3844">
                  <c:v>33217</c:v>
                </c:pt>
                <c:pt idx="3845">
                  <c:v>33218</c:v>
                </c:pt>
                <c:pt idx="3846">
                  <c:v>33219</c:v>
                </c:pt>
                <c:pt idx="3847">
                  <c:v>33220</c:v>
                </c:pt>
                <c:pt idx="3848">
                  <c:v>33221</c:v>
                </c:pt>
                <c:pt idx="3849">
                  <c:v>33222</c:v>
                </c:pt>
                <c:pt idx="3850">
                  <c:v>33223</c:v>
                </c:pt>
                <c:pt idx="3851">
                  <c:v>33224</c:v>
                </c:pt>
                <c:pt idx="3852">
                  <c:v>33225</c:v>
                </c:pt>
                <c:pt idx="3853">
                  <c:v>33226</c:v>
                </c:pt>
                <c:pt idx="3854">
                  <c:v>33227</c:v>
                </c:pt>
                <c:pt idx="3855">
                  <c:v>33228</c:v>
                </c:pt>
                <c:pt idx="3856">
                  <c:v>33229</c:v>
                </c:pt>
                <c:pt idx="3857">
                  <c:v>33230</c:v>
                </c:pt>
                <c:pt idx="3858">
                  <c:v>33231</c:v>
                </c:pt>
                <c:pt idx="3859">
                  <c:v>33232</c:v>
                </c:pt>
                <c:pt idx="3860">
                  <c:v>33233</c:v>
                </c:pt>
                <c:pt idx="3861">
                  <c:v>33234</c:v>
                </c:pt>
                <c:pt idx="3862">
                  <c:v>33235</c:v>
                </c:pt>
                <c:pt idx="3863">
                  <c:v>33236</c:v>
                </c:pt>
                <c:pt idx="3864">
                  <c:v>33237</c:v>
                </c:pt>
                <c:pt idx="3865">
                  <c:v>33238</c:v>
                </c:pt>
                <c:pt idx="3866">
                  <c:v>33239</c:v>
                </c:pt>
                <c:pt idx="3867">
                  <c:v>33241</c:v>
                </c:pt>
                <c:pt idx="3868">
                  <c:v>33242</c:v>
                </c:pt>
                <c:pt idx="3869">
                  <c:v>33244</c:v>
                </c:pt>
                <c:pt idx="3870">
                  <c:v>33245</c:v>
                </c:pt>
                <c:pt idx="3871">
                  <c:v>33246</c:v>
                </c:pt>
                <c:pt idx="3872">
                  <c:v>33247</c:v>
                </c:pt>
                <c:pt idx="3873">
                  <c:v>33249</c:v>
                </c:pt>
                <c:pt idx="3874">
                  <c:v>33251</c:v>
                </c:pt>
                <c:pt idx="3875">
                  <c:v>33252</c:v>
                </c:pt>
                <c:pt idx="3876">
                  <c:v>33253</c:v>
                </c:pt>
                <c:pt idx="3877">
                  <c:v>33254</c:v>
                </c:pt>
                <c:pt idx="3878">
                  <c:v>33255</c:v>
                </c:pt>
                <c:pt idx="3879">
                  <c:v>33257</c:v>
                </c:pt>
                <c:pt idx="3880">
                  <c:v>33258</c:v>
                </c:pt>
                <c:pt idx="3881">
                  <c:v>33259</c:v>
                </c:pt>
                <c:pt idx="3882">
                  <c:v>33260</c:v>
                </c:pt>
                <c:pt idx="3883">
                  <c:v>33261</c:v>
                </c:pt>
                <c:pt idx="3884">
                  <c:v>33263</c:v>
                </c:pt>
                <c:pt idx="3885">
                  <c:v>33264</c:v>
                </c:pt>
                <c:pt idx="3886">
                  <c:v>33265</c:v>
                </c:pt>
                <c:pt idx="3887">
                  <c:v>33266</c:v>
                </c:pt>
                <c:pt idx="3888">
                  <c:v>33267</c:v>
                </c:pt>
                <c:pt idx="3889">
                  <c:v>33269</c:v>
                </c:pt>
                <c:pt idx="3890">
                  <c:v>33270</c:v>
                </c:pt>
                <c:pt idx="3891">
                  <c:v>33271</c:v>
                </c:pt>
                <c:pt idx="3892">
                  <c:v>33272</c:v>
                </c:pt>
                <c:pt idx="3893">
                  <c:v>33273</c:v>
                </c:pt>
                <c:pt idx="3894">
                  <c:v>33274</c:v>
                </c:pt>
                <c:pt idx="3895">
                  <c:v>33275</c:v>
                </c:pt>
                <c:pt idx="3896">
                  <c:v>33276</c:v>
                </c:pt>
                <c:pt idx="3897">
                  <c:v>33277</c:v>
                </c:pt>
                <c:pt idx="3898">
                  <c:v>33278</c:v>
                </c:pt>
                <c:pt idx="3899">
                  <c:v>33279</c:v>
                </c:pt>
                <c:pt idx="3900">
                  <c:v>33280</c:v>
                </c:pt>
                <c:pt idx="3901">
                  <c:v>33281</c:v>
                </c:pt>
                <c:pt idx="3902">
                  <c:v>33282</c:v>
                </c:pt>
                <c:pt idx="3903">
                  <c:v>33283</c:v>
                </c:pt>
                <c:pt idx="3904">
                  <c:v>33284</c:v>
                </c:pt>
                <c:pt idx="3905">
                  <c:v>33285</c:v>
                </c:pt>
                <c:pt idx="3906">
                  <c:v>33286</c:v>
                </c:pt>
                <c:pt idx="3907">
                  <c:v>33287</c:v>
                </c:pt>
                <c:pt idx="3908">
                  <c:v>33288</c:v>
                </c:pt>
                <c:pt idx="3909">
                  <c:v>33290</c:v>
                </c:pt>
                <c:pt idx="3910">
                  <c:v>33292</c:v>
                </c:pt>
                <c:pt idx="3911">
                  <c:v>33293</c:v>
                </c:pt>
                <c:pt idx="3912">
                  <c:v>33294</c:v>
                </c:pt>
                <c:pt idx="3913">
                  <c:v>33295</c:v>
                </c:pt>
                <c:pt idx="3914">
                  <c:v>33297</c:v>
                </c:pt>
                <c:pt idx="3915">
                  <c:v>33298</c:v>
                </c:pt>
                <c:pt idx="3916">
                  <c:v>33299</c:v>
                </c:pt>
                <c:pt idx="3917">
                  <c:v>33300</c:v>
                </c:pt>
                <c:pt idx="3918">
                  <c:v>33301</c:v>
                </c:pt>
                <c:pt idx="3919">
                  <c:v>33302</c:v>
                </c:pt>
                <c:pt idx="3920">
                  <c:v>33303</c:v>
                </c:pt>
                <c:pt idx="3921">
                  <c:v>33304</c:v>
                </c:pt>
                <c:pt idx="3922">
                  <c:v>33305</c:v>
                </c:pt>
                <c:pt idx="3923">
                  <c:v>33308</c:v>
                </c:pt>
                <c:pt idx="3924">
                  <c:v>33309</c:v>
                </c:pt>
                <c:pt idx="3925">
                  <c:v>33310</c:v>
                </c:pt>
                <c:pt idx="3926">
                  <c:v>33311</c:v>
                </c:pt>
                <c:pt idx="3927">
                  <c:v>33312</c:v>
                </c:pt>
                <c:pt idx="3928">
                  <c:v>33313</c:v>
                </c:pt>
                <c:pt idx="3929">
                  <c:v>33314</c:v>
                </c:pt>
                <c:pt idx="3930">
                  <c:v>33315</c:v>
                </c:pt>
                <c:pt idx="3931">
                  <c:v>33317</c:v>
                </c:pt>
                <c:pt idx="3932">
                  <c:v>33318</c:v>
                </c:pt>
                <c:pt idx="3933">
                  <c:v>33319</c:v>
                </c:pt>
                <c:pt idx="3934">
                  <c:v>33320</c:v>
                </c:pt>
                <c:pt idx="3935">
                  <c:v>33321</c:v>
                </c:pt>
                <c:pt idx="3936">
                  <c:v>33322</c:v>
                </c:pt>
                <c:pt idx="3937">
                  <c:v>33324</c:v>
                </c:pt>
                <c:pt idx="3938">
                  <c:v>33325</c:v>
                </c:pt>
                <c:pt idx="3939">
                  <c:v>33326</c:v>
                </c:pt>
                <c:pt idx="3940">
                  <c:v>33327</c:v>
                </c:pt>
                <c:pt idx="3941">
                  <c:v>33328</c:v>
                </c:pt>
                <c:pt idx="3942">
                  <c:v>33329</c:v>
                </c:pt>
                <c:pt idx="3943">
                  <c:v>33330</c:v>
                </c:pt>
                <c:pt idx="3944">
                  <c:v>33331</c:v>
                </c:pt>
                <c:pt idx="3945">
                  <c:v>33332</c:v>
                </c:pt>
                <c:pt idx="3946">
                  <c:v>33333</c:v>
                </c:pt>
                <c:pt idx="3947">
                  <c:v>33334</c:v>
                </c:pt>
                <c:pt idx="3948">
                  <c:v>33335</c:v>
                </c:pt>
                <c:pt idx="3949">
                  <c:v>33336</c:v>
                </c:pt>
                <c:pt idx="3950">
                  <c:v>33337</c:v>
                </c:pt>
                <c:pt idx="3951">
                  <c:v>33338</c:v>
                </c:pt>
                <c:pt idx="3952">
                  <c:v>33339</c:v>
                </c:pt>
                <c:pt idx="3953">
                  <c:v>33340</c:v>
                </c:pt>
                <c:pt idx="3954">
                  <c:v>33342</c:v>
                </c:pt>
                <c:pt idx="3955">
                  <c:v>33343</c:v>
                </c:pt>
                <c:pt idx="3956">
                  <c:v>33344</c:v>
                </c:pt>
                <c:pt idx="3957">
                  <c:v>33345</c:v>
                </c:pt>
                <c:pt idx="3958">
                  <c:v>33346</c:v>
                </c:pt>
                <c:pt idx="3959">
                  <c:v>33347</c:v>
                </c:pt>
                <c:pt idx="3960">
                  <c:v>33348</c:v>
                </c:pt>
                <c:pt idx="3961">
                  <c:v>33349</c:v>
                </c:pt>
                <c:pt idx="3962">
                  <c:v>33350</c:v>
                </c:pt>
                <c:pt idx="3963">
                  <c:v>33351</c:v>
                </c:pt>
                <c:pt idx="3964">
                  <c:v>33352</c:v>
                </c:pt>
                <c:pt idx="3965">
                  <c:v>33353</c:v>
                </c:pt>
                <c:pt idx="3966">
                  <c:v>33354</c:v>
                </c:pt>
                <c:pt idx="3967">
                  <c:v>33355</c:v>
                </c:pt>
                <c:pt idx="3968">
                  <c:v>33356</c:v>
                </c:pt>
                <c:pt idx="3969">
                  <c:v>33358</c:v>
                </c:pt>
                <c:pt idx="3970">
                  <c:v>33359</c:v>
                </c:pt>
                <c:pt idx="3971">
                  <c:v>33360</c:v>
                </c:pt>
                <c:pt idx="3972">
                  <c:v>33361</c:v>
                </c:pt>
                <c:pt idx="3973">
                  <c:v>33362</c:v>
                </c:pt>
                <c:pt idx="3974">
                  <c:v>33363</c:v>
                </c:pt>
                <c:pt idx="3975">
                  <c:v>33364</c:v>
                </c:pt>
                <c:pt idx="3976">
                  <c:v>33365</c:v>
                </c:pt>
                <c:pt idx="3977">
                  <c:v>33366</c:v>
                </c:pt>
                <c:pt idx="3978">
                  <c:v>33367</c:v>
                </c:pt>
                <c:pt idx="3979">
                  <c:v>33368</c:v>
                </c:pt>
                <c:pt idx="3980">
                  <c:v>33369</c:v>
                </c:pt>
                <c:pt idx="3981">
                  <c:v>33370</c:v>
                </c:pt>
                <c:pt idx="3982">
                  <c:v>33371</c:v>
                </c:pt>
                <c:pt idx="3983">
                  <c:v>33372</c:v>
                </c:pt>
                <c:pt idx="3984">
                  <c:v>33374</c:v>
                </c:pt>
                <c:pt idx="3985">
                  <c:v>33375</c:v>
                </c:pt>
                <c:pt idx="3986">
                  <c:v>33376</c:v>
                </c:pt>
                <c:pt idx="3987">
                  <c:v>33377</c:v>
                </c:pt>
                <c:pt idx="3988">
                  <c:v>33378</c:v>
                </c:pt>
                <c:pt idx="3989">
                  <c:v>33380</c:v>
                </c:pt>
                <c:pt idx="3990">
                  <c:v>33381</c:v>
                </c:pt>
                <c:pt idx="3991">
                  <c:v>33382</c:v>
                </c:pt>
                <c:pt idx="3992">
                  <c:v>33383</c:v>
                </c:pt>
                <c:pt idx="3993">
                  <c:v>33384</c:v>
                </c:pt>
                <c:pt idx="3994">
                  <c:v>33386</c:v>
                </c:pt>
                <c:pt idx="3995">
                  <c:v>33387</c:v>
                </c:pt>
                <c:pt idx="3996">
                  <c:v>33388</c:v>
                </c:pt>
                <c:pt idx="3997">
                  <c:v>33389</c:v>
                </c:pt>
                <c:pt idx="3998">
                  <c:v>33390</c:v>
                </c:pt>
                <c:pt idx="3999">
                  <c:v>33392</c:v>
                </c:pt>
                <c:pt idx="4000">
                  <c:v>33393</c:v>
                </c:pt>
                <c:pt idx="4001">
                  <c:v>33395</c:v>
                </c:pt>
                <c:pt idx="4002">
                  <c:v>33396</c:v>
                </c:pt>
                <c:pt idx="4003">
                  <c:v>33397</c:v>
                </c:pt>
                <c:pt idx="4004">
                  <c:v>33398</c:v>
                </c:pt>
                <c:pt idx="4005">
                  <c:v>33399</c:v>
                </c:pt>
                <c:pt idx="4006">
                  <c:v>33400</c:v>
                </c:pt>
                <c:pt idx="4007">
                  <c:v>33401</c:v>
                </c:pt>
                <c:pt idx="4008">
                  <c:v>33403</c:v>
                </c:pt>
                <c:pt idx="4009">
                  <c:v>33404</c:v>
                </c:pt>
                <c:pt idx="4010">
                  <c:v>33405</c:v>
                </c:pt>
                <c:pt idx="4011">
                  <c:v>33406</c:v>
                </c:pt>
                <c:pt idx="4012">
                  <c:v>33407</c:v>
                </c:pt>
                <c:pt idx="4013">
                  <c:v>33409</c:v>
                </c:pt>
                <c:pt idx="4014">
                  <c:v>33410</c:v>
                </c:pt>
                <c:pt idx="4015">
                  <c:v>33411</c:v>
                </c:pt>
                <c:pt idx="4016">
                  <c:v>33412</c:v>
                </c:pt>
                <c:pt idx="4017">
                  <c:v>33413</c:v>
                </c:pt>
                <c:pt idx="4018">
                  <c:v>33414</c:v>
                </c:pt>
                <c:pt idx="4019">
                  <c:v>33415</c:v>
                </c:pt>
                <c:pt idx="4020">
                  <c:v>33416</c:v>
                </c:pt>
                <c:pt idx="4021">
                  <c:v>33417</c:v>
                </c:pt>
                <c:pt idx="4022">
                  <c:v>33418</c:v>
                </c:pt>
                <c:pt idx="4023">
                  <c:v>33420</c:v>
                </c:pt>
                <c:pt idx="4024">
                  <c:v>33421</c:v>
                </c:pt>
                <c:pt idx="4025">
                  <c:v>33422</c:v>
                </c:pt>
                <c:pt idx="4026">
                  <c:v>33423</c:v>
                </c:pt>
                <c:pt idx="4027">
                  <c:v>33426</c:v>
                </c:pt>
                <c:pt idx="4028">
                  <c:v>33427</c:v>
                </c:pt>
                <c:pt idx="4029">
                  <c:v>33428</c:v>
                </c:pt>
                <c:pt idx="4030">
                  <c:v>33429</c:v>
                </c:pt>
                <c:pt idx="4031">
                  <c:v>33430</c:v>
                </c:pt>
                <c:pt idx="4032">
                  <c:v>33431</c:v>
                </c:pt>
                <c:pt idx="4033">
                  <c:v>33432</c:v>
                </c:pt>
                <c:pt idx="4034">
                  <c:v>33433</c:v>
                </c:pt>
                <c:pt idx="4035">
                  <c:v>33434</c:v>
                </c:pt>
                <c:pt idx="4036">
                  <c:v>33436</c:v>
                </c:pt>
                <c:pt idx="4037">
                  <c:v>33437</c:v>
                </c:pt>
                <c:pt idx="4038">
                  <c:v>33438</c:v>
                </c:pt>
                <c:pt idx="4039">
                  <c:v>33439</c:v>
                </c:pt>
                <c:pt idx="4040">
                  <c:v>33440</c:v>
                </c:pt>
                <c:pt idx="4041">
                  <c:v>33441</c:v>
                </c:pt>
                <c:pt idx="4042">
                  <c:v>33442</c:v>
                </c:pt>
                <c:pt idx="4043">
                  <c:v>33443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518864"/>
        <c:axId val="282520432"/>
      </c:scatterChart>
      <c:valAx>
        <c:axId val="282518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20432"/>
        <c:crosses val="autoZero"/>
        <c:crossBetween val="midCat"/>
      </c:valAx>
      <c:valAx>
        <c:axId val="2825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18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'[CumFreq.xlsx]2min'!$A:$A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'[CumFreq.xlsx]2min'!$G:$G</c:f>
              <c:numCache>
                <c:formatCode>General</c:formatCode>
                <c:ptCount val="1048576"/>
                <c:pt idx="0">
                  <c:v>29</c:v>
                </c:pt>
                <c:pt idx="1">
                  <c:v>74</c:v>
                </c:pt>
                <c:pt idx="2">
                  <c:v>114</c:v>
                </c:pt>
                <c:pt idx="3">
                  <c:v>139</c:v>
                </c:pt>
                <c:pt idx="4">
                  <c:v>169</c:v>
                </c:pt>
                <c:pt idx="5">
                  <c:v>199</c:v>
                </c:pt>
                <c:pt idx="6">
                  <c:v>231</c:v>
                </c:pt>
                <c:pt idx="7">
                  <c:v>266</c:v>
                </c:pt>
                <c:pt idx="8">
                  <c:v>285</c:v>
                </c:pt>
                <c:pt idx="9">
                  <c:v>316</c:v>
                </c:pt>
                <c:pt idx="10">
                  <c:v>359</c:v>
                </c:pt>
                <c:pt idx="11">
                  <c:v>386</c:v>
                </c:pt>
                <c:pt idx="12">
                  <c:v>423</c:v>
                </c:pt>
                <c:pt idx="13">
                  <c:v>464</c:v>
                </c:pt>
                <c:pt idx="14">
                  <c:v>505</c:v>
                </c:pt>
                <c:pt idx="15">
                  <c:v>536</c:v>
                </c:pt>
                <c:pt idx="16">
                  <c:v>565</c:v>
                </c:pt>
                <c:pt idx="17">
                  <c:v>582</c:v>
                </c:pt>
                <c:pt idx="18">
                  <c:v>608</c:v>
                </c:pt>
                <c:pt idx="19">
                  <c:v>653</c:v>
                </c:pt>
                <c:pt idx="20">
                  <c:v>695</c:v>
                </c:pt>
                <c:pt idx="21">
                  <c:v>725</c:v>
                </c:pt>
                <c:pt idx="22">
                  <c:v>762</c:v>
                </c:pt>
                <c:pt idx="23">
                  <c:v>796</c:v>
                </c:pt>
                <c:pt idx="24">
                  <c:v>833</c:v>
                </c:pt>
                <c:pt idx="25">
                  <c:v>868</c:v>
                </c:pt>
                <c:pt idx="26">
                  <c:v>900</c:v>
                </c:pt>
                <c:pt idx="27">
                  <c:v>924</c:v>
                </c:pt>
                <c:pt idx="28">
                  <c:v>960</c:v>
                </c:pt>
                <c:pt idx="29">
                  <c:v>988</c:v>
                </c:pt>
                <c:pt idx="30">
                  <c:v>1021</c:v>
                </c:pt>
                <c:pt idx="31">
                  <c:v>1050</c:v>
                </c:pt>
                <c:pt idx="32">
                  <c:v>1098</c:v>
                </c:pt>
                <c:pt idx="33">
                  <c:v>1132</c:v>
                </c:pt>
                <c:pt idx="34">
                  <c:v>1162</c:v>
                </c:pt>
                <c:pt idx="35">
                  <c:v>1199</c:v>
                </c:pt>
                <c:pt idx="36">
                  <c:v>1237</c:v>
                </c:pt>
                <c:pt idx="37">
                  <c:v>1268</c:v>
                </c:pt>
                <c:pt idx="38">
                  <c:v>1294</c:v>
                </c:pt>
                <c:pt idx="39">
                  <c:v>1326</c:v>
                </c:pt>
                <c:pt idx="40">
                  <c:v>1353</c:v>
                </c:pt>
                <c:pt idx="41">
                  <c:v>1380</c:v>
                </c:pt>
                <c:pt idx="42">
                  <c:v>1414</c:v>
                </c:pt>
                <c:pt idx="43">
                  <c:v>1450</c:v>
                </c:pt>
                <c:pt idx="44">
                  <c:v>1494</c:v>
                </c:pt>
                <c:pt idx="45">
                  <c:v>1534</c:v>
                </c:pt>
                <c:pt idx="46">
                  <c:v>1557</c:v>
                </c:pt>
                <c:pt idx="47">
                  <c:v>1596</c:v>
                </c:pt>
                <c:pt idx="48">
                  <c:v>1624</c:v>
                </c:pt>
                <c:pt idx="49">
                  <c:v>1658</c:v>
                </c:pt>
                <c:pt idx="50">
                  <c:v>1691</c:v>
                </c:pt>
                <c:pt idx="51">
                  <c:v>1719</c:v>
                </c:pt>
                <c:pt idx="52">
                  <c:v>1763</c:v>
                </c:pt>
                <c:pt idx="53">
                  <c:v>1800</c:v>
                </c:pt>
                <c:pt idx="54">
                  <c:v>1838</c:v>
                </c:pt>
                <c:pt idx="55">
                  <c:v>1865</c:v>
                </c:pt>
                <c:pt idx="56">
                  <c:v>1900</c:v>
                </c:pt>
                <c:pt idx="57">
                  <c:v>1938</c:v>
                </c:pt>
                <c:pt idx="58">
                  <c:v>1977</c:v>
                </c:pt>
                <c:pt idx="59">
                  <c:v>1999</c:v>
                </c:pt>
                <c:pt idx="60">
                  <c:v>2030</c:v>
                </c:pt>
                <c:pt idx="61">
                  <c:v>2073</c:v>
                </c:pt>
                <c:pt idx="62">
                  <c:v>2103</c:v>
                </c:pt>
                <c:pt idx="63">
                  <c:v>2133</c:v>
                </c:pt>
                <c:pt idx="64">
                  <c:v>2171</c:v>
                </c:pt>
                <c:pt idx="65">
                  <c:v>2210</c:v>
                </c:pt>
                <c:pt idx="66">
                  <c:v>2244</c:v>
                </c:pt>
                <c:pt idx="67">
                  <c:v>2279</c:v>
                </c:pt>
                <c:pt idx="68">
                  <c:v>2315</c:v>
                </c:pt>
                <c:pt idx="69">
                  <c:v>2361</c:v>
                </c:pt>
                <c:pt idx="70">
                  <c:v>2387</c:v>
                </c:pt>
                <c:pt idx="71">
                  <c:v>2419</c:v>
                </c:pt>
                <c:pt idx="72">
                  <c:v>2448</c:v>
                </c:pt>
                <c:pt idx="73">
                  <c:v>2490</c:v>
                </c:pt>
                <c:pt idx="74">
                  <c:v>2530</c:v>
                </c:pt>
                <c:pt idx="75">
                  <c:v>2566</c:v>
                </c:pt>
                <c:pt idx="76">
                  <c:v>2597</c:v>
                </c:pt>
                <c:pt idx="77">
                  <c:v>2643</c:v>
                </c:pt>
                <c:pt idx="78">
                  <c:v>2664</c:v>
                </c:pt>
                <c:pt idx="79">
                  <c:v>2700</c:v>
                </c:pt>
                <c:pt idx="80">
                  <c:v>2729</c:v>
                </c:pt>
                <c:pt idx="81">
                  <c:v>2763</c:v>
                </c:pt>
                <c:pt idx="82">
                  <c:v>2789</c:v>
                </c:pt>
                <c:pt idx="83">
                  <c:v>2835</c:v>
                </c:pt>
                <c:pt idx="84">
                  <c:v>2871</c:v>
                </c:pt>
                <c:pt idx="85">
                  <c:v>2902</c:v>
                </c:pt>
                <c:pt idx="86">
                  <c:v>2935</c:v>
                </c:pt>
                <c:pt idx="87">
                  <c:v>2968</c:v>
                </c:pt>
                <c:pt idx="88">
                  <c:v>3004</c:v>
                </c:pt>
                <c:pt idx="89">
                  <c:v>3029</c:v>
                </c:pt>
                <c:pt idx="90">
                  <c:v>3056</c:v>
                </c:pt>
                <c:pt idx="91">
                  <c:v>3090</c:v>
                </c:pt>
                <c:pt idx="92">
                  <c:v>3114</c:v>
                </c:pt>
                <c:pt idx="93">
                  <c:v>3140</c:v>
                </c:pt>
                <c:pt idx="94">
                  <c:v>3166</c:v>
                </c:pt>
                <c:pt idx="95">
                  <c:v>3197</c:v>
                </c:pt>
                <c:pt idx="96">
                  <c:v>3228</c:v>
                </c:pt>
                <c:pt idx="97">
                  <c:v>3262</c:v>
                </c:pt>
                <c:pt idx="98">
                  <c:v>3293</c:v>
                </c:pt>
                <c:pt idx="99">
                  <c:v>3329</c:v>
                </c:pt>
                <c:pt idx="100">
                  <c:v>3365</c:v>
                </c:pt>
                <c:pt idx="101">
                  <c:v>3400</c:v>
                </c:pt>
                <c:pt idx="102">
                  <c:v>3426</c:v>
                </c:pt>
                <c:pt idx="103">
                  <c:v>3459</c:v>
                </c:pt>
                <c:pt idx="104">
                  <c:v>3485</c:v>
                </c:pt>
                <c:pt idx="105">
                  <c:v>3523</c:v>
                </c:pt>
                <c:pt idx="106">
                  <c:v>3563</c:v>
                </c:pt>
                <c:pt idx="107">
                  <c:v>3594</c:v>
                </c:pt>
                <c:pt idx="108">
                  <c:v>3618</c:v>
                </c:pt>
                <c:pt idx="109">
                  <c:v>3654</c:v>
                </c:pt>
                <c:pt idx="110">
                  <c:v>3689</c:v>
                </c:pt>
                <c:pt idx="111">
                  <c:v>3726</c:v>
                </c:pt>
                <c:pt idx="112">
                  <c:v>3755</c:v>
                </c:pt>
                <c:pt idx="113">
                  <c:v>3790</c:v>
                </c:pt>
                <c:pt idx="114">
                  <c:v>3815</c:v>
                </c:pt>
                <c:pt idx="115">
                  <c:v>3848</c:v>
                </c:pt>
                <c:pt idx="116">
                  <c:v>3879</c:v>
                </c:pt>
                <c:pt idx="117">
                  <c:v>3903</c:v>
                </c:pt>
                <c:pt idx="118">
                  <c:v>3942</c:v>
                </c:pt>
                <c:pt idx="119">
                  <c:v>3978</c:v>
                </c:pt>
                <c:pt idx="120">
                  <c:v>4008</c:v>
                </c:pt>
                <c:pt idx="121">
                  <c:v>4045</c:v>
                </c:pt>
                <c:pt idx="122">
                  <c:v>4074</c:v>
                </c:pt>
                <c:pt idx="123">
                  <c:v>4100</c:v>
                </c:pt>
                <c:pt idx="124">
                  <c:v>4129</c:v>
                </c:pt>
                <c:pt idx="125">
                  <c:v>4158</c:v>
                </c:pt>
                <c:pt idx="126">
                  <c:v>4192</c:v>
                </c:pt>
                <c:pt idx="127">
                  <c:v>4227</c:v>
                </c:pt>
                <c:pt idx="128">
                  <c:v>4252</c:v>
                </c:pt>
                <c:pt idx="129">
                  <c:v>4280</c:v>
                </c:pt>
                <c:pt idx="130">
                  <c:v>4308</c:v>
                </c:pt>
                <c:pt idx="131">
                  <c:v>4332</c:v>
                </c:pt>
                <c:pt idx="132">
                  <c:v>4369</c:v>
                </c:pt>
                <c:pt idx="133">
                  <c:v>4398</c:v>
                </c:pt>
                <c:pt idx="134">
                  <c:v>4432</c:v>
                </c:pt>
                <c:pt idx="135">
                  <c:v>4465</c:v>
                </c:pt>
                <c:pt idx="136">
                  <c:v>4495</c:v>
                </c:pt>
                <c:pt idx="137">
                  <c:v>4543</c:v>
                </c:pt>
                <c:pt idx="138">
                  <c:v>4566</c:v>
                </c:pt>
                <c:pt idx="139">
                  <c:v>4588</c:v>
                </c:pt>
                <c:pt idx="140">
                  <c:v>4613</c:v>
                </c:pt>
                <c:pt idx="141">
                  <c:v>4645</c:v>
                </c:pt>
                <c:pt idx="142">
                  <c:v>4676</c:v>
                </c:pt>
                <c:pt idx="143">
                  <c:v>4707</c:v>
                </c:pt>
                <c:pt idx="144">
                  <c:v>4734</c:v>
                </c:pt>
                <c:pt idx="145">
                  <c:v>4770</c:v>
                </c:pt>
                <c:pt idx="146">
                  <c:v>4797</c:v>
                </c:pt>
                <c:pt idx="147">
                  <c:v>4826</c:v>
                </c:pt>
                <c:pt idx="148">
                  <c:v>4855</c:v>
                </c:pt>
                <c:pt idx="149">
                  <c:v>4882</c:v>
                </c:pt>
                <c:pt idx="150">
                  <c:v>4913</c:v>
                </c:pt>
                <c:pt idx="151">
                  <c:v>4937</c:v>
                </c:pt>
                <c:pt idx="152">
                  <c:v>4974</c:v>
                </c:pt>
                <c:pt idx="153">
                  <c:v>4998</c:v>
                </c:pt>
                <c:pt idx="154">
                  <c:v>5033</c:v>
                </c:pt>
                <c:pt idx="155">
                  <c:v>5071</c:v>
                </c:pt>
                <c:pt idx="156">
                  <c:v>5099</c:v>
                </c:pt>
                <c:pt idx="157">
                  <c:v>5144</c:v>
                </c:pt>
                <c:pt idx="158">
                  <c:v>5178</c:v>
                </c:pt>
                <c:pt idx="159">
                  <c:v>5207</c:v>
                </c:pt>
                <c:pt idx="160">
                  <c:v>5240</c:v>
                </c:pt>
                <c:pt idx="161">
                  <c:v>5269</c:v>
                </c:pt>
                <c:pt idx="162">
                  <c:v>5299</c:v>
                </c:pt>
                <c:pt idx="163">
                  <c:v>5328</c:v>
                </c:pt>
                <c:pt idx="164">
                  <c:v>5362</c:v>
                </c:pt>
                <c:pt idx="165">
                  <c:v>5392</c:v>
                </c:pt>
                <c:pt idx="166">
                  <c:v>5426</c:v>
                </c:pt>
                <c:pt idx="167">
                  <c:v>5459</c:v>
                </c:pt>
                <c:pt idx="168">
                  <c:v>5493</c:v>
                </c:pt>
                <c:pt idx="169">
                  <c:v>5522</c:v>
                </c:pt>
                <c:pt idx="170">
                  <c:v>5559</c:v>
                </c:pt>
                <c:pt idx="171">
                  <c:v>5586</c:v>
                </c:pt>
                <c:pt idx="172">
                  <c:v>5624</c:v>
                </c:pt>
                <c:pt idx="173">
                  <c:v>5657</c:v>
                </c:pt>
                <c:pt idx="174">
                  <c:v>5697</c:v>
                </c:pt>
                <c:pt idx="175">
                  <c:v>5739</c:v>
                </c:pt>
                <c:pt idx="176">
                  <c:v>5766</c:v>
                </c:pt>
                <c:pt idx="177">
                  <c:v>5801</c:v>
                </c:pt>
                <c:pt idx="178">
                  <c:v>5817</c:v>
                </c:pt>
                <c:pt idx="179">
                  <c:v>5837</c:v>
                </c:pt>
                <c:pt idx="180">
                  <c:v>5866</c:v>
                </c:pt>
                <c:pt idx="181">
                  <c:v>5909</c:v>
                </c:pt>
                <c:pt idx="182">
                  <c:v>5937</c:v>
                </c:pt>
                <c:pt idx="183">
                  <c:v>5964</c:v>
                </c:pt>
                <c:pt idx="184">
                  <c:v>6003</c:v>
                </c:pt>
                <c:pt idx="185">
                  <c:v>6031</c:v>
                </c:pt>
                <c:pt idx="186">
                  <c:v>6066</c:v>
                </c:pt>
                <c:pt idx="187">
                  <c:v>6098</c:v>
                </c:pt>
                <c:pt idx="188">
                  <c:v>6130</c:v>
                </c:pt>
                <c:pt idx="189">
                  <c:v>6159</c:v>
                </c:pt>
                <c:pt idx="190">
                  <c:v>6196</c:v>
                </c:pt>
                <c:pt idx="191">
                  <c:v>6236</c:v>
                </c:pt>
                <c:pt idx="192">
                  <c:v>6264</c:v>
                </c:pt>
                <c:pt idx="193">
                  <c:v>6288</c:v>
                </c:pt>
                <c:pt idx="194">
                  <c:v>6321</c:v>
                </c:pt>
                <c:pt idx="195">
                  <c:v>6354</c:v>
                </c:pt>
                <c:pt idx="196">
                  <c:v>6376</c:v>
                </c:pt>
                <c:pt idx="197">
                  <c:v>6414</c:v>
                </c:pt>
                <c:pt idx="198">
                  <c:v>6452</c:v>
                </c:pt>
                <c:pt idx="199">
                  <c:v>6486</c:v>
                </c:pt>
                <c:pt idx="200">
                  <c:v>6521</c:v>
                </c:pt>
                <c:pt idx="201">
                  <c:v>6555</c:v>
                </c:pt>
                <c:pt idx="202">
                  <c:v>6583</c:v>
                </c:pt>
                <c:pt idx="203">
                  <c:v>6603</c:v>
                </c:pt>
                <c:pt idx="204">
                  <c:v>6643</c:v>
                </c:pt>
                <c:pt idx="205">
                  <c:v>6675</c:v>
                </c:pt>
                <c:pt idx="206">
                  <c:v>6701</c:v>
                </c:pt>
                <c:pt idx="207">
                  <c:v>6732</c:v>
                </c:pt>
                <c:pt idx="208">
                  <c:v>6762</c:v>
                </c:pt>
                <c:pt idx="209">
                  <c:v>6804</c:v>
                </c:pt>
                <c:pt idx="210">
                  <c:v>6836</c:v>
                </c:pt>
                <c:pt idx="211">
                  <c:v>6870</c:v>
                </c:pt>
                <c:pt idx="212">
                  <c:v>6902</c:v>
                </c:pt>
                <c:pt idx="213">
                  <c:v>6926</c:v>
                </c:pt>
                <c:pt idx="214">
                  <c:v>6949</c:v>
                </c:pt>
                <c:pt idx="215">
                  <c:v>6978</c:v>
                </c:pt>
                <c:pt idx="216">
                  <c:v>7004</c:v>
                </c:pt>
                <c:pt idx="217">
                  <c:v>7028</c:v>
                </c:pt>
                <c:pt idx="218">
                  <c:v>7053</c:v>
                </c:pt>
                <c:pt idx="219">
                  <c:v>7093</c:v>
                </c:pt>
                <c:pt idx="220">
                  <c:v>7132</c:v>
                </c:pt>
                <c:pt idx="221">
                  <c:v>7173</c:v>
                </c:pt>
                <c:pt idx="222">
                  <c:v>7205</c:v>
                </c:pt>
                <c:pt idx="223">
                  <c:v>7242</c:v>
                </c:pt>
                <c:pt idx="224">
                  <c:v>7276</c:v>
                </c:pt>
                <c:pt idx="225">
                  <c:v>7312</c:v>
                </c:pt>
                <c:pt idx="226">
                  <c:v>7348</c:v>
                </c:pt>
                <c:pt idx="227">
                  <c:v>7380</c:v>
                </c:pt>
                <c:pt idx="228">
                  <c:v>7412</c:v>
                </c:pt>
                <c:pt idx="229">
                  <c:v>7438</c:v>
                </c:pt>
                <c:pt idx="230">
                  <c:v>7478</c:v>
                </c:pt>
                <c:pt idx="231">
                  <c:v>7518</c:v>
                </c:pt>
                <c:pt idx="232">
                  <c:v>7551</c:v>
                </c:pt>
                <c:pt idx="233">
                  <c:v>7583</c:v>
                </c:pt>
                <c:pt idx="234">
                  <c:v>7610</c:v>
                </c:pt>
                <c:pt idx="235">
                  <c:v>7636</c:v>
                </c:pt>
                <c:pt idx="236">
                  <c:v>7665</c:v>
                </c:pt>
                <c:pt idx="237">
                  <c:v>7691</c:v>
                </c:pt>
                <c:pt idx="238">
                  <c:v>7714</c:v>
                </c:pt>
                <c:pt idx="239">
                  <c:v>7741</c:v>
                </c:pt>
                <c:pt idx="240">
                  <c:v>7773</c:v>
                </c:pt>
                <c:pt idx="241">
                  <c:v>7797</c:v>
                </c:pt>
                <c:pt idx="242">
                  <c:v>7828</c:v>
                </c:pt>
                <c:pt idx="243">
                  <c:v>7855</c:v>
                </c:pt>
                <c:pt idx="244">
                  <c:v>7884</c:v>
                </c:pt>
                <c:pt idx="245">
                  <c:v>7921</c:v>
                </c:pt>
                <c:pt idx="246">
                  <c:v>7951</c:v>
                </c:pt>
                <c:pt idx="247">
                  <c:v>7986</c:v>
                </c:pt>
                <c:pt idx="248">
                  <c:v>8014</c:v>
                </c:pt>
                <c:pt idx="249">
                  <c:v>8036</c:v>
                </c:pt>
                <c:pt idx="250">
                  <c:v>8057</c:v>
                </c:pt>
                <c:pt idx="251">
                  <c:v>8086</c:v>
                </c:pt>
                <c:pt idx="252">
                  <c:v>8109</c:v>
                </c:pt>
                <c:pt idx="253">
                  <c:v>8145</c:v>
                </c:pt>
                <c:pt idx="254">
                  <c:v>8178</c:v>
                </c:pt>
                <c:pt idx="255">
                  <c:v>8207</c:v>
                </c:pt>
                <c:pt idx="256">
                  <c:v>8233</c:v>
                </c:pt>
                <c:pt idx="257">
                  <c:v>8269</c:v>
                </c:pt>
                <c:pt idx="258">
                  <c:v>8306</c:v>
                </c:pt>
                <c:pt idx="259">
                  <c:v>8354</c:v>
                </c:pt>
                <c:pt idx="260">
                  <c:v>8390</c:v>
                </c:pt>
                <c:pt idx="261">
                  <c:v>8429</c:v>
                </c:pt>
                <c:pt idx="262">
                  <c:v>8450</c:v>
                </c:pt>
                <c:pt idx="263">
                  <c:v>8479</c:v>
                </c:pt>
                <c:pt idx="264">
                  <c:v>8510</c:v>
                </c:pt>
                <c:pt idx="265">
                  <c:v>8537</c:v>
                </c:pt>
                <c:pt idx="266">
                  <c:v>8575</c:v>
                </c:pt>
                <c:pt idx="267">
                  <c:v>8606</c:v>
                </c:pt>
                <c:pt idx="268">
                  <c:v>8633</c:v>
                </c:pt>
                <c:pt idx="269">
                  <c:v>8658</c:v>
                </c:pt>
                <c:pt idx="270">
                  <c:v>8686</c:v>
                </c:pt>
                <c:pt idx="271">
                  <c:v>8725</c:v>
                </c:pt>
                <c:pt idx="272">
                  <c:v>8762</c:v>
                </c:pt>
                <c:pt idx="273">
                  <c:v>8786</c:v>
                </c:pt>
                <c:pt idx="274">
                  <c:v>8819</c:v>
                </c:pt>
                <c:pt idx="275">
                  <c:v>8847</c:v>
                </c:pt>
                <c:pt idx="276">
                  <c:v>8877</c:v>
                </c:pt>
                <c:pt idx="277">
                  <c:v>8905</c:v>
                </c:pt>
                <c:pt idx="278">
                  <c:v>8936</c:v>
                </c:pt>
                <c:pt idx="279">
                  <c:v>8967</c:v>
                </c:pt>
                <c:pt idx="280">
                  <c:v>8989</c:v>
                </c:pt>
                <c:pt idx="281">
                  <c:v>9024</c:v>
                </c:pt>
                <c:pt idx="282">
                  <c:v>9049</c:v>
                </c:pt>
                <c:pt idx="283">
                  <c:v>9090</c:v>
                </c:pt>
                <c:pt idx="284">
                  <c:v>9124</c:v>
                </c:pt>
                <c:pt idx="285">
                  <c:v>9163</c:v>
                </c:pt>
                <c:pt idx="286">
                  <c:v>9194</c:v>
                </c:pt>
                <c:pt idx="287">
                  <c:v>9222</c:v>
                </c:pt>
                <c:pt idx="288">
                  <c:v>9253</c:v>
                </c:pt>
                <c:pt idx="289">
                  <c:v>9276</c:v>
                </c:pt>
                <c:pt idx="290">
                  <c:v>9301</c:v>
                </c:pt>
                <c:pt idx="291">
                  <c:v>9327</c:v>
                </c:pt>
                <c:pt idx="292">
                  <c:v>9353</c:v>
                </c:pt>
                <c:pt idx="293">
                  <c:v>9379</c:v>
                </c:pt>
                <c:pt idx="294">
                  <c:v>9413</c:v>
                </c:pt>
                <c:pt idx="295">
                  <c:v>9444</c:v>
                </c:pt>
                <c:pt idx="296">
                  <c:v>9474</c:v>
                </c:pt>
                <c:pt idx="297">
                  <c:v>9508</c:v>
                </c:pt>
                <c:pt idx="298">
                  <c:v>9533</c:v>
                </c:pt>
                <c:pt idx="299">
                  <c:v>9558</c:v>
                </c:pt>
                <c:pt idx="300">
                  <c:v>9586</c:v>
                </c:pt>
                <c:pt idx="301">
                  <c:v>9621</c:v>
                </c:pt>
                <c:pt idx="302">
                  <c:v>9653</c:v>
                </c:pt>
                <c:pt idx="303">
                  <c:v>9690</c:v>
                </c:pt>
                <c:pt idx="304">
                  <c:v>9727</c:v>
                </c:pt>
                <c:pt idx="305">
                  <c:v>9759</c:v>
                </c:pt>
                <c:pt idx="306">
                  <c:v>9793</c:v>
                </c:pt>
                <c:pt idx="307">
                  <c:v>9820</c:v>
                </c:pt>
                <c:pt idx="308">
                  <c:v>9857</c:v>
                </c:pt>
                <c:pt idx="309">
                  <c:v>9890</c:v>
                </c:pt>
                <c:pt idx="310">
                  <c:v>9915</c:v>
                </c:pt>
                <c:pt idx="311">
                  <c:v>9940</c:v>
                </c:pt>
                <c:pt idx="312">
                  <c:v>9963</c:v>
                </c:pt>
                <c:pt idx="313">
                  <c:v>9995</c:v>
                </c:pt>
                <c:pt idx="314">
                  <c:v>10036</c:v>
                </c:pt>
                <c:pt idx="315">
                  <c:v>10079</c:v>
                </c:pt>
                <c:pt idx="316">
                  <c:v>10109</c:v>
                </c:pt>
                <c:pt idx="317">
                  <c:v>10141</c:v>
                </c:pt>
                <c:pt idx="318">
                  <c:v>10171</c:v>
                </c:pt>
                <c:pt idx="319">
                  <c:v>10202</c:v>
                </c:pt>
                <c:pt idx="320">
                  <c:v>10232</c:v>
                </c:pt>
                <c:pt idx="321">
                  <c:v>10262</c:v>
                </c:pt>
                <c:pt idx="322">
                  <c:v>10289</c:v>
                </c:pt>
                <c:pt idx="323">
                  <c:v>10317</c:v>
                </c:pt>
                <c:pt idx="324">
                  <c:v>10346</c:v>
                </c:pt>
                <c:pt idx="325">
                  <c:v>10377</c:v>
                </c:pt>
                <c:pt idx="326">
                  <c:v>10397</c:v>
                </c:pt>
                <c:pt idx="327">
                  <c:v>10426</c:v>
                </c:pt>
                <c:pt idx="328">
                  <c:v>10456</c:v>
                </c:pt>
                <c:pt idx="329">
                  <c:v>10487</c:v>
                </c:pt>
                <c:pt idx="330">
                  <c:v>10523</c:v>
                </c:pt>
                <c:pt idx="331">
                  <c:v>10550</c:v>
                </c:pt>
                <c:pt idx="332">
                  <c:v>10590</c:v>
                </c:pt>
                <c:pt idx="333">
                  <c:v>10619</c:v>
                </c:pt>
                <c:pt idx="334">
                  <c:v>10655</c:v>
                </c:pt>
                <c:pt idx="335">
                  <c:v>10680</c:v>
                </c:pt>
                <c:pt idx="336">
                  <c:v>10712</c:v>
                </c:pt>
                <c:pt idx="337">
                  <c:v>10743</c:v>
                </c:pt>
                <c:pt idx="338">
                  <c:v>10778</c:v>
                </c:pt>
                <c:pt idx="339">
                  <c:v>10811</c:v>
                </c:pt>
                <c:pt idx="340">
                  <c:v>10846</c:v>
                </c:pt>
                <c:pt idx="341">
                  <c:v>10879</c:v>
                </c:pt>
                <c:pt idx="342">
                  <c:v>10914</c:v>
                </c:pt>
                <c:pt idx="343">
                  <c:v>10939</c:v>
                </c:pt>
                <c:pt idx="344">
                  <c:v>10965</c:v>
                </c:pt>
                <c:pt idx="345">
                  <c:v>10999</c:v>
                </c:pt>
                <c:pt idx="346">
                  <c:v>11028</c:v>
                </c:pt>
                <c:pt idx="347">
                  <c:v>11066</c:v>
                </c:pt>
                <c:pt idx="348">
                  <c:v>11099</c:v>
                </c:pt>
                <c:pt idx="349">
                  <c:v>11126</c:v>
                </c:pt>
                <c:pt idx="350">
                  <c:v>11161</c:v>
                </c:pt>
                <c:pt idx="351">
                  <c:v>11190</c:v>
                </c:pt>
                <c:pt idx="352">
                  <c:v>11213</c:v>
                </c:pt>
                <c:pt idx="353">
                  <c:v>11239</c:v>
                </c:pt>
                <c:pt idx="354">
                  <c:v>11265</c:v>
                </c:pt>
                <c:pt idx="355">
                  <c:v>11293</c:v>
                </c:pt>
                <c:pt idx="356">
                  <c:v>11312</c:v>
                </c:pt>
                <c:pt idx="357">
                  <c:v>11341</c:v>
                </c:pt>
                <c:pt idx="358">
                  <c:v>11369</c:v>
                </c:pt>
                <c:pt idx="359">
                  <c:v>11393</c:v>
                </c:pt>
                <c:pt idx="360">
                  <c:v>11418</c:v>
                </c:pt>
                <c:pt idx="361">
                  <c:v>11449</c:v>
                </c:pt>
                <c:pt idx="362">
                  <c:v>11476</c:v>
                </c:pt>
                <c:pt idx="363">
                  <c:v>11512</c:v>
                </c:pt>
                <c:pt idx="364">
                  <c:v>11547</c:v>
                </c:pt>
                <c:pt idx="365">
                  <c:v>11577</c:v>
                </c:pt>
                <c:pt idx="366">
                  <c:v>11609</c:v>
                </c:pt>
                <c:pt idx="367">
                  <c:v>11639</c:v>
                </c:pt>
                <c:pt idx="368">
                  <c:v>11673</c:v>
                </c:pt>
                <c:pt idx="369">
                  <c:v>11702</c:v>
                </c:pt>
                <c:pt idx="370">
                  <c:v>11732</c:v>
                </c:pt>
                <c:pt idx="371">
                  <c:v>11765</c:v>
                </c:pt>
                <c:pt idx="372">
                  <c:v>11800</c:v>
                </c:pt>
                <c:pt idx="373">
                  <c:v>11837</c:v>
                </c:pt>
                <c:pt idx="374">
                  <c:v>11872</c:v>
                </c:pt>
                <c:pt idx="375">
                  <c:v>11900</c:v>
                </c:pt>
                <c:pt idx="376">
                  <c:v>11920</c:v>
                </c:pt>
                <c:pt idx="377">
                  <c:v>11954</c:v>
                </c:pt>
                <c:pt idx="378">
                  <c:v>11989</c:v>
                </c:pt>
                <c:pt idx="379">
                  <c:v>12020</c:v>
                </c:pt>
                <c:pt idx="380">
                  <c:v>12044</c:v>
                </c:pt>
                <c:pt idx="381">
                  <c:v>12065</c:v>
                </c:pt>
                <c:pt idx="382">
                  <c:v>12086</c:v>
                </c:pt>
                <c:pt idx="383">
                  <c:v>12114</c:v>
                </c:pt>
                <c:pt idx="384">
                  <c:v>12143</c:v>
                </c:pt>
                <c:pt idx="385">
                  <c:v>12167</c:v>
                </c:pt>
                <c:pt idx="386">
                  <c:v>12186</c:v>
                </c:pt>
                <c:pt idx="387">
                  <c:v>12226</c:v>
                </c:pt>
                <c:pt idx="388">
                  <c:v>12261</c:v>
                </c:pt>
                <c:pt idx="389">
                  <c:v>12294</c:v>
                </c:pt>
                <c:pt idx="390">
                  <c:v>12321</c:v>
                </c:pt>
                <c:pt idx="391">
                  <c:v>12350</c:v>
                </c:pt>
                <c:pt idx="392">
                  <c:v>12375</c:v>
                </c:pt>
                <c:pt idx="393">
                  <c:v>12404</c:v>
                </c:pt>
                <c:pt idx="394">
                  <c:v>12437</c:v>
                </c:pt>
                <c:pt idx="395">
                  <c:v>12466</c:v>
                </c:pt>
                <c:pt idx="396">
                  <c:v>12498</c:v>
                </c:pt>
                <c:pt idx="397">
                  <c:v>12520</c:v>
                </c:pt>
                <c:pt idx="398">
                  <c:v>12550</c:v>
                </c:pt>
                <c:pt idx="399">
                  <c:v>12580</c:v>
                </c:pt>
                <c:pt idx="400">
                  <c:v>12598</c:v>
                </c:pt>
                <c:pt idx="401">
                  <c:v>12621</c:v>
                </c:pt>
                <c:pt idx="402">
                  <c:v>12648</c:v>
                </c:pt>
                <c:pt idx="403">
                  <c:v>12674</c:v>
                </c:pt>
                <c:pt idx="404">
                  <c:v>12704</c:v>
                </c:pt>
                <c:pt idx="405">
                  <c:v>12728</c:v>
                </c:pt>
                <c:pt idx="406">
                  <c:v>12754</c:v>
                </c:pt>
                <c:pt idx="407">
                  <c:v>12780</c:v>
                </c:pt>
                <c:pt idx="408">
                  <c:v>12817</c:v>
                </c:pt>
                <c:pt idx="409">
                  <c:v>12849</c:v>
                </c:pt>
                <c:pt idx="410">
                  <c:v>12874</c:v>
                </c:pt>
                <c:pt idx="411">
                  <c:v>12909</c:v>
                </c:pt>
                <c:pt idx="412">
                  <c:v>12939</c:v>
                </c:pt>
                <c:pt idx="413">
                  <c:v>12959</c:v>
                </c:pt>
                <c:pt idx="414">
                  <c:v>12987</c:v>
                </c:pt>
                <c:pt idx="415">
                  <c:v>13021</c:v>
                </c:pt>
                <c:pt idx="416">
                  <c:v>13052</c:v>
                </c:pt>
                <c:pt idx="417">
                  <c:v>13079</c:v>
                </c:pt>
                <c:pt idx="418">
                  <c:v>13118</c:v>
                </c:pt>
                <c:pt idx="419">
                  <c:v>13140</c:v>
                </c:pt>
                <c:pt idx="420">
                  <c:v>13154</c:v>
                </c:pt>
                <c:pt idx="421">
                  <c:v>13191</c:v>
                </c:pt>
                <c:pt idx="422">
                  <c:v>13224</c:v>
                </c:pt>
                <c:pt idx="423">
                  <c:v>13257</c:v>
                </c:pt>
                <c:pt idx="424">
                  <c:v>13293</c:v>
                </c:pt>
                <c:pt idx="425">
                  <c:v>13321</c:v>
                </c:pt>
                <c:pt idx="426">
                  <c:v>13359</c:v>
                </c:pt>
                <c:pt idx="427">
                  <c:v>13393</c:v>
                </c:pt>
                <c:pt idx="428">
                  <c:v>13433</c:v>
                </c:pt>
                <c:pt idx="429">
                  <c:v>13458</c:v>
                </c:pt>
                <c:pt idx="430">
                  <c:v>13485</c:v>
                </c:pt>
                <c:pt idx="431">
                  <c:v>13519</c:v>
                </c:pt>
                <c:pt idx="432">
                  <c:v>13546</c:v>
                </c:pt>
                <c:pt idx="433">
                  <c:v>13582</c:v>
                </c:pt>
                <c:pt idx="434">
                  <c:v>13611</c:v>
                </c:pt>
                <c:pt idx="435">
                  <c:v>13645</c:v>
                </c:pt>
                <c:pt idx="436">
                  <c:v>13670</c:v>
                </c:pt>
                <c:pt idx="437">
                  <c:v>13693</c:v>
                </c:pt>
                <c:pt idx="438">
                  <c:v>13730</c:v>
                </c:pt>
                <c:pt idx="439">
                  <c:v>13764</c:v>
                </c:pt>
                <c:pt idx="440">
                  <c:v>13791</c:v>
                </c:pt>
                <c:pt idx="441">
                  <c:v>13819</c:v>
                </c:pt>
                <c:pt idx="442">
                  <c:v>13846</c:v>
                </c:pt>
                <c:pt idx="443">
                  <c:v>13883</c:v>
                </c:pt>
                <c:pt idx="444">
                  <c:v>13911</c:v>
                </c:pt>
                <c:pt idx="445">
                  <c:v>13939</c:v>
                </c:pt>
                <c:pt idx="446">
                  <c:v>13965</c:v>
                </c:pt>
                <c:pt idx="447">
                  <c:v>14002</c:v>
                </c:pt>
                <c:pt idx="448">
                  <c:v>14036</c:v>
                </c:pt>
                <c:pt idx="449">
                  <c:v>14069</c:v>
                </c:pt>
                <c:pt idx="450">
                  <c:v>14096</c:v>
                </c:pt>
                <c:pt idx="451">
                  <c:v>14129</c:v>
                </c:pt>
                <c:pt idx="452">
                  <c:v>14159</c:v>
                </c:pt>
                <c:pt idx="453">
                  <c:v>14186</c:v>
                </c:pt>
                <c:pt idx="454">
                  <c:v>14213</c:v>
                </c:pt>
                <c:pt idx="455">
                  <c:v>14249</c:v>
                </c:pt>
                <c:pt idx="456">
                  <c:v>14275</c:v>
                </c:pt>
                <c:pt idx="457">
                  <c:v>14299</c:v>
                </c:pt>
                <c:pt idx="458">
                  <c:v>14327</c:v>
                </c:pt>
                <c:pt idx="459">
                  <c:v>14357</c:v>
                </c:pt>
                <c:pt idx="460">
                  <c:v>14387</c:v>
                </c:pt>
                <c:pt idx="461">
                  <c:v>14422</c:v>
                </c:pt>
                <c:pt idx="462">
                  <c:v>14444</c:v>
                </c:pt>
                <c:pt idx="463">
                  <c:v>14484</c:v>
                </c:pt>
                <c:pt idx="464">
                  <c:v>14522</c:v>
                </c:pt>
                <c:pt idx="465">
                  <c:v>14548</c:v>
                </c:pt>
                <c:pt idx="466">
                  <c:v>14575</c:v>
                </c:pt>
                <c:pt idx="467">
                  <c:v>14596</c:v>
                </c:pt>
                <c:pt idx="468">
                  <c:v>14632</c:v>
                </c:pt>
                <c:pt idx="469">
                  <c:v>14656</c:v>
                </c:pt>
                <c:pt idx="470">
                  <c:v>14688</c:v>
                </c:pt>
                <c:pt idx="471">
                  <c:v>14723</c:v>
                </c:pt>
                <c:pt idx="472">
                  <c:v>14757</c:v>
                </c:pt>
                <c:pt idx="473">
                  <c:v>14783</c:v>
                </c:pt>
                <c:pt idx="474">
                  <c:v>14815</c:v>
                </c:pt>
                <c:pt idx="475">
                  <c:v>14843</c:v>
                </c:pt>
                <c:pt idx="476">
                  <c:v>14870</c:v>
                </c:pt>
                <c:pt idx="477">
                  <c:v>14902</c:v>
                </c:pt>
                <c:pt idx="478">
                  <c:v>14935</c:v>
                </c:pt>
                <c:pt idx="479">
                  <c:v>14965</c:v>
                </c:pt>
                <c:pt idx="480">
                  <c:v>14984</c:v>
                </c:pt>
                <c:pt idx="481">
                  <c:v>15018</c:v>
                </c:pt>
                <c:pt idx="482">
                  <c:v>15048</c:v>
                </c:pt>
                <c:pt idx="483">
                  <c:v>15082</c:v>
                </c:pt>
                <c:pt idx="484">
                  <c:v>15113</c:v>
                </c:pt>
                <c:pt idx="485">
                  <c:v>15151</c:v>
                </c:pt>
                <c:pt idx="486">
                  <c:v>15182</c:v>
                </c:pt>
                <c:pt idx="487">
                  <c:v>15210</c:v>
                </c:pt>
                <c:pt idx="488">
                  <c:v>15244</c:v>
                </c:pt>
                <c:pt idx="489">
                  <c:v>15266</c:v>
                </c:pt>
                <c:pt idx="490">
                  <c:v>15288</c:v>
                </c:pt>
                <c:pt idx="491">
                  <c:v>15316</c:v>
                </c:pt>
                <c:pt idx="492">
                  <c:v>15348</c:v>
                </c:pt>
                <c:pt idx="493">
                  <c:v>15371</c:v>
                </c:pt>
                <c:pt idx="494">
                  <c:v>15393</c:v>
                </c:pt>
                <c:pt idx="495">
                  <c:v>15415</c:v>
                </c:pt>
                <c:pt idx="496">
                  <c:v>15439</c:v>
                </c:pt>
                <c:pt idx="497">
                  <c:v>15473</c:v>
                </c:pt>
                <c:pt idx="498">
                  <c:v>15499</c:v>
                </c:pt>
                <c:pt idx="499">
                  <c:v>15528</c:v>
                </c:pt>
                <c:pt idx="500">
                  <c:v>15545</c:v>
                </c:pt>
                <c:pt idx="501">
                  <c:v>15577</c:v>
                </c:pt>
                <c:pt idx="502">
                  <c:v>15598</c:v>
                </c:pt>
                <c:pt idx="503">
                  <c:v>15631</c:v>
                </c:pt>
                <c:pt idx="504">
                  <c:v>15662</c:v>
                </c:pt>
                <c:pt idx="505">
                  <c:v>15692</c:v>
                </c:pt>
                <c:pt idx="506">
                  <c:v>15724</c:v>
                </c:pt>
                <c:pt idx="507">
                  <c:v>15753</c:v>
                </c:pt>
                <c:pt idx="508">
                  <c:v>15774</c:v>
                </c:pt>
                <c:pt idx="509">
                  <c:v>15797</c:v>
                </c:pt>
                <c:pt idx="510">
                  <c:v>15823</c:v>
                </c:pt>
                <c:pt idx="511">
                  <c:v>15860</c:v>
                </c:pt>
                <c:pt idx="512">
                  <c:v>15888</c:v>
                </c:pt>
                <c:pt idx="513">
                  <c:v>15921</c:v>
                </c:pt>
                <c:pt idx="514">
                  <c:v>15950</c:v>
                </c:pt>
                <c:pt idx="515">
                  <c:v>15979</c:v>
                </c:pt>
                <c:pt idx="516">
                  <c:v>16002</c:v>
                </c:pt>
                <c:pt idx="517">
                  <c:v>16031</c:v>
                </c:pt>
                <c:pt idx="518">
                  <c:v>16065</c:v>
                </c:pt>
                <c:pt idx="519">
                  <c:v>16084</c:v>
                </c:pt>
                <c:pt idx="520">
                  <c:v>16115</c:v>
                </c:pt>
                <c:pt idx="521">
                  <c:v>16149</c:v>
                </c:pt>
                <c:pt idx="522">
                  <c:v>16177</c:v>
                </c:pt>
                <c:pt idx="523">
                  <c:v>16202</c:v>
                </c:pt>
                <c:pt idx="524">
                  <c:v>16236</c:v>
                </c:pt>
                <c:pt idx="525">
                  <c:v>16270</c:v>
                </c:pt>
                <c:pt idx="526">
                  <c:v>16296</c:v>
                </c:pt>
                <c:pt idx="527">
                  <c:v>16320</c:v>
                </c:pt>
                <c:pt idx="528">
                  <c:v>16343</c:v>
                </c:pt>
                <c:pt idx="529">
                  <c:v>16379</c:v>
                </c:pt>
                <c:pt idx="530">
                  <c:v>16414</c:v>
                </c:pt>
                <c:pt idx="531">
                  <c:v>16433</c:v>
                </c:pt>
                <c:pt idx="532">
                  <c:v>16461</c:v>
                </c:pt>
                <c:pt idx="533">
                  <c:v>16499</c:v>
                </c:pt>
                <c:pt idx="534">
                  <c:v>16527</c:v>
                </c:pt>
                <c:pt idx="535">
                  <c:v>16551</c:v>
                </c:pt>
                <c:pt idx="536">
                  <c:v>16576</c:v>
                </c:pt>
                <c:pt idx="537">
                  <c:v>16609</c:v>
                </c:pt>
                <c:pt idx="538">
                  <c:v>16637</c:v>
                </c:pt>
                <c:pt idx="539">
                  <c:v>16673</c:v>
                </c:pt>
                <c:pt idx="540">
                  <c:v>16695</c:v>
                </c:pt>
                <c:pt idx="541">
                  <c:v>16722</c:v>
                </c:pt>
                <c:pt idx="542">
                  <c:v>16754</c:v>
                </c:pt>
                <c:pt idx="543">
                  <c:v>16782</c:v>
                </c:pt>
                <c:pt idx="544">
                  <c:v>16814</c:v>
                </c:pt>
                <c:pt idx="545">
                  <c:v>16845</c:v>
                </c:pt>
                <c:pt idx="546">
                  <c:v>16866</c:v>
                </c:pt>
                <c:pt idx="547">
                  <c:v>16900</c:v>
                </c:pt>
                <c:pt idx="548">
                  <c:v>16923</c:v>
                </c:pt>
                <c:pt idx="549">
                  <c:v>16959</c:v>
                </c:pt>
                <c:pt idx="550">
                  <c:v>16992</c:v>
                </c:pt>
                <c:pt idx="551">
                  <c:v>17018</c:v>
                </c:pt>
                <c:pt idx="552">
                  <c:v>17045</c:v>
                </c:pt>
                <c:pt idx="553">
                  <c:v>17073</c:v>
                </c:pt>
                <c:pt idx="554">
                  <c:v>17101</c:v>
                </c:pt>
                <c:pt idx="555">
                  <c:v>17135</c:v>
                </c:pt>
                <c:pt idx="556">
                  <c:v>17162</c:v>
                </c:pt>
                <c:pt idx="557">
                  <c:v>17186</c:v>
                </c:pt>
                <c:pt idx="558">
                  <c:v>17214</c:v>
                </c:pt>
                <c:pt idx="559">
                  <c:v>17232</c:v>
                </c:pt>
                <c:pt idx="560">
                  <c:v>17263</c:v>
                </c:pt>
                <c:pt idx="561">
                  <c:v>17288</c:v>
                </c:pt>
                <c:pt idx="562">
                  <c:v>17317</c:v>
                </c:pt>
                <c:pt idx="563">
                  <c:v>17338</c:v>
                </c:pt>
                <c:pt idx="564">
                  <c:v>17371</c:v>
                </c:pt>
                <c:pt idx="565">
                  <c:v>17403</c:v>
                </c:pt>
                <c:pt idx="566">
                  <c:v>17434</c:v>
                </c:pt>
                <c:pt idx="567">
                  <c:v>17460</c:v>
                </c:pt>
                <c:pt idx="568">
                  <c:v>17485</c:v>
                </c:pt>
                <c:pt idx="569">
                  <c:v>17503</c:v>
                </c:pt>
                <c:pt idx="570">
                  <c:v>17532</c:v>
                </c:pt>
                <c:pt idx="571">
                  <c:v>17559</c:v>
                </c:pt>
                <c:pt idx="572">
                  <c:v>17592</c:v>
                </c:pt>
                <c:pt idx="573">
                  <c:v>17621</c:v>
                </c:pt>
                <c:pt idx="574">
                  <c:v>17648</c:v>
                </c:pt>
                <c:pt idx="575">
                  <c:v>17682</c:v>
                </c:pt>
                <c:pt idx="576">
                  <c:v>17710</c:v>
                </c:pt>
                <c:pt idx="577">
                  <c:v>17735</c:v>
                </c:pt>
                <c:pt idx="578">
                  <c:v>17768</c:v>
                </c:pt>
                <c:pt idx="579">
                  <c:v>17795</c:v>
                </c:pt>
                <c:pt idx="580">
                  <c:v>17823</c:v>
                </c:pt>
                <c:pt idx="581">
                  <c:v>17844</c:v>
                </c:pt>
                <c:pt idx="582">
                  <c:v>17864</c:v>
                </c:pt>
                <c:pt idx="583">
                  <c:v>17892</c:v>
                </c:pt>
                <c:pt idx="584">
                  <c:v>17919</c:v>
                </c:pt>
                <c:pt idx="585">
                  <c:v>17956</c:v>
                </c:pt>
                <c:pt idx="586">
                  <c:v>17990</c:v>
                </c:pt>
                <c:pt idx="587">
                  <c:v>18018</c:v>
                </c:pt>
                <c:pt idx="588">
                  <c:v>18049</c:v>
                </c:pt>
                <c:pt idx="589">
                  <c:v>18081</c:v>
                </c:pt>
                <c:pt idx="590">
                  <c:v>18108</c:v>
                </c:pt>
                <c:pt idx="591">
                  <c:v>18133</c:v>
                </c:pt>
                <c:pt idx="592">
                  <c:v>18160</c:v>
                </c:pt>
                <c:pt idx="593">
                  <c:v>18186</c:v>
                </c:pt>
                <c:pt idx="594">
                  <c:v>18207</c:v>
                </c:pt>
                <c:pt idx="595">
                  <c:v>18232</c:v>
                </c:pt>
                <c:pt idx="596">
                  <c:v>18261</c:v>
                </c:pt>
                <c:pt idx="597">
                  <c:v>18286</c:v>
                </c:pt>
                <c:pt idx="598">
                  <c:v>18313</c:v>
                </c:pt>
                <c:pt idx="599">
                  <c:v>18346</c:v>
                </c:pt>
                <c:pt idx="600">
                  <c:v>18369</c:v>
                </c:pt>
                <c:pt idx="601">
                  <c:v>18391</c:v>
                </c:pt>
                <c:pt idx="602">
                  <c:v>18410</c:v>
                </c:pt>
                <c:pt idx="603">
                  <c:v>18438</c:v>
                </c:pt>
                <c:pt idx="604">
                  <c:v>18466</c:v>
                </c:pt>
                <c:pt idx="605">
                  <c:v>18490</c:v>
                </c:pt>
                <c:pt idx="606">
                  <c:v>18516</c:v>
                </c:pt>
                <c:pt idx="607">
                  <c:v>18544</c:v>
                </c:pt>
                <c:pt idx="608">
                  <c:v>18572</c:v>
                </c:pt>
                <c:pt idx="609">
                  <c:v>18596</c:v>
                </c:pt>
                <c:pt idx="610">
                  <c:v>18621</c:v>
                </c:pt>
                <c:pt idx="611">
                  <c:v>18655</c:v>
                </c:pt>
                <c:pt idx="612">
                  <c:v>18680</c:v>
                </c:pt>
                <c:pt idx="613">
                  <c:v>18697</c:v>
                </c:pt>
                <c:pt idx="614">
                  <c:v>18728</c:v>
                </c:pt>
                <c:pt idx="615">
                  <c:v>18759</c:v>
                </c:pt>
                <c:pt idx="616">
                  <c:v>18792</c:v>
                </c:pt>
                <c:pt idx="617">
                  <c:v>18817</c:v>
                </c:pt>
                <c:pt idx="618">
                  <c:v>18853</c:v>
                </c:pt>
                <c:pt idx="619">
                  <c:v>18882</c:v>
                </c:pt>
                <c:pt idx="620">
                  <c:v>18915</c:v>
                </c:pt>
                <c:pt idx="621">
                  <c:v>18942</c:v>
                </c:pt>
                <c:pt idx="622">
                  <c:v>18972</c:v>
                </c:pt>
                <c:pt idx="623">
                  <c:v>19000</c:v>
                </c:pt>
                <c:pt idx="624">
                  <c:v>19035</c:v>
                </c:pt>
                <c:pt idx="625">
                  <c:v>19053</c:v>
                </c:pt>
                <c:pt idx="626">
                  <c:v>19073</c:v>
                </c:pt>
                <c:pt idx="627">
                  <c:v>19098</c:v>
                </c:pt>
                <c:pt idx="628">
                  <c:v>19136</c:v>
                </c:pt>
                <c:pt idx="629">
                  <c:v>19166</c:v>
                </c:pt>
                <c:pt idx="630">
                  <c:v>19194</c:v>
                </c:pt>
                <c:pt idx="631">
                  <c:v>19223</c:v>
                </c:pt>
                <c:pt idx="632">
                  <c:v>19257</c:v>
                </c:pt>
                <c:pt idx="633">
                  <c:v>19289</c:v>
                </c:pt>
                <c:pt idx="634">
                  <c:v>19305</c:v>
                </c:pt>
                <c:pt idx="635">
                  <c:v>19338</c:v>
                </c:pt>
                <c:pt idx="636">
                  <c:v>19363</c:v>
                </c:pt>
                <c:pt idx="637">
                  <c:v>19393</c:v>
                </c:pt>
                <c:pt idx="638">
                  <c:v>19421</c:v>
                </c:pt>
                <c:pt idx="639">
                  <c:v>19448</c:v>
                </c:pt>
                <c:pt idx="640">
                  <c:v>19472</c:v>
                </c:pt>
                <c:pt idx="641">
                  <c:v>19497</c:v>
                </c:pt>
                <c:pt idx="642">
                  <c:v>19515</c:v>
                </c:pt>
                <c:pt idx="643">
                  <c:v>19547</c:v>
                </c:pt>
                <c:pt idx="644">
                  <c:v>19577</c:v>
                </c:pt>
                <c:pt idx="645">
                  <c:v>19606</c:v>
                </c:pt>
                <c:pt idx="646">
                  <c:v>19634</c:v>
                </c:pt>
                <c:pt idx="647">
                  <c:v>19664</c:v>
                </c:pt>
                <c:pt idx="648">
                  <c:v>19683</c:v>
                </c:pt>
                <c:pt idx="649">
                  <c:v>19708</c:v>
                </c:pt>
                <c:pt idx="650">
                  <c:v>19738</c:v>
                </c:pt>
                <c:pt idx="651">
                  <c:v>19766</c:v>
                </c:pt>
                <c:pt idx="652">
                  <c:v>19795</c:v>
                </c:pt>
                <c:pt idx="653">
                  <c:v>19822</c:v>
                </c:pt>
                <c:pt idx="654">
                  <c:v>19847</c:v>
                </c:pt>
                <c:pt idx="655">
                  <c:v>19870</c:v>
                </c:pt>
                <c:pt idx="656">
                  <c:v>19891</c:v>
                </c:pt>
                <c:pt idx="657">
                  <c:v>19917</c:v>
                </c:pt>
                <c:pt idx="658">
                  <c:v>19943</c:v>
                </c:pt>
                <c:pt idx="659">
                  <c:v>19973</c:v>
                </c:pt>
                <c:pt idx="660">
                  <c:v>20007</c:v>
                </c:pt>
                <c:pt idx="661">
                  <c:v>20035</c:v>
                </c:pt>
                <c:pt idx="662">
                  <c:v>20068</c:v>
                </c:pt>
                <c:pt idx="663">
                  <c:v>20090</c:v>
                </c:pt>
                <c:pt idx="664">
                  <c:v>20124</c:v>
                </c:pt>
                <c:pt idx="665">
                  <c:v>20159</c:v>
                </c:pt>
                <c:pt idx="666">
                  <c:v>20183</c:v>
                </c:pt>
                <c:pt idx="667">
                  <c:v>20212</c:v>
                </c:pt>
                <c:pt idx="668">
                  <c:v>20236</c:v>
                </c:pt>
                <c:pt idx="669">
                  <c:v>20264</c:v>
                </c:pt>
                <c:pt idx="670">
                  <c:v>20293</c:v>
                </c:pt>
                <c:pt idx="671">
                  <c:v>20319</c:v>
                </c:pt>
                <c:pt idx="672">
                  <c:v>20351</c:v>
                </c:pt>
                <c:pt idx="673">
                  <c:v>20375</c:v>
                </c:pt>
                <c:pt idx="674">
                  <c:v>20392</c:v>
                </c:pt>
                <c:pt idx="675">
                  <c:v>20423</c:v>
                </c:pt>
                <c:pt idx="676">
                  <c:v>20445</c:v>
                </c:pt>
                <c:pt idx="677">
                  <c:v>20477</c:v>
                </c:pt>
                <c:pt idx="678">
                  <c:v>20504</c:v>
                </c:pt>
                <c:pt idx="679">
                  <c:v>20523</c:v>
                </c:pt>
                <c:pt idx="680">
                  <c:v>20547</c:v>
                </c:pt>
                <c:pt idx="681">
                  <c:v>20578</c:v>
                </c:pt>
                <c:pt idx="682">
                  <c:v>20598</c:v>
                </c:pt>
                <c:pt idx="683">
                  <c:v>20627</c:v>
                </c:pt>
                <c:pt idx="684">
                  <c:v>20648</c:v>
                </c:pt>
                <c:pt idx="685">
                  <c:v>20684</c:v>
                </c:pt>
                <c:pt idx="686">
                  <c:v>20707</c:v>
                </c:pt>
                <c:pt idx="687">
                  <c:v>20734</c:v>
                </c:pt>
                <c:pt idx="688">
                  <c:v>20763</c:v>
                </c:pt>
                <c:pt idx="689">
                  <c:v>20792</c:v>
                </c:pt>
                <c:pt idx="690">
                  <c:v>20819</c:v>
                </c:pt>
                <c:pt idx="691">
                  <c:v>20857</c:v>
                </c:pt>
                <c:pt idx="692">
                  <c:v>20876</c:v>
                </c:pt>
                <c:pt idx="693">
                  <c:v>20904</c:v>
                </c:pt>
                <c:pt idx="694">
                  <c:v>20940</c:v>
                </c:pt>
                <c:pt idx="695">
                  <c:v>20962</c:v>
                </c:pt>
                <c:pt idx="696">
                  <c:v>20993</c:v>
                </c:pt>
                <c:pt idx="697">
                  <c:v>21013</c:v>
                </c:pt>
                <c:pt idx="698">
                  <c:v>21039</c:v>
                </c:pt>
                <c:pt idx="699">
                  <c:v>21071</c:v>
                </c:pt>
                <c:pt idx="700">
                  <c:v>21097</c:v>
                </c:pt>
                <c:pt idx="701">
                  <c:v>21126</c:v>
                </c:pt>
                <c:pt idx="702">
                  <c:v>21159</c:v>
                </c:pt>
                <c:pt idx="703">
                  <c:v>21189</c:v>
                </c:pt>
                <c:pt idx="704">
                  <c:v>21219</c:v>
                </c:pt>
                <c:pt idx="705">
                  <c:v>21241</c:v>
                </c:pt>
                <c:pt idx="706">
                  <c:v>21260</c:v>
                </c:pt>
                <c:pt idx="707">
                  <c:v>21297</c:v>
                </c:pt>
                <c:pt idx="708">
                  <c:v>21331</c:v>
                </c:pt>
                <c:pt idx="709">
                  <c:v>21356</c:v>
                </c:pt>
                <c:pt idx="710">
                  <c:v>21383</c:v>
                </c:pt>
                <c:pt idx="711">
                  <c:v>21407</c:v>
                </c:pt>
                <c:pt idx="712">
                  <c:v>21435</c:v>
                </c:pt>
                <c:pt idx="713">
                  <c:v>21460</c:v>
                </c:pt>
                <c:pt idx="714">
                  <c:v>21484</c:v>
                </c:pt>
                <c:pt idx="715">
                  <c:v>21509</c:v>
                </c:pt>
                <c:pt idx="716">
                  <c:v>21543</c:v>
                </c:pt>
                <c:pt idx="717">
                  <c:v>21570</c:v>
                </c:pt>
                <c:pt idx="718">
                  <c:v>21610</c:v>
                </c:pt>
                <c:pt idx="719">
                  <c:v>21628</c:v>
                </c:pt>
                <c:pt idx="720">
                  <c:v>21662</c:v>
                </c:pt>
                <c:pt idx="721">
                  <c:v>21691</c:v>
                </c:pt>
                <c:pt idx="722">
                  <c:v>21724</c:v>
                </c:pt>
                <c:pt idx="723">
                  <c:v>21740</c:v>
                </c:pt>
                <c:pt idx="724">
                  <c:v>21778</c:v>
                </c:pt>
                <c:pt idx="725">
                  <c:v>21799</c:v>
                </c:pt>
                <c:pt idx="726">
                  <c:v>21820</c:v>
                </c:pt>
                <c:pt idx="727">
                  <c:v>21855</c:v>
                </c:pt>
                <c:pt idx="728">
                  <c:v>21883</c:v>
                </c:pt>
                <c:pt idx="729">
                  <c:v>21918</c:v>
                </c:pt>
                <c:pt idx="730">
                  <c:v>21943</c:v>
                </c:pt>
                <c:pt idx="731">
                  <c:v>21967</c:v>
                </c:pt>
                <c:pt idx="732">
                  <c:v>21997</c:v>
                </c:pt>
                <c:pt idx="733">
                  <c:v>22021</c:v>
                </c:pt>
                <c:pt idx="734">
                  <c:v>22035</c:v>
                </c:pt>
                <c:pt idx="735">
                  <c:v>22062</c:v>
                </c:pt>
                <c:pt idx="736">
                  <c:v>22097</c:v>
                </c:pt>
                <c:pt idx="737">
                  <c:v>22119</c:v>
                </c:pt>
                <c:pt idx="738">
                  <c:v>22142</c:v>
                </c:pt>
                <c:pt idx="739">
                  <c:v>22169</c:v>
                </c:pt>
                <c:pt idx="740">
                  <c:v>22200</c:v>
                </c:pt>
                <c:pt idx="741">
                  <c:v>22219</c:v>
                </c:pt>
                <c:pt idx="742">
                  <c:v>22250</c:v>
                </c:pt>
                <c:pt idx="743">
                  <c:v>22275</c:v>
                </c:pt>
                <c:pt idx="744">
                  <c:v>22306</c:v>
                </c:pt>
                <c:pt idx="745">
                  <c:v>22342</c:v>
                </c:pt>
                <c:pt idx="746">
                  <c:v>22372</c:v>
                </c:pt>
                <c:pt idx="747">
                  <c:v>22393</c:v>
                </c:pt>
                <c:pt idx="748">
                  <c:v>22422</c:v>
                </c:pt>
                <c:pt idx="749">
                  <c:v>22458</c:v>
                </c:pt>
                <c:pt idx="750">
                  <c:v>22486</c:v>
                </c:pt>
                <c:pt idx="751">
                  <c:v>22508</c:v>
                </c:pt>
                <c:pt idx="752">
                  <c:v>22533</c:v>
                </c:pt>
                <c:pt idx="753">
                  <c:v>22562</c:v>
                </c:pt>
                <c:pt idx="754">
                  <c:v>22592</c:v>
                </c:pt>
                <c:pt idx="755">
                  <c:v>22623</c:v>
                </c:pt>
                <c:pt idx="756">
                  <c:v>22648</c:v>
                </c:pt>
                <c:pt idx="757">
                  <c:v>22676</c:v>
                </c:pt>
                <c:pt idx="758">
                  <c:v>22702</c:v>
                </c:pt>
                <c:pt idx="759">
                  <c:v>22742</c:v>
                </c:pt>
                <c:pt idx="760">
                  <c:v>22766</c:v>
                </c:pt>
                <c:pt idx="761">
                  <c:v>22790</c:v>
                </c:pt>
                <c:pt idx="762">
                  <c:v>22821</c:v>
                </c:pt>
                <c:pt idx="763">
                  <c:v>22857</c:v>
                </c:pt>
                <c:pt idx="764">
                  <c:v>22891</c:v>
                </c:pt>
                <c:pt idx="765">
                  <c:v>22914</c:v>
                </c:pt>
                <c:pt idx="766">
                  <c:v>22932</c:v>
                </c:pt>
                <c:pt idx="767">
                  <c:v>22964</c:v>
                </c:pt>
                <c:pt idx="768">
                  <c:v>22996</c:v>
                </c:pt>
                <c:pt idx="769">
                  <c:v>23020</c:v>
                </c:pt>
                <c:pt idx="770">
                  <c:v>23047</c:v>
                </c:pt>
                <c:pt idx="771">
                  <c:v>23084</c:v>
                </c:pt>
                <c:pt idx="772">
                  <c:v>23112</c:v>
                </c:pt>
                <c:pt idx="773">
                  <c:v>23140</c:v>
                </c:pt>
                <c:pt idx="774">
                  <c:v>23170</c:v>
                </c:pt>
                <c:pt idx="775">
                  <c:v>23191</c:v>
                </c:pt>
                <c:pt idx="776">
                  <c:v>23211</c:v>
                </c:pt>
                <c:pt idx="777">
                  <c:v>23229</c:v>
                </c:pt>
                <c:pt idx="778">
                  <c:v>23254</c:v>
                </c:pt>
                <c:pt idx="779">
                  <c:v>23284</c:v>
                </c:pt>
                <c:pt idx="780">
                  <c:v>23311</c:v>
                </c:pt>
                <c:pt idx="781">
                  <c:v>23342</c:v>
                </c:pt>
                <c:pt idx="782">
                  <c:v>23378</c:v>
                </c:pt>
                <c:pt idx="783">
                  <c:v>23411</c:v>
                </c:pt>
                <c:pt idx="784">
                  <c:v>23443</c:v>
                </c:pt>
                <c:pt idx="785">
                  <c:v>23478</c:v>
                </c:pt>
                <c:pt idx="786">
                  <c:v>23494</c:v>
                </c:pt>
                <c:pt idx="787">
                  <c:v>23519</c:v>
                </c:pt>
                <c:pt idx="788">
                  <c:v>23544</c:v>
                </c:pt>
                <c:pt idx="789">
                  <c:v>23574</c:v>
                </c:pt>
                <c:pt idx="790">
                  <c:v>23599</c:v>
                </c:pt>
                <c:pt idx="791">
                  <c:v>23634</c:v>
                </c:pt>
                <c:pt idx="792">
                  <c:v>23666</c:v>
                </c:pt>
                <c:pt idx="793">
                  <c:v>23695</c:v>
                </c:pt>
                <c:pt idx="794">
                  <c:v>23727</c:v>
                </c:pt>
                <c:pt idx="795">
                  <c:v>23746</c:v>
                </c:pt>
                <c:pt idx="796">
                  <c:v>23773</c:v>
                </c:pt>
                <c:pt idx="797">
                  <c:v>23802</c:v>
                </c:pt>
                <c:pt idx="798">
                  <c:v>23827</c:v>
                </c:pt>
                <c:pt idx="799">
                  <c:v>23851</c:v>
                </c:pt>
                <c:pt idx="800">
                  <c:v>23887</c:v>
                </c:pt>
                <c:pt idx="801">
                  <c:v>23914</c:v>
                </c:pt>
                <c:pt idx="802">
                  <c:v>23943</c:v>
                </c:pt>
                <c:pt idx="803">
                  <c:v>23971</c:v>
                </c:pt>
                <c:pt idx="804">
                  <c:v>24006</c:v>
                </c:pt>
                <c:pt idx="805">
                  <c:v>24035</c:v>
                </c:pt>
                <c:pt idx="806">
                  <c:v>24062</c:v>
                </c:pt>
                <c:pt idx="807">
                  <c:v>24086</c:v>
                </c:pt>
                <c:pt idx="808">
                  <c:v>24115</c:v>
                </c:pt>
                <c:pt idx="809">
                  <c:v>24153</c:v>
                </c:pt>
                <c:pt idx="810">
                  <c:v>24183</c:v>
                </c:pt>
                <c:pt idx="811">
                  <c:v>24222</c:v>
                </c:pt>
                <c:pt idx="812">
                  <c:v>24246</c:v>
                </c:pt>
                <c:pt idx="813">
                  <c:v>24277</c:v>
                </c:pt>
                <c:pt idx="814">
                  <c:v>24306</c:v>
                </c:pt>
                <c:pt idx="815">
                  <c:v>24332</c:v>
                </c:pt>
                <c:pt idx="816">
                  <c:v>24355</c:v>
                </c:pt>
                <c:pt idx="817">
                  <c:v>24378</c:v>
                </c:pt>
                <c:pt idx="818">
                  <c:v>24397</c:v>
                </c:pt>
                <c:pt idx="819">
                  <c:v>24421</c:v>
                </c:pt>
                <c:pt idx="820">
                  <c:v>24451</c:v>
                </c:pt>
                <c:pt idx="821">
                  <c:v>24473</c:v>
                </c:pt>
                <c:pt idx="822">
                  <c:v>24504</c:v>
                </c:pt>
                <c:pt idx="823">
                  <c:v>24523</c:v>
                </c:pt>
                <c:pt idx="824">
                  <c:v>24547</c:v>
                </c:pt>
                <c:pt idx="825">
                  <c:v>24568</c:v>
                </c:pt>
                <c:pt idx="826">
                  <c:v>24598</c:v>
                </c:pt>
                <c:pt idx="827">
                  <c:v>24618</c:v>
                </c:pt>
                <c:pt idx="828">
                  <c:v>24647</c:v>
                </c:pt>
                <c:pt idx="829">
                  <c:v>24673</c:v>
                </c:pt>
                <c:pt idx="830">
                  <c:v>24702</c:v>
                </c:pt>
                <c:pt idx="831">
                  <c:v>24723</c:v>
                </c:pt>
                <c:pt idx="832">
                  <c:v>24748</c:v>
                </c:pt>
                <c:pt idx="833">
                  <c:v>24771</c:v>
                </c:pt>
                <c:pt idx="834">
                  <c:v>24799</c:v>
                </c:pt>
                <c:pt idx="835">
                  <c:v>24832</c:v>
                </c:pt>
                <c:pt idx="836">
                  <c:v>24854</c:v>
                </c:pt>
                <c:pt idx="837">
                  <c:v>24880</c:v>
                </c:pt>
                <c:pt idx="838">
                  <c:v>24904</c:v>
                </c:pt>
                <c:pt idx="839">
                  <c:v>24925</c:v>
                </c:pt>
                <c:pt idx="840">
                  <c:v>24946</c:v>
                </c:pt>
                <c:pt idx="841">
                  <c:v>24973</c:v>
                </c:pt>
                <c:pt idx="842">
                  <c:v>24995</c:v>
                </c:pt>
                <c:pt idx="843">
                  <c:v>25014</c:v>
                </c:pt>
                <c:pt idx="844">
                  <c:v>25038</c:v>
                </c:pt>
                <c:pt idx="845">
                  <c:v>25060</c:v>
                </c:pt>
                <c:pt idx="846">
                  <c:v>25093</c:v>
                </c:pt>
                <c:pt idx="847">
                  <c:v>25111</c:v>
                </c:pt>
                <c:pt idx="848">
                  <c:v>25148</c:v>
                </c:pt>
                <c:pt idx="849">
                  <c:v>25174</c:v>
                </c:pt>
                <c:pt idx="850">
                  <c:v>25207</c:v>
                </c:pt>
                <c:pt idx="851">
                  <c:v>25236</c:v>
                </c:pt>
                <c:pt idx="852">
                  <c:v>25260</c:v>
                </c:pt>
                <c:pt idx="853">
                  <c:v>25290</c:v>
                </c:pt>
                <c:pt idx="854">
                  <c:v>25321</c:v>
                </c:pt>
                <c:pt idx="855">
                  <c:v>25337</c:v>
                </c:pt>
                <c:pt idx="856">
                  <c:v>25360</c:v>
                </c:pt>
                <c:pt idx="857">
                  <c:v>25390</c:v>
                </c:pt>
                <c:pt idx="858">
                  <c:v>25422</c:v>
                </c:pt>
                <c:pt idx="859">
                  <c:v>25448</c:v>
                </c:pt>
                <c:pt idx="860">
                  <c:v>25470</c:v>
                </c:pt>
                <c:pt idx="861">
                  <c:v>25492</c:v>
                </c:pt>
                <c:pt idx="862">
                  <c:v>25522</c:v>
                </c:pt>
                <c:pt idx="863">
                  <c:v>25542</c:v>
                </c:pt>
                <c:pt idx="864">
                  <c:v>25566</c:v>
                </c:pt>
                <c:pt idx="865">
                  <c:v>25595</c:v>
                </c:pt>
                <c:pt idx="866">
                  <c:v>25615</c:v>
                </c:pt>
                <c:pt idx="867">
                  <c:v>25637</c:v>
                </c:pt>
                <c:pt idx="868">
                  <c:v>25664</c:v>
                </c:pt>
                <c:pt idx="869">
                  <c:v>25692</c:v>
                </c:pt>
                <c:pt idx="870">
                  <c:v>25710</c:v>
                </c:pt>
                <c:pt idx="871">
                  <c:v>25733</c:v>
                </c:pt>
                <c:pt idx="872">
                  <c:v>25754</c:v>
                </c:pt>
                <c:pt idx="873">
                  <c:v>25776</c:v>
                </c:pt>
                <c:pt idx="874">
                  <c:v>25805</c:v>
                </c:pt>
                <c:pt idx="875">
                  <c:v>25823</c:v>
                </c:pt>
                <c:pt idx="876">
                  <c:v>25850</c:v>
                </c:pt>
                <c:pt idx="877">
                  <c:v>25879</c:v>
                </c:pt>
                <c:pt idx="878">
                  <c:v>25904</c:v>
                </c:pt>
                <c:pt idx="879">
                  <c:v>25934</c:v>
                </c:pt>
                <c:pt idx="880">
                  <c:v>25967</c:v>
                </c:pt>
                <c:pt idx="881">
                  <c:v>25989</c:v>
                </c:pt>
                <c:pt idx="882">
                  <c:v>26013</c:v>
                </c:pt>
                <c:pt idx="883">
                  <c:v>26039</c:v>
                </c:pt>
                <c:pt idx="884">
                  <c:v>26061</c:v>
                </c:pt>
                <c:pt idx="885">
                  <c:v>26080</c:v>
                </c:pt>
                <c:pt idx="886">
                  <c:v>26105</c:v>
                </c:pt>
                <c:pt idx="887">
                  <c:v>26133</c:v>
                </c:pt>
                <c:pt idx="888">
                  <c:v>26170</c:v>
                </c:pt>
                <c:pt idx="889">
                  <c:v>26206</c:v>
                </c:pt>
                <c:pt idx="890">
                  <c:v>26238</c:v>
                </c:pt>
                <c:pt idx="891">
                  <c:v>26269</c:v>
                </c:pt>
                <c:pt idx="892">
                  <c:v>26300</c:v>
                </c:pt>
                <c:pt idx="893">
                  <c:v>26321</c:v>
                </c:pt>
                <c:pt idx="894">
                  <c:v>26350</c:v>
                </c:pt>
                <c:pt idx="895">
                  <c:v>26382</c:v>
                </c:pt>
                <c:pt idx="896">
                  <c:v>26412</c:v>
                </c:pt>
                <c:pt idx="897">
                  <c:v>26446</c:v>
                </c:pt>
                <c:pt idx="898">
                  <c:v>26483</c:v>
                </c:pt>
                <c:pt idx="899">
                  <c:v>26515</c:v>
                </c:pt>
                <c:pt idx="900">
                  <c:v>26529</c:v>
                </c:pt>
                <c:pt idx="901">
                  <c:v>26544</c:v>
                </c:pt>
                <c:pt idx="902">
                  <c:v>26575</c:v>
                </c:pt>
                <c:pt idx="903">
                  <c:v>26600</c:v>
                </c:pt>
                <c:pt idx="904">
                  <c:v>26629</c:v>
                </c:pt>
                <c:pt idx="905">
                  <c:v>26652</c:v>
                </c:pt>
                <c:pt idx="906">
                  <c:v>26678</c:v>
                </c:pt>
                <c:pt idx="907">
                  <c:v>26704</c:v>
                </c:pt>
                <c:pt idx="908">
                  <c:v>26727</c:v>
                </c:pt>
                <c:pt idx="909">
                  <c:v>26749</c:v>
                </c:pt>
                <c:pt idx="910">
                  <c:v>26771</c:v>
                </c:pt>
                <c:pt idx="911">
                  <c:v>26799</c:v>
                </c:pt>
                <c:pt idx="912">
                  <c:v>26822</c:v>
                </c:pt>
                <c:pt idx="913">
                  <c:v>26848</c:v>
                </c:pt>
                <c:pt idx="914">
                  <c:v>26876</c:v>
                </c:pt>
                <c:pt idx="915">
                  <c:v>26895</c:v>
                </c:pt>
                <c:pt idx="916">
                  <c:v>26913</c:v>
                </c:pt>
                <c:pt idx="917">
                  <c:v>26939</c:v>
                </c:pt>
                <c:pt idx="918">
                  <c:v>26972</c:v>
                </c:pt>
                <c:pt idx="919">
                  <c:v>26990</c:v>
                </c:pt>
                <c:pt idx="920">
                  <c:v>27009</c:v>
                </c:pt>
                <c:pt idx="921">
                  <c:v>27029</c:v>
                </c:pt>
                <c:pt idx="922">
                  <c:v>27057</c:v>
                </c:pt>
                <c:pt idx="923">
                  <c:v>27081</c:v>
                </c:pt>
                <c:pt idx="924">
                  <c:v>27099</c:v>
                </c:pt>
                <c:pt idx="925">
                  <c:v>27132</c:v>
                </c:pt>
                <c:pt idx="926">
                  <c:v>27152</c:v>
                </c:pt>
                <c:pt idx="927">
                  <c:v>27176</c:v>
                </c:pt>
                <c:pt idx="928">
                  <c:v>27197</c:v>
                </c:pt>
                <c:pt idx="929">
                  <c:v>27221</c:v>
                </c:pt>
                <c:pt idx="930">
                  <c:v>27242</c:v>
                </c:pt>
                <c:pt idx="931">
                  <c:v>27269</c:v>
                </c:pt>
                <c:pt idx="932">
                  <c:v>27293</c:v>
                </c:pt>
                <c:pt idx="933">
                  <c:v>27323</c:v>
                </c:pt>
                <c:pt idx="934">
                  <c:v>27343</c:v>
                </c:pt>
                <c:pt idx="935">
                  <c:v>27354</c:v>
                </c:pt>
                <c:pt idx="936">
                  <c:v>27380</c:v>
                </c:pt>
                <c:pt idx="937">
                  <c:v>27404</c:v>
                </c:pt>
                <c:pt idx="938">
                  <c:v>27432</c:v>
                </c:pt>
                <c:pt idx="939">
                  <c:v>27454</c:v>
                </c:pt>
                <c:pt idx="940">
                  <c:v>27482</c:v>
                </c:pt>
                <c:pt idx="941">
                  <c:v>27507</c:v>
                </c:pt>
                <c:pt idx="942">
                  <c:v>27530</c:v>
                </c:pt>
                <c:pt idx="943">
                  <c:v>27568</c:v>
                </c:pt>
                <c:pt idx="944">
                  <c:v>27600</c:v>
                </c:pt>
                <c:pt idx="945">
                  <c:v>27625</c:v>
                </c:pt>
                <c:pt idx="946">
                  <c:v>27652</c:v>
                </c:pt>
                <c:pt idx="947">
                  <c:v>27674</c:v>
                </c:pt>
                <c:pt idx="948">
                  <c:v>27689</c:v>
                </c:pt>
                <c:pt idx="949">
                  <c:v>27710</c:v>
                </c:pt>
                <c:pt idx="950">
                  <c:v>27730</c:v>
                </c:pt>
                <c:pt idx="951">
                  <c:v>27766</c:v>
                </c:pt>
                <c:pt idx="952">
                  <c:v>27786</c:v>
                </c:pt>
                <c:pt idx="953">
                  <c:v>27819</c:v>
                </c:pt>
                <c:pt idx="954">
                  <c:v>27846</c:v>
                </c:pt>
                <c:pt idx="955">
                  <c:v>27866</c:v>
                </c:pt>
                <c:pt idx="956">
                  <c:v>27894</c:v>
                </c:pt>
                <c:pt idx="957">
                  <c:v>27924</c:v>
                </c:pt>
                <c:pt idx="958">
                  <c:v>27948</c:v>
                </c:pt>
                <c:pt idx="959">
                  <c:v>27979</c:v>
                </c:pt>
                <c:pt idx="960">
                  <c:v>28009</c:v>
                </c:pt>
                <c:pt idx="961">
                  <c:v>28034</c:v>
                </c:pt>
                <c:pt idx="962">
                  <c:v>28055</c:v>
                </c:pt>
                <c:pt idx="963">
                  <c:v>28077</c:v>
                </c:pt>
                <c:pt idx="964">
                  <c:v>28106</c:v>
                </c:pt>
                <c:pt idx="965">
                  <c:v>28130</c:v>
                </c:pt>
                <c:pt idx="966">
                  <c:v>28163</c:v>
                </c:pt>
                <c:pt idx="967">
                  <c:v>28189</c:v>
                </c:pt>
                <c:pt idx="968">
                  <c:v>28217</c:v>
                </c:pt>
                <c:pt idx="969">
                  <c:v>28242</c:v>
                </c:pt>
                <c:pt idx="970">
                  <c:v>28264</c:v>
                </c:pt>
                <c:pt idx="971">
                  <c:v>28289</c:v>
                </c:pt>
                <c:pt idx="972">
                  <c:v>28310</c:v>
                </c:pt>
                <c:pt idx="973">
                  <c:v>28341</c:v>
                </c:pt>
                <c:pt idx="974">
                  <c:v>28370</c:v>
                </c:pt>
                <c:pt idx="975">
                  <c:v>28399</c:v>
                </c:pt>
                <c:pt idx="976">
                  <c:v>28429</c:v>
                </c:pt>
                <c:pt idx="977">
                  <c:v>28461</c:v>
                </c:pt>
                <c:pt idx="978">
                  <c:v>28474</c:v>
                </c:pt>
                <c:pt idx="979">
                  <c:v>28505</c:v>
                </c:pt>
                <c:pt idx="980">
                  <c:v>28526</c:v>
                </c:pt>
                <c:pt idx="981">
                  <c:v>28549</c:v>
                </c:pt>
                <c:pt idx="982">
                  <c:v>28581</c:v>
                </c:pt>
                <c:pt idx="983">
                  <c:v>28607</c:v>
                </c:pt>
                <c:pt idx="984">
                  <c:v>28628</c:v>
                </c:pt>
                <c:pt idx="985">
                  <c:v>28656</c:v>
                </c:pt>
                <c:pt idx="986">
                  <c:v>28676</c:v>
                </c:pt>
                <c:pt idx="987">
                  <c:v>28694</c:v>
                </c:pt>
                <c:pt idx="988">
                  <c:v>28716</c:v>
                </c:pt>
                <c:pt idx="989">
                  <c:v>28739</c:v>
                </c:pt>
                <c:pt idx="990">
                  <c:v>28764</c:v>
                </c:pt>
                <c:pt idx="991">
                  <c:v>28782</c:v>
                </c:pt>
                <c:pt idx="992">
                  <c:v>28804</c:v>
                </c:pt>
                <c:pt idx="993">
                  <c:v>28829</c:v>
                </c:pt>
                <c:pt idx="994">
                  <c:v>28851</c:v>
                </c:pt>
                <c:pt idx="995">
                  <c:v>28880</c:v>
                </c:pt>
                <c:pt idx="996">
                  <c:v>28892</c:v>
                </c:pt>
                <c:pt idx="997">
                  <c:v>28907</c:v>
                </c:pt>
                <c:pt idx="998">
                  <c:v>28928</c:v>
                </c:pt>
                <c:pt idx="999">
                  <c:v>28945</c:v>
                </c:pt>
                <c:pt idx="1000">
                  <c:v>28964</c:v>
                </c:pt>
                <c:pt idx="1001">
                  <c:v>28988</c:v>
                </c:pt>
                <c:pt idx="1002">
                  <c:v>29013</c:v>
                </c:pt>
                <c:pt idx="1003">
                  <c:v>29042</c:v>
                </c:pt>
                <c:pt idx="1004">
                  <c:v>29066</c:v>
                </c:pt>
                <c:pt idx="1005">
                  <c:v>29089</c:v>
                </c:pt>
                <c:pt idx="1006">
                  <c:v>29117</c:v>
                </c:pt>
                <c:pt idx="1007">
                  <c:v>29144</c:v>
                </c:pt>
                <c:pt idx="1008">
                  <c:v>29173</c:v>
                </c:pt>
                <c:pt idx="1009">
                  <c:v>29198</c:v>
                </c:pt>
                <c:pt idx="1010">
                  <c:v>29223</c:v>
                </c:pt>
                <c:pt idx="1011">
                  <c:v>29244</c:v>
                </c:pt>
                <c:pt idx="1012">
                  <c:v>29271</c:v>
                </c:pt>
                <c:pt idx="1013">
                  <c:v>29292</c:v>
                </c:pt>
                <c:pt idx="1014">
                  <c:v>29318</c:v>
                </c:pt>
                <c:pt idx="1015">
                  <c:v>29354</c:v>
                </c:pt>
                <c:pt idx="1016">
                  <c:v>29375</c:v>
                </c:pt>
                <c:pt idx="1017">
                  <c:v>29401</c:v>
                </c:pt>
                <c:pt idx="1018">
                  <c:v>29427</c:v>
                </c:pt>
                <c:pt idx="1019">
                  <c:v>29454</c:v>
                </c:pt>
                <c:pt idx="1020">
                  <c:v>29477</c:v>
                </c:pt>
                <c:pt idx="1021">
                  <c:v>29499</c:v>
                </c:pt>
                <c:pt idx="1022">
                  <c:v>29526</c:v>
                </c:pt>
                <c:pt idx="1023">
                  <c:v>29554</c:v>
                </c:pt>
                <c:pt idx="1024">
                  <c:v>29573</c:v>
                </c:pt>
                <c:pt idx="1025">
                  <c:v>29593</c:v>
                </c:pt>
                <c:pt idx="1026">
                  <c:v>29613</c:v>
                </c:pt>
                <c:pt idx="1027">
                  <c:v>29645</c:v>
                </c:pt>
                <c:pt idx="1028">
                  <c:v>29659</c:v>
                </c:pt>
                <c:pt idx="1029">
                  <c:v>29681</c:v>
                </c:pt>
                <c:pt idx="1030">
                  <c:v>29698</c:v>
                </c:pt>
                <c:pt idx="1031">
                  <c:v>29714</c:v>
                </c:pt>
                <c:pt idx="1032">
                  <c:v>29738</c:v>
                </c:pt>
                <c:pt idx="1033">
                  <c:v>29755</c:v>
                </c:pt>
                <c:pt idx="1034">
                  <c:v>29780</c:v>
                </c:pt>
                <c:pt idx="1035">
                  <c:v>29807</c:v>
                </c:pt>
                <c:pt idx="1036">
                  <c:v>29828</c:v>
                </c:pt>
                <c:pt idx="1037">
                  <c:v>29846</c:v>
                </c:pt>
                <c:pt idx="1038">
                  <c:v>29867</c:v>
                </c:pt>
                <c:pt idx="1039">
                  <c:v>29895</c:v>
                </c:pt>
                <c:pt idx="1040">
                  <c:v>29913</c:v>
                </c:pt>
                <c:pt idx="1041">
                  <c:v>29934</c:v>
                </c:pt>
                <c:pt idx="1042">
                  <c:v>29964</c:v>
                </c:pt>
                <c:pt idx="1043">
                  <c:v>29991</c:v>
                </c:pt>
                <c:pt idx="1044">
                  <c:v>30017</c:v>
                </c:pt>
                <c:pt idx="1045">
                  <c:v>30035</c:v>
                </c:pt>
                <c:pt idx="1046">
                  <c:v>30056</c:v>
                </c:pt>
                <c:pt idx="1047">
                  <c:v>30084</c:v>
                </c:pt>
                <c:pt idx="1048">
                  <c:v>30116</c:v>
                </c:pt>
                <c:pt idx="1049">
                  <c:v>30142</c:v>
                </c:pt>
                <c:pt idx="1050">
                  <c:v>30160</c:v>
                </c:pt>
                <c:pt idx="1051">
                  <c:v>30196</c:v>
                </c:pt>
                <c:pt idx="1052">
                  <c:v>30228</c:v>
                </c:pt>
                <c:pt idx="1053">
                  <c:v>30256</c:v>
                </c:pt>
                <c:pt idx="1054">
                  <c:v>30278</c:v>
                </c:pt>
                <c:pt idx="1055">
                  <c:v>30300</c:v>
                </c:pt>
                <c:pt idx="1056">
                  <c:v>30320</c:v>
                </c:pt>
                <c:pt idx="1057">
                  <c:v>30341</c:v>
                </c:pt>
                <c:pt idx="1058">
                  <c:v>30359</c:v>
                </c:pt>
                <c:pt idx="1059">
                  <c:v>30383</c:v>
                </c:pt>
                <c:pt idx="1060">
                  <c:v>30408</c:v>
                </c:pt>
                <c:pt idx="1061">
                  <c:v>30429</c:v>
                </c:pt>
                <c:pt idx="1062">
                  <c:v>30456</c:v>
                </c:pt>
                <c:pt idx="1063">
                  <c:v>30476</c:v>
                </c:pt>
                <c:pt idx="1064">
                  <c:v>30499</c:v>
                </c:pt>
                <c:pt idx="1065">
                  <c:v>30534</c:v>
                </c:pt>
                <c:pt idx="1066">
                  <c:v>30553</c:v>
                </c:pt>
                <c:pt idx="1067">
                  <c:v>30577</c:v>
                </c:pt>
                <c:pt idx="1068">
                  <c:v>30603</c:v>
                </c:pt>
                <c:pt idx="1069">
                  <c:v>30620</c:v>
                </c:pt>
                <c:pt idx="1070">
                  <c:v>30643</c:v>
                </c:pt>
                <c:pt idx="1071">
                  <c:v>30664</c:v>
                </c:pt>
                <c:pt idx="1072">
                  <c:v>30686</c:v>
                </c:pt>
                <c:pt idx="1073">
                  <c:v>30713</c:v>
                </c:pt>
                <c:pt idx="1074">
                  <c:v>30732</c:v>
                </c:pt>
                <c:pt idx="1075">
                  <c:v>30757</c:v>
                </c:pt>
                <c:pt idx="1076">
                  <c:v>30781</c:v>
                </c:pt>
                <c:pt idx="1077">
                  <c:v>30803</c:v>
                </c:pt>
                <c:pt idx="1078">
                  <c:v>30839</c:v>
                </c:pt>
                <c:pt idx="1079">
                  <c:v>30858</c:v>
                </c:pt>
                <c:pt idx="1080">
                  <c:v>30877</c:v>
                </c:pt>
                <c:pt idx="1081">
                  <c:v>30902</c:v>
                </c:pt>
                <c:pt idx="1082">
                  <c:v>30924</c:v>
                </c:pt>
                <c:pt idx="1083">
                  <c:v>30945</c:v>
                </c:pt>
                <c:pt idx="1084">
                  <c:v>30971</c:v>
                </c:pt>
                <c:pt idx="1085">
                  <c:v>31002</c:v>
                </c:pt>
                <c:pt idx="1086">
                  <c:v>31032</c:v>
                </c:pt>
                <c:pt idx="1087">
                  <c:v>31059</c:v>
                </c:pt>
                <c:pt idx="1088">
                  <c:v>31082</c:v>
                </c:pt>
                <c:pt idx="1089">
                  <c:v>31103</c:v>
                </c:pt>
                <c:pt idx="1090">
                  <c:v>31126</c:v>
                </c:pt>
                <c:pt idx="1091">
                  <c:v>31148</c:v>
                </c:pt>
                <c:pt idx="1092">
                  <c:v>31171</c:v>
                </c:pt>
                <c:pt idx="1093">
                  <c:v>31192</c:v>
                </c:pt>
                <c:pt idx="1094">
                  <c:v>31221</c:v>
                </c:pt>
                <c:pt idx="1095">
                  <c:v>31241</c:v>
                </c:pt>
                <c:pt idx="1096">
                  <c:v>31264</c:v>
                </c:pt>
                <c:pt idx="1097">
                  <c:v>31280</c:v>
                </c:pt>
                <c:pt idx="1098">
                  <c:v>31302</c:v>
                </c:pt>
                <c:pt idx="1099">
                  <c:v>31328</c:v>
                </c:pt>
                <c:pt idx="1100">
                  <c:v>31348</c:v>
                </c:pt>
                <c:pt idx="1101">
                  <c:v>31368</c:v>
                </c:pt>
                <c:pt idx="1102">
                  <c:v>31391</c:v>
                </c:pt>
                <c:pt idx="1103">
                  <c:v>31408</c:v>
                </c:pt>
                <c:pt idx="1104">
                  <c:v>31428</c:v>
                </c:pt>
                <c:pt idx="1105">
                  <c:v>31442</c:v>
                </c:pt>
                <c:pt idx="1106">
                  <c:v>31465</c:v>
                </c:pt>
                <c:pt idx="1107">
                  <c:v>31491</c:v>
                </c:pt>
                <c:pt idx="1108">
                  <c:v>31513</c:v>
                </c:pt>
                <c:pt idx="1109">
                  <c:v>31540</c:v>
                </c:pt>
                <c:pt idx="1110">
                  <c:v>31561</c:v>
                </c:pt>
                <c:pt idx="1111">
                  <c:v>31578</c:v>
                </c:pt>
                <c:pt idx="1112">
                  <c:v>31598</c:v>
                </c:pt>
                <c:pt idx="1113">
                  <c:v>31621</c:v>
                </c:pt>
                <c:pt idx="1114">
                  <c:v>31652</c:v>
                </c:pt>
                <c:pt idx="1115">
                  <c:v>31678</c:v>
                </c:pt>
                <c:pt idx="1116">
                  <c:v>31702</c:v>
                </c:pt>
                <c:pt idx="1117">
                  <c:v>31720</c:v>
                </c:pt>
                <c:pt idx="1118">
                  <c:v>31742</c:v>
                </c:pt>
                <c:pt idx="1119">
                  <c:v>31764</c:v>
                </c:pt>
                <c:pt idx="1120">
                  <c:v>31794</c:v>
                </c:pt>
                <c:pt idx="1121">
                  <c:v>31812</c:v>
                </c:pt>
                <c:pt idx="1122">
                  <c:v>31834</c:v>
                </c:pt>
                <c:pt idx="1123">
                  <c:v>31857</c:v>
                </c:pt>
                <c:pt idx="1124">
                  <c:v>31879</c:v>
                </c:pt>
                <c:pt idx="1125">
                  <c:v>31891</c:v>
                </c:pt>
                <c:pt idx="1126">
                  <c:v>31907</c:v>
                </c:pt>
                <c:pt idx="1127">
                  <c:v>31931</c:v>
                </c:pt>
                <c:pt idx="1128">
                  <c:v>31961</c:v>
                </c:pt>
                <c:pt idx="1129">
                  <c:v>31984</c:v>
                </c:pt>
                <c:pt idx="1130">
                  <c:v>32001</c:v>
                </c:pt>
                <c:pt idx="1131">
                  <c:v>32030</c:v>
                </c:pt>
                <c:pt idx="1132">
                  <c:v>32048</c:v>
                </c:pt>
                <c:pt idx="1133">
                  <c:v>32063</c:v>
                </c:pt>
                <c:pt idx="1134">
                  <c:v>32086</c:v>
                </c:pt>
                <c:pt idx="1135">
                  <c:v>32122</c:v>
                </c:pt>
                <c:pt idx="1136">
                  <c:v>32147</c:v>
                </c:pt>
                <c:pt idx="1137">
                  <c:v>32163</c:v>
                </c:pt>
                <c:pt idx="1138">
                  <c:v>32184</c:v>
                </c:pt>
                <c:pt idx="1139">
                  <c:v>32205</c:v>
                </c:pt>
                <c:pt idx="1140">
                  <c:v>32222</c:v>
                </c:pt>
                <c:pt idx="1141">
                  <c:v>32245</c:v>
                </c:pt>
                <c:pt idx="1142">
                  <c:v>32266</c:v>
                </c:pt>
                <c:pt idx="1143">
                  <c:v>32289</c:v>
                </c:pt>
                <c:pt idx="1144">
                  <c:v>32309</c:v>
                </c:pt>
                <c:pt idx="1145">
                  <c:v>32338</c:v>
                </c:pt>
                <c:pt idx="1146">
                  <c:v>32358</c:v>
                </c:pt>
                <c:pt idx="1147">
                  <c:v>32379</c:v>
                </c:pt>
                <c:pt idx="1148">
                  <c:v>32400</c:v>
                </c:pt>
                <c:pt idx="1149">
                  <c:v>32427</c:v>
                </c:pt>
                <c:pt idx="1150">
                  <c:v>32455</c:v>
                </c:pt>
                <c:pt idx="1151">
                  <c:v>32466</c:v>
                </c:pt>
                <c:pt idx="1152">
                  <c:v>32485</c:v>
                </c:pt>
                <c:pt idx="1153">
                  <c:v>32510</c:v>
                </c:pt>
                <c:pt idx="1154">
                  <c:v>32535</c:v>
                </c:pt>
                <c:pt idx="1155">
                  <c:v>32562</c:v>
                </c:pt>
                <c:pt idx="1156">
                  <c:v>32581</c:v>
                </c:pt>
                <c:pt idx="1157">
                  <c:v>32598</c:v>
                </c:pt>
                <c:pt idx="1158">
                  <c:v>32624</c:v>
                </c:pt>
                <c:pt idx="1159">
                  <c:v>32644</c:v>
                </c:pt>
                <c:pt idx="1160">
                  <c:v>32666</c:v>
                </c:pt>
                <c:pt idx="1161">
                  <c:v>32684</c:v>
                </c:pt>
                <c:pt idx="1162">
                  <c:v>32706</c:v>
                </c:pt>
                <c:pt idx="1163">
                  <c:v>32732</c:v>
                </c:pt>
                <c:pt idx="1164">
                  <c:v>32748</c:v>
                </c:pt>
                <c:pt idx="1165">
                  <c:v>32772</c:v>
                </c:pt>
                <c:pt idx="1166">
                  <c:v>32792</c:v>
                </c:pt>
                <c:pt idx="1167">
                  <c:v>32819</c:v>
                </c:pt>
                <c:pt idx="1168">
                  <c:v>32837</c:v>
                </c:pt>
                <c:pt idx="1169">
                  <c:v>32855</c:v>
                </c:pt>
                <c:pt idx="1170">
                  <c:v>32876</c:v>
                </c:pt>
                <c:pt idx="1171">
                  <c:v>32902</c:v>
                </c:pt>
                <c:pt idx="1172">
                  <c:v>32916</c:v>
                </c:pt>
                <c:pt idx="1173">
                  <c:v>32935</c:v>
                </c:pt>
                <c:pt idx="1174">
                  <c:v>32956</c:v>
                </c:pt>
                <c:pt idx="1175">
                  <c:v>32973</c:v>
                </c:pt>
                <c:pt idx="1176">
                  <c:v>32996</c:v>
                </c:pt>
                <c:pt idx="1177">
                  <c:v>33011</c:v>
                </c:pt>
                <c:pt idx="1178">
                  <c:v>33033</c:v>
                </c:pt>
                <c:pt idx="1179">
                  <c:v>33054</c:v>
                </c:pt>
                <c:pt idx="1180">
                  <c:v>33071</c:v>
                </c:pt>
                <c:pt idx="1181">
                  <c:v>33086</c:v>
                </c:pt>
                <c:pt idx="1182">
                  <c:v>33106</c:v>
                </c:pt>
                <c:pt idx="1183">
                  <c:v>33134</c:v>
                </c:pt>
                <c:pt idx="1184">
                  <c:v>33159</c:v>
                </c:pt>
                <c:pt idx="1185">
                  <c:v>33177</c:v>
                </c:pt>
                <c:pt idx="1186">
                  <c:v>33198</c:v>
                </c:pt>
                <c:pt idx="1187">
                  <c:v>33224</c:v>
                </c:pt>
                <c:pt idx="1188">
                  <c:v>33241</c:v>
                </c:pt>
                <c:pt idx="1189">
                  <c:v>33256</c:v>
                </c:pt>
                <c:pt idx="1190">
                  <c:v>33275</c:v>
                </c:pt>
                <c:pt idx="1191">
                  <c:v>33296</c:v>
                </c:pt>
                <c:pt idx="1192">
                  <c:v>33323</c:v>
                </c:pt>
                <c:pt idx="1193">
                  <c:v>33350</c:v>
                </c:pt>
                <c:pt idx="1194">
                  <c:v>33365</c:v>
                </c:pt>
                <c:pt idx="1195">
                  <c:v>33387</c:v>
                </c:pt>
                <c:pt idx="1196">
                  <c:v>33411</c:v>
                </c:pt>
                <c:pt idx="1197">
                  <c:v>33429</c:v>
                </c:pt>
                <c:pt idx="1198">
                  <c:v>33442</c:v>
                </c:pt>
                <c:pt idx="1199">
                  <c:v>33463</c:v>
                </c:pt>
                <c:pt idx="1200">
                  <c:v>33480</c:v>
                </c:pt>
                <c:pt idx="1201">
                  <c:v>33507</c:v>
                </c:pt>
                <c:pt idx="1202">
                  <c:v>33521</c:v>
                </c:pt>
                <c:pt idx="1203">
                  <c:v>33547</c:v>
                </c:pt>
                <c:pt idx="1204">
                  <c:v>33563</c:v>
                </c:pt>
                <c:pt idx="1205">
                  <c:v>33577</c:v>
                </c:pt>
                <c:pt idx="1206">
                  <c:v>33599</c:v>
                </c:pt>
                <c:pt idx="1207">
                  <c:v>33618</c:v>
                </c:pt>
                <c:pt idx="1208">
                  <c:v>33643</c:v>
                </c:pt>
                <c:pt idx="1209">
                  <c:v>33665</c:v>
                </c:pt>
                <c:pt idx="1210">
                  <c:v>33682</c:v>
                </c:pt>
                <c:pt idx="1211">
                  <c:v>33694</c:v>
                </c:pt>
                <c:pt idx="1212">
                  <c:v>33708</c:v>
                </c:pt>
                <c:pt idx="1213">
                  <c:v>33738</c:v>
                </c:pt>
                <c:pt idx="1214">
                  <c:v>33752</c:v>
                </c:pt>
                <c:pt idx="1215">
                  <c:v>33771</c:v>
                </c:pt>
                <c:pt idx="1216">
                  <c:v>33791</c:v>
                </c:pt>
                <c:pt idx="1217">
                  <c:v>33810</c:v>
                </c:pt>
                <c:pt idx="1218">
                  <c:v>33836</c:v>
                </c:pt>
                <c:pt idx="1219">
                  <c:v>33857</c:v>
                </c:pt>
                <c:pt idx="1220">
                  <c:v>33878</c:v>
                </c:pt>
                <c:pt idx="1221">
                  <c:v>33908</c:v>
                </c:pt>
                <c:pt idx="1222">
                  <c:v>33928</c:v>
                </c:pt>
                <c:pt idx="1223">
                  <c:v>33957</c:v>
                </c:pt>
                <c:pt idx="1224">
                  <c:v>33975</c:v>
                </c:pt>
                <c:pt idx="1225">
                  <c:v>33997</c:v>
                </c:pt>
                <c:pt idx="1226">
                  <c:v>34011</c:v>
                </c:pt>
                <c:pt idx="1227">
                  <c:v>34029</c:v>
                </c:pt>
                <c:pt idx="1228">
                  <c:v>34049</c:v>
                </c:pt>
                <c:pt idx="1229">
                  <c:v>34064</c:v>
                </c:pt>
                <c:pt idx="1230">
                  <c:v>34085</c:v>
                </c:pt>
                <c:pt idx="1231">
                  <c:v>34098</c:v>
                </c:pt>
                <c:pt idx="1232">
                  <c:v>34125</c:v>
                </c:pt>
                <c:pt idx="1233">
                  <c:v>34149</c:v>
                </c:pt>
                <c:pt idx="1234">
                  <c:v>34166</c:v>
                </c:pt>
                <c:pt idx="1235">
                  <c:v>34188</c:v>
                </c:pt>
                <c:pt idx="1236">
                  <c:v>34205</c:v>
                </c:pt>
                <c:pt idx="1237">
                  <c:v>34225</c:v>
                </c:pt>
                <c:pt idx="1238">
                  <c:v>34242</c:v>
                </c:pt>
                <c:pt idx="1239">
                  <c:v>34253</c:v>
                </c:pt>
                <c:pt idx="1240">
                  <c:v>34276</c:v>
                </c:pt>
                <c:pt idx="1241">
                  <c:v>34301</c:v>
                </c:pt>
                <c:pt idx="1242">
                  <c:v>34327</c:v>
                </c:pt>
                <c:pt idx="1243">
                  <c:v>34346</c:v>
                </c:pt>
                <c:pt idx="1244">
                  <c:v>34363</c:v>
                </c:pt>
                <c:pt idx="1245">
                  <c:v>34384</c:v>
                </c:pt>
                <c:pt idx="1246">
                  <c:v>34406</c:v>
                </c:pt>
                <c:pt idx="1247">
                  <c:v>34425</c:v>
                </c:pt>
                <c:pt idx="1248">
                  <c:v>34448</c:v>
                </c:pt>
                <c:pt idx="1249">
                  <c:v>34464</c:v>
                </c:pt>
                <c:pt idx="1250">
                  <c:v>34484</c:v>
                </c:pt>
                <c:pt idx="1251">
                  <c:v>34508</c:v>
                </c:pt>
                <c:pt idx="1252">
                  <c:v>34529</c:v>
                </c:pt>
                <c:pt idx="1253">
                  <c:v>34546</c:v>
                </c:pt>
                <c:pt idx="1254">
                  <c:v>34567</c:v>
                </c:pt>
                <c:pt idx="1255">
                  <c:v>34580</c:v>
                </c:pt>
                <c:pt idx="1256">
                  <c:v>34598</c:v>
                </c:pt>
                <c:pt idx="1257">
                  <c:v>34615</c:v>
                </c:pt>
                <c:pt idx="1258">
                  <c:v>34636</c:v>
                </c:pt>
                <c:pt idx="1259">
                  <c:v>34657</c:v>
                </c:pt>
                <c:pt idx="1260">
                  <c:v>34673</c:v>
                </c:pt>
                <c:pt idx="1261">
                  <c:v>34688</c:v>
                </c:pt>
                <c:pt idx="1262">
                  <c:v>34701</c:v>
                </c:pt>
                <c:pt idx="1263">
                  <c:v>34721</c:v>
                </c:pt>
                <c:pt idx="1264">
                  <c:v>34738</c:v>
                </c:pt>
                <c:pt idx="1265">
                  <c:v>34757</c:v>
                </c:pt>
                <c:pt idx="1266">
                  <c:v>34780</c:v>
                </c:pt>
                <c:pt idx="1267">
                  <c:v>34800</c:v>
                </c:pt>
                <c:pt idx="1268">
                  <c:v>34817</c:v>
                </c:pt>
                <c:pt idx="1269">
                  <c:v>34839</c:v>
                </c:pt>
                <c:pt idx="1270">
                  <c:v>34854</c:v>
                </c:pt>
                <c:pt idx="1271">
                  <c:v>34875</c:v>
                </c:pt>
                <c:pt idx="1272">
                  <c:v>34893</c:v>
                </c:pt>
                <c:pt idx="1273">
                  <c:v>34909</c:v>
                </c:pt>
                <c:pt idx="1274">
                  <c:v>34927</c:v>
                </c:pt>
                <c:pt idx="1275">
                  <c:v>34950</c:v>
                </c:pt>
                <c:pt idx="1276">
                  <c:v>34976</c:v>
                </c:pt>
                <c:pt idx="1277">
                  <c:v>34999</c:v>
                </c:pt>
                <c:pt idx="1278">
                  <c:v>35016</c:v>
                </c:pt>
                <c:pt idx="1279">
                  <c:v>35039</c:v>
                </c:pt>
                <c:pt idx="1280">
                  <c:v>35049</c:v>
                </c:pt>
                <c:pt idx="1281">
                  <c:v>35070</c:v>
                </c:pt>
                <c:pt idx="1282">
                  <c:v>35087</c:v>
                </c:pt>
                <c:pt idx="1283">
                  <c:v>35104</c:v>
                </c:pt>
                <c:pt idx="1284">
                  <c:v>35127</c:v>
                </c:pt>
                <c:pt idx="1285">
                  <c:v>35143</c:v>
                </c:pt>
                <c:pt idx="1286">
                  <c:v>35161</c:v>
                </c:pt>
                <c:pt idx="1287">
                  <c:v>35182</c:v>
                </c:pt>
                <c:pt idx="1288">
                  <c:v>35202</c:v>
                </c:pt>
                <c:pt idx="1289">
                  <c:v>35215</c:v>
                </c:pt>
                <c:pt idx="1290">
                  <c:v>35231</c:v>
                </c:pt>
                <c:pt idx="1291">
                  <c:v>35256</c:v>
                </c:pt>
                <c:pt idx="1292">
                  <c:v>35269</c:v>
                </c:pt>
                <c:pt idx="1293">
                  <c:v>35287</c:v>
                </c:pt>
                <c:pt idx="1294">
                  <c:v>35298</c:v>
                </c:pt>
                <c:pt idx="1295">
                  <c:v>35306</c:v>
                </c:pt>
                <c:pt idx="1296">
                  <c:v>35323</c:v>
                </c:pt>
                <c:pt idx="1297">
                  <c:v>35337</c:v>
                </c:pt>
                <c:pt idx="1298">
                  <c:v>35350</c:v>
                </c:pt>
                <c:pt idx="1299">
                  <c:v>35372</c:v>
                </c:pt>
                <c:pt idx="1300">
                  <c:v>35392</c:v>
                </c:pt>
                <c:pt idx="1301">
                  <c:v>35408</c:v>
                </c:pt>
                <c:pt idx="1302">
                  <c:v>35425</c:v>
                </c:pt>
                <c:pt idx="1303">
                  <c:v>35436</c:v>
                </c:pt>
                <c:pt idx="1304">
                  <c:v>35449</c:v>
                </c:pt>
                <c:pt idx="1305">
                  <c:v>35475</c:v>
                </c:pt>
                <c:pt idx="1306">
                  <c:v>35493</c:v>
                </c:pt>
                <c:pt idx="1307">
                  <c:v>35506</c:v>
                </c:pt>
                <c:pt idx="1308">
                  <c:v>35517</c:v>
                </c:pt>
                <c:pt idx="1309">
                  <c:v>35536</c:v>
                </c:pt>
                <c:pt idx="1310">
                  <c:v>35552</c:v>
                </c:pt>
                <c:pt idx="1311">
                  <c:v>35570</c:v>
                </c:pt>
                <c:pt idx="1312">
                  <c:v>35588</c:v>
                </c:pt>
                <c:pt idx="1313">
                  <c:v>35603</c:v>
                </c:pt>
                <c:pt idx="1314">
                  <c:v>35629</c:v>
                </c:pt>
                <c:pt idx="1315">
                  <c:v>35648</c:v>
                </c:pt>
                <c:pt idx="1316">
                  <c:v>35674</c:v>
                </c:pt>
                <c:pt idx="1317">
                  <c:v>35697</c:v>
                </c:pt>
                <c:pt idx="1318">
                  <c:v>35714</c:v>
                </c:pt>
                <c:pt idx="1319">
                  <c:v>35733</c:v>
                </c:pt>
                <c:pt idx="1320">
                  <c:v>35750</c:v>
                </c:pt>
                <c:pt idx="1321">
                  <c:v>35777</c:v>
                </c:pt>
                <c:pt idx="1322">
                  <c:v>35793</c:v>
                </c:pt>
                <c:pt idx="1323">
                  <c:v>35816</c:v>
                </c:pt>
                <c:pt idx="1324">
                  <c:v>35831</c:v>
                </c:pt>
                <c:pt idx="1325">
                  <c:v>35849</c:v>
                </c:pt>
                <c:pt idx="1326">
                  <c:v>35858</c:v>
                </c:pt>
                <c:pt idx="1327">
                  <c:v>35874</c:v>
                </c:pt>
                <c:pt idx="1328">
                  <c:v>35894</c:v>
                </c:pt>
                <c:pt idx="1329">
                  <c:v>35917</c:v>
                </c:pt>
                <c:pt idx="1330">
                  <c:v>35945</c:v>
                </c:pt>
                <c:pt idx="1331">
                  <c:v>35970</c:v>
                </c:pt>
                <c:pt idx="1332">
                  <c:v>35988</c:v>
                </c:pt>
                <c:pt idx="1333">
                  <c:v>36002</c:v>
                </c:pt>
                <c:pt idx="1334">
                  <c:v>36033</c:v>
                </c:pt>
                <c:pt idx="1335">
                  <c:v>36051</c:v>
                </c:pt>
                <c:pt idx="1336">
                  <c:v>36070</c:v>
                </c:pt>
                <c:pt idx="1337">
                  <c:v>36090</c:v>
                </c:pt>
                <c:pt idx="1338">
                  <c:v>36108</c:v>
                </c:pt>
                <c:pt idx="1339">
                  <c:v>36126</c:v>
                </c:pt>
                <c:pt idx="1340">
                  <c:v>36149</c:v>
                </c:pt>
                <c:pt idx="1341">
                  <c:v>36164</c:v>
                </c:pt>
                <c:pt idx="1342">
                  <c:v>36186</c:v>
                </c:pt>
                <c:pt idx="1343">
                  <c:v>36204</c:v>
                </c:pt>
                <c:pt idx="1344">
                  <c:v>36219</c:v>
                </c:pt>
                <c:pt idx="1345">
                  <c:v>36236</c:v>
                </c:pt>
                <c:pt idx="1346">
                  <c:v>36251</c:v>
                </c:pt>
                <c:pt idx="1347">
                  <c:v>36274</c:v>
                </c:pt>
                <c:pt idx="1348">
                  <c:v>36296</c:v>
                </c:pt>
                <c:pt idx="1349">
                  <c:v>36313</c:v>
                </c:pt>
                <c:pt idx="1350">
                  <c:v>36323</c:v>
                </c:pt>
                <c:pt idx="1351">
                  <c:v>36338</c:v>
                </c:pt>
                <c:pt idx="1352">
                  <c:v>36355</c:v>
                </c:pt>
                <c:pt idx="1353">
                  <c:v>36373</c:v>
                </c:pt>
                <c:pt idx="1354">
                  <c:v>36383</c:v>
                </c:pt>
                <c:pt idx="1355">
                  <c:v>36399</c:v>
                </c:pt>
                <c:pt idx="1356">
                  <c:v>36413</c:v>
                </c:pt>
                <c:pt idx="1357">
                  <c:v>36423</c:v>
                </c:pt>
                <c:pt idx="1358">
                  <c:v>36444</c:v>
                </c:pt>
                <c:pt idx="1359">
                  <c:v>36460</c:v>
                </c:pt>
                <c:pt idx="1360">
                  <c:v>36478</c:v>
                </c:pt>
                <c:pt idx="1361">
                  <c:v>36493</c:v>
                </c:pt>
                <c:pt idx="1362">
                  <c:v>36508</c:v>
                </c:pt>
                <c:pt idx="1363">
                  <c:v>36528</c:v>
                </c:pt>
                <c:pt idx="1364">
                  <c:v>36545</c:v>
                </c:pt>
                <c:pt idx="1365">
                  <c:v>36556</c:v>
                </c:pt>
                <c:pt idx="1366">
                  <c:v>36573</c:v>
                </c:pt>
                <c:pt idx="1367">
                  <c:v>36592</c:v>
                </c:pt>
                <c:pt idx="1368">
                  <c:v>36607</c:v>
                </c:pt>
                <c:pt idx="1369">
                  <c:v>36625</c:v>
                </c:pt>
                <c:pt idx="1370">
                  <c:v>36635</c:v>
                </c:pt>
                <c:pt idx="1371">
                  <c:v>36657</c:v>
                </c:pt>
                <c:pt idx="1372">
                  <c:v>36671</c:v>
                </c:pt>
                <c:pt idx="1373">
                  <c:v>36684</c:v>
                </c:pt>
                <c:pt idx="1374">
                  <c:v>36709</c:v>
                </c:pt>
                <c:pt idx="1375">
                  <c:v>36725</c:v>
                </c:pt>
                <c:pt idx="1376">
                  <c:v>36750</c:v>
                </c:pt>
                <c:pt idx="1377">
                  <c:v>36769</c:v>
                </c:pt>
                <c:pt idx="1378">
                  <c:v>36788</c:v>
                </c:pt>
                <c:pt idx="1379">
                  <c:v>36803</c:v>
                </c:pt>
                <c:pt idx="1380">
                  <c:v>36814</c:v>
                </c:pt>
                <c:pt idx="1381">
                  <c:v>36833</c:v>
                </c:pt>
                <c:pt idx="1382">
                  <c:v>36850</c:v>
                </c:pt>
                <c:pt idx="1383">
                  <c:v>36871</c:v>
                </c:pt>
                <c:pt idx="1384">
                  <c:v>36892</c:v>
                </c:pt>
                <c:pt idx="1385">
                  <c:v>36906</c:v>
                </c:pt>
                <c:pt idx="1386">
                  <c:v>36916</c:v>
                </c:pt>
                <c:pt idx="1387">
                  <c:v>36930</c:v>
                </c:pt>
                <c:pt idx="1388">
                  <c:v>36944</c:v>
                </c:pt>
                <c:pt idx="1389">
                  <c:v>36957</c:v>
                </c:pt>
                <c:pt idx="1390">
                  <c:v>36970</c:v>
                </c:pt>
                <c:pt idx="1391">
                  <c:v>36988</c:v>
                </c:pt>
                <c:pt idx="1392">
                  <c:v>37003</c:v>
                </c:pt>
                <c:pt idx="1393">
                  <c:v>37027</c:v>
                </c:pt>
                <c:pt idx="1394">
                  <c:v>37045</c:v>
                </c:pt>
                <c:pt idx="1395">
                  <c:v>37058</c:v>
                </c:pt>
                <c:pt idx="1396">
                  <c:v>37083</c:v>
                </c:pt>
                <c:pt idx="1397">
                  <c:v>37096</c:v>
                </c:pt>
                <c:pt idx="1398">
                  <c:v>37109</c:v>
                </c:pt>
                <c:pt idx="1399">
                  <c:v>37124</c:v>
                </c:pt>
                <c:pt idx="1400">
                  <c:v>37144</c:v>
                </c:pt>
                <c:pt idx="1401">
                  <c:v>37162</c:v>
                </c:pt>
                <c:pt idx="1402">
                  <c:v>37178</c:v>
                </c:pt>
                <c:pt idx="1403">
                  <c:v>37197</c:v>
                </c:pt>
                <c:pt idx="1404">
                  <c:v>37216</c:v>
                </c:pt>
                <c:pt idx="1405">
                  <c:v>37231</c:v>
                </c:pt>
                <c:pt idx="1406">
                  <c:v>37246</c:v>
                </c:pt>
                <c:pt idx="1407">
                  <c:v>37258</c:v>
                </c:pt>
                <c:pt idx="1408">
                  <c:v>37274</c:v>
                </c:pt>
                <c:pt idx="1409">
                  <c:v>37292</c:v>
                </c:pt>
                <c:pt idx="1410">
                  <c:v>37306</c:v>
                </c:pt>
                <c:pt idx="1411">
                  <c:v>37323</c:v>
                </c:pt>
                <c:pt idx="1412">
                  <c:v>37331</c:v>
                </c:pt>
                <c:pt idx="1413">
                  <c:v>37353</c:v>
                </c:pt>
                <c:pt idx="1414">
                  <c:v>37368</c:v>
                </c:pt>
                <c:pt idx="1415">
                  <c:v>37378</c:v>
                </c:pt>
                <c:pt idx="1416">
                  <c:v>37394</c:v>
                </c:pt>
                <c:pt idx="1417">
                  <c:v>37409</c:v>
                </c:pt>
                <c:pt idx="1418">
                  <c:v>37425</c:v>
                </c:pt>
                <c:pt idx="1419">
                  <c:v>37441</c:v>
                </c:pt>
                <c:pt idx="1420">
                  <c:v>37457</c:v>
                </c:pt>
                <c:pt idx="1421">
                  <c:v>37472</c:v>
                </c:pt>
                <c:pt idx="1422">
                  <c:v>37499</c:v>
                </c:pt>
                <c:pt idx="1423">
                  <c:v>37510</c:v>
                </c:pt>
                <c:pt idx="1424">
                  <c:v>37532</c:v>
                </c:pt>
                <c:pt idx="1425">
                  <c:v>37549</c:v>
                </c:pt>
                <c:pt idx="1426">
                  <c:v>37567</c:v>
                </c:pt>
                <c:pt idx="1427">
                  <c:v>37580</c:v>
                </c:pt>
                <c:pt idx="1428">
                  <c:v>37598</c:v>
                </c:pt>
                <c:pt idx="1429">
                  <c:v>37614</c:v>
                </c:pt>
                <c:pt idx="1430">
                  <c:v>37628</c:v>
                </c:pt>
                <c:pt idx="1431">
                  <c:v>37644</c:v>
                </c:pt>
                <c:pt idx="1432">
                  <c:v>37661</c:v>
                </c:pt>
                <c:pt idx="1433">
                  <c:v>37674</c:v>
                </c:pt>
                <c:pt idx="1434">
                  <c:v>37691</c:v>
                </c:pt>
                <c:pt idx="1435">
                  <c:v>37707</c:v>
                </c:pt>
                <c:pt idx="1436">
                  <c:v>37724</c:v>
                </c:pt>
                <c:pt idx="1437">
                  <c:v>37746</c:v>
                </c:pt>
                <c:pt idx="1438">
                  <c:v>37760</c:v>
                </c:pt>
                <c:pt idx="1439">
                  <c:v>37771</c:v>
                </c:pt>
                <c:pt idx="1440">
                  <c:v>37782</c:v>
                </c:pt>
                <c:pt idx="1441">
                  <c:v>37796</c:v>
                </c:pt>
                <c:pt idx="1442">
                  <c:v>37815</c:v>
                </c:pt>
                <c:pt idx="1443">
                  <c:v>37828</c:v>
                </c:pt>
                <c:pt idx="1444">
                  <c:v>37850</c:v>
                </c:pt>
                <c:pt idx="1445">
                  <c:v>37859</c:v>
                </c:pt>
                <c:pt idx="1446">
                  <c:v>37874</c:v>
                </c:pt>
                <c:pt idx="1447">
                  <c:v>37887</c:v>
                </c:pt>
                <c:pt idx="1448">
                  <c:v>37907</c:v>
                </c:pt>
                <c:pt idx="1449">
                  <c:v>37923</c:v>
                </c:pt>
                <c:pt idx="1450">
                  <c:v>37942</c:v>
                </c:pt>
                <c:pt idx="1451">
                  <c:v>37959</c:v>
                </c:pt>
                <c:pt idx="1452">
                  <c:v>37976</c:v>
                </c:pt>
                <c:pt idx="1453">
                  <c:v>37998</c:v>
                </c:pt>
                <c:pt idx="1454">
                  <c:v>38013</c:v>
                </c:pt>
                <c:pt idx="1455">
                  <c:v>38037</c:v>
                </c:pt>
                <c:pt idx="1456">
                  <c:v>38052</c:v>
                </c:pt>
                <c:pt idx="1457">
                  <c:v>38075</c:v>
                </c:pt>
                <c:pt idx="1458">
                  <c:v>38088</c:v>
                </c:pt>
                <c:pt idx="1459">
                  <c:v>38106</c:v>
                </c:pt>
                <c:pt idx="1460">
                  <c:v>38125</c:v>
                </c:pt>
                <c:pt idx="1461">
                  <c:v>38146</c:v>
                </c:pt>
                <c:pt idx="1462">
                  <c:v>38162</c:v>
                </c:pt>
                <c:pt idx="1463">
                  <c:v>38177</c:v>
                </c:pt>
                <c:pt idx="1464">
                  <c:v>38191</c:v>
                </c:pt>
                <c:pt idx="1465">
                  <c:v>38206</c:v>
                </c:pt>
                <c:pt idx="1466">
                  <c:v>38223</c:v>
                </c:pt>
                <c:pt idx="1467">
                  <c:v>38239</c:v>
                </c:pt>
                <c:pt idx="1468">
                  <c:v>38250</c:v>
                </c:pt>
                <c:pt idx="1469">
                  <c:v>38267</c:v>
                </c:pt>
                <c:pt idx="1470">
                  <c:v>38291</c:v>
                </c:pt>
                <c:pt idx="1471">
                  <c:v>38304</c:v>
                </c:pt>
                <c:pt idx="1472">
                  <c:v>38330</c:v>
                </c:pt>
                <c:pt idx="1473">
                  <c:v>38348</c:v>
                </c:pt>
                <c:pt idx="1474">
                  <c:v>38368</c:v>
                </c:pt>
                <c:pt idx="1475">
                  <c:v>38386</c:v>
                </c:pt>
                <c:pt idx="1476">
                  <c:v>38406</c:v>
                </c:pt>
                <c:pt idx="1477">
                  <c:v>38422</c:v>
                </c:pt>
                <c:pt idx="1478">
                  <c:v>38432</c:v>
                </c:pt>
                <c:pt idx="1479">
                  <c:v>38445</c:v>
                </c:pt>
                <c:pt idx="1480">
                  <c:v>38464</c:v>
                </c:pt>
                <c:pt idx="1481">
                  <c:v>38478</c:v>
                </c:pt>
                <c:pt idx="1482">
                  <c:v>38494</c:v>
                </c:pt>
                <c:pt idx="1483">
                  <c:v>38514</c:v>
                </c:pt>
                <c:pt idx="1484">
                  <c:v>38530</c:v>
                </c:pt>
                <c:pt idx="1485">
                  <c:v>38543</c:v>
                </c:pt>
                <c:pt idx="1486">
                  <c:v>38559</c:v>
                </c:pt>
                <c:pt idx="1487">
                  <c:v>38579</c:v>
                </c:pt>
                <c:pt idx="1488">
                  <c:v>38594</c:v>
                </c:pt>
                <c:pt idx="1489">
                  <c:v>38617</c:v>
                </c:pt>
                <c:pt idx="1490">
                  <c:v>38632</c:v>
                </c:pt>
                <c:pt idx="1491">
                  <c:v>38655</c:v>
                </c:pt>
                <c:pt idx="1492">
                  <c:v>38666</c:v>
                </c:pt>
                <c:pt idx="1493">
                  <c:v>38680</c:v>
                </c:pt>
                <c:pt idx="1494">
                  <c:v>38699</c:v>
                </c:pt>
                <c:pt idx="1495">
                  <c:v>38713</c:v>
                </c:pt>
                <c:pt idx="1496">
                  <c:v>38723</c:v>
                </c:pt>
                <c:pt idx="1497">
                  <c:v>38735</c:v>
                </c:pt>
                <c:pt idx="1498">
                  <c:v>38751</c:v>
                </c:pt>
                <c:pt idx="1499">
                  <c:v>38767</c:v>
                </c:pt>
                <c:pt idx="1500">
                  <c:v>38787</c:v>
                </c:pt>
                <c:pt idx="1501">
                  <c:v>38803</c:v>
                </c:pt>
                <c:pt idx="1502">
                  <c:v>38815</c:v>
                </c:pt>
                <c:pt idx="1503">
                  <c:v>38836</c:v>
                </c:pt>
                <c:pt idx="1504">
                  <c:v>38851</c:v>
                </c:pt>
                <c:pt idx="1505">
                  <c:v>38867</c:v>
                </c:pt>
                <c:pt idx="1506">
                  <c:v>38880</c:v>
                </c:pt>
                <c:pt idx="1507">
                  <c:v>38895</c:v>
                </c:pt>
                <c:pt idx="1508">
                  <c:v>38911</c:v>
                </c:pt>
                <c:pt idx="1509">
                  <c:v>38922</c:v>
                </c:pt>
                <c:pt idx="1510">
                  <c:v>38930</c:v>
                </c:pt>
                <c:pt idx="1511">
                  <c:v>38944</c:v>
                </c:pt>
                <c:pt idx="1512">
                  <c:v>38960</c:v>
                </c:pt>
                <c:pt idx="1513">
                  <c:v>38975</c:v>
                </c:pt>
                <c:pt idx="1514">
                  <c:v>38991</c:v>
                </c:pt>
                <c:pt idx="1515">
                  <c:v>39010</c:v>
                </c:pt>
                <c:pt idx="1516">
                  <c:v>39026</c:v>
                </c:pt>
                <c:pt idx="1517">
                  <c:v>39039</c:v>
                </c:pt>
                <c:pt idx="1518">
                  <c:v>39058</c:v>
                </c:pt>
                <c:pt idx="1519">
                  <c:v>39070</c:v>
                </c:pt>
                <c:pt idx="1520">
                  <c:v>39086</c:v>
                </c:pt>
                <c:pt idx="1521">
                  <c:v>39106</c:v>
                </c:pt>
                <c:pt idx="1522">
                  <c:v>39123</c:v>
                </c:pt>
                <c:pt idx="1523">
                  <c:v>39135</c:v>
                </c:pt>
                <c:pt idx="1524">
                  <c:v>39141</c:v>
                </c:pt>
                <c:pt idx="1525">
                  <c:v>39152</c:v>
                </c:pt>
                <c:pt idx="1526">
                  <c:v>39166</c:v>
                </c:pt>
                <c:pt idx="1527">
                  <c:v>39178</c:v>
                </c:pt>
                <c:pt idx="1528">
                  <c:v>39187</c:v>
                </c:pt>
                <c:pt idx="1529">
                  <c:v>39200</c:v>
                </c:pt>
                <c:pt idx="1530">
                  <c:v>39216</c:v>
                </c:pt>
                <c:pt idx="1531">
                  <c:v>39231</c:v>
                </c:pt>
                <c:pt idx="1532">
                  <c:v>39243</c:v>
                </c:pt>
                <c:pt idx="1533">
                  <c:v>39258</c:v>
                </c:pt>
                <c:pt idx="1534">
                  <c:v>39272</c:v>
                </c:pt>
                <c:pt idx="1535">
                  <c:v>39284</c:v>
                </c:pt>
                <c:pt idx="1536">
                  <c:v>39296</c:v>
                </c:pt>
                <c:pt idx="1537">
                  <c:v>39313</c:v>
                </c:pt>
                <c:pt idx="1538">
                  <c:v>39323</c:v>
                </c:pt>
                <c:pt idx="1539">
                  <c:v>39339</c:v>
                </c:pt>
                <c:pt idx="1540">
                  <c:v>39348</c:v>
                </c:pt>
                <c:pt idx="1541">
                  <c:v>39367</c:v>
                </c:pt>
                <c:pt idx="1542">
                  <c:v>39384</c:v>
                </c:pt>
                <c:pt idx="1543">
                  <c:v>39393</c:v>
                </c:pt>
                <c:pt idx="1544">
                  <c:v>39403</c:v>
                </c:pt>
                <c:pt idx="1545">
                  <c:v>39421</c:v>
                </c:pt>
                <c:pt idx="1546">
                  <c:v>39435</c:v>
                </c:pt>
                <c:pt idx="1547">
                  <c:v>39450</c:v>
                </c:pt>
                <c:pt idx="1548">
                  <c:v>39466</c:v>
                </c:pt>
                <c:pt idx="1549">
                  <c:v>39483</c:v>
                </c:pt>
                <c:pt idx="1550">
                  <c:v>39496</c:v>
                </c:pt>
                <c:pt idx="1551">
                  <c:v>39507</c:v>
                </c:pt>
                <c:pt idx="1552">
                  <c:v>39527</c:v>
                </c:pt>
                <c:pt idx="1553">
                  <c:v>39542</c:v>
                </c:pt>
                <c:pt idx="1554">
                  <c:v>39555</c:v>
                </c:pt>
                <c:pt idx="1555">
                  <c:v>39565</c:v>
                </c:pt>
                <c:pt idx="1556">
                  <c:v>39578</c:v>
                </c:pt>
                <c:pt idx="1557">
                  <c:v>39593</c:v>
                </c:pt>
                <c:pt idx="1558">
                  <c:v>39606</c:v>
                </c:pt>
                <c:pt idx="1559">
                  <c:v>39612</c:v>
                </c:pt>
                <c:pt idx="1560">
                  <c:v>39636</c:v>
                </c:pt>
                <c:pt idx="1561">
                  <c:v>39649</c:v>
                </c:pt>
                <c:pt idx="1562">
                  <c:v>39664</c:v>
                </c:pt>
                <c:pt idx="1563">
                  <c:v>39680</c:v>
                </c:pt>
                <c:pt idx="1564">
                  <c:v>39696</c:v>
                </c:pt>
                <c:pt idx="1565">
                  <c:v>39706</c:v>
                </c:pt>
                <c:pt idx="1566">
                  <c:v>39718</c:v>
                </c:pt>
                <c:pt idx="1567">
                  <c:v>39734</c:v>
                </c:pt>
                <c:pt idx="1568">
                  <c:v>39742</c:v>
                </c:pt>
                <c:pt idx="1569">
                  <c:v>39758</c:v>
                </c:pt>
                <c:pt idx="1570">
                  <c:v>39773</c:v>
                </c:pt>
                <c:pt idx="1571">
                  <c:v>39787</c:v>
                </c:pt>
                <c:pt idx="1572">
                  <c:v>39806</c:v>
                </c:pt>
                <c:pt idx="1573">
                  <c:v>39824</c:v>
                </c:pt>
                <c:pt idx="1574">
                  <c:v>39835</c:v>
                </c:pt>
                <c:pt idx="1575">
                  <c:v>39849</c:v>
                </c:pt>
                <c:pt idx="1576">
                  <c:v>39864</c:v>
                </c:pt>
                <c:pt idx="1577">
                  <c:v>39876</c:v>
                </c:pt>
                <c:pt idx="1578">
                  <c:v>39887</c:v>
                </c:pt>
                <c:pt idx="1579">
                  <c:v>39900</c:v>
                </c:pt>
                <c:pt idx="1580">
                  <c:v>39913</c:v>
                </c:pt>
                <c:pt idx="1581">
                  <c:v>39926</c:v>
                </c:pt>
                <c:pt idx="1582">
                  <c:v>39939</c:v>
                </c:pt>
                <c:pt idx="1583">
                  <c:v>39953</c:v>
                </c:pt>
                <c:pt idx="1584">
                  <c:v>39968</c:v>
                </c:pt>
                <c:pt idx="1585">
                  <c:v>39977</c:v>
                </c:pt>
                <c:pt idx="1586">
                  <c:v>39990</c:v>
                </c:pt>
                <c:pt idx="1587">
                  <c:v>40002</c:v>
                </c:pt>
                <c:pt idx="1588">
                  <c:v>40013</c:v>
                </c:pt>
                <c:pt idx="1589">
                  <c:v>40024</c:v>
                </c:pt>
                <c:pt idx="1590">
                  <c:v>40036</c:v>
                </c:pt>
                <c:pt idx="1591">
                  <c:v>40052</c:v>
                </c:pt>
                <c:pt idx="1592">
                  <c:v>40063</c:v>
                </c:pt>
                <c:pt idx="1593">
                  <c:v>40080</c:v>
                </c:pt>
                <c:pt idx="1594">
                  <c:v>40091</c:v>
                </c:pt>
                <c:pt idx="1595">
                  <c:v>40107</c:v>
                </c:pt>
                <c:pt idx="1596">
                  <c:v>40118</c:v>
                </c:pt>
                <c:pt idx="1597">
                  <c:v>40127</c:v>
                </c:pt>
                <c:pt idx="1598">
                  <c:v>40140</c:v>
                </c:pt>
                <c:pt idx="1599">
                  <c:v>40154</c:v>
                </c:pt>
                <c:pt idx="1600">
                  <c:v>40163</c:v>
                </c:pt>
                <c:pt idx="1601">
                  <c:v>40181</c:v>
                </c:pt>
                <c:pt idx="1602">
                  <c:v>40194</c:v>
                </c:pt>
                <c:pt idx="1603">
                  <c:v>40208</c:v>
                </c:pt>
                <c:pt idx="1604">
                  <c:v>40225</c:v>
                </c:pt>
                <c:pt idx="1605">
                  <c:v>40240</c:v>
                </c:pt>
                <c:pt idx="1606">
                  <c:v>40254</c:v>
                </c:pt>
                <c:pt idx="1607">
                  <c:v>40267</c:v>
                </c:pt>
                <c:pt idx="1608">
                  <c:v>40282</c:v>
                </c:pt>
                <c:pt idx="1609">
                  <c:v>40293</c:v>
                </c:pt>
                <c:pt idx="1610">
                  <c:v>40307</c:v>
                </c:pt>
                <c:pt idx="1611">
                  <c:v>40324</c:v>
                </c:pt>
                <c:pt idx="1612">
                  <c:v>40338</c:v>
                </c:pt>
                <c:pt idx="1613">
                  <c:v>40347</c:v>
                </c:pt>
                <c:pt idx="1614">
                  <c:v>40360</c:v>
                </c:pt>
                <c:pt idx="1615">
                  <c:v>40372</c:v>
                </c:pt>
                <c:pt idx="1616">
                  <c:v>40389</c:v>
                </c:pt>
                <c:pt idx="1617">
                  <c:v>40403</c:v>
                </c:pt>
                <c:pt idx="1618">
                  <c:v>40417</c:v>
                </c:pt>
                <c:pt idx="1619">
                  <c:v>40434</c:v>
                </c:pt>
                <c:pt idx="1620">
                  <c:v>40443</c:v>
                </c:pt>
                <c:pt idx="1621">
                  <c:v>40461</c:v>
                </c:pt>
                <c:pt idx="1622">
                  <c:v>40475</c:v>
                </c:pt>
                <c:pt idx="1623">
                  <c:v>40486</c:v>
                </c:pt>
                <c:pt idx="1624">
                  <c:v>40494</c:v>
                </c:pt>
                <c:pt idx="1625">
                  <c:v>40511</c:v>
                </c:pt>
                <c:pt idx="1626">
                  <c:v>40524</c:v>
                </c:pt>
                <c:pt idx="1627">
                  <c:v>40533</c:v>
                </c:pt>
                <c:pt idx="1628">
                  <c:v>40554</c:v>
                </c:pt>
                <c:pt idx="1629">
                  <c:v>40567</c:v>
                </c:pt>
                <c:pt idx="1630">
                  <c:v>40586</c:v>
                </c:pt>
                <c:pt idx="1631">
                  <c:v>40601</c:v>
                </c:pt>
                <c:pt idx="1632">
                  <c:v>40614</c:v>
                </c:pt>
                <c:pt idx="1633">
                  <c:v>40622</c:v>
                </c:pt>
                <c:pt idx="1634">
                  <c:v>40632</c:v>
                </c:pt>
                <c:pt idx="1635">
                  <c:v>40646</c:v>
                </c:pt>
                <c:pt idx="1636">
                  <c:v>40655</c:v>
                </c:pt>
                <c:pt idx="1637">
                  <c:v>40661</c:v>
                </c:pt>
                <c:pt idx="1638">
                  <c:v>40686</c:v>
                </c:pt>
                <c:pt idx="1639">
                  <c:v>40697</c:v>
                </c:pt>
                <c:pt idx="1640">
                  <c:v>40710</c:v>
                </c:pt>
                <c:pt idx="1641">
                  <c:v>40721</c:v>
                </c:pt>
                <c:pt idx="1642">
                  <c:v>40730</c:v>
                </c:pt>
                <c:pt idx="1643">
                  <c:v>40745</c:v>
                </c:pt>
                <c:pt idx="1644">
                  <c:v>40766</c:v>
                </c:pt>
                <c:pt idx="1645">
                  <c:v>40782</c:v>
                </c:pt>
                <c:pt idx="1646">
                  <c:v>40792</c:v>
                </c:pt>
                <c:pt idx="1647">
                  <c:v>40801</c:v>
                </c:pt>
                <c:pt idx="1648">
                  <c:v>40810</c:v>
                </c:pt>
                <c:pt idx="1649">
                  <c:v>40822</c:v>
                </c:pt>
                <c:pt idx="1650">
                  <c:v>40831</c:v>
                </c:pt>
                <c:pt idx="1651">
                  <c:v>40843</c:v>
                </c:pt>
                <c:pt idx="1652">
                  <c:v>40856</c:v>
                </c:pt>
                <c:pt idx="1653">
                  <c:v>40870</c:v>
                </c:pt>
                <c:pt idx="1654">
                  <c:v>40882</c:v>
                </c:pt>
                <c:pt idx="1655">
                  <c:v>40896</c:v>
                </c:pt>
                <c:pt idx="1656">
                  <c:v>40909</c:v>
                </c:pt>
                <c:pt idx="1657">
                  <c:v>40924</c:v>
                </c:pt>
                <c:pt idx="1658">
                  <c:v>40932</c:v>
                </c:pt>
                <c:pt idx="1659">
                  <c:v>40944</c:v>
                </c:pt>
                <c:pt idx="1660">
                  <c:v>40957</c:v>
                </c:pt>
                <c:pt idx="1661">
                  <c:v>40970</c:v>
                </c:pt>
                <c:pt idx="1662">
                  <c:v>40986</c:v>
                </c:pt>
                <c:pt idx="1663">
                  <c:v>40998</c:v>
                </c:pt>
                <c:pt idx="1664">
                  <c:v>41013</c:v>
                </c:pt>
                <c:pt idx="1665">
                  <c:v>41019</c:v>
                </c:pt>
                <c:pt idx="1666">
                  <c:v>41032</c:v>
                </c:pt>
                <c:pt idx="1667">
                  <c:v>41047</c:v>
                </c:pt>
                <c:pt idx="1668">
                  <c:v>41053</c:v>
                </c:pt>
                <c:pt idx="1669">
                  <c:v>41061</c:v>
                </c:pt>
                <c:pt idx="1670">
                  <c:v>41077</c:v>
                </c:pt>
                <c:pt idx="1671">
                  <c:v>41093</c:v>
                </c:pt>
                <c:pt idx="1672">
                  <c:v>41103</c:v>
                </c:pt>
                <c:pt idx="1673">
                  <c:v>41116</c:v>
                </c:pt>
                <c:pt idx="1674">
                  <c:v>41134</c:v>
                </c:pt>
                <c:pt idx="1675">
                  <c:v>41152</c:v>
                </c:pt>
                <c:pt idx="1676">
                  <c:v>41171</c:v>
                </c:pt>
                <c:pt idx="1677">
                  <c:v>41189</c:v>
                </c:pt>
                <c:pt idx="1678">
                  <c:v>41206</c:v>
                </c:pt>
                <c:pt idx="1679">
                  <c:v>41221</c:v>
                </c:pt>
                <c:pt idx="1680">
                  <c:v>41232</c:v>
                </c:pt>
                <c:pt idx="1681">
                  <c:v>41253</c:v>
                </c:pt>
                <c:pt idx="1682">
                  <c:v>41271</c:v>
                </c:pt>
                <c:pt idx="1683">
                  <c:v>41286</c:v>
                </c:pt>
                <c:pt idx="1684">
                  <c:v>41297</c:v>
                </c:pt>
                <c:pt idx="1685">
                  <c:v>41315</c:v>
                </c:pt>
                <c:pt idx="1686">
                  <c:v>41334</c:v>
                </c:pt>
                <c:pt idx="1687">
                  <c:v>41349</c:v>
                </c:pt>
                <c:pt idx="1688">
                  <c:v>41362</c:v>
                </c:pt>
                <c:pt idx="1689">
                  <c:v>41371</c:v>
                </c:pt>
                <c:pt idx="1690">
                  <c:v>41384</c:v>
                </c:pt>
                <c:pt idx="1691">
                  <c:v>41395</c:v>
                </c:pt>
                <c:pt idx="1692">
                  <c:v>41402</c:v>
                </c:pt>
                <c:pt idx="1693">
                  <c:v>41412</c:v>
                </c:pt>
                <c:pt idx="1694">
                  <c:v>41420</c:v>
                </c:pt>
                <c:pt idx="1695">
                  <c:v>41432</c:v>
                </c:pt>
                <c:pt idx="1696">
                  <c:v>41443</c:v>
                </c:pt>
                <c:pt idx="1697">
                  <c:v>41456</c:v>
                </c:pt>
                <c:pt idx="1698">
                  <c:v>41474</c:v>
                </c:pt>
                <c:pt idx="1699">
                  <c:v>41487</c:v>
                </c:pt>
                <c:pt idx="1700">
                  <c:v>41499</c:v>
                </c:pt>
                <c:pt idx="1701">
                  <c:v>41510</c:v>
                </c:pt>
                <c:pt idx="1702">
                  <c:v>41530</c:v>
                </c:pt>
                <c:pt idx="1703">
                  <c:v>41546</c:v>
                </c:pt>
                <c:pt idx="1704">
                  <c:v>41560</c:v>
                </c:pt>
                <c:pt idx="1705">
                  <c:v>41575</c:v>
                </c:pt>
                <c:pt idx="1706">
                  <c:v>41583</c:v>
                </c:pt>
                <c:pt idx="1707">
                  <c:v>41599</c:v>
                </c:pt>
                <c:pt idx="1708">
                  <c:v>41611</c:v>
                </c:pt>
                <c:pt idx="1709">
                  <c:v>41620</c:v>
                </c:pt>
                <c:pt idx="1710">
                  <c:v>41631</c:v>
                </c:pt>
                <c:pt idx="1711">
                  <c:v>41648</c:v>
                </c:pt>
                <c:pt idx="1712">
                  <c:v>41667</c:v>
                </c:pt>
                <c:pt idx="1713">
                  <c:v>41680</c:v>
                </c:pt>
                <c:pt idx="1714">
                  <c:v>41692</c:v>
                </c:pt>
                <c:pt idx="1715">
                  <c:v>41705</c:v>
                </c:pt>
                <c:pt idx="1716">
                  <c:v>41723</c:v>
                </c:pt>
                <c:pt idx="1717">
                  <c:v>41731</c:v>
                </c:pt>
                <c:pt idx="1718">
                  <c:v>41743</c:v>
                </c:pt>
                <c:pt idx="1719">
                  <c:v>41752</c:v>
                </c:pt>
                <c:pt idx="1720">
                  <c:v>41762</c:v>
                </c:pt>
                <c:pt idx="1721">
                  <c:v>41776</c:v>
                </c:pt>
                <c:pt idx="1722">
                  <c:v>41795</c:v>
                </c:pt>
                <c:pt idx="1723">
                  <c:v>41808</c:v>
                </c:pt>
                <c:pt idx="1724">
                  <c:v>41820</c:v>
                </c:pt>
                <c:pt idx="1725">
                  <c:v>41832</c:v>
                </c:pt>
                <c:pt idx="1726">
                  <c:v>41848</c:v>
                </c:pt>
                <c:pt idx="1727">
                  <c:v>41862</c:v>
                </c:pt>
                <c:pt idx="1728">
                  <c:v>41870</c:v>
                </c:pt>
                <c:pt idx="1729">
                  <c:v>41880</c:v>
                </c:pt>
                <c:pt idx="1730">
                  <c:v>41892</c:v>
                </c:pt>
                <c:pt idx="1731">
                  <c:v>41908</c:v>
                </c:pt>
                <c:pt idx="1732">
                  <c:v>41917</c:v>
                </c:pt>
                <c:pt idx="1733">
                  <c:v>41929</c:v>
                </c:pt>
                <c:pt idx="1734">
                  <c:v>41942</c:v>
                </c:pt>
                <c:pt idx="1735">
                  <c:v>41950</c:v>
                </c:pt>
                <c:pt idx="1736">
                  <c:v>41961</c:v>
                </c:pt>
                <c:pt idx="1737">
                  <c:v>41970</c:v>
                </c:pt>
                <c:pt idx="1738">
                  <c:v>41983</c:v>
                </c:pt>
                <c:pt idx="1739">
                  <c:v>41999</c:v>
                </c:pt>
                <c:pt idx="1740">
                  <c:v>42012</c:v>
                </c:pt>
                <c:pt idx="1741">
                  <c:v>42027</c:v>
                </c:pt>
                <c:pt idx="1742">
                  <c:v>42038</c:v>
                </c:pt>
                <c:pt idx="1743">
                  <c:v>42049</c:v>
                </c:pt>
                <c:pt idx="1744">
                  <c:v>42062</c:v>
                </c:pt>
                <c:pt idx="1745">
                  <c:v>42071</c:v>
                </c:pt>
                <c:pt idx="1746">
                  <c:v>42080</c:v>
                </c:pt>
                <c:pt idx="1747">
                  <c:v>42089</c:v>
                </c:pt>
                <c:pt idx="1748">
                  <c:v>42105</c:v>
                </c:pt>
                <c:pt idx="1749">
                  <c:v>42113</c:v>
                </c:pt>
                <c:pt idx="1750">
                  <c:v>42126</c:v>
                </c:pt>
                <c:pt idx="1751">
                  <c:v>42142</c:v>
                </c:pt>
                <c:pt idx="1752">
                  <c:v>42154</c:v>
                </c:pt>
                <c:pt idx="1753">
                  <c:v>42168</c:v>
                </c:pt>
                <c:pt idx="1754">
                  <c:v>42183</c:v>
                </c:pt>
                <c:pt idx="1755">
                  <c:v>42192</c:v>
                </c:pt>
                <c:pt idx="1756">
                  <c:v>42205</c:v>
                </c:pt>
                <c:pt idx="1757">
                  <c:v>42219</c:v>
                </c:pt>
                <c:pt idx="1758">
                  <c:v>42234</c:v>
                </c:pt>
                <c:pt idx="1759">
                  <c:v>42250</c:v>
                </c:pt>
                <c:pt idx="1760">
                  <c:v>42262</c:v>
                </c:pt>
                <c:pt idx="1761">
                  <c:v>42269</c:v>
                </c:pt>
                <c:pt idx="1762">
                  <c:v>42283</c:v>
                </c:pt>
                <c:pt idx="1763">
                  <c:v>42295</c:v>
                </c:pt>
                <c:pt idx="1764">
                  <c:v>42306</c:v>
                </c:pt>
                <c:pt idx="1765">
                  <c:v>42311</c:v>
                </c:pt>
                <c:pt idx="1766">
                  <c:v>42320</c:v>
                </c:pt>
                <c:pt idx="1767">
                  <c:v>42330</c:v>
                </c:pt>
                <c:pt idx="1768">
                  <c:v>42341</c:v>
                </c:pt>
                <c:pt idx="1769">
                  <c:v>42357</c:v>
                </c:pt>
                <c:pt idx="1770">
                  <c:v>42371</c:v>
                </c:pt>
                <c:pt idx="1771">
                  <c:v>42383</c:v>
                </c:pt>
                <c:pt idx="1772">
                  <c:v>42388</c:v>
                </c:pt>
                <c:pt idx="1773">
                  <c:v>42398</c:v>
                </c:pt>
                <c:pt idx="1774">
                  <c:v>42414</c:v>
                </c:pt>
                <c:pt idx="1775">
                  <c:v>42427</c:v>
                </c:pt>
                <c:pt idx="1776">
                  <c:v>42435</c:v>
                </c:pt>
                <c:pt idx="1777">
                  <c:v>42448</c:v>
                </c:pt>
                <c:pt idx="1778">
                  <c:v>42464</c:v>
                </c:pt>
                <c:pt idx="1779">
                  <c:v>42475</c:v>
                </c:pt>
                <c:pt idx="1780">
                  <c:v>42491</c:v>
                </c:pt>
                <c:pt idx="1781">
                  <c:v>42498</c:v>
                </c:pt>
                <c:pt idx="1782">
                  <c:v>42507</c:v>
                </c:pt>
                <c:pt idx="1783">
                  <c:v>42518</c:v>
                </c:pt>
                <c:pt idx="1784">
                  <c:v>42530</c:v>
                </c:pt>
                <c:pt idx="1785">
                  <c:v>42539</c:v>
                </c:pt>
                <c:pt idx="1786">
                  <c:v>42551</c:v>
                </c:pt>
                <c:pt idx="1787">
                  <c:v>42558</c:v>
                </c:pt>
                <c:pt idx="1788">
                  <c:v>42569</c:v>
                </c:pt>
                <c:pt idx="1789">
                  <c:v>42577</c:v>
                </c:pt>
                <c:pt idx="1790">
                  <c:v>42588</c:v>
                </c:pt>
                <c:pt idx="1791">
                  <c:v>42601</c:v>
                </c:pt>
                <c:pt idx="1792">
                  <c:v>42610</c:v>
                </c:pt>
                <c:pt idx="1793">
                  <c:v>42618</c:v>
                </c:pt>
                <c:pt idx="1794">
                  <c:v>42633</c:v>
                </c:pt>
                <c:pt idx="1795">
                  <c:v>42646</c:v>
                </c:pt>
                <c:pt idx="1796">
                  <c:v>42658</c:v>
                </c:pt>
                <c:pt idx="1797">
                  <c:v>42670</c:v>
                </c:pt>
                <c:pt idx="1798">
                  <c:v>42681</c:v>
                </c:pt>
                <c:pt idx="1799">
                  <c:v>42694</c:v>
                </c:pt>
                <c:pt idx="1800">
                  <c:v>42707</c:v>
                </c:pt>
                <c:pt idx="1801">
                  <c:v>42722</c:v>
                </c:pt>
                <c:pt idx="1802">
                  <c:v>42729</c:v>
                </c:pt>
                <c:pt idx="1803">
                  <c:v>42742</c:v>
                </c:pt>
                <c:pt idx="1804">
                  <c:v>42757</c:v>
                </c:pt>
                <c:pt idx="1805">
                  <c:v>42770</c:v>
                </c:pt>
                <c:pt idx="1806">
                  <c:v>42786</c:v>
                </c:pt>
                <c:pt idx="1807">
                  <c:v>42800</c:v>
                </c:pt>
                <c:pt idx="1808">
                  <c:v>42807</c:v>
                </c:pt>
                <c:pt idx="1809">
                  <c:v>42814</c:v>
                </c:pt>
                <c:pt idx="1810">
                  <c:v>42823</c:v>
                </c:pt>
                <c:pt idx="1811">
                  <c:v>42834</c:v>
                </c:pt>
                <c:pt idx="1812">
                  <c:v>42847</c:v>
                </c:pt>
                <c:pt idx="1813">
                  <c:v>42854</c:v>
                </c:pt>
                <c:pt idx="1814">
                  <c:v>42866</c:v>
                </c:pt>
                <c:pt idx="1815">
                  <c:v>42878</c:v>
                </c:pt>
                <c:pt idx="1816">
                  <c:v>42897</c:v>
                </c:pt>
                <c:pt idx="1817">
                  <c:v>42905</c:v>
                </c:pt>
                <c:pt idx="1818">
                  <c:v>42917</c:v>
                </c:pt>
                <c:pt idx="1819">
                  <c:v>42927</c:v>
                </c:pt>
                <c:pt idx="1820">
                  <c:v>42936</c:v>
                </c:pt>
                <c:pt idx="1821">
                  <c:v>42952</c:v>
                </c:pt>
                <c:pt idx="1822">
                  <c:v>42962</c:v>
                </c:pt>
                <c:pt idx="1823">
                  <c:v>42970</c:v>
                </c:pt>
                <c:pt idx="1824">
                  <c:v>42983</c:v>
                </c:pt>
                <c:pt idx="1825">
                  <c:v>42992</c:v>
                </c:pt>
                <c:pt idx="1826">
                  <c:v>43000</c:v>
                </c:pt>
                <c:pt idx="1827">
                  <c:v>43013</c:v>
                </c:pt>
                <c:pt idx="1828">
                  <c:v>43028</c:v>
                </c:pt>
                <c:pt idx="1829">
                  <c:v>43043</c:v>
                </c:pt>
                <c:pt idx="1830">
                  <c:v>43056</c:v>
                </c:pt>
                <c:pt idx="1831">
                  <c:v>43068</c:v>
                </c:pt>
                <c:pt idx="1832">
                  <c:v>43078</c:v>
                </c:pt>
                <c:pt idx="1833">
                  <c:v>43088</c:v>
                </c:pt>
                <c:pt idx="1834">
                  <c:v>43097</c:v>
                </c:pt>
                <c:pt idx="1835">
                  <c:v>43104</c:v>
                </c:pt>
                <c:pt idx="1836">
                  <c:v>43110</c:v>
                </c:pt>
                <c:pt idx="1837">
                  <c:v>43119</c:v>
                </c:pt>
                <c:pt idx="1838">
                  <c:v>43129</c:v>
                </c:pt>
                <c:pt idx="1839">
                  <c:v>43140</c:v>
                </c:pt>
                <c:pt idx="1840">
                  <c:v>43153</c:v>
                </c:pt>
                <c:pt idx="1841">
                  <c:v>43160</c:v>
                </c:pt>
                <c:pt idx="1842">
                  <c:v>43166</c:v>
                </c:pt>
                <c:pt idx="1843">
                  <c:v>43174</c:v>
                </c:pt>
                <c:pt idx="1844">
                  <c:v>43189</c:v>
                </c:pt>
                <c:pt idx="1845">
                  <c:v>43196</c:v>
                </c:pt>
                <c:pt idx="1846">
                  <c:v>43204</c:v>
                </c:pt>
                <c:pt idx="1847">
                  <c:v>43211</c:v>
                </c:pt>
                <c:pt idx="1848">
                  <c:v>43223</c:v>
                </c:pt>
                <c:pt idx="1849">
                  <c:v>43234</c:v>
                </c:pt>
                <c:pt idx="1850">
                  <c:v>43246</c:v>
                </c:pt>
                <c:pt idx="1851">
                  <c:v>43259</c:v>
                </c:pt>
                <c:pt idx="1852">
                  <c:v>43272</c:v>
                </c:pt>
                <c:pt idx="1853">
                  <c:v>43281</c:v>
                </c:pt>
                <c:pt idx="1854">
                  <c:v>43291</c:v>
                </c:pt>
                <c:pt idx="1855">
                  <c:v>43299</c:v>
                </c:pt>
                <c:pt idx="1856">
                  <c:v>43311</c:v>
                </c:pt>
                <c:pt idx="1857">
                  <c:v>43325</c:v>
                </c:pt>
                <c:pt idx="1858">
                  <c:v>43335</c:v>
                </c:pt>
                <c:pt idx="1859">
                  <c:v>43341</c:v>
                </c:pt>
                <c:pt idx="1860">
                  <c:v>43359</c:v>
                </c:pt>
                <c:pt idx="1861">
                  <c:v>43366</c:v>
                </c:pt>
                <c:pt idx="1862">
                  <c:v>43379</c:v>
                </c:pt>
                <c:pt idx="1863">
                  <c:v>43386</c:v>
                </c:pt>
                <c:pt idx="1864">
                  <c:v>43395</c:v>
                </c:pt>
                <c:pt idx="1865">
                  <c:v>43409</c:v>
                </c:pt>
                <c:pt idx="1866">
                  <c:v>43417</c:v>
                </c:pt>
                <c:pt idx="1867">
                  <c:v>43430</c:v>
                </c:pt>
                <c:pt idx="1868">
                  <c:v>43442</c:v>
                </c:pt>
                <c:pt idx="1869">
                  <c:v>43453</c:v>
                </c:pt>
                <c:pt idx="1870">
                  <c:v>43464</c:v>
                </c:pt>
                <c:pt idx="1871">
                  <c:v>43470</c:v>
                </c:pt>
                <c:pt idx="1872">
                  <c:v>43479</c:v>
                </c:pt>
                <c:pt idx="1873">
                  <c:v>43486</c:v>
                </c:pt>
                <c:pt idx="1874">
                  <c:v>43497</c:v>
                </c:pt>
                <c:pt idx="1875">
                  <c:v>43505</c:v>
                </c:pt>
                <c:pt idx="1876">
                  <c:v>43512</c:v>
                </c:pt>
                <c:pt idx="1877">
                  <c:v>43517</c:v>
                </c:pt>
                <c:pt idx="1878">
                  <c:v>43532</c:v>
                </c:pt>
                <c:pt idx="1879">
                  <c:v>43537</c:v>
                </c:pt>
                <c:pt idx="1880">
                  <c:v>43548</c:v>
                </c:pt>
                <c:pt idx="1881">
                  <c:v>43555</c:v>
                </c:pt>
                <c:pt idx="1882">
                  <c:v>43563</c:v>
                </c:pt>
                <c:pt idx="1883">
                  <c:v>43570</c:v>
                </c:pt>
                <c:pt idx="1884">
                  <c:v>43585</c:v>
                </c:pt>
                <c:pt idx="1885">
                  <c:v>43597</c:v>
                </c:pt>
                <c:pt idx="1886">
                  <c:v>43604</c:v>
                </c:pt>
                <c:pt idx="1887">
                  <c:v>43610</c:v>
                </c:pt>
                <c:pt idx="1888">
                  <c:v>43622</c:v>
                </c:pt>
                <c:pt idx="1889">
                  <c:v>43627</c:v>
                </c:pt>
                <c:pt idx="1890">
                  <c:v>43633</c:v>
                </c:pt>
                <c:pt idx="1891">
                  <c:v>43647</c:v>
                </c:pt>
                <c:pt idx="1892">
                  <c:v>43656</c:v>
                </c:pt>
                <c:pt idx="1893">
                  <c:v>43664</c:v>
                </c:pt>
                <c:pt idx="1894">
                  <c:v>43680</c:v>
                </c:pt>
                <c:pt idx="1895">
                  <c:v>43693</c:v>
                </c:pt>
                <c:pt idx="1896">
                  <c:v>43696</c:v>
                </c:pt>
                <c:pt idx="1897">
                  <c:v>43702</c:v>
                </c:pt>
                <c:pt idx="1898">
                  <c:v>43713</c:v>
                </c:pt>
                <c:pt idx="1899">
                  <c:v>43724</c:v>
                </c:pt>
                <c:pt idx="1900">
                  <c:v>43732</c:v>
                </c:pt>
                <c:pt idx="1901">
                  <c:v>43740</c:v>
                </c:pt>
                <c:pt idx="1902">
                  <c:v>43748</c:v>
                </c:pt>
                <c:pt idx="1903">
                  <c:v>43757</c:v>
                </c:pt>
                <c:pt idx="1904">
                  <c:v>43770</c:v>
                </c:pt>
                <c:pt idx="1905">
                  <c:v>43779</c:v>
                </c:pt>
                <c:pt idx="1906">
                  <c:v>43791</c:v>
                </c:pt>
                <c:pt idx="1907">
                  <c:v>43804</c:v>
                </c:pt>
                <c:pt idx="1908">
                  <c:v>43817</c:v>
                </c:pt>
                <c:pt idx="1909">
                  <c:v>43823</c:v>
                </c:pt>
                <c:pt idx="1910">
                  <c:v>43833</c:v>
                </c:pt>
                <c:pt idx="1911">
                  <c:v>43840</c:v>
                </c:pt>
                <c:pt idx="1912">
                  <c:v>43845</c:v>
                </c:pt>
                <c:pt idx="1913">
                  <c:v>43855</c:v>
                </c:pt>
                <c:pt idx="1914">
                  <c:v>43869</c:v>
                </c:pt>
                <c:pt idx="1915">
                  <c:v>43876</c:v>
                </c:pt>
                <c:pt idx="1916">
                  <c:v>43891</c:v>
                </c:pt>
                <c:pt idx="1917">
                  <c:v>43900</c:v>
                </c:pt>
                <c:pt idx="1918">
                  <c:v>43906</c:v>
                </c:pt>
                <c:pt idx="1919">
                  <c:v>43922</c:v>
                </c:pt>
                <c:pt idx="1920">
                  <c:v>43932</c:v>
                </c:pt>
                <c:pt idx="1921">
                  <c:v>43945</c:v>
                </c:pt>
                <c:pt idx="1922">
                  <c:v>43956</c:v>
                </c:pt>
                <c:pt idx="1923">
                  <c:v>43962</c:v>
                </c:pt>
                <c:pt idx="1924">
                  <c:v>43979</c:v>
                </c:pt>
                <c:pt idx="1925">
                  <c:v>43991</c:v>
                </c:pt>
                <c:pt idx="1926">
                  <c:v>43997</c:v>
                </c:pt>
                <c:pt idx="1927">
                  <c:v>44006</c:v>
                </c:pt>
                <c:pt idx="1928">
                  <c:v>44018</c:v>
                </c:pt>
                <c:pt idx="1929">
                  <c:v>44023</c:v>
                </c:pt>
                <c:pt idx="1930">
                  <c:v>44031</c:v>
                </c:pt>
                <c:pt idx="1931">
                  <c:v>44040</c:v>
                </c:pt>
                <c:pt idx="1932">
                  <c:v>44048</c:v>
                </c:pt>
                <c:pt idx="1933">
                  <c:v>44059</c:v>
                </c:pt>
                <c:pt idx="1934">
                  <c:v>44063</c:v>
                </c:pt>
                <c:pt idx="1935">
                  <c:v>44069</c:v>
                </c:pt>
                <c:pt idx="1936">
                  <c:v>44082</c:v>
                </c:pt>
                <c:pt idx="1937">
                  <c:v>44092</c:v>
                </c:pt>
                <c:pt idx="1938">
                  <c:v>44101</c:v>
                </c:pt>
                <c:pt idx="1939">
                  <c:v>44113</c:v>
                </c:pt>
                <c:pt idx="1940">
                  <c:v>44118</c:v>
                </c:pt>
                <c:pt idx="1941">
                  <c:v>44124</c:v>
                </c:pt>
                <c:pt idx="1942">
                  <c:v>44130</c:v>
                </c:pt>
                <c:pt idx="1943">
                  <c:v>44142</c:v>
                </c:pt>
                <c:pt idx="1944">
                  <c:v>44158</c:v>
                </c:pt>
                <c:pt idx="1945">
                  <c:v>44164</c:v>
                </c:pt>
                <c:pt idx="1946">
                  <c:v>44172</c:v>
                </c:pt>
                <c:pt idx="1947">
                  <c:v>44181</c:v>
                </c:pt>
                <c:pt idx="1948">
                  <c:v>44190</c:v>
                </c:pt>
                <c:pt idx="1949">
                  <c:v>44200</c:v>
                </c:pt>
                <c:pt idx="1950">
                  <c:v>44212</c:v>
                </c:pt>
                <c:pt idx="1951">
                  <c:v>44221</c:v>
                </c:pt>
                <c:pt idx="1952">
                  <c:v>44230</c:v>
                </c:pt>
                <c:pt idx="1953">
                  <c:v>44244</c:v>
                </c:pt>
                <c:pt idx="1954">
                  <c:v>44253</c:v>
                </c:pt>
                <c:pt idx="1955">
                  <c:v>44262</c:v>
                </c:pt>
                <c:pt idx="1956">
                  <c:v>44270</c:v>
                </c:pt>
                <c:pt idx="1957">
                  <c:v>44279</c:v>
                </c:pt>
                <c:pt idx="1958">
                  <c:v>44289</c:v>
                </c:pt>
                <c:pt idx="1959">
                  <c:v>44297</c:v>
                </c:pt>
                <c:pt idx="1960">
                  <c:v>44301</c:v>
                </c:pt>
                <c:pt idx="1961">
                  <c:v>44312</c:v>
                </c:pt>
                <c:pt idx="1962">
                  <c:v>44324</c:v>
                </c:pt>
                <c:pt idx="1963">
                  <c:v>44329</c:v>
                </c:pt>
                <c:pt idx="1964">
                  <c:v>44337</c:v>
                </c:pt>
                <c:pt idx="1965">
                  <c:v>44344</c:v>
                </c:pt>
                <c:pt idx="1966">
                  <c:v>44352</c:v>
                </c:pt>
                <c:pt idx="1967">
                  <c:v>44354</c:v>
                </c:pt>
                <c:pt idx="1968">
                  <c:v>44368</c:v>
                </c:pt>
                <c:pt idx="1969">
                  <c:v>44377</c:v>
                </c:pt>
                <c:pt idx="1970">
                  <c:v>44384</c:v>
                </c:pt>
                <c:pt idx="1971">
                  <c:v>44390</c:v>
                </c:pt>
                <c:pt idx="1972">
                  <c:v>44401</c:v>
                </c:pt>
                <c:pt idx="1973">
                  <c:v>44409</c:v>
                </c:pt>
                <c:pt idx="1974">
                  <c:v>44416</c:v>
                </c:pt>
                <c:pt idx="1975">
                  <c:v>44427</c:v>
                </c:pt>
                <c:pt idx="1976">
                  <c:v>44434</c:v>
                </c:pt>
                <c:pt idx="1977">
                  <c:v>44446</c:v>
                </c:pt>
                <c:pt idx="1978">
                  <c:v>44455</c:v>
                </c:pt>
                <c:pt idx="1979">
                  <c:v>44461</c:v>
                </c:pt>
                <c:pt idx="1980">
                  <c:v>44469</c:v>
                </c:pt>
                <c:pt idx="1981">
                  <c:v>44477</c:v>
                </c:pt>
                <c:pt idx="1982">
                  <c:v>44482</c:v>
                </c:pt>
                <c:pt idx="1983">
                  <c:v>44491</c:v>
                </c:pt>
                <c:pt idx="1984">
                  <c:v>44499</c:v>
                </c:pt>
                <c:pt idx="1985">
                  <c:v>44510</c:v>
                </c:pt>
                <c:pt idx="1986">
                  <c:v>44518</c:v>
                </c:pt>
                <c:pt idx="1987">
                  <c:v>44528</c:v>
                </c:pt>
                <c:pt idx="1988">
                  <c:v>44532</c:v>
                </c:pt>
                <c:pt idx="1989">
                  <c:v>44543</c:v>
                </c:pt>
                <c:pt idx="1990">
                  <c:v>44549</c:v>
                </c:pt>
                <c:pt idx="1991">
                  <c:v>44558</c:v>
                </c:pt>
                <c:pt idx="1992">
                  <c:v>44567</c:v>
                </c:pt>
                <c:pt idx="1993">
                  <c:v>44580</c:v>
                </c:pt>
                <c:pt idx="1994">
                  <c:v>44589</c:v>
                </c:pt>
                <c:pt idx="1995">
                  <c:v>44595</c:v>
                </c:pt>
                <c:pt idx="1996">
                  <c:v>44600</c:v>
                </c:pt>
                <c:pt idx="1997">
                  <c:v>44610</c:v>
                </c:pt>
                <c:pt idx="1998">
                  <c:v>44620</c:v>
                </c:pt>
                <c:pt idx="1999">
                  <c:v>44625</c:v>
                </c:pt>
                <c:pt idx="2000">
                  <c:v>44630</c:v>
                </c:pt>
                <c:pt idx="2001">
                  <c:v>44640</c:v>
                </c:pt>
                <c:pt idx="2002">
                  <c:v>44644</c:v>
                </c:pt>
                <c:pt idx="2003">
                  <c:v>44652</c:v>
                </c:pt>
                <c:pt idx="2004">
                  <c:v>44661</c:v>
                </c:pt>
                <c:pt idx="2005">
                  <c:v>44666</c:v>
                </c:pt>
                <c:pt idx="2006">
                  <c:v>44676</c:v>
                </c:pt>
                <c:pt idx="2007">
                  <c:v>44685</c:v>
                </c:pt>
                <c:pt idx="2008">
                  <c:v>44694</c:v>
                </c:pt>
                <c:pt idx="2009">
                  <c:v>44699</c:v>
                </c:pt>
                <c:pt idx="2010">
                  <c:v>44708</c:v>
                </c:pt>
                <c:pt idx="2011">
                  <c:v>44715</c:v>
                </c:pt>
                <c:pt idx="2012">
                  <c:v>44724</c:v>
                </c:pt>
                <c:pt idx="2013">
                  <c:v>44734</c:v>
                </c:pt>
                <c:pt idx="2014">
                  <c:v>44743</c:v>
                </c:pt>
                <c:pt idx="2015">
                  <c:v>44752</c:v>
                </c:pt>
                <c:pt idx="2016">
                  <c:v>44762</c:v>
                </c:pt>
                <c:pt idx="2017">
                  <c:v>44771</c:v>
                </c:pt>
                <c:pt idx="2018">
                  <c:v>44776</c:v>
                </c:pt>
                <c:pt idx="2019">
                  <c:v>44782</c:v>
                </c:pt>
                <c:pt idx="2020">
                  <c:v>44792</c:v>
                </c:pt>
                <c:pt idx="2021">
                  <c:v>44800</c:v>
                </c:pt>
                <c:pt idx="2022">
                  <c:v>44814</c:v>
                </c:pt>
                <c:pt idx="2023">
                  <c:v>44822</c:v>
                </c:pt>
                <c:pt idx="2024">
                  <c:v>44831</c:v>
                </c:pt>
                <c:pt idx="2025">
                  <c:v>44835</c:v>
                </c:pt>
                <c:pt idx="2026">
                  <c:v>44838</c:v>
                </c:pt>
                <c:pt idx="2027">
                  <c:v>44849</c:v>
                </c:pt>
                <c:pt idx="2028">
                  <c:v>44854</c:v>
                </c:pt>
                <c:pt idx="2029">
                  <c:v>44867</c:v>
                </c:pt>
                <c:pt idx="2030">
                  <c:v>44876</c:v>
                </c:pt>
                <c:pt idx="2031">
                  <c:v>44884</c:v>
                </c:pt>
                <c:pt idx="2032">
                  <c:v>44894</c:v>
                </c:pt>
                <c:pt idx="2033">
                  <c:v>44900</c:v>
                </c:pt>
                <c:pt idx="2034">
                  <c:v>44908</c:v>
                </c:pt>
                <c:pt idx="2035">
                  <c:v>44924</c:v>
                </c:pt>
                <c:pt idx="2036">
                  <c:v>44934</c:v>
                </c:pt>
                <c:pt idx="2037">
                  <c:v>44945</c:v>
                </c:pt>
                <c:pt idx="2038">
                  <c:v>44954</c:v>
                </c:pt>
                <c:pt idx="2039">
                  <c:v>44961</c:v>
                </c:pt>
                <c:pt idx="2040">
                  <c:v>44969</c:v>
                </c:pt>
                <c:pt idx="2041">
                  <c:v>44973</c:v>
                </c:pt>
                <c:pt idx="2042">
                  <c:v>44982</c:v>
                </c:pt>
                <c:pt idx="2043">
                  <c:v>44990</c:v>
                </c:pt>
                <c:pt idx="2044">
                  <c:v>44996</c:v>
                </c:pt>
                <c:pt idx="2045">
                  <c:v>45002</c:v>
                </c:pt>
                <c:pt idx="2046">
                  <c:v>45004</c:v>
                </c:pt>
                <c:pt idx="2047">
                  <c:v>45010</c:v>
                </c:pt>
                <c:pt idx="2048">
                  <c:v>45014</c:v>
                </c:pt>
                <c:pt idx="2049">
                  <c:v>45025</c:v>
                </c:pt>
                <c:pt idx="2050">
                  <c:v>45030</c:v>
                </c:pt>
                <c:pt idx="2051">
                  <c:v>45038</c:v>
                </c:pt>
                <c:pt idx="2052">
                  <c:v>45041</c:v>
                </c:pt>
                <c:pt idx="2053">
                  <c:v>45051</c:v>
                </c:pt>
                <c:pt idx="2054">
                  <c:v>45059</c:v>
                </c:pt>
                <c:pt idx="2055">
                  <c:v>45069</c:v>
                </c:pt>
                <c:pt idx="2056">
                  <c:v>45075</c:v>
                </c:pt>
                <c:pt idx="2057">
                  <c:v>45085</c:v>
                </c:pt>
                <c:pt idx="2058">
                  <c:v>45091</c:v>
                </c:pt>
                <c:pt idx="2059">
                  <c:v>45098</c:v>
                </c:pt>
                <c:pt idx="2060">
                  <c:v>45104</c:v>
                </c:pt>
                <c:pt idx="2061">
                  <c:v>45115</c:v>
                </c:pt>
                <c:pt idx="2062">
                  <c:v>45128</c:v>
                </c:pt>
                <c:pt idx="2063">
                  <c:v>45137</c:v>
                </c:pt>
                <c:pt idx="2064">
                  <c:v>45151</c:v>
                </c:pt>
                <c:pt idx="2065">
                  <c:v>45158</c:v>
                </c:pt>
                <c:pt idx="2066">
                  <c:v>45162</c:v>
                </c:pt>
                <c:pt idx="2067">
                  <c:v>45166</c:v>
                </c:pt>
                <c:pt idx="2068">
                  <c:v>45170</c:v>
                </c:pt>
                <c:pt idx="2069">
                  <c:v>45177</c:v>
                </c:pt>
                <c:pt idx="2070">
                  <c:v>45186</c:v>
                </c:pt>
                <c:pt idx="2071">
                  <c:v>45193</c:v>
                </c:pt>
                <c:pt idx="2072">
                  <c:v>45200</c:v>
                </c:pt>
                <c:pt idx="2073">
                  <c:v>45208</c:v>
                </c:pt>
                <c:pt idx="2074">
                  <c:v>45216</c:v>
                </c:pt>
                <c:pt idx="2075">
                  <c:v>45223</c:v>
                </c:pt>
                <c:pt idx="2076">
                  <c:v>45234</c:v>
                </c:pt>
                <c:pt idx="2077">
                  <c:v>45242</c:v>
                </c:pt>
                <c:pt idx="2078">
                  <c:v>45249</c:v>
                </c:pt>
                <c:pt idx="2079">
                  <c:v>45256</c:v>
                </c:pt>
                <c:pt idx="2080">
                  <c:v>45264</c:v>
                </c:pt>
                <c:pt idx="2081">
                  <c:v>45270</c:v>
                </c:pt>
                <c:pt idx="2082">
                  <c:v>45281</c:v>
                </c:pt>
                <c:pt idx="2083">
                  <c:v>45286</c:v>
                </c:pt>
                <c:pt idx="2084">
                  <c:v>45297</c:v>
                </c:pt>
                <c:pt idx="2085">
                  <c:v>45302</c:v>
                </c:pt>
                <c:pt idx="2086">
                  <c:v>45315</c:v>
                </c:pt>
                <c:pt idx="2087">
                  <c:v>45324</c:v>
                </c:pt>
                <c:pt idx="2088">
                  <c:v>45333</c:v>
                </c:pt>
                <c:pt idx="2089">
                  <c:v>45338</c:v>
                </c:pt>
                <c:pt idx="2090">
                  <c:v>45345</c:v>
                </c:pt>
                <c:pt idx="2091">
                  <c:v>45352</c:v>
                </c:pt>
                <c:pt idx="2092">
                  <c:v>45360</c:v>
                </c:pt>
                <c:pt idx="2093">
                  <c:v>45366</c:v>
                </c:pt>
                <c:pt idx="2094">
                  <c:v>45369</c:v>
                </c:pt>
                <c:pt idx="2095">
                  <c:v>45379</c:v>
                </c:pt>
                <c:pt idx="2096">
                  <c:v>45386</c:v>
                </c:pt>
                <c:pt idx="2097">
                  <c:v>45392</c:v>
                </c:pt>
                <c:pt idx="2098">
                  <c:v>45398</c:v>
                </c:pt>
                <c:pt idx="2099">
                  <c:v>45402</c:v>
                </c:pt>
                <c:pt idx="2100">
                  <c:v>45408</c:v>
                </c:pt>
                <c:pt idx="2101">
                  <c:v>45412</c:v>
                </c:pt>
                <c:pt idx="2102">
                  <c:v>45424</c:v>
                </c:pt>
                <c:pt idx="2103">
                  <c:v>45435</c:v>
                </c:pt>
                <c:pt idx="2104">
                  <c:v>45439</c:v>
                </c:pt>
                <c:pt idx="2105">
                  <c:v>45446</c:v>
                </c:pt>
                <c:pt idx="2106">
                  <c:v>45451</c:v>
                </c:pt>
                <c:pt idx="2107">
                  <c:v>45461</c:v>
                </c:pt>
                <c:pt idx="2108">
                  <c:v>45470</c:v>
                </c:pt>
                <c:pt idx="2109">
                  <c:v>45477</c:v>
                </c:pt>
                <c:pt idx="2110">
                  <c:v>45479</c:v>
                </c:pt>
                <c:pt idx="2111">
                  <c:v>45486</c:v>
                </c:pt>
                <c:pt idx="2112">
                  <c:v>45494</c:v>
                </c:pt>
                <c:pt idx="2113">
                  <c:v>45505</c:v>
                </c:pt>
                <c:pt idx="2114">
                  <c:v>45518</c:v>
                </c:pt>
                <c:pt idx="2115">
                  <c:v>45527</c:v>
                </c:pt>
                <c:pt idx="2116">
                  <c:v>45536</c:v>
                </c:pt>
                <c:pt idx="2117">
                  <c:v>45543</c:v>
                </c:pt>
                <c:pt idx="2118">
                  <c:v>45548</c:v>
                </c:pt>
                <c:pt idx="2119">
                  <c:v>45554</c:v>
                </c:pt>
                <c:pt idx="2120">
                  <c:v>45562</c:v>
                </c:pt>
                <c:pt idx="2121">
                  <c:v>45571</c:v>
                </c:pt>
                <c:pt idx="2122">
                  <c:v>45578</c:v>
                </c:pt>
                <c:pt idx="2123">
                  <c:v>45584</c:v>
                </c:pt>
                <c:pt idx="2124">
                  <c:v>45588</c:v>
                </c:pt>
                <c:pt idx="2125">
                  <c:v>45598</c:v>
                </c:pt>
                <c:pt idx="2126">
                  <c:v>45607</c:v>
                </c:pt>
                <c:pt idx="2127">
                  <c:v>45615</c:v>
                </c:pt>
                <c:pt idx="2128">
                  <c:v>45620</c:v>
                </c:pt>
                <c:pt idx="2129">
                  <c:v>45628</c:v>
                </c:pt>
                <c:pt idx="2130">
                  <c:v>45638</c:v>
                </c:pt>
                <c:pt idx="2131">
                  <c:v>45645</c:v>
                </c:pt>
                <c:pt idx="2132">
                  <c:v>45654</c:v>
                </c:pt>
                <c:pt idx="2133">
                  <c:v>45660</c:v>
                </c:pt>
                <c:pt idx="2134">
                  <c:v>45669</c:v>
                </c:pt>
                <c:pt idx="2135">
                  <c:v>45676</c:v>
                </c:pt>
                <c:pt idx="2136">
                  <c:v>45683</c:v>
                </c:pt>
                <c:pt idx="2137">
                  <c:v>45688</c:v>
                </c:pt>
                <c:pt idx="2138">
                  <c:v>45693</c:v>
                </c:pt>
                <c:pt idx="2139">
                  <c:v>45702</c:v>
                </c:pt>
                <c:pt idx="2140">
                  <c:v>45713</c:v>
                </c:pt>
                <c:pt idx="2141">
                  <c:v>45720</c:v>
                </c:pt>
                <c:pt idx="2142">
                  <c:v>45726</c:v>
                </c:pt>
                <c:pt idx="2143">
                  <c:v>45733</c:v>
                </c:pt>
                <c:pt idx="2144">
                  <c:v>45739</c:v>
                </c:pt>
                <c:pt idx="2145">
                  <c:v>45747</c:v>
                </c:pt>
                <c:pt idx="2146">
                  <c:v>45756</c:v>
                </c:pt>
                <c:pt idx="2147">
                  <c:v>45764</c:v>
                </c:pt>
                <c:pt idx="2148">
                  <c:v>45770</c:v>
                </c:pt>
                <c:pt idx="2149">
                  <c:v>45779</c:v>
                </c:pt>
                <c:pt idx="2150">
                  <c:v>45783</c:v>
                </c:pt>
                <c:pt idx="2151">
                  <c:v>45792</c:v>
                </c:pt>
                <c:pt idx="2152">
                  <c:v>45799</c:v>
                </c:pt>
                <c:pt idx="2153">
                  <c:v>45803</c:v>
                </c:pt>
                <c:pt idx="2154">
                  <c:v>45817</c:v>
                </c:pt>
                <c:pt idx="2155">
                  <c:v>45822</c:v>
                </c:pt>
                <c:pt idx="2156">
                  <c:v>45826</c:v>
                </c:pt>
                <c:pt idx="2157">
                  <c:v>45832</c:v>
                </c:pt>
                <c:pt idx="2158">
                  <c:v>45835</c:v>
                </c:pt>
                <c:pt idx="2159">
                  <c:v>45841</c:v>
                </c:pt>
                <c:pt idx="2160">
                  <c:v>45849</c:v>
                </c:pt>
                <c:pt idx="2161">
                  <c:v>45855</c:v>
                </c:pt>
                <c:pt idx="2162">
                  <c:v>45867</c:v>
                </c:pt>
                <c:pt idx="2163">
                  <c:v>45872</c:v>
                </c:pt>
                <c:pt idx="2164">
                  <c:v>45878</c:v>
                </c:pt>
                <c:pt idx="2165">
                  <c:v>45882</c:v>
                </c:pt>
                <c:pt idx="2166">
                  <c:v>45887</c:v>
                </c:pt>
                <c:pt idx="2167">
                  <c:v>45892</c:v>
                </c:pt>
                <c:pt idx="2168">
                  <c:v>45900</c:v>
                </c:pt>
                <c:pt idx="2169">
                  <c:v>45903</c:v>
                </c:pt>
                <c:pt idx="2170">
                  <c:v>45909</c:v>
                </c:pt>
                <c:pt idx="2171">
                  <c:v>45914</c:v>
                </c:pt>
                <c:pt idx="2172">
                  <c:v>45922</c:v>
                </c:pt>
                <c:pt idx="2173">
                  <c:v>45929</c:v>
                </c:pt>
                <c:pt idx="2174">
                  <c:v>45937</c:v>
                </c:pt>
                <c:pt idx="2175">
                  <c:v>45944</c:v>
                </c:pt>
                <c:pt idx="2176">
                  <c:v>45947</c:v>
                </c:pt>
                <c:pt idx="2177">
                  <c:v>45956</c:v>
                </c:pt>
                <c:pt idx="2178">
                  <c:v>45963</c:v>
                </c:pt>
                <c:pt idx="2179">
                  <c:v>45966</c:v>
                </c:pt>
                <c:pt idx="2180">
                  <c:v>45973</c:v>
                </c:pt>
                <c:pt idx="2181">
                  <c:v>45981</c:v>
                </c:pt>
                <c:pt idx="2182">
                  <c:v>45983</c:v>
                </c:pt>
                <c:pt idx="2183">
                  <c:v>45990</c:v>
                </c:pt>
                <c:pt idx="2184">
                  <c:v>45994</c:v>
                </c:pt>
                <c:pt idx="2185">
                  <c:v>46005</c:v>
                </c:pt>
                <c:pt idx="2186">
                  <c:v>46008</c:v>
                </c:pt>
                <c:pt idx="2187">
                  <c:v>46013</c:v>
                </c:pt>
                <c:pt idx="2188">
                  <c:v>46020</c:v>
                </c:pt>
                <c:pt idx="2189">
                  <c:v>46024</c:v>
                </c:pt>
                <c:pt idx="2190">
                  <c:v>46036</c:v>
                </c:pt>
                <c:pt idx="2191">
                  <c:v>46040</c:v>
                </c:pt>
                <c:pt idx="2192">
                  <c:v>46045</c:v>
                </c:pt>
                <c:pt idx="2193">
                  <c:v>46051</c:v>
                </c:pt>
                <c:pt idx="2194">
                  <c:v>46058</c:v>
                </c:pt>
                <c:pt idx="2195">
                  <c:v>46064</c:v>
                </c:pt>
                <c:pt idx="2196">
                  <c:v>46071</c:v>
                </c:pt>
                <c:pt idx="2197">
                  <c:v>46075</c:v>
                </c:pt>
                <c:pt idx="2198">
                  <c:v>46084</c:v>
                </c:pt>
                <c:pt idx="2199">
                  <c:v>46092</c:v>
                </c:pt>
                <c:pt idx="2200">
                  <c:v>46096</c:v>
                </c:pt>
                <c:pt idx="2201">
                  <c:v>46103</c:v>
                </c:pt>
                <c:pt idx="2202">
                  <c:v>46110</c:v>
                </c:pt>
                <c:pt idx="2203">
                  <c:v>46114</c:v>
                </c:pt>
                <c:pt idx="2204">
                  <c:v>46121</c:v>
                </c:pt>
                <c:pt idx="2205">
                  <c:v>46128</c:v>
                </c:pt>
                <c:pt idx="2206">
                  <c:v>46131</c:v>
                </c:pt>
                <c:pt idx="2207">
                  <c:v>46136</c:v>
                </c:pt>
                <c:pt idx="2208">
                  <c:v>46137</c:v>
                </c:pt>
                <c:pt idx="2209">
                  <c:v>46141</c:v>
                </c:pt>
                <c:pt idx="2210">
                  <c:v>46148</c:v>
                </c:pt>
                <c:pt idx="2211">
                  <c:v>46155</c:v>
                </c:pt>
                <c:pt idx="2212">
                  <c:v>46160</c:v>
                </c:pt>
                <c:pt idx="2213">
                  <c:v>46170</c:v>
                </c:pt>
                <c:pt idx="2214">
                  <c:v>46179</c:v>
                </c:pt>
                <c:pt idx="2215">
                  <c:v>46187</c:v>
                </c:pt>
                <c:pt idx="2216">
                  <c:v>46191</c:v>
                </c:pt>
                <c:pt idx="2217">
                  <c:v>46198</c:v>
                </c:pt>
                <c:pt idx="2218">
                  <c:v>46203</c:v>
                </c:pt>
                <c:pt idx="2219">
                  <c:v>46212</c:v>
                </c:pt>
                <c:pt idx="2220">
                  <c:v>46218</c:v>
                </c:pt>
                <c:pt idx="2221">
                  <c:v>46227</c:v>
                </c:pt>
                <c:pt idx="2222">
                  <c:v>46233</c:v>
                </c:pt>
                <c:pt idx="2223">
                  <c:v>46235</c:v>
                </c:pt>
                <c:pt idx="2224">
                  <c:v>46239</c:v>
                </c:pt>
                <c:pt idx="2225">
                  <c:v>46240</c:v>
                </c:pt>
                <c:pt idx="2226">
                  <c:v>46241</c:v>
                </c:pt>
                <c:pt idx="2227">
                  <c:v>46248</c:v>
                </c:pt>
                <c:pt idx="2228">
                  <c:v>46258</c:v>
                </c:pt>
                <c:pt idx="2229">
                  <c:v>46264</c:v>
                </c:pt>
                <c:pt idx="2230">
                  <c:v>46267</c:v>
                </c:pt>
                <c:pt idx="2231">
                  <c:v>46272</c:v>
                </c:pt>
                <c:pt idx="2232">
                  <c:v>46279</c:v>
                </c:pt>
                <c:pt idx="2233">
                  <c:v>46287</c:v>
                </c:pt>
                <c:pt idx="2234">
                  <c:v>46288</c:v>
                </c:pt>
                <c:pt idx="2235">
                  <c:v>46294</c:v>
                </c:pt>
                <c:pt idx="2236">
                  <c:v>46297</c:v>
                </c:pt>
                <c:pt idx="2237">
                  <c:v>46308</c:v>
                </c:pt>
                <c:pt idx="2238">
                  <c:v>46312</c:v>
                </c:pt>
                <c:pt idx="2239">
                  <c:v>46317</c:v>
                </c:pt>
                <c:pt idx="2240">
                  <c:v>46321</c:v>
                </c:pt>
                <c:pt idx="2241">
                  <c:v>46331</c:v>
                </c:pt>
                <c:pt idx="2242">
                  <c:v>46341</c:v>
                </c:pt>
                <c:pt idx="2243">
                  <c:v>46352</c:v>
                </c:pt>
                <c:pt idx="2244">
                  <c:v>46357</c:v>
                </c:pt>
                <c:pt idx="2245">
                  <c:v>46364</c:v>
                </c:pt>
                <c:pt idx="2246">
                  <c:v>46367</c:v>
                </c:pt>
                <c:pt idx="2247">
                  <c:v>46381</c:v>
                </c:pt>
                <c:pt idx="2248">
                  <c:v>46385</c:v>
                </c:pt>
                <c:pt idx="2249">
                  <c:v>46390</c:v>
                </c:pt>
                <c:pt idx="2250">
                  <c:v>46398</c:v>
                </c:pt>
                <c:pt idx="2251">
                  <c:v>46401</c:v>
                </c:pt>
                <c:pt idx="2252">
                  <c:v>46408</c:v>
                </c:pt>
                <c:pt idx="2253">
                  <c:v>46419</c:v>
                </c:pt>
                <c:pt idx="2254">
                  <c:v>46432</c:v>
                </c:pt>
                <c:pt idx="2255">
                  <c:v>46440</c:v>
                </c:pt>
                <c:pt idx="2256">
                  <c:v>46444</c:v>
                </c:pt>
                <c:pt idx="2257">
                  <c:v>46452</c:v>
                </c:pt>
                <c:pt idx="2258">
                  <c:v>46456</c:v>
                </c:pt>
                <c:pt idx="2259">
                  <c:v>46465</c:v>
                </c:pt>
                <c:pt idx="2260">
                  <c:v>46472</c:v>
                </c:pt>
                <c:pt idx="2261">
                  <c:v>46480</c:v>
                </c:pt>
                <c:pt idx="2262">
                  <c:v>46485</c:v>
                </c:pt>
                <c:pt idx="2263">
                  <c:v>46489</c:v>
                </c:pt>
                <c:pt idx="2264">
                  <c:v>46494</c:v>
                </c:pt>
                <c:pt idx="2265">
                  <c:v>46499</c:v>
                </c:pt>
                <c:pt idx="2266">
                  <c:v>46504</c:v>
                </c:pt>
                <c:pt idx="2267">
                  <c:v>46511</c:v>
                </c:pt>
                <c:pt idx="2268">
                  <c:v>46515</c:v>
                </c:pt>
                <c:pt idx="2269">
                  <c:v>46518</c:v>
                </c:pt>
                <c:pt idx="2270">
                  <c:v>46527</c:v>
                </c:pt>
                <c:pt idx="2271">
                  <c:v>46528</c:v>
                </c:pt>
                <c:pt idx="2272">
                  <c:v>46536</c:v>
                </c:pt>
                <c:pt idx="2273">
                  <c:v>46543</c:v>
                </c:pt>
                <c:pt idx="2274">
                  <c:v>46549</c:v>
                </c:pt>
                <c:pt idx="2275">
                  <c:v>46555</c:v>
                </c:pt>
                <c:pt idx="2276">
                  <c:v>46560</c:v>
                </c:pt>
                <c:pt idx="2277">
                  <c:v>46564</c:v>
                </c:pt>
                <c:pt idx="2278">
                  <c:v>46568</c:v>
                </c:pt>
                <c:pt idx="2279">
                  <c:v>46575</c:v>
                </c:pt>
                <c:pt idx="2280">
                  <c:v>46580</c:v>
                </c:pt>
                <c:pt idx="2281">
                  <c:v>46586</c:v>
                </c:pt>
                <c:pt idx="2282">
                  <c:v>46594</c:v>
                </c:pt>
                <c:pt idx="2283">
                  <c:v>46602</c:v>
                </c:pt>
                <c:pt idx="2284">
                  <c:v>46611</c:v>
                </c:pt>
                <c:pt idx="2285">
                  <c:v>46615</c:v>
                </c:pt>
                <c:pt idx="2286">
                  <c:v>46622</c:v>
                </c:pt>
                <c:pt idx="2287">
                  <c:v>46629</c:v>
                </c:pt>
                <c:pt idx="2288">
                  <c:v>46632</c:v>
                </c:pt>
                <c:pt idx="2289">
                  <c:v>46639</c:v>
                </c:pt>
                <c:pt idx="2290">
                  <c:v>46642</c:v>
                </c:pt>
                <c:pt idx="2291">
                  <c:v>46648</c:v>
                </c:pt>
                <c:pt idx="2292">
                  <c:v>46655</c:v>
                </c:pt>
                <c:pt idx="2293">
                  <c:v>46660</c:v>
                </c:pt>
                <c:pt idx="2294">
                  <c:v>46668</c:v>
                </c:pt>
                <c:pt idx="2295">
                  <c:v>46676</c:v>
                </c:pt>
                <c:pt idx="2296">
                  <c:v>46683</c:v>
                </c:pt>
                <c:pt idx="2297">
                  <c:v>46693</c:v>
                </c:pt>
                <c:pt idx="2298">
                  <c:v>46696</c:v>
                </c:pt>
                <c:pt idx="2299">
                  <c:v>46701</c:v>
                </c:pt>
                <c:pt idx="2300">
                  <c:v>46706</c:v>
                </c:pt>
                <c:pt idx="2301">
                  <c:v>46714</c:v>
                </c:pt>
                <c:pt idx="2302">
                  <c:v>46720</c:v>
                </c:pt>
                <c:pt idx="2303">
                  <c:v>46721</c:v>
                </c:pt>
                <c:pt idx="2304">
                  <c:v>46727</c:v>
                </c:pt>
                <c:pt idx="2305">
                  <c:v>46731</c:v>
                </c:pt>
                <c:pt idx="2306">
                  <c:v>46734</c:v>
                </c:pt>
                <c:pt idx="2307">
                  <c:v>46739</c:v>
                </c:pt>
                <c:pt idx="2308">
                  <c:v>46744</c:v>
                </c:pt>
                <c:pt idx="2309">
                  <c:v>46750</c:v>
                </c:pt>
                <c:pt idx="2310">
                  <c:v>46753</c:v>
                </c:pt>
                <c:pt idx="2311">
                  <c:v>46759</c:v>
                </c:pt>
                <c:pt idx="2312">
                  <c:v>46763</c:v>
                </c:pt>
                <c:pt idx="2313">
                  <c:v>46767</c:v>
                </c:pt>
                <c:pt idx="2314">
                  <c:v>46774</c:v>
                </c:pt>
                <c:pt idx="2315">
                  <c:v>46779</c:v>
                </c:pt>
                <c:pt idx="2316">
                  <c:v>46787</c:v>
                </c:pt>
                <c:pt idx="2317">
                  <c:v>46790</c:v>
                </c:pt>
                <c:pt idx="2318">
                  <c:v>46796</c:v>
                </c:pt>
                <c:pt idx="2319">
                  <c:v>46801</c:v>
                </c:pt>
                <c:pt idx="2320">
                  <c:v>46804</c:v>
                </c:pt>
                <c:pt idx="2321">
                  <c:v>46810</c:v>
                </c:pt>
                <c:pt idx="2322">
                  <c:v>46815</c:v>
                </c:pt>
                <c:pt idx="2323">
                  <c:v>46823</c:v>
                </c:pt>
                <c:pt idx="2324">
                  <c:v>46828</c:v>
                </c:pt>
                <c:pt idx="2325">
                  <c:v>46832</c:v>
                </c:pt>
                <c:pt idx="2326">
                  <c:v>46836</c:v>
                </c:pt>
                <c:pt idx="2327">
                  <c:v>46847</c:v>
                </c:pt>
                <c:pt idx="2328">
                  <c:v>46851</c:v>
                </c:pt>
                <c:pt idx="2329">
                  <c:v>46857</c:v>
                </c:pt>
                <c:pt idx="2330">
                  <c:v>46858</c:v>
                </c:pt>
                <c:pt idx="2331">
                  <c:v>46863</c:v>
                </c:pt>
                <c:pt idx="2332">
                  <c:v>46868</c:v>
                </c:pt>
                <c:pt idx="2333">
                  <c:v>46874</c:v>
                </c:pt>
                <c:pt idx="2334">
                  <c:v>46879</c:v>
                </c:pt>
                <c:pt idx="2335">
                  <c:v>46885</c:v>
                </c:pt>
                <c:pt idx="2336">
                  <c:v>46888</c:v>
                </c:pt>
                <c:pt idx="2337">
                  <c:v>46894</c:v>
                </c:pt>
                <c:pt idx="2338">
                  <c:v>46896</c:v>
                </c:pt>
                <c:pt idx="2339">
                  <c:v>46905</c:v>
                </c:pt>
                <c:pt idx="2340">
                  <c:v>46913</c:v>
                </c:pt>
                <c:pt idx="2341">
                  <c:v>46919</c:v>
                </c:pt>
                <c:pt idx="2342">
                  <c:v>46927</c:v>
                </c:pt>
                <c:pt idx="2343">
                  <c:v>46931</c:v>
                </c:pt>
                <c:pt idx="2344">
                  <c:v>46937</c:v>
                </c:pt>
                <c:pt idx="2345">
                  <c:v>46939</c:v>
                </c:pt>
                <c:pt idx="2346">
                  <c:v>46943</c:v>
                </c:pt>
                <c:pt idx="2347">
                  <c:v>46948</c:v>
                </c:pt>
                <c:pt idx="2348">
                  <c:v>46953</c:v>
                </c:pt>
                <c:pt idx="2349">
                  <c:v>46958</c:v>
                </c:pt>
                <c:pt idx="2350">
                  <c:v>46963</c:v>
                </c:pt>
                <c:pt idx="2351">
                  <c:v>46974</c:v>
                </c:pt>
                <c:pt idx="2352">
                  <c:v>46981</c:v>
                </c:pt>
                <c:pt idx="2353">
                  <c:v>46983</c:v>
                </c:pt>
                <c:pt idx="2354">
                  <c:v>46986</c:v>
                </c:pt>
                <c:pt idx="2355">
                  <c:v>46991</c:v>
                </c:pt>
                <c:pt idx="2356">
                  <c:v>46996</c:v>
                </c:pt>
                <c:pt idx="2357">
                  <c:v>47000</c:v>
                </c:pt>
                <c:pt idx="2358">
                  <c:v>47002</c:v>
                </c:pt>
                <c:pt idx="2359">
                  <c:v>47005</c:v>
                </c:pt>
                <c:pt idx="2360">
                  <c:v>47008</c:v>
                </c:pt>
                <c:pt idx="2361">
                  <c:v>47013</c:v>
                </c:pt>
                <c:pt idx="2362">
                  <c:v>47020</c:v>
                </c:pt>
                <c:pt idx="2363">
                  <c:v>47023</c:v>
                </c:pt>
                <c:pt idx="2364">
                  <c:v>47031</c:v>
                </c:pt>
                <c:pt idx="2365">
                  <c:v>47040</c:v>
                </c:pt>
                <c:pt idx="2366">
                  <c:v>47046</c:v>
                </c:pt>
                <c:pt idx="2367">
                  <c:v>47049</c:v>
                </c:pt>
                <c:pt idx="2368">
                  <c:v>47052</c:v>
                </c:pt>
                <c:pt idx="2369">
                  <c:v>47055</c:v>
                </c:pt>
                <c:pt idx="2370">
                  <c:v>47058</c:v>
                </c:pt>
                <c:pt idx="2371">
                  <c:v>47063</c:v>
                </c:pt>
                <c:pt idx="2372">
                  <c:v>47069</c:v>
                </c:pt>
                <c:pt idx="2373">
                  <c:v>47079</c:v>
                </c:pt>
                <c:pt idx="2374">
                  <c:v>47080</c:v>
                </c:pt>
                <c:pt idx="2375">
                  <c:v>47082</c:v>
                </c:pt>
                <c:pt idx="2376">
                  <c:v>47085</c:v>
                </c:pt>
                <c:pt idx="2377">
                  <c:v>47092</c:v>
                </c:pt>
                <c:pt idx="2378">
                  <c:v>47095</c:v>
                </c:pt>
                <c:pt idx="2379">
                  <c:v>47098</c:v>
                </c:pt>
                <c:pt idx="2380">
                  <c:v>47104</c:v>
                </c:pt>
                <c:pt idx="2381">
                  <c:v>47108</c:v>
                </c:pt>
                <c:pt idx="2382">
                  <c:v>47110</c:v>
                </c:pt>
                <c:pt idx="2383">
                  <c:v>47115</c:v>
                </c:pt>
                <c:pt idx="2384">
                  <c:v>47124</c:v>
                </c:pt>
                <c:pt idx="2385">
                  <c:v>47128</c:v>
                </c:pt>
                <c:pt idx="2386">
                  <c:v>47131</c:v>
                </c:pt>
                <c:pt idx="2387">
                  <c:v>47138</c:v>
                </c:pt>
                <c:pt idx="2388">
                  <c:v>47147</c:v>
                </c:pt>
                <c:pt idx="2389">
                  <c:v>47155</c:v>
                </c:pt>
                <c:pt idx="2390">
                  <c:v>47162</c:v>
                </c:pt>
                <c:pt idx="2391">
                  <c:v>47167</c:v>
                </c:pt>
                <c:pt idx="2392">
                  <c:v>47169</c:v>
                </c:pt>
                <c:pt idx="2393">
                  <c:v>47173</c:v>
                </c:pt>
                <c:pt idx="2394">
                  <c:v>47181</c:v>
                </c:pt>
                <c:pt idx="2395">
                  <c:v>47182</c:v>
                </c:pt>
                <c:pt idx="2396">
                  <c:v>47186</c:v>
                </c:pt>
                <c:pt idx="2397">
                  <c:v>47194</c:v>
                </c:pt>
                <c:pt idx="2398">
                  <c:v>47197</c:v>
                </c:pt>
                <c:pt idx="2399">
                  <c:v>47202</c:v>
                </c:pt>
                <c:pt idx="2400">
                  <c:v>47207</c:v>
                </c:pt>
                <c:pt idx="2401">
                  <c:v>47211</c:v>
                </c:pt>
                <c:pt idx="2402">
                  <c:v>47214</c:v>
                </c:pt>
                <c:pt idx="2403">
                  <c:v>47226</c:v>
                </c:pt>
                <c:pt idx="2404">
                  <c:v>47233</c:v>
                </c:pt>
                <c:pt idx="2405">
                  <c:v>47237</c:v>
                </c:pt>
                <c:pt idx="2406">
                  <c:v>47243</c:v>
                </c:pt>
                <c:pt idx="2407">
                  <c:v>47251</c:v>
                </c:pt>
                <c:pt idx="2408">
                  <c:v>47258</c:v>
                </c:pt>
                <c:pt idx="2409">
                  <c:v>47263</c:v>
                </c:pt>
                <c:pt idx="2410">
                  <c:v>47265</c:v>
                </c:pt>
                <c:pt idx="2411">
                  <c:v>47271</c:v>
                </c:pt>
                <c:pt idx="2412">
                  <c:v>47279</c:v>
                </c:pt>
                <c:pt idx="2413">
                  <c:v>47284</c:v>
                </c:pt>
                <c:pt idx="2414">
                  <c:v>47291</c:v>
                </c:pt>
                <c:pt idx="2415">
                  <c:v>47301</c:v>
                </c:pt>
                <c:pt idx="2416">
                  <c:v>47309</c:v>
                </c:pt>
                <c:pt idx="2417">
                  <c:v>47314</c:v>
                </c:pt>
                <c:pt idx="2418">
                  <c:v>47320</c:v>
                </c:pt>
                <c:pt idx="2419">
                  <c:v>47323</c:v>
                </c:pt>
                <c:pt idx="2420">
                  <c:v>47325</c:v>
                </c:pt>
                <c:pt idx="2421">
                  <c:v>47327</c:v>
                </c:pt>
                <c:pt idx="2422">
                  <c:v>47333</c:v>
                </c:pt>
                <c:pt idx="2423">
                  <c:v>47339</c:v>
                </c:pt>
                <c:pt idx="2424">
                  <c:v>47343</c:v>
                </c:pt>
                <c:pt idx="2425">
                  <c:v>47344</c:v>
                </c:pt>
                <c:pt idx="2426">
                  <c:v>47349</c:v>
                </c:pt>
                <c:pt idx="2427">
                  <c:v>47354</c:v>
                </c:pt>
                <c:pt idx="2428">
                  <c:v>47356</c:v>
                </c:pt>
                <c:pt idx="2429">
                  <c:v>47360</c:v>
                </c:pt>
                <c:pt idx="2430">
                  <c:v>47364</c:v>
                </c:pt>
                <c:pt idx="2431">
                  <c:v>47369</c:v>
                </c:pt>
                <c:pt idx="2432">
                  <c:v>47372</c:v>
                </c:pt>
                <c:pt idx="2433">
                  <c:v>47378</c:v>
                </c:pt>
                <c:pt idx="2434">
                  <c:v>47384</c:v>
                </c:pt>
                <c:pt idx="2435">
                  <c:v>47389</c:v>
                </c:pt>
                <c:pt idx="2436">
                  <c:v>47396</c:v>
                </c:pt>
                <c:pt idx="2437">
                  <c:v>47405</c:v>
                </c:pt>
                <c:pt idx="2438">
                  <c:v>47412</c:v>
                </c:pt>
                <c:pt idx="2439">
                  <c:v>47416</c:v>
                </c:pt>
                <c:pt idx="2440">
                  <c:v>47424</c:v>
                </c:pt>
                <c:pt idx="2441">
                  <c:v>47430</c:v>
                </c:pt>
                <c:pt idx="2442">
                  <c:v>47435</c:v>
                </c:pt>
                <c:pt idx="2443">
                  <c:v>47443</c:v>
                </c:pt>
                <c:pt idx="2444">
                  <c:v>47448</c:v>
                </c:pt>
                <c:pt idx="2445">
                  <c:v>47453</c:v>
                </c:pt>
                <c:pt idx="2446">
                  <c:v>47460</c:v>
                </c:pt>
                <c:pt idx="2447">
                  <c:v>47461</c:v>
                </c:pt>
                <c:pt idx="2448">
                  <c:v>47463</c:v>
                </c:pt>
                <c:pt idx="2449">
                  <c:v>47467</c:v>
                </c:pt>
                <c:pt idx="2450">
                  <c:v>47473</c:v>
                </c:pt>
                <c:pt idx="2451">
                  <c:v>47479</c:v>
                </c:pt>
                <c:pt idx="2452">
                  <c:v>47482</c:v>
                </c:pt>
                <c:pt idx="2453">
                  <c:v>47486</c:v>
                </c:pt>
                <c:pt idx="2454">
                  <c:v>47490</c:v>
                </c:pt>
                <c:pt idx="2455">
                  <c:v>47495</c:v>
                </c:pt>
                <c:pt idx="2456">
                  <c:v>47496</c:v>
                </c:pt>
                <c:pt idx="2457">
                  <c:v>47499</c:v>
                </c:pt>
                <c:pt idx="2458">
                  <c:v>47503</c:v>
                </c:pt>
                <c:pt idx="2459">
                  <c:v>47515</c:v>
                </c:pt>
                <c:pt idx="2460">
                  <c:v>47519</c:v>
                </c:pt>
                <c:pt idx="2461">
                  <c:v>47526</c:v>
                </c:pt>
                <c:pt idx="2462">
                  <c:v>47531</c:v>
                </c:pt>
                <c:pt idx="2463">
                  <c:v>47536</c:v>
                </c:pt>
                <c:pt idx="2464">
                  <c:v>47537</c:v>
                </c:pt>
                <c:pt idx="2465">
                  <c:v>47542</c:v>
                </c:pt>
                <c:pt idx="2466">
                  <c:v>47546</c:v>
                </c:pt>
                <c:pt idx="2467">
                  <c:v>47550</c:v>
                </c:pt>
                <c:pt idx="2468">
                  <c:v>47551</c:v>
                </c:pt>
                <c:pt idx="2469">
                  <c:v>47558</c:v>
                </c:pt>
                <c:pt idx="2470">
                  <c:v>47563</c:v>
                </c:pt>
                <c:pt idx="2471">
                  <c:v>47565</c:v>
                </c:pt>
                <c:pt idx="2472">
                  <c:v>47571</c:v>
                </c:pt>
                <c:pt idx="2473">
                  <c:v>47572</c:v>
                </c:pt>
                <c:pt idx="2474">
                  <c:v>47580</c:v>
                </c:pt>
                <c:pt idx="2475">
                  <c:v>47582</c:v>
                </c:pt>
                <c:pt idx="2476">
                  <c:v>47586</c:v>
                </c:pt>
                <c:pt idx="2477">
                  <c:v>47591</c:v>
                </c:pt>
                <c:pt idx="2478">
                  <c:v>47594</c:v>
                </c:pt>
                <c:pt idx="2479">
                  <c:v>47599</c:v>
                </c:pt>
                <c:pt idx="2480">
                  <c:v>47604</c:v>
                </c:pt>
                <c:pt idx="2481">
                  <c:v>47609</c:v>
                </c:pt>
                <c:pt idx="2482">
                  <c:v>47616</c:v>
                </c:pt>
                <c:pt idx="2483">
                  <c:v>47621</c:v>
                </c:pt>
                <c:pt idx="2484">
                  <c:v>47626</c:v>
                </c:pt>
                <c:pt idx="2485">
                  <c:v>47629</c:v>
                </c:pt>
                <c:pt idx="2486">
                  <c:v>47632</c:v>
                </c:pt>
                <c:pt idx="2487">
                  <c:v>47638</c:v>
                </c:pt>
                <c:pt idx="2488">
                  <c:v>47643</c:v>
                </c:pt>
                <c:pt idx="2489">
                  <c:v>47644</c:v>
                </c:pt>
                <c:pt idx="2490">
                  <c:v>47645</c:v>
                </c:pt>
                <c:pt idx="2491">
                  <c:v>47647</c:v>
                </c:pt>
                <c:pt idx="2492">
                  <c:v>47652</c:v>
                </c:pt>
                <c:pt idx="2493">
                  <c:v>47654</c:v>
                </c:pt>
                <c:pt idx="2494">
                  <c:v>47659</c:v>
                </c:pt>
                <c:pt idx="2495">
                  <c:v>47663</c:v>
                </c:pt>
                <c:pt idx="2496">
                  <c:v>47665</c:v>
                </c:pt>
                <c:pt idx="2497">
                  <c:v>47667</c:v>
                </c:pt>
                <c:pt idx="2498">
                  <c:v>47668</c:v>
                </c:pt>
                <c:pt idx="2499">
                  <c:v>47670</c:v>
                </c:pt>
                <c:pt idx="2500">
                  <c:v>47676</c:v>
                </c:pt>
                <c:pt idx="2501">
                  <c:v>47680</c:v>
                </c:pt>
                <c:pt idx="2502">
                  <c:v>47684</c:v>
                </c:pt>
                <c:pt idx="2503">
                  <c:v>47690</c:v>
                </c:pt>
                <c:pt idx="2504">
                  <c:v>47695</c:v>
                </c:pt>
                <c:pt idx="2505">
                  <c:v>47698</c:v>
                </c:pt>
                <c:pt idx="2506">
                  <c:v>47705</c:v>
                </c:pt>
                <c:pt idx="2507">
                  <c:v>47706</c:v>
                </c:pt>
                <c:pt idx="2508">
                  <c:v>47711</c:v>
                </c:pt>
                <c:pt idx="2509">
                  <c:v>47717</c:v>
                </c:pt>
                <c:pt idx="2510">
                  <c:v>47724</c:v>
                </c:pt>
                <c:pt idx="2511">
                  <c:v>47728</c:v>
                </c:pt>
                <c:pt idx="2512">
                  <c:v>47732</c:v>
                </c:pt>
                <c:pt idx="2513">
                  <c:v>47739</c:v>
                </c:pt>
                <c:pt idx="2514">
                  <c:v>47746</c:v>
                </c:pt>
                <c:pt idx="2515">
                  <c:v>47749</c:v>
                </c:pt>
                <c:pt idx="2516">
                  <c:v>47755</c:v>
                </c:pt>
                <c:pt idx="2517">
                  <c:v>47760</c:v>
                </c:pt>
                <c:pt idx="2518">
                  <c:v>47764</c:v>
                </c:pt>
                <c:pt idx="2519">
                  <c:v>47768</c:v>
                </c:pt>
                <c:pt idx="2520">
                  <c:v>47775</c:v>
                </c:pt>
                <c:pt idx="2521">
                  <c:v>47779</c:v>
                </c:pt>
                <c:pt idx="2522">
                  <c:v>47781</c:v>
                </c:pt>
                <c:pt idx="2523">
                  <c:v>47783</c:v>
                </c:pt>
                <c:pt idx="2524">
                  <c:v>47786</c:v>
                </c:pt>
                <c:pt idx="2525">
                  <c:v>47788</c:v>
                </c:pt>
                <c:pt idx="2526">
                  <c:v>47791</c:v>
                </c:pt>
                <c:pt idx="2527">
                  <c:v>47794</c:v>
                </c:pt>
                <c:pt idx="2528">
                  <c:v>47796</c:v>
                </c:pt>
                <c:pt idx="2529">
                  <c:v>47797</c:v>
                </c:pt>
                <c:pt idx="2530">
                  <c:v>47799</c:v>
                </c:pt>
                <c:pt idx="2531">
                  <c:v>47803</c:v>
                </c:pt>
                <c:pt idx="2532">
                  <c:v>47807</c:v>
                </c:pt>
                <c:pt idx="2533">
                  <c:v>47810</c:v>
                </c:pt>
                <c:pt idx="2534">
                  <c:v>47813</c:v>
                </c:pt>
                <c:pt idx="2535">
                  <c:v>47817</c:v>
                </c:pt>
                <c:pt idx="2536">
                  <c:v>47820</c:v>
                </c:pt>
                <c:pt idx="2537">
                  <c:v>47825</c:v>
                </c:pt>
                <c:pt idx="2538">
                  <c:v>47833</c:v>
                </c:pt>
                <c:pt idx="2539">
                  <c:v>47836</c:v>
                </c:pt>
                <c:pt idx="2540">
                  <c:v>47838</c:v>
                </c:pt>
                <c:pt idx="2541">
                  <c:v>47841</c:v>
                </c:pt>
                <c:pt idx="2542">
                  <c:v>47846</c:v>
                </c:pt>
                <c:pt idx="2543">
                  <c:v>47855</c:v>
                </c:pt>
                <c:pt idx="2544">
                  <c:v>47857</c:v>
                </c:pt>
                <c:pt idx="2545">
                  <c:v>47860</c:v>
                </c:pt>
                <c:pt idx="2546">
                  <c:v>47865</c:v>
                </c:pt>
                <c:pt idx="2547">
                  <c:v>47867</c:v>
                </c:pt>
                <c:pt idx="2548">
                  <c:v>47872</c:v>
                </c:pt>
                <c:pt idx="2549">
                  <c:v>47874</c:v>
                </c:pt>
                <c:pt idx="2550">
                  <c:v>47878</c:v>
                </c:pt>
                <c:pt idx="2551">
                  <c:v>47881</c:v>
                </c:pt>
                <c:pt idx="2552">
                  <c:v>47883</c:v>
                </c:pt>
                <c:pt idx="2553">
                  <c:v>47888</c:v>
                </c:pt>
                <c:pt idx="2554">
                  <c:v>47895</c:v>
                </c:pt>
                <c:pt idx="2555">
                  <c:v>47900</c:v>
                </c:pt>
                <c:pt idx="2556">
                  <c:v>47903</c:v>
                </c:pt>
                <c:pt idx="2557">
                  <c:v>47904</c:v>
                </c:pt>
                <c:pt idx="2558">
                  <c:v>47908</c:v>
                </c:pt>
                <c:pt idx="2559">
                  <c:v>47912</c:v>
                </c:pt>
                <c:pt idx="2560">
                  <c:v>47916</c:v>
                </c:pt>
                <c:pt idx="2561">
                  <c:v>47920</c:v>
                </c:pt>
                <c:pt idx="2562">
                  <c:v>47924</c:v>
                </c:pt>
                <c:pt idx="2563">
                  <c:v>47925</c:v>
                </c:pt>
                <c:pt idx="2564">
                  <c:v>47933</c:v>
                </c:pt>
                <c:pt idx="2565">
                  <c:v>47940</c:v>
                </c:pt>
                <c:pt idx="2566">
                  <c:v>47948</c:v>
                </c:pt>
                <c:pt idx="2567">
                  <c:v>47950</c:v>
                </c:pt>
                <c:pt idx="2568">
                  <c:v>47957</c:v>
                </c:pt>
                <c:pt idx="2569">
                  <c:v>47961</c:v>
                </c:pt>
                <c:pt idx="2570">
                  <c:v>47967</c:v>
                </c:pt>
                <c:pt idx="2571">
                  <c:v>47968</c:v>
                </c:pt>
                <c:pt idx="2572">
                  <c:v>47972</c:v>
                </c:pt>
                <c:pt idx="2573">
                  <c:v>47975</c:v>
                </c:pt>
                <c:pt idx="2574">
                  <c:v>47977</c:v>
                </c:pt>
                <c:pt idx="2575">
                  <c:v>47980</c:v>
                </c:pt>
                <c:pt idx="2576">
                  <c:v>47984</c:v>
                </c:pt>
                <c:pt idx="2577">
                  <c:v>47995</c:v>
                </c:pt>
                <c:pt idx="2578">
                  <c:v>47999</c:v>
                </c:pt>
                <c:pt idx="2579">
                  <c:v>48002</c:v>
                </c:pt>
                <c:pt idx="2580">
                  <c:v>48005</c:v>
                </c:pt>
                <c:pt idx="2581">
                  <c:v>48010</c:v>
                </c:pt>
                <c:pt idx="2582">
                  <c:v>48012</c:v>
                </c:pt>
                <c:pt idx="2583">
                  <c:v>48017</c:v>
                </c:pt>
                <c:pt idx="2584">
                  <c:v>48023</c:v>
                </c:pt>
                <c:pt idx="2585">
                  <c:v>48027</c:v>
                </c:pt>
                <c:pt idx="2586">
                  <c:v>48032</c:v>
                </c:pt>
                <c:pt idx="2587">
                  <c:v>48034</c:v>
                </c:pt>
                <c:pt idx="2588">
                  <c:v>48036</c:v>
                </c:pt>
                <c:pt idx="2589">
                  <c:v>48039</c:v>
                </c:pt>
                <c:pt idx="2590">
                  <c:v>48043</c:v>
                </c:pt>
                <c:pt idx="2591">
                  <c:v>48045</c:v>
                </c:pt>
                <c:pt idx="2592">
                  <c:v>48046</c:v>
                </c:pt>
                <c:pt idx="2593">
                  <c:v>48052</c:v>
                </c:pt>
                <c:pt idx="2594">
                  <c:v>48053</c:v>
                </c:pt>
                <c:pt idx="2595">
                  <c:v>48056</c:v>
                </c:pt>
                <c:pt idx="2596">
                  <c:v>48061</c:v>
                </c:pt>
                <c:pt idx="2597">
                  <c:v>48063</c:v>
                </c:pt>
                <c:pt idx="2598">
                  <c:v>48065</c:v>
                </c:pt>
                <c:pt idx="2599">
                  <c:v>48069</c:v>
                </c:pt>
                <c:pt idx="2600">
                  <c:v>48071</c:v>
                </c:pt>
                <c:pt idx="2601">
                  <c:v>48073</c:v>
                </c:pt>
                <c:pt idx="2602">
                  <c:v>48079</c:v>
                </c:pt>
                <c:pt idx="2603">
                  <c:v>48082</c:v>
                </c:pt>
                <c:pt idx="2604">
                  <c:v>48084</c:v>
                </c:pt>
                <c:pt idx="2605">
                  <c:v>48088</c:v>
                </c:pt>
                <c:pt idx="2606">
                  <c:v>48090</c:v>
                </c:pt>
                <c:pt idx="2607">
                  <c:v>48093</c:v>
                </c:pt>
                <c:pt idx="2608">
                  <c:v>48098</c:v>
                </c:pt>
                <c:pt idx="2609">
                  <c:v>48103</c:v>
                </c:pt>
                <c:pt idx="2610">
                  <c:v>48104</c:v>
                </c:pt>
                <c:pt idx="2611">
                  <c:v>48105</c:v>
                </c:pt>
                <c:pt idx="2612">
                  <c:v>48108</c:v>
                </c:pt>
                <c:pt idx="2613">
                  <c:v>48116</c:v>
                </c:pt>
                <c:pt idx="2614">
                  <c:v>48121</c:v>
                </c:pt>
                <c:pt idx="2615">
                  <c:v>48123</c:v>
                </c:pt>
                <c:pt idx="2616">
                  <c:v>48125</c:v>
                </c:pt>
                <c:pt idx="2617">
                  <c:v>48126</c:v>
                </c:pt>
                <c:pt idx="2618">
                  <c:v>48133</c:v>
                </c:pt>
                <c:pt idx="2619">
                  <c:v>48137</c:v>
                </c:pt>
                <c:pt idx="2620">
                  <c:v>48144</c:v>
                </c:pt>
                <c:pt idx="2621">
                  <c:v>48146</c:v>
                </c:pt>
                <c:pt idx="2622">
                  <c:v>48150</c:v>
                </c:pt>
                <c:pt idx="2623">
                  <c:v>48152</c:v>
                </c:pt>
                <c:pt idx="2624">
                  <c:v>48155</c:v>
                </c:pt>
                <c:pt idx="2625">
                  <c:v>48158</c:v>
                </c:pt>
                <c:pt idx="2626">
                  <c:v>48162</c:v>
                </c:pt>
                <c:pt idx="2627">
                  <c:v>48167</c:v>
                </c:pt>
                <c:pt idx="2628">
                  <c:v>48170</c:v>
                </c:pt>
                <c:pt idx="2629">
                  <c:v>48174</c:v>
                </c:pt>
                <c:pt idx="2630">
                  <c:v>48178</c:v>
                </c:pt>
                <c:pt idx="2631">
                  <c:v>48182</c:v>
                </c:pt>
                <c:pt idx="2632">
                  <c:v>48185</c:v>
                </c:pt>
                <c:pt idx="2633">
                  <c:v>48190</c:v>
                </c:pt>
                <c:pt idx="2634">
                  <c:v>48194</c:v>
                </c:pt>
                <c:pt idx="2635">
                  <c:v>48199</c:v>
                </c:pt>
                <c:pt idx="2636">
                  <c:v>48200</c:v>
                </c:pt>
                <c:pt idx="2637">
                  <c:v>48202</c:v>
                </c:pt>
                <c:pt idx="2638">
                  <c:v>48206</c:v>
                </c:pt>
                <c:pt idx="2639">
                  <c:v>48207</c:v>
                </c:pt>
                <c:pt idx="2640">
                  <c:v>48209</c:v>
                </c:pt>
                <c:pt idx="2641">
                  <c:v>48215</c:v>
                </c:pt>
                <c:pt idx="2642">
                  <c:v>48216</c:v>
                </c:pt>
                <c:pt idx="2643">
                  <c:v>48218</c:v>
                </c:pt>
                <c:pt idx="2644">
                  <c:v>48221</c:v>
                </c:pt>
                <c:pt idx="2645">
                  <c:v>48225</c:v>
                </c:pt>
                <c:pt idx="2646">
                  <c:v>48230</c:v>
                </c:pt>
                <c:pt idx="2647">
                  <c:v>48237</c:v>
                </c:pt>
                <c:pt idx="2648">
                  <c:v>48239</c:v>
                </c:pt>
                <c:pt idx="2649">
                  <c:v>48244</c:v>
                </c:pt>
                <c:pt idx="2650">
                  <c:v>48246</c:v>
                </c:pt>
                <c:pt idx="2651">
                  <c:v>48250</c:v>
                </c:pt>
                <c:pt idx="2652">
                  <c:v>48253</c:v>
                </c:pt>
                <c:pt idx="2653">
                  <c:v>48256</c:v>
                </c:pt>
                <c:pt idx="2654">
                  <c:v>48259</c:v>
                </c:pt>
                <c:pt idx="2655">
                  <c:v>48263</c:v>
                </c:pt>
                <c:pt idx="2656">
                  <c:v>48266</c:v>
                </c:pt>
                <c:pt idx="2657">
                  <c:v>48268</c:v>
                </c:pt>
                <c:pt idx="2658">
                  <c:v>48269</c:v>
                </c:pt>
                <c:pt idx="2659">
                  <c:v>48274</c:v>
                </c:pt>
                <c:pt idx="2660">
                  <c:v>48275</c:v>
                </c:pt>
                <c:pt idx="2661">
                  <c:v>48280</c:v>
                </c:pt>
                <c:pt idx="2662">
                  <c:v>48283</c:v>
                </c:pt>
                <c:pt idx="2663">
                  <c:v>48288</c:v>
                </c:pt>
                <c:pt idx="2664">
                  <c:v>48290</c:v>
                </c:pt>
                <c:pt idx="2665">
                  <c:v>48295</c:v>
                </c:pt>
                <c:pt idx="2666">
                  <c:v>48297</c:v>
                </c:pt>
                <c:pt idx="2667">
                  <c:v>48300</c:v>
                </c:pt>
                <c:pt idx="2668">
                  <c:v>48303</c:v>
                </c:pt>
                <c:pt idx="2669">
                  <c:v>48305</c:v>
                </c:pt>
                <c:pt idx="2670">
                  <c:v>48308</c:v>
                </c:pt>
                <c:pt idx="2671">
                  <c:v>48310</c:v>
                </c:pt>
                <c:pt idx="2672">
                  <c:v>48313</c:v>
                </c:pt>
                <c:pt idx="2673">
                  <c:v>48318</c:v>
                </c:pt>
                <c:pt idx="2674">
                  <c:v>48320</c:v>
                </c:pt>
                <c:pt idx="2675">
                  <c:v>48323</c:v>
                </c:pt>
                <c:pt idx="2676">
                  <c:v>48328</c:v>
                </c:pt>
                <c:pt idx="2677">
                  <c:v>48332</c:v>
                </c:pt>
                <c:pt idx="2678">
                  <c:v>48335</c:v>
                </c:pt>
                <c:pt idx="2679">
                  <c:v>48338</c:v>
                </c:pt>
                <c:pt idx="2680">
                  <c:v>48342</c:v>
                </c:pt>
                <c:pt idx="2681">
                  <c:v>48346</c:v>
                </c:pt>
                <c:pt idx="2682">
                  <c:v>48348</c:v>
                </c:pt>
                <c:pt idx="2683">
                  <c:v>48349</c:v>
                </c:pt>
                <c:pt idx="2684">
                  <c:v>48355</c:v>
                </c:pt>
                <c:pt idx="2685">
                  <c:v>48360</c:v>
                </c:pt>
                <c:pt idx="2686">
                  <c:v>48361</c:v>
                </c:pt>
                <c:pt idx="2687">
                  <c:v>48363</c:v>
                </c:pt>
                <c:pt idx="2688">
                  <c:v>48365</c:v>
                </c:pt>
                <c:pt idx="2689">
                  <c:v>48369</c:v>
                </c:pt>
                <c:pt idx="2690">
                  <c:v>48372</c:v>
                </c:pt>
                <c:pt idx="2691">
                  <c:v>48374</c:v>
                </c:pt>
                <c:pt idx="2692">
                  <c:v>48378</c:v>
                </c:pt>
                <c:pt idx="2693">
                  <c:v>48382</c:v>
                </c:pt>
                <c:pt idx="2694">
                  <c:v>48386</c:v>
                </c:pt>
                <c:pt idx="2695">
                  <c:v>48388</c:v>
                </c:pt>
                <c:pt idx="2696">
                  <c:v>48392</c:v>
                </c:pt>
                <c:pt idx="2697">
                  <c:v>48394</c:v>
                </c:pt>
                <c:pt idx="2698">
                  <c:v>48397</c:v>
                </c:pt>
                <c:pt idx="2699">
                  <c:v>48399</c:v>
                </c:pt>
                <c:pt idx="2700">
                  <c:v>48402</c:v>
                </c:pt>
                <c:pt idx="2701">
                  <c:v>48405</c:v>
                </c:pt>
                <c:pt idx="2702">
                  <c:v>48410</c:v>
                </c:pt>
                <c:pt idx="2703">
                  <c:v>48413</c:v>
                </c:pt>
                <c:pt idx="2704">
                  <c:v>48416</c:v>
                </c:pt>
                <c:pt idx="2705">
                  <c:v>48423</c:v>
                </c:pt>
                <c:pt idx="2706">
                  <c:v>48427</c:v>
                </c:pt>
                <c:pt idx="2707">
                  <c:v>48433</c:v>
                </c:pt>
                <c:pt idx="2708">
                  <c:v>48437</c:v>
                </c:pt>
                <c:pt idx="2709">
                  <c:v>48438</c:v>
                </c:pt>
                <c:pt idx="2710">
                  <c:v>48440</c:v>
                </c:pt>
                <c:pt idx="2711">
                  <c:v>48442</c:v>
                </c:pt>
                <c:pt idx="2712">
                  <c:v>48447</c:v>
                </c:pt>
                <c:pt idx="2713">
                  <c:v>48450</c:v>
                </c:pt>
                <c:pt idx="2714">
                  <c:v>48455</c:v>
                </c:pt>
                <c:pt idx="2715">
                  <c:v>48457</c:v>
                </c:pt>
                <c:pt idx="2716">
                  <c:v>48460</c:v>
                </c:pt>
                <c:pt idx="2717">
                  <c:v>48463</c:v>
                </c:pt>
                <c:pt idx="2718">
                  <c:v>48466</c:v>
                </c:pt>
                <c:pt idx="2719">
                  <c:v>48469</c:v>
                </c:pt>
                <c:pt idx="2720">
                  <c:v>48473</c:v>
                </c:pt>
                <c:pt idx="2721">
                  <c:v>48479</c:v>
                </c:pt>
                <c:pt idx="2722">
                  <c:v>48480</c:v>
                </c:pt>
                <c:pt idx="2723">
                  <c:v>48483</c:v>
                </c:pt>
                <c:pt idx="2724">
                  <c:v>48488</c:v>
                </c:pt>
                <c:pt idx="2725">
                  <c:v>48491</c:v>
                </c:pt>
                <c:pt idx="2726">
                  <c:v>48493</c:v>
                </c:pt>
                <c:pt idx="2727">
                  <c:v>48497</c:v>
                </c:pt>
                <c:pt idx="2728">
                  <c:v>48498</c:v>
                </c:pt>
                <c:pt idx="2729">
                  <c:v>48499</c:v>
                </c:pt>
                <c:pt idx="2730">
                  <c:v>48501</c:v>
                </c:pt>
                <c:pt idx="2731">
                  <c:v>48503</c:v>
                </c:pt>
                <c:pt idx="2732">
                  <c:v>48505</c:v>
                </c:pt>
                <c:pt idx="2733">
                  <c:v>48508</c:v>
                </c:pt>
                <c:pt idx="2734">
                  <c:v>48512</c:v>
                </c:pt>
                <c:pt idx="2735">
                  <c:v>48515</c:v>
                </c:pt>
                <c:pt idx="2736">
                  <c:v>48517</c:v>
                </c:pt>
                <c:pt idx="2737">
                  <c:v>48522</c:v>
                </c:pt>
                <c:pt idx="2738">
                  <c:v>48525</c:v>
                </c:pt>
                <c:pt idx="2739">
                  <c:v>48527</c:v>
                </c:pt>
                <c:pt idx="2740">
                  <c:v>48530</c:v>
                </c:pt>
                <c:pt idx="2741">
                  <c:v>48531</c:v>
                </c:pt>
                <c:pt idx="2742">
                  <c:v>48532</c:v>
                </c:pt>
                <c:pt idx="2743">
                  <c:v>48534</c:v>
                </c:pt>
                <c:pt idx="2744">
                  <c:v>48536</c:v>
                </c:pt>
                <c:pt idx="2745">
                  <c:v>48537</c:v>
                </c:pt>
                <c:pt idx="2746">
                  <c:v>48539</c:v>
                </c:pt>
                <c:pt idx="2747">
                  <c:v>48542</c:v>
                </c:pt>
                <c:pt idx="2748">
                  <c:v>48543</c:v>
                </c:pt>
                <c:pt idx="2749">
                  <c:v>48547</c:v>
                </c:pt>
                <c:pt idx="2750">
                  <c:v>48548</c:v>
                </c:pt>
                <c:pt idx="2751">
                  <c:v>48553</c:v>
                </c:pt>
                <c:pt idx="2752">
                  <c:v>48556</c:v>
                </c:pt>
                <c:pt idx="2753">
                  <c:v>48559</c:v>
                </c:pt>
                <c:pt idx="2754">
                  <c:v>48562</c:v>
                </c:pt>
                <c:pt idx="2755">
                  <c:v>48566</c:v>
                </c:pt>
                <c:pt idx="2756">
                  <c:v>48567</c:v>
                </c:pt>
                <c:pt idx="2757">
                  <c:v>48570</c:v>
                </c:pt>
                <c:pt idx="2758">
                  <c:v>48573</c:v>
                </c:pt>
                <c:pt idx="2759">
                  <c:v>48575</c:v>
                </c:pt>
                <c:pt idx="2760">
                  <c:v>48576</c:v>
                </c:pt>
                <c:pt idx="2761">
                  <c:v>48578</c:v>
                </c:pt>
                <c:pt idx="2762">
                  <c:v>48584</c:v>
                </c:pt>
                <c:pt idx="2763">
                  <c:v>48587</c:v>
                </c:pt>
                <c:pt idx="2764">
                  <c:v>48590</c:v>
                </c:pt>
                <c:pt idx="2765">
                  <c:v>48597</c:v>
                </c:pt>
                <c:pt idx="2766">
                  <c:v>48601</c:v>
                </c:pt>
                <c:pt idx="2767">
                  <c:v>48605</c:v>
                </c:pt>
                <c:pt idx="2768">
                  <c:v>48606</c:v>
                </c:pt>
                <c:pt idx="2769">
                  <c:v>48610</c:v>
                </c:pt>
                <c:pt idx="2770">
                  <c:v>48612</c:v>
                </c:pt>
                <c:pt idx="2771">
                  <c:v>48613</c:v>
                </c:pt>
                <c:pt idx="2772">
                  <c:v>48618</c:v>
                </c:pt>
                <c:pt idx="2773">
                  <c:v>48622</c:v>
                </c:pt>
                <c:pt idx="2774">
                  <c:v>48623</c:v>
                </c:pt>
                <c:pt idx="2775">
                  <c:v>48624</c:v>
                </c:pt>
                <c:pt idx="2776">
                  <c:v>48628</c:v>
                </c:pt>
                <c:pt idx="2777">
                  <c:v>48631</c:v>
                </c:pt>
                <c:pt idx="2778">
                  <c:v>48633</c:v>
                </c:pt>
                <c:pt idx="2779">
                  <c:v>48637</c:v>
                </c:pt>
                <c:pt idx="2780">
                  <c:v>48639</c:v>
                </c:pt>
                <c:pt idx="2781">
                  <c:v>48643</c:v>
                </c:pt>
                <c:pt idx="2782">
                  <c:v>48647</c:v>
                </c:pt>
                <c:pt idx="2783">
                  <c:v>48649</c:v>
                </c:pt>
                <c:pt idx="2784">
                  <c:v>48651</c:v>
                </c:pt>
                <c:pt idx="2785">
                  <c:v>48655</c:v>
                </c:pt>
                <c:pt idx="2786">
                  <c:v>48658</c:v>
                </c:pt>
                <c:pt idx="2787">
                  <c:v>48660</c:v>
                </c:pt>
                <c:pt idx="2788">
                  <c:v>48669</c:v>
                </c:pt>
                <c:pt idx="2789">
                  <c:v>48671</c:v>
                </c:pt>
                <c:pt idx="2790">
                  <c:v>48673</c:v>
                </c:pt>
                <c:pt idx="2791">
                  <c:v>48676</c:v>
                </c:pt>
                <c:pt idx="2792">
                  <c:v>48678</c:v>
                </c:pt>
                <c:pt idx="2793">
                  <c:v>48681</c:v>
                </c:pt>
                <c:pt idx="2794">
                  <c:v>48682</c:v>
                </c:pt>
                <c:pt idx="2795">
                  <c:v>48683</c:v>
                </c:pt>
                <c:pt idx="2796">
                  <c:v>48686</c:v>
                </c:pt>
                <c:pt idx="2797">
                  <c:v>48691</c:v>
                </c:pt>
                <c:pt idx="2798">
                  <c:v>48694</c:v>
                </c:pt>
                <c:pt idx="2799">
                  <c:v>48695</c:v>
                </c:pt>
                <c:pt idx="2800">
                  <c:v>48696</c:v>
                </c:pt>
                <c:pt idx="2801">
                  <c:v>48698</c:v>
                </c:pt>
                <c:pt idx="2802">
                  <c:v>48700</c:v>
                </c:pt>
                <c:pt idx="2803">
                  <c:v>48701</c:v>
                </c:pt>
                <c:pt idx="2804">
                  <c:v>48703</c:v>
                </c:pt>
                <c:pt idx="2805">
                  <c:v>48706</c:v>
                </c:pt>
                <c:pt idx="2806">
                  <c:v>48707</c:v>
                </c:pt>
                <c:pt idx="2807">
                  <c:v>48710</c:v>
                </c:pt>
                <c:pt idx="2808">
                  <c:v>48718</c:v>
                </c:pt>
                <c:pt idx="2809">
                  <c:v>48719</c:v>
                </c:pt>
                <c:pt idx="2810">
                  <c:v>48720</c:v>
                </c:pt>
                <c:pt idx="2811">
                  <c:v>48721</c:v>
                </c:pt>
                <c:pt idx="2812">
                  <c:v>48723</c:v>
                </c:pt>
                <c:pt idx="2813">
                  <c:v>48726</c:v>
                </c:pt>
                <c:pt idx="2814">
                  <c:v>48728</c:v>
                </c:pt>
                <c:pt idx="2815">
                  <c:v>48730</c:v>
                </c:pt>
                <c:pt idx="2816">
                  <c:v>48734</c:v>
                </c:pt>
                <c:pt idx="2817">
                  <c:v>48738</c:v>
                </c:pt>
                <c:pt idx="2818">
                  <c:v>48744</c:v>
                </c:pt>
                <c:pt idx="2819">
                  <c:v>48747</c:v>
                </c:pt>
                <c:pt idx="2820">
                  <c:v>48748</c:v>
                </c:pt>
                <c:pt idx="2821">
                  <c:v>48750</c:v>
                </c:pt>
                <c:pt idx="2822">
                  <c:v>48751</c:v>
                </c:pt>
                <c:pt idx="2823">
                  <c:v>48753</c:v>
                </c:pt>
                <c:pt idx="2824">
                  <c:v>48755</c:v>
                </c:pt>
                <c:pt idx="2825">
                  <c:v>48758</c:v>
                </c:pt>
                <c:pt idx="2826">
                  <c:v>48760</c:v>
                </c:pt>
                <c:pt idx="2827">
                  <c:v>48762</c:v>
                </c:pt>
                <c:pt idx="2828">
                  <c:v>48767</c:v>
                </c:pt>
                <c:pt idx="2829">
                  <c:v>48770</c:v>
                </c:pt>
                <c:pt idx="2830">
                  <c:v>48773</c:v>
                </c:pt>
                <c:pt idx="2831">
                  <c:v>48776</c:v>
                </c:pt>
                <c:pt idx="2832">
                  <c:v>48778</c:v>
                </c:pt>
                <c:pt idx="2833">
                  <c:v>48784</c:v>
                </c:pt>
                <c:pt idx="2834">
                  <c:v>48788</c:v>
                </c:pt>
                <c:pt idx="2835">
                  <c:v>48791</c:v>
                </c:pt>
                <c:pt idx="2836">
                  <c:v>48794</c:v>
                </c:pt>
                <c:pt idx="2837">
                  <c:v>48796</c:v>
                </c:pt>
                <c:pt idx="2838">
                  <c:v>48800</c:v>
                </c:pt>
                <c:pt idx="2839">
                  <c:v>48802</c:v>
                </c:pt>
                <c:pt idx="2840">
                  <c:v>48803</c:v>
                </c:pt>
                <c:pt idx="2841">
                  <c:v>48805</c:v>
                </c:pt>
                <c:pt idx="2842">
                  <c:v>48810</c:v>
                </c:pt>
                <c:pt idx="2843">
                  <c:v>48812</c:v>
                </c:pt>
                <c:pt idx="2844">
                  <c:v>48813</c:v>
                </c:pt>
                <c:pt idx="2845">
                  <c:v>48818</c:v>
                </c:pt>
                <c:pt idx="2846">
                  <c:v>48820</c:v>
                </c:pt>
                <c:pt idx="2847">
                  <c:v>48824</c:v>
                </c:pt>
                <c:pt idx="2848">
                  <c:v>48828</c:v>
                </c:pt>
                <c:pt idx="2849">
                  <c:v>48829</c:v>
                </c:pt>
                <c:pt idx="2850">
                  <c:v>48832</c:v>
                </c:pt>
                <c:pt idx="2851">
                  <c:v>48837</c:v>
                </c:pt>
                <c:pt idx="2852">
                  <c:v>48839</c:v>
                </c:pt>
                <c:pt idx="2853">
                  <c:v>48842</c:v>
                </c:pt>
                <c:pt idx="2854">
                  <c:v>48845</c:v>
                </c:pt>
                <c:pt idx="2855">
                  <c:v>48847</c:v>
                </c:pt>
                <c:pt idx="2856">
                  <c:v>48851</c:v>
                </c:pt>
                <c:pt idx="2857">
                  <c:v>48853</c:v>
                </c:pt>
                <c:pt idx="2858">
                  <c:v>48858</c:v>
                </c:pt>
                <c:pt idx="2859">
                  <c:v>48859</c:v>
                </c:pt>
                <c:pt idx="2860">
                  <c:v>48861</c:v>
                </c:pt>
                <c:pt idx="2861">
                  <c:v>48865</c:v>
                </c:pt>
                <c:pt idx="2862">
                  <c:v>48867</c:v>
                </c:pt>
                <c:pt idx="2863">
                  <c:v>48869</c:v>
                </c:pt>
                <c:pt idx="2864">
                  <c:v>48870</c:v>
                </c:pt>
                <c:pt idx="2865">
                  <c:v>48872</c:v>
                </c:pt>
                <c:pt idx="2866">
                  <c:v>48875</c:v>
                </c:pt>
                <c:pt idx="2867">
                  <c:v>48878</c:v>
                </c:pt>
                <c:pt idx="2868">
                  <c:v>48880</c:v>
                </c:pt>
                <c:pt idx="2869">
                  <c:v>48884</c:v>
                </c:pt>
                <c:pt idx="2870">
                  <c:v>48890</c:v>
                </c:pt>
                <c:pt idx="2871">
                  <c:v>48892</c:v>
                </c:pt>
                <c:pt idx="2872">
                  <c:v>48896</c:v>
                </c:pt>
                <c:pt idx="2873">
                  <c:v>48898</c:v>
                </c:pt>
                <c:pt idx="2874">
                  <c:v>48900</c:v>
                </c:pt>
                <c:pt idx="2875">
                  <c:v>48901</c:v>
                </c:pt>
                <c:pt idx="2876">
                  <c:v>48903</c:v>
                </c:pt>
                <c:pt idx="2877">
                  <c:v>48904</c:v>
                </c:pt>
                <c:pt idx="2878">
                  <c:v>48908</c:v>
                </c:pt>
                <c:pt idx="2879">
                  <c:v>48911</c:v>
                </c:pt>
                <c:pt idx="2880">
                  <c:v>48914</c:v>
                </c:pt>
                <c:pt idx="2881">
                  <c:v>48915</c:v>
                </c:pt>
                <c:pt idx="2882">
                  <c:v>48917</c:v>
                </c:pt>
                <c:pt idx="2883">
                  <c:v>48919</c:v>
                </c:pt>
                <c:pt idx="2884">
                  <c:v>48923</c:v>
                </c:pt>
                <c:pt idx="2885">
                  <c:v>48924</c:v>
                </c:pt>
                <c:pt idx="2886">
                  <c:v>48926</c:v>
                </c:pt>
                <c:pt idx="2887">
                  <c:v>48934</c:v>
                </c:pt>
                <c:pt idx="2888">
                  <c:v>48936</c:v>
                </c:pt>
                <c:pt idx="2889">
                  <c:v>48940</c:v>
                </c:pt>
                <c:pt idx="2890">
                  <c:v>48942</c:v>
                </c:pt>
                <c:pt idx="2891">
                  <c:v>48943</c:v>
                </c:pt>
                <c:pt idx="2892">
                  <c:v>48949</c:v>
                </c:pt>
                <c:pt idx="2893">
                  <c:v>48952</c:v>
                </c:pt>
                <c:pt idx="2894">
                  <c:v>48954</c:v>
                </c:pt>
                <c:pt idx="2895">
                  <c:v>48956</c:v>
                </c:pt>
                <c:pt idx="2896">
                  <c:v>48959</c:v>
                </c:pt>
                <c:pt idx="2897">
                  <c:v>48960</c:v>
                </c:pt>
                <c:pt idx="2898">
                  <c:v>48962</c:v>
                </c:pt>
                <c:pt idx="2899">
                  <c:v>48963</c:v>
                </c:pt>
                <c:pt idx="2900">
                  <c:v>48964</c:v>
                </c:pt>
                <c:pt idx="2901">
                  <c:v>48966</c:v>
                </c:pt>
                <c:pt idx="2902">
                  <c:v>48967</c:v>
                </c:pt>
                <c:pt idx="2903">
                  <c:v>48970</c:v>
                </c:pt>
                <c:pt idx="2904">
                  <c:v>48971</c:v>
                </c:pt>
                <c:pt idx="2905">
                  <c:v>48972</c:v>
                </c:pt>
                <c:pt idx="2906">
                  <c:v>48973</c:v>
                </c:pt>
                <c:pt idx="2907">
                  <c:v>48975</c:v>
                </c:pt>
                <c:pt idx="2908">
                  <c:v>48977</c:v>
                </c:pt>
                <c:pt idx="2909">
                  <c:v>48980</c:v>
                </c:pt>
                <c:pt idx="2910">
                  <c:v>48982</c:v>
                </c:pt>
                <c:pt idx="2911">
                  <c:v>48983</c:v>
                </c:pt>
                <c:pt idx="2912">
                  <c:v>48986</c:v>
                </c:pt>
                <c:pt idx="2913">
                  <c:v>48987</c:v>
                </c:pt>
                <c:pt idx="2914">
                  <c:v>48988</c:v>
                </c:pt>
                <c:pt idx="2915">
                  <c:v>48990</c:v>
                </c:pt>
                <c:pt idx="2916">
                  <c:v>48992</c:v>
                </c:pt>
                <c:pt idx="2917">
                  <c:v>48993</c:v>
                </c:pt>
                <c:pt idx="2918">
                  <c:v>48996</c:v>
                </c:pt>
                <c:pt idx="2919">
                  <c:v>48998</c:v>
                </c:pt>
                <c:pt idx="2920">
                  <c:v>49000</c:v>
                </c:pt>
                <c:pt idx="2921">
                  <c:v>49003</c:v>
                </c:pt>
                <c:pt idx="2922">
                  <c:v>49004</c:v>
                </c:pt>
                <c:pt idx="2923">
                  <c:v>49005</c:v>
                </c:pt>
                <c:pt idx="2924">
                  <c:v>49006</c:v>
                </c:pt>
                <c:pt idx="2925">
                  <c:v>49008</c:v>
                </c:pt>
                <c:pt idx="2926">
                  <c:v>49011</c:v>
                </c:pt>
                <c:pt idx="2927">
                  <c:v>49016</c:v>
                </c:pt>
                <c:pt idx="2928">
                  <c:v>49017</c:v>
                </c:pt>
                <c:pt idx="2929">
                  <c:v>49019</c:v>
                </c:pt>
                <c:pt idx="2930">
                  <c:v>49020</c:v>
                </c:pt>
                <c:pt idx="2931">
                  <c:v>49023</c:v>
                </c:pt>
                <c:pt idx="2932">
                  <c:v>49026</c:v>
                </c:pt>
                <c:pt idx="2933">
                  <c:v>49028</c:v>
                </c:pt>
                <c:pt idx="2934">
                  <c:v>49029</c:v>
                </c:pt>
                <c:pt idx="2935">
                  <c:v>49030</c:v>
                </c:pt>
                <c:pt idx="2936">
                  <c:v>49032</c:v>
                </c:pt>
                <c:pt idx="2937">
                  <c:v>49035</c:v>
                </c:pt>
                <c:pt idx="2938">
                  <c:v>49036</c:v>
                </c:pt>
                <c:pt idx="2939">
                  <c:v>49038</c:v>
                </c:pt>
                <c:pt idx="2940">
                  <c:v>49039</c:v>
                </c:pt>
                <c:pt idx="2941">
                  <c:v>49041</c:v>
                </c:pt>
                <c:pt idx="2942">
                  <c:v>49042</c:v>
                </c:pt>
                <c:pt idx="2943">
                  <c:v>49043</c:v>
                </c:pt>
                <c:pt idx="2944">
                  <c:v>49044</c:v>
                </c:pt>
                <c:pt idx="2945">
                  <c:v>49046</c:v>
                </c:pt>
                <c:pt idx="2946">
                  <c:v>49051</c:v>
                </c:pt>
                <c:pt idx="2947">
                  <c:v>49053</c:v>
                </c:pt>
                <c:pt idx="2948">
                  <c:v>49055</c:v>
                </c:pt>
                <c:pt idx="2949">
                  <c:v>49056</c:v>
                </c:pt>
                <c:pt idx="2950">
                  <c:v>49058</c:v>
                </c:pt>
                <c:pt idx="2951">
                  <c:v>49060</c:v>
                </c:pt>
                <c:pt idx="2952">
                  <c:v>49063</c:v>
                </c:pt>
                <c:pt idx="2953">
                  <c:v>49064</c:v>
                </c:pt>
                <c:pt idx="2954">
                  <c:v>49066</c:v>
                </c:pt>
                <c:pt idx="2955">
                  <c:v>49067</c:v>
                </c:pt>
                <c:pt idx="2956">
                  <c:v>49071</c:v>
                </c:pt>
                <c:pt idx="2957">
                  <c:v>49074</c:v>
                </c:pt>
                <c:pt idx="2958">
                  <c:v>49079</c:v>
                </c:pt>
                <c:pt idx="2959">
                  <c:v>49082</c:v>
                </c:pt>
                <c:pt idx="2960">
                  <c:v>49083</c:v>
                </c:pt>
                <c:pt idx="2961">
                  <c:v>49086</c:v>
                </c:pt>
                <c:pt idx="2962">
                  <c:v>49088</c:v>
                </c:pt>
                <c:pt idx="2963">
                  <c:v>49089</c:v>
                </c:pt>
                <c:pt idx="2964">
                  <c:v>49093</c:v>
                </c:pt>
                <c:pt idx="2965">
                  <c:v>49094</c:v>
                </c:pt>
                <c:pt idx="2966">
                  <c:v>49097</c:v>
                </c:pt>
                <c:pt idx="2967">
                  <c:v>49098</c:v>
                </c:pt>
                <c:pt idx="2968">
                  <c:v>49101</c:v>
                </c:pt>
                <c:pt idx="2969">
                  <c:v>49102</c:v>
                </c:pt>
                <c:pt idx="2970">
                  <c:v>49104</c:v>
                </c:pt>
                <c:pt idx="2971">
                  <c:v>49106</c:v>
                </c:pt>
                <c:pt idx="2972">
                  <c:v>49107</c:v>
                </c:pt>
                <c:pt idx="2973">
                  <c:v>49109</c:v>
                </c:pt>
                <c:pt idx="2974">
                  <c:v>49111</c:v>
                </c:pt>
                <c:pt idx="2975">
                  <c:v>49114</c:v>
                </c:pt>
                <c:pt idx="2976">
                  <c:v>49115</c:v>
                </c:pt>
                <c:pt idx="2977">
                  <c:v>49116</c:v>
                </c:pt>
                <c:pt idx="2978">
                  <c:v>49117</c:v>
                </c:pt>
                <c:pt idx="2979">
                  <c:v>49119</c:v>
                </c:pt>
                <c:pt idx="2980">
                  <c:v>49120</c:v>
                </c:pt>
                <c:pt idx="2981">
                  <c:v>49121</c:v>
                </c:pt>
                <c:pt idx="2982">
                  <c:v>49123</c:v>
                </c:pt>
                <c:pt idx="2983">
                  <c:v>49128</c:v>
                </c:pt>
                <c:pt idx="2984">
                  <c:v>49129</c:v>
                </c:pt>
                <c:pt idx="2985">
                  <c:v>49130</c:v>
                </c:pt>
                <c:pt idx="2986">
                  <c:v>49131</c:v>
                </c:pt>
                <c:pt idx="2987">
                  <c:v>49136</c:v>
                </c:pt>
                <c:pt idx="2988">
                  <c:v>49139</c:v>
                </c:pt>
                <c:pt idx="2989">
                  <c:v>49140</c:v>
                </c:pt>
                <c:pt idx="2990">
                  <c:v>49141</c:v>
                </c:pt>
                <c:pt idx="2991">
                  <c:v>49144</c:v>
                </c:pt>
                <c:pt idx="2992">
                  <c:v>49145</c:v>
                </c:pt>
                <c:pt idx="2993">
                  <c:v>49146</c:v>
                </c:pt>
                <c:pt idx="2994">
                  <c:v>49147</c:v>
                </c:pt>
                <c:pt idx="2995">
                  <c:v>49152</c:v>
                </c:pt>
                <c:pt idx="2996">
                  <c:v>49154</c:v>
                </c:pt>
                <c:pt idx="2997">
                  <c:v>49156</c:v>
                </c:pt>
                <c:pt idx="2998">
                  <c:v>49157</c:v>
                </c:pt>
                <c:pt idx="2999">
                  <c:v>49160</c:v>
                </c:pt>
                <c:pt idx="3000">
                  <c:v>49162</c:v>
                </c:pt>
                <c:pt idx="3001">
                  <c:v>49163</c:v>
                </c:pt>
                <c:pt idx="3002">
                  <c:v>49164</c:v>
                </c:pt>
                <c:pt idx="3003">
                  <c:v>49166</c:v>
                </c:pt>
                <c:pt idx="3004">
                  <c:v>49167</c:v>
                </c:pt>
                <c:pt idx="3005">
                  <c:v>49168</c:v>
                </c:pt>
                <c:pt idx="3006">
                  <c:v>49171</c:v>
                </c:pt>
                <c:pt idx="3007">
                  <c:v>49174</c:v>
                </c:pt>
                <c:pt idx="3008">
                  <c:v>49176</c:v>
                </c:pt>
                <c:pt idx="3009">
                  <c:v>49178</c:v>
                </c:pt>
                <c:pt idx="3010">
                  <c:v>49182</c:v>
                </c:pt>
                <c:pt idx="3011">
                  <c:v>49183</c:v>
                </c:pt>
                <c:pt idx="3012">
                  <c:v>49189</c:v>
                </c:pt>
                <c:pt idx="3013">
                  <c:v>49190</c:v>
                </c:pt>
                <c:pt idx="3014">
                  <c:v>49191</c:v>
                </c:pt>
                <c:pt idx="3015">
                  <c:v>49196</c:v>
                </c:pt>
                <c:pt idx="3016">
                  <c:v>49199</c:v>
                </c:pt>
                <c:pt idx="3017">
                  <c:v>49200</c:v>
                </c:pt>
                <c:pt idx="3018">
                  <c:v>49203</c:v>
                </c:pt>
                <c:pt idx="3019">
                  <c:v>49206</c:v>
                </c:pt>
                <c:pt idx="3020">
                  <c:v>49208</c:v>
                </c:pt>
                <c:pt idx="3021">
                  <c:v>49210</c:v>
                </c:pt>
                <c:pt idx="3022">
                  <c:v>49211</c:v>
                </c:pt>
                <c:pt idx="3023">
                  <c:v>49212</c:v>
                </c:pt>
                <c:pt idx="3024">
                  <c:v>49214</c:v>
                </c:pt>
                <c:pt idx="3025">
                  <c:v>49215</c:v>
                </c:pt>
                <c:pt idx="3026">
                  <c:v>49216</c:v>
                </c:pt>
                <c:pt idx="3027">
                  <c:v>49219</c:v>
                </c:pt>
                <c:pt idx="3028">
                  <c:v>49220</c:v>
                </c:pt>
                <c:pt idx="3029">
                  <c:v>49222</c:v>
                </c:pt>
                <c:pt idx="3030">
                  <c:v>49224</c:v>
                </c:pt>
                <c:pt idx="3031">
                  <c:v>49225</c:v>
                </c:pt>
                <c:pt idx="3032">
                  <c:v>49226</c:v>
                </c:pt>
                <c:pt idx="3033">
                  <c:v>49228</c:v>
                </c:pt>
                <c:pt idx="3034">
                  <c:v>49229</c:v>
                </c:pt>
                <c:pt idx="3035">
                  <c:v>49233</c:v>
                </c:pt>
                <c:pt idx="3036">
                  <c:v>49236</c:v>
                </c:pt>
                <c:pt idx="3037">
                  <c:v>49239</c:v>
                </c:pt>
                <c:pt idx="3038">
                  <c:v>49242</c:v>
                </c:pt>
                <c:pt idx="3039">
                  <c:v>49244</c:v>
                </c:pt>
                <c:pt idx="3040">
                  <c:v>49245</c:v>
                </c:pt>
                <c:pt idx="3041">
                  <c:v>49246</c:v>
                </c:pt>
                <c:pt idx="3042">
                  <c:v>49247</c:v>
                </c:pt>
                <c:pt idx="3043">
                  <c:v>49248</c:v>
                </c:pt>
                <c:pt idx="3044">
                  <c:v>49252</c:v>
                </c:pt>
                <c:pt idx="3045">
                  <c:v>49253</c:v>
                </c:pt>
                <c:pt idx="3046">
                  <c:v>49255</c:v>
                </c:pt>
                <c:pt idx="3047">
                  <c:v>49258</c:v>
                </c:pt>
                <c:pt idx="3048">
                  <c:v>49261</c:v>
                </c:pt>
                <c:pt idx="3049">
                  <c:v>49265</c:v>
                </c:pt>
                <c:pt idx="3050">
                  <c:v>49268</c:v>
                </c:pt>
                <c:pt idx="3051">
                  <c:v>49270</c:v>
                </c:pt>
                <c:pt idx="3052">
                  <c:v>49273</c:v>
                </c:pt>
                <c:pt idx="3053">
                  <c:v>49274</c:v>
                </c:pt>
                <c:pt idx="3054">
                  <c:v>49276</c:v>
                </c:pt>
                <c:pt idx="3055">
                  <c:v>49279</c:v>
                </c:pt>
                <c:pt idx="3056">
                  <c:v>49283</c:v>
                </c:pt>
                <c:pt idx="3057">
                  <c:v>49284</c:v>
                </c:pt>
                <c:pt idx="3058">
                  <c:v>49288</c:v>
                </c:pt>
                <c:pt idx="3059">
                  <c:v>49290</c:v>
                </c:pt>
                <c:pt idx="3060">
                  <c:v>49292</c:v>
                </c:pt>
                <c:pt idx="3061">
                  <c:v>49294</c:v>
                </c:pt>
                <c:pt idx="3062">
                  <c:v>49298</c:v>
                </c:pt>
                <c:pt idx="3063">
                  <c:v>49300</c:v>
                </c:pt>
                <c:pt idx="3064">
                  <c:v>49302</c:v>
                </c:pt>
                <c:pt idx="3065">
                  <c:v>49303</c:v>
                </c:pt>
                <c:pt idx="3066">
                  <c:v>49306</c:v>
                </c:pt>
                <c:pt idx="3067">
                  <c:v>49309</c:v>
                </c:pt>
                <c:pt idx="3068">
                  <c:v>49310</c:v>
                </c:pt>
                <c:pt idx="3069">
                  <c:v>49311</c:v>
                </c:pt>
                <c:pt idx="3070">
                  <c:v>49316</c:v>
                </c:pt>
                <c:pt idx="3071">
                  <c:v>49317</c:v>
                </c:pt>
                <c:pt idx="3072">
                  <c:v>49319</c:v>
                </c:pt>
                <c:pt idx="3073">
                  <c:v>49322</c:v>
                </c:pt>
                <c:pt idx="3074">
                  <c:v>49324</c:v>
                </c:pt>
                <c:pt idx="3075">
                  <c:v>49326</c:v>
                </c:pt>
                <c:pt idx="3076">
                  <c:v>49330</c:v>
                </c:pt>
                <c:pt idx="3077">
                  <c:v>49334</c:v>
                </c:pt>
                <c:pt idx="3078">
                  <c:v>49337</c:v>
                </c:pt>
                <c:pt idx="3079">
                  <c:v>49338</c:v>
                </c:pt>
                <c:pt idx="3080">
                  <c:v>49340</c:v>
                </c:pt>
                <c:pt idx="3081">
                  <c:v>49343</c:v>
                </c:pt>
                <c:pt idx="3082">
                  <c:v>49345</c:v>
                </c:pt>
                <c:pt idx="3083">
                  <c:v>49347</c:v>
                </c:pt>
                <c:pt idx="3084">
                  <c:v>49348</c:v>
                </c:pt>
                <c:pt idx="3085">
                  <c:v>49350</c:v>
                </c:pt>
                <c:pt idx="3086">
                  <c:v>49354</c:v>
                </c:pt>
                <c:pt idx="3087">
                  <c:v>49356</c:v>
                </c:pt>
                <c:pt idx="3088">
                  <c:v>49359</c:v>
                </c:pt>
                <c:pt idx="3089">
                  <c:v>49360</c:v>
                </c:pt>
                <c:pt idx="3090">
                  <c:v>49362</c:v>
                </c:pt>
                <c:pt idx="3091">
                  <c:v>49363</c:v>
                </c:pt>
                <c:pt idx="3092">
                  <c:v>49365</c:v>
                </c:pt>
                <c:pt idx="3093">
                  <c:v>49367</c:v>
                </c:pt>
                <c:pt idx="3094">
                  <c:v>49368</c:v>
                </c:pt>
                <c:pt idx="3095">
                  <c:v>49369</c:v>
                </c:pt>
                <c:pt idx="3096">
                  <c:v>49370</c:v>
                </c:pt>
                <c:pt idx="3097">
                  <c:v>49371</c:v>
                </c:pt>
                <c:pt idx="3098">
                  <c:v>49374</c:v>
                </c:pt>
                <c:pt idx="3099">
                  <c:v>49375</c:v>
                </c:pt>
                <c:pt idx="3100">
                  <c:v>49377</c:v>
                </c:pt>
                <c:pt idx="3101">
                  <c:v>49378</c:v>
                </c:pt>
                <c:pt idx="3102">
                  <c:v>49379</c:v>
                </c:pt>
                <c:pt idx="3103">
                  <c:v>49380</c:v>
                </c:pt>
                <c:pt idx="3104">
                  <c:v>49384</c:v>
                </c:pt>
                <c:pt idx="3105">
                  <c:v>49386</c:v>
                </c:pt>
                <c:pt idx="3106">
                  <c:v>49389</c:v>
                </c:pt>
                <c:pt idx="3107">
                  <c:v>49390</c:v>
                </c:pt>
                <c:pt idx="3108">
                  <c:v>49392</c:v>
                </c:pt>
                <c:pt idx="3109">
                  <c:v>49393</c:v>
                </c:pt>
                <c:pt idx="3110">
                  <c:v>49394</c:v>
                </c:pt>
                <c:pt idx="3111">
                  <c:v>49396</c:v>
                </c:pt>
                <c:pt idx="3112">
                  <c:v>49399</c:v>
                </c:pt>
                <c:pt idx="3113">
                  <c:v>49403</c:v>
                </c:pt>
                <c:pt idx="3114">
                  <c:v>49407</c:v>
                </c:pt>
                <c:pt idx="3115">
                  <c:v>49409</c:v>
                </c:pt>
                <c:pt idx="3116">
                  <c:v>49411</c:v>
                </c:pt>
                <c:pt idx="3117">
                  <c:v>49414</c:v>
                </c:pt>
                <c:pt idx="3118">
                  <c:v>49416</c:v>
                </c:pt>
                <c:pt idx="3119">
                  <c:v>49418</c:v>
                </c:pt>
                <c:pt idx="3120">
                  <c:v>49420</c:v>
                </c:pt>
                <c:pt idx="3121">
                  <c:v>49421</c:v>
                </c:pt>
                <c:pt idx="3122">
                  <c:v>49424</c:v>
                </c:pt>
                <c:pt idx="3123">
                  <c:v>49425</c:v>
                </c:pt>
                <c:pt idx="3124">
                  <c:v>49426</c:v>
                </c:pt>
                <c:pt idx="3125">
                  <c:v>49427</c:v>
                </c:pt>
                <c:pt idx="3126">
                  <c:v>49428</c:v>
                </c:pt>
                <c:pt idx="3127">
                  <c:v>49429</c:v>
                </c:pt>
                <c:pt idx="3128">
                  <c:v>49431</c:v>
                </c:pt>
                <c:pt idx="3129">
                  <c:v>49432</c:v>
                </c:pt>
                <c:pt idx="3130">
                  <c:v>49435</c:v>
                </c:pt>
                <c:pt idx="3131">
                  <c:v>49436</c:v>
                </c:pt>
                <c:pt idx="3132">
                  <c:v>49438</c:v>
                </c:pt>
                <c:pt idx="3133">
                  <c:v>49439</c:v>
                </c:pt>
                <c:pt idx="3134">
                  <c:v>49441</c:v>
                </c:pt>
                <c:pt idx="3135">
                  <c:v>49442</c:v>
                </c:pt>
                <c:pt idx="3136">
                  <c:v>49445</c:v>
                </c:pt>
                <c:pt idx="3137">
                  <c:v>49447</c:v>
                </c:pt>
                <c:pt idx="3138">
                  <c:v>49450</c:v>
                </c:pt>
                <c:pt idx="3139">
                  <c:v>49451</c:v>
                </c:pt>
                <c:pt idx="3140">
                  <c:v>49452</c:v>
                </c:pt>
                <c:pt idx="3141">
                  <c:v>49453</c:v>
                </c:pt>
                <c:pt idx="3142">
                  <c:v>49457</c:v>
                </c:pt>
                <c:pt idx="3143">
                  <c:v>49458</c:v>
                </c:pt>
                <c:pt idx="3144">
                  <c:v>49460</c:v>
                </c:pt>
                <c:pt idx="3145">
                  <c:v>49462</c:v>
                </c:pt>
                <c:pt idx="3146">
                  <c:v>49463</c:v>
                </c:pt>
                <c:pt idx="3147">
                  <c:v>49466</c:v>
                </c:pt>
                <c:pt idx="3148">
                  <c:v>49468</c:v>
                </c:pt>
                <c:pt idx="3149">
                  <c:v>49469</c:v>
                </c:pt>
                <c:pt idx="3150">
                  <c:v>49472</c:v>
                </c:pt>
                <c:pt idx="3151">
                  <c:v>49473</c:v>
                </c:pt>
                <c:pt idx="3152">
                  <c:v>49475</c:v>
                </c:pt>
                <c:pt idx="3153">
                  <c:v>49479</c:v>
                </c:pt>
                <c:pt idx="3154">
                  <c:v>49481</c:v>
                </c:pt>
                <c:pt idx="3155">
                  <c:v>49483</c:v>
                </c:pt>
                <c:pt idx="3156">
                  <c:v>49484</c:v>
                </c:pt>
                <c:pt idx="3157">
                  <c:v>49485</c:v>
                </c:pt>
                <c:pt idx="3158">
                  <c:v>49486</c:v>
                </c:pt>
                <c:pt idx="3159">
                  <c:v>49488</c:v>
                </c:pt>
                <c:pt idx="3160">
                  <c:v>49490</c:v>
                </c:pt>
                <c:pt idx="3161">
                  <c:v>49491</c:v>
                </c:pt>
                <c:pt idx="3162">
                  <c:v>49492</c:v>
                </c:pt>
                <c:pt idx="3163">
                  <c:v>49493</c:v>
                </c:pt>
                <c:pt idx="3164">
                  <c:v>49496</c:v>
                </c:pt>
                <c:pt idx="3165">
                  <c:v>49497</c:v>
                </c:pt>
                <c:pt idx="3166">
                  <c:v>49498</c:v>
                </c:pt>
                <c:pt idx="3167">
                  <c:v>49499</c:v>
                </c:pt>
                <c:pt idx="3168">
                  <c:v>49500</c:v>
                </c:pt>
                <c:pt idx="3169">
                  <c:v>49501</c:v>
                </c:pt>
                <c:pt idx="3170">
                  <c:v>49504</c:v>
                </c:pt>
                <c:pt idx="3171">
                  <c:v>49505</c:v>
                </c:pt>
                <c:pt idx="3172">
                  <c:v>49506</c:v>
                </c:pt>
                <c:pt idx="3173">
                  <c:v>49507</c:v>
                </c:pt>
                <c:pt idx="3174">
                  <c:v>49508</c:v>
                </c:pt>
                <c:pt idx="3175">
                  <c:v>49510</c:v>
                </c:pt>
                <c:pt idx="3176">
                  <c:v>49511</c:v>
                </c:pt>
                <c:pt idx="3177">
                  <c:v>49512</c:v>
                </c:pt>
                <c:pt idx="3178">
                  <c:v>49514</c:v>
                </c:pt>
                <c:pt idx="3179">
                  <c:v>49516</c:v>
                </c:pt>
                <c:pt idx="3180">
                  <c:v>49518</c:v>
                </c:pt>
                <c:pt idx="3181">
                  <c:v>49520</c:v>
                </c:pt>
                <c:pt idx="3182">
                  <c:v>49521</c:v>
                </c:pt>
                <c:pt idx="3183">
                  <c:v>49523</c:v>
                </c:pt>
                <c:pt idx="3184">
                  <c:v>49524</c:v>
                </c:pt>
                <c:pt idx="3185">
                  <c:v>49525</c:v>
                </c:pt>
                <c:pt idx="3186">
                  <c:v>49527</c:v>
                </c:pt>
                <c:pt idx="3187">
                  <c:v>49528</c:v>
                </c:pt>
                <c:pt idx="3188">
                  <c:v>49529</c:v>
                </c:pt>
                <c:pt idx="3189">
                  <c:v>49530</c:v>
                </c:pt>
                <c:pt idx="3190">
                  <c:v>49531</c:v>
                </c:pt>
                <c:pt idx="3191">
                  <c:v>49533</c:v>
                </c:pt>
                <c:pt idx="3192">
                  <c:v>49534</c:v>
                </c:pt>
                <c:pt idx="3193">
                  <c:v>49536</c:v>
                </c:pt>
                <c:pt idx="3194">
                  <c:v>49537</c:v>
                </c:pt>
                <c:pt idx="3195">
                  <c:v>49538</c:v>
                </c:pt>
                <c:pt idx="3196">
                  <c:v>49541</c:v>
                </c:pt>
                <c:pt idx="3197">
                  <c:v>49543</c:v>
                </c:pt>
                <c:pt idx="3198">
                  <c:v>49544</c:v>
                </c:pt>
                <c:pt idx="3199">
                  <c:v>49547</c:v>
                </c:pt>
                <c:pt idx="3200">
                  <c:v>49548</c:v>
                </c:pt>
                <c:pt idx="3201">
                  <c:v>49549</c:v>
                </c:pt>
                <c:pt idx="3202">
                  <c:v>49550</c:v>
                </c:pt>
                <c:pt idx="3203">
                  <c:v>49552</c:v>
                </c:pt>
                <c:pt idx="3204">
                  <c:v>49554</c:v>
                </c:pt>
                <c:pt idx="3205">
                  <c:v>49555</c:v>
                </c:pt>
                <c:pt idx="3206">
                  <c:v>49557</c:v>
                </c:pt>
                <c:pt idx="3207">
                  <c:v>49558</c:v>
                </c:pt>
                <c:pt idx="3208">
                  <c:v>49559</c:v>
                </c:pt>
                <c:pt idx="3209">
                  <c:v>49560</c:v>
                </c:pt>
                <c:pt idx="3210">
                  <c:v>49564</c:v>
                </c:pt>
                <c:pt idx="3211">
                  <c:v>49566</c:v>
                </c:pt>
                <c:pt idx="3212">
                  <c:v>49567</c:v>
                </c:pt>
                <c:pt idx="3213">
                  <c:v>49568</c:v>
                </c:pt>
                <c:pt idx="3214">
                  <c:v>49569</c:v>
                </c:pt>
                <c:pt idx="3215">
                  <c:v>49570</c:v>
                </c:pt>
                <c:pt idx="3216">
                  <c:v>49571</c:v>
                </c:pt>
                <c:pt idx="3217">
                  <c:v>49572</c:v>
                </c:pt>
                <c:pt idx="3218">
                  <c:v>49573</c:v>
                </c:pt>
                <c:pt idx="3219">
                  <c:v>49574</c:v>
                </c:pt>
                <c:pt idx="3220">
                  <c:v>49575</c:v>
                </c:pt>
                <c:pt idx="3221">
                  <c:v>49576</c:v>
                </c:pt>
                <c:pt idx="3222">
                  <c:v>49577</c:v>
                </c:pt>
                <c:pt idx="3223">
                  <c:v>49578</c:v>
                </c:pt>
                <c:pt idx="3224">
                  <c:v>49581</c:v>
                </c:pt>
                <c:pt idx="3225">
                  <c:v>49582</c:v>
                </c:pt>
                <c:pt idx="3226">
                  <c:v>49586</c:v>
                </c:pt>
                <c:pt idx="3227">
                  <c:v>49587</c:v>
                </c:pt>
                <c:pt idx="3228">
                  <c:v>49589</c:v>
                </c:pt>
                <c:pt idx="3229">
                  <c:v>49591</c:v>
                </c:pt>
                <c:pt idx="3230">
                  <c:v>49593</c:v>
                </c:pt>
                <c:pt idx="3231">
                  <c:v>49594</c:v>
                </c:pt>
                <c:pt idx="3232">
                  <c:v>49595</c:v>
                </c:pt>
                <c:pt idx="3233">
                  <c:v>49597</c:v>
                </c:pt>
                <c:pt idx="3234">
                  <c:v>49598</c:v>
                </c:pt>
                <c:pt idx="3235">
                  <c:v>49599</c:v>
                </c:pt>
                <c:pt idx="3236">
                  <c:v>49600</c:v>
                </c:pt>
                <c:pt idx="3237">
                  <c:v>49601</c:v>
                </c:pt>
                <c:pt idx="3238">
                  <c:v>49602</c:v>
                </c:pt>
                <c:pt idx="3239">
                  <c:v>49603</c:v>
                </c:pt>
                <c:pt idx="3240">
                  <c:v>49607</c:v>
                </c:pt>
                <c:pt idx="3241">
                  <c:v>49608</c:v>
                </c:pt>
                <c:pt idx="3242">
                  <c:v>49609</c:v>
                </c:pt>
                <c:pt idx="3243">
                  <c:v>49610</c:v>
                </c:pt>
                <c:pt idx="3244">
                  <c:v>49611</c:v>
                </c:pt>
                <c:pt idx="3245">
                  <c:v>49613</c:v>
                </c:pt>
                <c:pt idx="3246">
                  <c:v>49615</c:v>
                </c:pt>
                <c:pt idx="3247">
                  <c:v>49617</c:v>
                </c:pt>
                <c:pt idx="3248">
                  <c:v>49618</c:v>
                </c:pt>
                <c:pt idx="3249">
                  <c:v>49620</c:v>
                </c:pt>
                <c:pt idx="3250">
                  <c:v>49621</c:v>
                </c:pt>
                <c:pt idx="3251">
                  <c:v>49622</c:v>
                </c:pt>
                <c:pt idx="3252">
                  <c:v>49623</c:v>
                </c:pt>
                <c:pt idx="3253">
                  <c:v>49624</c:v>
                </c:pt>
                <c:pt idx="3254">
                  <c:v>49625</c:v>
                </c:pt>
                <c:pt idx="3255">
                  <c:v>49626</c:v>
                </c:pt>
                <c:pt idx="3256">
                  <c:v>49628</c:v>
                </c:pt>
                <c:pt idx="3257">
                  <c:v>49629</c:v>
                </c:pt>
                <c:pt idx="3258">
                  <c:v>49630</c:v>
                </c:pt>
                <c:pt idx="3259">
                  <c:v>49632</c:v>
                </c:pt>
                <c:pt idx="3260">
                  <c:v>49634</c:v>
                </c:pt>
                <c:pt idx="3261">
                  <c:v>49635</c:v>
                </c:pt>
                <c:pt idx="3262">
                  <c:v>49639</c:v>
                </c:pt>
                <c:pt idx="3263">
                  <c:v>49640</c:v>
                </c:pt>
                <c:pt idx="3264">
                  <c:v>49641</c:v>
                </c:pt>
                <c:pt idx="3265">
                  <c:v>49643</c:v>
                </c:pt>
                <c:pt idx="3266">
                  <c:v>49645</c:v>
                </c:pt>
                <c:pt idx="3267">
                  <c:v>49646</c:v>
                </c:pt>
                <c:pt idx="3268">
                  <c:v>49648</c:v>
                </c:pt>
                <c:pt idx="3269">
                  <c:v>49649</c:v>
                </c:pt>
                <c:pt idx="3270">
                  <c:v>49650</c:v>
                </c:pt>
                <c:pt idx="3271">
                  <c:v>49652</c:v>
                </c:pt>
                <c:pt idx="3272">
                  <c:v>49654</c:v>
                </c:pt>
                <c:pt idx="3273">
                  <c:v>49655</c:v>
                </c:pt>
                <c:pt idx="3274">
                  <c:v>49656</c:v>
                </c:pt>
                <c:pt idx="3275">
                  <c:v>49657</c:v>
                </c:pt>
                <c:pt idx="3276">
                  <c:v>49658</c:v>
                </c:pt>
                <c:pt idx="3277">
                  <c:v>49661</c:v>
                </c:pt>
                <c:pt idx="3278">
                  <c:v>49662</c:v>
                </c:pt>
                <c:pt idx="3279">
                  <c:v>49663</c:v>
                </c:pt>
                <c:pt idx="3280">
                  <c:v>49664</c:v>
                </c:pt>
                <c:pt idx="3281">
                  <c:v>49666</c:v>
                </c:pt>
                <c:pt idx="3282">
                  <c:v>49667</c:v>
                </c:pt>
                <c:pt idx="3283">
                  <c:v>49668</c:v>
                </c:pt>
                <c:pt idx="3284">
                  <c:v>49669</c:v>
                </c:pt>
                <c:pt idx="3285">
                  <c:v>49670</c:v>
                </c:pt>
                <c:pt idx="3286">
                  <c:v>49673</c:v>
                </c:pt>
                <c:pt idx="3287">
                  <c:v>49674</c:v>
                </c:pt>
                <c:pt idx="3288">
                  <c:v>49676</c:v>
                </c:pt>
                <c:pt idx="3289">
                  <c:v>49678</c:v>
                </c:pt>
                <c:pt idx="3290">
                  <c:v>49679</c:v>
                </c:pt>
                <c:pt idx="3291">
                  <c:v>49680</c:v>
                </c:pt>
                <c:pt idx="3292">
                  <c:v>49681</c:v>
                </c:pt>
                <c:pt idx="3293">
                  <c:v>49683</c:v>
                </c:pt>
                <c:pt idx="3294">
                  <c:v>49684</c:v>
                </c:pt>
                <c:pt idx="3295">
                  <c:v>49685</c:v>
                </c:pt>
                <c:pt idx="3296">
                  <c:v>49687</c:v>
                </c:pt>
                <c:pt idx="3297">
                  <c:v>49688</c:v>
                </c:pt>
                <c:pt idx="3298">
                  <c:v>49690</c:v>
                </c:pt>
                <c:pt idx="3299">
                  <c:v>49692</c:v>
                </c:pt>
                <c:pt idx="3300">
                  <c:v>49694</c:v>
                </c:pt>
                <c:pt idx="3301">
                  <c:v>49695</c:v>
                </c:pt>
                <c:pt idx="3302">
                  <c:v>49696</c:v>
                </c:pt>
                <c:pt idx="3303">
                  <c:v>49698</c:v>
                </c:pt>
                <c:pt idx="3304">
                  <c:v>49699</c:v>
                </c:pt>
                <c:pt idx="3305">
                  <c:v>49700</c:v>
                </c:pt>
                <c:pt idx="3306">
                  <c:v>49702</c:v>
                </c:pt>
                <c:pt idx="3307">
                  <c:v>49704</c:v>
                </c:pt>
                <c:pt idx="3308">
                  <c:v>49706</c:v>
                </c:pt>
                <c:pt idx="3309">
                  <c:v>49707</c:v>
                </c:pt>
                <c:pt idx="3310">
                  <c:v>49708</c:v>
                </c:pt>
                <c:pt idx="3311">
                  <c:v>49709</c:v>
                </c:pt>
                <c:pt idx="3312">
                  <c:v>49710</c:v>
                </c:pt>
                <c:pt idx="3313">
                  <c:v>49711</c:v>
                </c:pt>
                <c:pt idx="3314">
                  <c:v>49712</c:v>
                </c:pt>
                <c:pt idx="3315">
                  <c:v>49713</c:v>
                </c:pt>
                <c:pt idx="3316">
                  <c:v>49715</c:v>
                </c:pt>
                <c:pt idx="3317">
                  <c:v>49716</c:v>
                </c:pt>
                <c:pt idx="3318">
                  <c:v>49717</c:v>
                </c:pt>
                <c:pt idx="3319">
                  <c:v>49718</c:v>
                </c:pt>
                <c:pt idx="3320">
                  <c:v>49719</c:v>
                </c:pt>
                <c:pt idx="3321">
                  <c:v>49720</c:v>
                </c:pt>
                <c:pt idx="3322">
                  <c:v>49721</c:v>
                </c:pt>
                <c:pt idx="3323">
                  <c:v>49722</c:v>
                </c:pt>
                <c:pt idx="3324">
                  <c:v>49723</c:v>
                </c:pt>
                <c:pt idx="3325">
                  <c:v>49725</c:v>
                </c:pt>
                <c:pt idx="3326">
                  <c:v>49726</c:v>
                </c:pt>
                <c:pt idx="3327">
                  <c:v>49727</c:v>
                </c:pt>
                <c:pt idx="3328">
                  <c:v>49729</c:v>
                </c:pt>
                <c:pt idx="3329">
                  <c:v>49730</c:v>
                </c:pt>
                <c:pt idx="3330">
                  <c:v>49731</c:v>
                </c:pt>
                <c:pt idx="3331">
                  <c:v>49732</c:v>
                </c:pt>
                <c:pt idx="3332">
                  <c:v>49733</c:v>
                </c:pt>
                <c:pt idx="3333">
                  <c:v>49735</c:v>
                </c:pt>
                <c:pt idx="3334">
                  <c:v>49736</c:v>
                </c:pt>
                <c:pt idx="3335">
                  <c:v>49737</c:v>
                </c:pt>
                <c:pt idx="3336">
                  <c:v>49740</c:v>
                </c:pt>
                <c:pt idx="3337">
                  <c:v>49742</c:v>
                </c:pt>
                <c:pt idx="3338">
                  <c:v>49743</c:v>
                </c:pt>
                <c:pt idx="3339">
                  <c:v>49746</c:v>
                </c:pt>
                <c:pt idx="3340">
                  <c:v>49747</c:v>
                </c:pt>
                <c:pt idx="3341">
                  <c:v>49749</c:v>
                </c:pt>
                <c:pt idx="3342">
                  <c:v>49750</c:v>
                </c:pt>
                <c:pt idx="3343">
                  <c:v>49751</c:v>
                </c:pt>
                <c:pt idx="3344">
                  <c:v>49752</c:v>
                </c:pt>
                <c:pt idx="3345">
                  <c:v>49753</c:v>
                </c:pt>
                <c:pt idx="3346">
                  <c:v>49754</c:v>
                </c:pt>
                <c:pt idx="3347">
                  <c:v>49755</c:v>
                </c:pt>
                <c:pt idx="3348">
                  <c:v>49756</c:v>
                </c:pt>
                <c:pt idx="3349">
                  <c:v>49758</c:v>
                </c:pt>
                <c:pt idx="3350">
                  <c:v>49760</c:v>
                </c:pt>
                <c:pt idx="3351">
                  <c:v>49761</c:v>
                </c:pt>
                <c:pt idx="3352">
                  <c:v>49763</c:v>
                </c:pt>
                <c:pt idx="3353">
                  <c:v>49765</c:v>
                </c:pt>
                <c:pt idx="3354">
                  <c:v>49766</c:v>
                </c:pt>
                <c:pt idx="3355">
                  <c:v>49767</c:v>
                </c:pt>
                <c:pt idx="3356">
                  <c:v>49768</c:v>
                </c:pt>
                <c:pt idx="3357">
                  <c:v>49770</c:v>
                </c:pt>
                <c:pt idx="3358">
                  <c:v>49771</c:v>
                </c:pt>
                <c:pt idx="3359">
                  <c:v>49772</c:v>
                </c:pt>
                <c:pt idx="3360">
                  <c:v>49773</c:v>
                </c:pt>
                <c:pt idx="3361">
                  <c:v>49774</c:v>
                </c:pt>
                <c:pt idx="3362">
                  <c:v>49775</c:v>
                </c:pt>
                <c:pt idx="3363">
                  <c:v>49776</c:v>
                </c:pt>
                <c:pt idx="3364">
                  <c:v>49778</c:v>
                </c:pt>
                <c:pt idx="3365">
                  <c:v>49780</c:v>
                </c:pt>
                <c:pt idx="3366">
                  <c:v>49781</c:v>
                </c:pt>
                <c:pt idx="3367">
                  <c:v>49782</c:v>
                </c:pt>
                <c:pt idx="3368">
                  <c:v>49783</c:v>
                </c:pt>
                <c:pt idx="3369">
                  <c:v>49784</c:v>
                </c:pt>
                <c:pt idx="3370">
                  <c:v>49785</c:v>
                </c:pt>
                <c:pt idx="3371">
                  <c:v>49786</c:v>
                </c:pt>
                <c:pt idx="3372">
                  <c:v>49788</c:v>
                </c:pt>
                <c:pt idx="3373">
                  <c:v>49789</c:v>
                </c:pt>
                <c:pt idx="3374">
                  <c:v>49790</c:v>
                </c:pt>
                <c:pt idx="3375">
                  <c:v>49791</c:v>
                </c:pt>
                <c:pt idx="3376">
                  <c:v>49792</c:v>
                </c:pt>
                <c:pt idx="3377">
                  <c:v>49793</c:v>
                </c:pt>
                <c:pt idx="3378">
                  <c:v>49794</c:v>
                </c:pt>
                <c:pt idx="3379">
                  <c:v>49795</c:v>
                </c:pt>
                <c:pt idx="3380">
                  <c:v>49796</c:v>
                </c:pt>
                <c:pt idx="3381">
                  <c:v>49798</c:v>
                </c:pt>
                <c:pt idx="3382">
                  <c:v>49801</c:v>
                </c:pt>
                <c:pt idx="3383">
                  <c:v>49804</c:v>
                </c:pt>
                <c:pt idx="3384">
                  <c:v>49805</c:v>
                </c:pt>
                <c:pt idx="3385">
                  <c:v>49807</c:v>
                </c:pt>
                <c:pt idx="3386">
                  <c:v>49808</c:v>
                </c:pt>
                <c:pt idx="3387">
                  <c:v>49809</c:v>
                </c:pt>
                <c:pt idx="3388">
                  <c:v>49810</c:v>
                </c:pt>
                <c:pt idx="3389">
                  <c:v>49812</c:v>
                </c:pt>
                <c:pt idx="3390">
                  <c:v>49814</c:v>
                </c:pt>
                <c:pt idx="3391">
                  <c:v>49815</c:v>
                </c:pt>
                <c:pt idx="3392">
                  <c:v>49816</c:v>
                </c:pt>
                <c:pt idx="3393">
                  <c:v>49817</c:v>
                </c:pt>
                <c:pt idx="3394">
                  <c:v>49818</c:v>
                </c:pt>
                <c:pt idx="3395">
                  <c:v>49819</c:v>
                </c:pt>
                <c:pt idx="3396">
                  <c:v>49820</c:v>
                </c:pt>
                <c:pt idx="3397">
                  <c:v>49821</c:v>
                </c:pt>
                <c:pt idx="3398">
                  <c:v>49822</c:v>
                </c:pt>
                <c:pt idx="3399">
                  <c:v>49823</c:v>
                </c:pt>
                <c:pt idx="3400">
                  <c:v>49824</c:v>
                </c:pt>
                <c:pt idx="3401">
                  <c:v>49825</c:v>
                </c:pt>
                <c:pt idx="3402">
                  <c:v>49827</c:v>
                </c:pt>
                <c:pt idx="3403">
                  <c:v>49828</c:v>
                </c:pt>
                <c:pt idx="3404">
                  <c:v>49830</c:v>
                </c:pt>
                <c:pt idx="3405">
                  <c:v>49831</c:v>
                </c:pt>
                <c:pt idx="3406">
                  <c:v>49833</c:v>
                </c:pt>
                <c:pt idx="3407">
                  <c:v>49835</c:v>
                </c:pt>
                <c:pt idx="3408">
                  <c:v>49836</c:v>
                </c:pt>
                <c:pt idx="3409">
                  <c:v>49837</c:v>
                </c:pt>
                <c:pt idx="3410">
                  <c:v>49839</c:v>
                </c:pt>
                <c:pt idx="3411">
                  <c:v>49840</c:v>
                </c:pt>
                <c:pt idx="3412">
                  <c:v>49841</c:v>
                </c:pt>
                <c:pt idx="3413">
                  <c:v>49842</c:v>
                </c:pt>
                <c:pt idx="3414">
                  <c:v>49843</c:v>
                </c:pt>
                <c:pt idx="3415">
                  <c:v>49844</c:v>
                </c:pt>
                <c:pt idx="3416">
                  <c:v>49845</c:v>
                </c:pt>
                <c:pt idx="3417">
                  <c:v>49846</c:v>
                </c:pt>
                <c:pt idx="3418">
                  <c:v>49847</c:v>
                </c:pt>
                <c:pt idx="3419">
                  <c:v>49848</c:v>
                </c:pt>
                <c:pt idx="3420">
                  <c:v>49849</c:v>
                </c:pt>
                <c:pt idx="3421">
                  <c:v>49850</c:v>
                </c:pt>
                <c:pt idx="3422">
                  <c:v>49851</c:v>
                </c:pt>
                <c:pt idx="3423">
                  <c:v>49852</c:v>
                </c:pt>
                <c:pt idx="3424">
                  <c:v>49853</c:v>
                </c:pt>
                <c:pt idx="3425">
                  <c:v>49854</c:v>
                </c:pt>
                <c:pt idx="3426">
                  <c:v>49855</c:v>
                </c:pt>
                <c:pt idx="3427">
                  <c:v>49856</c:v>
                </c:pt>
                <c:pt idx="3428">
                  <c:v>49857</c:v>
                </c:pt>
                <c:pt idx="3429">
                  <c:v>49858</c:v>
                </c:pt>
                <c:pt idx="3430">
                  <c:v>49859</c:v>
                </c:pt>
                <c:pt idx="3431">
                  <c:v>49860</c:v>
                </c:pt>
                <c:pt idx="3432">
                  <c:v>49861</c:v>
                </c:pt>
                <c:pt idx="3433">
                  <c:v>49862</c:v>
                </c:pt>
                <c:pt idx="3434">
                  <c:v>49863</c:v>
                </c:pt>
                <c:pt idx="3435">
                  <c:v>49864</c:v>
                </c:pt>
                <c:pt idx="3436">
                  <c:v>49865</c:v>
                </c:pt>
                <c:pt idx="3437">
                  <c:v>49866</c:v>
                </c:pt>
                <c:pt idx="3438">
                  <c:v>49868</c:v>
                </c:pt>
                <c:pt idx="3439">
                  <c:v>49871</c:v>
                </c:pt>
                <c:pt idx="3440">
                  <c:v>49872</c:v>
                </c:pt>
                <c:pt idx="3441">
                  <c:v>49873</c:v>
                </c:pt>
                <c:pt idx="3442">
                  <c:v>49874</c:v>
                </c:pt>
                <c:pt idx="3443">
                  <c:v>49875</c:v>
                </c:pt>
                <c:pt idx="3444">
                  <c:v>49876</c:v>
                </c:pt>
                <c:pt idx="3445">
                  <c:v>49878</c:v>
                </c:pt>
                <c:pt idx="3446">
                  <c:v>49879</c:v>
                </c:pt>
                <c:pt idx="3447">
                  <c:v>49880</c:v>
                </c:pt>
                <c:pt idx="3448">
                  <c:v>49882</c:v>
                </c:pt>
                <c:pt idx="3449">
                  <c:v>49884</c:v>
                </c:pt>
                <c:pt idx="3450">
                  <c:v>49886</c:v>
                </c:pt>
                <c:pt idx="3451">
                  <c:v>49887</c:v>
                </c:pt>
                <c:pt idx="3452">
                  <c:v>49888</c:v>
                </c:pt>
                <c:pt idx="3453">
                  <c:v>49889</c:v>
                </c:pt>
                <c:pt idx="3454">
                  <c:v>49890</c:v>
                </c:pt>
                <c:pt idx="3455">
                  <c:v>49891</c:v>
                </c:pt>
                <c:pt idx="3456">
                  <c:v>49892</c:v>
                </c:pt>
                <c:pt idx="3457">
                  <c:v>49893</c:v>
                </c:pt>
                <c:pt idx="3458">
                  <c:v>49894</c:v>
                </c:pt>
                <c:pt idx="3459">
                  <c:v>49895</c:v>
                </c:pt>
                <c:pt idx="3460">
                  <c:v>49896</c:v>
                </c:pt>
                <c:pt idx="3461">
                  <c:v>49897</c:v>
                </c:pt>
                <c:pt idx="3462">
                  <c:v>49898</c:v>
                </c:pt>
                <c:pt idx="3463">
                  <c:v>49899</c:v>
                </c:pt>
                <c:pt idx="3464">
                  <c:v>49900</c:v>
                </c:pt>
                <c:pt idx="3465">
                  <c:v>49901</c:v>
                </c:pt>
                <c:pt idx="3466">
                  <c:v>49903</c:v>
                </c:pt>
                <c:pt idx="3467">
                  <c:v>49904</c:v>
                </c:pt>
                <c:pt idx="3468">
                  <c:v>49905</c:v>
                </c:pt>
                <c:pt idx="3469">
                  <c:v>49906</c:v>
                </c:pt>
                <c:pt idx="3470">
                  <c:v>49907</c:v>
                </c:pt>
                <c:pt idx="3471">
                  <c:v>49908</c:v>
                </c:pt>
                <c:pt idx="3472">
                  <c:v>49909</c:v>
                </c:pt>
                <c:pt idx="3473">
                  <c:v>49910</c:v>
                </c:pt>
                <c:pt idx="3474">
                  <c:v>49911</c:v>
                </c:pt>
                <c:pt idx="3475">
                  <c:v>49912</c:v>
                </c:pt>
                <c:pt idx="3476">
                  <c:v>49913</c:v>
                </c:pt>
                <c:pt idx="3477">
                  <c:v>49914</c:v>
                </c:pt>
                <c:pt idx="3478">
                  <c:v>49917</c:v>
                </c:pt>
                <c:pt idx="3479">
                  <c:v>49918</c:v>
                </c:pt>
                <c:pt idx="3480">
                  <c:v>49919</c:v>
                </c:pt>
                <c:pt idx="3481">
                  <c:v>49920</c:v>
                </c:pt>
                <c:pt idx="3482">
                  <c:v>49921</c:v>
                </c:pt>
                <c:pt idx="3483">
                  <c:v>49922</c:v>
                </c:pt>
                <c:pt idx="3484">
                  <c:v>49923</c:v>
                </c:pt>
                <c:pt idx="3485">
                  <c:v>49924</c:v>
                </c:pt>
                <c:pt idx="3486">
                  <c:v>49925</c:v>
                </c:pt>
                <c:pt idx="3487">
                  <c:v>49926</c:v>
                </c:pt>
                <c:pt idx="3488">
                  <c:v>49927</c:v>
                </c:pt>
                <c:pt idx="3489">
                  <c:v>49928</c:v>
                </c:pt>
                <c:pt idx="3490">
                  <c:v>49929</c:v>
                </c:pt>
                <c:pt idx="3491">
                  <c:v>49931</c:v>
                </c:pt>
                <c:pt idx="3492">
                  <c:v>49933</c:v>
                </c:pt>
                <c:pt idx="3493">
                  <c:v>49934</c:v>
                </c:pt>
                <c:pt idx="3494">
                  <c:v>49935</c:v>
                </c:pt>
                <c:pt idx="3495">
                  <c:v>49936</c:v>
                </c:pt>
                <c:pt idx="3496">
                  <c:v>49937</c:v>
                </c:pt>
                <c:pt idx="3497">
                  <c:v>49938</c:v>
                </c:pt>
                <c:pt idx="3498">
                  <c:v>49939</c:v>
                </c:pt>
                <c:pt idx="3499">
                  <c:v>49940</c:v>
                </c:pt>
                <c:pt idx="3500">
                  <c:v>49941</c:v>
                </c:pt>
                <c:pt idx="3501">
                  <c:v>49942</c:v>
                </c:pt>
                <c:pt idx="3502">
                  <c:v>49943</c:v>
                </c:pt>
                <c:pt idx="3503">
                  <c:v>49944</c:v>
                </c:pt>
                <c:pt idx="3504">
                  <c:v>49945</c:v>
                </c:pt>
                <c:pt idx="3505">
                  <c:v>49946</c:v>
                </c:pt>
                <c:pt idx="3506">
                  <c:v>49947</c:v>
                </c:pt>
                <c:pt idx="3507">
                  <c:v>49948</c:v>
                </c:pt>
                <c:pt idx="3508">
                  <c:v>49949</c:v>
                </c:pt>
                <c:pt idx="3509">
                  <c:v>49950</c:v>
                </c:pt>
                <c:pt idx="3510">
                  <c:v>49952</c:v>
                </c:pt>
                <c:pt idx="3511">
                  <c:v>49953</c:v>
                </c:pt>
                <c:pt idx="3512">
                  <c:v>49954</c:v>
                </c:pt>
                <c:pt idx="3513">
                  <c:v>49955</c:v>
                </c:pt>
                <c:pt idx="3514">
                  <c:v>49956</c:v>
                </c:pt>
                <c:pt idx="3515">
                  <c:v>49957</c:v>
                </c:pt>
                <c:pt idx="3516">
                  <c:v>49958</c:v>
                </c:pt>
                <c:pt idx="3517">
                  <c:v>49959</c:v>
                </c:pt>
                <c:pt idx="3518">
                  <c:v>49960</c:v>
                </c:pt>
                <c:pt idx="3519">
                  <c:v>49961</c:v>
                </c:pt>
                <c:pt idx="3520">
                  <c:v>49962</c:v>
                </c:pt>
                <c:pt idx="3521">
                  <c:v>49963</c:v>
                </c:pt>
                <c:pt idx="3522">
                  <c:v>49964</c:v>
                </c:pt>
                <c:pt idx="3523">
                  <c:v>49965</c:v>
                </c:pt>
                <c:pt idx="3524">
                  <c:v>49966</c:v>
                </c:pt>
                <c:pt idx="3525">
                  <c:v>49967</c:v>
                </c:pt>
                <c:pt idx="3526">
                  <c:v>49968</c:v>
                </c:pt>
                <c:pt idx="3527">
                  <c:v>49969</c:v>
                </c:pt>
                <c:pt idx="3528">
                  <c:v>49970</c:v>
                </c:pt>
                <c:pt idx="3529">
                  <c:v>49971</c:v>
                </c:pt>
                <c:pt idx="3530">
                  <c:v>49972</c:v>
                </c:pt>
                <c:pt idx="3531">
                  <c:v>49973</c:v>
                </c:pt>
                <c:pt idx="3532">
                  <c:v>49974</c:v>
                </c:pt>
                <c:pt idx="3533">
                  <c:v>49975</c:v>
                </c:pt>
                <c:pt idx="3534">
                  <c:v>49976</c:v>
                </c:pt>
                <c:pt idx="3535">
                  <c:v>49977</c:v>
                </c:pt>
                <c:pt idx="3536">
                  <c:v>49978</c:v>
                </c:pt>
                <c:pt idx="3537">
                  <c:v>49979</c:v>
                </c:pt>
                <c:pt idx="3538">
                  <c:v>49980</c:v>
                </c:pt>
                <c:pt idx="3539">
                  <c:v>49981</c:v>
                </c:pt>
                <c:pt idx="3540">
                  <c:v>49982</c:v>
                </c:pt>
                <c:pt idx="3541">
                  <c:v>49983</c:v>
                </c:pt>
                <c:pt idx="3542">
                  <c:v>49984</c:v>
                </c:pt>
                <c:pt idx="3543">
                  <c:v>49985</c:v>
                </c:pt>
                <c:pt idx="3544">
                  <c:v>49986</c:v>
                </c:pt>
                <c:pt idx="3545">
                  <c:v>49987</c:v>
                </c:pt>
                <c:pt idx="3546">
                  <c:v>49988</c:v>
                </c:pt>
                <c:pt idx="3547">
                  <c:v>49989</c:v>
                </c:pt>
                <c:pt idx="3548">
                  <c:v>49990</c:v>
                </c:pt>
                <c:pt idx="3549">
                  <c:v>49991</c:v>
                </c:pt>
                <c:pt idx="3550">
                  <c:v>49992</c:v>
                </c:pt>
                <c:pt idx="3551">
                  <c:v>49993</c:v>
                </c:pt>
                <c:pt idx="3552">
                  <c:v>49994</c:v>
                </c:pt>
                <c:pt idx="3553">
                  <c:v>49995</c:v>
                </c:pt>
                <c:pt idx="3554">
                  <c:v>49996</c:v>
                </c:pt>
                <c:pt idx="3555">
                  <c:v>49997</c:v>
                </c:pt>
                <c:pt idx="3556">
                  <c:v>49998</c:v>
                </c:pt>
                <c:pt idx="3557">
                  <c:v>49999</c:v>
                </c:pt>
                <c:pt idx="3558">
                  <c:v>50000</c:v>
                </c:pt>
                <c:pt idx="3559">
                  <c:v>50001</c:v>
                </c:pt>
                <c:pt idx="3560">
                  <c:v>50002</c:v>
                </c:pt>
                <c:pt idx="3561">
                  <c:v>50003</c:v>
                </c:pt>
                <c:pt idx="3562">
                  <c:v>50004</c:v>
                </c:pt>
                <c:pt idx="3563">
                  <c:v>50005</c:v>
                </c:pt>
                <c:pt idx="3564">
                  <c:v>50006</c:v>
                </c:pt>
                <c:pt idx="3565">
                  <c:v>50007</c:v>
                </c:pt>
                <c:pt idx="3566">
                  <c:v>50009</c:v>
                </c:pt>
                <c:pt idx="3567">
                  <c:v>50010</c:v>
                </c:pt>
                <c:pt idx="3568">
                  <c:v>50011</c:v>
                </c:pt>
                <c:pt idx="3569">
                  <c:v>50012</c:v>
                </c:pt>
                <c:pt idx="3570">
                  <c:v>50013</c:v>
                </c:pt>
                <c:pt idx="3571">
                  <c:v>50014</c:v>
                </c:pt>
                <c:pt idx="3572">
                  <c:v>50015</c:v>
                </c:pt>
                <c:pt idx="3573">
                  <c:v>50016</c:v>
                </c:pt>
                <c:pt idx="3574">
                  <c:v>50017</c:v>
                </c:pt>
                <c:pt idx="3575">
                  <c:v>50018</c:v>
                </c:pt>
                <c:pt idx="3576">
                  <c:v>50019</c:v>
                </c:pt>
                <c:pt idx="3577">
                  <c:v>50020</c:v>
                </c:pt>
                <c:pt idx="3578">
                  <c:v>50021</c:v>
                </c:pt>
                <c:pt idx="3579">
                  <c:v>50022</c:v>
                </c:pt>
                <c:pt idx="3580">
                  <c:v>50023</c:v>
                </c:pt>
                <c:pt idx="3581">
                  <c:v>50024</c:v>
                </c:pt>
                <c:pt idx="3582">
                  <c:v>50025</c:v>
                </c:pt>
                <c:pt idx="3583">
                  <c:v>50026</c:v>
                </c:pt>
                <c:pt idx="3584">
                  <c:v>50027</c:v>
                </c:pt>
                <c:pt idx="3585">
                  <c:v>50028</c:v>
                </c:pt>
                <c:pt idx="3586">
                  <c:v>50029</c:v>
                </c:pt>
                <c:pt idx="3587">
                  <c:v>50030</c:v>
                </c:pt>
                <c:pt idx="3588">
                  <c:v>50031</c:v>
                </c:pt>
                <c:pt idx="3589">
                  <c:v>50032</c:v>
                </c:pt>
                <c:pt idx="3590">
                  <c:v>50033</c:v>
                </c:pt>
                <c:pt idx="3591">
                  <c:v>50034</c:v>
                </c:pt>
                <c:pt idx="3592">
                  <c:v>50035</c:v>
                </c:pt>
                <c:pt idx="3593">
                  <c:v>50036</c:v>
                </c:pt>
                <c:pt idx="3594">
                  <c:v>50037</c:v>
                </c:pt>
                <c:pt idx="3595">
                  <c:v>50038</c:v>
                </c:pt>
                <c:pt idx="3596">
                  <c:v>50039</c:v>
                </c:pt>
                <c:pt idx="3597">
                  <c:v>50040</c:v>
                </c:pt>
                <c:pt idx="3598">
                  <c:v>50041</c:v>
                </c:pt>
                <c:pt idx="3599">
                  <c:v>50042</c:v>
                </c:pt>
                <c:pt idx="3600">
                  <c:v>50043</c:v>
                </c:pt>
                <c:pt idx="3601">
                  <c:v>50044</c:v>
                </c:pt>
                <c:pt idx="3602">
                  <c:v>50045</c:v>
                </c:pt>
                <c:pt idx="3603">
                  <c:v>50046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518080"/>
        <c:axId val="282518472"/>
      </c:scatterChart>
      <c:valAx>
        <c:axId val="282518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18472"/>
        <c:crosses val="autoZero"/>
        <c:crossBetween val="midCat"/>
      </c:valAx>
      <c:valAx>
        <c:axId val="282518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18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KR!$A:$A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2920</c:v>
                </c:pt>
                <c:pt idx="2919">
                  <c:v>2921</c:v>
                </c:pt>
                <c:pt idx="2920">
                  <c:v>2922</c:v>
                </c:pt>
                <c:pt idx="2921">
                  <c:v>2923</c:v>
                </c:pt>
                <c:pt idx="2922">
                  <c:v>2924</c:v>
                </c:pt>
                <c:pt idx="2923">
                  <c:v>2925</c:v>
                </c:pt>
                <c:pt idx="2924">
                  <c:v>2926</c:v>
                </c:pt>
                <c:pt idx="2925">
                  <c:v>2927</c:v>
                </c:pt>
                <c:pt idx="2926">
                  <c:v>2928</c:v>
                </c:pt>
                <c:pt idx="2927">
                  <c:v>2929</c:v>
                </c:pt>
                <c:pt idx="2928">
                  <c:v>2930</c:v>
                </c:pt>
                <c:pt idx="2929">
                  <c:v>2931</c:v>
                </c:pt>
                <c:pt idx="2930">
                  <c:v>2932</c:v>
                </c:pt>
                <c:pt idx="2931">
                  <c:v>2933</c:v>
                </c:pt>
                <c:pt idx="2932">
                  <c:v>2934</c:v>
                </c:pt>
                <c:pt idx="2933">
                  <c:v>2935</c:v>
                </c:pt>
                <c:pt idx="2934">
                  <c:v>2936</c:v>
                </c:pt>
                <c:pt idx="2935">
                  <c:v>2937</c:v>
                </c:pt>
                <c:pt idx="2936">
                  <c:v>2938</c:v>
                </c:pt>
                <c:pt idx="2937">
                  <c:v>2939</c:v>
                </c:pt>
                <c:pt idx="2938">
                  <c:v>2940</c:v>
                </c:pt>
                <c:pt idx="2939">
                  <c:v>2941</c:v>
                </c:pt>
                <c:pt idx="2940">
                  <c:v>2942</c:v>
                </c:pt>
                <c:pt idx="2941">
                  <c:v>2943</c:v>
                </c:pt>
                <c:pt idx="2942">
                  <c:v>2944</c:v>
                </c:pt>
                <c:pt idx="2943">
                  <c:v>2945</c:v>
                </c:pt>
                <c:pt idx="2944">
                  <c:v>2946</c:v>
                </c:pt>
                <c:pt idx="2945">
                  <c:v>2947</c:v>
                </c:pt>
                <c:pt idx="2946">
                  <c:v>2948</c:v>
                </c:pt>
                <c:pt idx="2947">
                  <c:v>2949</c:v>
                </c:pt>
                <c:pt idx="2948">
                  <c:v>2950</c:v>
                </c:pt>
                <c:pt idx="2949">
                  <c:v>2951</c:v>
                </c:pt>
                <c:pt idx="2950">
                  <c:v>2952</c:v>
                </c:pt>
                <c:pt idx="2951">
                  <c:v>2953</c:v>
                </c:pt>
                <c:pt idx="2952">
                  <c:v>2954</c:v>
                </c:pt>
                <c:pt idx="2953">
                  <c:v>2955</c:v>
                </c:pt>
                <c:pt idx="2954">
                  <c:v>2956</c:v>
                </c:pt>
                <c:pt idx="2955">
                  <c:v>2957</c:v>
                </c:pt>
                <c:pt idx="2956">
                  <c:v>2958</c:v>
                </c:pt>
                <c:pt idx="2957">
                  <c:v>2959</c:v>
                </c:pt>
                <c:pt idx="2958">
                  <c:v>2960</c:v>
                </c:pt>
                <c:pt idx="2959">
                  <c:v>2961</c:v>
                </c:pt>
                <c:pt idx="2960">
                  <c:v>2962</c:v>
                </c:pt>
                <c:pt idx="2961">
                  <c:v>2963</c:v>
                </c:pt>
                <c:pt idx="2962">
                  <c:v>2964</c:v>
                </c:pt>
                <c:pt idx="2963">
                  <c:v>2965</c:v>
                </c:pt>
                <c:pt idx="2964">
                  <c:v>2966</c:v>
                </c:pt>
                <c:pt idx="2965">
                  <c:v>2967</c:v>
                </c:pt>
                <c:pt idx="2966">
                  <c:v>2968</c:v>
                </c:pt>
                <c:pt idx="2967">
                  <c:v>2969</c:v>
                </c:pt>
                <c:pt idx="2968">
                  <c:v>2970</c:v>
                </c:pt>
                <c:pt idx="2969">
                  <c:v>2971</c:v>
                </c:pt>
                <c:pt idx="2970">
                  <c:v>2972</c:v>
                </c:pt>
                <c:pt idx="2971">
                  <c:v>2973</c:v>
                </c:pt>
                <c:pt idx="2972">
                  <c:v>2974</c:v>
                </c:pt>
                <c:pt idx="2973">
                  <c:v>2975</c:v>
                </c:pt>
                <c:pt idx="2974">
                  <c:v>2976</c:v>
                </c:pt>
                <c:pt idx="2975">
                  <c:v>2977</c:v>
                </c:pt>
                <c:pt idx="2976">
                  <c:v>2978</c:v>
                </c:pt>
                <c:pt idx="2977">
                  <c:v>2979</c:v>
                </c:pt>
                <c:pt idx="2978">
                  <c:v>2980</c:v>
                </c:pt>
                <c:pt idx="2979">
                  <c:v>2981</c:v>
                </c:pt>
                <c:pt idx="2980">
                  <c:v>2982</c:v>
                </c:pt>
                <c:pt idx="2981">
                  <c:v>2983</c:v>
                </c:pt>
                <c:pt idx="2982">
                  <c:v>2984</c:v>
                </c:pt>
                <c:pt idx="2983">
                  <c:v>2985</c:v>
                </c:pt>
                <c:pt idx="2984">
                  <c:v>2986</c:v>
                </c:pt>
                <c:pt idx="2985">
                  <c:v>2987</c:v>
                </c:pt>
                <c:pt idx="2986">
                  <c:v>2988</c:v>
                </c:pt>
                <c:pt idx="2987">
                  <c:v>2989</c:v>
                </c:pt>
                <c:pt idx="2988">
                  <c:v>2990</c:v>
                </c:pt>
                <c:pt idx="2989">
                  <c:v>2991</c:v>
                </c:pt>
                <c:pt idx="2990">
                  <c:v>2992</c:v>
                </c:pt>
                <c:pt idx="2991">
                  <c:v>2993</c:v>
                </c:pt>
                <c:pt idx="2992">
                  <c:v>2994</c:v>
                </c:pt>
                <c:pt idx="2993">
                  <c:v>2995</c:v>
                </c:pt>
                <c:pt idx="2994">
                  <c:v>2996</c:v>
                </c:pt>
                <c:pt idx="2995">
                  <c:v>2997</c:v>
                </c:pt>
                <c:pt idx="2996">
                  <c:v>2998</c:v>
                </c:pt>
                <c:pt idx="2997">
                  <c:v>2999</c:v>
                </c:pt>
                <c:pt idx="2998">
                  <c:v>3000</c:v>
                </c:pt>
                <c:pt idx="2999">
                  <c:v>3001</c:v>
                </c:pt>
                <c:pt idx="3000">
                  <c:v>3002</c:v>
                </c:pt>
                <c:pt idx="3001">
                  <c:v>3003</c:v>
                </c:pt>
                <c:pt idx="3002">
                  <c:v>3004</c:v>
                </c:pt>
                <c:pt idx="3003">
                  <c:v>3005</c:v>
                </c:pt>
                <c:pt idx="3004">
                  <c:v>3006</c:v>
                </c:pt>
                <c:pt idx="3005">
                  <c:v>3007</c:v>
                </c:pt>
                <c:pt idx="3006">
                  <c:v>3008</c:v>
                </c:pt>
                <c:pt idx="3007">
                  <c:v>3009</c:v>
                </c:pt>
                <c:pt idx="3008">
                  <c:v>3010</c:v>
                </c:pt>
                <c:pt idx="3009">
                  <c:v>3011</c:v>
                </c:pt>
                <c:pt idx="3010">
                  <c:v>3012</c:v>
                </c:pt>
                <c:pt idx="3011">
                  <c:v>3013</c:v>
                </c:pt>
                <c:pt idx="3012">
                  <c:v>3014</c:v>
                </c:pt>
                <c:pt idx="3013">
                  <c:v>3015</c:v>
                </c:pt>
                <c:pt idx="3014">
                  <c:v>3016</c:v>
                </c:pt>
                <c:pt idx="3015">
                  <c:v>3017</c:v>
                </c:pt>
                <c:pt idx="3016">
                  <c:v>3018</c:v>
                </c:pt>
                <c:pt idx="3017">
                  <c:v>3019</c:v>
                </c:pt>
                <c:pt idx="3018">
                  <c:v>3020</c:v>
                </c:pt>
                <c:pt idx="3019">
                  <c:v>3021</c:v>
                </c:pt>
                <c:pt idx="3020">
                  <c:v>3022</c:v>
                </c:pt>
                <c:pt idx="3021">
                  <c:v>3023</c:v>
                </c:pt>
                <c:pt idx="3022">
                  <c:v>3024</c:v>
                </c:pt>
                <c:pt idx="3023">
                  <c:v>3025</c:v>
                </c:pt>
                <c:pt idx="3024">
                  <c:v>3026</c:v>
                </c:pt>
                <c:pt idx="3025">
                  <c:v>3027</c:v>
                </c:pt>
                <c:pt idx="3026">
                  <c:v>3028</c:v>
                </c:pt>
                <c:pt idx="3027">
                  <c:v>3029</c:v>
                </c:pt>
                <c:pt idx="3028">
                  <c:v>3030</c:v>
                </c:pt>
                <c:pt idx="3029">
                  <c:v>3031</c:v>
                </c:pt>
                <c:pt idx="3030">
                  <c:v>3032</c:v>
                </c:pt>
                <c:pt idx="3031">
                  <c:v>3033</c:v>
                </c:pt>
                <c:pt idx="3032">
                  <c:v>3034</c:v>
                </c:pt>
                <c:pt idx="3033">
                  <c:v>3035</c:v>
                </c:pt>
                <c:pt idx="3034">
                  <c:v>3036</c:v>
                </c:pt>
                <c:pt idx="3035">
                  <c:v>3037</c:v>
                </c:pt>
                <c:pt idx="3036">
                  <c:v>3038</c:v>
                </c:pt>
                <c:pt idx="3037">
                  <c:v>3039</c:v>
                </c:pt>
                <c:pt idx="3038">
                  <c:v>3040</c:v>
                </c:pt>
                <c:pt idx="3039">
                  <c:v>3041</c:v>
                </c:pt>
                <c:pt idx="3040">
                  <c:v>3042</c:v>
                </c:pt>
                <c:pt idx="3041">
                  <c:v>3043</c:v>
                </c:pt>
                <c:pt idx="3042">
                  <c:v>3044</c:v>
                </c:pt>
                <c:pt idx="3043">
                  <c:v>3045</c:v>
                </c:pt>
                <c:pt idx="3044">
                  <c:v>3046</c:v>
                </c:pt>
                <c:pt idx="3045">
                  <c:v>3047</c:v>
                </c:pt>
                <c:pt idx="3046">
                  <c:v>3048</c:v>
                </c:pt>
                <c:pt idx="3047">
                  <c:v>3049</c:v>
                </c:pt>
                <c:pt idx="3048">
                  <c:v>3050</c:v>
                </c:pt>
                <c:pt idx="3049">
                  <c:v>3051</c:v>
                </c:pt>
                <c:pt idx="3050">
                  <c:v>3052</c:v>
                </c:pt>
                <c:pt idx="3051">
                  <c:v>3053</c:v>
                </c:pt>
                <c:pt idx="3052">
                  <c:v>3054</c:v>
                </c:pt>
                <c:pt idx="3053">
                  <c:v>3055</c:v>
                </c:pt>
                <c:pt idx="3054">
                  <c:v>3056</c:v>
                </c:pt>
                <c:pt idx="3055">
                  <c:v>3057</c:v>
                </c:pt>
                <c:pt idx="3056">
                  <c:v>3058</c:v>
                </c:pt>
                <c:pt idx="3057">
                  <c:v>3059</c:v>
                </c:pt>
                <c:pt idx="3058">
                  <c:v>3060</c:v>
                </c:pt>
                <c:pt idx="3059">
                  <c:v>3061</c:v>
                </c:pt>
                <c:pt idx="3060">
                  <c:v>3062</c:v>
                </c:pt>
                <c:pt idx="3061">
                  <c:v>3063</c:v>
                </c:pt>
                <c:pt idx="3062">
                  <c:v>3064</c:v>
                </c:pt>
                <c:pt idx="3063">
                  <c:v>3065</c:v>
                </c:pt>
                <c:pt idx="3064">
                  <c:v>3066</c:v>
                </c:pt>
                <c:pt idx="3065">
                  <c:v>3067</c:v>
                </c:pt>
                <c:pt idx="3066">
                  <c:v>3068</c:v>
                </c:pt>
                <c:pt idx="3067">
                  <c:v>3069</c:v>
                </c:pt>
                <c:pt idx="3068">
                  <c:v>3070</c:v>
                </c:pt>
                <c:pt idx="3069">
                  <c:v>3071</c:v>
                </c:pt>
                <c:pt idx="3070">
                  <c:v>3072</c:v>
                </c:pt>
                <c:pt idx="3071">
                  <c:v>3073</c:v>
                </c:pt>
                <c:pt idx="3072">
                  <c:v>3074</c:v>
                </c:pt>
                <c:pt idx="3073">
                  <c:v>3075</c:v>
                </c:pt>
                <c:pt idx="3074">
                  <c:v>3076</c:v>
                </c:pt>
                <c:pt idx="3075">
                  <c:v>3077</c:v>
                </c:pt>
                <c:pt idx="3076">
                  <c:v>3078</c:v>
                </c:pt>
                <c:pt idx="3077">
                  <c:v>3079</c:v>
                </c:pt>
                <c:pt idx="3078">
                  <c:v>3080</c:v>
                </c:pt>
                <c:pt idx="3079">
                  <c:v>3081</c:v>
                </c:pt>
                <c:pt idx="3080">
                  <c:v>3082</c:v>
                </c:pt>
                <c:pt idx="3081">
                  <c:v>3083</c:v>
                </c:pt>
                <c:pt idx="3082">
                  <c:v>3084</c:v>
                </c:pt>
                <c:pt idx="3083">
                  <c:v>3085</c:v>
                </c:pt>
                <c:pt idx="3084">
                  <c:v>3086</c:v>
                </c:pt>
                <c:pt idx="3085">
                  <c:v>3087</c:v>
                </c:pt>
                <c:pt idx="3086">
                  <c:v>3088</c:v>
                </c:pt>
                <c:pt idx="3087">
                  <c:v>3089</c:v>
                </c:pt>
                <c:pt idx="3088">
                  <c:v>3090</c:v>
                </c:pt>
                <c:pt idx="3089">
                  <c:v>3091</c:v>
                </c:pt>
                <c:pt idx="3090">
                  <c:v>3092</c:v>
                </c:pt>
                <c:pt idx="3091">
                  <c:v>3093</c:v>
                </c:pt>
                <c:pt idx="3092">
                  <c:v>3094</c:v>
                </c:pt>
                <c:pt idx="3093">
                  <c:v>3095</c:v>
                </c:pt>
                <c:pt idx="3094">
                  <c:v>3096</c:v>
                </c:pt>
                <c:pt idx="3095">
                  <c:v>3097</c:v>
                </c:pt>
                <c:pt idx="3096">
                  <c:v>3098</c:v>
                </c:pt>
                <c:pt idx="3097">
                  <c:v>3099</c:v>
                </c:pt>
                <c:pt idx="3098">
                  <c:v>3100</c:v>
                </c:pt>
                <c:pt idx="3099">
                  <c:v>3101</c:v>
                </c:pt>
                <c:pt idx="3100">
                  <c:v>3102</c:v>
                </c:pt>
                <c:pt idx="3101">
                  <c:v>3103</c:v>
                </c:pt>
                <c:pt idx="3102">
                  <c:v>3104</c:v>
                </c:pt>
                <c:pt idx="3103">
                  <c:v>3105</c:v>
                </c:pt>
                <c:pt idx="3104">
                  <c:v>3106</c:v>
                </c:pt>
                <c:pt idx="3105">
                  <c:v>3107</c:v>
                </c:pt>
                <c:pt idx="3106">
                  <c:v>3108</c:v>
                </c:pt>
                <c:pt idx="3107">
                  <c:v>3109</c:v>
                </c:pt>
                <c:pt idx="3108">
                  <c:v>3110</c:v>
                </c:pt>
                <c:pt idx="3109">
                  <c:v>3111</c:v>
                </c:pt>
                <c:pt idx="3110">
                  <c:v>3112</c:v>
                </c:pt>
                <c:pt idx="3111">
                  <c:v>3113</c:v>
                </c:pt>
                <c:pt idx="3112">
                  <c:v>3114</c:v>
                </c:pt>
                <c:pt idx="3113">
                  <c:v>3115</c:v>
                </c:pt>
                <c:pt idx="3114">
                  <c:v>3116</c:v>
                </c:pt>
                <c:pt idx="3115">
                  <c:v>3117</c:v>
                </c:pt>
                <c:pt idx="3116">
                  <c:v>3118</c:v>
                </c:pt>
                <c:pt idx="3117">
                  <c:v>3119</c:v>
                </c:pt>
                <c:pt idx="3118">
                  <c:v>3120</c:v>
                </c:pt>
                <c:pt idx="3119">
                  <c:v>3121</c:v>
                </c:pt>
                <c:pt idx="3120">
                  <c:v>3123</c:v>
                </c:pt>
                <c:pt idx="3121">
                  <c:v>3124</c:v>
                </c:pt>
                <c:pt idx="3122">
                  <c:v>3125</c:v>
                </c:pt>
                <c:pt idx="3123">
                  <c:v>3126</c:v>
                </c:pt>
                <c:pt idx="3124">
                  <c:v>3127</c:v>
                </c:pt>
                <c:pt idx="3125">
                  <c:v>3128</c:v>
                </c:pt>
                <c:pt idx="3126">
                  <c:v>3129</c:v>
                </c:pt>
                <c:pt idx="3127">
                  <c:v>3130</c:v>
                </c:pt>
                <c:pt idx="3128">
                  <c:v>3131</c:v>
                </c:pt>
                <c:pt idx="3129">
                  <c:v>3132</c:v>
                </c:pt>
                <c:pt idx="3130">
                  <c:v>3133</c:v>
                </c:pt>
                <c:pt idx="3131">
                  <c:v>3134</c:v>
                </c:pt>
                <c:pt idx="3132">
                  <c:v>3135</c:v>
                </c:pt>
                <c:pt idx="3133">
                  <c:v>3136</c:v>
                </c:pt>
                <c:pt idx="3134">
                  <c:v>3137</c:v>
                </c:pt>
                <c:pt idx="3135">
                  <c:v>3138</c:v>
                </c:pt>
                <c:pt idx="3136">
                  <c:v>3139</c:v>
                </c:pt>
                <c:pt idx="3137">
                  <c:v>3140</c:v>
                </c:pt>
                <c:pt idx="3138">
                  <c:v>3141</c:v>
                </c:pt>
                <c:pt idx="3139">
                  <c:v>3142</c:v>
                </c:pt>
                <c:pt idx="3140">
                  <c:v>3143</c:v>
                </c:pt>
                <c:pt idx="3141">
                  <c:v>3144</c:v>
                </c:pt>
                <c:pt idx="3142">
                  <c:v>3145</c:v>
                </c:pt>
                <c:pt idx="3143">
                  <c:v>3146</c:v>
                </c:pt>
                <c:pt idx="3144">
                  <c:v>3147</c:v>
                </c:pt>
                <c:pt idx="3145">
                  <c:v>3148</c:v>
                </c:pt>
                <c:pt idx="3146">
                  <c:v>3149</c:v>
                </c:pt>
                <c:pt idx="3147">
                  <c:v>3150</c:v>
                </c:pt>
                <c:pt idx="3148">
                  <c:v>3151</c:v>
                </c:pt>
                <c:pt idx="3149">
                  <c:v>3152</c:v>
                </c:pt>
                <c:pt idx="3150">
                  <c:v>3153</c:v>
                </c:pt>
                <c:pt idx="3151">
                  <c:v>3154</c:v>
                </c:pt>
                <c:pt idx="3152">
                  <c:v>3155</c:v>
                </c:pt>
                <c:pt idx="3153">
                  <c:v>3156</c:v>
                </c:pt>
                <c:pt idx="3154">
                  <c:v>3157</c:v>
                </c:pt>
                <c:pt idx="3155">
                  <c:v>3158</c:v>
                </c:pt>
                <c:pt idx="3156">
                  <c:v>3159</c:v>
                </c:pt>
                <c:pt idx="3157">
                  <c:v>3160</c:v>
                </c:pt>
                <c:pt idx="3158">
                  <c:v>3161</c:v>
                </c:pt>
                <c:pt idx="3159">
                  <c:v>3162</c:v>
                </c:pt>
                <c:pt idx="3160">
                  <c:v>3163</c:v>
                </c:pt>
                <c:pt idx="3161">
                  <c:v>3164</c:v>
                </c:pt>
                <c:pt idx="3162">
                  <c:v>3165</c:v>
                </c:pt>
                <c:pt idx="3163">
                  <c:v>3166</c:v>
                </c:pt>
                <c:pt idx="3164">
                  <c:v>3167</c:v>
                </c:pt>
                <c:pt idx="3165">
                  <c:v>3168</c:v>
                </c:pt>
                <c:pt idx="3166">
                  <c:v>3169</c:v>
                </c:pt>
                <c:pt idx="3167">
                  <c:v>3170</c:v>
                </c:pt>
                <c:pt idx="3168">
                  <c:v>3171</c:v>
                </c:pt>
                <c:pt idx="3169">
                  <c:v>3172</c:v>
                </c:pt>
                <c:pt idx="3170">
                  <c:v>3173</c:v>
                </c:pt>
                <c:pt idx="3171">
                  <c:v>3174</c:v>
                </c:pt>
                <c:pt idx="3172">
                  <c:v>3175</c:v>
                </c:pt>
                <c:pt idx="3173">
                  <c:v>3176</c:v>
                </c:pt>
                <c:pt idx="3174">
                  <c:v>3177</c:v>
                </c:pt>
                <c:pt idx="3175">
                  <c:v>3178</c:v>
                </c:pt>
                <c:pt idx="3176">
                  <c:v>3179</c:v>
                </c:pt>
                <c:pt idx="3177">
                  <c:v>3180</c:v>
                </c:pt>
                <c:pt idx="3178">
                  <c:v>3181</c:v>
                </c:pt>
                <c:pt idx="3179">
                  <c:v>3182</c:v>
                </c:pt>
                <c:pt idx="3180">
                  <c:v>3183</c:v>
                </c:pt>
                <c:pt idx="3181">
                  <c:v>3184</c:v>
                </c:pt>
                <c:pt idx="3182">
                  <c:v>3185</c:v>
                </c:pt>
                <c:pt idx="3183">
                  <c:v>3186</c:v>
                </c:pt>
                <c:pt idx="3184">
                  <c:v>3187</c:v>
                </c:pt>
                <c:pt idx="3185">
                  <c:v>3188</c:v>
                </c:pt>
                <c:pt idx="3186">
                  <c:v>3189</c:v>
                </c:pt>
                <c:pt idx="3187">
                  <c:v>3190</c:v>
                </c:pt>
                <c:pt idx="3188">
                  <c:v>3191</c:v>
                </c:pt>
                <c:pt idx="3189">
                  <c:v>3193</c:v>
                </c:pt>
                <c:pt idx="3190">
                  <c:v>3194</c:v>
                </c:pt>
                <c:pt idx="3191">
                  <c:v>3195</c:v>
                </c:pt>
                <c:pt idx="3192">
                  <c:v>3196</c:v>
                </c:pt>
                <c:pt idx="3193">
                  <c:v>3197</c:v>
                </c:pt>
                <c:pt idx="3194">
                  <c:v>3198</c:v>
                </c:pt>
                <c:pt idx="3195">
                  <c:v>3199</c:v>
                </c:pt>
                <c:pt idx="3196">
                  <c:v>3200</c:v>
                </c:pt>
                <c:pt idx="3197">
                  <c:v>3201</c:v>
                </c:pt>
                <c:pt idx="3198">
                  <c:v>3202</c:v>
                </c:pt>
                <c:pt idx="3199">
                  <c:v>3203</c:v>
                </c:pt>
                <c:pt idx="3200">
                  <c:v>3204</c:v>
                </c:pt>
                <c:pt idx="3201">
                  <c:v>3205</c:v>
                </c:pt>
                <c:pt idx="3202">
                  <c:v>3206</c:v>
                </c:pt>
                <c:pt idx="3203">
                  <c:v>3207</c:v>
                </c:pt>
                <c:pt idx="3204">
                  <c:v>3208</c:v>
                </c:pt>
                <c:pt idx="3205">
                  <c:v>3209</c:v>
                </c:pt>
                <c:pt idx="3206">
                  <c:v>3210</c:v>
                </c:pt>
                <c:pt idx="3207">
                  <c:v>3211</c:v>
                </c:pt>
                <c:pt idx="3208">
                  <c:v>3212</c:v>
                </c:pt>
                <c:pt idx="3209">
                  <c:v>3213</c:v>
                </c:pt>
                <c:pt idx="3210">
                  <c:v>3214</c:v>
                </c:pt>
                <c:pt idx="3211">
                  <c:v>3215</c:v>
                </c:pt>
                <c:pt idx="3212">
                  <c:v>3216</c:v>
                </c:pt>
                <c:pt idx="3213">
                  <c:v>3217</c:v>
                </c:pt>
                <c:pt idx="3214">
                  <c:v>3218</c:v>
                </c:pt>
                <c:pt idx="3215">
                  <c:v>3219</c:v>
                </c:pt>
                <c:pt idx="3216">
                  <c:v>3220</c:v>
                </c:pt>
                <c:pt idx="3217">
                  <c:v>3221</c:v>
                </c:pt>
                <c:pt idx="3218">
                  <c:v>3222</c:v>
                </c:pt>
                <c:pt idx="3219">
                  <c:v>3223</c:v>
                </c:pt>
                <c:pt idx="3220">
                  <c:v>3224</c:v>
                </c:pt>
                <c:pt idx="3221">
                  <c:v>3225</c:v>
                </c:pt>
                <c:pt idx="3222">
                  <c:v>3226</c:v>
                </c:pt>
                <c:pt idx="3223">
                  <c:v>3227</c:v>
                </c:pt>
                <c:pt idx="3224">
                  <c:v>3228</c:v>
                </c:pt>
                <c:pt idx="3225">
                  <c:v>3229</c:v>
                </c:pt>
                <c:pt idx="3226">
                  <c:v>3230</c:v>
                </c:pt>
                <c:pt idx="3227">
                  <c:v>3231</c:v>
                </c:pt>
                <c:pt idx="3228">
                  <c:v>3232</c:v>
                </c:pt>
                <c:pt idx="3229">
                  <c:v>3233</c:v>
                </c:pt>
                <c:pt idx="3230">
                  <c:v>3234</c:v>
                </c:pt>
                <c:pt idx="3231">
                  <c:v>3235</c:v>
                </c:pt>
                <c:pt idx="3232">
                  <c:v>3236</c:v>
                </c:pt>
                <c:pt idx="3233">
                  <c:v>3237</c:v>
                </c:pt>
                <c:pt idx="3234">
                  <c:v>3238</c:v>
                </c:pt>
                <c:pt idx="3235">
                  <c:v>3239</c:v>
                </c:pt>
                <c:pt idx="3236">
                  <c:v>3240</c:v>
                </c:pt>
                <c:pt idx="3237">
                  <c:v>3241</c:v>
                </c:pt>
                <c:pt idx="3238">
                  <c:v>3242</c:v>
                </c:pt>
                <c:pt idx="3239">
                  <c:v>3243</c:v>
                </c:pt>
                <c:pt idx="3240">
                  <c:v>3244</c:v>
                </c:pt>
                <c:pt idx="3241">
                  <c:v>3245</c:v>
                </c:pt>
                <c:pt idx="3242">
                  <c:v>3247</c:v>
                </c:pt>
                <c:pt idx="3243">
                  <c:v>3248</c:v>
                </c:pt>
                <c:pt idx="3244">
                  <c:v>3249</c:v>
                </c:pt>
                <c:pt idx="3245">
                  <c:v>3250</c:v>
                </c:pt>
                <c:pt idx="3246">
                  <c:v>3251</c:v>
                </c:pt>
                <c:pt idx="3247">
                  <c:v>3253</c:v>
                </c:pt>
                <c:pt idx="3248">
                  <c:v>3254</c:v>
                </c:pt>
                <c:pt idx="3249">
                  <c:v>3255</c:v>
                </c:pt>
                <c:pt idx="3250">
                  <c:v>3256</c:v>
                </c:pt>
                <c:pt idx="3251">
                  <c:v>3257</c:v>
                </c:pt>
                <c:pt idx="3252">
                  <c:v>3258</c:v>
                </c:pt>
                <c:pt idx="3253">
                  <c:v>3259</c:v>
                </c:pt>
                <c:pt idx="3254">
                  <c:v>3260</c:v>
                </c:pt>
                <c:pt idx="3255">
                  <c:v>3261</c:v>
                </c:pt>
                <c:pt idx="3256">
                  <c:v>3262</c:v>
                </c:pt>
                <c:pt idx="3257">
                  <c:v>3263</c:v>
                </c:pt>
                <c:pt idx="3258">
                  <c:v>3264</c:v>
                </c:pt>
                <c:pt idx="3259">
                  <c:v>3265</c:v>
                </c:pt>
                <c:pt idx="3260">
                  <c:v>3266</c:v>
                </c:pt>
                <c:pt idx="3261">
                  <c:v>3267</c:v>
                </c:pt>
                <c:pt idx="3262">
                  <c:v>3268</c:v>
                </c:pt>
                <c:pt idx="3263">
                  <c:v>3269</c:v>
                </c:pt>
                <c:pt idx="3264">
                  <c:v>3270</c:v>
                </c:pt>
                <c:pt idx="3265">
                  <c:v>3271</c:v>
                </c:pt>
                <c:pt idx="3266">
                  <c:v>3272</c:v>
                </c:pt>
                <c:pt idx="3267">
                  <c:v>3273</c:v>
                </c:pt>
                <c:pt idx="3268">
                  <c:v>3274</c:v>
                </c:pt>
                <c:pt idx="3269">
                  <c:v>3275</c:v>
                </c:pt>
                <c:pt idx="3270">
                  <c:v>3276</c:v>
                </c:pt>
                <c:pt idx="3271">
                  <c:v>3277</c:v>
                </c:pt>
                <c:pt idx="3272">
                  <c:v>3278</c:v>
                </c:pt>
                <c:pt idx="3273">
                  <c:v>3279</c:v>
                </c:pt>
                <c:pt idx="3274">
                  <c:v>3280</c:v>
                </c:pt>
                <c:pt idx="3275">
                  <c:v>3282</c:v>
                </c:pt>
                <c:pt idx="3276">
                  <c:v>3283</c:v>
                </c:pt>
                <c:pt idx="3277">
                  <c:v>3284</c:v>
                </c:pt>
                <c:pt idx="3278">
                  <c:v>3285</c:v>
                </c:pt>
                <c:pt idx="3279">
                  <c:v>3286</c:v>
                </c:pt>
                <c:pt idx="3280">
                  <c:v>3287</c:v>
                </c:pt>
                <c:pt idx="3281">
                  <c:v>3288</c:v>
                </c:pt>
                <c:pt idx="3282">
                  <c:v>3289</c:v>
                </c:pt>
                <c:pt idx="3283">
                  <c:v>3290</c:v>
                </c:pt>
                <c:pt idx="3284">
                  <c:v>3291</c:v>
                </c:pt>
                <c:pt idx="3285">
                  <c:v>3292</c:v>
                </c:pt>
                <c:pt idx="3286">
                  <c:v>3293</c:v>
                </c:pt>
                <c:pt idx="3287">
                  <c:v>3294</c:v>
                </c:pt>
                <c:pt idx="3288">
                  <c:v>3295</c:v>
                </c:pt>
                <c:pt idx="3289">
                  <c:v>3296</c:v>
                </c:pt>
                <c:pt idx="3290">
                  <c:v>3297</c:v>
                </c:pt>
                <c:pt idx="3291">
                  <c:v>3298</c:v>
                </c:pt>
                <c:pt idx="3292">
                  <c:v>3299</c:v>
                </c:pt>
                <c:pt idx="3293">
                  <c:v>3300</c:v>
                </c:pt>
                <c:pt idx="3294">
                  <c:v>3301</c:v>
                </c:pt>
                <c:pt idx="3295">
                  <c:v>3302</c:v>
                </c:pt>
                <c:pt idx="3296">
                  <c:v>3303</c:v>
                </c:pt>
                <c:pt idx="3297">
                  <c:v>3304</c:v>
                </c:pt>
                <c:pt idx="3298">
                  <c:v>3305</c:v>
                </c:pt>
                <c:pt idx="3299">
                  <c:v>3306</c:v>
                </c:pt>
                <c:pt idx="3300">
                  <c:v>3307</c:v>
                </c:pt>
                <c:pt idx="3301">
                  <c:v>3308</c:v>
                </c:pt>
                <c:pt idx="3302">
                  <c:v>3309</c:v>
                </c:pt>
                <c:pt idx="3303">
                  <c:v>3310</c:v>
                </c:pt>
                <c:pt idx="3304">
                  <c:v>3311</c:v>
                </c:pt>
                <c:pt idx="3305">
                  <c:v>3312</c:v>
                </c:pt>
                <c:pt idx="3306">
                  <c:v>3313</c:v>
                </c:pt>
                <c:pt idx="3307">
                  <c:v>3314</c:v>
                </c:pt>
                <c:pt idx="3308">
                  <c:v>3315</c:v>
                </c:pt>
                <c:pt idx="3309">
                  <c:v>3316</c:v>
                </c:pt>
                <c:pt idx="3310">
                  <c:v>3317</c:v>
                </c:pt>
                <c:pt idx="3311">
                  <c:v>3318</c:v>
                </c:pt>
                <c:pt idx="3312">
                  <c:v>3319</c:v>
                </c:pt>
                <c:pt idx="3313">
                  <c:v>3320</c:v>
                </c:pt>
                <c:pt idx="3314">
                  <c:v>3321</c:v>
                </c:pt>
                <c:pt idx="3315">
                  <c:v>3322</c:v>
                </c:pt>
                <c:pt idx="3316">
                  <c:v>3323</c:v>
                </c:pt>
                <c:pt idx="3317">
                  <c:v>3324</c:v>
                </c:pt>
                <c:pt idx="3318">
                  <c:v>3325</c:v>
                </c:pt>
                <c:pt idx="3319">
                  <c:v>3326</c:v>
                </c:pt>
                <c:pt idx="3320">
                  <c:v>3327</c:v>
                </c:pt>
                <c:pt idx="3321">
                  <c:v>3328</c:v>
                </c:pt>
                <c:pt idx="3322">
                  <c:v>3329</c:v>
                </c:pt>
                <c:pt idx="3323">
                  <c:v>3330</c:v>
                </c:pt>
                <c:pt idx="3324">
                  <c:v>3331</c:v>
                </c:pt>
                <c:pt idx="3325">
                  <c:v>3332</c:v>
                </c:pt>
                <c:pt idx="3326">
                  <c:v>3333</c:v>
                </c:pt>
                <c:pt idx="3327">
                  <c:v>3334</c:v>
                </c:pt>
                <c:pt idx="3328">
                  <c:v>3335</c:v>
                </c:pt>
                <c:pt idx="3329">
                  <c:v>3336</c:v>
                </c:pt>
                <c:pt idx="3330">
                  <c:v>3337</c:v>
                </c:pt>
                <c:pt idx="3331">
                  <c:v>3338</c:v>
                </c:pt>
                <c:pt idx="3332">
                  <c:v>3339</c:v>
                </c:pt>
                <c:pt idx="3333">
                  <c:v>3340</c:v>
                </c:pt>
                <c:pt idx="3334">
                  <c:v>3341</c:v>
                </c:pt>
                <c:pt idx="3335">
                  <c:v>3342</c:v>
                </c:pt>
                <c:pt idx="3336">
                  <c:v>3343</c:v>
                </c:pt>
                <c:pt idx="3337">
                  <c:v>3344</c:v>
                </c:pt>
                <c:pt idx="3338">
                  <c:v>3345</c:v>
                </c:pt>
                <c:pt idx="3339">
                  <c:v>3346</c:v>
                </c:pt>
                <c:pt idx="3340">
                  <c:v>3347</c:v>
                </c:pt>
                <c:pt idx="3341">
                  <c:v>3348</c:v>
                </c:pt>
                <c:pt idx="3342">
                  <c:v>3349</c:v>
                </c:pt>
                <c:pt idx="3343">
                  <c:v>3350</c:v>
                </c:pt>
                <c:pt idx="3344">
                  <c:v>3351</c:v>
                </c:pt>
                <c:pt idx="3345">
                  <c:v>3352</c:v>
                </c:pt>
                <c:pt idx="3346">
                  <c:v>3353</c:v>
                </c:pt>
                <c:pt idx="3347">
                  <c:v>3355</c:v>
                </c:pt>
                <c:pt idx="3348">
                  <c:v>3356</c:v>
                </c:pt>
                <c:pt idx="3349">
                  <c:v>3357</c:v>
                </c:pt>
                <c:pt idx="3350">
                  <c:v>3358</c:v>
                </c:pt>
                <c:pt idx="3351">
                  <c:v>3359</c:v>
                </c:pt>
                <c:pt idx="3352">
                  <c:v>3360</c:v>
                </c:pt>
                <c:pt idx="3353">
                  <c:v>3361</c:v>
                </c:pt>
                <c:pt idx="3354">
                  <c:v>3362</c:v>
                </c:pt>
                <c:pt idx="3355">
                  <c:v>3363</c:v>
                </c:pt>
                <c:pt idx="3356">
                  <c:v>3364</c:v>
                </c:pt>
                <c:pt idx="3357">
                  <c:v>3365</c:v>
                </c:pt>
                <c:pt idx="3358">
                  <c:v>3366</c:v>
                </c:pt>
                <c:pt idx="3359">
                  <c:v>3367</c:v>
                </c:pt>
                <c:pt idx="3360">
                  <c:v>3368</c:v>
                </c:pt>
                <c:pt idx="3361">
                  <c:v>3369</c:v>
                </c:pt>
                <c:pt idx="3362">
                  <c:v>3370</c:v>
                </c:pt>
                <c:pt idx="3363">
                  <c:v>3371</c:v>
                </c:pt>
                <c:pt idx="3364">
                  <c:v>3372</c:v>
                </c:pt>
                <c:pt idx="3365">
                  <c:v>3373</c:v>
                </c:pt>
                <c:pt idx="3366">
                  <c:v>3374</c:v>
                </c:pt>
                <c:pt idx="3367">
                  <c:v>3375</c:v>
                </c:pt>
                <c:pt idx="3368">
                  <c:v>3376</c:v>
                </c:pt>
                <c:pt idx="3369">
                  <c:v>3377</c:v>
                </c:pt>
                <c:pt idx="3370">
                  <c:v>3378</c:v>
                </c:pt>
                <c:pt idx="3371">
                  <c:v>3379</c:v>
                </c:pt>
                <c:pt idx="3372">
                  <c:v>3380</c:v>
                </c:pt>
                <c:pt idx="3373">
                  <c:v>3381</c:v>
                </c:pt>
                <c:pt idx="3374">
                  <c:v>3382</c:v>
                </c:pt>
                <c:pt idx="3375">
                  <c:v>3383</c:v>
                </c:pt>
                <c:pt idx="3376">
                  <c:v>3384</c:v>
                </c:pt>
                <c:pt idx="3377">
                  <c:v>3385</c:v>
                </c:pt>
                <c:pt idx="3378">
                  <c:v>3386</c:v>
                </c:pt>
                <c:pt idx="3379">
                  <c:v>3387</c:v>
                </c:pt>
                <c:pt idx="3380">
                  <c:v>3388</c:v>
                </c:pt>
                <c:pt idx="3381">
                  <c:v>3389</c:v>
                </c:pt>
                <c:pt idx="3382">
                  <c:v>3390</c:v>
                </c:pt>
                <c:pt idx="3383">
                  <c:v>3391</c:v>
                </c:pt>
                <c:pt idx="3384">
                  <c:v>3392</c:v>
                </c:pt>
                <c:pt idx="3385">
                  <c:v>3393</c:v>
                </c:pt>
                <c:pt idx="3386">
                  <c:v>3394</c:v>
                </c:pt>
                <c:pt idx="3387">
                  <c:v>3395</c:v>
                </c:pt>
                <c:pt idx="3388">
                  <c:v>3396</c:v>
                </c:pt>
                <c:pt idx="3389">
                  <c:v>3397</c:v>
                </c:pt>
                <c:pt idx="3390">
                  <c:v>3398</c:v>
                </c:pt>
                <c:pt idx="3391">
                  <c:v>3399</c:v>
                </c:pt>
                <c:pt idx="3392">
                  <c:v>3400</c:v>
                </c:pt>
                <c:pt idx="3393">
                  <c:v>3401</c:v>
                </c:pt>
                <c:pt idx="3394">
                  <c:v>3402</c:v>
                </c:pt>
                <c:pt idx="3395">
                  <c:v>3403</c:v>
                </c:pt>
                <c:pt idx="3396">
                  <c:v>3404</c:v>
                </c:pt>
                <c:pt idx="3397">
                  <c:v>3405</c:v>
                </c:pt>
                <c:pt idx="3398">
                  <c:v>3406</c:v>
                </c:pt>
                <c:pt idx="3399">
                  <c:v>3407</c:v>
                </c:pt>
                <c:pt idx="3400">
                  <c:v>3408</c:v>
                </c:pt>
                <c:pt idx="3401">
                  <c:v>3409</c:v>
                </c:pt>
                <c:pt idx="3402">
                  <c:v>3410</c:v>
                </c:pt>
                <c:pt idx="3403">
                  <c:v>3411</c:v>
                </c:pt>
                <c:pt idx="3404">
                  <c:v>3412</c:v>
                </c:pt>
                <c:pt idx="3405">
                  <c:v>3413</c:v>
                </c:pt>
                <c:pt idx="3406">
                  <c:v>3414</c:v>
                </c:pt>
                <c:pt idx="3407">
                  <c:v>3415</c:v>
                </c:pt>
                <c:pt idx="3408">
                  <c:v>3416</c:v>
                </c:pt>
                <c:pt idx="3409">
                  <c:v>3417</c:v>
                </c:pt>
                <c:pt idx="3410">
                  <c:v>3418</c:v>
                </c:pt>
                <c:pt idx="3411">
                  <c:v>3419</c:v>
                </c:pt>
                <c:pt idx="3412">
                  <c:v>3420</c:v>
                </c:pt>
                <c:pt idx="3413">
                  <c:v>3421</c:v>
                </c:pt>
                <c:pt idx="3414">
                  <c:v>3422</c:v>
                </c:pt>
                <c:pt idx="3415">
                  <c:v>3423</c:v>
                </c:pt>
                <c:pt idx="3416">
                  <c:v>3424</c:v>
                </c:pt>
                <c:pt idx="3417">
                  <c:v>3425</c:v>
                </c:pt>
                <c:pt idx="3418">
                  <c:v>3426</c:v>
                </c:pt>
                <c:pt idx="3419">
                  <c:v>3427</c:v>
                </c:pt>
                <c:pt idx="3420">
                  <c:v>3428</c:v>
                </c:pt>
                <c:pt idx="3421">
                  <c:v>3429</c:v>
                </c:pt>
                <c:pt idx="3422">
                  <c:v>3430</c:v>
                </c:pt>
                <c:pt idx="3423">
                  <c:v>3431</c:v>
                </c:pt>
                <c:pt idx="3424">
                  <c:v>3432</c:v>
                </c:pt>
                <c:pt idx="3425">
                  <c:v>3433</c:v>
                </c:pt>
                <c:pt idx="3426">
                  <c:v>3434</c:v>
                </c:pt>
                <c:pt idx="3427">
                  <c:v>3435</c:v>
                </c:pt>
                <c:pt idx="3428">
                  <c:v>3437</c:v>
                </c:pt>
                <c:pt idx="3429">
                  <c:v>3438</c:v>
                </c:pt>
                <c:pt idx="3430">
                  <c:v>3439</c:v>
                </c:pt>
                <c:pt idx="3431">
                  <c:v>3440</c:v>
                </c:pt>
                <c:pt idx="3432">
                  <c:v>3441</c:v>
                </c:pt>
                <c:pt idx="3433">
                  <c:v>3442</c:v>
                </c:pt>
                <c:pt idx="3434">
                  <c:v>3443</c:v>
                </c:pt>
                <c:pt idx="3435">
                  <c:v>3444</c:v>
                </c:pt>
                <c:pt idx="3436">
                  <c:v>3445</c:v>
                </c:pt>
                <c:pt idx="3437">
                  <c:v>3446</c:v>
                </c:pt>
                <c:pt idx="3438">
                  <c:v>3447</c:v>
                </c:pt>
                <c:pt idx="3439">
                  <c:v>3448</c:v>
                </c:pt>
                <c:pt idx="3440">
                  <c:v>3449</c:v>
                </c:pt>
                <c:pt idx="3441">
                  <c:v>3450</c:v>
                </c:pt>
                <c:pt idx="3442">
                  <c:v>3451</c:v>
                </c:pt>
                <c:pt idx="3443">
                  <c:v>3452</c:v>
                </c:pt>
                <c:pt idx="3444">
                  <c:v>3453</c:v>
                </c:pt>
                <c:pt idx="3445">
                  <c:v>3454</c:v>
                </c:pt>
                <c:pt idx="3446">
                  <c:v>3455</c:v>
                </c:pt>
                <c:pt idx="3447">
                  <c:v>3456</c:v>
                </c:pt>
                <c:pt idx="3448">
                  <c:v>3457</c:v>
                </c:pt>
                <c:pt idx="3449">
                  <c:v>3458</c:v>
                </c:pt>
                <c:pt idx="3450">
                  <c:v>3459</c:v>
                </c:pt>
                <c:pt idx="3451">
                  <c:v>3460</c:v>
                </c:pt>
                <c:pt idx="3452">
                  <c:v>3461</c:v>
                </c:pt>
                <c:pt idx="3453">
                  <c:v>3462</c:v>
                </c:pt>
                <c:pt idx="3454">
                  <c:v>3463</c:v>
                </c:pt>
                <c:pt idx="3455">
                  <c:v>3464</c:v>
                </c:pt>
                <c:pt idx="3456">
                  <c:v>3465</c:v>
                </c:pt>
                <c:pt idx="3457">
                  <c:v>3466</c:v>
                </c:pt>
                <c:pt idx="3458">
                  <c:v>3467</c:v>
                </c:pt>
                <c:pt idx="3459">
                  <c:v>3468</c:v>
                </c:pt>
                <c:pt idx="3460">
                  <c:v>3469</c:v>
                </c:pt>
                <c:pt idx="3461">
                  <c:v>3470</c:v>
                </c:pt>
                <c:pt idx="3462">
                  <c:v>3471</c:v>
                </c:pt>
                <c:pt idx="3463">
                  <c:v>3472</c:v>
                </c:pt>
                <c:pt idx="3464">
                  <c:v>3473</c:v>
                </c:pt>
                <c:pt idx="3465">
                  <c:v>3474</c:v>
                </c:pt>
                <c:pt idx="3466">
                  <c:v>3476</c:v>
                </c:pt>
                <c:pt idx="3467">
                  <c:v>3477</c:v>
                </c:pt>
                <c:pt idx="3468">
                  <c:v>3478</c:v>
                </c:pt>
                <c:pt idx="3469">
                  <c:v>3479</c:v>
                </c:pt>
                <c:pt idx="3470">
                  <c:v>3480</c:v>
                </c:pt>
                <c:pt idx="3471">
                  <c:v>3481</c:v>
                </c:pt>
                <c:pt idx="3472">
                  <c:v>3482</c:v>
                </c:pt>
                <c:pt idx="3473">
                  <c:v>3483</c:v>
                </c:pt>
                <c:pt idx="3474">
                  <c:v>3484</c:v>
                </c:pt>
                <c:pt idx="3475">
                  <c:v>3485</c:v>
                </c:pt>
                <c:pt idx="3476">
                  <c:v>3486</c:v>
                </c:pt>
                <c:pt idx="3477">
                  <c:v>3487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3504</c:v>
                </c:pt>
                <c:pt idx="3493">
                  <c:v>3505</c:v>
                </c:pt>
                <c:pt idx="3494">
                  <c:v>3506</c:v>
                </c:pt>
                <c:pt idx="3495">
                  <c:v>3507</c:v>
                </c:pt>
                <c:pt idx="3496">
                  <c:v>3508</c:v>
                </c:pt>
                <c:pt idx="3497">
                  <c:v>3509</c:v>
                </c:pt>
                <c:pt idx="3498">
                  <c:v>3510</c:v>
                </c:pt>
                <c:pt idx="3499">
                  <c:v>3511</c:v>
                </c:pt>
                <c:pt idx="3500">
                  <c:v>3512</c:v>
                </c:pt>
                <c:pt idx="3501">
                  <c:v>3513</c:v>
                </c:pt>
                <c:pt idx="3502">
                  <c:v>3514</c:v>
                </c:pt>
                <c:pt idx="3503">
                  <c:v>3515</c:v>
                </c:pt>
                <c:pt idx="3504">
                  <c:v>3516</c:v>
                </c:pt>
                <c:pt idx="3505">
                  <c:v>3517</c:v>
                </c:pt>
                <c:pt idx="3506">
                  <c:v>3518</c:v>
                </c:pt>
                <c:pt idx="3507">
                  <c:v>3519</c:v>
                </c:pt>
                <c:pt idx="3508">
                  <c:v>3520</c:v>
                </c:pt>
                <c:pt idx="3509">
                  <c:v>3521</c:v>
                </c:pt>
                <c:pt idx="3510">
                  <c:v>3522</c:v>
                </c:pt>
                <c:pt idx="3511">
                  <c:v>3523</c:v>
                </c:pt>
                <c:pt idx="3512">
                  <c:v>3524</c:v>
                </c:pt>
                <c:pt idx="3513">
                  <c:v>3526</c:v>
                </c:pt>
                <c:pt idx="3514">
                  <c:v>3527</c:v>
                </c:pt>
                <c:pt idx="3515">
                  <c:v>3528</c:v>
                </c:pt>
                <c:pt idx="3516">
                  <c:v>3529</c:v>
                </c:pt>
                <c:pt idx="3517">
                  <c:v>3530</c:v>
                </c:pt>
                <c:pt idx="3518">
                  <c:v>3531</c:v>
                </c:pt>
                <c:pt idx="3519">
                  <c:v>3532</c:v>
                </c:pt>
                <c:pt idx="3520">
                  <c:v>3533</c:v>
                </c:pt>
                <c:pt idx="3521">
                  <c:v>3534</c:v>
                </c:pt>
                <c:pt idx="3522">
                  <c:v>3535</c:v>
                </c:pt>
                <c:pt idx="3523">
                  <c:v>3536</c:v>
                </c:pt>
                <c:pt idx="3524">
                  <c:v>3537</c:v>
                </c:pt>
                <c:pt idx="3525">
                  <c:v>3538</c:v>
                </c:pt>
                <c:pt idx="3526">
                  <c:v>3539</c:v>
                </c:pt>
                <c:pt idx="3527">
                  <c:v>3540</c:v>
                </c:pt>
                <c:pt idx="3528">
                  <c:v>3541</c:v>
                </c:pt>
                <c:pt idx="3529">
                  <c:v>3542</c:v>
                </c:pt>
                <c:pt idx="3530">
                  <c:v>3543</c:v>
                </c:pt>
                <c:pt idx="3531">
                  <c:v>3544</c:v>
                </c:pt>
                <c:pt idx="3532">
                  <c:v>3545</c:v>
                </c:pt>
                <c:pt idx="3533">
                  <c:v>3546</c:v>
                </c:pt>
                <c:pt idx="3534">
                  <c:v>3547</c:v>
                </c:pt>
                <c:pt idx="3535">
                  <c:v>3548</c:v>
                </c:pt>
                <c:pt idx="3536">
                  <c:v>3549</c:v>
                </c:pt>
                <c:pt idx="3537">
                  <c:v>3550</c:v>
                </c:pt>
                <c:pt idx="3538">
                  <c:v>3551</c:v>
                </c:pt>
                <c:pt idx="3539">
                  <c:v>3552</c:v>
                </c:pt>
                <c:pt idx="3540">
                  <c:v>3553</c:v>
                </c:pt>
                <c:pt idx="3541">
                  <c:v>3554</c:v>
                </c:pt>
                <c:pt idx="3542">
                  <c:v>3555</c:v>
                </c:pt>
                <c:pt idx="3543">
                  <c:v>3556</c:v>
                </c:pt>
                <c:pt idx="3544">
                  <c:v>3557</c:v>
                </c:pt>
                <c:pt idx="3545">
                  <c:v>3558</c:v>
                </c:pt>
                <c:pt idx="3546">
                  <c:v>3559</c:v>
                </c:pt>
                <c:pt idx="3547">
                  <c:v>3560</c:v>
                </c:pt>
                <c:pt idx="3548">
                  <c:v>3561</c:v>
                </c:pt>
                <c:pt idx="3549">
                  <c:v>3562</c:v>
                </c:pt>
                <c:pt idx="3550">
                  <c:v>3563</c:v>
                </c:pt>
                <c:pt idx="3551">
                  <c:v>3564</c:v>
                </c:pt>
                <c:pt idx="3552">
                  <c:v>3565</c:v>
                </c:pt>
                <c:pt idx="3553">
                  <c:v>3566</c:v>
                </c:pt>
                <c:pt idx="3554">
                  <c:v>3567</c:v>
                </c:pt>
                <c:pt idx="3555">
                  <c:v>3568</c:v>
                </c:pt>
                <c:pt idx="3556">
                  <c:v>3569</c:v>
                </c:pt>
                <c:pt idx="3557">
                  <c:v>3570</c:v>
                </c:pt>
                <c:pt idx="3558">
                  <c:v>3571</c:v>
                </c:pt>
                <c:pt idx="3559">
                  <c:v>3572</c:v>
                </c:pt>
                <c:pt idx="3560">
                  <c:v>3573</c:v>
                </c:pt>
                <c:pt idx="3561">
                  <c:v>3574</c:v>
                </c:pt>
                <c:pt idx="3562">
                  <c:v>3575</c:v>
                </c:pt>
                <c:pt idx="3563">
                  <c:v>3576</c:v>
                </c:pt>
                <c:pt idx="3564">
                  <c:v>3577</c:v>
                </c:pt>
                <c:pt idx="3565">
                  <c:v>3578</c:v>
                </c:pt>
                <c:pt idx="3566">
                  <c:v>3579</c:v>
                </c:pt>
                <c:pt idx="3567">
                  <c:v>3580</c:v>
                </c:pt>
                <c:pt idx="3568">
                  <c:v>3581</c:v>
                </c:pt>
                <c:pt idx="3569">
                  <c:v>3582</c:v>
                </c:pt>
                <c:pt idx="3570">
                  <c:v>3583</c:v>
                </c:pt>
                <c:pt idx="3571">
                  <c:v>3584</c:v>
                </c:pt>
                <c:pt idx="3572">
                  <c:v>3585</c:v>
                </c:pt>
                <c:pt idx="3573">
                  <c:v>3586</c:v>
                </c:pt>
                <c:pt idx="3574">
                  <c:v>3587</c:v>
                </c:pt>
                <c:pt idx="3575">
                  <c:v>3588</c:v>
                </c:pt>
                <c:pt idx="3576">
                  <c:v>3589</c:v>
                </c:pt>
                <c:pt idx="3577">
                  <c:v>3590</c:v>
                </c:pt>
                <c:pt idx="3578">
                  <c:v>3591</c:v>
                </c:pt>
                <c:pt idx="3579">
                  <c:v>3593</c:v>
                </c:pt>
                <c:pt idx="3580">
                  <c:v>3594</c:v>
                </c:pt>
                <c:pt idx="3581">
                  <c:v>3595</c:v>
                </c:pt>
                <c:pt idx="3582">
                  <c:v>3596</c:v>
                </c:pt>
                <c:pt idx="3583">
                  <c:v>3597</c:v>
                </c:pt>
                <c:pt idx="3584">
                  <c:v>3598</c:v>
                </c:pt>
                <c:pt idx="3585">
                  <c:v>3599</c:v>
                </c:pt>
                <c:pt idx="3586">
                  <c:v>3600</c:v>
                </c:pt>
                <c:pt idx="3587">
                  <c:v>3601</c:v>
                </c:pt>
                <c:pt idx="3588">
                  <c:v>3602</c:v>
                </c:pt>
                <c:pt idx="3589">
                  <c:v>3603</c:v>
                </c:pt>
                <c:pt idx="3590">
                  <c:v>3604</c:v>
                </c:pt>
                <c:pt idx="3591">
                  <c:v>3605</c:v>
                </c:pt>
                <c:pt idx="3592">
                  <c:v>3606</c:v>
                </c:pt>
                <c:pt idx="3593">
                  <c:v>3607</c:v>
                </c:pt>
                <c:pt idx="3594">
                  <c:v>3609</c:v>
                </c:pt>
                <c:pt idx="3595">
                  <c:v>3610</c:v>
                </c:pt>
                <c:pt idx="3596">
                  <c:v>3611</c:v>
                </c:pt>
                <c:pt idx="3597">
                  <c:v>3612</c:v>
                </c:pt>
                <c:pt idx="3598">
                  <c:v>3613</c:v>
                </c:pt>
                <c:pt idx="3599">
                  <c:v>3614</c:v>
                </c:pt>
                <c:pt idx="3600">
                  <c:v>3615</c:v>
                </c:pt>
                <c:pt idx="3601">
                  <c:v>3616</c:v>
                </c:pt>
                <c:pt idx="3602">
                  <c:v>3617</c:v>
                </c:pt>
                <c:pt idx="3603">
                  <c:v>3618</c:v>
                </c:pt>
                <c:pt idx="3604">
                  <c:v>3619</c:v>
                </c:pt>
                <c:pt idx="3605">
                  <c:v>3620</c:v>
                </c:pt>
                <c:pt idx="3606">
                  <c:v>3622</c:v>
                </c:pt>
                <c:pt idx="3607">
                  <c:v>3623</c:v>
                </c:pt>
                <c:pt idx="3608">
                  <c:v>3624</c:v>
                </c:pt>
                <c:pt idx="3609">
                  <c:v>3625</c:v>
                </c:pt>
                <c:pt idx="3610">
                  <c:v>3626</c:v>
                </c:pt>
                <c:pt idx="3611">
                  <c:v>3627</c:v>
                </c:pt>
                <c:pt idx="3612">
                  <c:v>3628</c:v>
                </c:pt>
                <c:pt idx="3613">
                  <c:v>3629</c:v>
                </c:pt>
                <c:pt idx="3614">
                  <c:v>3630</c:v>
                </c:pt>
                <c:pt idx="3615">
                  <c:v>3631</c:v>
                </c:pt>
                <c:pt idx="3616">
                  <c:v>3632</c:v>
                </c:pt>
                <c:pt idx="3617">
                  <c:v>3633</c:v>
                </c:pt>
                <c:pt idx="3618">
                  <c:v>3634</c:v>
                </c:pt>
                <c:pt idx="3619">
                  <c:v>3635</c:v>
                </c:pt>
                <c:pt idx="3620">
                  <c:v>3636</c:v>
                </c:pt>
                <c:pt idx="3621">
                  <c:v>3637</c:v>
                </c:pt>
                <c:pt idx="3622">
                  <c:v>3638</c:v>
                </c:pt>
                <c:pt idx="3623">
                  <c:v>3639</c:v>
                </c:pt>
                <c:pt idx="3624">
                  <c:v>3640</c:v>
                </c:pt>
                <c:pt idx="3625">
                  <c:v>3641</c:v>
                </c:pt>
                <c:pt idx="3626">
                  <c:v>3644</c:v>
                </c:pt>
                <c:pt idx="3627">
                  <c:v>3645</c:v>
                </c:pt>
                <c:pt idx="3628">
                  <c:v>3646</c:v>
                </c:pt>
                <c:pt idx="3629">
                  <c:v>3647</c:v>
                </c:pt>
                <c:pt idx="3630">
                  <c:v>3648</c:v>
                </c:pt>
                <c:pt idx="3631">
                  <c:v>3649</c:v>
                </c:pt>
                <c:pt idx="3632">
                  <c:v>3650</c:v>
                </c:pt>
                <c:pt idx="3633">
                  <c:v>3651</c:v>
                </c:pt>
                <c:pt idx="3634">
                  <c:v>3652</c:v>
                </c:pt>
                <c:pt idx="3635">
                  <c:v>3653</c:v>
                </c:pt>
                <c:pt idx="3636">
                  <c:v>3654</c:v>
                </c:pt>
                <c:pt idx="3637">
                  <c:v>3655</c:v>
                </c:pt>
                <c:pt idx="3638">
                  <c:v>3656</c:v>
                </c:pt>
                <c:pt idx="3639">
                  <c:v>3657</c:v>
                </c:pt>
                <c:pt idx="3640">
                  <c:v>3658</c:v>
                </c:pt>
                <c:pt idx="3641">
                  <c:v>3659</c:v>
                </c:pt>
                <c:pt idx="3642">
                  <c:v>3660</c:v>
                </c:pt>
                <c:pt idx="3643">
                  <c:v>3661</c:v>
                </c:pt>
                <c:pt idx="3644">
                  <c:v>3662</c:v>
                </c:pt>
                <c:pt idx="3645">
                  <c:v>3663</c:v>
                </c:pt>
                <c:pt idx="3646">
                  <c:v>3664</c:v>
                </c:pt>
                <c:pt idx="3647">
                  <c:v>3665</c:v>
                </c:pt>
                <c:pt idx="3648">
                  <c:v>3666</c:v>
                </c:pt>
                <c:pt idx="3649">
                  <c:v>3667</c:v>
                </c:pt>
                <c:pt idx="3650">
                  <c:v>3668</c:v>
                </c:pt>
                <c:pt idx="3651">
                  <c:v>3669</c:v>
                </c:pt>
                <c:pt idx="3652">
                  <c:v>3670</c:v>
                </c:pt>
                <c:pt idx="3653">
                  <c:v>3671</c:v>
                </c:pt>
                <c:pt idx="3654">
                  <c:v>3672</c:v>
                </c:pt>
                <c:pt idx="3655">
                  <c:v>3673</c:v>
                </c:pt>
                <c:pt idx="3656">
                  <c:v>3674</c:v>
                </c:pt>
                <c:pt idx="3657">
                  <c:v>3675</c:v>
                </c:pt>
                <c:pt idx="3658">
                  <c:v>3676</c:v>
                </c:pt>
                <c:pt idx="3659">
                  <c:v>3677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3683</c:v>
                </c:pt>
                <c:pt idx="3664">
                  <c:v>3684</c:v>
                </c:pt>
                <c:pt idx="3665">
                  <c:v>3685</c:v>
                </c:pt>
                <c:pt idx="3666">
                  <c:v>3686</c:v>
                </c:pt>
                <c:pt idx="3667">
                  <c:v>3687</c:v>
                </c:pt>
                <c:pt idx="3668">
                  <c:v>3688</c:v>
                </c:pt>
                <c:pt idx="3669">
                  <c:v>3689</c:v>
                </c:pt>
                <c:pt idx="3670">
                  <c:v>3691</c:v>
                </c:pt>
                <c:pt idx="3671">
                  <c:v>3692</c:v>
                </c:pt>
                <c:pt idx="3672">
                  <c:v>3693</c:v>
                </c:pt>
                <c:pt idx="3673">
                  <c:v>3694</c:v>
                </c:pt>
                <c:pt idx="3674">
                  <c:v>3695</c:v>
                </c:pt>
                <c:pt idx="3675">
                  <c:v>3696</c:v>
                </c:pt>
                <c:pt idx="3676">
                  <c:v>3697</c:v>
                </c:pt>
                <c:pt idx="3677">
                  <c:v>3698</c:v>
                </c:pt>
                <c:pt idx="3678">
                  <c:v>3699</c:v>
                </c:pt>
                <c:pt idx="3679">
                  <c:v>3700</c:v>
                </c:pt>
                <c:pt idx="3680">
                  <c:v>3701</c:v>
                </c:pt>
                <c:pt idx="3681">
                  <c:v>3702</c:v>
                </c:pt>
                <c:pt idx="3682">
                  <c:v>3703</c:v>
                </c:pt>
                <c:pt idx="3683">
                  <c:v>3704</c:v>
                </c:pt>
                <c:pt idx="3684">
                  <c:v>3705</c:v>
                </c:pt>
                <c:pt idx="3685">
                  <c:v>3708</c:v>
                </c:pt>
                <c:pt idx="3686">
                  <c:v>3709</c:v>
                </c:pt>
                <c:pt idx="3687">
                  <c:v>3710</c:v>
                </c:pt>
                <c:pt idx="3688">
                  <c:v>3711</c:v>
                </c:pt>
                <c:pt idx="3689">
                  <c:v>3712</c:v>
                </c:pt>
                <c:pt idx="3690">
                  <c:v>3713</c:v>
                </c:pt>
                <c:pt idx="3691">
                  <c:v>3714</c:v>
                </c:pt>
                <c:pt idx="3692">
                  <c:v>3715</c:v>
                </c:pt>
                <c:pt idx="3693">
                  <c:v>3716</c:v>
                </c:pt>
                <c:pt idx="3694">
                  <c:v>3718</c:v>
                </c:pt>
                <c:pt idx="3695">
                  <c:v>3719</c:v>
                </c:pt>
                <c:pt idx="3696">
                  <c:v>3720</c:v>
                </c:pt>
                <c:pt idx="3697">
                  <c:v>3721</c:v>
                </c:pt>
                <c:pt idx="3698">
                  <c:v>3722</c:v>
                </c:pt>
                <c:pt idx="3699">
                  <c:v>3723</c:v>
                </c:pt>
                <c:pt idx="3700">
                  <c:v>3725</c:v>
                </c:pt>
                <c:pt idx="3701">
                  <c:v>3726</c:v>
                </c:pt>
                <c:pt idx="3702">
                  <c:v>3727</c:v>
                </c:pt>
                <c:pt idx="3703">
                  <c:v>3728</c:v>
                </c:pt>
                <c:pt idx="3704">
                  <c:v>3729</c:v>
                </c:pt>
                <c:pt idx="3705">
                  <c:v>3730</c:v>
                </c:pt>
                <c:pt idx="3706">
                  <c:v>3731</c:v>
                </c:pt>
                <c:pt idx="3707">
                  <c:v>3732</c:v>
                </c:pt>
                <c:pt idx="3708">
                  <c:v>3733</c:v>
                </c:pt>
                <c:pt idx="3709">
                  <c:v>3734</c:v>
                </c:pt>
                <c:pt idx="3710">
                  <c:v>3735</c:v>
                </c:pt>
                <c:pt idx="3711">
                  <c:v>3736</c:v>
                </c:pt>
                <c:pt idx="3712">
                  <c:v>3737</c:v>
                </c:pt>
                <c:pt idx="3713">
                  <c:v>3738</c:v>
                </c:pt>
                <c:pt idx="3714">
                  <c:v>3739</c:v>
                </c:pt>
                <c:pt idx="3715">
                  <c:v>3741</c:v>
                </c:pt>
                <c:pt idx="3716">
                  <c:v>3742</c:v>
                </c:pt>
                <c:pt idx="3717">
                  <c:v>3743</c:v>
                </c:pt>
                <c:pt idx="3718">
                  <c:v>3744</c:v>
                </c:pt>
                <c:pt idx="3719">
                  <c:v>3745</c:v>
                </c:pt>
                <c:pt idx="3720">
                  <c:v>3746</c:v>
                </c:pt>
                <c:pt idx="3721">
                  <c:v>3747</c:v>
                </c:pt>
                <c:pt idx="3722">
                  <c:v>3748</c:v>
                </c:pt>
                <c:pt idx="3723">
                  <c:v>3749</c:v>
                </c:pt>
                <c:pt idx="3724">
                  <c:v>3750</c:v>
                </c:pt>
                <c:pt idx="3725">
                  <c:v>3751</c:v>
                </c:pt>
                <c:pt idx="3726">
                  <c:v>3752</c:v>
                </c:pt>
                <c:pt idx="3727">
                  <c:v>3753</c:v>
                </c:pt>
                <c:pt idx="3728">
                  <c:v>3755</c:v>
                </c:pt>
                <c:pt idx="3729">
                  <c:v>3756</c:v>
                </c:pt>
                <c:pt idx="3730">
                  <c:v>3757</c:v>
                </c:pt>
                <c:pt idx="3731">
                  <c:v>3758</c:v>
                </c:pt>
                <c:pt idx="3732">
                  <c:v>3759</c:v>
                </c:pt>
                <c:pt idx="3733">
                  <c:v>3760</c:v>
                </c:pt>
                <c:pt idx="3734">
                  <c:v>3761</c:v>
                </c:pt>
                <c:pt idx="3735">
                  <c:v>3762</c:v>
                </c:pt>
                <c:pt idx="3736">
                  <c:v>3763</c:v>
                </c:pt>
                <c:pt idx="3737">
                  <c:v>3764</c:v>
                </c:pt>
                <c:pt idx="3738">
                  <c:v>3765</c:v>
                </c:pt>
                <c:pt idx="3739">
                  <c:v>3766</c:v>
                </c:pt>
                <c:pt idx="3740">
                  <c:v>3767</c:v>
                </c:pt>
                <c:pt idx="3741">
                  <c:v>3768</c:v>
                </c:pt>
                <c:pt idx="3742">
                  <c:v>3769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3773</c:v>
                </c:pt>
                <c:pt idx="3747">
                  <c:v>3775</c:v>
                </c:pt>
                <c:pt idx="3748">
                  <c:v>3776</c:v>
                </c:pt>
                <c:pt idx="3749">
                  <c:v>3777</c:v>
                </c:pt>
                <c:pt idx="3750">
                  <c:v>3778</c:v>
                </c:pt>
                <c:pt idx="3751">
                  <c:v>3779</c:v>
                </c:pt>
                <c:pt idx="3752">
                  <c:v>3780</c:v>
                </c:pt>
                <c:pt idx="3753">
                  <c:v>3781</c:v>
                </c:pt>
                <c:pt idx="3754">
                  <c:v>3782</c:v>
                </c:pt>
                <c:pt idx="3755">
                  <c:v>3783</c:v>
                </c:pt>
                <c:pt idx="3756">
                  <c:v>3784</c:v>
                </c:pt>
                <c:pt idx="3757">
                  <c:v>3785</c:v>
                </c:pt>
                <c:pt idx="3758">
                  <c:v>3786</c:v>
                </c:pt>
                <c:pt idx="3759">
                  <c:v>3787</c:v>
                </c:pt>
                <c:pt idx="3760">
                  <c:v>3788</c:v>
                </c:pt>
                <c:pt idx="3761">
                  <c:v>3789</c:v>
                </c:pt>
                <c:pt idx="3762">
                  <c:v>3790</c:v>
                </c:pt>
                <c:pt idx="3763">
                  <c:v>3791</c:v>
                </c:pt>
                <c:pt idx="3764">
                  <c:v>3793</c:v>
                </c:pt>
                <c:pt idx="3765">
                  <c:v>3794</c:v>
                </c:pt>
                <c:pt idx="3766">
                  <c:v>3795</c:v>
                </c:pt>
                <c:pt idx="3767">
                  <c:v>3796</c:v>
                </c:pt>
                <c:pt idx="3768">
                  <c:v>3798</c:v>
                </c:pt>
                <c:pt idx="3769">
                  <c:v>3799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3804</c:v>
                </c:pt>
                <c:pt idx="3774">
                  <c:v>3805</c:v>
                </c:pt>
                <c:pt idx="3775">
                  <c:v>3806</c:v>
                </c:pt>
                <c:pt idx="3776">
                  <c:v>3807</c:v>
                </c:pt>
                <c:pt idx="3777">
                  <c:v>3808</c:v>
                </c:pt>
                <c:pt idx="3778">
                  <c:v>3809</c:v>
                </c:pt>
                <c:pt idx="3779">
                  <c:v>3810</c:v>
                </c:pt>
                <c:pt idx="3780">
                  <c:v>3811</c:v>
                </c:pt>
                <c:pt idx="3781">
                  <c:v>3812</c:v>
                </c:pt>
                <c:pt idx="3782">
                  <c:v>3813</c:v>
                </c:pt>
                <c:pt idx="3783">
                  <c:v>3814</c:v>
                </c:pt>
                <c:pt idx="3784">
                  <c:v>3815</c:v>
                </c:pt>
                <c:pt idx="3785">
                  <c:v>3816</c:v>
                </c:pt>
                <c:pt idx="3786">
                  <c:v>3817</c:v>
                </c:pt>
                <c:pt idx="3787">
                  <c:v>3818</c:v>
                </c:pt>
                <c:pt idx="3788">
                  <c:v>3819</c:v>
                </c:pt>
                <c:pt idx="3789">
                  <c:v>3820</c:v>
                </c:pt>
                <c:pt idx="3790">
                  <c:v>3821</c:v>
                </c:pt>
                <c:pt idx="3791">
                  <c:v>3822</c:v>
                </c:pt>
                <c:pt idx="3792">
                  <c:v>3823</c:v>
                </c:pt>
                <c:pt idx="3793">
                  <c:v>3824</c:v>
                </c:pt>
                <c:pt idx="3794">
                  <c:v>3825</c:v>
                </c:pt>
                <c:pt idx="3795">
                  <c:v>3826</c:v>
                </c:pt>
                <c:pt idx="3796">
                  <c:v>3828</c:v>
                </c:pt>
                <c:pt idx="3797">
                  <c:v>3829</c:v>
                </c:pt>
                <c:pt idx="3798">
                  <c:v>3830</c:v>
                </c:pt>
                <c:pt idx="3799">
                  <c:v>3831</c:v>
                </c:pt>
                <c:pt idx="3800">
                  <c:v>3832</c:v>
                </c:pt>
                <c:pt idx="3801">
                  <c:v>3833</c:v>
                </c:pt>
                <c:pt idx="3802">
                  <c:v>3834</c:v>
                </c:pt>
                <c:pt idx="3803">
                  <c:v>3835</c:v>
                </c:pt>
                <c:pt idx="3804">
                  <c:v>3836</c:v>
                </c:pt>
                <c:pt idx="3805">
                  <c:v>3837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3842</c:v>
                </c:pt>
                <c:pt idx="3810">
                  <c:v>3844</c:v>
                </c:pt>
                <c:pt idx="3811">
                  <c:v>3845</c:v>
                </c:pt>
                <c:pt idx="3812">
                  <c:v>3846</c:v>
                </c:pt>
                <c:pt idx="3813">
                  <c:v>3847</c:v>
                </c:pt>
                <c:pt idx="3814">
                  <c:v>3848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3854</c:v>
                </c:pt>
                <c:pt idx="3820">
                  <c:v>3855</c:v>
                </c:pt>
                <c:pt idx="3821">
                  <c:v>3856</c:v>
                </c:pt>
                <c:pt idx="3822">
                  <c:v>3857</c:v>
                </c:pt>
                <c:pt idx="3823">
                  <c:v>3858</c:v>
                </c:pt>
                <c:pt idx="3824">
                  <c:v>3859</c:v>
                </c:pt>
                <c:pt idx="3825">
                  <c:v>3860</c:v>
                </c:pt>
                <c:pt idx="3826">
                  <c:v>3861</c:v>
                </c:pt>
                <c:pt idx="3827">
                  <c:v>3862</c:v>
                </c:pt>
                <c:pt idx="3828">
                  <c:v>3863</c:v>
                </c:pt>
                <c:pt idx="3829">
                  <c:v>3865</c:v>
                </c:pt>
                <c:pt idx="3830">
                  <c:v>3867</c:v>
                </c:pt>
                <c:pt idx="3831">
                  <c:v>3869</c:v>
                </c:pt>
                <c:pt idx="3832">
                  <c:v>3870</c:v>
                </c:pt>
                <c:pt idx="3833">
                  <c:v>3871</c:v>
                </c:pt>
                <c:pt idx="3834">
                  <c:v>3872</c:v>
                </c:pt>
                <c:pt idx="3835">
                  <c:v>3873</c:v>
                </c:pt>
                <c:pt idx="3836">
                  <c:v>3874</c:v>
                </c:pt>
                <c:pt idx="3837">
                  <c:v>3876</c:v>
                </c:pt>
                <c:pt idx="3838">
                  <c:v>3877</c:v>
                </c:pt>
                <c:pt idx="3839">
                  <c:v>3879</c:v>
                </c:pt>
                <c:pt idx="3840">
                  <c:v>3880</c:v>
                </c:pt>
                <c:pt idx="3841">
                  <c:v>3882</c:v>
                </c:pt>
                <c:pt idx="3842">
                  <c:v>3883</c:v>
                </c:pt>
                <c:pt idx="3843">
                  <c:v>3884</c:v>
                </c:pt>
                <c:pt idx="3844">
                  <c:v>3885</c:v>
                </c:pt>
                <c:pt idx="3845">
                  <c:v>3886</c:v>
                </c:pt>
                <c:pt idx="3846">
                  <c:v>3888</c:v>
                </c:pt>
                <c:pt idx="3847">
                  <c:v>3889</c:v>
                </c:pt>
                <c:pt idx="3848">
                  <c:v>3890</c:v>
                </c:pt>
                <c:pt idx="3849">
                  <c:v>3892</c:v>
                </c:pt>
                <c:pt idx="3850">
                  <c:v>3893</c:v>
                </c:pt>
                <c:pt idx="3851">
                  <c:v>3894</c:v>
                </c:pt>
                <c:pt idx="3852">
                  <c:v>3895</c:v>
                </c:pt>
                <c:pt idx="3853">
                  <c:v>3896</c:v>
                </c:pt>
                <c:pt idx="3854">
                  <c:v>3897</c:v>
                </c:pt>
                <c:pt idx="3855">
                  <c:v>3898</c:v>
                </c:pt>
                <c:pt idx="3856">
                  <c:v>3899</c:v>
                </c:pt>
                <c:pt idx="3857">
                  <c:v>3900</c:v>
                </c:pt>
                <c:pt idx="3858">
                  <c:v>3901</c:v>
                </c:pt>
                <c:pt idx="3859">
                  <c:v>3902</c:v>
                </c:pt>
                <c:pt idx="3860">
                  <c:v>3904</c:v>
                </c:pt>
                <c:pt idx="3861">
                  <c:v>3905</c:v>
                </c:pt>
                <c:pt idx="3862">
                  <c:v>3906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3911</c:v>
                </c:pt>
                <c:pt idx="3868">
                  <c:v>3912</c:v>
                </c:pt>
                <c:pt idx="3869">
                  <c:v>3913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3920</c:v>
                </c:pt>
                <c:pt idx="3876">
                  <c:v>3921</c:v>
                </c:pt>
                <c:pt idx="3877">
                  <c:v>3922</c:v>
                </c:pt>
                <c:pt idx="3878">
                  <c:v>3923</c:v>
                </c:pt>
                <c:pt idx="3879">
                  <c:v>3924</c:v>
                </c:pt>
                <c:pt idx="3880">
                  <c:v>3925</c:v>
                </c:pt>
                <c:pt idx="3881">
                  <c:v>3926</c:v>
                </c:pt>
                <c:pt idx="3882">
                  <c:v>3927</c:v>
                </c:pt>
                <c:pt idx="3883">
                  <c:v>3928</c:v>
                </c:pt>
                <c:pt idx="3884">
                  <c:v>3929</c:v>
                </c:pt>
                <c:pt idx="3885">
                  <c:v>3930</c:v>
                </c:pt>
                <c:pt idx="3886">
                  <c:v>3931</c:v>
                </c:pt>
                <c:pt idx="3887">
                  <c:v>3932</c:v>
                </c:pt>
                <c:pt idx="3888">
                  <c:v>3933</c:v>
                </c:pt>
                <c:pt idx="3889">
                  <c:v>3934</c:v>
                </c:pt>
                <c:pt idx="3890">
                  <c:v>3935</c:v>
                </c:pt>
                <c:pt idx="3891">
                  <c:v>3936</c:v>
                </c:pt>
                <c:pt idx="3892">
                  <c:v>3938</c:v>
                </c:pt>
                <c:pt idx="3893">
                  <c:v>3940</c:v>
                </c:pt>
                <c:pt idx="3894">
                  <c:v>3941</c:v>
                </c:pt>
                <c:pt idx="3895">
                  <c:v>3942</c:v>
                </c:pt>
                <c:pt idx="3896">
                  <c:v>3943</c:v>
                </c:pt>
                <c:pt idx="3897">
                  <c:v>3944</c:v>
                </c:pt>
                <c:pt idx="3898">
                  <c:v>3945</c:v>
                </c:pt>
                <c:pt idx="3899">
                  <c:v>3946</c:v>
                </c:pt>
                <c:pt idx="3900">
                  <c:v>3948</c:v>
                </c:pt>
                <c:pt idx="3901">
                  <c:v>3949</c:v>
                </c:pt>
                <c:pt idx="3902">
                  <c:v>3950</c:v>
                </c:pt>
                <c:pt idx="3903">
                  <c:v>3951</c:v>
                </c:pt>
                <c:pt idx="3904">
                  <c:v>3952</c:v>
                </c:pt>
                <c:pt idx="3905">
                  <c:v>3953</c:v>
                </c:pt>
                <c:pt idx="3906">
                  <c:v>3954</c:v>
                </c:pt>
                <c:pt idx="3907">
                  <c:v>3955</c:v>
                </c:pt>
                <c:pt idx="3908">
                  <c:v>3956</c:v>
                </c:pt>
                <c:pt idx="3909">
                  <c:v>3958</c:v>
                </c:pt>
                <c:pt idx="3910">
                  <c:v>3959</c:v>
                </c:pt>
                <c:pt idx="3911">
                  <c:v>3961</c:v>
                </c:pt>
                <c:pt idx="3912">
                  <c:v>3962</c:v>
                </c:pt>
                <c:pt idx="3913">
                  <c:v>3964</c:v>
                </c:pt>
                <c:pt idx="3914">
                  <c:v>3965</c:v>
                </c:pt>
                <c:pt idx="3915">
                  <c:v>3966</c:v>
                </c:pt>
                <c:pt idx="3916">
                  <c:v>3967</c:v>
                </c:pt>
                <c:pt idx="3917">
                  <c:v>3968</c:v>
                </c:pt>
                <c:pt idx="3918">
                  <c:v>3969</c:v>
                </c:pt>
                <c:pt idx="3919">
                  <c:v>3970</c:v>
                </c:pt>
                <c:pt idx="3920">
                  <c:v>3971</c:v>
                </c:pt>
                <c:pt idx="3921">
                  <c:v>3972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3976</c:v>
                </c:pt>
                <c:pt idx="3926">
                  <c:v>3977</c:v>
                </c:pt>
                <c:pt idx="3927">
                  <c:v>3978</c:v>
                </c:pt>
                <c:pt idx="3928">
                  <c:v>3979</c:v>
                </c:pt>
                <c:pt idx="3929">
                  <c:v>3981</c:v>
                </c:pt>
                <c:pt idx="3930">
                  <c:v>3982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3986</c:v>
                </c:pt>
                <c:pt idx="3935">
                  <c:v>3987</c:v>
                </c:pt>
                <c:pt idx="3936">
                  <c:v>3988</c:v>
                </c:pt>
                <c:pt idx="3937">
                  <c:v>3989</c:v>
                </c:pt>
                <c:pt idx="3938">
                  <c:v>3990</c:v>
                </c:pt>
                <c:pt idx="3939">
                  <c:v>3991</c:v>
                </c:pt>
                <c:pt idx="3940">
                  <c:v>3992</c:v>
                </c:pt>
                <c:pt idx="3941">
                  <c:v>3993</c:v>
                </c:pt>
                <c:pt idx="3942">
                  <c:v>3994</c:v>
                </c:pt>
                <c:pt idx="3943">
                  <c:v>3996</c:v>
                </c:pt>
                <c:pt idx="3944">
                  <c:v>3997</c:v>
                </c:pt>
                <c:pt idx="3945">
                  <c:v>3998</c:v>
                </c:pt>
                <c:pt idx="3946">
                  <c:v>3999</c:v>
                </c:pt>
                <c:pt idx="3947">
                  <c:v>4000</c:v>
                </c:pt>
                <c:pt idx="3948">
                  <c:v>4001</c:v>
                </c:pt>
                <c:pt idx="3949">
                  <c:v>4002</c:v>
                </c:pt>
                <c:pt idx="3950">
                  <c:v>4003</c:v>
                </c:pt>
                <c:pt idx="3951">
                  <c:v>4004</c:v>
                </c:pt>
                <c:pt idx="3952">
                  <c:v>4005</c:v>
                </c:pt>
                <c:pt idx="3953">
                  <c:v>4006</c:v>
                </c:pt>
                <c:pt idx="3954">
                  <c:v>4007</c:v>
                </c:pt>
                <c:pt idx="3955">
                  <c:v>4008</c:v>
                </c:pt>
                <c:pt idx="3956">
                  <c:v>4009</c:v>
                </c:pt>
                <c:pt idx="3957">
                  <c:v>4010</c:v>
                </c:pt>
                <c:pt idx="3958">
                  <c:v>4011</c:v>
                </c:pt>
                <c:pt idx="3959">
                  <c:v>4012</c:v>
                </c:pt>
                <c:pt idx="3960">
                  <c:v>4013</c:v>
                </c:pt>
                <c:pt idx="3961">
                  <c:v>4014</c:v>
                </c:pt>
                <c:pt idx="3962">
                  <c:v>4015</c:v>
                </c:pt>
                <c:pt idx="3963">
                  <c:v>4016</c:v>
                </c:pt>
                <c:pt idx="3964">
                  <c:v>4018</c:v>
                </c:pt>
                <c:pt idx="3965">
                  <c:v>4019</c:v>
                </c:pt>
                <c:pt idx="3966">
                  <c:v>4020</c:v>
                </c:pt>
                <c:pt idx="3967">
                  <c:v>4021</c:v>
                </c:pt>
                <c:pt idx="3968">
                  <c:v>4022</c:v>
                </c:pt>
                <c:pt idx="3969">
                  <c:v>4023</c:v>
                </c:pt>
                <c:pt idx="3970">
                  <c:v>4024</c:v>
                </c:pt>
                <c:pt idx="3971">
                  <c:v>4025</c:v>
                </c:pt>
                <c:pt idx="3972">
                  <c:v>4026</c:v>
                </c:pt>
                <c:pt idx="3973">
                  <c:v>4027</c:v>
                </c:pt>
                <c:pt idx="3974">
                  <c:v>4028</c:v>
                </c:pt>
                <c:pt idx="3975">
                  <c:v>4029</c:v>
                </c:pt>
                <c:pt idx="3976">
                  <c:v>4030</c:v>
                </c:pt>
                <c:pt idx="3977">
                  <c:v>4031</c:v>
                </c:pt>
                <c:pt idx="3978">
                  <c:v>4032</c:v>
                </c:pt>
                <c:pt idx="3979">
                  <c:v>4033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4038</c:v>
                </c:pt>
                <c:pt idx="3984">
                  <c:v>4040</c:v>
                </c:pt>
                <c:pt idx="3985">
                  <c:v>4041</c:v>
                </c:pt>
                <c:pt idx="3986">
                  <c:v>4042</c:v>
                </c:pt>
                <c:pt idx="3987">
                  <c:v>4044</c:v>
                </c:pt>
                <c:pt idx="3988">
                  <c:v>4046</c:v>
                </c:pt>
                <c:pt idx="3989">
                  <c:v>4047</c:v>
                </c:pt>
                <c:pt idx="3990">
                  <c:v>4048</c:v>
                </c:pt>
                <c:pt idx="3991">
                  <c:v>4049</c:v>
                </c:pt>
                <c:pt idx="3992">
                  <c:v>4050</c:v>
                </c:pt>
                <c:pt idx="3993">
                  <c:v>4051</c:v>
                </c:pt>
                <c:pt idx="3994">
                  <c:v>4052</c:v>
                </c:pt>
                <c:pt idx="3995">
                  <c:v>4054</c:v>
                </c:pt>
                <c:pt idx="3996">
                  <c:v>4056</c:v>
                </c:pt>
                <c:pt idx="3997">
                  <c:v>4057</c:v>
                </c:pt>
                <c:pt idx="3998">
                  <c:v>4058</c:v>
                </c:pt>
                <c:pt idx="3999">
                  <c:v>4059</c:v>
                </c:pt>
                <c:pt idx="4000">
                  <c:v>4060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4068</c:v>
                </c:pt>
                <c:pt idx="4009">
                  <c:v>4070</c:v>
                </c:pt>
                <c:pt idx="4010">
                  <c:v>4071</c:v>
                </c:pt>
                <c:pt idx="4011">
                  <c:v>4072</c:v>
                </c:pt>
                <c:pt idx="4012">
                  <c:v>4073</c:v>
                </c:pt>
                <c:pt idx="4013">
                  <c:v>4074</c:v>
                </c:pt>
                <c:pt idx="4014">
                  <c:v>4075</c:v>
                </c:pt>
                <c:pt idx="4015">
                  <c:v>4076</c:v>
                </c:pt>
                <c:pt idx="4016">
                  <c:v>4077</c:v>
                </c:pt>
                <c:pt idx="4017">
                  <c:v>4078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4082</c:v>
                </c:pt>
                <c:pt idx="4022">
                  <c:v>4083</c:v>
                </c:pt>
                <c:pt idx="4023">
                  <c:v>4084</c:v>
                </c:pt>
                <c:pt idx="4024">
                  <c:v>4086</c:v>
                </c:pt>
                <c:pt idx="4025">
                  <c:v>4088</c:v>
                </c:pt>
                <c:pt idx="4026">
                  <c:v>4089</c:v>
                </c:pt>
                <c:pt idx="4027">
                  <c:v>4090</c:v>
                </c:pt>
                <c:pt idx="4028">
                  <c:v>4091</c:v>
                </c:pt>
                <c:pt idx="4029">
                  <c:v>4092</c:v>
                </c:pt>
                <c:pt idx="4030">
                  <c:v>4094</c:v>
                </c:pt>
                <c:pt idx="4031">
                  <c:v>4096</c:v>
                </c:pt>
                <c:pt idx="4032">
                  <c:v>4097</c:v>
                </c:pt>
                <c:pt idx="4033">
                  <c:v>4098</c:v>
                </c:pt>
                <c:pt idx="4034">
                  <c:v>4100</c:v>
                </c:pt>
                <c:pt idx="4035">
                  <c:v>4101</c:v>
                </c:pt>
                <c:pt idx="4036">
                  <c:v>4102</c:v>
                </c:pt>
                <c:pt idx="4037">
                  <c:v>4103</c:v>
                </c:pt>
                <c:pt idx="4038">
                  <c:v>4104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4109</c:v>
                </c:pt>
                <c:pt idx="4044">
                  <c:v>4110</c:v>
                </c:pt>
                <c:pt idx="4045">
                  <c:v>4111</c:v>
                </c:pt>
                <c:pt idx="4046">
                  <c:v>4112</c:v>
                </c:pt>
                <c:pt idx="4047">
                  <c:v>4113</c:v>
                </c:pt>
                <c:pt idx="4048">
                  <c:v>4114</c:v>
                </c:pt>
                <c:pt idx="4049">
                  <c:v>4115</c:v>
                </c:pt>
                <c:pt idx="4050">
                  <c:v>4116</c:v>
                </c:pt>
                <c:pt idx="4051">
                  <c:v>4118</c:v>
                </c:pt>
                <c:pt idx="4052">
                  <c:v>4119</c:v>
                </c:pt>
                <c:pt idx="4053">
                  <c:v>4120</c:v>
                </c:pt>
                <c:pt idx="4054">
                  <c:v>4121</c:v>
                </c:pt>
                <c:pt idx="4055">
                  <c:v>4122</c:v>
                </c:pt>
                <c:pt idx="4056">
                  <c:v>4126</c:v>
                </c:pt>
                <c:pt idx="4057">
                  <c:v>4128</c:v>
                </c:pt>
                <c:pt idx="4058">
                  <c:v>4129</c:v>
                </c:pt>
                <c:pt idx="4059">
                  <c:v>4130</c:v>
                </c:pt>
                <c:pt idx="4060">
                  <c:v>4132</c:v>
                </c:pt>
                <c:pt idx="4061">
                  <c:v>4133</c:v>
                </c:pt>
                <c:pt idx="4062">
                  <c:v>4135</c:v>
                </c:pt>
                <c:pt idx="4063">
                  <c:v>4137</c:v>
                </c:pt>
                <c:pt idx="4064">
                  <c:v>4138</c:v>
                </c:pt>
                <c:pt idx="4065">
                  <c:v>4142</c:v>
                </c:pt>
                <c:pt idx="4066">
                  <c:v>4144</c:v>
                </c:pt>
                <c:pt idx="4067">
                  <c:v>4145</c:v>
                </c:pt>
                <c:pt idx="4068">
                  <c:v>4146</c:v>
                </c:pt>
                <c:pt idx="4069">
                  <c:v>4147</c:v>
                </c:pt>
                <c:pt idx="4070">
                  <c:v>4148</c:v>
                </c:pt>
                <c:pt idx="4071">
                  <c:v>4149</c:v>
                </c:pt>
                <c:pt idx="4072">
                  <c:v>4151</c:v>
                </c:pt>
                <c:pt idx="4073">
                  <c:v>4152</c:v>
                </c:pt>
                <c:pt idx="4074">
                  <c:v>4154</c:v>
                </c:pt>
                <c:pt idx="4075">
                  <c:v>4156</c:v>
                </c:pt>
                <c:pt idx="4076">
                  <c:v>4159</c:v>
                </c:pt>
                <c:pt idx="4077">
                  <c:v>4162</c:v>
                </c:pt>
                <c:pt idx="4078">
                  <c:v>4163</c:v>
                </c:pt>
                <c:pt idx="4079">
                  <c:v>4164</c:v>
                </c:pt>
                <c:pt idx="4080">
                  <c:v>4166</c:v>
                </c:pt>
                <c:pt idx="4081">
                  <c:v>4167</c:v>
                </c:pt>
                <c:pt idx="4082">
                  <c:v>4168</c:v>
                </c:pt>
                <c:pt idx="4083">
                  <c:v>4169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4176</c:v>
                </c:pt>
                <c:pt idx="4088">
                  <c:v>4177</c:v>
                </c:pt>
                <c:pt idx="4089">
                  <c:v>4178</c:v>
                </c:pt>
                <c:pt idx="4090">
                  <c:v>4179</c:v>
                </c:pt>
                <c:pt idx="4091">
                  <c:v>4180</c:v>
                </c:pt>
                <c:pt idx="4092">
                  <c:v>4181</c:v>
                </c:pt>
                <c:pt idx="4093">
                  <c:v>4183</c:v>
                </c:pt>
                <c:pt idx="4094">
                  <c:v>4184</c:v>
                </c:pt>
                <c:pt idx="4095">
                  <c:v>4185</c:v>
                </c:pt>
                <c:pt idx="4096">
                  <c:v>4186</c:v>
                </c:pt>
                <c:pt idx="4097">
                  <c:v>4187</c:v>
                </c:pt>
                <c:pt idx="4098">
                  <c:v>4189</c:v>
                </c:pt>
                <c:pt idx="4099">
                  <c:v>4190</c:v>
                </c:pt>
                <c:pt idx="4100">
                  <c:v>4191</c:v>
                </c:pt>
                <c:pt idx="4101">
                  <c:v>4192</c:v>
                </c:pt>
                <c:pt idx="4102">
                  <c:v>4193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4198</c:v>
                </c:pt>
                <c:pt idx="4107">
                  <c:v>4199</c:v>
                </c:pt>
                <c:pt idx="4108">
                  <c:v>4200</c:v>
                </c:pt>
                <c:pt idx="4109">
                  <c:v>4201</c:v>
                </c:pt>
                <c:pt idx="4110">
                  <c:v>4202</c:v>
                </c:pt>
                <c:pt idx="4111">
                  <c:v>4203</c:v>
                </c:pt>
                <c:pt idx="4112">
                  <c:v>4204</c:v>
                </c:pt>
                <c:pt idx="4113">
                  <c:v>4206</c:v>
                </c:pt>
                <c:pt idx="4114">
                  <c:v>4207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4213</c:v>
                </c:pt>
                <c:pt idx="4119">
                  <c:v>4214</c:v>
                </c:pt>
                <c:pt idx="4120">
                  <c:v>4215</c:v>
                </c:pt>
                <c:pt idx="4121">
                  <c:v>4218</c:v>
                </c:pt>
                <c:pt idx="4122">
                  <c:v>4219</c:v>
                </c:pt>
                <c:pt idx="4123">
                  <c:v>4220</c:v>
                </c:pt>
                <c:pt idx="4124">
                  <c:v>4224</c:v>
                </c:pt>
                <c:pt idx="4125">
                  <c:v>4226</c:v>
                </c:pt>
                <c:pt idx="4126">
                  <c:v>4227</c:v>
                </c:pt>
                <c:pt idx="4127">
                  <c:v>4228</c:v>
                </c:pt>
                <c:pt idx="4128">
                  <c:v>4229</c:v>
                </c:pt>
                <c:pt idx="4129">
                  <c:v>4230</c:v>
                </c:pt>
                <c:pt idx="4130">
                  <c:v>4231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4239</c:v>
                </c:pt>
                <c:pt idx="4135">
                  <c:v>4240</c:v>
                </c:pt>
                <c:pt idx="4136">
                  <c:v>4242</c:v>
                </c:pt>
                <c:pt idx="4137">
                  <c:v>4243</c:v>
                </c:pt>
                <c:pt idx="4138">
                  <c:v>4244</c:v>
                </c:pt>
                <c:pt idx="4139">
                  <c:v>4245</c:v>
                </c:pt>
                <c:pt idx="4140">
                  <c:v>4246</c:v>
                </c:pt>
                <c:pt idx="4141">
                  <c:v>4247</c:v>
                </c:pt>
                <c:pt idx="4142">
                  <c:v>4249</c:v>
                </c:pt>
                <c:pt idx="4143">
                  <c:v>4250</c:v>
                </c:pt>
                <c:pt idx="4144">
                  <c:v>4253</c:v>
                </c:pt>
                <c:pt idx="4145">
                  <c:v>4254</c:v>
                </c:pt>
                <c:pt idx="4146">
                  <c:v>4255</c:v>
                </c:pt>
                <c:pt idx="4147">
                  <c:v>4256</c:v>
                </c:pt>
                <c:pt idx="4148">
                  <c:v>4257</c:v>
                </c:pt>
                <c:pt idx="4149">
                  <c:v>4261</c:v>
                </c:pt>
                <c:pt idx="4150">
                  <c:v>4262</c:v>
                </c:pt>
                <c:pt idx="4151">
                  <c:v>4263</c:v>
                </c:pt>
                <c:pt idx="4152">
                  <c:v>4264</c:v>
                </c:pt>
                <c:pt idx="4153">
                  <c:v>4265</c:v>
                </c:pt>
                <c:pt idx="4154">
                  <c:v>4266</c:v>
                </c:pt>
                <c:pt idx="4155">
                  <c:v>4267</c:v>
                </c:pt>
                <c:pt idx="4156">
                  <c:v>4268</c:v>
                </c:pt>
                <c:pt idx="4157">
                  <c:v>4269</c:v>
                </c:pt>
                <c:pt idx="4158">
                  <c:v>4270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4275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4279</c:v>
                </c:pt>
                <c:pt idx="4167">
                  <c:v>4281</c:v>
                </c:pt>
                <c:pt idx="4168">
                  <c:v>4282</c:v>
                </c:pt>
                <c:pt idx="4169">
                  <c:v>4283</c:v>
                </c:pt>
                <c:pt idx="4170">
                  <c:v>4284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4290</c:v>
                </c:pt>
                <c:pt idx="4176">
                  <c:v>4292</c:v>
                </c:pt>
                <c:pt idx="4177">
                  <c:v>4293</c:v>
                </c:pt>
                <c:pt idx="4178">
                  <c:v>4295</c:v>
                </c:pt>
                <c:pt idx="4179">
                  <c:v>4297</c:v>
                </c:pt>
                <c:pt idx="4180">
                  <c:v>4298</c:v>
                </c:pt>
                <c:pt idx="4181">
                  <c:v>4299</c:v>
                </c:pt>
                <c:pt idx="4182">
                  <c:v>4300</c:v>
                </c:pt>
                <c:pt idx="4183">
                  <c:v>4301</c:v>
                </c:pt>
                <c:pt idx="4184">
                  <c:v>4302</c:v>
                </c:pt>
                <c:pt idx="4185">
                  <c:v>4303</c:v>
                </c:pt>
                <c:pt idx="4186">
                  <c:v>4304</c:v>
                </c:pt>
                <c:pt idx="4187">
                  <c:v>4305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4314</c:v>
                </c:pt>
                <c:pt idx="4193">
                  <c:v>4315</c:v>
                </c:pt>
                <c:pt idx="4194">
                  <c:v>4316</c:v>
                </c:pt>
                <c:pt idx="4195">
                  <c:v>4317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4321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4327</c:v>
                </c:pt>
                <c:pt idx="4205">
                  <c:v>4328</c:v>
                </c:pt>
                <c:pt idx="4206">
                  <c:v>4330</c:v>
                </c:pt>
                <c:pt idx="4207">
                  <c:v>4332</c:v>
                </c:pt>
                <c:pt idx="4208">
                  <c:v>4333</c:v>
                </c:pt>
                <c:pt idx="4209">
                  <c:v>4334</c:v>
                </c:pt>
                <c:pt idx="4210">
                  <c:v>4335</c:v>
                </c:pt>
                <c:pt idx="4211">
                  <c:v>4336</c:v>
                </c:pt>
                <c:pt idx="4212">
                  <c:v>4338</c:v>
                </c:pt>
                <c:pt idx="4213">
                  <c:v>4341</c:v>
                </c:pt>
                <c:pt idx="4214">
                  <c:v>4345</c:v>
                </c:pt>
                <c:pt idx="4215">
                  <c:v>4346</c:v>
                </c:pt>
                <c:pt idx="4216">
                  <c:v>4347</c:v>
                </c:pt>
                <c:pt idx="4217">
                  <c:v>4348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4353</c:v>
                </c:pt>
                <c:pt idx="4222">
                  <c:v>4354</c:v>
                </c:pt>
                <c:pt idx="4223">
                  <c:v>4355</c:v>
                </c:pt>
                <c:pt idx="4224">
                  <c:v>4357</c:v>
                </c:pt>
                <c:pt idx="4225">
                  <c:v>4359</c:v>
                </c:pt>
                <c:pt idx="4226">
                  <c:v>4360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4369</c:v>
                </c:pt>
                <c:pt idx="4231">
                  <c:v>4373</c:v>
                </c:pt>
                <c:pt idx="4232">
                  <c:v>4374</c:v>
                </c:pt>
                <c:pt idx="4233">
                  <c:v>4376</c:v>
                </c:pt>
                <c:pt idx="4234">
                  <c:v>4377</c:v>
                </c:pt>
                <c:pt idx="4235">
                  <c:v>4378</c:v>
                </c:pt>
                <c:pt idx="4236">
                  <c:v>4379</c:v>
                </c:pt>
                <c:pt idx="4237">
                  <c:v>4380</c:v>
                </c:pt>
                <c:pt idx="4238">
                  <c:v>4381</c:v>
                </c:pt>
                <c:pt idx="4239">
                  <c:v>4384</c:v>
                </c:pt>
                <c:pt idx="4240">
                  <c:v>4386</c:v>
                </c:pt>
                <c:pt idx="4241">
                  <c:v>4387</c:v>
                </c:pt>
                <c:pt idx="4242">
                  <c:v>4389</c:v>
                </c:pt>
                <c:pt idx="4243">
                  <c:v>4390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4395</c:v>
                </c:pt>
                <c:pt idx="4249">
                  <c:v>4396</c:v>
                </c:pt>
                <c:pt idx="4250">
                  <c:v>4397</c:v>
                </c:pt>
                <c:pt idx="4251">
                  <c:v>4398</c:v>
                </c:pt>
                <c:pt idx="4252">
                  <c:v>4399</c:v>
                </c:pt>
                <c:pt idx="4253">
                  <c:v>4400</c:v>
                </c:pt>
                <c:pt idx="4254">
                  <c:v>4401</c:v>
                </c:pt>
                <c:pt idx="4255">
                  <c:v>4402</c:v>
                </c:pt>
                <c:pt idx="4256">
                  <c:v>4405</c:v>
                </c:pt>
                <c:pt idx="4257">
                  <c:v>4406</c:v>
                </c:pt>
                <c:pt idx="4258">
                  <c:v>4407</c:v>
                </c:pt>
                <c:pt idx="4259">
                  <c:v>4410</c:v>
                </c:pt>
                <c:pt idx="4260">
                  <c:v>4411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4422</c:v>
                </c:pt>
                <c:pt idx="4266">
                  <c:v>4423</c:v>
                </c:pt>
                <c:pt idx="4267">
                  <c:v>4424</c:v>
                </c:pt>
                <c:pt idx="4268">
                  <c:v>4425</c:v>
                </c:pt>
                <c:pt idx="4269">
                  <c:v>4426</c:v>
                </c:pt>
                <c:pt idx="4270">
                  <c:v>4427</c:v>
                </c:pt>
                <c:pt idx="4271">
                  <c:v>4428</c:v>
                </c:pt>
                <c:pt idx="4272">
                  <c:v>4430</c:v>
                </c:pt>
                <c:pt idx="4273">
                  <c:v>4431</c:v>
                </c:pt>
                <c:pt idx="4274">
                  <c:v>4432</c:v>
                </c:pt>
                <c:pt idx="4275">
                  <c:v>4434</c:v>
                </c:pt>
                <c:pt idx="4276">
                  <c:v>4435</c:v>
                </c:pt>
                <c:pt idx="4277">
                  <c:v>4436</c:v>
                </c:pt>
                <c:pt idx="4278">
                  <c:v>4437</c:v>
                </c:pt>
                <c:pt idx="4279">
                  <c:v>4438</c:v>
                </c:pt>
                <c:pt idx="4280">
                  <c:v>4440</c:v>
                </c:pt>
                <c:pt idx="4281">
                  <c:v>4442</c:v>
                </c:pt>
                <c:pt idx="4282">
                  <c:v>4443</c:v>
                </c:pt>
                <c:pt idx="4283">
                  <c:v>4444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4459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4465</c:v>
                </c:pt>
                <c:pt idx="4297">
                  <c:v>4466</c:v>
                </c:pt>
                <c:pt idx="4298">
                  <c:v>4468</c:v>
                </c:pt>
                <c:pt idx="4299">
                  <c:v>4469</c:v>
                </c:pt>
                <c:pt idx="4300">
                  <c:v>4470</c:v>
                </c:pt>
                <c:pt idx="4301">
                  <c:v>4471</c:v>
                </c:pt>
                <c:pt idx="4302">
                  <c:v>4472</c:v>
                </c:pt>
                <c:pt idx="4303">
                  <c:v>4475</c:v>
                </c:pt>
                <c:pt idx="4304">
                  <c:v>4476</c:v>
                </c:pt>
                <c:pt idx="4305">
                  <c:v>4478</c:v>
                </c:pt>
                <c:pt idx="4306">
                  <c:v>4479</c:v>
                </c:pt>
                <c:pt idx="4307">
                  <c:v>4480</c:v>
                </c:pt>
                <c:pt idx="4308">
                  <c:v>4481</c:v>
                </c:pt>
                <c:pt idx="4309">
                  <c:v>4482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4505</c:v>
                </c:pt>
                <c:pt idx="4318">
                  <c:v>4508</c:v>
                </c:pt>
                <c:pt idx="4319">
                  <c:v>4509</c:v>
                </c:pt>
                <c:pt idx="4320">
                  <c:v>4510</c:v>
                </c:pt>
                <c:pt idx="4321">
                  <c:v>4511</c:v>
                </c:pt>
                <c:pt idx="4322">
                  <c:v>4512</c:v>
                </c:pt>
                <c:pt idx="4323">
                  <c:v>4513</c:v>
                </c:pt>
                <c:pt idx="4324">
                  <c:v>4514</c:v>
                </c:pt>
                <c:pt idx="4325">
                  <c:v>4516</c:v>
                </c:pt>
                <c:pt idx="4326">
                  <c:v>4518</c:v>
                </c:pt>
                <c:pt idx="4327">
                  <c:v>4519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4527</c:v>
                </c:pt>
                <c:pt idx="4333">
                  <c:v>4528</c:v>
                </c:pt>
                <c:pt idx="4334">
                  <c:v>4529</c:v>
                </c:pt>
                <c:pt idx="4335">
                  <c:v>4530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4536</c:v>
                </c:pt>
                <c:pt idx="4340">
                  <c:v>4537</c:v>
                </c:pt>
                <c:pt idx="4341">
                  <c:v>4538</c:v>
                </c:pt>
                <c:pt idx="4342">
                  <c:v>4539</c:v>
                </c:pt>
                <c:pt idx="4343">
                  <c:v>4543</c:v>
                </c:pt>
                <c:pt idx="4344">
                  <c:v>4545</c:v>
                </c:pt>
                <c:pt idx="4345">
                  <c:v>4546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4560</c:v>
                </c:pt>
                <c:pt idx="4353">
                  <c:v>4563</c:v>
                </c:pt>
                <c:pt idx="4354">
                  <c:v>4564</c:v>
                </c:pt>
                <c:pt idx="4355">
                  <c:v>4565</c:v>
                </c:pt>
                <c:pt idx="4356">
                  <c:v>4568</c:v>
                </c:pt>
                <c:pt idx="4357">
                  <c:v>4569</c:v>
                </c:pt>
                <c:pt idx="4358">
                  <c:v>4571</c:v>
                </c:pt>
                <c:pt idx="4359">
                  <c:v>4572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4578</c:v>
                </c:pt>
                <c:pt idx="4364">
                  <c:v>4579</c:v>
                </c:pt>
                <c:pt idx="4365">
                  <c:v>4580</c:v>
                </c:pt>
                <c:pt idx="4366">
                  <c:v>4581</c:v>
                </c:pt>
                <c:pt idx="4367">
                  <c:v>4582</c:v>
                </c:pt>
                <c:pt idx="4368">
                  <c:v>4583</c:v>
                </c:pt>
                <c:pt idx="4369">
                  <c:v>4585</c:v>
                </c:pt>
                <c:pt idx="4370">
                  <c:v>4586</c:v>
                </c:pt>
                <c:pt idx="4371">
                  <c:v>4587</c:v>
                </c:pt>
                <c:pt idx="4372">
                  <c:v>4588</c:v>
                </c:pt>
                <c:pt idx="4373">
                  <c:v>4589</c:v>
                </c:pt>
                <c:pt idx="4374">
                  <c:v>4591</c:v>
                </c:pt>
                <c:pt idx="4375">
                  <c:v>4594</c:v>
                </c:pt>
                <c:pt idx="4376">
                  <c:v>4595</c:v>
                </c:pt>
                <c:pt idx="4377">
                  <c:v>4596</c:v>
                </c:pt>
                <c:pt idx="4378">
                  <c:v>4598</c:v>
                </c:pt>
                <c:pt idx="4379">
                  <c:v>4599</c:v>
                </c:pt>
                <c:pt idx="4380">
                  <c:v>4600</c:v>
                </c:pt>
                <c:pt idx="4381">
                  <c:v>4601</c:v>
                </c:pt>
                <c:pt idx="4382">
                  <c:v>4602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4609</c:v>
                </c:pt>
                <c:pt idx="4388">
                  <c:v>4612</c:v>
                </c:pt>
                <c:pt idx="4389">
                  <c:v>4613</c:v>
                </c:pt>
                <c:pt idx="4390">
                  <c:v>4615</c:v>
                </c:pt>
                <c:pt idx="4391">
                  <c:v>4616</c:v>
                </c:pt>
                <c:pt idx="4392">
                  <c:v>4619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4632</c:v>
                </c:pt>
                <c:pt idx="4399">
                  <c:v>4634</c:v>
                </c:pt>
                <c:pt idx="4400">
                  <c:v>4635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4645</c:v>
                </c:pt>
                <c:pt idx="4408">
                  <c:v>4647</c:v>
                </c:pt>
                <c:pt idx="4409">
                  <c:v>4648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4654</c:v>
                </c:pt>
                <c:pt idx="4414">
                  <c:v>4656</c:v>
                </c:pt>
                <c:pt idx="4415">
                  <c:v>4657</c:v>
                </c:pt>
                <c:pt idx="4416">
                  <c:v>4658</c:v>
                </c:pt>
                <c:pt idx="4417">
                  <c:v>4659</c:v>
                </c:pt>
                <c:pt idx="4418">
                  <c:v>4660</c:v>
                </c:pt>
                <c:pt idx="4419">
                  <c:v>4661</c:v>
                </c:pt>
                <c:pt idx="4420">
                  <c:v>4662</c:v>
                </c:pt>
                <c:pt idx="4421">
                  <c:v>4663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4668</c:v>
                </c:pt>
                <c:pt idx="4426">
                  <c:v>4672</c:v>
                </c:pt>
                <c:pt idx="4427">
                  <c:v>4673</c:v>
                </c:pt>
                <c:pt idx="4428">
                  <c:v>4675</c:v>
                </c:pt>
                <c:pt idx="4429">
                  <c:v>4678</c:v>
                </c:pt>
                <c:pt idx="4430">
                  <c:v>4679</c:v>
                </c:pt>
                <c:pt idx="4431">
                  <c:v>4680</c:v>
                </c:pt>
                <c:pt idx="4432">
                  <c:v>4681</c:v>
                </c:pt>
                <c:pt idx="4433">
                  <c:v>4682</c:v>
                </c:pt>
                <c:pt idx="4434">
                  <c:v>4683</c:v>
                </c:pt>
                <c:pt idx="4435">
                  <c:v>4684</c:v>
                </c:pt>
                <c:pt idx="4436">
                  <c:v>4687</c:v>
                </c:pt>
                <c:pt idx="4437">
                  <c:v>4690</c:v>
                </c:pt>
                <c:pt idx="4438">
                  <c:v>4692</c:v>
                </c:pt>
                <c:pt idx="4439">
                  <c:v>4693</c:v>
                </c:pt>
                <c:pt idx="4440">
                  <c:v>4697</c:v>
                </c:pt>
                <c:pt idx="4441">
                  <c:v>4698</c:v>
                </c:pt>
                <c:pt idx="4442">
                  <c:v>4700</c:v>
                </c:pt>
                <c:pt idx="4443">
                  <c:v>4703</c:v>
                </c:pt>
                <c:pt idx="4444">
                  <c:v>4705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4713</c:v>
                </c:pt>
                <c:pt idx="4451">
                  <c:v>4719</c:v>
                </c:pt>
                <c:pt idx="4452">
                  <c:v>4720</c:v>
                </c:pt>
                <c:pt idx="4453">
                  <c:v>4721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4729</c:v>
                </c:pt>
                <c:pt idx="4458">
                  <c:v>4731</c:v>
                </c:pt>
                <c:pt idx="4459">
                  <c:v>4733</c:v>
                </c:pt>
                <c:pt idx="4460">
                  <c:v>4734</c:v>
                </c:pt>
                <c:pt idx="4461">
                  <c:v>4735</c:v>
                </c:pt>
                <c:pt idx="4462">
                  <c:v>4737</c:v>
                </c:pt>
                <c:pt idx="4463">
                  <c:v>4739</c:v>
                </c:pt>
                <c:pt idx="4464">
                  <c:v>4741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4757</c:v>
                </c:pt>
                <c:pt idx="4473">
                  <c:v>4758</c:v>
                </c:pt>
                <c:pt idx="4474">
                  <c:v>4760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4767</c:v>
                </c:pt>
                <c:pt idx="4479">
                  <c:v>4768</c:v>
                </c:pt>
                <c:pt idx="4480">
                  <c:v>4769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4785</c:v>
                </c:pt>
                <c:pt idx="4489">
                  <c:v>4788</c:v>
                </c:pt>
                <c:pt idx="4490">
                  <c:v>4789</c:v>
                </c:pt>
                <c:pt idx="4491">
                  <c:v>4790</c:v>
                </c:pt>
                <c:pt idx="4492">
                  <c:v>4792</c:v>
                </c:pt>
                <c:pt idx="4493">
                  <c:v>4795</c:v>
                </c:pt>
                <c:pt idx="4494">
                  <c:v>4798</c:v>
                </c:pt>
                <c:pt idx="4495">
                  <c:v>4801</c:v>
                </c:pt>
                <c:pt idx="4496">
                  <c:v>4802</c:v>
                </c:pt>
                <c:pt idx="4497">
                  <c:v>4803</c:v>
                </c:pt>
                <c:pt idx="4498">
                  <c:v>4806</c:v>
                </c:pt>
                <c:pt idx="4499">
                  <c:v>4807</c:v>
                </c:pt>
                <c:pt idx="4500">
                  <c:v>4809</c:v>
                </c:pt>
                <c:pt idx="4501">
                  <c:v>4810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4832</c:v>
                </c:pt>
                <c:pt idx="4509">
                  <c:v>4833</c:v>
                </c:pt>
                <c:pt idx="4510">
                  <c:v>4837</c:v>
                </c:pt>
                <c:pt idx="4511">
                  <c:v>4838</c:v>
                </c:pt>
                <c:pt idx="4512">
                  <c:v>4840</c:v>
                </c:pt>
                <c:pt idx="4513">
                  <c:v>4841</c:v>
                </c:pt>
                <c:pt idx="4514">
                  <c:v>4842</c:v>
                </c:pt>
                <c:pt idx="4515">
                  <c:v>4844</c:v>
                </c:pt>
                <c:pt idx="4516">
                  <c:v>4847</c:v>
                </c:pt>
                <c:pt idx="4517">
                  <c:v>4848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4853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4861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4873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4885</c:v>
                </c:pt>
                <c:pt idx="4539">
                  <c:v>4887</c:v>
                </c:pt>
                <c:pt idx="4540">
                  <c:v>4888</c:v>
                </c:pt>
                <c:pt idx="4541">
                  <c:v>4892</c:v>
                </c:pt>
                <c:pt idx="4542">
                  <c:v>4893</c:v>
                </c:pt>
                <c:pt idx="4543">
                  <c:v>4894</c:v>
                </c:pt>
                <c:pt idx="4544">
                  <c:v>4895</c:v>
                </c:pt>
                <c:pt idx="4545">
                  <c:v>4896</c:v>
                </c:pt>
                <c:pt idx="4546">
                  <c:v>4899</c:v>
                </c:pt>
                <c:pt idx="4547">
                  <c:v>4900</c:v>
                </c:pt>
                <c:pt idx="4548">
                  <c:v>4901</c:v>
                </c:pt>
                <c:pt idx="4549">
                  <c:v>4904</c:v>
                </c:pt>
                <c:pt idx="4550">
                  <c:v>4909</c:v>
                </c:pt>
                <c:pt idx="4551">
                  <c:v>4911</c:v>
                </c:pt>
                <c:pt idx="4552">
                  <c:v>4912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4924</c:v>
                </c:pt>
                <c:pt idx="4559">
                  <c:v>4925</c:v>
                </c:pt>
                <c:pt idx="4560">
                  <c:v>4926</c:v>
                </c:pt>
                <c:pt idx="4561">
                  <c:v>4927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4935</c:v>
                </c:pt>
                <c:pt idx="4566">
                  <c:v>4937</c:v>
                </c:pt>
                <c:pt idx="4567">
                  <c:v>4939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4963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4981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4997</c:v>
                </c:pt>
                <c:pt idx="4595">
                  <c:v>4999</c:v>
                </c:pt>
                <c:pt idx="4596">
                  <c:v>5003</c:v>
                </c:pt>
                <c:pt idx="4597">
                  <c:v>5005</c:v>
                </c:pt>
                <c:pt idx="4598">
                  <c:v>5006</c:v>
                </c:pt>
                <c:pt idx="4599">
                  <c:v>5007</c:v>
                </c:pt>
                <c:pt idx="4600">
                  <c:v>5012</c:v>
                </c:pt>
                <c:pt idx="4601">
                  <c:v>5013</c:v>
                </c:pt>
                <c:pt idx="4602">
                  <c:v>5015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5033</c:v>
                </c:pt>
                <c:pt idx="4612">
                  <c:v>5034</c:v>
                </c:pt>
                <c:pt idx="4613">
                  <c:v>5040</c:v>
                </c:pt>
                <c:pt idx="4614">
                  <c:v>5042</c:v>
                </c:pt>
                <c:pt idx="4615">
                  <c:v>5045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5082</c:v>
                </c:pt>
                <c:pt idx="4633">
                  <c:v>5085</c:v>
                </c:pt>
                <c:pt idx="4634">
                  <c:v>5086</c:v>
                </c:pt>
                <c:pt idx="4635">
                  <c:v>5088</c:v>
                </c:pt>
                <c:pt idx="4636">
                  <c:v>5090</c:v>
                </c:pt>
                <c:pt idx="4637">
                  <c:v>5091</c:v>
                </c:pt>
                <c:pt idx="4638">
                  <c:v>5098</c:v>
                </c:pt>
                <c:pt idx="4639">
                  <c:v>5099</c:v>
                </c:pt>
                <c:pt idx="4640">
                  <c:v>5101</c:v>
                </c:pt>
                <c:pt idx="4641">
                  <c:v>5102</c:v>
                </c:pt>
                <c:pt idx="4642">
                  <c:v>5103</c:v>
                </c:pt>
                <c:pt idx="4643">
                  <c:v>5107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5113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5127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5144</c:v>
                </c:pt>
                <c:pt idx="4662">
                  <c:v>5146</c:v>
                </c:pt>
                <c:pt idx="4663">
                  <c:v>5151</c:v>
                </c:pt>
                <c:pt idx="4664">
                  <c:v>5153</c:v>
                </c:pt>
                <c:pt idx="4665">
                  <c:v>5155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5177</c:v>
                </c:pt>
                <c:pt idx="4676">
                  <c:v>5181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5197</c:v>
                </c:pt>
                <c:pt idx="4682">
                  <c:v>5199</c:v>
                </c:pt>
                <c:pt idx="4683">
                  <c:v>5204</c:v>
                </c:pt>
                <c:pt idx="4684">
                  <c:v>5205</c:v>
                </c:pt>
                <c:pt idx="4685">
                  <c:v>5206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5217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5227</c:v>
                </c:pt>
                <c:pt idx="4695">
                  <c:v>5229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5248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5259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5275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5294</c:v>
                </c:pt>
                <c:pt idx="4726">
                  <c:v>5295</c:v>
                </c:pt>
                <c:pt idx="4727">
                  <c:v>5296</c:v>
                </c:pt>
                <c:pt idx="4728">
                  <c:v>5298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5320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5355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5422</c:v>
                </c:pt>
                <c:pt idx="4771">
                  <c:v>5424</c:v>
                </c:pt>
                <c:pt idx="4772">
                  <c:v>5426</c:v>
                </c:pt>
                <c:pt idx="4773">
                  <c:v>5429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5464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5493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5506</c:v>
                </c:pt>
                <c:pt idx="4799">
                  <c:v>5509</c:v>
                </c:pt>
                <c:pt idx="4800">
                  <c:v>5510</c:v>
                </c:pt>
                <c:pt idx="4801">
                  <c:v>5512</c:v>
                </c:pt>
                <c:pt idx="4802">
                  <c:v>5515</c:v>
                </c:pt>
                <c:pt idx="4803">
                  <c:v>5517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5527</c:v>
                </c:pt>
                <c:pt idx="4809">
                  <c:v>5533</c:v>
                </c:pt>
                <c:pt idx="4810">
                  <c:v>5537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5546</c:v>
                </c:pt>
                <c:pt idx="4815">
                  <c:v>5550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5561</c:v>
                </c:pt>
                <c:pt idx="4820">
                  <c:v>5562</c:v>
                </c:pt>
                <c:pt idx="4821">
                  <c:v>5565</c:v>
                </c:pt>
                <c:pt idx="4822">
                  <c:v>5568</c:v>
                </c:pt>
                <c:pt idx="4823">
                  <c:v>5570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5589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5599</c:v>
                </c:pt>
                <c:pt idx="4835">
                  <c:v>5602</c:v>
                </c:pt>
                <c:pt idx="4836">
                  <c:v>5607</c:v>
                </c:pt>
                <c:pt idx="4837">
                  <c:v>5611</c:v>
                </c:pt>
                <c:pt idx="4838">
                  <c:v>5615</c:v>
                </c:pt>
                <c:pt idx="4839">
                  <c:v>5621</c:v>
                </c:pt>
                <c:pt idx="4840">
                  <c:v>5623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5634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5736</c:v>
                </c:pt>
                <c:pt idx="4873">
                  <c:v>5737</c:v>
                </c:pt>
                <c:pt idx="4874">
                  <c:v>5738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5756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5799</c:v>
                </c:pt>
                <c:pt idx="4890">
                  <c:v>5800</c:v>
                </c:pt>
                <c:pt idx="4891">
                  <c:v>5802</c:v>
                </c:pt>
                <c:pt idx="4892">
                  <c:v>5803</c:v>
                </c:pt>
                <c:pt idx="4893">
                  <c:v>5804</c:v>
                </c:pt>
                <c:pt idx="4894">
                  <c:v>5806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5838</c:v>
                </c:pt>
                <c:pt idx="4900">
                  <c:v>5843</c:v>
                </c:pt>
                <c:pt idx="4901">
                  <c:v>5844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5872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5929</c:v>
                </c:pt>
                <c:pt idx="4925">
                  <c:v>5932</c:v>
                </c:pt>
                <c:pt idx="4926">
                  <c:v>5938</c:v>
                </c:pt>
                <c:pt idx="4927">
                  <c:v>5945</c:v>
                </c:pt>
                <c:pt idx="4928">
                  <c:v>5947</c:v>
                </c:pt>
                <c:pt idx="4929">
                  <c:v>5949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6033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6043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6111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6184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6252</c:v>
                </c:pt>
                <c:pt idx="4981">
                  <c:v>6254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6366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6436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6647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6689</c:v>
                </c:pt>
                <c:pt idx="5041">
                  <c:v>6695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6876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7087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xVal>
          <c:yVal>
            <c:numRef>
              <c:f>KR!$D:$D</c:f>
              <c:numCache>
                <c:formatCode>General</c:formatCode>
                <c:ptCount val="1048576"/>
                <c:pt idx="0">
                  <c:v>97</c:v>
                </c:pt>
                <c:pt idx="1">
                  <c:v>202</c:v>
                </c:pt>
                <c:pt idx="2">
                  <c:v>291</c:v>
                </c:pt>
                <c:pt idx="3">
                  <c:v>512</c:v>
                </c:pt>
                <c:pt idx="4">
                  <c:v>555</c:v>
                </c:pt>
                <c:pt idx="5">
                  <c:v>648</c:v>
                </c:pt>
                <c:pt idx="6">
                  <c:v>714</c:v>
                </c:pt>
                <c:pt idx="7">
                  <c:v>928</c:v>
                </c:pt>
                <c:pt idx="8">
                  <c:v>747</c:v>
                </c:pt>
                <c:pt idx="9">
                  <c:v>980</c:v>
                </c:pt>
                <c:pt idx="10">
                  <c:v>1144</c:v>
                </c:pt>
                <c:pt idx="11">
                  <c:v>1164</c:v>
                </c:pt>
                <c:pt idx="12">
                  <c:v>1300</c:v>
                </c:pt>
                <c:pt idx="13">
                  <c:v>1400</c:v>
                </c:pt>
                <c:pt idx="14">
                  <c:v>1440</c:v>
                </c:pt>
                <c:pt idx="15">
                  <c:v>1856</c:v>
                </c:pt>
                <c:pt idx="16">
                  <c:v>1632</c:v>
                </c:pt>
                <c:pt idx="17">
                  <c:v>1620</c:v>
                </c:pt>
                <c:pt idx="18">
                  <c:v>2033</c:v>
                </c:pt>
                <c:pt idx="19">
                  <c:v>1820</c:v>
                </c:pt>
                <c:pt idx="20">
                  <c:v>2100</c:v>
                </c:pt>
                <c:pt idx="21">
                  <c:v>2310</c:v>
                </c:pt>
                <c:pt idx="22">
                  <c:v>2070</c:v>
                </c:pt>
                <c:pt idx="23">
                  <c:v>2496</c:v>
                </c:pt>
                <c:pt idx="24">
                  <c:v>1825</c:v>
                </c:pt>
                <c:pt idx="25">
                  <c:v>2704</c:v>
                </c:pt>
                <c:pt idx="26">
                  <c:v>2727</c:v>
                </c:pt>
                <c:pt idx="27">
                  <c:v>2548</c:v>
                </c:pt>
                <c:pt idx="28">
                  <c:v>2697</c:v>
                </c:pt>
                <c:pt idx="29">
                  <c:v>2760</c:v>
                </c:pt>
                <c:pt idx="30">
                  <c:v>2852</c:v>
                </c:pt>
                <c:pt idx="31">
                  <c:v>3200</c:v>
                </c:pt>
                <c:pt idx="32">
                  <c:v>2970</c:v>
                </c:pt>
                <c:pt idx="33">
                  <c:v>2550</c:v>
                </c:pt>
                <c:pt idx="34">
                  <c:v>3500</c:v>
                </c:pt>
                <c:pt idx="35">
                  <c:v>4104</c:v>
                </c:pt>
                <c:pt idx="36">
                  <c:v>3552</c:v>
                </c:pt>
                <c:pt idx="37">
                  <c:v>3306</c:v>
                </c:pt>
                <c:pt idx="38">
                  <c:v>4095</c:v>
                </c:pt>
                <c:pt idx="39">
                  <c:v>4200</c:v>
                </c:pt>
                <c:pt idx="40">
                  <c:v>4387</c:v>
                </c:pt>
                <c:pt idx="41">
                  <c:v>3864</c:v>
                </c:pt>
                <c:pt idx="42">
                  <c:v>3827</c:v>
                </c:pt>
                <c:pt idx="43">
                  <c:v>4664</c:v>
                </c:pt>
                <c:pt idx="44">
                  <c:v>4140</c:v>
                </c:pt>
                <c:pt idx="45">
                  <c:v>4738</c:v>
                </c:pt>
                <c:pt idx="46">
                  <c:v>4559</c:v>
                </c:pt>
                <c:pt idx="47">
                  <c:v>4992</c:v>
                </c:pt>
                <c:pt idx="48">
                  <c:v>4557</c:v>
                </c:pt>
                <c:pt idx="49">
                  <c:v>4850</c:v>
                </c:pt>
                <c:pt idx="50">
                  <c:v>5763</c:v>
                </c:pt>
                <c:pt idx="51">
                  <c:v>4680</c:v>
                </c:pt>
                <c:pt idx="52">
                  <c:v>5035</c:v>
                </c:pt>
                <c:pt idx="53">
                  <c:v>5508</c:v>
                </c:pt>
                <c:pt idx="54">
                  <c:v>4400</c:v>
                </c:pt>
                <c:pt idx="55">
                  <c:v>6664</c:v>
                </c:pt>
                <c:pt idx="56">
                  <c:v>5757</c:v>
                </c:pt>
                <c:pt idx="57">
                  <c:v>5510</c:v>
                </c:pt>
                <c:pt idx="58">
                  <c:v>4956</c:v>
                </c:pt>
                <c:pt idx="59">
                  <c:v>5820</c:v>
                </c:pt>
                <c:pt idx="60">
                  <c:v>4819</c:v>
                </c:pt>
                <c:pt idx="61">
                  <c:v>5828</c:v>
                </c:pt>
                <c:pt idx="62">
                  <c:v>5859</c:v>
                </c:pt>
                <c:pt idx="63">
                  <c:v>5504</c:v>
                </c:pt>
                <c:pt idx="64">
                  <c:v>7280</c:v>
                </c:pt>
                <c:pt idx="65">
                  <c:v>5874</c:v>
                </c:pt>
                <c:pt idx="66">
                  <c:v>5963</c:v>
                </c:pt>
                <c:pt idx="67">
                  <c:v>5916</c:v>
                </c:pt>
                <c:pt idx="68">
                  <c:v>6900</c:v>
                </c:pt>
                <c:pt idx="69">
                  <c:v>5880</c:v>
                </c:pt>
                <c:pt idx="70">
                  <c:v>6177</c:v>
                </c:pt>
                <c:pt idx="71">
                  <c:v>5976</c:v>
                </c:pt>
                <c:pt idx="72">
                  <c:v>6570</c:v>
                </c:pt>
                <c:pt idx="73">
                  <c:v>7326</c:v>
                </c:pt>
                <c:pt idx="74">
                  <c:v>5625</c:v>
                </c:pt>
                <c:pt idx="75">
                  <c:v>6384</c:v>
                </c:pt>
                <c:pt idx="76">
                  <c:v>6545</c:v>
                </c:pt>
                <c:pt idx="77">
                  <c:v>6474</c:v>
                </c:pt>
                <c:pt idx="78">
                  <c:v>7900</c:v>
                </c:pt>
                <c:pt idx="79">
                  <c:v>7680</c:v>
                </c:pt>
                <c:pt idx="80">
                  <c:v>5751</c:v>
                </c:pt>
                <c:pt idx="81">
                  <c:v>6560</c:v>
                </c:pt>
                <c:pt idx="82">
                  <c:v>7553</c:v>
                </c:pt>
                <c:pt idx="83">
                  <c:v>7560</c:v>
                </c:pt>
                <c:pt idx="84">
                  <c:v>6885</c:v>
                </c:pt>
                <c:pt idx="85">
                  <c:v>6708</c:v>
                </c:pt>
                <c:pt idx="86">
                  <c:v>9048</c:v>
                </c:pt>
                <c:pt idx="87">
                  <c:v>8800</c:v>
                </c:pt>
                <c:pt idx="88">
                  <c:v>6586</c:v>
                </c:pt>
                <c:pt idx="89">
                  <c:v>9810</c:v>
                </c:pt>
                <c:pt idx="90">
                  <c:v>8008</c:v>
                </c:pt>
                <c:pt idx="91">
                  <c:v>6348</c:v>
                </c:pt>
                <c:pt idx="92">
                  <c:v>9672</c:v>
                </c:pt>
                <c:pt idx="93">
                  <c:v>7520</c:v>
                </c:pt>
                <c:pt idx="94">
                  <c:v>9025</c:v>
                </c:pt>
                <c:pt idx="95">
                  <c:v>7776</c:v>
                </c:pt>
                <c:pt idx="96">
                  <c:v>8924</c:v>
                </c:pt>
                <c:pt idx="97">
                  <c:v>8820</c:v>
                </c:pt>
                <c:pt idx="98">
                  <c:v>9306</c:v>
                </c:pt>
                <c:pt idx="99">
                  <c:v>8200</c:v>
                </c:pt>
                <c:pt idx="100">
                  <c:v>7878</c:v>
                </c:pt>
                <c:pt idx="101">
                  <c:v>8466</c:v>
                </c:pt>
                <c:pt idx="102">
                  <c:v>9888</c:v>
                </c:pt>
                <c:pt idx="103">
                  <c:v>9984</c:v>
                </c:pt>
                <c:pt idx="104">
                  <c:v>9240</c:v>
                </c:pt>
                <c:pt idx="105">
                  <c:v>8692</c:v>
                </c:pt>
                <c:pt idx="106">
                  <c:v>10807</c:v>
                </c:pt>
                <c:pt idx="107">
                  <c:v>7884</c:v>
                </c:pt>
                <c:pt idx="108">
                  <c:v>10246</c:v>
                </c:pt>
                <c:pt idx="109">
                  <c:v>10120</c:v>
                </c:pt>
                <c:pt idx="110">
                  <c:v>8880</c:v>
                </c:pt>
                <c:pt idx="111">
                  <c:v>8960</c:v>
                </c:pt>
                <c:pt idx="112">
                  <c:v>9944</c:v>
                </c:pt>
                <c:pt idx="113">
                  <c:v>9576</c:v>
                </c:pt>
                <c:pt idx="114">
                  <c:v>9315</c:v>
                </c:pt>
                <c:pt idx="115">
                  <c:v>11484</c:v>
                </c:pt>
                <c:pt idx="116">
                  <c:v>9711</c:v>
                </c:pt>
                <c:pt idx="117">
                  <c:v>8496</c:v>
                </c:pt>
                <c:pt idx="118">
                  <c:v>10591</c:v>
                </c:pt>
                <c:pt idx="119">
                  <c:v>9840</c:v>
                </c:pt>
                <c:pt idx="120">
                  <c:v>11374</c:v>
                </c:pt>
                <c:pt idx="121">
                  <c:v>8418</c:v>
                </c:pt>
                <c:pt idx="122">
                  <c:v>9840</c:v>
                </c:pt>
                <c:pt idx="123">
                  <c:v>9796</c:v>
                </c:pt>
                <c:pt idx="124">
                  <c:v>9750</c:v>
                </c:pt>
                <c:pt idx="125">
                  <c:v>11088</c:v>
                </c:pt>
                <c:pt idx="126">
                  <c:v>10795</c:v>
                </c:pt>
                <c:pt idx="127">
                  <c:v>11648</c:v>
                </c:pt>
                <c:pt idx="128">
                  <c:v>11094</c:v>
                </c:pt>
                <c:pt idx="129">
                  <c:v>11960</c:v>
                </c:pt>
                <c:pt idx="130">
                  <c:v>12052</c:v>
                </c:pt>
                <c:pt idx="131">
                  <c:v>10032</c:v>
                </c:pt>
                <c:pt idx="132">
                  <c:v>13167</c:v>
                </c:pt>
                <c:pt idx="133">
                  <c:v>12462</c:v>
                </c:pt>
                <c:pt idx="134">
                  <c:v>10800</c:v>
                </c:pt>
                <c:pt idx="135">
                  <c:v>11560</c:v>
                </c:pt>
                <c:pt idx="136">
                  <c:v>10412</c:v>
                </c:pt>
                <c:pt idx="137">
                  <c:v>11868</c:v>
                </c:pt>
                <c:pt idx="138">
                  <c:v>12927</c:v>
                </c:pt>
                <c:pt idx="139">
                  <c:v>10780</c:v>
                </c:pt>
                <c:pt idx="140">
                  <c:v>12549</c:v>
                </c:pt>
                <c:pt idx="141">
                  <c:v>9230</c:v>
                </c:pt>
                <c:pt idx="142">
                  <c:v>12870</c:v>
                </c:pt>
                <c:pt idx="143">
                  <c:v>12528</c:v>
                </c:pt>
                <c:pt idx="144">
                  <c:v>10295</c:v>
                </c:pt>
                <c:pt idx="145">
                  <c:v>12848</c:v>
                </c:pt>
                <c:pt idx="146">
                  <c:v>14259</c:v>
                </c:pt>
                <c:pt idx="147">
                  <c:v>10804</c:v>
                </c:pt>
                <c:pt idx="148">
                  <c:v>11473</c:v>
                </c:pt>
                <c:pt idx="149">
                  <c:v>15000</c:v>
                </c:pt>
                <c:pt idx="150">
                  <c:v>15251</c:v>
                </c:pt>
                <c:pt idx="151">
                  <c:v>12768</c:v>
                </c:pt>
                <c:pt idx="152">
                  <c:v>15453</c:v>
                </c:pt>
                <c:pt idx="153">
                  <c:v>12936</c:v>
                </c:pt>
                <c:pt idx="154">
                  <c:v>11780</c:v>
                </c:pt>
                <c:pt idx="155">
                  <c:v>13416</c:v>
                </c:pt>
                <c:pt idx="156">
                  <c:v>10362</c:v>
                </c:pt>
                <c:pt idx="157">
                  <c:v>13588</c:v>
                </c:pt>
                <c:pt idx="158">
                  <c:v>12243</c:v>
                </c:pt>
                <c:pt idx="159">
                  <c:v>12160</c:v>
                </c:pt>
                <c:pt idx="160">
                  <c:v>12236</c:v>
                </c:pt>
                <c:pt idx="161">
                  <c:v>15552</c:v>
                </c:pt>
                <c:pt idx="162">
                  <c:v>11899</c:v>
                </c:pt>
                <c:pt idx="163">
                  <c:v>13940</c:v>
                </c:pt>
                <c:pt idx="164">
                  <c:v>14520</c:v>
                </c:pt>
                <c:pt idx="165">
                  <c:v>14940</c:v>
                </c:pt>
                <c:pt idx="166">
                  <c:v>12191</c:v>
                </c:pt>
                <c:pt idx="167">
                  <c:v>12936</c:v>
                </c:pt>
                <c:pt idx="168">
                  <c:v>16393</c:v>
                </c:pt>
                <c:pt idx="169">
                  <c:v>15640</c:v>
                </c:pt>
                <c:pt idx="170">
                  <c:v>14535</c:v>
                </c:pt>
                <c:pt idx="171">
                  <c:v>12728</c:v>
                </c:pt>
                <c:pt idx="172">
                  <c:v>13494</c:v>
                </c:pt>
                <c:pt idx="173">
                  <c:v>16182</c:v>
                </c:pt>
                <c:pt idx="174">
                  <c:v>15400</c:v>
                </c:pt>
                <c:pt idx="175">
                  <c:v>16544</c:v>
                </c:pt>
                <c:pt idx="176">
                  <c:v>12390</c:v>
                </c:pt>
                <c:pt idx="177">
                  <c:v>12104</c:v>
                </c:pt>
                <c:pt idx="178">
                  <c:v>16468</c:v>
                </c:pt>
                <c:pt idx="179">
                  <c:v>15300</c:v>
                </c:pt>
                <c:pt idx="180">
                  <c:v>12670</c:v>
                </c:pt>
                <c:pt idx="181">
                  <c:v>14560</c:v>
                </c:pt>
                <c:pt idx="182">
                  <c:v>13176</c:v>
                </c:pt>
                <c:pt idx="183">
                  <c:v>13800</c:v>
                </c:pt>
                <c:pt idx="184">
                  <c:v>12395</c:v>
                </c:pt>
                <c:pt idx="185">
                  <c:v>13578</c:v>
                </c:pt>
                <c:pt idx="186">
                  <c:v>16082</c:v>
                </c:pt>
                <c:pt idx="187">
                  <c:v>13912</c:v>
                </c:pt>
                <c:pt idx="188">
                  <c:v>17010</c:v>
                </c:pt>
                <c:pt idx="189">
                  <c:v>16340</c:v>
                </c:pt>
                <c:pt idx="190">
                  <c:v>12988</c:v>
                </c:pt>
                <c:pt idx="191">
                  <c:v>16896</c:v>
                </c:pt>
                <c:pt idx="192">
                  <c:v>15247</c:v>
                </c:pt>
                <c:pt idx="193">
                  <c:v>16296</c:v>
                </c:pt>
                <c:pt idx="194">
                  <c:v>18720</c:v>
                </c:pt>
                <c:pt idx="195">
                  <c:v>15680</c:v>
                </c:pt>
                <c:pt idx="196">
                  <c:v>12608</c:v>
                </c:pt>
                <c:pt idx="197">
                  <c:v>15048</c:v>
                </c:pt>
                <c:pt idx="198">
                  <c:v>15522</c:v>
                </c:pt>
                <c:pt idx="199">
                  <c:v>18800</c:v>
                </c:pt>
                <c:pt idx="200">
                  <c:v>18090</c:v>
                </c:pt>
                <c:pt idx="201">
                  <c:v>16362</c:v>
                </c:pt>
                <c:pt idx="202">
                  <c:v>16240</c:v>
                </c:pt>
                <c:pt idx="203">
                  <c:v>20196</c:v>
                </c:pt>
                <c:pt idx="204">
                  <c:v>16605</c:v>
                </c:pt>
                <c:pt idx="205">
                  <c:v>17098</c:v>
                </c:pt>
                <c:pt idx="206">
                  <c:v>13455</c:v>
                </c:pt>
                <c:pt idx="207">
                  <c:v>16224</c:v>
                </c:pt>
                <c:pt idx="208">
                  <c:v>14003</c:v>
                </c:pt>
                <c:pt idx="209">
                  <c:v>16170</c:v>
                </c:pt>
                <c:pt idx="210">
                  <c:v>17091</c:v>
                </c:pt>
                <c:pt idx="211">
                  <c:v>14840</c:v>
                </c:pt>
                <c:pt idx="212">
                  <c:v>19596</c:v>
                </c:pt>
                <c:pt idx="213">
                  <c:v>20330</c:v>
                </c:pt>
                <c:pt idx="214">
                  <c:v>15695</c:v>
                </c:pt>
                <c:pt idx="215">
                  <c:v>17064</c:v>
                </c:pt>
                <c:pt idx="216">
                  <c:v>19530</c:v>
                </c:pt>
                <c:pt idx="217">
                  <c:v>15478</c:v>
                </c:pt>
                <c:pt idx="218">
                  <c:v>16644</c:v>
                </c:pt>
                <c:pt idx="219">
                  <c:v>18700</c:v>
                </c:pt>
                <c:pt idx="220">
                  <c:v>19227</c:v>
                </c:pt>
                <c:pt idx="221">
                  <c:v>18426</c:v>
                </c:pt>
                <c:pt idx="222">
                  <c:v>16725</c:v>
                </c:pt>
                <c:pt idx="223">
                  <c:v>15232</c:v>
                </c:pt>
                <c:pt idx="224">
                  <c:v>18225</c:v>
                </c:pt>
                <c:pt idx="225">
                  <c:v>19436</c:v>
                </c:pt>
                <c:pt idx="226">
                  <c:v>17479</c:v>
                </c:pt>
                <c:pt idx="227">
                  <c:v>16416</c:v>
                </c:pt>
                <c:pt idx="228">
                  <c:v>21297</c:v>
                </c:pt>
                <c:pt idx="229">
                  <c:v>19550</c:v>
                </c:pt>
                <c:pt idx="230">
                  <c:v>15015</c:v>
                </c:pt>
                <c:pt idx="231">
                  <c:v>20416</c:v>
                </c:pt>
                <c:pt idx="232">
                  <c:v>19805</c:v>
                </c:pt>
                <c:pt idx="233">
                  <c:v>15210</c:v>
                </c:pt>
                <c:pt idx="234">
                  <c:v>18095</c:v>
                </c:pt>
                <c:pt idx="235">
                  <c:v>19352</c:v>
                </c:pt>
                <c:pt idx="236">
                  <c:v>19197</c:v>
                </c:pt>
                <c:pt idx="237">
                  <c:v>21896</c:v>
                </c:pt>
                <c:pt idx="238">
                  <c:v>21510</c:v>
                </c:pt>
                <c:pt idx="239">
                  <c:v>19200</c:v>
                </c:pt>
                <c:pt idx="240">
                  <c:v>20967</c:v>
                </c:pt>
                <c:pt idx="241">
                  <c:v>16214</c:v>
                </c:pt>
                <c:pt idx="242">
                  <c:v>22356</c:v>
                </c:pt>
                <c:pt idx="243">
                  <c:v>19032</c:v>
                </c:pt>
                <c:pt idx="244">
                  <c:v>16905</c:v>
                </c:pt>
                <c:pt idx="245">
                  <c:v>19680</c:v>
                </c:pt>
                <c:pt idx="246">
                  <c:v>22230</c:v>
                </c:pt>
                <c:pt idx="247">
                  <c:v>18104</c:v>
                </c:pt>
                <c:pt idx="248">
                  <c:v>23157</c:v>
                </c:pt>
                <c:pt idx="249">
                  <c:v>20000</c:v>
                </c:pt>
                <c:pt idx="250">
                  <c:v>19076</c:v>
                </c:pt>
                <c:pt idx="251">
                  <c:v>23940</c:v>
                </c:pt>
                <c:pt idx="252">
                  <c:v>20493</c:v>
                </c:pt>
                <c:pt idx="253">
                  <c:v>23114</c:v>
                </c:pt>
                <c:pt idx="254">
                  <c:v>17340</c:v>
                </c:pt>
                <c:pt idx="255">
                  <c:v>22528</c:v>
                </c:pt>
                <c:pt idx="256">
                  <c:v>18247</c:v>
                </c:pt>
                <c:pt idx="257">
                  <c:v>18834</c:v>
                </c:pt>
                <c:pt idx="258">
                  <c:v>19425</c:v>
                </c:pt>
                <c:pt idx="259">
                  <c:v>20020</c:v>
                </c:pt>
                <c:pt idx="260">
                  <c:v>21402</c:v>
                </c:pt>
                <c:pt idx="261">
                  <c:v>20174</c:v>
                </c:pt>
                <c:pt idx="262">
                  <c:v>16832</c:v>
                </c:pt>
                <c:pt idx="263">
                  <c:v>20064</c:v>
                </c:pt>
                <c:pt idx="264">
                  <c:v>21995</c:v>
                </c:pt>
                <c:pt idx="265">
                  <c:v>17290</c:v>
                </c:pt>
                <c:pt idx="266">
                  <c:v>20292</c:v>
                </c:pt>
                <c:pt idx="267">
                  <c:v>24656</c:v>
                </c:pt>
                <c:pt idx="268">
                  <c:v>18292</c:v>
                </c:pt>
                <c:pt idx="269">
                  <c:v>17820</c:v>
                </c:pt>
                <c:pt idx="270">
                  <c:v>21409</c:v>
                </c:pt>
                <c:pt idx="271">
                  <c:v>22848</c:v>
                </c:pt>
                <c:pt idx="272">
                  <c:v>18291</c:v>
                </c:pt>
                <c:pt idx="273">
                  <c:v>17262</c:v>
                </c:pt>
                <c:pt idx="274">
                  <c:v>18150</c:v>
                </c:pt>
                <c:pt idx="275">
                  <c:v>21252</c:v>
                </c:pt>
                <c:pt idx="276">
                  <c:v>22714</c:v>
                </c:pt>
                <c:pt idx="277">
                  <c:v>25020</c:v>
                </c:pt>
                <c:pt idx="278">
                  <c:v>23436</c:v>
                </c:pt>
                <c:pt idx="279">
                  <c:v>21000</c:v>
                </c:pt>
                <c:pt idx="280">
                  <c:v>21075</c:v>
                </c:pt>
                <c:pt idx="281">
                  <c:v>27918</c:v>
                </c:pt>
                <c:pt idx="282">
                  <c:v>23772</c:v>
                </c:pt>
                <c:pt idx="283">
                  <c:v>23004</c:v>
                </c:pt>
                <c:pt idx="284">
                  <c:v>22515</c:v>
                </c:pt>
                <c:pt idx="285">
                  <c:v>22880</c:v>
                </c:pt>
                <c:pt idx="286">
                  <c:v>23534</c:v>
                </c:pt>
                <c:pt idx="287">
                  <c:v>21888</c:v>
                </c:pt>
                <c:pt idx="288">
                  <c:v>17051</c:v>
                </c:pt>
                <c:pt idx="289">
                  <c:v>19430</c:v>
                </c:pt>
                <c:pt idx="290">
                  <c:v>19788</c:v>
                </c:pt>
                <c:pt idx="291">
                  <c:v>21316</c:v>
                </c:pt>
                <c:pt idx="292">
                  <c:v>21975</c:v>
                </c:pt>
                <c:pt idx="293">
                  <c:v>24696</c:v>
                </c:pt>
                <c:pt idx="294">
                  <c:v>17995</c:v>
                </c:pt>
                <c:pt idx="295">
                  <c:v>24864</c:v>
                </c:pt>
                <c:pt idx="296">
                  <c:v>21384</c:v>
                </c:pt>
                <c:pt idx="297">
                  <c:v>20860</c:v>
                </c:pt>
                <c:pt idx="298">
                  <c:v>20033</c:v>
                </c:pt>
                <c:pt idx="299">
                  <c:v>21600</c:v>
                </c:pt>
                <c:pt idx="300">
                  <c:v>19264</c:v>
                </c:pt>
                <c:pt idx="301">
                  <c:v>20234</c:v>
                </c:pt>
                <c:pt idx="302">
                  <c:v>22422</c:v>
                </c:pt>
                <c:pt idx="303">
                  <c:v>20368</c:v>
                </c:pt>
                <c:pt idx="304">
                  <c:v>26840</c:v>
                </c:pt>
                <c:pt idx="305">
                  <c:v>26928</c:v>
                </c:pt>
                <c:pt idx="306">
                  <c:v>23025</c:v>
                </c:pt>
                <c:pt idx="307">
                  <c:v>20636</c:v>
                </c:pt>
                <c:pt idx="308">
                  <c:v>24102</c:v>
                </c:pt>
                <c:pt idx="309">
                  <c:v>26350</c:v>
                </c:pt>
                <c:pt idx="310">
                  <c:v>23636</c:v>
                </c:pt>
                <c:pt idx="311">
                  <c:v>22152</c:v>
                </c:pt>
                <c:pt idx="312">
                  <c:v>25353</c:v>
                </c:pt>
                <c:pt idx="313">
                  <c:v>22294</c:v>
                </c:pt>
                <c:pt idx="314">
                  <c:v>23940</c:v>
                </c:pt>
                <c:pt idx="315">
                  <c:v>20856</c:v>
                </c:pt>
                <c:pt idx="316">
                  <c:v>29798</c:v>
                </c:pt>
                <c:pt idx="317">
                  <c:v>27984</c:v>
                </c:pt>
                <c:pt idx="318">
                  <c:v>27115</c:v>
                </c:pt>
                <c:pt idx="319">
                  <c:v>26880</c:v>
                </c:pt>
                <c:pt idx="320">
                  <c:v>24717</c:v>
                </c:pt>
                <c:pt idx="321">
                  <c:v>24794</c:v>
                </c:pt>
                <c:pt idx="322">
                  <c:v>17119</c:v>
                </c:pt>
                <c:pt idx="323">
                  <c:v>19764</c:v>
                </c:pt>
                <c:pt idx="324">
                  <c:v>18850</c:v>
                </c:pt>
                <c:pt idx="325">
                  <c:v>23146</c:v>
                </c:pt>
                <c:pt idx="326">
                  <c:v>26160</c:v>
                </c:pt>
                <c:pt idx="327">
                  <c:v>20992</c:v>
                </c:pt>
                <c:pt idx="328">
                  <c:v>21056</c:v>
                </c:pt>
                <c:pt idx="329">
                  <c:v>24090</c:v>
                </c:pt>
                <c:pt idx="330">
                  <c:v>25156</c:v>
                </c:pt>
                <c:pt idx="331">
                  <c:v>30544</c:v>
                </c:pt>
                <c:pt idx="332">
                  <c:v>22644</c:v>
                </c:pt>
                <c:pt idx="333">
                  <c:v>24048</c:v>
                </c:pt>
                <c:pt idx="334">
                  <c:v>16750</c:v>
                </c:pt>
                <c:pt idx="335">
                  <c:v>26208</c:v>
                </c:pt>
                <c:pt idx="336">
                  <c:v>23590</c:v>
                </c:pt>
                <c:pt idx="337">
                  <c:v>22646</c:v>
                </c:pt>
                <c:pt idx="338">
                  <c:v>20001</c:v>
                </c:pt>
                <c:pt idx="339">
                  <c:v>23460</c:v>
                </c:pt>
                <c:pt idx="340">
                  <c:v>25575</c:v>
                </c:pt>
                <c:pt idx="341">
                  <c:v>27702</c:v>
                </c:pt>
                <c:pt idx="342">
                  <c:v>26754</c:v>
                </c:pt>
                <c:pt idx="343">
                  <c:v>25800</c:v>
                </c:pt>
                <c:pt idx="344">
                  <c:v>26220</c:v>
                </c:pt>
                <c:pt idx="345">
                  <c:v>25950</c:v>
                </c:pt>
                <c:pt idx="346">
                  <c:v>20126</c:v>
                </c:pt>
                <c:pt idx="347">
                  <c:v>21576</c:v>
                </c:pt>
                <c:pt idx="348">
                  <c:v>28618</c:v>
                </c:pt>
                <c:pt idx="349">
                  <c:v>25550</c:v>
                </c:pt>
                <c:pt idx="350">
                  <c:v>31239</c:v>
                </c:pt>
                <c:pt idx="351">
                  <c:v>20064</c:v>
                </c:pt>
                <c:pt idx="352">
                  <c:v>27887</c:v>
                </c:pt>
                <c:pt idx="353">
                  <c:v>26196</c:v>
                </c:pt>
                <c:pt idx="354">
                  <c:v>26625</c:v>
                </c:pt>
                <c:pt idx="355">
                  <c:v>25632</c:v>
                </c:pt>
                <c:pt idx="356">
                  <c:v>23205</c:v>
                </c:pt>
                <c:pt idx="357">
                  <c:v>25418</c:v>
                </c:pt>
                <c:pt idx="358">
                  <c:v>24771</c:v>
                </c:pt>
                <c:pt idx="359">
                  <c:v>30600</c:v>
                </c:pt>
                <c:pt idx="360">
                  <c:v>20938</c:v>
                </c:pt>
                <c:pt idx="361">
                  <c:v>25340</c:v>
                </c:pt>
                <c:pt idx="362">
                  <c:v>25047</c:v>
                </c:pt>
                <c:pt idx="363">
                  <c:v>26208</c:v>
                </c:pt>
                <c:pt idx="364">
                  <c:v>28470</c:v>
                </c:pt>
                <c:pt idx="365">
                  <c:v>24522</c:v>
                </c:pt>
                <c:pt idx="366">
                  <c:v>24956</c:v>
                </c:pt>
                <c:pt idx="367">
                  <c:v>25392</c:v>
                </c:pt>
                <c:pt idx="368">
                  <c:v>26568</c:v>
                </c:pt>
                <c:pt idx="369">
                  <c:v>27010</c:v>
                </c:pt>
                <c:pt idx="370">
                  <c:v>24486</c:v>
                </c:pt>
                <c:pt idx="371">
                  <c:v>28644</c:v>
                </c:pt>
                <c:pt idx="372">
                  <c:v>24618</c:v>
                </c:pt>
                <c:pt idx="373">
                  <c:v>22814</c:v>
                </c:pt>
                <c:pt idx="374">
                  <c:v>24375</c:v>
                </c:pt>
                <c:pt idx="375">
                  <c:v>23688</c:v>
                </c:pt>
                <c:pt idx="376">
                  <c:v>24505</c:v>
                </c:pt>
                <c:pt idx="377">
                  <c:v>24948</c:v>
                </c:pt>
                <c:pt idx="378">
                  <c:v>25393</c:v>
                </c:pt>
                <c:pt idx="379">
                  <c:v>24700</c:v>
                </c:pt>
                <c:pt idx="380">
                  <c:v>30099</c:v>
                </c:pt>
                <c:pt idx="381">
                  <c:v>29414</c:v>
                </c:pt>
                <c:pt idx="382">
                  <c:v>27959</c:v>
                </c:pt>
                <c:pt idx="383">
                  <c:v>25344</c:v>
                </c:pt>
                <c:pt idx="384">
                  <c:v>24255</c:v>
                </c:pt>
                <c:pt idx="385">
                  <c:v>21230</c:v>
                </c:pt>
                <c:pt idx="386">
                  <c:v>27090</c:v>
                </c:pt>
                <c:pt idx="387">
                  <c:v>27548</c:v>
                </c:pt>
                <c:pt idx="388">
                  <c:v>26063</c:v>
                </c:pt>
                <c:pt idx="389">
                  <c:v>25740</c:v>
                </c:pt>
                <c:pt idx="390">
                  <c:v>27370</c:v>
                </c:pt>
                <c:pt idx="391">
                  <c:v>30184</c:v>
                </c:pt>
                <c:pt idx="392">
                  <c:v>23580</c:v>
                </c:pt>
                <c:pt idx="393">
                  <c:v>26004</c:v>
                </c:pt>
                <c:pt idx="394">
                  <c:v>26860</c:v>
                </c:pt>
                <c:pt idx="395">
                  <c:v>24948</c:v>
                </c:pt>
                <c:pt idx="396">
                  <c:v>27393</c:v>
                </c:pt>
                <c:pt idx="397">
                  <c:v>22288</c:v>
                </c:pt>
                <c:pt idx="398">
                  <c:v>23142</c:v>
                </c:pt>
                <c:pt idx="399">
                  <c:v>24400</c:v>
                </c:pt>
                <c:pt idx="400">
                  <c:v>25664</c:v>
                </c:pt>
                <c:pt idx="401">
                  <c:v>22512</c:v>
                </c:pt>
                <c:pt idx="402">
                  <c:v>31434</c:v>
                </c:pt>
                <c:pt idx="403">
                  <c:v>27876</c:v>
                </c:pt>
                <c:pt idx="404">
                  <c:v>31590</c:v>
                </c:pt>
                <c:pt idx="405">
                  <c:v>25172</c:v>
                </c:pt>
                <c:pt idx="406">
                  <c:v>24013</c:v>
                </c:pt>
                <c:pt idx="407">
                  <c:v>22848</c:v>
                </c:pt>
                <c:pt idx="408">
                  <c:v>24540</c:v>
                </c:pt>
                <c:pt idx="409">
                  <c:v>26650</c:v>
                </c:pt>
                <c:pt idx="410">
                  <c:v>25482</c:v>
                </c:pt>
                <c:pt idx="411">
                  <c:v>27604</c:v>
                </c:pt>
                <c:pt idx="412">
                  <c:v>22715</c:v>
                </c:pt>
                <c:pt idx="413">
                  <c:v>24012</c:v>
                </c:pt>
                <c:pt idx="414">
                  <c:v>30710</c:v>
                </c:pt>
                <c:pt idx="415">
                  <c:v>33280</c:v>
                </c:pt>
                <c:pt idx="416">
                  <c:v>32526</c:v>
                </c:pt>
                <c:pt idx="417">
                  <c:v>26752</c:v>
                </c:pt>
                <c:pt idx="418">
                  <c:v>27654</c:v>
                </c:pt>
                <c:pt idx="419">
                  <c:v>28980</c:v>
                </c:pt>
                <c:pt idx="420">
                  <c:v>20629</c:v>
                </c:pt>
                <c:pt idx="421">
                  <c:v>23632</c:v>
                </c:pt>
                <c:pt idx="422">
                  <c:v>27495</c:v>
                </c:pt>
                <c:pt idx="423">
                  <c:v>26712</c:v>
                </c:pt>
                <c:pt idx="424">
                  <c:v>26775</c:v>
                </c:pt>
                <c:pt idx="425">
                  <c:v>29820</c:v>
                </c:pt>
                <c:pt idx="426">
                  <c:v>33733</c:v>
                </c:pt>
                <c:pt idx="427">
                  <c:v>23540</c:v>
                </c:pt>
                <c:pt idx="428">
                  <c:v>31317</c:v>
                </c:pt>
                <c:pt idx="429">
                  <c:v>31390</c:v>
                </c:pt>
                <c:pt idx="430">
                  <c:v>29308</c:v>
                </c:pt>
                <c:pt idx="431">
                  <c:v>25488</c:v>
                </c:pt>
                <c:pt idx="432">
                  <c:v>29877</c:v>
                </c:pt>
                <c:pt idx="433">
                  <c:v>26474</c:v>
                </c:pt>
                <c:pt idx="434">
                  <c:v>23925</c:v>
                </c:pt>
                <c:pt idx="435">
                  <c:v>31828</c:v>
                </c:pt>
                <c:pt idx="436">
                  <c:v>27094</c:v>
                </c:pt>
                <c:pt idx="437">
                  <c:v>29346</c:v>
                </c:pt>
                <c:pt idx="438">
                  <c:v>29852</c:v>
                </c:pt>
                <c:pt idx="439">
                  <c:v>28160</c:v>
                </c:pt>
                <c:pt idx="440">
                  <c:v>31311</c:v>
                </c:pt>
                <c:pt idx="441">
                  <c:v>31824</c:v>
                </c:pt>
                <c:pt idx="442">
                  <c:v>24365</c:v>
                </c:pt>
                <c:pt idx="443">
                  <c:v>35964</c:v>
                </c:pt>
                <c:pt idx="444">
                  <c:v>28480</c:v>
                </c:pt>
                <c:pt idx="445">
                  <c:v>33450</c:v>
                </c:pt>
                <c:pt idx="446">
                  <c:v>29502</c:v>
                </c:pt>
                <c:pt idx="447">
                  <c:v>27328</c:v>
                </c:pt>
                <c:pt idx="448">
                  <c:v>30981</c:v>
                </c:pt>
                <c:pt idx="449">
                  <c:v>26100</c:v>
                </c:pt>
                <c:pt idx="450">
                  <c:v>28413</c:v>
                </c:pt>
                <c:pt idx="451">
                  <c:v>30284</c:v>
                </c:pt>
                <c:pt idx="452">
                  <c:v>32163</c:v>
                </c:pt>
                <c:pt idx="453">
                  <c:v>25424</c:v>
                </c:pt>
                <c:pt idx="454">
                  <c:v>29120</c:v>
                </c:pt>
                <c:pt idx="455">
                  <c:v>27816</c:v>
                </c:pt>
                <c:pt idx="456">
                  <c:v>31990</c:v>
                </c:pt>
                <c:pt idx="457">
                  <c:v>31602</c:v>
                </c:pt>
                <c:pt idx="458">
                  <c:v>32130</c:v>
                </c:pt>
                <c:pt idx="459">
                  <c:v>30360</c:v>
                </c:pt>
                <c:pt idx="460">
                  <c:v>31348</c:v>
                </c:pt>
                <c:pt idx="461">
                  <c:v>25872</c:v>
                </c:pt>
                <c:pt idx="462">
                  <c:v>27317</c:v>
                </c:pt>
                <c:pt idx="463">
                  <c:v>29232</c:v>
                </c:pt>
                <c:pt idx="464">
                  <c:v>27435</c:v>
                </c:pt>
                <c:pt idx="465">
                  <c:v>26096</c:v>
                </c:pt>
                <c:pt idx="466">
                  <c:v>34558</c:v>
                </c:pt>
                <c:pt idx="467">
                  <c:v>26676</c:v>
                </c:pt>
                <c:pt idx="468">
                  <c:v>35175</c:v>
                </c:pt>
                <c:pt idx="469">
                  <c:v>27730</c:v>
                </c:pt>
                <c:pt idx="470">
                  <c:v>25434</c:v>
                </c:pt>
                <c:pt idx="471">
                  <c:v>29264</c:v>
                </c:pt>
                <c:pt idx="472">
                  <c:v>33110</c:v>
                </c:pt>
                <c:pt idx="473">
                  <c:v>36498</c:v>
                </c:pt>
                <c:pt idx="474">
                  <c:v>30400</c:v>
                </c:pt>
                <c:pt idx="475">
                  <c:v>28084</c:v>
                </c:pt>
                <c:pt idx="476">
                  <c:v>26712</c:v>
                </c:pt>
                <c:pt idx="477">
                  <c:v>32504</c:v>
                </c:pt>
                <c:pt idx="478">
                  <c:v>34488</c:v>
                </c:pt>
                <c:pt idx="479">
                  <c:v>28320</c:v>
                </c:pt>
                <c:pt idx="480">
                  <c:v>30303</c:v>
                </c:pt>
                <c:pt idx="481">
                  <c:v>31812</c:v>
                </c:pt>
                <c:pt idx="482">
                  <c:v>32844</c:v>
                </c:pt>
                <c:pt idx="483">
                  <c:v>31944</c:v>
                </c:pt>
                <c:pt idx="484">
                  <c:v>27160</c:v>
                </c:pt>
                <c:pt idx="485">
                  <c:v>25758</c:v>
                </c:pt>
                <c:pt idx="486">
                  <c:v>31655</c:v>
                </c:pt>
                <c:pt idx="487">
                  <c:v>23424</c:v>
                </c:pt>
                <c:pt idx="488">
                  <c:v>26406</c:v>
                </c:pt>
                <c:pt idx="489">
                  <c:v>31850</c:v>
                </c:pt>
                <c:pt idx="490">
                  <c:v>26514</c:v>
                </c:pt>
                <c:pt idx="491">
                  <c:v>30012</c:v>
                </c:pt>
                <c:pt idx="492">
                  <c:v>31552</c:v>
                </c:pt>
                <c:pt idx="493">
                  <c:v>30134</c:v>
                </c:pt>
                <c:pt idx="494">
                  <c:v>34650</c:v>
                </c:pt>
                <c:pt idx="495">
                  <c:v>23808</c:v>
                </c:pt>
                <c:pt idx="496">
                  <c:v>26341</c:v>
                </c:pt>
                <c:pt idx="497">
                  <c:v>26394</c:v>
                </c:pt>
                <c:pt idx="498">
                  <c:v>25948</c:v>
                </c:pt>
                <c:pt idx="499">
                  <c:v>29500</c:v>
                </c:pt>
                <c:pt idx="500">
                  <c:v>38577</c:v>
                </c:pt>
                <c:pt idx="501">
                  <c:v>31626</c:v>
                </c:pt>
                <c:pt idx="502">
                  <c:v>31186</c:v>
                </c:pt>
                <c:pt idx="503">
                  <c:v>27216</c:v>
                </c:pt>
                <c:pt idx="504">
                  <c:v>29290</c:v>
                </c:pt>
                <c:pt idx="505">
                  <c:v>31372</c:v>
                </c:pt>
                <c:pt idx="506">
                  <c:v>35490</c:v>
                </c:pt>
                <c:pt idx="507">
                  <c:v>27940</c:v>
                </c:pt>
                <c:pt idx="508">
                  <c:v>32576</c:v>
                </c:pt>
                <c:pt idx="509">
                  <c:v>36210</c:v>
                </c:pt>
                <c:pt idx="510">
                  <c:v>35259</c:v>
                </c:pt>
                <c:pt idx="511">
                  <c:v>25600</c:v>
                </c:pt>
                <c:pt idx="512">
                  <c:v>33345</c:v>
                </c:pt>
                <c:pt idx="513">
                  <c:v>37522</c:v>
                </c:pt>
                <c:pt idx="514">
                  <c:v>33990</c:v>
                </c:pt>
                <c:pt idx="515">
                  <c:v>35604</c:v>
                </c:pt>
                <c:pt idx="516">
                  <c:v>30503</c:v>
                </c:pt>
                <c:pt idx="517">
                  <c:v>31598</c:v>
                </c:pt>
                <c:pt idx="518">
                  <c:v>30621</c:v>
                </c:pt>
                <c:pt idx="519">
                  <c:v>35360</c:v>
                </c:pt>
                <c:pt idx="520">
                  <c:v>37512</c:v>
                </c:pt>
                <c:pt idx="521">
                  <c:v>24534</c:v>
                </c:pt>
                <c:pt idx="522">
                  <c:v>29811</c:v>
                </c:pt>
                <c:pt idx="523">
                  <c:v>31964</c:v>
                </c:pt>
                <c:pt idx="524">
                  <c:v>28875</c:v>
                </c:pt>
                <c:pt idx="525">
                  <c:v>34190</c:v>
                </c:pt>
                <c:pt idx="526">
                  <c:v>24242</c:v>
                </c:pt>
                <c:pt idx="527">
                  <c:v>32208</c:v>
                </c:pt>
                <c:pt idx="528">
                  <c:v>31211</c:v>
                </c:pt>
                <c:pt idx="529">
                  <c:v>35510</c:v>
                </c:pt>
                <c:pt idx="530">
                  <c:v>29736</c:v>
                </c:pt>
                <c:pt idx="531">
                  <c:v>32984</c:v>
                </c:pt>
                <c:pt idx="532">
                  <c:v>24518</c:v>
                </c:pt>
                <c:pt idx="533">
                  <c:v>29904</c:v>
                </c:pt>
                <c:pt idx="534">
                  <c:v>26215</c:v>
                </c:pt>
                <c:pt idx="535">
                  <c:v>30016</c:v>
                </c:pt>
                <c:pt idx="536">
                  <c:v>31146</c:v>
                </c:pt>
                <c:pt idx="537">
                  <c:v>21520</c:v>
                </c:pt>
                <c:pt idx="538">
                  <c:v>30723</c:v>
                </c:pt>
                <c:pt idx="539">
                  <c:v>31320</c:v>
                </c:pt>
                <c:pt idx="540">
                  <c:v>35165</c:v>
                </c:pt>
                <c:pt idx="541">
                  <c:v>28184</c:v>
                </c:pt>
                <c:pt idx="542">
                  <c:v>34209</c:v>
                </c:pt>
                <c:pt idx="543">
                  <c:v>29376</c:v>
                </c:pt>
                <c:pt idx="544">
                  <c:v>29430</c:v>
                </c:pt>
                <c:pt idx="545">
                  <c:v>30576</c:v>
                </c:pt>
                <c:pt idx="546">
                  <c:v>34461</c:v>
                </c:pt>
                <c:pt idx="547">
                  <c:v>32880</c:v>
                </c:pt>
                <c:pt idx="548">
                  <c:v>34587</c:v>
                </c:pt>
                <c:pt idx="549">
                  <c:v>31350</c:v>
                </c:pt>
                <c:pt idx="550">
                  <c:v>31407</c:v>
                </c:pt>
                <c:pt idx="551">
                  <c:v>34224</c:v>
                </c:pt>
                <c:pt idx="552">
                  <c:v>32074</c:v>
                </c:pt>
                <c:pt idx="553">
                  <c:v>28808</c:v>
                </c:pt>
                <c:pt idx="554">
                  <c:v>29415</c:v>
                </c:pt>
                <c:pt idx="555">
                  <c:v>27800</c:v>
                </c:pt>
                <c:pt idx="556">
                  <c:v>35648</c:v>
                </c:pt>
                <c:pt idx="557">
                  <c:v>26226</c:v>
                </c:pt>
                <c:pt idx="558">
                  <c:v>32422</c:v>
                </c:pt>
                <c:pt idx="559">
                  <c:v>29680</c:v>
                </c:pt>
                <c:pt idx="560">
                  <c:v>33099</c:v>
                </c:pt>
                <c:pt idx="561">
                  <c:v>38216</c:v>
                </c:pt>
                <c:pt idx="562">
                  <c:v>38847</c:v>
                </c:pt>
                <c:pt idx="563">
                  <c:v>27072</c:v>
                </c:pt>
                <c:pt idx="564">
                  <c:v>32205</c:v>
                </c:pt>
                <c:pt idx="565">
                  <c:v>34526</c:v>
                </c:pt>
                <c:pt idx="566">
                  <c:v>36288</c:v>
                </c:pt>
                <c:pt idx="567">
                  <c:v>31808</c:v>
                </c:pt>
                <c:pt idx="568">
                  <c:v>32433</c:v>
                </c:pt>
                <c:pt idx="569">
                  <c:v>37050</c:v>
                </c:pt>
                <c:pt idx="570">
                  <c:v>34831</c:v>
                </c:pt>
                <c:pt idx="571">
                  <c:v>24596</c:v>
                </c:pt>
                <c:pt idx="572">
                  <c:v>33234</c:v>
                </c:pt>
                <c:pt idx="573">
                  <c:v>34440</c:v>
                </c:pt>
                <c:pt idx="574">
                  <c:v>32775</c:v>
                </c:pt>
                <c:pt idx="575">
                  <c:v>38592</c:v>
                </c:pt>
                <c:pt idx="576">
                  <c:v>32889</c:v>
                </c:pt>
                <c:pt idx="577">
                  <c:v>30056</c:v>
                </c:pt>
                <c:pt idx="578">
                  <c:v>33582</c:v>
                </c:pt>
                <c:pt idx="579">
                  <c:v>29580</c:v>
                </c:pt>
                <c:pt idx="580">
                  <c:v>33698</c:v>
                </c:pt>
                <c:pt idx="581">
                  <c:v>35502</c:v>
                </c:pt>
                <c:pt idx="582">
                  <c:v>29733</c:v>
                </c:pt>
                <c:pt idx="583">
                  <c:v>32120</c:v>
                </c:pt>
                <c:pt idx="584">
                  <c:v>25740</c:v>
                </c:pt>
                <c:pt idx="585">
                  <c:v>31644</c:v>
                </c:pt>
                <c:pt idx="586">
                  <c:v>31698</c:v>
                </c:pt>
                <c:pt idx="587">
                  <c:v>34692</c:v>
                </c:pt>
                <c:pt idx="588">
                  <c:v>35929</c:v>
                </c:pt>
                <c:pt idx="589">
                  <c:v>28320</c:v>
                </c:pt>
                <c:pt idx="590">
                  <c:v>39597</c:v>
                </c:pt>
                <c:pt idx="591">
                  <c:v>26048</c:v>
                </c:pt>
                <c:pt idx="592">
                  <c:v>32022</c:v>
                </c:pt>
                <c:pt idx="593">
                  <c:v>32670</c:v>
                </c:pt>
                <c:pt idx="594">
                  <c:v>29750</c:v>
                </c:pt>
                <c:pt idx="595">
                  <c:v>34568</c:v>
                </c:pt>
                <c:pt idx="596">
                  <c:v>22686</c:v>
                </c:pt>
                <c:pt idx="597">
                  <c:v>38272</c:v>
                </c:pt>
                <c:pt idx="598">
                  <c:v>35940</c:v>
                </c:pt>
                <c:pt idx="599">
                  <c:v>37200</c:v>
                </c:pt>
                <c:pt idx="600">
                  <c:v>42671</c:v>
                </c:pt>
                <c:pt idx="601">
                  <c:v>36722</c:v>
                </c:pt>
                <c:pt idx="602">
                  <c:v>20502</c:v>
                </c:pt>
                <c:pt idx="603">
                  <c:v>32616</c:v>
                </c:pt>
                <c:pt idx="604">
                  <c:v>27225</c:v>
                </c:pt>
                <c:pt idx="605">
                  <c:v>36966</c:v>
                </c:pt>
                <c:pt idx="606">
                  <c:v>31564</c:v>
                </c:pt>
                <c:pt idx="607">
                  <c:v>29184</c:v>
                </c:pt>
                <c:pt idx="608">
                  <c:v>32277</c:v>
                </c:pt>
                <c:pt idx="609">
                  <c:v>21350</c:v>
                </c:pt>
                <c:pt idx="610">
                  <c:v>39715</c:v>
                </c:pt>
                <c:pt idx="611">
                  <c:v>29376</c:v>
                </c:pt>
                <c:pt idx="612">
                  <c:v>35554</c:v>
                </c:pt>
                <c:pt idx="613">
                  <c:v>37454</c:v>
                </c:pt>
                <c:pt idx="614">
                  <c:v>35670</c:v>
                </c:pt>
                <c:pt idx="615">
                  <c:v>40656</c:v>
                </c:pt>
                <c:pt idx="616">
                  <c:v>30850</c:v>
                </c:pt>
                <c:pt idx="617">
                  <c:v>30282</c:v>
                </c:pt>
                <c:pt idx="618">
                  <c:v>28474</c:v>
                </c:pt>
                <c:pt idx="619">
                  <c:v>35340</c:v>
                </c:pt>
                <c:pt idx="620">
                  <c:v>28566</c:v>
                </c:pt>
                <c:pt idx="621">
                  <c:v>26124</c:v>
                </c:pt>
                <c:pt idx="622">
                  <c:v>41741</c:v>
                </c:pt>
                <c:pt idx="623">
                  <c:v>31200</c:v>
                </c:pt>
                <c:pt idx="624">
                  <c:v>31250</c:v>
                </c:pt>
                <c:pt idx="625">
                  <c:v>32552</c:v>
                </c:pt>
                <c:pt idx="626">
                  <c:v>30096</c:v>
                </c:pt>
                <c:pt idx="627">
                  <c:v>32028</c:v>
                </c:pt>
                <c:pt idx="628">
                  <c:v>33966</c:v>
                </c:pt>
                <c:pt idx="629">
                  <c:v>30240</c:v>
                </c:pt>
                <c:pt idx="630">
                  <c:v>40384</c:v>
                </c:pt>
                <c:pt idx="631">
                  <c:v>26544</c:v>
                </c:pt>
                <c:pt idx="632">
                  <c:v>27219</c:v>
                </c:pt>
                <c:pt idx="633">
                  <c:v>37406</c:v>
                </c:pt>
                <c:pt idx="634">
                  <c:v>45720</c:v>
                </c:pt>
                <c:pt idx="635">
                  <c:v>26712</c:v>
                </c:pt>
                <c:pt idx="636">
                  <c:v>38220</c:v>
                </c:pt>
                <c:pt idx="637">
                  <c:v>36366</c:v>
                </c:pt>
                <c:pt idx="638">
                  <c:v>32589</c:v>
                </c:pt>
                <c:pt idx="639">
                  <c:v>37760</c:v>
                </c:pt>
                <c:pt idx="640">
                  <c:v>36537</c:v>
                </c:pt>
                <c:pt idx="641">
                  <c:v>34026</c:v>
                </c:pt>
                <c:pt idx="642">
                  <c:v>31507</c:v>
                </c:pt>
                <c:pt idx="643">
                  <c:v>35420</c:v>
                </c:pt>
                <c:pt idx="644">
                  <c:v>32895</c:v>
                </c:pt>
                <c:pt idx="645">
                  <c:v>31008</c:v>
                </c:pt>
                <c:pt idx="646">
                  <c:v>36879</c:v>
                </c:pt>
                <c:pt idx="647">
                  <c:v>35640</c:v>
                </c:pt>
                <c:pt idx="648">
                  <c:v>35695</c:v>
                </c:pt>
                <c:pt idx="649">
                  <c:v>39000</c:v>
                </c:pt>
                <c:pt idx="650">
                  <c:v>33201</c:v>
                </c:pt>
                <c:pt idx="651">
                  <c:v>30644</c:v>
                </c:pt>
                <c:pt idx="652">
                  <c:v>37221</c:v>
                </c:pt>
                <c:pt idx="653">
                  <c:v>33354</c:v>
                </c:pt>
                <c:pt idx="654">
                  <c:v>26200</c:v>
                </c:pt>
                <c:pt idx="655">
                  <c:v>22960</c:v>
                </c:pt>
                <c:pt idx="656">
                  <c:v>42048</c:v>
                </c:pt>
                <c:pt idx="657">
                  <c:v>26320</c:v>
                </c:pt>
                <c:pt idx="658">
                  <c:v>37563</c:v>
                </c:pt>
                <c:pt idx="659">
                  <c:v>35640</c:v>
                </c:pt>
                <c:pt idx="660">
                  <c:v>38338</c:v>
                </c:pt>
                <c:pt idx="661">
                  <c:v>33762</c:v>
                </c:pt>
                <c:pt idx="662">
                  <c:v>37128</c:v>
                </c:pt>
                <c:pt idx="663">
                  <c:v>29880</c:v>
                </c:pt>
                <c:pt idx="664">
                  <c:v>30590</c:v>
                </c:pt>
                <c:pt idx="665">
                  <c:v>33966</c:v>
                </c:pt>
                <c:pt idx="666">
                  <c:v>34017</c:v>
                </c:pt>
                <c:pt idx="667">
                  <c:v>27388</c:v>
                </c:pt>
                <c:pt idx="668">
                  <c:v>32112</c:v>
                </c:pt>
                <c:pt idx="669">
                  <c:v>35510</c:v>
                </c:pt>
                <c:pt idx="670">
                  <c:v>44286</c:v>
                </c:pt>
                <c:pt idx="671">
                  <c:v>33600</c:v>
                </c:pt>
                <c:pt idx="672">
                  <c:v>34996</c:v>
                </c:pt>
                <c:pt idx="673">
                  <c:v>35722</c:v>
                </c:pt>
                <c:pt idx="674">
                  <c:v>37125</c:v>
                </c:pt>
                <c:pt idx="675">
                  <c:v>31772</c:v>
                </c:pt>
                <c:pt idx="676">
                  <c:v>39943</c:v>
                </c:pt>
                <c:pt idx="677">
                  <c:v>27798</c:v>
                </c:pt>
                <c:pt idx="678">
                  <c:v>38024</c:v>
                </c:pt>
                <c:pt idx="679">
                  <c:v>38080</c:v>
                </c:pt>
                <c:pt idx="680">
                  <c:v>42222</c:v>
                </c:pt>
                <c:pt idx="681">
                  <c:v>36828</c:v>
                </c:pt>
                <c:pt idx="682">
                  <c:v>34150</c:v>
                </c:pt>
                <c:pt idx="683">
                  <c:v>40356</c:v>
                </c:pt>
                <c:pt idx="684">
                  <c:v>35620</c:v>
                </c:pt>
                <c:pt idx="685">
                  <c:v>26068</c:v>
                </c:pt>
                <c:pt idx="686">
                  <c:v>45342</c:v>
                </c:pt>
                <c:pt idx="687">
                  <c:v>41280</c:v>
                </c:pt>
                <c:pt idx="688">
                  <c:v>39273</c:v>
                </c:pt>
                <c:pt idx="689">
                  <c:v>35880</c:v>
                </c:pt>
                <c:pt idx="690">
                  <c:v>33168</c:v>
                </c:pt>
                <c:pt idx="691">
                  <c:v>29064</c:v>
                </c:pt>
                <c:pt idx="692">
                  <c:v>34650</c:v>
                </c:pt>
                <c:pt idx="693">
                  <c:v>36088</c:v>
                </c:pt>
                <c:pt idx="694">
                  <c:v>29885</c:v>
                </c:pt>
                <c:pt idx="695">
                  <c:v>25056</c:v>
                </c:pt>
                <c:pt idx="696">
                  <c:v>32062</c:v>
                </c:pt>
                <c:pt idx="697">
                  <c:v>33504</c:v>
                </c:pt>
                <c:pt idx="698">
                  <c:v>32154</c:v>
                </c:pt>
                <c:pt idx="699">
                  <c:v>35000</c:v>
                </c:pt>
                <c:pt idx="700">
                  <c:v>35050</c:v>
                </c:pt>
                <c:pt idx="701">
                  <c:v>31590</c:v>
                </c:pt>
                <c:pt idx="702">
                  <c:v>30932</c:v>
                </c:pt>
                <c:pt idx="703">
                  <c:v>33088</c:v>
                </c:pt>
                <c:pt idx="704">
                  <c:v>27495</c:v>
                </c:pt>
                <c:pt idx="705">
                  <c:v>38830</c:v>
                </c:pt>
                <c:pt idx="706">
                  <c:v>32522</c:v>
                </c:pt>
                <c:pt idx="707">
                  <c:v>29028</c:v>
                </c:pt>
                <c:pt idx="708">
                  <c:v>38286</c:v>
                </c:pt>
                <c:pt idx="709">
                  <c:v>39050</c:v>
                </c:pt>
                <c:pt idx="710">
                  <c:v>36261</c:v>
                </c:pt>
                <c:pt idx="711">
                  <c:v>30616</c:v>
                </c:pt>
                <c:pt idx="712">
                  <c:v>40641</c:v>
                </c:pt>
                <c:pt idx="713">
                  <c:v>34272</c:v>
                </c:pt>
                <c:pt idx="714">
                  <c:v>30745</c:v>
                </c:pt>
                <c:pt idx="715">
                  <c:v>30072</c:v>
                </c:pt>
                <c:pt idx="716">
                  <c:v>30114</c:v>
                </c:pt>
                <c:pt idx="717">
                  <c:v>38054</c:v>
                </c:pt>
                <c:pt idx="718">
                  <c:v>38107</c:v>
                </c:pt>
                <c:pt idx="719">
                  <c:v>41040</c:v>
                </c:pt>
                <c:pt idx="720">
                  <c:v>31003</c:v>
                </c:pt>
                <c:pt idx="721">
                  <c:v>32490</c:v>
                </c:pt>
                <c:pt idx="722">
                  <c:v>42657</c:v>
                </c:pt>
                <c:pt idx="723">
                  <c:v>43440</c:v>
                </c:pt>
                <c:pt idx="724">
                  <c:v>37700</c:v>
                </c:pt>
                <c:pt idx="725">
                  <c:v>26862</c:v>
                </c:pt>
                <c:pt idx="726">
                  <c:v>32715</c:v>
                </c:pt>
                <c:pt idx="727">
                  <c:v>24752</c:v>
                </c:pt>
                <c:pt idx="728">
                  <c:v>38637</c:v>
                </c:pt>
                <c:pt idx="729">
                  <c:v>34310</c:v>
                </c:pt>
                <c:pt idx="730">
                  <c:v>43860</c:v>
                </c:pt>
                <c:pt idx="731">
                  <c:v>34404</c:v>
                </c:pt>
                <c:pt idx="732">
                  <c:v>32252</c:v>
                </c:pt>
                <c:pt idx="733">
                  <c:v>28626</c:v>
                </c:pt>
                <c:pt idx="734">
                  <c:v>26460</c:v>
                </c:pt>
                <c:pt idx="735">
                  <c:v>36800</c:v>
                </c:pt>
                <c:pt idx="736">
                  <c:v>39061</c:v>
                </c:pt>
                <c:pt idx="737">
                  <c:v>30258</c:v>
                </c:pt>
                <c:pt idx="738">
                  <c:v>37689</c:v>
                </c:pt>
                <c:pt idx="739">
                  <c:v>45140</c:v>
                </c:pt>
                <c:pt idx="740">
                  <c:v>33345</c:v>
                </c:pt>
                <c:pt idx="741">
                  <c:v>34132</c:v>
                </c:pt>
                <c:pt idx="742">
                  <c:v>46066</c:v>
                </c:pt>
                <c:pt idx="743">
                  <c:v>37200</c:v>
                </c:pt>
                <c:pt idx="744">
                  <c:v>33525</c:v>
                </c:pt>
                <c:pt idx="745">
                  <c:v>34316</c:v>
                </c:pt>
                <c:pt idx="746">
                  <c:v>26892</c:v>
                </c:pt>
                <c:pt idx="747">
                  <c:v>31416</c:v>
                </c:pt>
                <c:pt idx="748">
                  <c:v>38948</c:v>
                </c:pt>
                <c:pt idx="749">
                  <c:v>46500</c:v>
                </c:pt>
                <c:pt idx="750">
                  <c:v>27036</c:v>
                </c:pt>
                <c:pt idx="751">
                  <c:v>30832</c:v>
                </c:pt>
                <c:pt idx="752">
                  <c:v>27108</c:v>
                </c:pt>
                <c:pt idx="753">
                  <c:v>31668</c:v>
                </c:pt>
                <c:pt idx="754">
                  <c:v>36995</c:v>
                </c:pt>
                <c:pt idx="755">
                  <c:v>32508</c:v>
                </c:pt>
                <c:pt idx="756">
                  <c:v>34065</c:v>
                </c:pt>
                <c:pt idx="757">
                  <c:v>32594</c:v>
                </c:pt>
                <c:pt idx="758">
                  <c:v>37950</c:v>
                </c:pt>
                <c:pt idx="759">
                  <c:v>44080</c:v>
                </c:pt>
                <c:pt idx="760">
                  <c:v>38050</c:v>
                </c:pt>
                <c:pt idx="761">
                  <c:v>36576</c:v>
                </c:pt>
                <c:pt idx="762">
                  <c:v>30520</c:v>
                </c:pt>
                <c:pt idx="763">
                  <c:v>30560</c:v>
                </c:pt>
                <c:pt idx="764">
                  <c:v>40545</c:v>
                </c:pt>
                <c:pt idx="765">
                  <c:v>38300</c:v>
                </c:pt>
                <c:pt idx="766">
                  <c:v>34515</c:v>
                </c:pt>
                <c:pt idx="767">
                  <c:v>33024</c:v>
                </c:pt>
                <c:pt idx="768">
                  <c:v>34605</c:v>
                </c:pt>
                <c:pt idx="769">
                  <c:v>30030</c:v>
                </c:pt>
                <c:pt idx="770">
                  <c:v>33924</c:v>
                </c:pt>
                <c:pt idx="771">
                  <c:v>34740</c:v>
                </c:pt>
                <c:pt idx="772">
                  <c:v>34785</c:v>
                </c:pt>
                <c:pt idx="773">
                  <c:v>34830</c:v>
                </c:pt>
                <c:pt idx="774">
                  <c:v>32550</c:v>
                </c:pt>
                <c:pt idx="775">
                  <c:v>41128</c:v>
                </c:pt>
                <c:pt idx="776">
                  <c:v>38073</c:v>
                </c:pt>
                <c:pt idx="777">
                  <c:v>42790</c:v>
                </c:pt>
                <c:pt idx="778">
                  <c:v>35834</c:v>
                </c:pt>
                <c:pt idx="779">
                  <c:v>31980</c:v>
                </c:pt>
                <c:pt idx="780">
                  <c:v>28116</c:v>
                </c:pt>
                <c:pt idx="781">
                  <c:v>33626</c:v>
                </c:pt>
                <c:pt idx="782">
                  <c:v>45414</c:v>
                </c:pt>
                <c:pt idx="783">
                  <c:v>29008</c:v>
                </c:pt>
                <c:pt idx="784">
                  <c:v>30615</c:v>
                </c:pt>
                <c:pt idx="785">
                  <c:v>40086</c:v>
                </c:pt>
                <c:pt idx="786">
                  <c:v>31480</c:v>
                </c:pt>
                <c:pt idx="787">
                  <c:v>33884</c:v>
                </c:pt>
                <c:pt idx="788">
                  <c:v>32349</c:v>
                </c:pt>
                <c:pt idx="789">
                  <c:v>37130</c:v>
                </c:pt>
                <c:pt idx="790">
                  <c:v>41923</c:v>
                </c:pt>
                <c:pt idx="791">
                  <c:v>31680</c:v>
                </c:pt>
                <c:pt idx="792">
                  <c:v>45201</c:v>
                </c:pt>
                <c:pt idx="793">
                  <c:v>34142</c:v>
                </c:pt>
                <c:pt idx="794">
                  <c:v>29415</c:v>
                </c:pt>
                <c:pt idx="795">
                  <c:v>36616</c:v>
                </c:pt>
                <c:pt idx="796">
                  <c:v>54993</c:v>
                </c:pt>
                <c:pt idx="797">
                  <c:v>39102</c:v>
                </c:pt>
                <c:pt idx="798">
                  <c:v>30362</c:v>
                </c:pt>
                <c:pt idx="799">
                  <c:v>35200</c:v>
                </c:pt>
                <c:pt idx="800">
                  <c:v>32040</c:v>
                </c:pt>
                <c:pt idx="801">
                  <c:v>26466</c:v>
                </c:pt>
                <c:pt idx="802">
                  <c:v>30514</c:v>
                </c:pt>
                <c:pt idx="803">
                  <c:v>31356</c:v>
                </c:pt>
                <c:pt idx="804">
                  <c:v>40250</c:v>
                </c:pt>
                <c:pt idx="805">
                  <c:v>30628</c:v>
                </c:pt>
                <c:pt idx="806">
                  <c:v>40350</c:v>
                </c:pt>
                <c:pt idx="807">
                  <c:v>32320</c:v>
                </c:pt>
                <c:pt idx="808">
                  <c:v>32360</c:v>
                </c:pt>
                <c:pt idx="809">
                  <c:v>28350</c:v>
                </c:pt>
                <c:pt idx="810">
                  <c:v>31629</c:v>
                </c:pt>
                <c:pt idx="811">
                  <c:v>35728</c:v>
                </c:pt>
                <c:pt idx="812">
                  <c:v>47967</c:v>
                </c:pt>
                <c:pt idx="813">
                  <c:v>39886</c:v>
                </c:pt>
                <c:pt idx="814">
                  <c:v>31785</c:v>
                </c:pt>
                <c:pt idx="815">
                  <c:v>45696</c:v>
                </c:pt>
                <c:pt idx="816">
                  <c:v>40033</c:v>
                </c:pt>
                <c:pt idx="817">
                  <c:v>35992</c:v>
                </c:pt>
                <c:pt idx="818">
                  <c:v>45045</c:v>
                </c:pt>
                <c:pt idx="819">
                  <c:v>49200</c:v>
                </c:pt>
                <c:pt idx="820">
                  <c:v>34482</c:v>
                </c:pt>
                <c:pt idx="821">
                  <c:v>36990</c:v>
                </c:pt>
                <c:pt idx="822">
                  <c:v>29628</c:v>
                </c:pt>
                <c:pt idx="823">
                  <c:v>37080</c:v>
                </c:pt>
                <c:pt idx="824">
                  <c:v>34650</c:v>
                </c:pt>
                <c:pt idx="825">
                  <c:v>36344</c:v>
                </c:pt>
                <c:pt idx="826">
                  <c:v>50447</c:v>
                </c:pt>
                <c:pt idx="827">
                  <c:v>38916</c:v>
                </c:pt>
                <c:pt idx="828">
                  <c:v>30673</c:v>
                </c:pt>
                <c:pt idx="829">
                  <c:v>38180</c:v>
                </c:pt>
                <c:pt idx="830">
                  <c:v>39888</c:v>
                </c:pt>
                <c:pt idx="831">
                  <c:v>38272</c:v>
                </c:pt>
                <c:pt idx="832">
                  <c:v>35819</c:v>
                </c:pt>
                <c:pt idx="833">
                  <c:v>42534</c:v>
                </c:pt>
                <c:pt idx="834">
                  <c:v>38410</c:v>
                </c:pt>
                <c:pt idx="835">
                  <c:v>36784</c:v>
                </c:pt>
                <c:pt idx="836">
                  <c:v>41013</c:v>
                </c:pt>
                <c:pt idx="837">
                  <c:v>36872</c:v>
                </c:pt>
                <c:pt idx="838">
                  <c:v>37755</c:v>
                </c:pt>
                <c:pt idx="839">
                  <c:v>36960</c:v>
                </c:pt>
                <c:pt idx="840">
                  <c:v>42050</c:v>
                </c:pt>
                <c:pt idx="841">
                  <c:v>42100</c:v>
                </c:pt>
                <c:pt idx="842">
                  <c:v>34563</c:v>
                </c:pt>
                <c:pt idx="843">
                  <c:v>33760</c:v>
                </c:pt>
                <c:pt idx="844">
                  <c:v>38870</c:v>
                </c:pt>
                <c:pt idx="845">
                  <c:v>28764</c:v>
                </c:pt>
                <c:pt idx="846">
                  <c:v>26257</c:v>
                </c:pt>
                <c:pt idx="847">
                  <c:v>41552</c:v>
                </c:pt>
                <c:pt idx="848">
                  <c:v>42450</c:v>
                </c:pt>
                <c:pt idx="849">
                  <c:v>43350</c:v>
                </c:pt>
                <c:pt idx="850">
                  <c:v>36593</c:v>
                </c:pt>
                <c:pt idx="851">
                  <c:v>45156</c:v>
                </c:pt>
                <c:pt idx="852">
                  <c:v>32414</c:v>
                </c:pt>
                <c:pt idx="853">
                  <c:v>37576</c:v>
                </c:pt>
                <c:pt idx="854">
                  <c:v>43605</c:v>
                </c:pt>
                <c:pt idx="855">
                  <c:v>34240</c:v>
                </c:pt>
                <c:pt idx="856">
                  <c:v>40279</c:v>
                </c:pt>
                <c:pt idx="857">
                  <c:v>33462</c:v>
                </c:pt>
                <c:pt idx="858">
                  <c:v>34360</c:v>
                </c:pt>
                <c:pt idx="859">
                  <c:v>39560</c:v>
                </c:pt>
                <c:pt idx="860">
                  <c:v>43050</c:v>
                </c:pt>
                <c:pt idx="861">
                  <c:v>36204</c:v>
                </c:pt>
                <c:pt idx="862">
                  <c:v>49191</c:v>
                </c:pt>
                <c:pt idx="863">
                  <c:v>55296</c:v>
                </c:pt>
                <c:pt idx="864">
                  <c:v>38925</c:v>
                </c:pt>
                <c:pt idx="865">
                  <c:v>28578</c:v>
                </c:pt>
                <c:pt idx="866">
                  <c:v>35547</c:v>
                </c:pt>
                <c:pt idx="867">
                  <c:v>37324</c:v>
                </c:pt>
                <c:pt idx="868">
                  <c:v>37367</c:v>
                </c:pt>
                <c:pt idx="869">
                  <c:v>37410</c:v>
                </c:pt>
                <c:pt idx="870">
                  <c:v>25259</c:v>
                </c:pt>
                <c:pt idx="871">
                  <c:v>34880</c:v>
                </c:pt>
                <c:pt idx="872">
                  <c:v>38412</c:v>
                </c:pt>
                <c:pt idx="873">
                  <c:v>34960</c:v>
                </c:pt>
                <c:pt idx="874">
                  <c:v>40250</c:v>
                </c:pt>
                <c:pt idx="875">
                  <c:v>39420</c:v>
                </c:pt>
                <c:pt idx="876">
                  <c:v>36834</c:v>
                </c:pt>
                <c:pt idx="877">
                  <c:v>37754</c:v>
                </c:pt>
                <c:pt idx="878">
                  <c:v>30765</c:v>
                </c:pt>
                <c:pt idx="879">
                  <c:v>43120</c:v>
                </c:pt>
                <c:pt idx="880">
                  <c:v>35240</c:v>
                </c:pt>
                <c:pt idx="881">
                  <c:v>34398</c:v>
                </c:pt>
                <c:pt idx="882">
                  <c:v>48565</c:v>
                </c:pt>
                <c:pt idx="883">
                  <c:v>44200</c:v>
                </c:pt>
                <c:pt idx="884">
                  <c:v>36285</c:v>
                </c:pt>
                <c:pt idx="885">
                  <c:v>29238</c:v>
                </c:pt>
                <c:pt idx="886">
                  <c:v>36367</c:v>
                </c:pt>
                <c:pt idx="887">
                  <c:v>36408</c:v>
                </c:pt>
                <c:pt idx="888">
                  <c:v>36449</c:v>
                </c:pt>
                <c:pt idx="889">
                  <c:v>40050</c:v>
                </c:pt>
                <c:pt idx="890">
                  <c:v>32076</c:v>
                </c:pt>
                <c:pt idx="891">
                  <c:v>31220</c:v>
                </c:pt>
                <c:pt idx="892">
                  <c:v>31255</c:v>
                </c:pt>
                <c:pt idx="893">
                  <c:v>40230</c:v>
                </c:pt>
                <c:pt idx="894">
                  <c:v>44750</c:v>
                </c:pt>
                <c:pt idx="895">
                  <c:v>39424</c:v>
                </c:pt>
                <c:pt idx="896">
                  <c:v>39468</c:v>
                </c:pt>
                <c:pt idx="897">
                  <c:v>32328</c:v>
                </c:pt>
                <c:pt idx="898">
                  <c:v>24273</c:v>
                </c:pt>
                <c:pt idx="899">
                  <c:v>35100</c:v>
                </c:pt>
                <c:pt idx="900">
                  <c:v>31535</c:v>
                </c:pt>
                <c:pt idx="901">
                  <c:v>38786</c:v>
                </c:pt>
                <c:pt idx="902">
                  <c:v>32508</c:v>
                </c:pt>
                <c:pt idx="903">
                  <c:v>38872</c:v>
                </c:pt>
                <c:pt idx="904">
                  <c:v>24435</c:v>
                </c:pt>
                <c:pt idx="905">
                  <c:v>23556</c:v>
                </c:pt>
                <c:pt idx="906">
                  <c:v>32652</c:v>
                </c:pt>
                <c:pt idx="907">
                  <c:v>33596</c:v>
                </c:pt>
                <c:pt idx="908">
                  <c:v>28179</c:v>
                </c:pt>
                <c:pt idx="909">
                  <c:v>33670</c:v>
                </c:pt>
                <c:pt idx="910">
                  <c:v>37351</c:v>
                </c:pt>
                <c:pt idx="911">
                  <c:v>43776</c:v>
                </c:pt>
                <c:pt idx="912">
                  <c:v>41998</c:v>
                </c:pt>
                <c:pt idx="913">
                  <c:v>42958</c:v>
                </c:pt>
                <c:pt idx="914">
                  <c:v>43005</c:v>
                </c:pt>
                <c:pt idx="915">
                  <c:v>45800</c:v>
                </c:pt>
                <c:pt idx="916">
                  <c:v>44016</c:v>
                </c:pt>
                <c:pt idx="917">
                  <c:v>27540</c:v>
                </c:pt>
                <c:pt idx="918">
                  <c:v>41355</c:v>
                </c:pt>
                <c:pt idx="919">
                  <c:v>40480</c:v>
                </c:pt>
                <c:pt idx="920">
                  <c:v>35919</c:v>
                </c:pt>
                <c:pt idx="921">
                  <c:v>38724</c:v>
                </c:pt>
                <c:pt idx="922">
                  <c:v>32305</c:v>
                </c:pt>
                <c:pt idx="923">
                  <c:v>38808</c:v>
                </c:pt>
                <c:pt idx="924">
                  <c:v>37000</c:v>
                </c:pt>
                <c:pt idx="925">
                  <c:v>41670</c:v>
                </c:pt>
                <c:pt idx="926">
                  <c:v>41715</c:v>
                </c:pt>
                <c:pt idx="927">
                  <c:v>53824</c:v>
                </c:pt>
                <c:pt idx="928">
                  <c:v>31586</c:v>
                </c:pt>
                <c:pt idx="929">
                  <c:v>40920</c:v>
                </c:pt>
                <c:pt idx="930">
                  <c:v>28861</c:v>
                </c:pt>
                <c:pt idx="931">
                  <c:v>41008</c:v>
                </c:pt>
                <c:pt idx="932">
                  <c:v>27057</c:v>
                </c:pt>
                <c:pt idx="933">
                  <c:v>42964</c:v>
                </c:pt>
                <c:pt idx="934">
                  <c:v>37400</c:v>
                </c:pt>
                <c:pt idx="935">
                  <c:v>40248</c:v>
                </c:pt>
                <c:pt idx="936">
                  <c:v>36543</c:v>
                </c:pt>
                <c:pt idx="937">
                  <c:v>33768</c:v>
                </c:pt>
                <c:pt idx="938">
                  <c:v>30987</c:v>
                </c:pt>
                <c:pt idx="939">
                  <c:v>40420</c:v>
                </c:pt>
                <c:pt idx="940">
                  <c:v>29171</c:v>
                </c:pt>
                <c:pt idx="941">
                  <c:v>45216</c:v>
                </c:pt>
                <c:pt idx="942">
                  <c:v>39606</c:v>
                </c:pt>
                <c:pt idx="943">
                  <c:v>28320</c:v>
                </c:pt>
                <c:pt idx="944">
                  <c:v>36855</c:v>
                </c:pt>
                <c:pt idx="945">
                  <c:v>44462</c:v>
                </c:pt>
                <c:pt idx="946">
                  <c:v>36933</c:v>
                </c:pt>
                <c:pt idx="947">
                  <c:v>40764</c:v>
                </c:pt>
                <c:pt idx="948">
                  <c:v>36062</c:v>
                </c:pt>
                <c:pt idx="949">
                  <c:v>32300</c:v>
                </c:pt>
                <c:pt idx="950">
                  <c:v>39942</c:v>
                </c:pt>
                <c:pt idx="951">
                  <c:v>30464</c:v>
                </c:pt>
                <c:pt idx="952">
                  <c:v>40026</c:v>
                </c:pt>
                <c:pt idx="953">
                  <c:v>35298</c:v>
                </c:pt>
                <c:pt idx="954">
                  <c:v>32470</c:v>
                </c:pt>
                <c:pt idx="955">
                  <c:v>41108</c:v>
                </c:pt>
                <c:pt idx="956">
                  <c:v>37323</c:v>
                </c:pt>
                <c:pt idx="957">
                  <c:v>33530</c:v>
                </c:pt>
                <c:pt idx="958">
                  <c:v>36442</c:v>
                </c:pt>
                <c:pt idx="959">
                  <c:v>29760</c:v>
                </c:pt>
                <c:pt idx="960">
                  <c:v>27869</c:v>
                </c:pt>
                <c:pt idx="961">
                  <c:v>45214</c:v>
                </c:pt>
                <c:pt idx="962">
                  <c:v>35631</c:v>
                </c:pt>
                <c:pt idx="963">
                  <c:v>36632</c:v>
                </c:pt>
                <c:pt idx="964">
                  <c:v>27020</c:v>
                </c:pt>
                <c:pt idx="965">
                  <c:v>40572</c:v>
                </c:pt>
                <c:pt idx="966">
                  <c:v>36746</c:v>
                </c:pt>
                <c:pt idx="967">
                  <c:v>35816</c:v>
                </c:pt>
                <c:pt idx="968">
                  <c:v>37791</c:v>
                </c:pt>
                <c:pt idx="969">
                  <c:v>32980</c:v>
                </c:pt>
                <c:pt idx="970">
                  <c:v>36898</c:v>
                </c:pt>
                <c:pt idx="971">
                  <c:v>36936</c:v>
                </c:pt>
                <c:pt idx="972">
                  <c:v>36974</c:v>
                </c:pt>
                <c:pt idx="973">
                  <c:v>37012</c:v>
                </c:pt>
                <c:pt idx="974">
                  <c:v>34125</c:v>
                </c:pt>
                <c:pt idx="975">
                  <c:v>27328</c:v>
                </c:pt>
                <c:pt idx="976">
                  <c:v>42011</c:v>
                </c:pt>
                <c:pt idx="977">
                  <c:v>38142</c:v>
                </c:pt>
                <c:pt idx="978">
                  <c:v>37202</c:v>
                </c:pt>
                <c:pt idx="979">
                  <c:v>45080</c:v>
                </c:pt>
                <c:pt idx="980">
                  <c:v>35316</c:v>
                </c:pt>
                <c:pt idx="981">
                  <c:v>34370</c:v>
                </c:pt>
                <c:pt idx="982">
                  <c:v>27524</c:v>
                </c:pt>
                <c:pt idx="983">
                  <c:v>45264</c:v>
                </c:pt>
                <c:pt idx="984">
                  <c:v>34475</c:v>
                </c:pt>
                <c:pt idx="985">
                  <c:v>51272</c:v>
                </c:pt>
                <c:pt idx="986">
                  <c:v>39480</c:v>
                </c:pt>
                <c:pt idx="987">
                  <c:v>39520</c:v>
                </c:pt>
                <c:pt idx="988">
                  <c:v>29670</c:v>
                </c:pt>
                <c:pt idx="989">
                  <c:v>34650</c:v>
                </c:pt>
                <c:pt idx="990">
                  <c:v>52523</c:v>
                </c:pt>
                <c:pt idx="991">
                  <c:v>38688</c:v>
                </c:pt>
                <c:pt idx="992">
                  <c:v>31776</c:v>
                </c:pt>
                <c:pt idx="993">
                  <c:v>46718</c:v>
                </c:pt>
                <c:pt idx="994">
                  <c:v>33830</c:v>
                </c:pt>
                <c:pt idx="995">
                  <c:v>33864</c:v>
                </c:pt>
                <c:pt idx="996">
                  <c:v>29910</c:v>
                </c:pt>
                <c:pt idx="997">
                  <c:v>37924</c:v>
                </c:pt>
                <c:pt idx="998">
                  <c:v>39960</c:v>
                </c:pt>
                <c:pt idx="999">
                  <c:v>43000</c:v>
                </c:pt>
                <c:pt idx="1000">
                  <c:v>43043</c:v>
                </c:pt>
                <c:pt idx="1001">
                  <c:v>36072</c:v>
                </c:pt>
                <c:pt idx="1002">
                  <c:v>45135</c:v>
                </c:pt>
                <c:pt idx="1003">
                  <c:v>25100</c:v>
                </c:pt>
                <c:pt idx="1004">
                  <c:v>42210</c:v>
                </c:pt>
                <c:pt idx="1005">
                  <c:v>48288</c:v>
                </c:pt>
                <c:pt idx="1006">
                  <c:v>36252</c:v>
                </c:pt>
                <c:pt idx="1007">
                  <c:v>36288</c:v>
                </c:pt>
                <c:pt idx="1008">
                  <c:v>28252</c:v>
                </c:pt>
                <c:pt idx="1009">
                  <c:v>38380</c:v>
                </c:pt>
                <c:pt idx="1010">
                  <c:v>44484</c:v>
                </c:pt>
                <c:pt idx="1011">
                  <c:v>29348</c:v>
                </c:pt>
                <c:pt idx="1012">
                  <c:v>37481</c:v>
                </c:pt>
                <c:pt idx="1013">
                  <c:v>33462</c:v>
                </c:pt>
                <c:pt idx="1014">
                  <c:v>34510</c:v>
                </c:pt>
                <c:pt idx="1015">
                  <c:v>36576</c:v>
                </c:pt>
                <c:pt idx="1016">
                  <c:v>40680</c:v>
                </c:pt>
                <c:pt idx="1017">
                  <c:v>42756</c:v>
                </c:pt>
                <c:pt idx="1018">
                  <c:v>32608</c:v>
                </c:pt>
                <c:pt idx="1019">
                  <c:v>44880</c:v>
                </c:pt>
                <c:pt idx="1020">
                  <c:v>39819</c:v>
                </c:pt>
                <c:pt idx="1021">
                  <c:v>51100</c:v>
                </c:pt>
                <c:pt idx="1022">
                  <c:v>33759</c:v>
                </c:pt>
                <c:pt idx="1023">
                  <c:v>43008</c:v>
                </c:pt>
                <c:pt idx="1024">
                  <c:v>38950</c:v>
                </c:pt>
                <c:pt idx="1025">
                  <c:v>40014</c:v>
                </c:pt>
                <c:pt idx="1026">
                  <c:v>40053</c:v>
                </c:pt>
                <c:pt idx="1027">
                  <c:v>34952</c:v>
                </c:pt>
                <c:pt idx="1028">
                  <c:v>38073</c:v>
                </c:pt>
                <c:pt idx="1029">
                  <c:v>41200</c:v>
                </c:pt>
                <c:pt idx="1030">
                  <c:v>26806</c:v>
                </c:pt>
                <c:pt idx="1031">
                  <c:v>46440</c:v>
                </c:pt>
                <c:pt idx="1032">
                  <c:v>41320</c:v>
                </c:pt>
                <c:pt idx="1033">
                  <c:v>31020</c:v>
                </c:pt>
                <c:pt idx="1034">
                  <c:v>28980</c:v>
                </c:pt>
                <c:pt idx="1035">
                  <c:v>44548</c:v>
                </c:pt>
                <c:pt idx="1036">
                  <c:v>31110</c:v>
                </c:pt>
                <c:pt idx="1037">
                  <c:v>40482</c:v>
                </c:pt>
                <c:pt idx="1038">
                  <c:v>37404</c:v>
                </c:pt>
                <c:pt idx="1039">
                  <c:v>33280</c:v>
                </c:pt>
                <c:pt idx="1040">
                  <c:v>45804</c:v>
                </c:pt>
                <c:pt idx="1041">
                  <c:v>37512</c:v>
                </c:pt>
                <c:pt idx="1042">
                  <c:v>39634</c:v>
                </c:pt>
                <c:pt idx="1043">
                  <c:v>35496</c:v>
                </c:pt>
                <c:pt idx="1044">
                  <c:v>35530</c:v>
                </c:pt>
                <c:pt idx="1045">
                  <c:v>36610</c:v>
                </c:pt>
                <c:pt idx="1046">
                  <c:v>32457</c:v>
                </c:pt>
                <c:pt idx="1047">
                  <c:v>38776</c:v>
                </c:pt>
                <c:pt idx="1048">
                  <c:v>38813</c:v>
                </c:pt>
                <c:pt idx="1049">
                  <c:v>36750</c:v>
                </c:pt>
                <c:pt idx="1050">
                  <c:v>35734</c:v>
                </c:pt>
                <c:pt idx="1051">
                  <c:v>47340</c:v>
                </c:pt>
                <c:pt idx="1052">
                  <c:v>45279</c:v>
                </c:pt>
                <c:pt idx="1053">
                  <c:v>38998</c:v>
                </c:pt>
                <c:pt idx="1054">
                  <c:v>29540</c:v>
                </c:pt>
                <c:pt idx="1055">
                  <c:v>38016</c:v>
                </c:pt>
                <c:pt idx="1056">
                  <c:v>35938</c:v>
                </c:pt>
                <c:pt idx="1057">
                  <c:v>34914</c:v>
                </c:pt>
                <c:pt idx="1058">
                  <c:v>31770</c:v>
                </c:pt>
                <c:pt idx="1059">
                  <c:v>39220</c:v>
                </c:pt>
                <c:pt idx="1060">
                  <c:v>33952</c:v>
                </c:pt>
                <c:pt idx="1061">
                  <c:v>33984</c:v>
                </c:pt>
                <c:pt idx="1062">
                  <c:v>41457</c:v>
                </c:pt>
                <c:pt idx="1063">
                  <c:v>27664</c:v>
                </c:pt>
                <c:pt idx="1064">
                  <c:v>42600</c:v>
                </c:pt>
                <c:pt idx="1065">
                  <c:v>41574</c:v>
                </c:pt>
                <c:pt idx="1066">
                  <c:v>41613</c:v>
                </c:pt>
                <c:pt idx="1067">
                  <c:v>40584</c:v>
                </c:pt>
                <c:pt idx="1068">
                  <c:v>36346</c:v>
                </c:pt>
                <c:pt idx="1069">
                  <c:v>31030</c:v>
                </c:pt>
                <c:pt idx="1070">
                  <c:v>47124</c:v>
                </c:pt>
                <c:pt idx="1071">
                  <c:v>45024</c:v>
                </c:pt>
                <c:pt idx="1072">
                  <c:v>33263</c:v>
                </c:pt>
                <c:pt idx="1073">
                  <c:v>37590</c:v>
                </c:pt>
                <c:pt idx="1074">
                  <c:v>39775</c:v>
                </c:pt>
                <c:pt idx="1075">
                  <c:v>38736</c:v>
                </c:pt>
                <c:pt idx="1076">
                  <c:v>34464</c:v>
                </c:pt>
                <c:pt idx="1077">
                  <c:v>30184</c:v>
                </c:pt>
                <c:pt idx="1078">
                  <c:v>46397</c:v>
                </c:pt>
                <c:pt idx="1079">
                  <c:v>35640</c:v>
                </c:pt>
                <c:pt idx="1080">
                  <c:v>28106</c:v>
                </c:pt>
                <c:pt idx="1081">
                  <c:v>29214</c:v>
                </c:pt>
                <c:pt idx="1082">
                  <c:v>38988</c:v>
                </c:pt>
                <c:pt idx="1083">
                  <c:v>39024</c:v>
                </c:pt>
                <c:pt idx="1084">
                  <c:v>36890</c:v>
                </c:pt>
                <c:pt idx="1085">
                  <c:v>41268</c:v>
                </c:pt>
                <c:pt idx="1086">
                  <c:v>48915</c:v>
                </c:pt>
                <c:pt idx="1087">
                  <c:v>36992</c:v>
                </c:pt>
                <c:pt idx="1088">
                  <c:v>33759</c:v>
                </c:pt>
                <c:pt idx="1089">
                  <c:v>40330</c:v>
                </c:pt>
                <c:pt idx="1090">
                  <c:v>50186</c:v>
                </c:pt>
                <c:pt idx="1091">
                  <c:v>42588</c:v>
                </c:pt>
                <c:pt idx="1092">
                  <c:v>25139</c:v>
                </c:pt>
                <c:pt idx="1093">
                  <c:v>33914</c:v>
                </c:pt>
                <c:pt idx="1094">
                  <c:v>33945</c:v>
                </c:pt>
                <c:pt idx="1095">
                  <c:v>37264</c:v>
                </c:pt>
                <c:pt idx="1096">
                  <c:v>27425</c:v>
                </c:pt>
                <c:pt idx="1097">
                  <c:v>32940</c:v>
                </c:pt>
                <c:pt idx="1098">
                  <c:v>38465</c:v>
                </c:pt>
                <c:pt idx="1099">
                  <c:v>27500</c:v>
                </c:pt>
                <c:pt idx="1100">
                  <c:v>31929</c:v>
                </c:pt>
                <c:pt idx="1101">
                  <c:v>28652</c:v>
                </c:pt>
                <c:pt idx="1102">
                  <c:v>35296</c:v>
                </c:pt>
                <c:pt idx="1103">
                  <c:v>50784</c:v>
                </c:pt>
                <c:pt idx="1104">
                  <c:v>37570</c:v>
                </c:pt>
                <c:pt idx="1105">
                  <c:v>47558</c:v>
                </c:pt>
                <c:pt idx="1106">
                  <c:v>34317</c:v>
                </c:pt>
                <c:pt idx="1107">
                  <c:v>32132</c:v>
                </c:pt>
                <c:pt idx="1108">
                  <c:v>45469</c:v>
                </c:pt>
                <c:pt idx="1109">
                  <c:v>35520</c:v>
                </c:pt>
                <c:pt idx="1110">
                  <c:v>49995</c:v>
                </c:pt>
                <c:pt idx="1111">
                  <c:v>25576</c:v>
                </c:pt>
                <c:pt idx="1112">
                  <c:v>30051</c:v>
                </c:pt>
                <c:pt idx="1113">
                  <c:v>38990</c:v>
                </c:pt>
                <c:pt idx="1114">
                  <c:v>34565</c:v>
                </c:pt>
                <c:pt idx="1115">
                  <c:v>31248</c:v>
                </c:pt>
                <c:pt idx="1116">
                  <c:v>37978</c:v>
                </c:pt>
                <c:pt idx="1117">
                  <c:v>22360</c:v>
                </c:pt>
                <c:pt idx="1118">
                  <c:v>43641</c:v>
                </c:pt>
                <c:pt idx="1119">
                  <c:v>43680</c:v>
                </c:pt>
                <c:pt idx="1120">
                  <c:v>35872</c:v>
                </c:pt>
                <c:pt idx="1121">
                  <c:v>37026</c:v>
                </c:pt>
                <c:pt idx="1122">
                  <c:v>49412</c:v>
                </c:pt>
                <c:pt idx="1123">
                  <c:v>40464</c:v>
                </c:pt>
                <c:pt idx="1124">
                  <c:v>37125</c:v>
                </c:pt>
                <c:pt idx="1125">
                  <c:v>24772</c:v>
                </c:pt>
                <c:pt idx="1126">
                  <c:v>28175</c:v>
                </c:pt>
                <c:pt idx="1127">
                  <c:v>51888</c:v>
                </c:pt>
                <c:pt idx="1128">
                  <c:v>33870</c:v>
                </c:pt>
                <c:pt idx="1129">
                  <c:v>36160</c:v>
                </c:pt>
                <c:pt idx="1130">
                  <c:v>41847</c:v>
                </c:pt>
                <c:pt idx="1131">
                  <c:v>37356</c:v>
                </c:pt>
                <c:pt idx="1132">
                  <c:v>32857</c:v>
                </c:pt>
                <c:pt idx="1133">
                  <c:v>35154</c:v>
                </c:pt>
                <c:pt idx="1134">
                  <c:v>31780</c:v>
                </c:pt>
                <c:pt idx="1135">
                  <c:v>27264</c:v>
                </c:pt>
                <c:pt idx="1136">
                  <c:v>35247</c:v>
                </c:pt>
                <c:pt idx="1137">
                  <c:v>30726</c:v>
                </c:pt>
                <c:pt idx="1138">
                  <c:v>28475</c:v>
                </c:pt>
                <c:pt idx="1139">
                  <c:v>34200</c:v>
                </c:pt>
                <c:pt idx="1140">
                  <c:v>30807</c:v>
                </c:pt>
                <c:pt idx="1141">
                  <c:v>33118</c:v>
                </c:pt>
                <c:pt idx="1142">
                  <c:v>32004</c:v>
                </c:pt>
                <c:pt idx="1143">
                  <c:v>27456</c:v>
                </c:pt>
                <c:pt idx="1144">
                  <c:v>45800</c:v>
                </c:pt>
                <c:pt idx="1145">
                  <c:v>40110</c:v>
                </c:pt>
                <c:pt idx="1146">
                  <c:v>37851</c:v>
                </c:pt>
                <c:pt idx="1147">
                  <c:v>47068</c:v>
                </c:pt>
                <c:pt idx="1148">
                  <c:v>35619</c:v>
                </c:pt>
                <c:pt idx="1149">
                  <c:v>43700</c:v>
                </c:pt>
                <c:pt idx="1150">
                  <c:v>58701</c:v>
                </c:pt>
                <c:pt idx="1151">
                  <c:v>32256</c:v>
                </c:pt>
                <c:pt idx="1152">
                  <c:v>29978</c:v>
                </c:pt>
                <c:pt idx="1153">
                  <c:v>27696</c:v>
                </c:pt>
                <c:pt idx="1154">
                  <c:v>32340</c:v>
                </c:pt>
                <c:pt idx="1155">
                  <c:v>34680</c:v>
                </c:pt>
                <c:pt idx="1156">
                  <c:v>41652</c:v>
                </c:pt>
                <c:pt idx="1157">
                  <c:v>46320</c:v>
                </c:pt>
                <c:pt idx="1158">
                  <c:v>47519</c:v>
                </c:pt>
                <c:pt idx="1159">
                  <c:v>45240</c:v>
                </c:pt>
                <c:pt idx="1160">
                  <c:v>37152</c:v>
                </c:pt>
                <c:pt idx="1161">
                  <c:v>31374</c:v>
                </c:pt>
                <c:pt idx="1162">
                  <c:v>36053</c:v>
                </c:pt>
                <c:pt idx="1163">
                  <c:v>37248</c:v>
                </c:pt>
                <c:pt idx="1164">
                  <c:v>34950</c:v>
                </c:pt>
                <c:pt idx="1165">
                  <c:v>31482</c:v>
                </c:pt>
                <c:pt idx="1166">
                  <c:v>32676</c:v>
                </c:pt>
                <c:pt idx="1167">
                  <c:v>36208</c:v>
                </c:pt>
                <c:pt idx="1168">
                  <c:v>37408</c:v>
                </c:pt>
                <c:pt idx="1169">
                  <c:v>23400</c:v>
                </c:pt>
                <c:pt idx="1170">
                  <c:v>38643</c:v>
                </c:pt>
                <c:pt idx="1171">
                  <c:v>26956</c:v>
                </c:pt>
                <c:pt idx="1172">
                  <c:v>42228</c:v>
                </c:pt>
                <c:pt idx="1173">
                  <c:v>27002</c:v>
                </c:pt>
                <c:pt idx="1174">
                  <c:v>29375</c:v>
                </c:pt>
                <c:pt idx="1175">
                  <c:v>37632</c:v>
                </c:pt>
                <c:pt idx="1176">
                  <c:v>31779</c:v>
                </c:pt>
                <c:pt idx="1177">
                  <c:v>34162</c:v>
                </c:pt>
                <c:pt idx="1178">
                  <c:v>31833</c:v>
                </c:pt>
                <c:pt idx="1179">
                  <c:v>36580</c:v>
                </c:pt>
                <c:pt idx="1180">
                  <c:v>35430</c:v>
                </c:pt>
                <c:pt idx="1181">
                  <c:v>52008</c:v>
                </c:pt>
                <c:pt idx="1182">
                  <c:v>41405</c:v>
                </c:pt>
                <c:pt idx="1183">
                  <c:v>42624</c:v>
                </c:pt>
                <c:pt idx="1184">
                  <c:v>24885</c:v>
                </c:pt>
                <c:pt idx="1185">
                  <c:v>40324</c:v>
                </c:pt>
                <c:pt idx="1186">
                  <c:v>35610</c:v>
                </c:pt>
                <c:pt idx="1187">
                  <c:v>34452</c:v>
                </c:pt>
                <c:pt idx="1188">
                  <c:v>38048</c:v>
                </c:pt>
                <c:pt idx="1189">
                  <c:v>32130</c:v>
                </c:pt>
                <c:pt idx="1190">
                  <c:v>28584</c:v>
                </c:pt>
                <c:pt idx="1191">
                  <c:v>41720</c:v>
                </c:pt>
                <c:pt idx="1192">
                  <c:v>46527</c:v>
                </c:pt>
                <c:pt idx="1193">
                  <c:v>39402</c:v>
                </c:pt>
                <c:pt idx="1194">
                  <c:v>43020</c:v>
                </c:pt>
                <c:pt idx="1195">
                  <c:v>34684</c:v>
                </c:pt>
                <c:pt idx="1196">
                  <c:v>34713</c:v>
                </c:pt>
                <c:pt idx="1197">
                  <c:v>37138</c:v>
                </c:pt>
                <c:pt idx="1198">
                  <c:v>41965</c:v>
                </c:pt>
                <c:pt idx="1199">
                  <c:v>34800</c:v>
                </c:pt>
                <c:pt idx="1200">
                  <c:v>37231</c:v>
                </c:pt>
                <c:pt idx="1201">
                  <c:v>34858</c:v>
                </c:pt>
                <c:pt idx="1202">
                  <c:v>25263</c:v>
                </c:pt>
                <c:pt idx="1203">
                  <c:v>30100</c:v>
                </c:pt>
                <c:pt idx="1204">
                  <c:v>37355</c:v>
                </c:pt>
                <c:pt idx="1205">
                  <c:v>31356</c:v>
                </c:pt>
                <c:pt idx="1206">
                  <c:v>25347</c:v>
                </c:pt>
                <c:pt idx="1207">
                  <c:v>42280</c:v>
                </c:pt>
                <c:pt idx="1208">
                  <c:v>30225</c:v>
                </c:pt>
                <c:pt idx="1209">
                  <c:v>45980</c:v>
                </c:pt>
                <c:pt idx="1210">
                  <c:v>33908</c:v>
                </c:pt>
                <c:pt idx="1211">
                  <c:v>33936</c:v>
                </c:pt>
                <c:pt idx="1212">
                  <c:v>31538</c:v>
                </c:pt>
                <c:pt idx="1213">
                  <c:v>44918</c:v>
                </c:pt>
                <c:pt idx="1214">
                  <c:v>46170</c:v>
                </c:pt>
                <c:pt idx="1215">
                  <c:v>32832</c:v>
                </c:pt>
                <c:pt idx="1216">
                  <c:v>31642</c:v>
                </c:pt>
                <c:pt idx="1217">
                  <c:v>32886</c:v>
                </c:pt>
                <c:pt idx="1218">
                  <c:v>35351</c:v>
                </c:pt>
                <c:pt idx="1219">
                  <c:v>34160</c:v>
                </c:pt>
                <c:pt idx="1220">
                  <c:v>43956</c:v>
                </c:pt>
                <c:pt idx="1221">
                  <c:v>40326</c:v>
                </c:pt>
                <c:pt idx="1222">
                  <c:v>46474</c:v>
                </c:pt>
                <c:pt idx="1223">
                  <c:v>31824</c:v>
                </c:pt>
                <c:pt idx="1224">
                  <c:v>26950</c:v>
                </c:pt>
                <c:pt idx="1225">
                  <c:v>38006</c:v>
                </c:pt>
                <c:pt idx="1226">
                  <c:v>38037</c:v>
                </c:pt>
                <c:pt idx="1227">
                  <c:v>35612</c:v>
                </c:pt>
                <c:pt idx="1228">
                  <c:v>35641</c:v>
                </c:pt>
                <c:pt idx="1229">
                  <c:v>44280</c:v>
                </c:pt>
                <c:pt idx="1230">
                  <c:v>25851</c:v>
                </c:pt>
                <c:pt idx="1231">
                  <c:v>34496</c:v>
                </c:pt>
                <c:pt idx="1232">
                  <c:v>39456</c:v>
                </c:pt>
                <c:pt idx="1233">
                  <c:v>39488</c:v>
                </c:pt>
                <c:pt idx="1234">
                  <c:v>32110</c:v>
                </c:pt>
                <c:pt idx="1235">
                  <c:v>27192</c:v>
                </c:pt>
                <c:pt idx="1236">
                  <c:v>30925</c:v>
                </c:pt>
                <c:pt idx="1237">
                  <c:v>38378</c:v>
                </c:pt>
                <c:pt idx="1238">
                  <c:v>33453</c:v>
                </c:pt>
                <c:pt idx="1239">
                  <c:v>32240</c:v>
                </c:pt>
                <c:pt idx="1240">
                  <c:v>31025</c:v>
                </c:pt>
                <c:pt idx="1241">
                  <c:v>29808</c:v>
                </c:pt>
                <c:pt idx="1242">
                  <c:v>33561</c:v>
                </c:pt>
                <c:pt idx="1243">
                  <c:v>53492</c:v>
                </c:pt>
                <c:pt idx="1244">
                  <c:v>28635</c:v>
                </c:pt>
                <c:pt idx="1245">
                  <c:v>32396</c:v>
                </c:pt>
                <c:pt idx="1246">
                  <c:v>36163</c:v>
                </c:pt>
                <c:pt idx="1247">
                  <c:v>38688</c:v>
                </c:pt>
                <c:pt idx="1248">
                  <c:v>36221</c:v>
                </c:pt>
                <c:pt idx="1249">
                  <c:v>37500</c:v>
                </c:pt>
                <c:pt idx="1250">
                  <c:v>23769</c:v>
                </c:pt>
                <c:pt idx="1251">
                  <c:v>36308</c:v>
                </c:pt>
                <c:pt idx="1252">
                  <c:v>28819</c:v>
                </c:pt>
                <c:pt idx="1253">
                  <c:v>27588</c:v>
                </c:pt>
                <c:pt idx="1254">
                  <c:v>33885</c:v>
                </c:pt>
                <c:pt idx="1255">
                  <c:v>30144</c:v>
                </c:pt>
                <c:pt idx="1256">
                  <c:v>38967</c:v>
                </c:pt>
                <c:pt idx="1257">
                  <c:v>38998</c:v>
                </c:pt>
                <c:pt idx="1258">
                  <c:v>32734</c:v>
                </c:pt>
                <c:pt idx="1259">
                  <c:v>41580</c:v>
                </c:pt>
                <c:pt idx="1260">
                  <c:v>51701</c:v>
                </c:pt>
                <c:pt idx="1261">
                  <c:v>36598</c:v>
                </c:pt>
                <c:pt idx="1262">
                  <c:v>27786</c:v>
                </c:pt>
                <c:pt idx="1263">
                  <c:v>20224</c:v>
                </c:pt>
                <c:pt idx="1264">
                  <c:v>35420</c:v>
                </c:pt>
                <c:pt idx="1265">
                  <c:v>41778</c:v>
                </c:pt>
                <c:pt idx="1266">
                  <c:v>41811</c:v>
                </c:pt>
                <c:pt idx="1267">
                  <c:v>38040</c:v>
                </c:pt>
                <c:pt idx="1268">
                  <c:v>38070</c:v>
                </c:pt>
                <c:pt idx="1269">
                  <c:v>53340</c:v>
                </c:pt>
                <c:pt idx="1270">
                  <c:v>30504</c:v>
                </c:pt>
                <c:pt idx="1271">
                  <c:v>34344</c:v>
                </c:pt>
                <c:pt idx="1272">
                  <c:v>43282</c:v>
                </c:pt>
                <c:pt idx="1273">
                  <c:v>33124</c:v>
                </c:pt>
                <c:pt idx="1274">
                  <c:v>36975</c:v>
                </c:pt>
                <c:pt idx="1275">
                  <c:v>42108</c:v>
                </c:pt>
                <c:pt idx="1276">
                  <c:v>29371</c:v>
                </c:pt>
                <c:pt idx="1277">
                  <c:v>39618</c:v>
                </c:pt>
                <c:pt idx="1278">
                  <c:v>31975</c:v>
                </c:pt>
                <c:pt idx="1279">
                  <c:v>34560</c:v>
                </c:pt>
                <c:pt idx="1280">
                  <c:v>34587</c:v>
                </c:pt>
                <c:pt idx="1281">
                  <c:v>29486</c:v>
                </c:pt>
                <c:pt idx="1282">
                  <c:v>37207</c:v>
                </c:pt>
                <c:pt idx="1283">
                  <c:v>29532</c:v>
                </c:pt>
                <c:pt idx="1284">
                  <c:v>26985</c:v>
                </c:pt>
                <c:pt idx="1285">
                  <c:v>30864</c:v>
                </c:pt>
                <c:pt idx="1286">
                  <c:v>47619</c:v>
                </c:pt>
                <c:pt idx="1287">
                  <c:v>36064</c:v>
                </c:pt>
                <c:pt idx="1288">
                  <c:v>30936</c:v>
                </c:pt>
                <c:pt idx="1289">
                  <c:v>29670</c:v>
                </c:pt>
                <c:pt idx="1290">
                  <c:v>36148</c:v>
                </c:pt>
                <c:pt idx="1291">
                  <c:v>42636</c:v>
                </c:pt>
                <c:pt idx="1292">
                  <c:v>29739</c:v>
                </c:pt>
                <c:pt idx="1293">
                  <c:v>36232</c:v>
                </c:pt>
                <c:pt idx="1294">
                  <c:v>29785</c:v>
                </c:pt>
                <c:pt idx="1295">
                  <c:v>44064</c:v>
                </c:pt>
                <c:pt idx="1296">
                  <c:v>45395</c:v>
                </c:pt>
                <c:pt idx="1297">
                  <c:v>27258</c:v>
                </c:pt>
                <c:pt idx="1298">
                  <c:v>33774</c:v>
                </c:pt>
                <c:pt idx="1299">
                  <c:v>44200</c:v>
                </c:pt>
                <c:pt idx="1300">
                  <c:v>35127</c:v>
                </c:pt>
                <c:pt idx="1301">
                  <c:v>29946</c:v>
                </c:pt>
                <c:pt idx="1302">
                  <c:v>32575</c:v>
                </c:pt>
                <c:pt idx="1303">
                  <c:v>27384</c:v>
                </c:pt>
                <c:pt idx="1304">
                  <c:v>36540</c:v>
                </c:pt>
                <c:pt idx="1305">
                  <c:v>35262</c:v>
                </c:pt>
                <c:pt idx="1306">
                  <c:v>33982</c:v>
                </c:pt>
                <c:pt idx="1307">
                  <c:v>28776</c:v>
                </c:pt>
                <c:pt idx="1308">
                  <c:v>31416</c:v>
                </c:pt>
                <c:pt idx="1309">
                  <c:v>41920</c:v>
                </c:pt>
                <c:pt idx="1310">
                  <c:v>36708</c:v>
                </c:pt>
                <c:pt idx="1311">
                  <c:v>23616</c:v>
                </c:pt>
                <c:pt idx="1312">
                  <c:v>39390</c:v>
                </c:pt>
                <c:pt idx="1313">
                  <c:v>30222</c:v>
                </c:pt>
                <c:pt idx="1314">
                  <c:v>30245</c:v>
                </c:pt>
                <c:pt idx="1315">
                  <c:v>30268</c:v>
                </c:pt>
                <c:pt idx="1316">
                  <c:v>39510</c:v>
                </c:pt>
                <c:pt idx="1317">
                  <c:v>31632</c:v>
                </c:pt>
                <c:pt idx="1318">
                  <c:v>36932</c:v>
                </c:pt>
                <c:pt idx="1319">
                  <c:v>34320</c:v>
                </c:pt>
                <c:pt idx="1320">
                  <c:v>38309</c:v>
                </c:pt>
                <c:pt idx="1321">
                  <c:v>30406</c:v>
                </c:pt>
                <c:pt idx="1322">
                  <c:v>39690</c:v>
                </c:pt>
                <c:pt idx="1323">
                  <c:v>17212</c:v>
                </c:pt>
                <c:pt idx="1324">
                  <c:v>34450</c:v>
                </c:pt>
                <c:pt idx="1325">
                  <c:v>21216</c:v>
                </c:pt>
                <c:pt idx="1326">
                  <c:v>29194</c:v>
                </c:pt>
                <c:pt idx="1327">
                  <c:v>41168</c:v>
                </c:pt>
                <c:pt idx="1328">
                  <c:v>31896</c:v>
                </c:pt>
                <c:pt idx="1329">
                  <c:v>31920</c:v>
                </c:pt>
                <c:pt idx="1330">
                  <c:v>46585</c:v>
                </c:pt>
                <c:pt idx="1331">
                  <c:v>27972</c:v>
                </c:pt>
                <c:pt idx="1332">
                  <c:v>19995</c:v>
                </c:pt>
                <c:pt idx="1333">
                  <c:v>28014</c:v>
                </c:pt>
                <c:pt idx="1334">
                  <c:v>25365</c:v>
                </c:pt>
                <c:pt idx="1335">
                  <c:v>49432</c:v>
                </c:pt>
                <c:pt idx="1336">
                  <c:v>29414</c:v>
                </c:pt>
                <c:pt idx="1337">
                  <c:v>32112</c:v>
                </c:pt>
                <c:pt idx="1338">
                  <c:v>49543</c:v>
                </c:pt>
                <c:pt idx="1339">
                  <c:v>38860</c:v>
                </c:pt>
                <c:pt idx="1340">
                  <c:v>37548</c:v>
                </c:pt>
                <c:pt idx="1341">
                  <c:v>30866</c:v>
                </c:pt>
                <c:pt idx="1342">
                  <c:v>37604</c:v>
                </c:pt>
                <c:pt idx="1343">
                  <c:v>29568</c:v>
                </c:pt>
                <c:pt idx="1344">
                  <c:v>41695</c:v>
                </c:pt>
                <c:pt idx="1345">
                  <c:v>37688</c:v>
                </c:pt>
                <c:pt idx="1346">
                  <c:v>32328</c:v>
                </c:pt>
                <c:pt idx="1347">
                  <c:v>43136</c:v>
                </c:pt>
                <c:pt idx="1348">
                  <c:v>28329</c:v>
                </c:pt>
                <c:pt idx="1349">
                  <c:v>37800</c:v>
                </c:pt>
                <c:pt idx="1350">
                  <c:v>44583</c:v>
                </c:pt>
                <c:pt idx="1351">
                  <c:v>27040</c:v>
                </c:pt>
                <c:pt idx="1352">
                  <c:v>33825</c:v>
                </c:pt>
                <c:pt idx="1353">
                  <c:v>41974</c:v>
                </c:pt>
                <c:pt idx="1354">
                  <c:v>25745</c:v>
                </c:pt>
                <c:pt idx="1355">
                  <c:v>36612</c:v>
                </c:pt>
                <c:pt idx="1356">
                  <c:v>39353</c:v>
                </c:pt>
                <c:pt idx="1357">
                  <c:v>39382</c:v>
                </c:pt>
                <c:pt idx="1358">
                  <c:v>36693</c:v>
                </c:pt>
                <c:pt idx="1359">
                  <c:v>31280</c:v>
                </c:pt>
                <c:pt idx="1360">
                  <c:v>23137</c:v>
                </c:pt>
                <c:pt idx="1361">
                  <c:v>36774</c:v>
                </c:pt>
                <c:pt idx="1362">
                  <c:v>35438</c:v>
                </c:pt>
                <c:pt idx="1363">
                  <c:v>36828</c:v>
                </c:pt>
                <c:pt idx="1364">
                  <c:v>32760</c:v>
                </c:pt>
                <c:pt idx="1365">
                  <c:v>45078</c:v>
                </c:pt>
                <c:pt idx="1366">
                  <c:v>20505</c:v>
                </c:pt>
                <c:pt idx="1367">
                  <c:v>28728</c:v>
                </c:pt>
                <c:pt idx="1368">
                  <c:v>27380</c:v>
                </c:pt>
                <c:pt idx="1369">
                  <c:v>27400</c:v>
                </c:pt>
                <c:pt idx="1370">
                  <c:v>26049</c:v>
                </c:pt>
                <c:pt idx="1371">
                  <c:v>43904</c:v>
                </c:pt>
                <c:pt idx="1372">
                  <c:v>43936</c:v>
                </c:pt>
                <c:pt idx="1373">
                  <c:v>26106</c:v>
                </c:pt>
                <c:pt idx="1374">
                  <c:v>30250</c:v>
                </c:pt>
                <c:pt idx="1375">
                  <c:v>31648</c:v>
                </c:pt>
                <c:pt idx="1376">
                  <c:v>41310</c:v>
                </c:pt>
                <c:pt idx="1377">
                  <c:v>59254</c:v>
                </c:pt>
                <c:pt idx="1378">
                  <c:v>35854</c:v>
                </c:pt>
                <c:pt idx="1379">
                  <c:v>31740</c:v>
                </c:pt>
                <c:pt idx="1380">
                  <c:v>35906</c:v>
                </c:pt>
                <c:pt idx="1381">
                  <c:v>33168</c:v>
                </c:pt>
                <c:pt idx="1382">
                  <c:v>34575</c:v>
                </c:pt>
                <c:pt idx="1383">
                  <c:v>27680</c:v>
                </c:pt>
                <c:pt idx="1384">
                  <c:v>42935</c:v>
                </c:pt>
                <c:pt idx="1385">
                  <c:v>33264</c:v>
                </c:pt>
                <c:pt idx="1386">
                  <c:v>31901</c:v>
                </c:pt>
                <c:pt idx="1387">
                  <c:v>29148</c:v>
                </c:pt>
                <c:pt idx="1388">
                  <c:v>37503</c:v>
                </c:pt>
                <c:pt idx="1389">
                  <c:v>50040</c:v>
                </c:pt>
                <c:pt idx="1390">
                  <c:v>30602</c:v>
                </c:pt>
                <c:pt idx="1391">
                  <c:v>33408</c:v>
                </c:pt>
                <c:pt idx="1392">
                  <c:v>37611</c:v>
                </c:pt>
                <c:pt idx="1393">
                  <c:v>33456</c:v>
                </c:pt>
                <c:pt idx="1394">
                  <c:v>33480</c:v>
                </c:pt>
                <c:pt idx="1395">
                  <c:v>41880</c:v>
                </c:pt>
                <c:pt idx="1396">
                  <c:v>44704</c:v>
                </c:pt>
                <c:pt idx="1397">
                  <c:v>39144</c:v>
                </c:pt>
                <c:pt idx="1398">
                  <c:v>34975</c:v>
                </c:pt>
                <c:pt idx="1399">
                  <c:v>33600</c:v>
                </c:pt>
                <c:pt idx="1400">
                  <c:v>36426</c:v>
                </c:pt>
                <c:pt idx="1401">
                  <c:v>37854</c:v>
                </c:pt>
                <c:pt idx="1402">
                  <c:v>42090</c:v>
                </c:pt>
                <c:pt idx="1403">
                  <c:v>26676</c:v>
                </c:pt>
                <c:pt idx="1404">
                  <c:v>35125</c:v>
                </c:pt>
                <c:pt idx="1405">
                  <c:v>39368</c:v>
                </c:pt>
                <c:pt idx="1406">
                  <c:v>37989</c:v>
                </c:pt>
                <c:pt idx="1407">
                  <c:v>45056</c:v>
                </c:pt>
                <c:pt idx="1408">
                  <c:v>33816</c:v>
                </c:pt>
                <c:pt idx="1409">
                  <c:v>33840</c:v>
                </c:pt>
                <c:pt idx="1410">
                  <c:v>36686</c:v>
                </c:pt>
                <c:pt idx="1411">
                  <c:v>55068</c:v>
                </c:pt>
                <c:pt idx="1412">
                  <c:v>35325</c:v>
                </c:pt>
                <c:pt idx="1413">
                  <c:v>28280</c:v>
                </c:pt>
                <c:pt idx="1414">
                  <c:v>36790</c:v>
                </c:pt>
                <c:pt idx="1415">
                  <c:v>45312</c:v>
                </c:pt>
                <c:pt idx="1416">
                  <c:v>36842</c:v>
                </c:pt>
                <c:pt idx="1417">
                  <c:v>29778</c:v>
                </c:pt>
                <c:pt idx="1418">
                  <c:v>32637</c:v>
                </c:pt>
                <c:pt idx="1419">
                  <c:v>39760</c:v>
                </c:pt>
                <c:pt idx="1420">
                  <c:v>28420</c:v>
                </c:pt>
                <c:pt idx="1421">
                  <c:v>32706</c:v>
                </c:pt>
                <c:pt idx="1422">
                  <c:v>35575</c:v>
                </c:pt>
                <c:pt idx="1423">
                  <c:v>29904</c:v>
                </c:pt>
                <c:pt idx="1424">
                  <c:v>39900</c:v>
                </c:pt>
                <c:pt idx="1425">
                  <c:v>42780</c:v>
                </c:pt>
                <c:pt idx="1426">
                  <c:v>27113</c:v>
                </c:pt>
                <c:pt idx="1427">
                  <c:v>37128</c:v>
                </c:pt>
                <c:pt idx="1428">
                  <c:v>32867</c:v>
                </c:pt>
                <c:pt idx="1429">
                  <c:v>25740</c:v>
                </c:pt>
                <c:pt idx="1430">
                  <c:v>32913</c:v>
                </c:pt>
                <c:pt idx="1431">
                  <c:v>40096</c:v>
                </c:pt>
                <c:pt idx="1432">
                  <c:v>27227</c:v>
                </c:pt>
                <c:pt idx="1433">
                  <c:v>32982</c:v>
                </c:pt>
                <c:pt idx="1434">
                  <c:v>14350</c:v>
                </c:pt>
                <c:pt idx="1435">
                  <c:v>27284</c:v>
                </c:pt>
                <c:pt idx="1436">
                  <c:v>50295</c:v>
                </c:pt>
                <c:pt idx="1437">
                  <c:v>33074</c:v>
                </c:pt>
                <c:pt idx="1438">
                  <c:v>31658</c:v>
                </c:pt>
                <c:pt idx="1439">
                  <c:v>34560</c:v>
                </c:pt>
                <c:pt idx="1440">
                  <c:v>56199</c:v>
                </c:pt>
                <c:pt idx="1441">
                  <c:v>34608</c:v>
                </c:pt>
                <c:pt idx="1442">
                  <c:v>31746</c:v>
                </c:pt>
                <c:pt idx="1443">
                  <c:v>30324</c:v>
                </c:pt>
                <c:pt idx="1444">
                  <c:v>41905</c:v>
                </c:pt>
                <c:pt idx="1445">
                  <c:v>43380</c:v>
                </c:pt>
                <c:pt idx="1446">
                  <c:v>31834</c:v>
                </c:pt>
                <c:pt idx="1447">
                  <c:v>39096</c:v>
                </c:pt>
                <c:pt idx="1448">
                  <c:v>40572</c:v>
                </c:pt>
                <c:pt idx="1449">
                  <c:v>26100</c:v>
                </c:pt>
                <c:pt idx="1450">
                  <c:v>40628</c:v>
                </c:pt>
                <c:pt idx="1451">
                  <c:v>29040</c:v>
                </c:pt>
                <c:pt idx="1452">
                  <c:v>29060</c:v>
                </c:pt>
                <c:pt idx="1453">
                  <c:v>27626</c:v>
                </c:pt>
                <c:pt idx="1454">
                  <c:v>30555</c:v>
                </c:pt>
                <c:pt idx="1455">
                  <c:v>30576</c:v>
                </c:pt>
                <c:pt idx="1456">
                  <c:v>34968</c:v>
                </c:pt>
                <c:pt idx="1457">
                  <c:v>34992</c:v>
                </c:pt>
                <c:pt idx="1458">
                  <c:v>32098</c:v>
                </c:pt>
                <c:pt idx="1459">
                  <c:v>33580</c:v>
                </c:pt>
                <c:pt idx="1460">
                  <c:v>33603</c:v>
                </c:pt>
                <c:pt idx="1461">
                  <c:v>19006</c:v>
                </c:pt>
                <c:pt idx="1462">
                  <c:v>21945</c:v>
                </c:pt>
                <c:pt idx="1463">
                  <c:v>36600</c:v>
                </c:pt>
                <c:pt idx="1464">
                  <c:v>38090</c:v>
                </c:pt>
                <c:pt idx="1465">
                  <c:v>32252</c:v>
                </c:pt>
                <c:pt idx="1466">
                  <c:v>35208</c:v>
                </c:pt>
                <c:pt idx="1467">
                  <c:v>38168</c:v>
                </c:pt>
                <c:pt idx="1468">
                  <c:v>36725</c:v>
                </c:pt>
                <c:pt idx="1469">
                  <c:v>30870</c:v>
                </c:pt>
                <c:pt idx="1470">
                  <c:v>38246</c:v>
                </c:pt>
                <c:pt idx="1471">
                  <c:v>30912</c:v>
                </c:pt>
                <c:pt idx="1472">
                  <c:v>47136</c:v>
                </c:pt>
                <c:pt idx="1473">
                  <c:v>45694</c:v>
                </c:pt>
                <c:pt idx="1474">
                  <c:v>41300</c:v>
                </c:pt>
                <c:pt idx="1475">
                  <c:v>19188</c:v>
                </c:pt>
                <c:pt idx="1476">
                  <c:v>41356</c:v>
                </c:pt>
                <c:pt idx="1477">
                  <c:v>20692</c:v>
                </c:pt>
                <c:pt idx="1478">
                  <c:v>32538</c:v>
                </c:pt>
                <c:pt idx="1479">
                  <c:v>22200</c:v>
                </c:pt>
                <c:pt idx="1480">
                  <c:v>29620</c:v>
                </c:pt>
                <c:pt idx="1481">
                  <c:v>44460</c:v>
                </c:pt>
                <c:pt idx="1482">
                  <c:v>28177</c:v>
                </c:pt>
                <c:pt idx="1483">
                  <c:v>32648</c:v>
                </c:pt>
                <c:pt idx="1484">
                  <c:v>44550</c:v>
                </c:pt>
                <c:pt idx="1485">
                  <c:v>34178</c:v>
                </c:pt>
                <c:pt idx="1486">
                  <c:v>34201</c:v>
                </c:pt>
                <c:pt idx="1487">
                  <c:v>35712</c:v>
                </c:pt>
                <c:pt idx="1488">
                  <c:v>38714</c:v>
                </c:pt>
                <c:pt idx="1489">
                  <c:v>35760</c:v>
                </c:pt>
                <c:pt idx="1490">
                  <c:v>38766</c:v>
                </c:pt>
                <c:pt idx="1491">
                  <c:v>34316</c:v>
                </c:pt>
                <c:pt idx="1492">
                  <c:v>32846</c:v>
                </c:pt>
                <c:pt idx="1493">
                  <c:v>38844</c:v>
                </c:pt>
                <c:pt idx="1494">
                  <c:v>28405</c:v>
                </c:pt>
                <c:pt idx="1495">
                  <c:v>38896</c:v>
                </c:pt>
                <c:pt idx="1496">
                  <c:v>34431</c:v>
                </c:pt>
                <c:pt idx="1497">
                  <c:v>34454</c:v>
                </c:pt>
                <c:pt idx="1498">
                  <c:v>23984</c:v>
                </c:pt>
                <c:pt idx="1499">
                  <c:v>27000</c:v>
                </c:pt>
                <c:pt idx="1500">
                  <c:v>40527</c:v>
                </c:pt>
                <c:pt idx="1501">
                  <c:v>45060</c:v>
                </c:pt>
                <c:pt idx="1502">
                  <c:v>43587</c:v>
                </c:pt>
                <c:pt idx="1503">
                  <c:v>27072</c:v>
                </c:pt>
                <c:pt idx="1504">
                  <c:v>42140</c:v>
                </c:pt>
                <c:pt idx="1505">
                  <c:v>30120</c:v>
                </c:pt>
                <c:pt idx="1506">
                  <c:v>30140</c:v>
                </c:pt>
                <c:pt idx="1507">
                  <c:v>37700</c:v>
                </c:pt>
                <c:pt idx="1508">
                  <c:v>30180</c:v>
                </c:pt>
                <c:pt idx="1509">
                  <c:v>42280</c:v>
                </c:pt>
                <c:pt idx="1510">
                  <c:v>28709</c:v>
                </c:pt>
                <c:pt idx="1511">
                  <c:v>39312</c:v>
                </c:pt>
                <c:pt idx="1512">
                  <c:v>31773</c:v>
                </c:pt>
                <c:pt idx="1513">
                  <c:v>36336</c:v>
                </c:pt>
                <c:pt idx="1514">
                  <c:v>34845</c:v>
                </c:pt>
                <c:pt idx="1515">
                  <c:v>36384</c:v>
                </c:pt>
                <c:pt idx="1516">
                  <c:v>25789</c:v>
                </c:pt>
                <c:pt idx="1517">
                  <c:v>37950</c:v>
                </c:pt>
                <c:pt idx="1518">
                  <c:v>28861</c:v>
                </c:pt>
                <c:pt idx="1519">
                  <c:v>28880</c:v>
                </c:pt>
                <c:pt idx="1520">
                  <c:v>30420</c:v>
                </c:pt>
                <c:pt idx="1521">
                  <c:v>38050</c:v>
                </c:pt>
                <c:pt idx="1522">
                  <c:v>27414</c:v>
                </c:pt>
                <c:pt idx="1523">
                  <c:v>35052</c:v>
                </c:pt>
                <c:pt idx="1524">
                  <c:v>42700</c:v>
                </c:pt>
                <c:pt idx="1525">
                  <c:v>24416</c:v>
                </c:pt>
                <c:pt idx="1526">
                  <c:v>33594</c:v>
                </c:pt>
                <c:pt idx="1527">
                  <c:v>24448</c:v>
                </c:pt>
                <c:pt idx="1528">
                  <c:v>25993</c:v>
                </c:pt>
                <c:pt idx="1529">
                  <c:v>18360</c:v>
                </c:pt>
                <c:pt idx="1530">
                  <c:v>33682</c:v>
                </c:pt>
                <c:pt idx="1531">
                  <c:v>32172</c:v>
                </c:pt>
                <c:pt idx="1532">
                  <c:v>35259</c:v>
                </c:pt>
                <c:pt idx="1533">
                  <c:v>47554</c:v>
                </c:pt>
                <c:pt idx="1534">
                  <c:v>50655</c:v>
                </c:pt>
                <c:pt idx="1535">
                  <c:v>29184</c:v>
                </c:pt>
                <c:pt idx="1536">
                  <c:v>29203</c:v>
                </c:pt>
                <c:pt idx="1537">
                  <c:v>26146</c:v>
                </c:pt>
                <c:pt idx="1538">
                  <c:v>29241</c:v>
                </c:pt>
                <c:pt idx="1539">
                  <c:v>24640</c:v>
                </c:pt>
                <c:pt idx="1540">
                  <c:v>29279</c:v>
                </c:pt>
                <c:pt idx="1541">
                  <c:v>30840</c:v>
                </c:pt>
                <c:pt idx="1542">
                  <c:v>32403</c:v>
                </c:pt>
                <c:pt idx="1543">
                  <c:v>30880</c:v>
                </c:pt>
                <c:pt idx="1544">
                  <c:v>35535</c:v>
                </c:pt>
                <c:pt idx="1545">
                  <c:v>24736</c:v>
                </c:pt>
                <c:pt idx="1546">
                  <c:v>35581</c:v>
                </c:pt>
                <c:pt idx="1547">
                  <c:v>29412</c:v>
                </c:pt>
                <c:pt idx="1548">
                  <c:v>20137</c:v>
                </c:pt>
                <c:pt idx="1549">
                  <c:v>29450</c:v>
                </c:pt>
                <c:pt idx="1550">
                  <c:v>18612</c:v>
                </c:pt>
                <c:pt idx="1551">
                  <c:v>32592</c:v>
                </c:pt>
                <c:pt idx="1552">
                  <c:v>26401</c:v>
                </c:pt>
                <c:pt idx="1553">
                  <c:v>27972</c:v>
                </c:pt>
                <c:pt idx="1554">
                  <c:v>24880</c:v>
                </c:pt>
                <c:pt idx="1555">
                  <c:v>26452</c:v>
                </c:pt>
                <c:pt idx="1556">
                  <c:v>35811</c:v>
                </c:pt>
                <c:pt idx="1557">
                  <c:v>32718</c:v>
                </c:pt>
                <c:pt idx="1558">
                  <c:v>28062</c:v>
                </c:pt>
                <c:pt idx="1559">
                  <c:v>29640</c:v>
                </c:pt>
                <c:pt idx="1560">
                  <c:v>29659</c:v>
                </c:pt>
                <c:pt idx="1561">
                  <c:v>29678</c:v>
                </c:pt>
                <c:pt idx="1562">
                  <c:v>32823</c:v>
                </c:pt>
                <c:pt idx="1563">
                  <c:v>32844</c:v>
                </c:pt>
                <c:pt idx="1564">
                  <c:v>45385</c:v>
                </c:pt>
                <c:pt idx="1565">
                  <c:v>34452</c:v>
                </c:pt>
                <c:pt idx="1566">
                  <c:v>23505</c:v>
                </c:pt>
                <c:pt idx="1567">
                  <c:v>47040</c:v>
                </c:pt>
                <c:pt idx="1568">
                  <c:v>25104</c:v>
                </c:pt>
                <c:pt idx="1569">
                  <c:v>21980</c:v>
                </c:pt>
                <c:pt idx="1570">
                  <c:v>28278</c:v>
                </c:pt>
                <c:pt idx="1571">
                  <c:v>31440</c:v>
                </c:pt>
                <c:pt idx="1572">
                  <c:v>47190</c:v>
                </c:pt>
                <c:pt idx="1573">
                  <c:v>23610</c:v>
                </c:pt>
                <c:pt idx="1574">
                  <c:v>23625</c:v>
                </c:pt>
                <c:pt idx="1575">
                  <c:v>33096</c:v>
                </c:pt>
                <c:pt idx="1576">
                  <c:v>37848</c:v>
                </c:pt>
                <c:pt idx="1577">
                  <c:v>37872</c:v>
                </c:pt>
                <c:pt idx="1578">
                  <c:v>36317</c:v>
                </c:pt>
                <c:pt idx="1579">
                  <c:v>30020</c:v>
                </c:pt>
                <c:pt idx="1580">
                  <c:v>26877</c:v>
                </c:pt>
                <c:pt idx="1581">
                  <c:v>31640</c:v>
                </c:pt>
                <c:pt idx="1582">
                  <c:v>26911</c:v>
                </c:pt>
                <c:pt idx="1583">
                  <c:v>31680</c:v>
                </c:pt>
                <c:pt idx="1584">
                  <c:v>36455</c:v>
                </c:pt>
                <c:pt idx="1585">
                  <c:v>30134</c:v>
                </c:pt>
                <c:pt idx="1586">
                  <c:v>34914</c:v>
                </c:pt>
                <c:pt idx="1587">
                  <c:v>25408</c:v>
                </c:pt>
                <c:pt idx="1588">
                  <c:v>46081</c:v>
                </c:pt>
                <c:pt idx="1589">
                  <c:v>19080</c:v>
                </c:pt>
                <c:pt idx="1590">
                  <c:v>36593</c:v>
                </c:pt>
                <c:pt idx="1591">
                  <c:v>31840</c:v>
                </c:pt>
                <c:pt idx="1592">
                  <c:v>27081</c:v>
                </c:pt>
                <c:pt idx="1593">
                  <c:v>47820</c:v>
                </c:pt>
                <c:pt idx="1594">
                  <c:v>31900</c:v>
                </c:pt>
                <c:pt idx="1595">
                  <c:v>28728</c:v>
                </c:pt>
                <c:pt idx="1596">
                  <c:v>41522</c:v>
                </c:pt>
                <c:pt idx="1597">
                  <c:v>39950</c:v>
                </c:pt>
                <c:pt idx="1598">
                  <c:v>49569</c:v>
                </c:pt>
                <c:pt idx="1599">
                  <c:v>25600</c:v>
                </c:pt>
                <c:pt idx="1600">
                  <c:v>43227</c:v>
                </c:pt>
                <c:pt idx="1601">
                  <c:v>33642</c:v>
                </c:pt>
                <c:pt idx="1602">
                  <c:v>32060</c:v>
                </c:pt>
                <c:pt idx="1603">
                  <c:v>32080</c:v>
                </c:pt>
                <c:pt idx="1604">
                  <c:v>24075</c:v>
                </c:pt>
                <c:pt idx="1605">
                  <c:v>35332</c:v>
                </c:pt>
                <c:pt idx="1606">
                  <c:v>30533</c:v>
                </c:pt>
                <c:pt idx="1607">
                  <c:v>33768</c:v>
                </c:pt>
                <c:pt idx="1608">
                  <c:v>40225</c:v>
                </c:pt>
                <c:pt idx="1609">
                  <c:v>35420</c:v>
                </c:pt>
                <c:pt idx="1610">
                  <c:v>53163</c:v>
                </c:pt>
                <c:pt idx="1611">
                  <c:v>32240</c:v>
                </c:pt>
                <c:pt idx="1612">
                  <c:v>32260</c:v>
                </c:pt>
                <c:pt idx="1613">
                  <c:v>25824</c:v>
                </c:pt>
                <c:pt idx="1614">
                  <c:v>24225</c:v>
                </c:pt>
                <c:pt idx="1615">
                  <c:v>45248</c:v>
                </c:pt>
                <c:pt idx="1616">
                  <c:v>25872</c:v>
                </c:pt>
                <c:pt idx="1617">
                  <c:v>42068</c:v>
                </c:pt>
                <c:pt idx="1618">
                  <c:v>37237</c:v>
                </c:pt>
                <c:pt idx="1619">
                  <c:v>46980</c:v>
                </c:pt>
                <c:pt idx="1620">
                  <c:v>32420</c:v>
                </c:pt>
                <c:pt idx="1621">
                  <c:v>30818</c:v>
                </c:pt>
                <c:pt idx="1622">
                  <c:v>38952</c:v>
                </c:pt>
                <c:pt idx="1623">
                  <c:v>38976</c:v>
                </c:pt>
                <c:pt idx="1624">
                  <c:v>34125</c:v>
                </c:pt>
                <c:pt idx="1625">
                  <c:v>32520</c:v>
                </c:pt>
                <c:pt idx="1626">
                  <c:v>24405</c:v>
                </c:pt>
                <c:pt idx="1627">
                  <c:v>34188</c:v>
                </c:pt>
                <c:pt idx="1628">
                  <c:v>30951</c:v>
                </c:pt>
                <c:pt idx="1629">
                  <c:v>27710</c:v>
                </c:pt>
                <c:pt idx="1630">
                  <c:v>29358</c:v>
                </c:pt>
                <c:pt idx="1631">
                  <c:v>21216</c:v>
                </c:pt>
                <c:pt idx="1632">
                  <c:v>37559</c:v>
                </c:pt>
                <c:pt idx="1633">
                  <c:v>24510</c:v>
                </c:pt>
                <c:pt idx="1634">
                  <c:v>24525</c:v>
                </c:pt>
                <c:pt idx="1635">
                  <c:v>35992</c:v>
                </c:pt>
                <c:pt idx="1636">
                  <c:v>29466</c:v>
                </c:pt>
                <c:pt idx="1637">
                  <c:v>31122</c:v>
                </c:pt>
                <c:pt idx="1638">
                  <c:v>24585</c:v>
                </c:pt>
                <c:pt idx="1639">
                  <c:v>27880</c:v>
                </c:pt>
                <c:pt idx="1640">
                  <c:v>31179</c:v>
                </c:pt>
                <c:pt idx="1641">
                  <c:v>29556</c:v>
                </c:pt>
                <c:pt idx="1642">
                  <c:v>42718</c:v>
                </c:pt>
                <c:pt idx="1643">
                  <c:v>29592</c:v>
                </c:pt>
                <c:pt idx="1644">
                  <c:v>37835</c:v>
                </c:pt>
                <c:pt idx="1645">
                  <c:v>27982</c:v>
                </c:pt>
                <c:pt idx="1646">
                  <c:v>37881</c:v>
                </c:pt>
                <c:pt idx="1647">
                  <c:v>24720</c:v>
                </c:pt>
                <c:pt idx="1648">
                  <c:v>31331</c:v>
                </c:pt>
                <c:pt idx="1649">
                  <c:v>37950</c:v>
                </c:pt>
                <c:pt idx="1650">
                  <c:v>39624</c:v>
                </c:pt>
                <c:pt idx="1651">
                  <c:v>29736</c:v>
                </c:pt>
                <c:pt idx="1652">
                  <c:v>42978</c:v>
                </c:pt>
                <c:pt idx="1653">
                  <c:v>34734</c:v>
                </c:pt>
                <c:pt idx="1654">
                  <c:v>31445</c:v>
                </c:pt>
                <c:pt idx="1655">
                  <c:v>36432</c:v>
                </c:pt>
                <c:pt idx="1656">
                  <c:v>23198</c:v>
                </c:pt>
                <c:pt idx="1657">
                  <c:v>29844</c:v>
                </c:pt>
                <c:pt idx="1658">
                  <c:v>38157</c:v>
                </c:pt>
                <c:pt idx="1659">
                  <c:v>33200</c:v>
                </c:pt>
                <c:pt idx="1660">
                  <c:v>39864</c:v>
                </c:pt>
                <c:pt idx="1661">
                  <c:v>23268</c:v>
                </c:pt>
                <c:pt idx="1662">
                  <c:v>26608</c:v>
                </c:pt>
                <c:pt idx="1663">
                  <c:v>34944</c:v>
                </c:pt>
                <c:pt idx="1664">
                  <c:v>36630</c:v>
                </c:pt>
                <c:pt idx="1665">
                  <c:v>46648</c:v>
                </c:pt>
                <c:pt idx="1666">
                  <c:v>31673</c:v>
                </c:pt>
                <c:pt idx="1667">
                  <c:v>38364</c:v>
                </c:pt>
                <c:pt idx="1668">
                  <c:v>23366</c:v>
                </c:pt>
                <c:pt idx="1669">
                  <c:v>33400</c:v>
                </c:pt>
                <c:pt idx="1670">
                  <c:v>48459</c:v>
                </c:pt>
                <c:pt idx="1671">
                  <c:v>36784</c:v>
                </c:pt>
                <c:pt idx="1672">
                  <c:v>28441</c:v>
                </c:pt>
                <c:pt idx="1673">
                  <c:v>35154</c:v>
                </c:pt>
                <c:pt idx="1674">
                  <c:v>48575</c:v>
                </c:pt>
                <c:pt idx="1675">
                  <c:v>21788</c:v>
                </c:pt>
                <c:pt idx="1676">
                  <c:v>45279</c:v>
                </c:pt>
                <c:pt idx="1677">
                  <c:v>38594</c:v>
                </c:pt>
                <c:pt idx="1678">
                  <c:v>35259</c:v>
                </c:pt>
                <c:pt idx="1679">
                  <c:v>25200</c:v>
                </c:pt>
                <c:pt idx="1680">
                  <c:v>35301</c:v>
                </c:pt>
                <c:pt idx="1681">
                  <c:v>25230</c:v>
                </c:pt>
                <c:pt idx="1682">
                  <c:v>38709</c:v>
                </c:pt>
                <c:pt idx="1683">
                  <c:v>30312</c:v>
                </c:pt>
                <c:pt idx="1684">
                  <c:v>38755</c:v>
                </c:pt>
                <c:pt idx="1685">
                  <c:v>25290</c:v>
                </c:pt>
                <c:pt idx="1686">
                  <c:v>20244</c:v>
                </c:pt>
                <c:pt idx="1687">
                  <c:v>35448</c:v>
                </c:pt>
                <c:pt idx="1688">
                  <c:v>37158</c:v>
                </c:pt>
                <c:pt idx="1689">
                  <c:v>20280</c:v>
                </c:pt>
                <c:pt idx="1690">
                  <c:v>25365</c:v>
                </c:pt>
                <c:pt idx="1691">
                  <c:v>21996</c:v>
                </c:pt>
                <c:pt idx="1692">
                  <c:v>40632</c:v>
                </c:pt>
                <c:pt idx="1693">
                  <c:v>35574</c:v>
                </c:pt>
                <c:pt idx="1694">
                  <c:v>38985</c:v>
                </c:pt>
                <c:pt idx="1695">
                  <c:v>28832</c:v>
                </c:pt>
                <c:pt idx="1696">
                  <c:v>27152</c:v>
                </c:pt>
                <c:pt idx="1697">
                  <c:v>22074</c:v>
                </c:pt>
                <c:pt idx="1698">
                  <c:v>16990</c:v>
                </c:pt>
                <c:pt idx="1699">
                  <c:v>40800</c:v>
                </c:pt>
                <c:pt idx="1700">
                  <c:v>37422</c:v>
                </c:pt>
                <c:pt idx="1701">
                  <c:v>18722</c:v>
                </c:pt>
                <c:pt idx="1702">
                  <c:v>37466</c:v>
                </c:pt>
                <c:pt idx="1703">
                  <c:v>32376</c:v>
                </c:pt>
                <c:pt idx="1704">
                  <c:v>22165</c:v>
                </c:pt>
                <c:pt idx="1705">
                  <c:v>46062</c:v>
                </c:pt>
                <c:pt idx="1706">
                  <c:v>27312</c:v>
                </c:pt>
                <c:pt idx="1707">
                  <c:v>30744</c:v>
                </c:pt>
                <c:pt idx="1708">
                  <c:v>27344</c:v>
                </c:pt>
                <c:pt idx="1709">
                  <c:v>25650</c:v>
                </c:pt>
                <c:pt idx="1710">
                  <c:v>46197</c:v>
                </c:pt>
                <c:pt idx="1711">
                  <c:v>20544</c:v>
                </c:pt>
                <c:pt idx="1712">
                  <c:v>37686</c:v>
                </c:pt>
                <c:pt idx="1713">
                  <c:v>34280</c:v>
                </c:pt>
                <c:pt idx="1714">
                  <c:v>22295</c:v>
                </c:pt>
                <c:pt idx="1715">
                  <c:v>49764</c:v>
                </c:pt>
                <c:pt idx="1716">
                  <c:v>32623</c:v>
                </c:pt>
                <c:pt idx="1717">
                  <c:v>30924</c:v>
                </c:pt>
                <c:pt idx="1718">
                  <c:v>30942</c:v>
                </c:pt>
                <c:pt idx="1719">
                  <c:v>36120</c:v>
                </c:pt>
                <c:pt idx="1720">
                  <c:v>30978</c:v>
                </c:pt>
                <c:pt idx="1721">
                  <c:v>30996</c:v>
                </c:pt>
                <c:pt idx="1722">
                  <c:v>37906</c:v>
                </c:pt>
                <c:pt idx="1723">
                  <c:v>43100</c:v>
                </c:pt>
                <c:pt idx="1724">
                  <c:v>37950</c:v>
                </c:pt>
                <c:pt idx="1725">
                  <c:v>32794</c:v>
                </c:pt>
                <c:pt idx="1726">
                  <c:v>36267</c:v>
                </c:pt>
                <c:pt idx="1727">
                  <c:v>31104</c:v>
                </c:pt>
                <c:pt idx="1728">
                  <c:v>34580</c:v>
                </c:pt>
                <c:pt idx="1729">
                  <c:v>36330</c:v>
                </c:pt>
                <c:pt idx="1730">
                  <c:v>36351</c:v>
                </c:pt>
                <c:pt idx="1731">
                  <c:v>13856</c:v>
                </c:pt>
                <c:pt idx="1732">
                  <c:v>45058</c:v>
                </c:pt>
                <c:pt idx="1733">
                  <c:v>29478</c:v>
                </c:pt>
                <c:pt idx="1734">
                  <c:v>17350</c:v>
                </c:pt>
                <c:pt idx="1735">
                  <c:v>27776</c:v>
                </c:pt>
                <c:pt idx="1736">
                  <c:v>29529</c:v>
                </c:pt>
                <c:pt idx="1737">
                  <c:v>36498</c:v>
                </c:pt>
                <c:pt idx="1738">
                  <c:v>33041</c:v>
                </c:pt>
                <c:pt idx="1739">
                  <c:v>41760</c:v>
                </c:pt>
                <c:pt idx="1740">
                  <c:v>34820</c:v>
                </c:pt>
                <c:pt idx="1741">
                  <c:v>26130</c:v>
                </c:pt>
                <c:pt idx="1742">
                  <c:v>17430</c:v>
                </c:pt>
                <c:pt idx="1743">
                  <c:v>34880</c:v>
                </c:pt>
                <c:pt idx="1744">
                  <c:v>20940</c:v>
                </c:pt>
                <c:pt idx="1745">
                  <c:v>27936</c:v>
                </c:pt>
                <c:pt idx="1746">
                  <c:v>34940</c:v>
                </c:pt>
                <c:pt idx="1747">
                  <c:v>38456</c:v>
                </c:pt>
                <c:pt idx="1748">
                  <c:v>34980</c:v>
                </c:pt>
                <c:pt idx="1749">
                  <c:v>22750</c:v>
                </c:pt>
                <c:pt idx="1750">
                  <c:v>24514</c:v>
                </c:pt>
                <c:pt idx="1751">
                  <c:v>40296</c:v>
                </c:pt>
                <c:pt idx="1752">
                  <c:v>24542</c:v>
                </c:pt>
                <c:pt idx="1753">
                  <c:v>29818</c:v>
                </c:pt>
                <c:pt idx="1754">
                  <c:v>28080</c:v>
                </c:pt>
                <c:pt idx="1755">
                  <c:v>21072</c:v>
                </c:pt>
                <c:pt idx="1756">
                  <c:v>35140</c:v>
                </c:pt>
                <c:pt idx="1757">
                  <c:v>36918</c:v>
                </c:pt>
                <c:pt idx="1758">
                  <c:v>35180</c:v>
                </c:pt>
                <c:pt idx="1759">
                  <c:v>33440</c:v>
                </c:pt>
                <c:pt idx="1760">
                  <c:v>24654</c:v>
                </c:pt>
                <c:pt idx="1761">
                  <c:v>38764</c:v>
                </c:pt>
                <c:pt idx="1762">
                  <c:v>47601</c:v>
                </c:pt>
                <c:pt idx="1763">
                  <c:v>22932</c:v>
                </c:pt>
                <c:pt idx="1764">
                  <c:v>42360</c:v>
                </c:pt>
                <c:pt idx="1765">
                  <c:v>30022</c:v>
                </c:pt>
                <c:pt idx="1766">
                  <c:v>15903</c:v>
                </c:pt>
                <c:pt idx="1767">
                  <c:v>35360</c:v>
                </c:pt>
                <c:pt idx="1768">
                  <c:v>33611</c:v>
                </c:pt>
                <c:pt idx="1769">
                  <c:v>14160</c:v>
                </c:pt>
                <c:pt idx="1770">
                  <c:v>47817</c:v>
                </c:pt>
                <c:pt idx="1771">
                  <c:v>31896</c:v>
                </c:pt>
                <c:pt idx="1772">
                  <c:v>26595</c:v>
                </c:pt>
                <c:pt idx="1773">
                  <c:v>31932</c:v>
                </c:pt>
                <c:pt idx="1774">
                  <c:v>28400</c:v>
                </c:pt>
                <c:pt idx="1775">
                  <c:v>23088</c:v>
                </c:pt>
                <c:pt idx="1776">
                  <c:v>31986</c:v>
                </c:pt>
                <c:pt idx="1777">
                  <c:v>35560</c:v>
                </c:pt>
                <c:pt idx="1778">
                  <c:v>16011</c:v>
                </c:pt>
                <c:pt idx="1779">
                  <c:v>21360</c:v>
                </c:pt>
                <c:pt idx="1780">
                  <c:v>35620</c:v>
                </c:pt>
                <c:pt idx="1781">
                  <c:v>17820</c:v>
                </c:pt>
                <c:pt idx="1782">
                  <c:v>28528</c:v>
                </c:pt>
                <c:pt idx="1783">
                  <c:v>28544</c:v>
                </c:pt>
                <c:pt idx="1784">
                  <c:v>24990</c:v>
                </c:pt>
                <c:pt idx="1785">
                  <c:v>30362</c:v>
                </c:pt>
                <c:pt idx="1786">
                  <c:v>33953</c:v>
                </c:pt>
                <c:pt idx="1787">
                  <c:v>32184</c:v>
                </c:pt>
                <c:pt idx="1788">
                  <c:v>23257</c:v>
                </c:pt>
                <c:pt idx="1789">
                  <c:v>37590</c:v>
                </c:pt>
                <c:pt idx="1790">
                  <c:v>25074</c:v>
                </c:pt>
                <c:pt idx="1791">
                  <c:v>25088</c:v>
                </c:pt>
                <c:pt idx="1792">
                  <c:v>28688</c:v>
                </c:pt>
                <c:pt idx="1793">
                  <c:v>21528</c:v>
                </c:pt>
                <c:pt idx="1794">
                  <c:v>26925</c:v>
                </c:pt>
                <c:pt idx="1795">
                  <c:v>21552</c:v>
                </c:pt>
                <c:pt idx="1796">
                  <c:v>26955</c:v>
                </c:pt>
                <c:pt idx="1797">
                  <c:v>34162</c:v>
                </c:pt>
                <c:pt idx="1798">
                  <c:v>17990</c:v>
                </c:pt>
                <c:pt idx="1799">
                  <c:v>23400</c:v>
                </c:pt>
                <c:pt idx="1800">
                  <c:v>32418</c:v>
                </c:pt>
                <c:pt idx="1801">
                  <c:v>32436</c:v>
                </c:pt>
                <c:pt idx="1802">
                  <c:v>39666</c:v>
                </c:pt>
                <c:pt idx="1803">
                  <c:v>21648</c:v>
                </c:pt>
                <c:pt idx="1804">
                  <c:v>23465</c:v>
                </c:pt>
                <c:pt idx="1805">
                  <c:v>18060</c:v>
                </c:pt>
                <c:pt idx="1806">
                  <c:v>30719</c:v>
                </c:pt>
                <c:pt idx="1807">
                  <c:v>34352</c:v>
                </c:pt>
                <c:pt idx="1808">
                  <c:v>28944</c:v>
                </c:pt>
                <c:pt idx="1809">
                  <c:v>32580</c:v>
                </c:pt>
                <c:pt idx="1810">
                  <c:v>30787</c:v>
                </c:pt>
                <c:pt idx="1811">
                  <c:v>25368</c:v>
                </c:pt>
                <c:pt idx="1812">
                  <c:v>30821</c:v>
                </c:pt>
                <c:pt idx="1813">
                  <c:v>23582</c:v>
                </c:pt>
                <c:pt idx="1814">
                  <c:v>50820</c:v>
                </c:pt>
                <c:pt idx="1815">
                  <c:v>27240</c:v>
                </c:pt>
                <c:pt idx="1816">
                  <c:v>30889</c:v>
                </c:pt>
                <c:pt idx="1817">
                  <c:v>19998</c:v>
                </c:pt>
                <c:pt idx="1818">
                  <c:v>29104</c:v>
                </c:pt>
                <c:pt idx="1819">
                  <c:v>20020</c:v>
                </c:pt>
                <c:pt idx="1820">
                  <c:v>34599</c:v>
                </c:pt>
                <c:pt idx="1821">
                  <c:v>18220</c:v>
                </c:pt>
                <c:pt idx="1822">
                  <c:v>34637</c:v>
                </c:pt>
                <c:pt idx="1823">
                  <c:v>32832</c:v>
                </c:pt>
                <c:pt idx="1824">
                  <c:v>23725</c:v>
                </c:pt>
                <c:pt idx="1825">
                  <c:v>20086</c:v>
                </c:pt>
                <c:pt idx="1826">
                  <c:v>27405</c:v>
                </c:pt>
                <c:pt idx="1827">
                  <c:v>38388</c:v>
                </c:pt>
                <c:pt idx="1828">
                  <c:v>31093</c:v>
                </c:pt>
                <c:pt idx="1829">
                  <c:v>40260</c:v>
                </c:pt>
                <c:pt idx="1830">
                  <c:v>21972</c:v>
                </c:pt>
                <c:pt idx="1831">
                  <c:v>31144</c:v>
                </c:pt>
                <c:pt idx="1832">
                  <c:v>36660</c:v>
                </c:pt>
                <c:pt idx="1833">
                  <c:v>49518</c:v>
                </c:pt>
                <c:pt idx="1834">
                  <c:v>23855</c:v>
                </c:pt>
                <c:pt idx="1835">
                  <c:v>27540</c:v>
                </c:pt>
                <c:pt idx="1836">
                  <c:v>25718</c:v>
                </c:pt>
                <c:pt idx="1837">
                  <c:v>18380</c:v>
                </c:pt>
                <c:pt idx="1838">
                  <c:v>40458</c:v>
                </c:pt>
                <c:pt idx="1839">
                  <c:v>12880</c:v>
                </c:pt>
                <c:pt idx="1840">
                  <c:v>18410</c:v>
                </c:pt>
                <c:pt idx="1841">
                  <c:v>34998</c:v>
                </c:pt>
                <c:pt idx="1842">
                  <c:v>29488</c:v>
                </c:pt>
                <c:pt idx="1843">
                  <c:v>27660</c:v>
                </c:pt>
                <c:pt idx="1844">
                  <c:v>29520</c:v>
                </c:pt>
                <c:pt idx="1845">
                  <c:v>27690</c:v>
                </c:pt>
                <c:pt idx="1846">
                  <c:v>27705</c:v>
                </c:pt>
                <c:pt idx="1847">
                  <c:v>29568</c:v>
                </c:pt>
                <c:pt idx="1848">
                  <c:v>27735</c:v>
                </c:pt>
                <c:pt idx="1849">
                  <c:v>38850</c:v>
                </c:pt>
                <c:pt idx="1850">
                  <c:v>29616</c:v>
                </c:pt>
                <c:pt idx="1851">
                  <c:v>24076</c:v>
                </c:pt>
                <c:pt idx="1852">
                  <c:v>38913</c:v>
                </c:pt>
                <c:pt idx="1853">
                  <c:v>48204</c:v>
                </c:pt>
                <c:pt idx="1854">
                  <c:v>35245</c:v>
                </c:pt>
                <c:pt idx="1855">
                  <c:v>31552</c:v>
                </c:pt>
                <c:pt idx="1856">
                  <c:v>24141</c:v>
                </c:pt>
                <c:pt idx="1857">
                  <c:v>31586</c:v>
                </c:pt>
                <c:pt idx="1858">
                  <c:v>44616</c:v>
                </c:pt>
                <c:pt idx="1859">
                  <c:v>20460</c:v>
                </c:pt>
                <c:pt idx="1860">
                  <c:v>35359</c:v>
                </c:pt>
                <c:pt idx="1861">
                  <c:v>37240</c:v>
                </c:pt>
                <c:pt idx="1862">
                  <c:v>26082</c:v>
                </c:pt>
                <c:pt idx="1863">
                  <c:v>9320</c:v>
                </c:pt>
                <c:pt idx="1864">
                  <c:v>31705</c:v>
                </c:pt>
                <c:pt idx="1865">
                  <c:v>37320</c:v>
                </c:pt>
                <c:pt idx="1866">
                  <c:v>24271</c:v>
                </c:pt>
                <c:pt idx="1867">
                  <c:v>20548</c:v>
                </c:pt>
                <c:pt idx="1868">
                  <c:v>16821</c:v>
                </c:pt>
                <c:pt idx="1869">
                  <c:v>26180</c:v>
                </c:pt>
                <c:pt idx="1870">
                  <c:v>22452</c:v>
                </c:pt>
                <c:pt idx="1871">
                  <c:v>14976</c:v>
                </c:pt>
                <c:pt idx="1872">
                  <c:v>26222</c:v>
                </c:pt>
                <c:pt idx="1873">
                  <c:v>28110</c:v>
                </c:pt>
                <c:pt idx="1874">
                  <c:v>30000</c:v>
                </c:pt>
                <c:pt idx="1875">
                  <c:v>18760</c:v>
                </c:pt>
                <c:pt idx="1876">
                  <c:v>31909</c:v>
                </c:pt>
                <c:pt idx="1877">
                  <c:v>37560</c:v>
                </c:pt>
                <c:pt idx="1878">
                  <c:v>20669</c:v>
                </c:pt>
                <c:pt idx="1879">
                  <c:v>26320</c:v>
                </c:pt>
                <c:pt idx="1880">
                  <c:v>35739</c:v>
                </c:pt>
                <c:pt idx="1881">
                  <c:v>26348</c:v>
                </c:pt>
                <c:pt idx="1882">
                  <c:v>26362</c:v>
                </c:pt>
                <c:pt idx="1883">
                  <c:v>22608</c:v>
                </c:pt>
                <c:pt idx="1884">
                  <c:v>22620</c:v>
                </c:pt>
                <c:pt idx="1885">
                  <c:v>22632</c:v>
                </c:pt>
                <c:pt idx="1886">
                  <c:v>41514</c:v>
                </c:pt>
                <c:pt idx="1887">
                  <c:v>32096</c:v>
                </c:pt>
                <c:pt idx="1888">
                  <c:v>39669</c:v>
                </c:pt>
                <c:pt idx="1889">
                  <c:v>26460</c:v>
                </c:pt>
                <c:pt idx="1890">
                  <c:v>22692</c:v>
                </c:pt>
                <c:pt idx="1891">
                  <c:v>34056</c:v>
                </c:pt>
                <c:pt idx="1892">
                  <c:v>35967</c:v>
                </c:pt>
                <c:pt idx="1893">
                  <c:v>28410</c:v>
                </c:pt>
                <c:pt idx="1894">
                  <c:v>34110</c:v>
                </c:pt>
                <c:pt idx="1895">
                  <c:v>22752</c:v>
                </c:pt>
                <c:pt idx="1896">
                  <c:v>24661</c:v>
                </c:pt>
                <c:pt idx="1897">
                  <c:v>26572</c:v>
                </c:pt>
                <c:pt idx="1898">
                  <c:v>41778</c:v>
                </c:pt>
                <c:pt idx="1899">
                  <c:v>22800</c:v>
                </c:pt>
                <c:pt idx="1900">
                  <c:v>28515</c:v>
                </c:pt>
                <c:pt idx="1901">
                  <c:v>30432</c:v>
                </c:pt>
                <c:pt idx="1902">
                  <c:v>24739</c:v>
                </c:pt>
                <c:pt idx="1903">
                  <c:v>28560</c:v>
                </c:pt>
                <c:pt idx="1904">
                  <c:v>17145</c:v>
                </c:pt>
                <c:pt idx="1905">
                  <c:v>38120</c:v>
                </c:pt>
                <c:pt idx="1906">
                  <c:v>24791</c:v>
                </c:pt>
                <c:pt idx="1907">
                  <c:v>28620</c:v>
                </c:pt>
                <c:pt idx="1908">
                  <c:v>22908</c:v>
                </c:pt>
                <c:pt idx="1909">
                  <c:v>19100</c:v>
                </c:pt>
                <c:pt idx="1910">
                  <c:v>34398</c:v>
                </c:pt>
                <c:pt idx="1911">
                  <c:v>26768</c:v>
                </c:pt>
                <c:pt idx="1912">
                  <c:v>28695</c:v>
                </c:pt>
                <c:pt idx="1913">
                  <c:v>17226</c:v>
                </c:pt>
                <c:pt idx="1914">
                  <c:v>30640</c:v>
                </c:pt>
                <c:pt idx="1915">
                  <c:v>28740</c:v>
                </c:pt>
                <c:pt idx="1916">
                  <c:v>24921</c:v>
                </c:pt>
                <c:pt idx="1917">
                  <c:v>21098</c:v>
                </c:pt>
                <c:pt idx="1918">
                  <c:v>28785</c:v>
                </c:pt>
                <c:pt idx="1919">
                  <c:v>13440</c:v>
                </c:pt>
                <c:pt idx="1920">
                  <c:v>23052</c:v>
                </c:pt>
                <c:pt idx="1921">
                  <c:v>44206</c:v>
                </c:pt>
                <c:pt idx="1922">
                  <c:v>32691</c:v>
                </c:pt>
                <c:pt idx="1923">
                  <c:v>25012</c:v>
                </c:pt>
                <c:pt idx="1924">
                  <c:v>30800</c:v>
                </c:pt>
                <c:pt idx="1925">
                  <c:v>34668</c:v>
                </c:pt>
                <c:pt idx="1926">
                  <c:v>26978</c:v>
                </c:pt>
                <c:pt idx="1927">
                  <c:v>11568</c:v>
                </c:pt>
                <c:pt idx="1928">
                  <c:v>36651</c:v>
                </c:pt>
                <c:pt idx="1929">
                  <c:v>32810</c:v>
                </c:pt>
                <c:pt idx="1930">
                  <c:v>25103</c:v>
                </c:pt>
                <c:pt idx="1931">
                  <c:v>27048</c:v>
                </c:pt>
                <c:pt idx="1932">
                  <c:v>19330</c:v>
                </c:pt>
                <c:pt idx="1933">
                  <c:v>30944</c:v>
                </c:pt>
                <c:pt idx="1934">
                  <c:v>17415</c:v>
                </c:pt>
                <c:pt idx="1935">
                  <c:v>29040</c:v>
                </c:pt>
                <c:pt idx="1936">
                  <c:v>25181</c:v>
                </c:pt>
                <c:pt idx="1937">
                  <c:v>29070</c:v>
                </c:pt>
                <c:pt idx="1938">
                  <c:v>38780</c:v>
                </c:pt>
                <c:pt idx="1939">
                  <c:v>29100</c:v>
                </c:pt>
                <c:pt idx="1940">
                  <c:v>19410</c:v>
                </c:pt>
                <c:pt idx="1941">
                  <c:v>34956</c:v>
                </c:pt>
                <c:pt idx="1942">
                  <c:v>33031</c:v>
                </c:pt>
                <c:pt idx="1943">
                  <c:v>29160</c:v>
                </c:pt>
                <c:pt idx="1944">
                  <c:v>27230</c:v>
                </c:pt>
                <c:pt idx="1945">
                  <c:v>29190</c:v>
                </c:pt>
                <c:pt idx="1946">
                  <c:v>17523</c:v>
                </c:pt>
                <c:pt idx="1947">
                  <c:v>31168</c:v>
                </c:pt>
                <c:pt idx="1948">
                  <c:v>17541</c:v>
                </c:pt>
                <c:pt idx="1949">
                  <c:v>25350</c:v>
                </c:pt>
                <c:pt idx="1950">
                  <c:v>31216</c:v>
                </c:pt>
                <c:pt idx="1951">
                  <c:v>31232</c:v>
                </c:pt>
                <c:pt idx="1952">
                  <c:v>37107</c:v>
                </c:pt>
                <c:pt idx="1953">
                  <c:v>27356</c:v>
                </c:pt>
                <c:pt idx="1954">
                  <c:v>19550</c:v>
                </c:pt>
                <c:pt idx="1955">
                  <c:v>23472</c:v>
                </c:pt>
                <c:pt idx="1956">
                  <c:v>27398</c:v>
                </c:pt>
                <c:pt idx="1957">
                  <c:v>15664</c:v>
                </c:pt>
                <c:pt idx="1958">
                  <c:v>19590</c:v>
                </c:pt>
                <c:pt idx="1959">
                  <c:v>21560</c:v>
                </c:pt>
                <c:pt idx="1960">
                  <c:v>41181</c:v>
                </c:pt>
                <c:pt idx="1961">
                  <c:v>21582</c:v>
                </c:pt>
                <c:pt idx="1962">
                  <c:v>19630</c:v>
                </c:pt>
                <c:pt idx="1963">
                  <c:v>21604</c:v>
                </c:pt>
                <c:pt idx="1964">
                  <c:v>35370</c:v>
                </c:pt>
                <c:pt idx="1965">
                  <c:v>37354</c:v>
                </c:pt>
                <c:pt idx="1966">
                  <c:v>33439</c:v>
                </c:pt>
                <c:pt idx="1967">
                  <c:v>25584</c:v>
                </c:pt>
                <c:pt idx="1968">
                  <c:v>23628</c:v>
                </c:pt>
                <c:pt idx="1969">
                  <c:v>23640</c:v>
                </c:pt>
                <c:pt idx="1970">
                  <c:v>19710</c:v>
                </c:pt>
                <c:pt idx="1971">
                  <c:v>29580</c:v>
                </c:pt>
                <c:pt idx="1972">
                  <c:v>21703</c:v>
                </c:pt>
                <c:pt idx="1973">
                  <c:v>27636</c:v>
                </c:pt>
                <c:pt idx="1974">
                  <c:v>37525</c:v>
                </c:pt>
                <c:pt idx="1975">
                  <c:v>17784</c:v>
                </c:pt>
                <c:pt idx="1976">
                  <c:v>37563</c:v>
                </c:pt>
                <c:pt idx="1977">
                  <c:v>19780</c:v>
                </c:pt>
                <c:pt idx="1978">
                  <c:v>23748</c:v>
                </c:pt>
                <c:pt idx="1979">
                  <c:v>23760</c:v>
                </c:pt>
                <c:pt idx="1980">
                  <c:v>29715</c:v>
                </c:pt>
                <c:pt idx="1981">
                  <c:v>9910</c:v>
                </c:pt>
                <c:pt idx="1982">
                  <c:v>27762</c:v>
                </c:pt>
                <c:pt idx="1983">
                  <c:v>25792</c:v>
                </c:pt>
                <c:pt idx="1984">
                  <c:v>29775</c:v>
                </c:pt>
                <c:pt idx="1985">
                  <c:v>21846</c:v>
                </c:pt>
                <c:pt idx="1986">
                  <c:v>33779</c:v>
                </c:pt>
                <c:pt idx="1987">
                  <c:v>33796</c:v>
                </c:pt>
                <c:pt idx="1988">
                  <c:v>23868</c:v>
                </c:pt>
                <c:pt idx="1989">
                  <c:v>29850</c:v>
                </c:pt>
                <c:pt idx="1990">
                  <c:v>9955</c:v>
                </c:pt>
                <c:pt idx="1991">
                  <c:v>15936</c:v>
                </c:pt>
                <c:pt idx="1992">
                  <c:v>35874</c:v>
                </c:pt>
                <c:pt idx="1993">
                  <c:v>29910</c:v>
                </c:pt>
                <c:pt idx="1994">
                  <c:v>27930</c:v>
                </c:pt>
                <c:pt idx="1995">
                  <c:v>27944</c:v>
                </c:pt>
                <c:pt idx="1996">
                  <c:v>15976</c:v>
                </c:pt>
                <c:pt idx="1997">
                  <c:v>35964</c:v>
                </c:pt>
                <c:pt idx="1998">
                  <c:v>29985</c:v>
                </c:pt>
                <c:pt idx="1999">
                  <c:v>22000</c:v>
                </c:pt>
                <c:pt idx="2000">
                  <c:v>42021</c:v>
                </c:pt>
                <c:pt idx="2001">
                  <c:v>12012</c:v>
                </c:pt>
                <c:pt idx="2002">
                  <c:v>22033</c:v>
                </c:pt>
                <c:pt idx="2003">
                  <c:v>28056</c:v>
                </c:pt>
                <c:pt idx="2004">
                  <c:v>34085</c:v>
                </c:pt>
                <c:pt idx="2005">
                  <c:v>34102</c:v>
                </c:pt>
                <c:pt idx="2006">
                  <c:v>16056</c:v>
                </c:pt>
                <c:pt idx="2007">
                  <c:v>32128</c:v>
                </c:pt>
                <c:pt idx="2008">
                  <c:v>34153</c:v>
                </c:pt>
                <c:pt idx="2009">
                  <c:v>30150</c:v>
                </c:pt>
                <c:pt idx="2010">
                  <c:v>32176</c:v>
                </c:pt>
                <c:pt idx="2011">
                  <c:v>30180</c:v>
                </c:pt>
                <c:pt idx="2012">
                  <c:v>24156</c:v>
                </c:pt>
                <c:pt idx="2013">
                  <c:v>18126</c:v>
                </c:pt>
                <c:pt idx="2014">
                  <c:v>32240</c:v>
                </c:pt>
                <c:pt idx="2015">
                  <c:v>40320</c:v>
                </c:pt>
                <c:pt idx="2016">
                  <c:v>26221</c:v>
                </c:pt>
                <c:pt idx="2017">
                  <c:v>36324</c:v>
                </c:pt>
                <c:pt idx="2018">
                  <c:v>22209</c:v>
                </c:pt>
                <c:pt idx="2019">
                  <c:v>14140</c:v>
                </c:pt>
                <c:pt idx="2020">
                  <c:v>34357</c:v>
                </c:pt>
                <c:pt idx="2021">
                  <c:v>18198</c:v>
                </c:pt>
                <c:pt idx="2022">
                  <c:v>24276</c:v>
                </c:pt>
                <c:pt idx="2023">
                  <c:v>18216</c:v>
                </c:pt>
                <c:pt idx="2024">
                  <c:v>24300</c:v>
                </c:pt>
                <c:pt idx="2025">
                  <c:v>24312</c:v>
                </c:pt>
                <c:pt idx="2026">
                  <c:v>36486</c:v>
                </c:pt>
                <c:pt idx="2027">
                  <c:v>36504</c:v>
                </c:pt>
                <c:pt idx="2028">
                  <c:v>34493</c:v>
                </c:pt>
                <c:pt idx="2029">
                  <c:v>28420</c:v>
                </c:pt>
                <c:pt idx="2030">
                  <c:v>34527</c:v>
                </c:pt>
                <c:pt idx="2031">
                  <c:v>20320</c:v>
                </c:pt>
                <c:pt idx="2032">
                  <c:v>42693</c:v>
                </c:pt>
                <c:pt idx="2033">
                  <c:v>24408</c:v>
                </c:pt>
                <c:pt idx="2034">
                  <c:v>34595</c:v>
                </c:pt>
                <c:pt idx="2035">
                  <c:v>16288</c:v>
                </c:pt>
                <c:pt idx="2036">
                  <c:v>52962</c:v>
                </c:pt>
                <c:pt idx="2037">
                  <c:v>24456</c:v>
                </c:pt>
                <c:pt idx="2038">
                  <c:v>22429</c:v>
                </c:pt>
                <c:pt idx="2039">
                  <c:v>36720</c:v>
                </c:pt>
                <c:pt idx="2040">
                  <c:v>36738</c:v>
                </c:pt>
                <c:pt idx="2041">
                  <c:v>28588</c:v>
                </c:pt>
                <c:pt idx="2042">
                  <c:v>22473</c:v>
                </c:pt>
                <c:pt idx="2043">
                  <c:v>20440</c:v>
                </c:pt>
                <c:pt idx="2044">
                  <c:v>18405</c:v>
                </c:pt>
                <c:pt idx="2045">
                  <c:v>16368</c:v>
                </c:pt>
                <c:pt idx="2046">
                  <c:v>26611</c:v>
                </c:pt>
                <c:pt idx="2047">
                  <c:v>26624</c:v>
                </c:pt>
                <c:pt idx="2048">
                  <c:v>24588</c:v>
                </c:pt>
                <c:pt idx="2049">
                  <c:v>26650</c:v>
                </c:pt>
                <c:pt idx="2050">
                  <c:v>24612</c:v>
                </c:pt>
                <c:pt idx="2051">
                  <c:v>43092</c:v>
                </c:pt>
                <c:pt idx="2052">
                  <c:v>32848</c:v>
                </c:pt>
                <c:pt idx="2053">
                  <c:v>22594</c:v>
                </c:pt>
                <c:pt idx="2054">
                  <c:v>20550</c:v>
                </c:pt>
                <c:pt idx="2055">
                  <c:v>24672</c:v>
                </c:pt>
                <c:pt idx="2056">
                  <c:v>32912</c:v>
                </c:pt>
                <c:pt idx="2057">
                  <c:v>18522</c:v>
                </c:pt>
                <c:pt idx="2058">
                  <c:v>26767</c:v>
                </c:pt>
                <c:pt idx="2059">
                  <c:v>10300</c:v>
                </c:pt>
                <c:pt idx="2060">
                  <c:v>18549</c:v>
                </c:pt>
                <c:pt idx="2061">
                  <c:v>30930</c:v>
                </c:pt>
                <c:pt idx="2062">
                  <c:v>28882</c:v>
                </c:pt>
                <c:pt idx="2063">
                  <c:v>26832</c:v>
                </c:pt>
                <c:pt idx="2064">
                  <c:v>41300</c:v>
                </c:pt>
                <c:pt idx="2065">
                  <c:v>16528</c:v>
                </c:pt>
                <c:pt idx="2066">
                  <c:v>20670</c:v>
                </c:pt>
                <c:pt idx="2067">
                  <c:v>22748</c:v>
                </c:pt>
                <c:pt idx="2068">
                  <c:v>22759</c:v>
                </c:pt>
                <c:pt idx="2069">
                  <c:v>31050</c:v>
                </c:pt>
                <c:pt idx="2070">
                  <c:v>22781</c:v>
                </c:pt>
                <c:pt idx="2071">
                  <c:v>26936</c:v>
                </c:pt>
                <c:pt idx="2072">
                  <c:v>33168</c:v>
                </c:pt>
                <c:pt idx="2073">
                  <c:v>29036</c:v>
                </c:pt>
                <c:pt idx="2074">
                  <c:v>22825</c:v>
                </c:pt>
                <c:pt idx="2075">
                  <c:v>24912</c:v>
                </c:pt>
                <c:pt idx="2076">
                  <c:v>27001</c:v>
                </c:pt>
                <c:pt idx="2077">
                  <c:v>29092</c:v>
                </c:pt>
                <c:pt idx="2078">
                  <c:v>16632</c:v>
                </c:pt>
                <c:pt idx="2079">
                  <c:v>27040</c:v>
                </c:pt>
                <c:pt idx="2080">
                  <c:v>14567</c:v>
                </c:pt>
                <c:pt idx="2081">
                  <c:v>14574</c:v>
                </c:pt>
                <c:pt idx="2082">
                  <c:v>41660</c:v>
                </c:pt>
                <c:pt idx="2083">
                  <c:v>41680</c:v>
                </c:pt>
                <c:pt idx="2084">
                  <c:v>20850</c:v>
                </c:pt>
                <c:pt idx="2085">
                  <c:v>14602</c:v>
                </c:pt>
                <c:pt idx="2086">
                  <c:v>37566</c:v>
                </c:pt>
                <c:pt idx="2087">
                  <c:v>25056</c:v>
                </c:pt>
                <c:pt idx="2088">
                  <c:v>29246</c:v>
                </c:pt>
                <c:pt idx="2089">
                  <c:v>20900</c:v>
                </c:pt>
                <c:pt idx="2090">
                  <c:v>29274</c:v>
                </c:pt>
                <c:pt idx="2091">
                  <c:v>35564</c:v>
                </c:pt>
                <c:pt idx="2092">
                  <c:v>20930</c:v>
                </c:pt>
                <c:pt idx="2093">
                  <c:v>12564</c:v>
                </c:pt>
                <c:pt idx="2094">
                  <c:v>23045</c:v>
                </c:pt>
                <c:pt idx="2095">
                  <c:v>23056</c:v>
                </c:pt>
                <c:pt idx="2096">
                  <c:v>35649</c:v>
                </c:pt>
                <c:pt idx="2097">
                  <c:v>12588</c:v>
                </c:pt>
                <c:pt idx="2098">
                  <c:v>23089</c:v>
                </c:pt>
                <c:pt idx="2099">
                  <c:v>35700</c:v>
                </c:pt>
                <c:pt idx="2100">
                  <c:v>16808</c:v>
                </c:pt>
                <c:pt idx="2101">
                  <c:v>27326</c:v>
                </c:pt>
                <c:pt idx="2102">
                  <c:v>16824</c:v>
                </c:pt>
                <c:pt idx="2103">
                  <c:v>21040</c:v>
                </c:pt>
                <c:pt idx="2104">
                  <c:v>27365</c:v>
                </c:pt>
                <c:pt idx="2105">
                  <c:v>21060</c:v>
                </c:pt>
                <c:pt idx="2106">
                  <c:v>21070</c:v>
                </c:pt>
                <c:pt idx="2107">
                  <c:v>33728</c:v>
                </c:pt>
                <c:pt idx="2108">
                  <c:v>14763</c:v>
                </c:pt>
                <c:pt idx="2109">
                  <c:v>25320</c:v>
                </c:pt>
                <c:pt idx="2110">
                  <c:v>25332</c:v>
                </c:pt>
                <c:pt idx="2111">
                  <c:v>31680</c:v>
                </c:pt>
                <c:pt idx="2112">
                  <c:v>16904</c:v>
                </c:pt>
                <c:pt idx="2113">
                  <c:v>23254</c:v>
                </c:pt>
                <c:pt idx="2114">
                  <c:v>25380</c:v>
                </c:pt>
                <c:pt idx="2115">
                  <c:v>29624</c:v>
                </c:pt>
                <c:pt idx="2116">
                  <c:v>23287</c:v>
                </c:pt>
                <c:pt idx="2117">
                  <c:v>25416</c:v>
                </c:pt>
                <c:pt idx="2118">
                  <c:v>29666</c:v>
                </c:pt>
                <c:pt idx="2119">
                  <c:v>27560</c:v>
                </c:pt>
                <c:pt idx="2120">
                  <c:v>27573</c:v>
                </c:pt>
                <c:pt idx="2121">
                  <c:v>36074</c:v>
                </c:pt>
                <c:pt idx="2122">
                  <c:v>27599</c:v>
                </c:pt>
                <c:pt idx="2123">
                  <c:v>16992</c:v>
                </c:pt>
                <c:pt idx="2124">
                  <c:v>25500</c:v>
                </c:pt>
                <c:pt idx="2125">
                  <c:v>34016</c:v>
                </c:pt>
                <c:pt idx="2126">
                  <c:v>27651</c:v>
                </c:pt>
                <c:pt idx="2127">
                  <c:v>25536</c:v>
                </c:pt>
                <c:pt idx="2128">
                  <c:v>42580</c:v>
                </c:pt>
                <c:pt idx="2129">
                  <c:v>40470</c:v>
                </c:pt>
                <c:pt idx="2130">
                  <c:v>27703</c:v>
                </c:pt>
                <c:pt idx="2131">
                  <c:v>17056</c:v>
                </c:pt>
                <c:pt idx="2132">
                  <c:v>25596</c:v>
                </c:pt>
                <c:pt idx="2133">
                  <c:v>23474</c:v>
                </c:pt>
                <c:pt idx="2134">
                  <c:v>32025</c:v>
                </c:pt>
                <c:pt idx="2135">
                  <c:v>32040</c:v>
                </c:pt>
                <c:pt idx="2136">
                  <c:v>25644</c:v>
                </c:pt>
                <c:pt idx="2137">
                  <c:v>23518</c:v>
                </c:pt>
                <c:pt idx="2138">
                  <c:v>36363</c:v>
                </c:pt>
                <c:pt idx="2139">
                  <c:v>21400</c:v>
                </c:pt>
                <c:pt idx="2140">
                  <c:v>27833</c:v>
                </c:pt>
                <c:pt idx="2141">
                  <c:v>17136</c:v>
                </c:pt>
                <c:pt idx="2142">
                  <c:v>23573</c:v>
                </c:pt>
                <c:pt idx="2143">
                  <c:v>34304</c:v>
                </c:pt>
                <c:pt idx="2144">
                  <c:v>21450</c:v>
                </c:pt>
                <c:pt idx="2145">
                  <c:v>25752</c:v>
                </c:pt>
                <c:pt idx="2146">
                  <c:v>27911</c:v>
                </c:pt>
                <c:pt idx="2147">
                  <c:v>36516</c:v>
                </c:pt>
                <c:pt idx="2148">
                  <c:v>23639</c:v>
                </c:pt>
                <c:pt idx="2149">
                  <c:v>23650</c:v>
                </c:pt>
                <c:pt idx="2150">
                  <c:v>32265</c:v>
                </c:pt>
                <c:pt idx="2151">
                  <c:v>21520</c:v>
                </c:pt>
                <c:pt idx="2152">
                  <c:v>25836</c:v>
                </c:pt>
                <c:pt idx="2153">
                  <c:v>23694</c:v>
                </c:pt>
                <c:pt idx="2154">
                  <c:v>28015</c:v>
                </c:pt>
                <c:pt idx="2155">
                  <c:v>25872</c:v>
                </c:pt>
                <c:pt idx="2156">
                  <c:v>30198</c:v>
                </c:pt>
                <c:pt idx="2157">
                  <c:v>23738</c:v>
                </c:pt>
                <c:pt idx="2158">
                  <c:v>23749</c:v>
                </c:pt>
                <c:pt idx="2159">
                  <c:v>30240</c:v>
                </c:pt>
                <c:pt idx="2160">
                  <c:v>15127</c:v>
                </c:pt>
                <c:pt idx="2161">
                  <c:v>15134</c:v>
                </c:pt>
                <c:pt idx="2162">
                  <c:v>21630</c:v>
                </c:pt>
                <c:pt idx="2163">
                  <c:v>19476</c:v>
                </c:pt>
                <c:pt idx="2164">
                  <c:v>17320</c:v>
                </c:pt>
                <c:pt idx="2165">
                  <c:v>19494</c:v>
                </c:pt>
                <c:pt idx="2166">
                  <c:v>26004</c:v>
                </c:pt>
                <c:pt idx="2167">
                  <c:v>26016</c:v>
                </c:pt>
                <c:pt idx="2168">
                  <c:v>13014</c:v>
                </c:pt>
                <c:pt idx="2169">
                  <c:v>13020</c:v>
                </c:pt>
                <c:pt idx="2170">
                  <c:v>21710</c:v>
                </c:pt>
                <c:pt idx="2171">
                  <c:v>17376</c:v>
                </c:pt>
                <c:pt idx="2172">
                  <c:v>26076</c:v>
                </c:pt>
                <c:pt idx="2173">
                  <c:v>32610</c:v>
                </c:pt>
                <c:pt idx="2174">
                  <c:v>26100</c:v>
                </c:pt>
                <c:pt idx="2175">
                  <c:v>23936</c:v>
                </c:pt>
                <c:pt idx="2176">
                  <c:v>28301</c:v>
                </c:pt>
                <c:pt idx="2177">
                  <c:v>19602</c:v>
                </c:pt>
                <c:pt idx="2178">
                  <c:v>34864</c:v>
                </c:pt>
                <c:pt idx="2179">
                  <c:v>26160</c:v>
                </c:pt>
                <c:pt idx="2180">
                  <c:v>26172</c:v>
                </c:pt>
                <c:pt idx="2181">
                  <c:v>15274</c:v>
                </c:pt>
                <c:pt idx="2182">
                  <c:v>17464</c:v>
                </c:pt>
                <c:pt idx="2183">
                  <c:v>17472</c:v>
                </c:pt>
                <c:pt idx="2184">
                  <c:v>34960</c:v>
                </c:pt>
                <c:pt idx="2185">
                  <c:v>30604</c:v>
                </c:pt>
                <c:pt idx="2186">
                  <c:v>19683</c:v>
                </c:pt>
                <c:pt idx="2187">
                  <c:v>19692</c:v>
                </c:pt>
                <c:pt idx="2188">
                  <c:v>24079</c:v>
                </c:pt>
                <c:pt idx="2189">
                  <c:v>15330</c:v>
                </c:pt>
                <c:pt idx="2190">
                  <c:v>21910</c:v>
                </c:pt>
                <c:pt idx="2191">
                  <c:v>28496</c:v>
                </c:pt>
                <c:pt idx="2192">
                  <c:v>15351</c:v>
                </c:pt>
                <c:pt idx="2193">
                  <c:v>30716</c:v>
                </c:pt>
                <c:pt idx="2194">
                  <c:v>32925</c:v>
                </c:pt>
                <c:pt idx="2195">
                  <c:v>24156</c:v>
                </c:pt>
                <c:pt idx="2196">
                  <c:v>21970</c:v>
                </c:pt>
                <c:pt idx="2197">
                  <c:v>26376</c:v>
                </c:pt>
                <c:pt idx="2198">
                  <c:v>28587</c:v>
                </c:pt>
                <c:pt idx="2199">
                  <c:v>33000</c:v>
                </c:pt>
                <c:pt idx="2200">
                  <c:v>26412</c:v>
                </c:pt>
                <c:pt idx="2201">
                  <c:v>17616</c:v>
                </c:pt>
                <c:pt idx="2202">
                  <c:v>19827</c:v>
                </c:pt>
                <c:pt idx="2203">
                  <c:v>22040</c:v>
                </c:pt>
                <c:pt idx="2204">
                  <c:v>28665</c:v>
                </c:pt>
                <c:pt idx="2205">
                  <c:v>8824</c:v>
                </c:pt>
                <c:pt idx="2206">
                  <c:v>24277</c:v>
                </c:pt>
                <c:pt idx="2207">
                  <c:v>35328</c:v>
                </c:pt>
                <c:pt idx="2208">
                  <c:v>26508</c:v>
                </c:pt>
                <c:pt idx="2209">
                  <c:v>39780</c:v>
                </c:pt>
                <c:pt idx="2210">
                  <c:v>28743</c:v>
                </c:pt>
                <c:pt idx="2211">
                  <c:v>28756</c:v>
                </c:pt>
                <c:pt idx="2212">
                  <c:v>22130</c:v>
                </c:pt>
                <c:pt idx="2213">
                  <c:v>26568</c:v>
                </c:pt>
                <c:pt idx="2214">
                  <c:v>28795</c:v>
                </c:pt>
                <c:pt idx="2215">
                  <c:v>13296</c:v>
                </c:pt>
                <c:pt idx="2216">
                  <c:v>28821</c:v>
                </c:pt>
                <c:pt idx="2217">
                  <c:v>26616</c:v>
                </c:pt>
                <c:pt idx="2218">
                  <c:v>28847</c:v>
                </c:pt>
                <c:pt idx="2219">
                  <c:v>15540</c:v>
                </c:pt>
                <c:pt idx="2220">
                  <c:v>15547</c:v>
                </c:pt>
                <c:pt idx="2221">
                  <c:v>22220</c:v>
                </c:pt>
                <c:pt idx="2222">
                  <c:v>22230</c:v>
                </c:pt>
                <c:pt idx="2223">
                  <c:v>26688</c:v>
                </c:pt>
                <c:pt idx="2224">
                  <c:v>26700</c:v>
                </c:pt>
                <c:pt idx="2225">
                  <c:v>31164</c:v>
                </c:pt>
                <c:pt idx="2226">
                  <c:v>26724</c:v>
                </c:pt>
                <c:pt idx="2227">
                  <c:v>20052</c:v>
                </c:pt>
                <c:pt idx="2228">
                  <c:v>17832</c:v>
                </c:pt>
                <c:pt idx="2229">
                  <c:v>22300</c:v>
                </c:pt>
                <c:pt idx="2230">
                  <c:v>31234</c:v>
                </c:pt>
                <c:pt idx="2231">
                  <c:v>33480</c:v>
                </c:pt>
                <c:pt idx="2232">
                  <c:v>31262</c:v>
                </c:pt>
                <c:pt idx="2233">
                  <c:v>17872</c:v>
                </c:pt>
                <c:pt idx="2234">
                  <c:v>6705</c:v>
                </c:pt>
                <c:pt idx="2235">
                  <c:v>17888</c:v>
                </c:pt>
                <c:pt idx="2236">
                  <c:v>31318</c:v>
                </c:pt>
                <c:pt idx="2237">
                  <c:v>20142</c:v>
                </c:pt>
                <c:pt idx="2238">
                  <c:v>29107</c:v>
                </c:pt>
                <c:pt idx="2239">
                  <c:v>15680</c:v>
                </c:pt>
                <c:pt idx="2240">
                  <c:v>20169</c:v>
                </c:pt>
                <c:pt idx="2241">
                  <c:v>15694</c:v>
                </c:pt>
                <c:pt idx="2242">
                  <c:v>22430</c:v>
                </c:pt>
                <c:pt idx="2243">
                  <c:v>22440</c:v>
                </c:pt>
                <c:pt idx="2244">
                  <c:v>29185</c:v>
                </c:pt>
                <c:pt idx="2245">
                  <c:v>22460</c:v>
                </c:pt>
                <c:pt idx="2246">
                  <c:v>35952</c:v>
                </c:pt>
                <c:pt idx="2247">
                  <c:v>22480</c:v>
                </c:pt>
                <c:pt idx="2248">
                  <c:v>13494</c:v>
                </c:pt>
                <c:pt idx="2249">
                  <c:v>24750</c:v>
                </c:pt>
                <c:pt idx="2250">
                  <c:v>20259</c:v>
                </c:pt>
                <c:pt idx="2251">
                  <c:v>27024</c:v>
                </c:pt>
                <c:pt idx="2252">
                  <c:v>13518</c:v>
                </c:pt>
                <c:pt idx="2253">
                  <c:v>27048</c:v>
                </c:pt>
                <c:pt idx="2254">
                  <c:v>20295</c:v>
                </c:pt>
                <c:pt idx="2255">
                  <c:v>27072</c:v>
                </c:pt>
                <c:pt idx="2256">
                  <c:v>20313</c:v>
                </c:pt>
                <c:pt idx="2257">
                  <c:v>31612</c:v>
                </c:pt>
                <c:pt idx="2258">
                  <c:v>22590</c:v>
                </c:pt>
                <c:pt idx="2259">
                  <c:v>24860</c:v>
                </c:pt>
                <c:pt idx="2260">
                  <c:v>18088</c:v>
                </c:pt>
                <c:pt idx="2261">
                  <c:v>29406</c:v>
                </c:pt>
                <c:pt idx="2262">
                  <c:v>33945</c:v>
                </c:pt>
                <c:pt idx="2263">
                  <c:v>27168</c:v>
                </c:pt>
                <c:pt idx="2264">
                  <c:v>36240</c:v>
                </c:pt>
                <c:pt idx="2265">
                  <c:v>31724</c:v>
                </c:pt>
                <c:pt idx="2266">
                  <c:v>11335</c:v>
                </c:pt>
                <c:pt idx="2267">
                  <c:v>11340</c:v>
                </c:pt>
                <c:pt idx="2268">
                  <c:v>31766</c:v>
                </c:pt>
                <c:pt idx="2269">
                  <c:v>15890</c:v>
                </c:pt>
                <c:pt idx="2270">
                  <c:v>18168</c:v>
                </c:pt>
                <c:pt idx="2271">
                  <c:v>27264</c:v>
                </c:pt>
                <c:pt idx="2272">
                  <c:v>18184</c:v>
                </c:pt>
                <c:pt idx="2273">
                  <c:v>25014</c:v>
                </c:pt>
                <c:pt idx="2274">
                  <c:v>20475</c:v>
                </c:pt>
                <c:pt idx="2275">
                  <c:v>22760</c:v>
                </c:pt>
                <c:pt idx="2276">
                  <c:v>18216</c:v>
                </c:pt>
                <c:pt idx="2277">
                  <c:v>29614</c:v>
                </c:pt>
                <c:pt idx="2278">
                  <c:v>20511</c:v>
                </c:pt>
                <c:pt idx="2279">
                  <c:v>31920</c:v>
                </c:pt>
                <c:pt idx="2280">
                  <c:v>29653</c:v>
                </c:pt>
                <c:pt idx="2281">
                  <c:v>27384</c:v>
                </c:pt>
                <c:pt idx="2282">
                  <c:v>15981</c:v>
                </c:pt>
                <c:pt idx="2283">
                  <c:v>45680</c:v>
                </c:pt>
                <c:pt idx="2284">
                  <c:v>20565</c:v>
                </c:pt>
                <c:pt idx="2285">
                  <c:v>16002</c:v>
                </c:pt>
                <c:pt idx="2286">
                  <c:v>20583</c:v>
                </c:pt>
                <c:pt idx="2287">
                  <c:v>27456</c:v>
                </c:pt>
                <c:pt idx="2288">
                  <c:v>29757</c:v>
                </c:pt>
                <c:pt idx="2289">
                  <c:v>20610</c:v>
                </c:pt>
                <c:pt idx="2290">
                  <c:v>20619</c:v>
                </c:pt>
                <c:pt idx="2291">
                  <c:v>29796</c:v>
                </c:pt>
                <c:pt idx="2292">
                  <c:v>20637</c:v>
                </c:pt>
                <c:pt idx="2293">
                  <c:v>45880</c:v>
                </c:pt>
                <c:pt idx="2294">
                  <c:v>16065</c:v>
                </c:pt>
                <c:pt idx="2295">
                  <c:v>9184</c:v>
                </c:pt>
                <c:pt idx="2296">
                  <c:v>27564</c:v>
                </c:pt>
                <c:pt idx="2297">
                  <c:v>20682</c:v>
                </c:pt>
                <c:pt idx="2298">
                  <c:v>20691</c:v>
                </c:pt>
                <c:pt idx="2299">
                  <c:v>18400</c:v>
                </c:pt>
                <c:pt idx="2300">
                  <c:v>29913</c:v>
                </c:pt>
                <c:pt idx="2301">
                  <c:v>20718</c:v>
                </c:pt>
                <c:pt idx="2302">
                  <c:v>20727</c:v>
                </c:pt>
                <c:pt idx="2303">
                  <c:v>41472</c:v>
                </c:pt>
                <c:pt idx="2304">
                  <c:v>20745</c:v>
                </c:pt>
                <c:pt idx="2305">
                  <c:v>11530</c:v>
                </c:pt>
                <c:pt idx="2306">
                  <c:v>32298</c:v>
                </c:pt>
                <c:pt idx="2307">
                  <c:v>16156</c:v>
                </c:pt>
                <c:pt idx="2308">
                  <c:v>20781</c:v>
                </c:pt>
                <c:pt idx="2309">
                  <c:v>20790</c:v>
                </c:pt>
                <c:pt idx="2310">
                  <c:v>32354</c:v>
                </c:pt>
                <c:pt idx="2311">
                  <c:v>30056</c:v>
                </c:pt>
                <c:pt idx="2312">
                  <c:v>20817</c:v>
                </c:pt>
                <c:pt idx="2313">
                  <c:v>13884</c:v>
                </c:pt>
                <c:pt idx="2314">
                  <c:v>11575</c:v>
                </c:pt>
                <c:pt idx="2315">
                  <c:v>18528</c:v>
                </c:pt>
                <c:pt idx="2316">
                  <c:v>39389</c:v>
                </c:pt>
                <c:pt idx="2317">
                  <c:v>25498</c:v>
                </c:pt>
                <c:pt idx="2318">
                  <c:v>20871</c:v>
                </c:pt>
                <c:pt idx="2319">
                  <c:v>16240</c:v>
                </c:pt>
                <c:pt idx="2320">
                  <c:v>16247</c:v>
                </c:pt>
                <c:pt idx="2321">
                  <c:v>34830</c:v>
                </c:pt>
                <c:pt idx="2322">
                  <c:v>20907</c:v>
                </c:pt>
                <c:pt idx="2323">
                  <c:v>11620</c:v>
                </c:pt>
                <c:pt idx="2324">
                  <c:v>37200</c:v>
                </c:pt>
                <c:pt idx="2325">
                  <c:v>9304</c:v>
                </c:pt>
                <c:pt idx="2326">
                  <c:v>16289</c:v>
                </c:pt>
                <c:pt idx="2327">
                  <c:v>9312</c:v>
                </c:pt>
                <c:pt idx="2328">
                  <c:v>18632</c:v>
                </c:pt>
                <c:pt idx="2329">
                  <c:v>20970</c:v>
                </c:pt>
                <c:pt idx="2330">
                  <c:v>25641</c:v>
                </c:pt>
                <c:pt idx="2331">
                  <c:v>25652</c:v>
                </c:pt>
                <c:pt idx="2332">
                  <c:v>20997</c:v>
                </c:pt>
                <c:pt idx="2333">
                  <c:v>21006</c:v>
                </c:pt>
                <c:pt idx="2334">
                  <c:v>21015</c:v>
                </c:pt>
                <c:pt idx="2335">
                  <c:v>25696</c:v>
                </c:pt>
                <c:pt idx="2336">
                  <c:v>16359</c:v>
                </c:pt>
                <c:pt idx="2337">
                  <c:v>9352</c:v>
                </c:pt>
                <c:pt idx="2338">
                  <c:v>28068</c:v>
                </c:pt>
                <c:pt idx="2339">
                  <c:v>32760</c:v>
                </c:pt>
                <c:pt idx="2340">
                  <c:v>23410</c:v>
                </c:pt>
                <c:pt idx="2341">
                  <c:v>18736</c:v>
                </c:pt>
                <c:pt idx="2342">
                  <c:v>23430</c:v>
                </c:pt>
                <c:pt idx="2343">
                  <c:v>21096</c:v>
                </c:pt>
                <c:pt idx="2344">
                  <c:v>32830</c:v>
                </c:pt>
                <c:pt idx="2345">
                  <c:v>23460</c:v>
                </c:pt>
                <c:pt idx="2346">
                  <c:v>21123</c:v>
                </c:pt>
                <c:pt idx="2347">
                  <c:v>21132</c:v>
                </c:pt>
                <c:pt idx="2348">
                  <c:v>25839</c:v>
                </c:pt>
                <c:pt idx="2349">
                  <c:v>35250</c:v>
                </c:pt>
                <c:pt idx="2350">
                  <c:v>32914</c:v>
                </c:pt>
                <c:pt idx="2351">
                  <c:v>21168</c:v>
                </c:pt>
                <c:pt idx="2352">
                  <c:v>14118</c:v>
                </c:pt>
                <c:pt idx="2353">
                  <c:v>28248</c:v>
                </c:pt>
                <c:pt idx="2354">
                  <c:v>14130</c:v>
                </c:pt>
                <c:pt idx="2355">
                  <c:v>35340</c:v>
                </c:pt>
                <c:pt idx="2356">
                  <c:v>9428</c:v>
                </c:pt>
                <c:pt idx="2357">
                  <c:v>33012</c:v>
                </c:pt>
                <c:pt idx="2358">
                  <c:v>21231</c:v>
                </c:pt>
                <c:pt idx="2359">
                  <c:v>18880</c:v>
                </c:pt>
                <c:pt idx="2360">
                  <c:v>23610</c:v>
                </c:pt>
                <c:pt idx="2361">
                  <c:v>14172</c:v>
                </c:pt>
                <c:pt idx="2362">
                  <c:v>37808</c:v>
                </c:pt>
                <c:pt idx="2363">
                  <c:v>14184</c:v>
                </c:pt>
                <c:pt idx="2364">
                  <c:v>23650</c:v>
                </c:pt>
                <c:pt idx="2365">
                  <c:v>16562</c:v>
                </c:pt>
                <c:pt idx="2366">
                  <c:v>23670</c:v>
                </c:pt>
                <c:pt idx="2367">
                  <c:v>21312</c:v>
                </c:pt>
                <c:pt idx="2368">
                  <c:v>16583</c:v>
                </c:pt>
                <c:pt idx="2369">
                  <c:v>16590</c:v>
                </c:pt>
                <c:pt idx="2370">
                  <c:v>26081</c:v>
                </c:pt>
                <c:pt idx="2371">
                  <c:v>16604</c:v>
                </c:pt>
                <c:pt idx="2372">
                  <c:v>33222</c:v>
                </c:pt>
                <c:pt idx="2373">
                  <c:v>23740</c:v>
                </c:pt>
                <c:pt idx="2374">
                  <c:v>14250</c:v>
                </c:pt>
                <c:pt idx="2375">
                  <c:v>19008</c:v>
                </c:pt>
                <c:pt idx="2376">
                  <c:v>33278</c:v>
                </c:pt>
                <c:pt idx="2377">
                  <c:v>19024</c:v>
                </c:pt>
                <c:pt idx="2378">
                  <c:v>11895</c:v>
                </c:pt>
                <c:pt idx="2379">
                  <c:v>4760</c:v>
                </c:pt>
                <c:pt idx="2380">
                  <c:v>19048</c:v>
                </c:pt>
                <c:pt idx="2381">
                  <c:v>19056</c:v>
                </c:pt>
                <c:pt idx="2382">
                  <c:v>16681</c:v>
                </c:pt>
                <c:pt idx="2383">
                  <c:v>28608</c:v>
                </c:pt>
                <c:pt idx="2384">
                  <c:v>16695</c:v>
                </c:pt>
                <c:pt idx="2385">
                  <c:v>31018</c:v>
                </c:pt>
                <c:pt idx="2386">
                  <c:v>11935</c:v>
                </c:pt>
                <c:pt idx="2387">
                  <c:v>16716</c:v>
                </c:pt>
                <c:pt idx="2388">
                  <c:v>16723</c:v>
                </c:pt>
                <c:pt idx="2389">
                  <c:v>26290</c:v>
                </c:pt>
                <c:pt idx="2390">
                  <c:v>16737</c:v>
                </c:pt>
                <c:pt idx="2391">
                  <c:v>11960</c:v>
                </c:pt>
                <c:pt idx="2392">
                  <c:v>21537</c:v>
                </c:pt>
                <c:pt idx="2393">
                  <c:v>23940</c:v>
                </c:pt>
                <c:pt idx="2394">
                  <c:v>14370</c:v>
                </c:pt>
                <c:pt idx="2395">
                  <c:v>23960</c:v>
                </c:pt>
                <c:pt idx="2396">
                  <c:v>19176</c:v>
                </c:pt>
                <c:pt idx="2397">
                  <c:v>33572</c:v>
                </c:pt>
                <c:pt idx="2398">
                  <c:v>14394</c:v>
                </c:pt>
                <c:pt idx="2399">
                  <c:v>48000</c:v>
                </c:pt>
                <c:pt idx="2400">
                  <c:v>9604</c:v>
                </c:pt>
                <c:pt idx="2401">
                  <c:v>26422</c:v>
                </c:pt>
                <c:pt idx="2402">
                  <c:v>26433</c:v>
                </c:pt>
                <c:pt idx="2403">
                  <c:v>21636</c:v>
                </c:pt>
                <c:pt idx="2404">
                  <c:v>14430</c:v>
                </c:pt>
                <c:pt idx="2405">
                  <c:v>19248</c:v>
                </c:pt>
                <c:pt idx="2406">
                  <c:v>19256</c:v>
                </c:pt>
                <c:pt idx="2407">
                  <c:v>16856</c:v>
                </c:pt>
                <c:pt idx="2408">
                  <c:v>12045</c:v>
                </c:pt>
                <c:pt idx="2409">
                  <c:v>24100</c:v>
                </c:pt>
                <c:pt idx="2410">
                  <c:v>21699</c:v>
                </c:pt>
                <c:pt idx="2411">
                  <c:v>28944</c:v>
                </c:pt>
                <c:pt idx="2412">
                  <c:v>19304</c:v>
                </c:pt>
                <c:pt idx="2413">
                  <c:v>24140</c:v>
                </c:pt>
                <c:pt idx="2414">
                  <c:v>24150</c:v>
                </c:pt>
                <c:pt idx="2415">
                  <c:v>21744</c:v>
                </c:pt>
                <c:pt idx="2416">
                  <c:v>12085</c:v>
                </c:pt>
                <c:pt idx="2417">
                  <c:v>19344</c:v>
                </c:pt>
                <c:pt idx="2418">
                  <c:v>24190</c:v>
                </c:pt>
                <c:pt idx="2419">
                  <c:v>36300</c:v>
                </c:pt>
                <c:pt idx="2420">
                  <c:v>19368</c:v>
                </c:pt>
                <c:pt idx="2421">
                  <c:v>14532</c:v>
                </c:pt>
                <c:pt idx="2422">
                  <c:v>19384</c:v>
                </c:pt>
                <c:pt idx="2423">
                  <c:v>33936</c:v>
                </c:pt>
                <c:pt idx="2424">
                  <c:v>16975</c:v>
                </c:pt>
                <c:pt idx="2425">
                  <c:v>14556</c:v>
                </c:pt>
                <c:pt idx="2426">
                  <c:v>16989</c:v>
                </c:pt>
                <c:pt idx="2427">
                  <c:v>38848</c:v>
                </c:pt>
                <c:pt idx="2428">
                  <c:v>17003</c:v>
                </c:pt>
                <c:pt idx="2429">
                  <c:v>26730</c:v>
                </c:pt>
                <c:pt idx="2430">
                  <c:v>17017</c:v>
                </c:pt>
                <c:pt idx="2431">
                  <c:v>21888</c:v>
                </c:pt>
                <c:pt idx="2432">
                  <c:v>36495</c:v>
                </c:pt>
                <c:pt idx="2433">
                  <c:v>21906</c:v>
                </c:pt>
                <c:pt idx="2434">
                  <c:v>26785</c:v>
                </c:pt>
                <c:pt idx="2435">
                  <c:v>24360</c:v>
                </c:pt>
                <c:pt idx="2436">
                  <c:v>17059</c:v>
                </c:pt>
                <c:pt idx="2437">
                  <c:v>29256</c:v>
                </c:pt>
                <c:pt idx="2438">
                  <c:v>36585</c:v>
                </c:pt>
                <c:pt idx="2439">
                  <c:v>17080</c:v>
                </c:pt>
                <c:pt idx="2440">
                  <c:v>26851</c:v>
                </c:pt>
                <c:pt idx="2441">
                  <c:v>26862</c:v>
                </c:pt>
                <c:pt idx="2442">
                  <c:v>17101</c:v>
                </c:pt>
                <c:pt idx="2443">
                  <c:v>7332</c:v>
                </c:pt>
                <c:pt idx="2444">
                  <c:v>29340</c:v>
                </c:pt>
                <c:pt idx="2445">
                  <c:v>26906</c:v>
                </c:pt>
                <c:pt idx="2446">
                  <c:v>26917</c:v>
                </c:pt>
                <c:pt idx="2447">
                  <c:v>19584</c:v>
                </c:pt>
                <c:pt idx="2448">
                  <c:v>29388</c:v>
                </c:pt>
                <c:pt idx="2449">
                  <c:v>34300</c:v>
                </c:pt>
                <c:pt idx="2450">
                  <c:v>9804</c:v>
                </c:pt>
                <c:pt idx="2451">
                  <c:v>34328</c:v>
                </c:pt>
                <c:pt idx="2452">
                  <c:v>26983</c:v>
                </c:pt>
                <c:pt idx="2453">
                  <c:v>9816</c:v>
                </c:pt>
                <c:pt idx="2454">
                  <c:v>22095</c:v>
                </c:pt>
                <c:pt idx="2455">
                  <c:v>14736</c:v>
                </c:pt>
                <c:pt idx="2456">
                  <c:v>27027</c:v>
                </c:pt>
                <c:pt idx="2457">
                  <c:v>12290</c:v>
                </c:pt>
                <c:pt idx="2458">
                  <c:v>17213</c:v>
                </c:pt>
                <c:pt idx="2459">
                  <c:v>19680</c:v>
                </c:pt>
                <c:pt idx="2460">
                  <c:v>9844</c:v>
                </c:pt>
                <c:pt idx="2461">
                  <c:v>17234</c:v>
                </c:pt>
                <c:pt idx="2462">
                  <c:v>12315</c:v>
                </c:pt>
                <c:pt idx="2463">
                  <c:v>22176</c:v>
                </c:pt>
                <c:pt idx="2464">
                  <c:v>32045</c:v>
                </c:pt>
                <c:pt idx="2465">
                  <c:v>14796</c:v>
                </c:pt>
                <c:pt idx="2466">
                  <c:v>19736</c:v>
                </c:pt>
                <c:pt idx="2467">
                  <c:v>7404</c:v>
                </c:pt>
                <c:pt idx="2468">
                  <c:v>37035</c:v>
                </c:pt>
                <c:pt idx="2469">
                  <c:v>12350</c:v>
                </c:pt>
                <c:pt idx="2470">
                  <c:v>17297</c:v>
                </c:pt>
                <c:pt idx="2471">
                  <c:v>19776</c:v>
                </c:pt>
                <c:pt idx="2472">
                  <c:v>19784</c:v>
                </c:pt>
                <c:pt idx="2473">
                  <c:v>22266</c:v>
                </c:pt>
                <c:pt idx="2474">
                  <c:v>14850</c:v>
                </c:pt>
                <c:pt idx="2475">
                  <c:v>34664</c:v>
                </c:pt>
                <c:pt idx="2476">
                  <c:v>17339</c:v>
                </c:pt>
                <c:pt idx="2477">
                  <c:v>24780</c:v>
                </c:pt>
                <c:pt idx="2478">
                  <c:v>32227</c:v>
                </c:pt>
                <c:pt idx="2479">
                  <c:v>14880</c:v>
                </c:pt>
                <c:pt idx="2480">
                  <c:v>19848</c:v>
                </c:pt>
                <c:pt idx="2481">
                  <c:v>27302</c:v>
                </c:pt>
                <c:pt idx="2482">
                  <c:v>29796</c:v>
                </c:pt>
                <c:pt idx="2483">
                  <c:v>24840</c:v>
                </c:pt>
                <c:pt idx="2484">
                  <c:v>24850</c:v>
                </c:pt>
                <c:pt idx="2485">
                  <c:v>32318</c:v>
                </c:pt>
                <c:pt idx="2486">
                  <c:v>27357</c:v>
                </c:pt>
                <c:pt idx="2487">
                  <c:v>12440</c:v>
                </c:pt>
                <c:pt idx="2488">
                  <c:v>27379</c:v>
                </c:pt>
                <c:pt idx="2489">
                  <c:v>22410</c:v>
                </c:pt>
                <c:pt idx="2490">
                  <c:v>17437</c:v>
                </c:pt>
                <c:pt idx="2491">
                  <c:v>9968</c:v>
                </c:pt>
                <c:pt idx="2492">
                  <c:v>19944</c:v>
                </c:pt>
                <c:pt idx="2493">
                  <c:v>17458</c:v>
                </c:pt>
                <c:pt idx="2494">
                  <c:v>22455</c:v>
                </c:pt>
                <c:pt idx="2495">
                  <c:v>14976</c:v>
                </c:pt>
                <c:pt idx="2496">
                  <c:v>24970</c:v>
                </c:pt>
                <c:pt idx="2497">
                  <c:v>29976</c:v>
                </c:pt>
                <c:pt idx="2498">
                  <c:v>12495</c:v>
                </c:pt>
                <c:pt idx="2499">
                  <c:v>40000</c:v>
                </c:pt>
                <c:pt idx="2500">
                  <c:v>22509</c:v>
                </c:pt>
                <c:pt idx="2501">
                  <c:v>17514</c:v>
                </c:pt>
                <c:pt idx="2502">
                  <c:v>27533</c:v>
                </c:pt>
                <c:pt idx="2503">
                  <c:v>20032</c:v>
                </c:pt>
                <c:pt idx="2504">
                  <c:v>25050</c:v>
                </c:pt>
                <c:pt idx="2505">
                  <c:v>27566</c:v>
                </c:pt>
                <c:pt idx="2506">
                  <c:v>7521</c:v>
                </c:pt>
                <c:pt idx="2507">
                  <c:v>17556</c:v>
                </c:pt>
                <c:pt idx="2508">
                  <c:v>27599</c:v>
                </c:pt>
                <c:pt idx="2509">
                  <c:v>12550</c:v>
                </c:pt>
                <c:pt idx="2510">
                  <c:v>17577</c:v>
                </c:pt>
                <c:pt idx="2511">
                  <c:v>12560</c:v>
                </c:pt>
                <c:pt idx="2512">
                  <c:v>12565</c:v>
                </c:pt>
                <c:pt idx="2513">
                  <c:v>17598</c:v>
                </c:pt>
                <c:pt idx="2514">
                  <c:v>25150</c:v>
                </c:pt>
                <c:pt idx="2515">
                  <c:v>25160</c:v>
                </c:pt>
                <c:pt idx="2516">
                  <c:v>25170</c:v>
                </c:pt>
                <c:pt idx="2517">
                  <c:v>32734</c:v>
                </c:pt>
                <c:pt idx="2518">
                  <c:v>5038</c:v>
                </c:pt>
                <c:pt idx="2519">
                  <c:v>25200</c:v>
                </c:pt>
                <c:pt idx="2520">
                  <c:v>15126</c:v>
                </c:pt>
                <c:pt idx="2521">
                  <c:v>12610</c:v>
                </c:pt>
                <c:pt idx="2522">
                  <c:v>17661</c:v>
                </c:pt>
                <c:pt idx="2523">
                  <c:v>30288</c:v>
                </c:pt>
                <c:pt idx="2524">
                  <c:v>27775</c:v>
                </c:pt>
                <c:pt idx="2525">
                  <c:v>22734</c:v>
                </c:pt>
                <c:pt idx="2526">
                  <c:v>10108</c:v>
                </c:pt>
                <c:pt idx="2527">
                  <c:v>22752</c:v>
                </c:pt>
                <c:pt idx="2528">
                  <c:v>5058</c:v>
                </c:pt>
                <c:pt idx="2529">
                  <c:v>15180</c:v>
                </c:pt>
                <c:pt idx="2530">
                  <c:v>30372</c:v>
                </c:pt>
                <c:pt idx="2531">
                  <c:v>10128</c:v>
                </c:pt>
                <c:pt idx="2532">
                  <c:v>12665</c:v>
                </c:pt>
                <c:pt idx="2533">
                  <c:v>17738</c:v>
                </c:pt>
                <c:pt idx="2534">
                  <c:v>22815</c:v>
                </c:pt>
                <c:pt idx="2535">
                  <c:v>10144</c:v>
                </c:pt>
                <c:pt idx="2536">
                  <c:v>17759</c:v>
                </c:pt>
                <c:pt idx="2537">
                  <c:v>7614</c:v>
                </c:pt>
                <c:pt idx="2538">
                  <c:v>12695</c:v>
                </c:pt>
                <c:pt idx="2539">
                  <c:v>12700</c:v>
                </c:pt>
                <c:pt idx="2540">
                  <c:v>27951</c:v>
                </c:pt>
                <c:pt idx="2541">
                  <c:v>25420</c:v>
                </c:pt>
                <c:pt idx="2542">
                  <c:v>5086</c:v>
                </c:pt>
                <c:pt idx="2543">
                  <c:v>20352</c:v>
                </c:pt>
                <c:pt idx="2544">
                  <c:v>20360</c:v>
                </c:pt>
                <c:pt idx="2545">
                  <c:v>33098</c:v>
                </c:pt>
                <c:pt idx="2546">
                  <c:v>25470</c:v>
                </c:pt>
                <c:pt idx="2547">
                  <c:v>17836</c:v>
                </c:pt>
                <c:pt idx="2548">
                  <c:v>17843</c:v>
                </c:pt>
                <c:pt idx="2549">
                  <c:v>15300</c:v>
                </c:pt>
                <c:pt idx="2550">
                  <c:v>15306</c:v>
                </c:pt>
                <c:pt idx="2551">
                  <c:v>30624</c:v>
                </c:pt>
                <c:pt idx="2552">
                  <c:v>25530</c:v>
                </c:pt>
                <c:pt idx="2553">
                  <c:v>15324</c:v>
                </c:pt>
                <c:pt idx="2554">
                  <c:v>10220</c:v>
                </c:pt>
                <c:pt idx="2555">
                  <c:v>12780</c:v>
                </c:pt>
                <c:pt idx="2556">
                  <c:v>30684</c:v>
                </c:pt>
                <c:pt idx="2557">
                  <c:v>28138</c:v>
                </c:pt>
                <c:pt idx="2558">
                  <c:v>20472</c:v>
                </c:pt>
                <c:pt idx="2559">
                  <c:v>12800</c:v>
                </c:pt>
                <c:pt idx="2560">
                  <c:v>17927</c:v>
                </c:pt>
                <c:pt idx="2561">
                  <c:v>20496</c:v>
                </c:pt>
                <c:pt idx="2562">
                  <c:v>23067</c:v>
                </c:pt>
                <c:pt idx="2563">
                  <c:v>30768</c:v>
                </c:pt>
                <c:pt idx="2564">
                  <c:v>12825</c:v>
                </c:pt>
                <c:pt idx="2565">
                  <c:v>25660</c:v>
                </c:pt>
                <c:pt idx="2566">
                  <c:v>15402</c:v>
                </c:pt>
                <c:pt idx="2567">
                  <c:v>17976</c:v>
                </c:pt>
                <c:pt idx="2568">
                  <c:v>25690</c:v>
                </c:pt>
                <c:pt idx="2569">
                  <c:v>20560</c:v>
                </c:pt>
                <c:pt idx="2570">
                  <c:v>7713</c:v>
                </c:pt>
                <c:pt idx="2571">
                  <c:v>15432</c:v>
                </c:pt>
                <c:pt idx="2572">
                  <c:v>12865</c:v>
                </c:pt>
                <c:pt idx="2573">
                  <c:v>28314</c:v>
                </c:pt>
                <c:pt idx="2574">
                  <c:v>28325</c:v>
                </c:pt>
                <c:pt idx="2575">
                  <c:v>20608</c:v>
                </c:pt>
                <c:pt idx="2576">
                  <c:v>7731</c:v>
                </c:pt>
                <c:pt idx="2577">
                  <c:v>20624</c:v>
                </c:pt>
                <c:pt idx="2578">
                  <c:v>12895</c:v>
                </c:pt>
                <c:pt idx="2579">
                  <c:v>25800</c:v>
                </c:pt>
                <c:pt idx="2580">
                  <c:v>28391</c:v>
                </c:pt>
                <c:pt idx="2581">
                  <c:v>18074</c:v>
                </c:pt>
                <c:pt idx="2582">
                  <c:v>15498</c:v>
                </c:pt>
                <c:pt idx="2583">
                  <c:v>25840</c:v>
                </c:pt>
                <c:pt idx="2584">
                  <c:v>25850</c:v>
                </c:pt>
                <c:pt idx="2585">
                  <c:v>25860</c:v>
                </c:pt>
                <c:pt idx="2586">
                  <c:v>15522</c:v>
                </c:pt>
                <c:pt idx="2587">
                  <c:v>18116</c:v>
                </c:pt>
                <c:pt idx="2588">
                  <c:v>25890</c:v>
                </c:pt>
                <c:pt idx="2589">
                  <c:v>18130</c:v>
                </c:pt>
                <c:pt idx="2590">
                  <c:v>12955</c:v>
                </c:pt>
                <c:pt idx="2591">
                  <c:v>15552</c:v>
                </c:pt>
                <c:pt idx="2592">
                  <c:v>18151</c:v>
                </c:pt>
                <c:pt idx="2593">
                  <c:v>18158</c:v>
                </c:pt>
                <c:pt idx="2594">
                  <c:v>10380</c:v>
                </c:pt>
                <c:pt idx="2595">
                  <c:v>10384</c:v>
                </c:pt>
                <c:pt idx="2596">
                  <c:v>10388</c:v>
                </c:pt>
                <c:pt idx="2597">
                  <c:v>31176</c:v>
                </c:pt>
                <c:pt idx="2598">
                  <c:v>15594</c:v>
                </c:pt>
                <c:pt idx="2599">
                  <c:v>13000</c:v>
                </c:pt>
                <c:pt idx="2600">
                  <c:v>15606</c:v>
                </c:pt>
                <c:pt idx="2601">
                  <c:v>18214</c:v>
                </c:pt>
                <c:pt idx="2602">
                  <c:v>23427</c:v>
                </c:pt>
                <c:pt idx="2603">
                  <c:v>13020</c:v>
                </c:pt>
                <c:pt idx="2604">
                  <c:v>18235</c:v>
                </c:pt>
                <c:pt idx="2605">
                  <c:v>13030</c:v>
                </c:pt>
                <c:pt idx="2606">
                  <c:v>18249</c:v>
                </c:pt>
                <c:pt idx="2607">
                  <c:v>26080</c:v>
                </c:pt>
                <c:pt idx="2608">
                  <c:v>31308</c:v>
                </c:pt>
                <c:pt idx="2609">
                  <c:v>13050</c:v>
                </c:pt>
                <c:pt idx="2610">
                  <c:v>26110</c:v>
                </c:pt>
                <c:pt idx="2611">
                  <c:v>31344</c:v>
                </c:pt>
                <c:pt idx="2612">
                  <c:v>18291</c:v>
                </c:pt>
                <c:pt idx="2613">
                  <c:v>20912</c:v>
                </c:pt>
                <c:pt idx="2614">
                  <c:v>20920</c:v>
                </c:pt>
                <c:pt idx="2615">
                  <c:v>15696</c:v>
                </c:pt>
                <c:pt idx="2616">
                  <c:v>15702</c:v>
                </c:pt>
                <c:pt idx="2617">
                  <c:v>36652</c:v>
                </c:pt>
                <c:pt idx="2618">
                  <c:v>10476</c:v>
                </c:pt>
                <c:pt idx="2619">
                  <c:v>20960</c:v>
                </c:pt>
                <c:pt idx="2620">
                  <c:v>23589</c:v>
                </c:pt>
                <c:pt idx="2621">
                  <c:v>18354</c:v>
                </c:pt>
                <c:pt idx="2622">
                  <c:v>15738</c:v>
                </c:pt>
                <c:pt idx="2623">
                  <c:v>20992</c:v>
                </c:pt>
                <c:pt idx="2624">
                  <c:v>10500</c:v>
                </c:pt>
                <c:pt idx="2625">
                  <c:v>31512</c:v>
                </c:pt>
                <c:pt idx="2626">
                  <c:v>26270</c:v>
                </c:pt>
                <c:pt idx="2627">
                  <c:v>26280</c:v>
                </c:pt>
                <c:pt idx="2628">
                  <c:v>10516</c:v>
                </c:pt>
                <c:pt idx="2629">
                  <c:v>15780</c:v>
                </c:pt>
                <c:pt idx="2630">
                  <c:v>21048</c:v>
                </c:pt>
                <c:pt idx="2631">
                  <c:v>18424</c:v>
                </c:pt>
                <c:pt idx="2632">
                  <c:v>15798</c:v>
                </c:pt>
                <c:pt idx="2633">
                  <c:v>21072</c:v>
                </c:pt>
                <c:pt idx="2634">
                  <c:v>21080</c:v>
                </c:pt>
                <c:pt idx="2635">
                  <c:v>23724</c:v>
                </c:pt>
                <c:pt idx="2636">
                  <c:v>21096</c:v>
                </c:pt>
                <c:pt idx="2637">
                  <c:v>23742</c:v>
                </c:pt>
                <c:pt idx="2638">
                  <c:v>23751</c:v>
                </c:pt>
                <c:pt idx="2639">
                  <c:v>15840</c:v>
                </c:pt>
                <c:pt idx="2640">
                  <c:v>21128</c:v>
                </c:pt>
                <c:pt idx="2641">
                  <c:v>34346</c:v>
                </c:pt>
                <c:pt idx="2642">
                  <c:v>13215</c:v>
                </c:pt>
                <c:pt idx="2643">
                  <c:v>31728</c:v>
                </c:pt>
                <c:pt idx="2644">
                  <c:v>18515</c:v>
                </c:pt>
                <c:pt idx="2645">
                  <c:v>23814</c:v>
                </c:pt>
                <c:pt idx="2646">
                  <c:v>18529</c:v>
                </c:pt>
                <c:pt idx="2647">
                  <c:v>23832</c:v>
                </c:pt>
                <c:pt idx="2648">
                  <c:v>5298</c:v>
                </c:pt>
                <c:pt idx="2649">
                  <c:v>15900</c:v>
                </c:pt>
                <c:pt idx="2650">
                  <c:v>29161</c:v>
                </c:pt>
                <c:pt idx="2651">
                  <c:v>18564</c:v>
                </c:pt>
                <c:pt idx="2652">
                  <c:v>13265</c:v>
                </c:pt>
                <c:pt idx="2653">
                  <c:v>10616</c:v>
                </c:pt>
                <c:pt idx="2654">
                  <c:v>18585</c:v>
                </c:pt>
                <c:pt idx="2655">
                  <c:v>7968</c:v>
                </c:pt>
                <c:pt idx="2656">
                  <c:v>18599</c:v>
                </c:pt>
                <c:pt idx="2657">
                  <c:v>15948</c:v>
                </c:pt>
                <c:pt idx="2658">
                  <c:v>15954</c:v>
                </c:pt>
                <c:pt idx="2659">
                  <c:v>18620</c:v>
                </c:pt>
                <c:pt idx="2660">
                  <c:v>13305</c:v>
                </c:pt>
                <c:pt idx="2661">
                  <c:v>21296</c:v>
                </c:pt>
                <c:pt idx="2662">
                  <c:v>15978</c:v>
                </c:pt>
                <c:pt idx="2663">
                  <c:v>10656</c:v>
                </c:pt>
                <c:pt idx="2664">
                  <c:v>2665</c:v>
                </c:pt>
                <c:pt idx="2665">
                  <c:v>18662</c:v>
                </c:pt>
                <c:pt idx="2666">
                  <c:v>5334</c:v>
                </c:pt>
                <c:pt idx="2667">
                  <c:v>26680</c:v>
                </c:pt>
                <c:pt idx="2668">
                  <c:v>18683</c:v>
                </c:pt>
                <c:pt idx="2669">
                  <c:v>13350</c:v>
                </c:pt>
                <c:pt idx="2670">
                  <c:v>10684</c:v>
                </c:pt>
                <c:pt idx="2671">
                  <c:v>10688</c:v>
                </c:pt>
                <c:pt idx="2672">
                  <c:v>16038</c:v>
                </c:pt>
                <c:pt idx="2673">
                  <c:v>10696</c:v>
                </c:pt>
                <c:pt idx="2674">
                  <c:v>10700</c:v>
                </c:pt>
                <c:pt idx="2675">
                  <c:v>37464</c:v>
                </c:pt>
                <c:pt idx="2676">
                  <c:v>24093</c:v>
                </c:pt>
                <c:pt idx="2677">
                  <c:v>18746</c:v>
                </c:pt>
                <c:pt idx="2678">
                  <c:v>26790</c:v>
                </c:pt>
                <c:pt idx="2679">
                  <c:v>13400</c:v>
                </c:pt>
                <c:pt idx="2680">
                  <c:v>10724</c:v>
                </c:pt>
                <c:pt idx="2681">
                  <c:v>26820</c:v>
                </c:pt>
                <c:pt idx="2682">
                  <c:v>13415</c:v>
                </c:pt>
                <c:pt idx="2683">
                  <c:v>16104</c:v>
                </c:pt>
                <c:pt idx="2684">
                  <c:v>10740</c:v>
                </c:pt>
                <c:pt idx="2685">
                  <c:v>13430</c:v>
                </c:pt>
                <c:pt idx="2686">
                  <c:v>13435</c:v>
                </c:pt>
                <c:pt idx="2687">
                  <c:v>26880</c:v>
                </c:pt>
                <c:pt idx="2688">
                  <c:v>8067</c:v>
                </c:pt>
                <c:pt idx="2689">
                  <c:v>16140</c:v>
                </c:pt>
                <c:pt idx="2690">
                  <c:v>10764</c:v>
                </c:pt>
                <c:pt idx="2691">
                  <c:v>13460</c:v>
                </c:pt>
                <c:pt idx="2692">
                  <c:v>16158</c:v>
                </c:pt>
                <c:pt idx="2693">
                  <c:v>18858</c:v>
                </c:pt>
                <c:pt idx="2694">
                  <c:v>16170</c:v>
                </c:pt>
                <c:pt idx="2695">
                  <c:v>13480</c:v>
                </c:pt>
                <c:pt idx="2696">
                  <c:v>16182</c:v>
                </c:pt>
                <c:pt idx="2697">
                  <c:v>21584</c:v>
                </c:pt>
                <c:pt idx="2698">
                  <c:v>5398</c:v>
                </c:pt>
                <c:pt idx="2699">
                  <c:v>35100</c:v>
                </c:pt>
                <c:pt idx="2700">
                  <c:v>18907</c:v>
                </c:pt>
                <c:pt idx="2701">
                  <c:v>16212</c:v>
                </c:pt>
                <c:pt idx="2702">
                  <c:v>16218</c:v>
                </c:pt>
                <c:pt idx="2703">
                  <c:v>13520</c:v>
                </c:pt>
                <c:pt idx="2704">
                  <c:v>16230</c:v>
                </c:pt>
                <c:pt idx="2705">
                  <c:v>13530</c:v>
                </c:pt>
                <c:pt idx="2706">
                  <c:v>13535</c:v>
                </c:pt>
                <c:pt idx="2707">
                  <c:v>27080</c:v>
                </c:pt>
                <c:pt idx="2708">
                  <c:v>16254</c:v>
                </c:pt>
                <c:pt idx="2709">
                  <c:v>13550</c:v>
                </c:pt>
                <c:pt idx="2710">
                  <c:v>16266</c:v>
                </c:pt>
                <c:pt idx="2711">
                  <c:v>16272</c:v>
                </c:pt>
                <c:pt idx="2712">
                  <c:v>13565</c:v>
                </c:pt>
                <c:pt idx="2713">
                  <c:v>35282</c:v>
                </c:pt>
                <c:pt idx="2714">
                  <c:v>21720</c:v>
                </c:pt>
                <c:pt idx="2715">
                  <c:v>16296</c:v>
                </c:pt>
                <c:pt idx="2716">
                  <c:v>10868</c:v>
                </c:pt>
                <c:pt idx="2717">
                  <c:v>19026</c:v>
                </c:pt>
                <c:pt idx="2718">
                  <c:v>16314</c:v>
                </c:pt>
                <c:pt idx="2719">
                  <c:v>16320</c:v>
                </c:pt>
                <c:pt idx="2720">
                  <c:v>32652</c:v>
                </c:pt>
                <c:pt idx="2721">
                  <c:v>21776</c:v>
                </c:pt>
                <c:pt idx="2722">
                  <c:v>24507</c:v>
                </c:pt>
                <c:pt idx="2723">
                  <c:v>16344</c:v>
                </c:pt>
                <c:pt idx="2724">
                  <c:v>21800</c:v>
                </c:pt>
                <c:pt idx="2725">
                  <c:v>5452</c:v>
                </c:pt>
                <c:pt idx="2726">
                  <c:v>10908</c:v>
                </c:pt>
                <c:pt idx="2727">
                  <c:v>19096</c:v>
                </c:pt>
                <c:pt idx="2728">
                  <c:v>16374</c:v>
                </c:pt>
                <c:pt idx="2729">
                  <c:v>8190</c:v>
                </c:pt>
                <c:pt idx="2730">
                  <c:v>2731</c:v>
                </c:pt>
                <c:pt idx="2731">
                  <c:v>8196</c:v>
                </c:pt>
                <c:pt idx="2732">
                  <c:v>21864</c:v>
                </c:pt>
                <c:pt idx="2733">
                  <c:v>21872</c:v>
                </c:pt>
                <c:pt idx="2734">
                  <c:v>19145</c:v>
                </c:pt>
                <c:pt idx="2735">
                  <c:v>19152</c:v>
                </c:pt>
                <c:pt idx="2736">
                  <c:v>24633</c:v>
                </c:pt>
                <c:pt idx="2737">
                  <c:v>8214</c:v>
                </c:pt>
                <c:pt idx="2738">
                  <c:v>10956</c:v>
                </c:pt>
                <c:pt idx="2739">
                  <c:v>19180</c:v>
                </c:pt>
                <c:pt idx="2740">
                  <c:v>16446</c:v>
                </c:pt>
                <c:pt idx="2741">
                  <c:v>21936</c:v>
                </c:pt>
                <c:pt idx="2742">
                  <c:v>21944</c:v>
                </c:pt>
                <c:pt idx="2743">
                  <c:v>13720</c:v>
                </c:pt>
                <c:pt idx="2744">
                  <c:v>16470</c:v>
                </c:pt>
                <c:pt idx="2745">
                  <c:v>41190</c:v>
                </c:pt>
                <c:pt idx="2746">
                  <c:v>19229</c:v>
                </c:pt>
                <c:pt idx="2747">
                  <c:v>16488</c:v>
                </c:pt>
                <c:pt idx="2748">
                  <c:v>19243</c:v>
                </c:pt>
                <c:pt idx="2749">
                  <c:v>13750</c:v>
                </c:pt>
                <c:pt idx="2750">
                  <c:v>19257</c:v>
                </c:pt>
                <c:pt idx="2751">
                  <c:v>24768</c:v>
                </c:pt>
                <c:pt idx="2752">
                  <c:v>2753</c:v>
                </c:pt>
                <c:pt idx="2753">
                  <c:v>24786</c:v>
                </c:pt>
                <c:pt idx="2754">
                  <c:v>22040</c:v>
                </c:pt>
                <c:pt idx="2755">
                  <c:v>13780</c:v>
                </c:pt>
                <c:pt idx="2756">
                  <c:v>19299</c:v>
                </c:pt>
                <c:pt idx="2757">
                  <c:v>16548</c:v>
                </c:pt>
                <c:pt idx="2758">
                  <c:v>8277</c:v>
                </c:pt>
                <c:pt idx="2759">
                  <c:v>13800</c:v>
                </c:pt>
                <c:pt idx="2760">
                  <c:v>13805</c:v>
                </c:pt>
                <c:pt idx="2761">
                  <c:v>22096</c:v>
                </c:pt>
                <c:pt idx="2762">
                  <c:v>13815</c:v>
                </c:pt>
                <c:pt idx="2763">
                  <c:v>22112</c:v>
                </c:pt>
                <c:pt idx="2764">
                  <c:v>33180</c:v>
                </c:pt>
                <c:pt idx="2765">
                  <c:v>11064</c:v>
                </c:pt>
                <c:pt idx="2766">
                  <c:v>27670</c:v>
                </c:pt>
                <c:pt idx="2767">
                  <c:v>24912</c:v>
                </c:pt>
                <c:pt idx="2768">
                  <c:v>11076</c:v>
                </c:pt>
                <c:pt idx="2769">
                  <c:v>11080</c:v>
                </c:pt>
                <c:pt idx="2770">
                  <c:v>13855</c:v>
                </c:pt>
                <c:pt idx="2771">
                  <c:v>13860</c:v>
                </c:pt>
                <c:pt idx="2772">
                  <c:v>8319</c:v>
                </c:pt>
                <c:pt idx="2773">
                  <c:v>27740</c:v>
                </c:pt>
                <c:pt idx="2774">
                  <c:v>24975</c:v>
                </c:pt>
                <c:pt idx="2775">
                  <c:v>22208</c:v>
                </c:pt>
                <c:pt idx="2776">
                  <c:v>16662</c:v>
                </c:pt>
                <c:pt idx="2777">
                  <c:v>25002</c:v>
                </c:pt>
                <c:pt idx="2778">
                  <c:v>13895</c:v>
                </c:pt>
                <c:pt idx="2779">
                  <c:v>27800</c:v>
                </c:pt>
                <c:pt idx="2780">
                  <c:v>11124</c:v>
                </c:pt>
                <c:pt idx="2781">
                  <c:v>25038</c:v>
                </c:pt>
                <c:pt idx="2782">
                  <c:v>8349</c:v>
                </c:pt>
                <c:pt idx="2783">
                  <c:v>5568</c:v>
                </c:pt>
                <c:pt idx="2784">
                  <c:v>11140</c:v>
                </c:pt>
                <c:pt idx="2785">
                  <c:v>27860</c:v>
                </c:pt>
                <c:pt idx="2786">
                  <c:v>16722</c:v>
                </c:pt>
                <c:pt idx="2787">
                  <c:v>27880</c:v>
                </c:pt>
                <c:pt idx="2788">
                  <c:v>13945</c:v>
                </c:pt>
                <c:pt idx="2789">
                  <c:v>13950</c:v>
                </c:pt>
                <c:pt idx="2790">
                  <c:v>27910</c:v>
                </c:pt>
                <c:pt idx="2791">
                  <c:v>30712</c:v>
                </c:pt>
                <c:pt idx="2792">
                  <c:v>11172</c:v>
                </c:pt>
                <c:pt idx="2793">
                  <c:v>22352</c:v>
                </c:pt>
                <c:pt idx="2794">
                  <c:v>16770</c:v>
                </c:pt>
                <c:pt idx="2795">
                  <c:v>19572</c:v>
                </c:pt>
                <c:pt idx="2796">
                  <c:v>27970</c:v>
                </c:pt>
                <c:pt idx="2797">
                  <c:v>25182</c:v>
                </c:pt>
                <c:pt idx="2798">
                  <c:v>19593</c:v>
                </c:pt>
                <c:pt idx="2799">
                  <c:v>14000</c:v>
                </c:pt>
                <c:pt idx="2800">
                  <c:v>16806</c:v>
                </c:pt>
                <c:pt idx="2801">
                  <c:v>14010</c:v>
                </c:pt>
                <c:pt idx="2802">
                  <c:v>5606</c:v>
                </c:pt>
                <c:pt idx="2803">
                  <c:v>14020</c:v>
                </c:pt>
                <c:pt idx="2804">
                  <c:v>19635</c:v>
                </c:pt>
                <c:pt idx="2805">
                  <c:v>5612</c:v>
                </c:pt>
                <c:pt idx="2806">
                  <c:v>5614</c:v>
                </c:pt>
                <c:pt idx="2807">
                  <c:v>16848</c:v>
                </c:pt>
                <c:pt idx="2808">
                  <c:v>16854</c:v>
                </c:pt>
                <c:pt idx="2809">
                  <c:v>16860</c:v>
                </c:pt>
                <c:pt idx="2810">
                  <c:v>11244</c:v>
                </c:pt>
                <c:pt idx="2811">
                  <c:v>14060</c:v>
                </c:pt>
                <c:pt idx="2812">
                  <c:v>11252</c:v>
                </c:pt>
                <c:pt idx="2813">
                  <c:v>11256</c:v>
                </c:pt>
                <c:pt idx="2814">
                  <c:v>14075</c:v>
                </c:pt>
                <c:pt idx="2815">
                  <c:v>14080</c:v>
                </c:pt>
                <c:pt idx="2816">
                  <c:v>25353</c:v>
                </c:pt>
                <c:pt idx="2817">
                  <c:v>11272</c:v>
                </c:pt>
                <c:pt idx="2818">
                  <c:v>2819</c:v>
                </c:pt>
                <c:pt idx="2819">
                  <c:v>25380</c:v>
                </c:pt>
                <c:pt idx="2820">
                  <c:v>19747</c:v>
                </c:pt>
                <c:pt idx="2821">
                  <c:v>28220</c:v>
                </c:pt>
                <c:pt idx="2822">
                  <c:v>8469</c:v>
                </c:pt>
                <c:pt idx="2823">
                  <c:v>14120</c:v>
                </c:pt>
                <c:pt idx="2824">
                  <c:v>19775</c:v>
                </c:pt>
                <c:pt idx="2825">
                  <c:v>22608</c:v>
                </c:pt>
                <c:pt idx="2826">
                  <c:v>19789</c:v>
                </c:pt>
                <c:pt idx="2827">
                  <c:v>11312</c:v>
                </c:pt>
                <c:pt idx="2828">
                  <c:v>14145</c:v>
                </c:pt>
                <c:pt idx="2829">
                  <c:v>19810</c:v>
                </c:pt>
                <c:pt idx="2830">
                  <c:v>16986</c:v>
                </c:pt>
                <c:pt idx="2831">
                  <c:v>19824</c:v>
                </c:pt>
                <c:pt idx="2832">
                  <c:v>19831</c:v>
                </c:pt>
                <c:pt idx="2833">
                  <c:v>11336</c:v>
                </c:pt>
                <c:pt idx="2834">
                  <c:v>22680</c:v>
                </c:pt>
                <c:pt idx="2835">
                  <c:v>14180</c:v>
                </c:pt>
                <c:pt idx="2836">
                  <c:v>14185</c:v>
                </c:pt>
                <c:pt idx="2837">
                  <c:v>14190</c:v>
                </c:pt>
                <c:pt idx="2838">
                  <c:v>25551</c:v>
                </c:pt>
                <c:pt idx="2839">
                  <c:v>22720</c:v>
                </c:pt>
                <c:pt idx="2840">
                  <c:v>22728</c:v>
                </c:pt>
                <c:pt idx="2841">
                  <c:v>19894</c:v>
                </c:pt>
                <c:pt idx="2842">
                  <c:v>14215</c:v>
                </c:pt>
                <c:pt idx="2843">
                  <c:v>5688</c:v>
                </c:pt>
                <c:pt idx="2844">
                  <c:v>17070</c:v>
                </c:pt>
                <c:pt idx="2845">
                  <c:v>14230</c:v>
                </c:pt>
                <c:pt idx="2846">
                  <c:v>19929</c:v>
                </c:pt>
                <c:pt idx="2847">
                  <c:v>11392</c:v>
                </c:pt>
                <c:pt idx="2848">
                  <c:v>31339</c:v>
                </c:pt>
                <c:pt idx="2849">
                  <c:v>14250</c:v>
                </c:pt>
                <c:pt idx="2850">
                  <c:v>17106</c:v>
                </c:pt>
                <c:pt idx="2851">
                  <c:v>19964</c:v>
                </c:pt>
                <c:pt idx="2852">
                  <c:v>34236</c:v>
                </c:pt>
                <c:pt idx="2853">
                  <c:v>19978</c:v>
                </c:pt>
                <c:pt idx="2854">
                  <c:v>14275</c:v>
                </c:pt>
                <c:pt idx="2855">
                  <c:v>11424</c:v>
                </c:pt>
                <c:pt idx="2856">
                  <c:v>17142</c:v>
                </c:pt>
                <c:pt idx="2857">
                  <c:v>34296</c:v>
                </c:pt>
                <c:pt idx="2858">
                  <c:v>11436</c:v>
                </c:pt>
                <c:pt idx="2859">
                  <c:v>17160</c:v>
                </c:pt>
                <c:pt idx="2860">
                  <c:v>17166</c:v>
                </c:pt>
                <c:pt idx="2861">
                  <c:v>28620</c:v>
                </c:pt>
                <c:pt idx="2862">
                  <c:v>11452</c:v>
                </c:pt>
                <c:pt idx="2863">
                  <c:v>25776</c:v>
                </c:pt>
                <c:pt idx="2864">
                  <c:v>8595</c:v>
                </c:pt>
                <c:pt idx="2865">
                  <c:v>11464</c:v>
                </c:pt>
                <c:pt idx="2866">
                  <c:v>20069</c:v>
                </c:pt>
                <c:pt idx="2867">
                  <c:v>20076</c:v>
                </c:pt>
                <c:pt idx="2868">
                  <c:v>11476</c:v>
                </c:pt>
                <c:pt idx="2869">
                  <c:v>14350</c:v>
                </c:pt>
                <c:pt idx="2870">
                  <c:v>20097</c:v>
                </c:pt>
                <c:pt idx="2871">
                  <c:v>25848</c:v>
                </c:pt>
                <c:pt idx="2872">
                  <c:v>22984</c:v>
                </c:pt>
                <c:pt idx="2873">
                  <c:v>17244</c:v>
                </c:pt>
                <c:pt idx="2874">
                  <c:v>17250</c:v>
                </c:pt>
                <c:pt idx="2875">
                  <c:v>23008</c:v>
                </c:pt>
                <c:pt idx="2876">
                  <c:v>14385</c:v>
                </c:pt>
                <c:pt idx="2877">
                  <c:v>20146</c:v>
                </c:pt>
                <c:pt idx="2878">
                  <c:v>20153</c:v>
                </c:pt>
                <c:pt idx="2879">
                  <c:v>17280</c:v>
                </c:pt>
                <c:pt idx="2880">
                  <c:v>14405</c:v>
                </c:pt>
                <c:pt idx="2881">
                  <c:v>17292</c:v>
                </c:pt>
                <c:pt idx="2882">
                  <c:v>8649</c:v>
                </c:pt>
                <c:pt idx="2883">
                  <c:v>23072</c:v>
                </c:pt>
                <c:pt idx="2884">
                  <c:v>20195</c:v>
                </c:pt>
                <c:pt idx="2885">
                  <c:v>11544</c:v>
                </c:pt>
                <c:pt idx="2886">
                  <c:v>14435</c:v>
                </c:pt>
                <c:pt idx="2887">
                  <c:v>2888</c:v>
                </c:pt>
                <c:pt idx="2888">
                  <c:v>14445</c:v>
                </c:pt>
                <c:pt idx="2889">
                  <c:v>14450</c:v>
                </c:pt>
                <c:pt idx="2890">
                  <c:v>8673</c:v>
                </c:pt>
                <c:pt idx="2891">
                  <c:v>11568</c:v>
                </c:pt>
                <c:pt idx="2892">
                  <c:v>17358</c:v>
                </c:pt>
                <c:pt idx="2893">
                  <c:v>2894</c:v>
                </c:pt>
                <c:pt idx="2894">
                  <c:v>8685</c:v>
                </c:pt>
                <c:pt idx="2895">
                  <c:v>26064</c:v>
                </c:pt>
                <c:pt idx="2896">
                  <c:v>20279</c:v>
                </c:pt>
                <c:pt idx="2897">
                  <c:v>23184</c:v>
                </c:pt>
                <c:pt idx="2898">
                  <c:v>26091</c:v>
                </c:pt>
                <c:pt idx="2899">
                  <c:v>20300</c:v>
                </c:pt>
                <c:pt idx="2900">
                  <c:v>20307</c:v>
                </c:pt>
                <c:pt idx="2901">
                  <c:v>8706</c:v>
                </c:pt>
                <c:pt idx="2902">
                  <c:v>17418</c:v>
                </c:pt>
                <c:pt idx="2903">
                  <c:v>14520</c:v>
                </c:pt>
                <c:pt idx="2904">
                  <c:v>17430</c:v>
                </c:pt>
                <c:pt idx="2905">
                  <c:v>2906</c:v>
                </c:pt>
                <c:pt idx="2906">
                  <c:v>11628</c:v>
                </c:pt>
                <c:pt idx="2907">
                  <c:v>20356</c:v>
                </c:pt>
                <c:pt idx="2908">
                  <c:v>23272</c:v>
                </c:pt>
                <c:pt idx="2909">
                  <c:v>14550</c:v>
                </c:pt>
                <c:pt idx="2910">
                  <c:v>11644</c:v>
                </c:pt>
                <c:pt idx="2911">
                  <c:v>23296</c:v>
                </c:pt>
                <c:pt idx="2912">
                  <c:v>20391</c:v>
                </c:pt>
                <c:pt idx="2913">
                  <c:v>14570</c:v>
                </c:pt>
                <c:pt idx="2914">
                  <c:v>26235</c:v>
                </c:pt>
                <c:pt idx="2915">
                  <c:v>5832</c:v>
                </c:pt>
                <c:pt idx="2916">
                  <c:v>23336</c:v>
                </c:pt>
                <c:pt idx="2917">
                  <c:v>11672</c:v>
                </c:pt>
                <c:pt idx="2918">
                  <c:v>17520</c:v>
                </c:pt>
                <c:pt idx="2919">
                  <c:v>2921</c:v>
                </c:pt>
                <c:pt idx="2920">
                  <c:v>17532</c:v>
                </c:pt>
                <c:pt idx="2921">
                  <c:v>5846</c:v>
                </c:pt>
                <c:pt idx="2922">
                  <c:v>11696</c:v>
                </c:pt>
                <c:pt idx="2923">
                  <c:v>20475</c:v>
                </c:pt>
                <c:pt idx="2924">
                  <c:v>20482</c:v>
                </c:pt>
                <c:pt idx="2925">
                  <c:v>20489</c:v>
                </c:pt>
                <c:pt idx="2926">
                  <c:v>14640</c:v>
                </c:pt>
                <c:pt idx="2927">
                  <c:v>17574</c:v>
                </c:pt>
                <c:pt idx="2928">
                  <c:v>20510</c:v>
                </c:pt>
                <c:pt idx="2929">
                  <c:v>5862</c:v>
                </c:pt>
                <c:pt idx="2930">
                  <c:v>8796</c:v>
                </c:pt>
                <c:pt idx="2931">
                  <c:v>11732</c:v>
                </c:pt>
                <c:pt idx="2932">
                  <c:v>20538</c:v>
                </c:pt>
                <c:pt idx="2933">
                  <c:v>11740</c:v>
                </c:pt>
                <c:pt idx="2934">
                  <c:v>8808</c:v>
                </c:pt>
                <c:pt idx="2935">
                  <c:v>5874</c:v>
                </c:pt>
                <c:pt idx="2936">
                  <c:v>8814</c:v>
                </c:pt>
                <c:pt idx="2937">
                  <c:v>8817</c:v>
                </c:pt>
                <c:pt idx="2938">
                  <c:v>20580</c:v>
                </c:pt>
                <c:pt idx="2939">
                  <c:v>8823</c:v>
                </c:pt>
                <c:pt idx="2940">
                  <c:v>14710</c:v>
                </c:pt>
                <c:pt idx="2941">
                  <c:v>5886</c:v>
                </c:pt>
                <c:pt idx="2942">
                  <c:v>23552</c:v>
                </c:pt>
                <c:pt idx="2943">
                  <c:v>14725</c:v>
                </c:pt>
                <c:pt idx="2944">
                  <c:v>17676</c:v>
                </c:pt>
                <c:pt idx="2945">
                  <c:v>8841</c:v>
                </c:pt>
                <c:pt idx="2946">
                  <c:v>8844</c:v>
                </c:pt>
                <c:pt idx="2947">
                  <c:v>11796</c:v>
                </c:pt>
                <c:pt idx="2948">
                  <c:v>17700</c:v>
                </c:pt>
                <c:pt idx="2949">
                  <c:v>17706</c:v>
                </c:pt>
                <c:pt idx="2950">
                  <c:v>20664</c:v>
                </c:pt>
                <c:pt idx="2951">
                  <c:v>26577</c:v>
                </c:pt>
                <c:pt idx="2952">
                  <c:v>11816</c:v>
                </c:pt>
                <c:pt idx="2953">
                  <c:v>11820</c:v>
                </c:pt>
                <c:pt idx="2954">
                  <c:v>20692</c:v>
                </c:pt>
                <c:pt idx="2955">
                  <c:v>17742</c:v>
                </c:pt>
                <c:pt idx="2956">
                  <c:v>17748</c:v>
                </c:pt>
                <c:pt idx="2957">
                  <c:v>23672</c:v>
                </c:pt>
                <c:pt idx="2958">
                  <c:v>23680</c:v>
                </c:pt>
                <c:pt idx="2959">
                  <c:v>14805</c:v>
                </c:pt>
                <c:pt idx="2960">
                  <c:v>11848</c:v>
                </c:pt>
                <c:pt idx="2961">
                  <c:v>20741</c:v>
                </c:pt>
                <c:pt idx="2962">
                  <c:v>11856</c:v>
                </c:pt>
                <c:pt idx="2963">
                  <c:v>23720</c:v>
                </c:pt>
                <c:pt idx="2964">
                  <c:v>17796</c:v>
                </c:pt>
                <c:pt idx="2965">
                  <c:v>11868</c:v>
                </c:pt>
                <c:pt idx="2966">
                  <c:v>14840</c:v>
                </c:pt>
                <c:pt idx="2967">
                  <c:v>17814</c:v>
                </c:pt>
                <c:pt idx="2968">
                  <c:v>8910</c:v>
                </c:pt>
                <c:pt idx="2969">
                  <c:v>11884</c:v>
                </c:pt>
                <c:pt idx="2970">
                  <c:v>11888</c:v>
                </c:pt>
                <c:pt idx="2971">
                  <c:v>20811</c:v>
                </c:pt>
                <c:pt idx="2972">
                  <c:v>38662</c:v>
                </c:pt>
                <c:pt idx="2973">
                  <c:v>17850</c:v>
                </c:pt>
                <c:pt idx="2974">
                  <c:v>8928</c:v>
                </c:pt>
                <c:pt idx="2975">
                  <c:v>26793</c:v>
                </c:pt>
                <c:pt idx="2976">
                  <c:v>17868</c:v>
                </c:pt>
                <c:pt idx="2977">
                  <c:v>14895</c:v>
                </c:pt>
                <c:pt idx="2978">
                  <c:v>20860</c:v>
                </c:pt>
                <c:pt idx="2979">
                  <c:v>23848</c:v>
                </c:pt>
                <c:pt idx="2980">
                  <c:v>8946</c:v>
                </c:pt>
                <c:pt idx="2981">
                  <c:v>23864</c:v>
                </c:pt>
                <c:pt idx="2982">
                  <c:v>14920</c:v>
                </c:pt>
                <c:pt idx="2983">
                  <c:v>5970</c:v>
                </c:pt>
                <c:pt idx="2984">
                  <c:v>11944</c:v>
                </c:pt>
                <c:pt idx="2985">
                  <c:v>17922</c:v>
                </c:pt>
                <c:pt idx="2986">
                  <c:v>14940</c:v>
                </c:pt>
                <c:pt idx="2987">
                  <c:v>2989</c:v>
                </c:pt>
                <c:pt idx="2988">
                  <c:v>17940</c:v>
                </c:pt>
                <c:pt idx="2989">
                  <c:v>23928</c:v>
                </c:pt>
                <c:pt idx="2990">
                  <c:v>11968</c:v>
                </c:pt>
                <c:pt idx="2991">
                  <c:v>17958</c:v>
                </c:pt>
                <c:pt idx="2992">
                  <c:v>23952</c:v>
                </c:pt>
                <c:pt idx="2993">
                  <c:v>11980</c:v>
                </c:pt>
                <c:pt idx="2994">
                  <c:v>8988</c:v>
                </c:pt>
                <c:pt idx="2995">
                  <c:v>8991</c:v>
                </c:pt>
                <c:pt idx="2996">
                  <c:v>17988</c:v>
                </c:pt>
                <c:pt idx="2997">
                  <c:v>17994</c:v>
                </c:pt>
                <c:pt idx="2998">
                  <c:v>3000</c:v>
                </c:pt>
                <c:pt idx="2999">
                  <c:v>15005</c:v>
                </c:pt>
                <c:pt idx="3000">
                  <c:v>6004</c:v>
                </c:pt>
                <c:pt idx="3001">
                  <c:v>18018</c:v>
                </c:pt>
                <c:pt idx="3002">
                  <c:v>12016</c:v>
                </c:pt>
                <c:pt idx="3003">
                  <c:v>9015</c:v>
                </c:pt>
                <c:pt idx="3004">
                  <c:v>18036</c:v>
                </c:pt>
                <c:pt idx="3005">
                  <c:v>9021</c:v>
                </c:pt>
                <c:pt idx="3006">
                  <c:v>15040</c:v>
                </c:pt>
                <c:pt idx="3007">
                  <c:v>6018</c:v>
                </c:pt>
                <c:pt idx="3008">
                  <c:v>30100</c:v>
                </c:pt>
                <c:pt idx="3009">
                  <c:v>3011</c:v>
                </c:pt>
                <c:pt idx="3010">
                  <c:v>21084</c:v>
                </c:pt>
                <c:pt idx="3011">
                  <c:v>9039</c:v>
                </c:pt>
                <c:pt idx="3012">
                  <c:v>30140</c:v>
                </c:pt>
                <c:pt idx="3013">
                  <c:v>18090</c:v>
                </c:pt>
                <c:pt idx="3014">
                  <c:v>15080</c:v>
                </c:pt>
                <c:pt idx="3015">
                  <c:v>15085</c:v>
                </c:pt>
                <c:pt idx="3016">
                  <c:v>24144</c:v>
                </c:pt>
                <c:pt idx="3017">
                  <c:v>30190</c:v>
                </c:pt>
                <c:pt idx="3018">
                  <c:v>21140</c:v>
                </c:pt>
                <c:pt idx="3019">
                  <c:v>9063</c:v>
                </c:pt>
                <c:pt idx="3020">
                  <c:v>3022</c:v>
                </c:pt>
                <c:pt idx="3021">
                  <c:v>18138</c:v>
                </c:pt>
                <c:pt idx="3022">
                  <c:v>24192</c:v>
                </c:pt>
                <c:pt idx="3023">
                  <c:v>21175</c:v>
                </c:pt>
                <c:pt idx="3024">
                  <c:v>12104</c:v>
                </c:pt>
                <c:pt idx="3025">
                  <c:v>24216</c:v>
                </c:pt>
                <c:pt idx="3026">
                  <c:v>21196</c:v>
                </c:pt>
                <c:pt idx="3027">
                  <c:v>18174</c:v>
                </c:pt>
                <c:pt idx="3028">
                  <c:v>18180</c:v>
                </c:pt>
                <c:pt idx="3029">
                  <c:v>24248</c:v>
                </c:pt>
                <c:pt idx="3030">
                  <c:v>18192</c:v>
                </c:pt>
                <c:pt idx="3031">
                  <c:v>9099</c:v>
                </c:pt>
                <c:pt idx="3032">
                  <c:v>9102</c:v>
                </c:pt>
                <c:pt idx="3033">
                  <c:v>9105</c:v>
                </c:pt>
                <c:pt idx="3034">
                  <c:v>9108</c:v>
                </c:pt>
                <c:pt idx="3035">
                  <c:v>12148</c:v>
                </c:pt>
                <c:pt idx="3036">
                  <c:v>12152</c:v>
                </c:pt>
                <c:pt idx="3037">
                  <c:v>18234</c:v>
                </c:pt>
                <c:pt idx="3038">
                  <c:v>27360</c:v>
                </c:pt>
                <c:pt idx="3039">
                  <c:v>15205</c:v>
                </c:pt>
                <c:pt idx="3040">
                  <c:v>9126</c:v>
                </c:pt>
                <c:pt idx="3041">
                  <c:v>12172</c:v>
                </c:pt>
                <c:pt idx="3042">
                  <c:v>15220</c:v>
                </c:pt>
                <c:pt idx="3043">
                  <c:v>6090</c:v>
                </c:pt>
                <c:pt idx="3044">
                  <c:v>12184</c:v>
                </c:pt>
                <c:pt idx="3045">
                  <c:v>39611</c:v>
                </c:pt>
                <c:pt idx="3046">
                  <c:v>21336</c:v>
                </c:pt>
                <c:pt idx="3047">
                  <c:v>12196</c:v>
                </c:pt>
                <c:pt idx="3048">
                  <c:v>12200</c:v>
                </c:pt>
                <c:pt idx="3049">
                  <c:v>15255</c:v>
                </c:pt>
                <c:pt idx="3050">
                  <c:v>3052</c:v>
                </c:pt>
                <c:pt idx="3051">
                  <c:v>15265</c:v>
                </c:pt>
                <c:pt idx="3052">
                  <c:v>6108</c:v>
                </c:pt>
                <c:pt idx="3053">
                  <c:v>24440</c:v>
                </c:pt>
                <c:pt idx="3054">
                  <c:v>18336</c:v>
                </c:pt>
                <c:pt idx="3055">
                  <c:v>9171</c:v>
                </c:pt>
                <c:pt idx="3056">
                  <c:v>18348</c:v>
                </c:pt>
                <c:pt idx="3057">
                  <c:v>6118</c:v>
                </c:pt>
                <c:pt idx="3058">
                  <c:v>21420</c:v>
                </c:pt>
                <c:pt idx="3059">
                  <c:v>12244</c:v>
                </c:pt>
                <c:pt idx="3060">
                  <c:v>21434</c:v>
                </c:pt>
                <c:pt idx="3061">
                  <c:v>21441</c:v>
                </c:pt>
                <c:pt idx="3062">
                  <c:v>15320</c:v>
                </c:pt>
                <c:pt idx="3063">
                  <c:v>15325</c:v>
                </c:pt>
                <c:pt idx="3064">
                  <c:v>15330</c:v>
                </c:pt>
                <c:pt idx="3065">
                  <c:v>6134</c:v>
                </c:pt>
                <c:pt idx="3066">
                  <c:v>9204</c:v>
                </c:pt>
                <c:pt idx="3067">
                  <c:v>12276</c:v>
                </c:pt>
                <c:pt idx="3068">
                  <c:v>18420</c:v>
                </c:pt>
                <c:pt idx="3069">
                  <c:v>21497</c:v>
                </c:pt>
                <c:pt idx="3070">
                  <c:v>18432</c:v>
                </c:pt>
                <c:pt idx="3071">
                  <c:v>12292</c:v>
                </c:pt>
                <c:pt idx="3072">
                  <c:v>9222</c:v>
                </c:pt>
                <c:pt idx="3073">
                  <c:v>9225</c:v>
                </c:pt>
                <c:pt idx="3074">
                  <c:v>12304</c:v>
                </c:pt>
                <c:pt idx="3075">
                  <c:v>6154</c:v>
                </c:pt>
                <c:pt idx="3076">
                  <c:v>27702</c:v>
                </c:pt>
                <c:pt idx="3077">
                  <c:v>6158</c:v>
                </c:pt>
                <c:pt idx="3078">
                  <c:v>24640</c:v>
                </c:pt>
                <c:pt idx="3079">
                  <c:v>6162</c:v>
                </c:pt>
                <c:pt idx="3080">
                  <c:v>12328</c:v>
                </c:pt>
                <c:pt idx="3081">
                  <c:v>6166</c:v>
                </c:pt>
                <c:pt idx="3082">
                  <c:v>6168</c:v>
                </c:pt>
                <c:pt idx="3083">
                  <c:v>9255</c:v>
                </c:pt>
                <c:pt idx="3084">
                  <c:v>18516</c:v>
                </c:pt>
                <c:pt idx="3085">
                  <c:v>12348</c:v>
                </c:pt>
                <c:pt idx="3086">
                  <c:v>15440</c:v>
                </c:pt>
                <c:pt idx="3087">
                  <c:v>21623</c:v>
                </c:pt>
                <c:pt idx="3088">
                  <c:v>9270</c:v>
                </c:pt>
                <c:pt idx="3089">
                  <c:v>15455</c:v>
                </c:pt>
                <c:pt idx="3090">
                  <c:v>9276</c:v>
                </c:pt>
                <c:pt idx="3091">
                  <c:v>15465</c:v>
                </c:pt>
                <c:pt idx="3092">
                  <c:v>12376</c:v>
                </c:pt>
                <c:pt idx="3093">
                  <c:v>18570</c:v>
                </c:pt>
                <c:pt idx="3094">
                  <c:v>18576</c:v>
                </c:pt>
                <c:pt idx="3095">
                  <c:v>15485</c:v>
                </c:pt>
                <c:pt idx="3096">
                  <c:v>18588</c:v>
                </c:pt>
                <c:pt idx="3097">
                  <c:v>18594</c:v>
                </c:pt>
                <c:pt idx="3098">
                  <c:v>15500</c:v>
                </c:pt>
                <c:pt idx="3099">
                  <c:v>18606</c:v>
                </c:pt>
                <c:pt idx="3100">
                  <c:v>18612</c:v>
                </c:pt>
                <c:pt idx="3101">
                  <c:v>15515</c:v>
                </c:pt>
                <c:pt idx="3102">
                  <c:v>18624</c:v>
                </c:pt>
                <c:pt idx="3103">
                  <c:v>15525</c:v>
                </c:pt>
                <c:pt idx="3104">
                  <c:v>15530</c:v>
                </c:pt>
                <c:pt idx="3105">
                  <c:v>9321</c:v>
                </c:pt>
                <c:pt idx="3106">
                  <c:v>18648</c:v>
                </c:pt>
                <c:pt idx="3107">
                  <c:v>3109</c:v>
                </c:pt>
                <c:pt idx="3108">
                  <c:v>3110</c:v>
                </c:pt>
                <c:pt idx="3109">
                  <c:v>9333</c:v>
                </c:pt>
                <c:pt idx="3110">
                  <c:v>12448</c:v>
                </c:pt>
                <c:pt idx="3111">
                  <c:v>21791</c:v>
                </c:pt>
                <c:pt idx="3112">
                  <c:v>15570</c:v>
                </c:pt>
                <c:pt idx="3113">
                  <c:v>3115</c:v>
                </c:pt>
                <c:pt idx="3114">
                  <c:v>15580</c:v>
                </c:pt>
                <c:pt idx="3115">
                  <c:v>9351</c:v>
                </c:pt>
                <c:pt idx="3116">
                  <c:v>9354</c:v>
                </c:pt>
                <c:pt idx="3117">
                  <c:v>15595</c:v>
                </c:pt>
                <c:pt idx="3118">
                  <c:v>18720</c:v>
                </c:pt>
                <c:pt idx="3119">
                  <c:v>21847</c:v>
                </c:pt>
                <c:pt idx="3120">
                  <c:v>12492</c:v>
                </c:pt>
                <c:pt idx="3121">
                  <c:v>21868</c:v>
                </c:pt>
                <c:pt idx="3122">
                  <c:v>12500</c:v>
                </c:pt>
                <c:pt idx="3123">
                  <c:v>12504</c:v>
                </c:pt>
                <c:pt idx="3124">
                  <c:v>3127</c:v>
                </c:pt>
                <c:pt idx="3125">
                  <c:v>9384</c:v>
                </c:pt>
                <c:pt idx="3126">
                  <c:v>6258</c:v>
                </c:pt>
                <c:pt idx="3127">
                  <c:v>9390</c:v>
                </c:pt>
                <c:pt idx="3128">
                  <c:v>3131</c:v>
                </c:pt>
                <c:pt idx="3129">
                  <c:v>21924</c:v>
                </c:pt>
                <c:pt idx="3130">
                  <c:v>21931</c:v>
                </c:pt>
                <c:pt idx="3131">
                  <c:v>3134</c:v>
                </c:pt>
                <c:pt idx="3132">
                  <c:v>12540</c:v>
                </c:pt>
                <c:pt idx="3133">
                  <c:v>9408</c:v>
                </c:pt>
                <c:pt idx="3134">
                  <c:v>9411</c:v>
                </c:pt>
                <c:pt idx="3135">
                  <c:v>12552</c:v>
                </c:pt>
                <c:pt idx="3136">
                  <c:v>12556</c:v>
                </c:pt>
                <c:pt idx="3137">
                  <c:v>18840</c:v>
                </c:pt>
                <c:pt idx="3138">
                  <c:v>25128</c:v>
                </c:pt>
                <c:pt idx="3139">
                  <c:v>15710</c:v>
                </c:pt>
                <c:pt idx="3140">
                  <c:v>12572</c:v>
                </c:pt>
                <c:pt idx="3141">
                  <c:v>15720</c:v>
                </c:pt>
                <c:pt idx="3142">
                  <c:v>3145</c:v>
                </c:pt>
                <c:pt idx="3143">
                  <c:v>6292</c:v>
                </c:pt>
                <c:pt idx="3144">
                  <c:v>9441</c:v>
                </c:pt>
                <c:pt idx="3145">
                  <c:v>12592</c:v>
                </c:pt>
                <c:pt idx="3146">
                  <c:v>6298</c:v>
                </c:pt>
                <c:pt idx="3147">
                  <c:v>18900</c:v>
                </c:pt>
                <c:pt idx="3148">
                  <c:v>6302</c:v>
                </c:pt>
                <c:pt idx="3149">
                  <c:v>9456</c:v>
                </c:pt>
                <c:pt idx="3150">
                  <c:v>15765</c:v>
                </c:pt>
                <c:pt idx="3151">
                  <c:v>15770</c:v>
                </c:pt>
                <c:pt idx="3152">
                  <c:v>12620</c:v>
                </c:pt>
                <c:pt idx="3153">
                  <c:v>3156</c:v>
                </c:pt>
                <c:pt idx="3154">
                  <c:v>9471</c:v>
                </c:pt>
                <c:pt idx="3155">
                  <c:v>25264</c:v>
                </c:pt>
                <c:pt idx="3156">
                  <c:v>12636</c:v>
                </c:pt>
                <c:pt idx="3157">
                  <c:v>9480</c:v>
                </c:pt>
                <c:pt idx="3158">
                  <c:v>18966</c:v>
                </c:pt>
                <c:pt idx="3159">
                  <c:v>12648</c:v>
                </c:pt>
                <c:pt idx="3160">
                  <c:v>18978</c:v>
                </c:pt>
                <c:pt idx="3161">
                  <c:v>18984</c:v>
                </c:pt>
                <c:pt idx="3162">
                  <c:v>18990</c:v>
                </c:pt>
                <c:pt idx="3163">
                  <c:v>9498</c:v>
                </c:pt>
                <c:pt idx="3164">
                  <c:v>12668</c:v>
                </c:pt>
                <c:pt idx="3165">
                  <c:v>12672</c:v>
                </c:pt>
                <c:pt idx="3166">
                  <c:v>12676</c:v>
                </c:pt>
                <c:pt idx="3167">
                  <c:v>12680</c:v>
                </c:pt>
                <c:pt idx="3168">
                  <c:v>9513</c:v>
                </c:pt>
                <c:pt idx="3169">
                  <c:v>19032</c:v>
                </c:pt>
                <c:pt idx="3170">
                  <c:v>22211</c:v>
                </c:pt>
                <c:pt idx="3171">
                  <c:v>6348</c:v>
                </c:pt>
                <c:pt idx="3172">
                  <c:v>15875</c:v>
                </c:pt>
                <c:pt idx="3173">
                  <c:v>12704</c:v>
                </c:pt>
                <c:pt idx="3174">
                  <c:v>3177</c:v>
                </c:pt>
                <c:pt idx="3175">
                  <c:v>19068</c:v>
                </c:pt>
                <c:pt idx="3176">
                  <c:v>19074</c:v>
                </c:pt>
                <c:pt idx="3177">
                  <c:v>15900</c:v>
                </c:pt>
                <c:pt idx="3178">
                  <c:v>6362</c:v>
                </c:pt>
                <c:pt idx="3179">
                  <c:v>9546</c:v>
                </c:pt>
                <c:pt idx="3180">
                  <c:v>15915</c:v>
                </c:pt>
                <c:pt idx="3181">
                  <c:v>12736</c:v>
                </c:pt>
                <c:pt idx="3182">
                  <c:v>12740</c:v>
                </c:pt>
                <c:pt idx="3183">
                  <c:v>3186</c:v>
                </c:pt>
                <c:pt idx="3184">
                  <c:v>9561</c:v>
                </c:pt>
                <c:pt idx="3185">
                  <c:v>19128</c:v>
                </c:pt>
                <c:pt idx="3186">
                  <c:v>6378</c:v>
                </c:pt>
                <c:pt idx="3187">
                  <c:v>12760</c:v>
                </c:pt>
                <c:pt idx="3188">
                  <c:v>3191</c:v>
                </c:pt>
                <c:pt idx="3189">
                  <c:v>15965</c:v>
                </c:pt>
                <c:pt idx="3190">
                  <c:v>3194</c:v>
                </c:pt>
                <c:pt idx="3191">
                  <c:v>9585</c:v>
                </c:pt>
                <c:pt idx="3192">
                  <c:v>12784</c:v>
                </c:pt>
                <c:pt idx="3193">
                  <c:v>12788</c:v>
                </c:pt>
                <c:pt idx="3194">
                  <c:v>19188</c:v>
                </c:pt>
                <c:pt idx="3195">
                  <c:v>22393</c:v>
                </c:pt>
                <c:pt idx="3196">
                  <c:v>3200</c:v>
                </c:pt>
                <c:pt idx="3197">
                  <c:v>3201</c:v>
                </c:pt>
                <c:pt idx="3198">
                  <c:v>25616</c:v>
                </c:pt>
                <c:pt idx="3199">
                  <c:v>25624</c:v>
                </c:pt>
                <c:pt idx="3200">
                  <c:v>6408</c:v>
                </c:pt>
                <c:pt idx="3201">
                  <c:v>19230</c:v>
                </c:pt>
                <c:pt idx="3202">
                  <c:v>9618</c:v>
                </c:pt>
                <c:pt idx="3203">
                  <c:v>12828</c:v>
                </c:pt>
                <c:pt idx="3204">
                  <c:v>9624</c:v>
                </c:pt>
                <c:pt idx="3205">
                  <c:v>9627</c:v>
                </c:pt>
                <c:pt idx="3206">
                  <c:v>16050</c:v>
                </c:pt>
                <c:pt idx="3207">
                  <c:v>9633</c:v>
                </c:pt>
                <c:pt idx="3208">
                  <c:v>3212</c:v>
                </c:pt>
                <c:pt idx="3209">
                  <c:v>19278</c:v>
                </c:pt>
                <c:pt idx="3210">
                  <c:v>16070</c:v>
                </c:pt>
                <c:pt idx="3211">
                  <c:v>9645</c:v>
                </c:pt>
                <c:pt idx="3212">
                  <c:v>12864</c:v>
                </c:pt>
                <c:pt idx="3213">
                  <c:v>9651</c:v>
                </c:pt>
                <c:pt idx="3214">
                  <c:v>19308</c:v>
                </c:pt>
                <c:pt idx="3215">
                  <c:v>9657</c:v>
                </c:pt>
                <c:pt idx="3216">
                  <c:v>22540</c:v>
                </c:pt>
                <c:pt idx="3217">
                  <c:v>6442</c:v>
                </c:pt>
                <c:pt idx="3218">
                  <c:v>19332</c:v>
                </c:pt>
                <c:pt idx="3219">
                  <c:v>12892</c:v>
                </c:pt>
                <c:pt idx="3220">
                  <c:v>9672</c:v>
                </c:pt>
                <c:pt idx="3221">
                  <c:v>9675</c:v>
                </c:pt>
                <c:pt idx="3222">
                  <c:v>9678</c:v>
                </c:pt>
                <c:pt idx="3223">
                  <c:v>19362</c:v>
                </c:pt>
                <c:pt idx="3224">
                  <c:v>3228</c:v>
                </c:pt>
                <c:pt idx="3225">
                  <c:v>16145</c:v>
                </c:pt>
                <c:pt idx="3226">
                  <c:v>29070</c:v>
                </c:pt>
                <c:pt idx="3227">
                  <c:v>16155</c:v>
                </c:pt>
                <c:pt idx="3228">
                  <c:v>12928</c:v>
                </c:pt>
                <c:pt idx="3229">
                  <c:v>12932</c:v>
                </c:pt>
                <c:pt idx="3230">
                  <c:v>12936</c:v>
                </c:pt>
                <c:pt idx="3231">
                  <c:v>12940</c:v>
                </c:pt>
                <c:pt idx="3232">
                  <c:v>19416</c:v>
                </c:pt>
                <c:pt idx="3233">
                  <c:v>3237</c:v>
                </c:pt>
                <c:pt idx="3234">
                  <c:v>29142</c:v>
                </c:pt>
                <c:pt idx="3235">
                  <c:v>22673</c:v>
                </c:pt>
                <c:pt idx="3236">
                  <c:v>16200</c:v>
                </c:pt>
                <c:pt idx="3237">
                  <c:v>16205</c:v>
                </c:pt>
                <c:pt idx="3238">
                  <c:v>9726</c:v>
                </c:pt>
                <c:pt idx="3239">
                  <c:v>19458</c:v>
                </c:pt>
                <c:pt idx="3240">
                  <c:v>32440</c:v>
                </c:pt>
                <c:pt idx="3241">
                  <c:v>9735</c:v>
                </c:pt>
                <c:pt idx="3242">
                  <c:v>3247</c:v>
                </c:pt>
                <c:pt idx="3243">
                  <c:v>12992</c:v>
                </c:pt>
                <c:pt idx="3244">
                  <c:v>9747</c:v>
                </c:pt>
                <c:pt idx="3245">
                  <c:v>19500</c:v>
                </c:pt>
                <c:pt idx="3246">
                  <c:v>19506</c:v>
                </c:pt>
                <c:pt idx="3247">
                  <c:v>6506</c:v>
                </c:pt>
                <c:pt idx="3248">
                  <c:v>16270</c:v>
                </c:pt>
                <c:pt idx="3249">
                  <c:v>9765</c:v>
                </c:pt>
                <c:pt idx="3250">
                  <c:v>13024</c:v>
                </c:pt>
                <c:pt idx="3251">
                  <c:v>6514</c:v>
                </c:pt>
                <c:pt idx="3252">
                  <c:v>22806</c:v>
                </c:pt>
                <c:pt idx="3253">
                  <c:v>9777</c:v>
                </c:pt>
                <c:pt idx="3254">
                  <c:v>3260</c:v>
                </c:pt>
                <c:pt idx="3255">
                  <c:v>16305</c:v>
                </c:pt>
                <c:pt idx="3256">
                  <c:v>13048</c:v>
                </c:pt>
                <c:pt idx="3257">
                  <c:v>9789</c:v>
                </c:pt>
                <c:pt idx="3258">
                  <c:v>16320</c:v>
                </c:pt>
                <c:pt idx="3259">
                  <c:v>16325</c:v>
                </c:pt>
                <c:pt idx="3260">
                  <c:v>16330</c:v>
                </c:pt>
                <c:pt idx="3261">
                  <c:v>9801</c:v>
                </c:pt>
                <c:pt idx="3262">
                  <c:v>16340</c:v>
                </c:pt>
                <c:pt idx="3263">
                  <c:v>13076</c:v>
                </c:pt>
                <c:pt idx="3264">
                  <c:v>13080</c:v>
                </c:pt>
                <c:pt idx="3265">
                  <c:v>3271</c:v>
                </c:pt>
                <c:pt idx="3266">
                  <c:v>6544</c:v>
                </c:pt>
                <c:pt idx="3267">
                  <c:v>6546</c:v>
                </c:pt>
                <c:pt idx="3268">
                  <c:v>6548</c:v>
                </c:pt>
                <c:pt idx="3269">
                  <c:v>19650</c:v>
                </c:pt>
                <c:pt idx="3270">
                  <c:v>16380</c:v>
                </c:pt>
                <c:pt idx="3271">
                  <c:v>13108</c:v>
                </c:pt>
                <c:pt idx="3272">
                  <c:v>26224</c:v>
                </c:pt>
                <c:pt idx="3273">
                  <c:v>16395</c:v>
                </c:pt>
                <c:pt idx="3274">
                  <c:v>16400</c:v>
                </c:pt>
                <c:pt idx="3275">
                  <c:v>19692</c:v>
                </c:pt>
                <c:pt idx="3276">
                  <c:v>22981</c:v>
                </c:pt>
                <c:pt idx="3277">
                  <c:v>13136</c:v>
                </c:pt>
                <c:pt idx="3278">
                  <c:v>16425</c:v>
                </c:pt>
                <c:pt idx="3279">
                  <c:v>13144</c:v>
                </c:pt>
                <c:pt idx="3280">
                  <c:v>16435</c:v>
                </c:pt>
                <c:pt idx="3281">
                  <c:v>13152</c:v>
                </c:pt>
                <c:pt idx="3282">
                  <c:v>13156</c:v>
                </c:pt>
                <c:pt idx="3283">
                  <c:v>9870</c:v>
                </c:pt>
                <c:pt idx="3284">
                  <c:v>19746</c:v>
                </c:pt>
                <c:pt idx="3285">
                  <c:v>13168</c:v>
                </c:pt>
                <c:pt idx="3286">
                  <c:v>13172</c:v>
                </c:pt>
                <c:pt idx="3287">
                  <c:v>19764</c:v>
                </c:pt>
                <c:pt idx="3288">
                  <c:v>19770</c:v>
                </c:pt>
                <c:pt idx="3289">
                  <c:v>19776</c:v>
                </c:pt>
                <c:pt idx="3290">
                  <c:v>16485</c:v>
                </c:pt>
                <c:pt idx="3291">
                  <c:v>9894</c:v>
                </c:pt>
                <c:pt idx="3292">
                  <c:v>16495</c:v>
                </c:pt>
                <c:pt idx="3293">
                  <c:v>16500</c:v>
                </c:pt>
                <c:pt idx="3294">
                  <c:v>9903</c:v>
                </c:pt>
                <c:pt idx="3295">
                  <c:v>19812</c:v>
                </c:pt>
                <c:pt idx="3296">
                  <c:v>13212</c:v>
                </c:pt>
                <c:pt idx="3297">
                  <c:v>23128</c:v>
                </c:pt>
                <c:pt idx="3298">
                  <c:v>6610</c:v>
                </c:pt>
                <c:pt idx="3299">
                  <c:v>6612</c:v>
                </c:pt>
                <c:pt idx="3300">
                  <c:v>6614</c:v>
                </c:pt>
                <c:pt idx="3301">
                  <c:v>19848</c:v>
                </c:pt>
                <c:pt idx="3302">
                  <c:v>16545</c:v>
                </c:pt>
                <c:pt idx="3303">
                  <c:v>6620</c:v>
                </c:pt>
                <c:pt idx="3304">
                  <c:v>19866</c:v>
                </c:pt>
                <c:pt idx="3305">
                  <c:v>6624</c:v>
                </c:pt>
                <c:pt idx="3306">
                  <c:v>19878</c:v>
                </c:pt>
                <c:pt idx="3307">
                  <c:v>13256</c:v>
                </c:pt>
                <c:pt idx="3308">
                  <c:v>6630</c:v>
                </c:pt>
                <c:pt idx="3309">
                  <c:v>16580</c:v>
                </c:pt>
                <c:pt idx="3310">
                  <c:v>13268</c:v>
                </c:pt>
                <c:pt idx="3311">
                  <c:v>13272</c:v>
                </c:pt>
                <c:pt idx="3312">
                  <c:v>19914</c:v>
                </c:pt>
                <c:pt idx="3313">
                  <c:v>3320</c:v>
                </c:pt>
                <c:pt idx="3314">
                  <c:v>19926</c:v>
                </c:pt>
                <c:pt idx="3315">
                  <c:v>16610</c:v>
                </c:pt>
                <c:pt idx="3316">
                  <c:v>9969</c:v>
                </c:pt>
                <c:pt idx="3317">
                  <c:v>19944</c:v>
                </c:pt>
                <c:pt idx="3318">
                  <c:v>13300</c:v>
                </c:pt>
                <c:pt idx="3319">
                  <c:v>13304</c:v>
                </c:pt>
                <c:pt idx="3320">
                  <c:v>13308</c:v>
                </c:pt>
                <c:pt idx="3321">
                  <c:v>16640</c:v>
                </c:pt>
                <c:pt idx="3322">
                  <c:v>23303</c:v>
                </c:pt>
                <c:pt idx="3323">
                  <c:v>16650</c:v>
                </c:pt>
                <c:pt idx="3324">
                  <c:v>16655</c:v>
                </c:pt>
                <c:pt idx="3325">
                  <c:v>6664</c:v>
                </c:pt>
                <c:pt idx="3326">
                  <c:v>3333</c:v>
                </c:pt>
                <c:pt idx="3327">
                  <c:v>10002</c:v>
                </c:pt>
                <c:pt idx="3328">
                  <c:v>13340</c:v>
                </c:pt>
                <c:pt idx="3329">
                  <c:v>6672</c:v>
                </c:pt>
                <c:pt idx="3330">
                  <c:v>6674</c:v>
                </c:pt>
                <c:pt idx="3331">
                  <c:v>16690</c:v>
                </c:pt>
                <c:pt idx="3332">
                  <c:v>10017</c:v>
                </c:pt>
                <c:pt idx="3333">
                  <c:v>33400</c:v>
                </c:pt>
                <c:pt idx="3334">
                  <c:v>20046</c:v>
                </c:pt>
                <c:pt idx="3335">
                  <c:v>10026</c:v>
                </c:pt>
                <c:pt idx="3336">
                  <c:v>10029</c:v>
                </c:pt>
                <c:pt idx="3337">
                  <c:v>16720</c:v>
                </c:pt>
                <c:pt idx="3338">
                  <c:v>13380</c:v>
                </c:pt>
                <c:pt idx="3339">
                  <c:v>13384</c:v>
                </c:pt>
                <c:pt idx="3340">
                  <c:v>16735</c:v>
                </c:pt>
                <c:pt idx="3341">
                  <c:v>20088</c:v>
                </c:pt>
                <c:pt idx="3342">
                  <c:v>20094</c:v>
                </c:pt>
                <c:pt idx="3343">
                  <c:v>3350</c:v>
                </c:pt>
                <c:pt idx="3344">
                  <c:v>6702</c:v>
                </c:pt>
                <c:pt idx="3345">
                  <c:v>6704</c:v>
                </c:pt>
                <c:pt idx="3346">
                  <c:v>6706</c:v>
                </c:pt>
                <c:pt idx="3347">
                  <c:v>3355</c:v>
                </c:pt>
                <c:pt idx="3348">
                  <c:v>10068</c:v>
                </c:pt>
                <c:pt idx="3349">
                  <c:v>13428</c:v>
                </c:pt>
                <c:pt idx="3350">
                  <c:v>13432</c:v>
                </c:pt>
                <c:pt idx="3351">
                  <c:v>13436</c:v>
                </c:pt>
                <c:pt idx="3352">
                  <c:v>13440</c:v>
                </c:pt>
                <c:pt idx="3353">
                  <c:v>6722</c:v>
                </c:pt>
                <c:pt idx="3354">
                  <c:v>20172</c:v>
                </c:pt>
                <c:pt idx="3355">
                  <c:v>10089</c:v>
                </c:pt>
                <c:pt idx="3356">
                  <c:v>6728</c:v>
                </c:pt>
                <c:pt idx="3357">
                  <c:v>16825</c:v>
                </c:pt>
                <c:pt idx="3358">
                  <c:v>3366</c:v>
                </c:pt>
                <c:pt idx="3359">
                  <c:v>3367</c:v>
                </c:pt>
                <c:pt idx="3360">
                  <c:v>10104</c:v>
                </c:pt>
                <c:pt idx="3361">
                  <c:v>20214</c:v>
                </c:pt>
                <c:pt idx="3362">
                  <c:v>20220</c:v>
                </c:pt>
                <c:pt idx="3363">
                  <c:v>23597</c:v>
                </c:pt>
                <c:pt idx="3364">
                  <c:v>13488</c:v>
                </c:pt>
                <c:pt idx="3365">
                  <c:v>3373</c:v>
                </c:pt>
                <c:pt idx="3366">
                  <c:v>6748</c:v>
                </c:pt>
                <c:pt idx="3367">
                  <c:v>16875</c:v>
                </c:pt>
                <c:pt idx="3368">
                  <c:v>6752</c:v>
                </c:pt>
                <c:pt idx="3369">
                  <c:v>20262</c:v>
                </c:pt>
                <c:pt idx="3370">
                  <c:v>13512</c:v>
                </c:pt>
                <c:pt idx="3371">
                  <c:v>16895</c:v>
                </c:pt>
                <c:pt idx="3372">
                  <c:v>20280</c:v>
                </c:pt>
                <c:pt idx="3373">
                  <c:v>3381</c:v>
                </c:pt>
                <c:pt idx="3374">
                  <c:v>13528</c:v>
                </c:pt>
                <c:pt idx="3375">
                  <c:v>3383</c:v>
                </c:pt>
                <c:pt idx="3376">
                  <c:v>6768</c:v>
                </c:pt>
                <c:pt idx="3377">
                  <c:v>3385</c:v>
                </c:pt>
                <c:pt idx="3378">
                  <c:v>13544</c:v>
                </c:pt>
                <c:pt idx="3379">
                  <c:v>16935</c:v>
                </c:pt>
                <c:pt idx="3380">
                  <c:v>10164</c:v>
                </c:pt>
                <c:pt idx="3381">
                  <c:v>10167</c:v>
                </c:pt>
                <c:pt idx="3382">
                  <c:v>6780</c:v>
                </c:pt>
                <c:pt idx="3383">
                  <c:v>3391</c:v>
                </c:pt>
                <c:pt idx="3384">
                  <c:v>3392</c:v>
                </c:pt>
                <c:pt idx="3385">
                  <c:v>16965</c:v>
                </c:pt>
                <c:pt idx="3386">
                  <c:v>3394</c:v>
                </c:pt>
                <c:pt idx="3387">
                  <c:v>16975</c:v>
                </c:pt>
                <c:pt idx="3388">
                  <c:v>13584</c:v>
                </c:pt>
                <c:pt idx="3389">
                  <c:v>3397</c:v>
                </c:pt>
                <c:pt idx="3390">
                  <c:v>13592</c:v>
                </c:pt>
                <c:pt idx="3391">
                  <c:v>20394</c:v>
                </c:pt>
                <c:pt idx="3392">
                  <c:v>13600</c:v>
                </c:pt>
                <c:pt idx="3393">
                  <c:v>3401</c:v>
                </c:pt>
                <c:pt idx="3394">
                  <c:v>17010</c:v>
                </c:pt>
                <c:pt idx="3395">
                  <c:v>3403</c:v>
                </c:pt>
                <c:pt idx="3396">
                  <c:v>20424</c:v>
                </c:pt>
                <c:pt idx="3397">
                  <c:v>13620</c:v>
                </c:pt>
                <c:pt idx="3398">
                  <c:v>13624</c:v>
                </c:pt>
                <c:pt idx="3399">
                  <c:v>10221</c:v>
                </c:pt>
                <c:pt idx="3400">
                  <c:v>6816</c:v>
                </c:pt>
                <c:pt idx="3401">
                  <c:v>10227</c:v>
                </c:pt>
                <c:pt idx="3402">
                  <c:v>3410</c:v>
                </c:pt>
                <c:pt idx="3403">
                  <c:v>10233</c:v>
                </c:pt>
                <c:pt idx="3404">
                  <c:v>10236</c:v>
                </c:pt>
                <c:pt idx="3405">
                  <c:v>20478</c:v>
                </c:pt>
                <c:pt idx="3406">
                  <c:v>10242</c:v>
                </c:pt>
                <c:pt idx="3407">
                  <c:v>20490</c:v>
                </c:pt>
                <c:pt idx="3408">
                  <c:v>10248</c:v>
                </c:pt>
                <c:pt idx="3409">
                  <c:v>10251</c:v>
                </c:pt>
                <c:pt idx="3410">
                  <c:v>3418</c:v>
                </c:pt>
                <c:pt idx="3411">
                  <c:v>17095</c:v>
                </c:pt>
                <c:pt idx="3412">
                  <c:v>3420</c:v>
                </c:pt>
                <c:pt idx="3413">
                  <c:v>13684</c:v>
                </c:pt>
                <c:pt idx="3414">
                  <c:v>17110</c:v>
                </c:pt>
                <c:pt idx="3415">
                  <c:v>13692</c:v>
                </c:pt>
                <c:pt idx="3416">
                  <c:v>3424</c:v>
                </c:pt>
                <c:pt idx="3417">
                  <c:v>3425</c:v>
                </c:pt>
                <c:pt idx="3418">
                  <c:v>17130</c:v>
                </c:pt>
                <c:pt idx="3419">
                  <c:v>6854</c:v>
                </c:pt>
                <c:pt idx="3420">
                  <c:v>6856</c:v>
                </c:pt>
                <c:pt idx="3421">
                  <c:v>13716</c:v>
                </c:pt>
                <c:pt idx="3422">
                  <c:v>13720</c:v>
                </c:pt>
                <c:pt idx="3423">
                  <c:v>10293</c:v>
                </c:pt>
                <c:pt idx="3424">
                  <c:v>6864</c:v>
                </c:pt>
                <c:pt idx="3425">
                  <c:v>20598</c:v>
                </c:pt>
                <c:pt idx="3426">
                  <c:v>13736</c:v>
                </c:pt>
                <c:pt idx="3427">
                  <c:v>6870</c:v>
                </c:pt>
                <c:pt idx="3428">
                  <c:v>20622</c:v>
                </c:pt>
                <c:pt idx="3429">
                  <c:v>10314</c:v>
                </c:pt>
                <c:pt idx="3430">
                  <c:v>6878</c:v>
                </c:pt>
                <c:pt idx="3431">
                  <c:v>6880</c:v>
                </c:pt>
                <c:pt idx="3432">
                  <c:v>13764</c:v>
                </c:pt>
                <c:pt idx="3433">
                  <c:v>3442</c:v>
                </c:pt>
                <c:pt idx="3434">
                  <c:v>6886</c:v>
                </c:pt>
                <c:pt idx="3435">
                  <c:v>17220</c:v>
                </c:pt>
                <c:pt idx="3436">
                  <c:v>10335</c:v>
                </c:pt>
                <c:pt idx="3437">
                  <c:v>13784</c:v>
                </c:pt>
                <c:pt idx="3438">
                  <c:v>6894</c:v>
                </c:pt>
                <c:pt idx="3439">
                  <c:v>10344</c:v>
                </c:pt>
                <c:pt idx="3440">
                  <c:v>10347</c:v>
                </c:pt>
                <c:pt idx="3441">
                  <c:v>10350</c:v>
                </c:pt>
                <c:pt idx="3442">
                  <c:v>24157</c:v>
                </c:pt>
                <c:pt idx="3443">
                  <c:v>6904</c:v>
                </c:pt>
                <c:pt idx="3444">
                  <c:v>10359</c:v>
                </c:pt>
                <c:pt idx="3445">
                  <c:v>10362</c:v>
                </c:pt>
                <c:pt idx="3446">
                  <c:v>27640</c:v>
                </c:pt>
                <c:pt idx="3447">
                  <c:v>20736</c:v>
                </c:pt>
                <c:pt idx="3448">
                  <c:v>3457</c:v>
                </c:pt>
                <c:pt idx="3449">
                  <c:v>10374</c:v>
                </c:pt>
                <c:pt idx="3450">
                  <c:v>10377</c:v>
                </c:pt>
                <c:pt idx="3451">
                  <c:v>6920</c:v>
                </c:pt>
                <c:pt idx="3452">
                  <c:v>6922</c:v>
                </c:pt>
                <c:pt idx="3453">
                  <c:v>17310</c:v>
                </c:pt>
                <c:pt idx="3454">
                  <c:v>10389</c:v>
                </c:pt>
                <c:pt idx="3455">
                  <c:v>6928</c:v>
                </c:pt>
                <c:pt idx="3456">
                  <c:v>3465</c:v>
                </c:pt>
                <c:pt idx="3457">
                  <c:v>3466</c:v>
                </c:pt>
                <c:pt idx="3458">
                  <c:v>10401</c:v>
                </c:pt>
                <c:pt idx="3459">
                  <c:v>13872</c:v>
                </c:pt>
                <c:pt idx="3460">
                  <c:v>6938</c:v>
                </c:pt>
                <c:pt idx="3461">
                  <c:v>13880</c:v>
                </c:pt>
                <c:pt idx="3462">
                  <c:v>13884</c:v>
                </c:pt>
                <c:pt idx="3463">
                  <c:v>17360</c:v>
                </c:pt>
                <c:pt idx="3464">
                  <c:v>13892</c:v>
                </c:pt>
                <c:pt idx="3465">
                  <c:v>6948</c:v>
                </c:pt>
                <c:pt idx="3466">
                  <c:v>3476</c:v>
                </c:pt>
                <c:pt idx="3467">
                  <c:v>13908</c:v>
                </c:pt>
                <c:pt idx="3468">
                  <c:v>24346</c:v>
                </c:pt>
                <c:pt idx="3469">
                  <c:v>3479</c:v>
                </c:pt>
                <c:pt idx="3470">
                  <c:v>6960</c:v>
                </c:pt>
                <c:pt idx="3471">
                  <c:v>6962</c:v>
                </c:pt>
                <c:pt idx="3472">
                  <c:v>27856</c:v>
                </c:pt>
                <c:pt idx="3473">
                  <c:v>10449</c:v>
                </c:pt>
                <c:pt idx="3474">
                  <c:v>6968</c:v>
                </c:pt>
                <c:pt idx="3475">
                  <c:v>13940</c:v>
                </c:pt>
                <c:pt idx="3476">
                  <c:v>20916</c:v>
                </c:pt>
                <c:pt idx="3477">
                  <c:v>13948</c:v>
                </c:pt>
                <c:pt idx="3478">
                  <c:v>3489</c:v>
                </c:pt>
                <c:pt idx="3479">
                  <c:v>13960</c:v>
                </c:pt>
                <c:pt idx="3480">
                  <c:v>10473</c:v>
                </c:pt>
                <c:pt idx="3481">
                  <c:v>13968</c:v>
                </c:pt>
                <c:pt idx="3482">
                  <c:v>3493</c:v>
                </c:pt>
                <c:pt idx="3483">
                  <c:v>13976</c:v>
                </c:pt>
                <c:pt idx="3484">
                  <c:v>20970</c:v>
                </c:pt>
                <c:pt idx="3485">
                  <c:v>6992</c:v>
                </c:pt>
                <c:pt idx="3486">
                  <c:v>6994</c:v>
                </c:pt>
                <c:pt idx="3487">
                  <c:v>17490</c:v>
                </c:pt>
                <c:pt idx="3488">
                  <c:v>6998</c:v>
                </c:pt>
                <c:pt idx="3489">
                  <c:v>7000</c:v>
                </c:pt>
                <c:pt idx="3490">
                  <c:v>10503</c:v>
                </c:pt>
                <c:pt idx="3491">
                  <c:v>7004</c:v>
                </c:pt>
                <c:pt idx="3492">
                  <c:v>14016</c:v>
                </c:pt>
                <c:pt idx="3493">
                  <c:v>7010</c:v>
                </c:pt>
                <c:pt idx="3494">
                  <c:v>14024</c:v>
                </c:pt>
                <c:pt idx="3495">
                  <c:v>3507</c:v>
                </c:pt>
                <c:pt idx="3496">
                  <c:v>17540</c:v>
                </c:pt>
                <c:pt idx="3497">
                  <c:v>10527</c:v>
                </c:pt>
                <c:pt idx="3498">
                  <c:v>17550</c:v>
                </c:pt>
                <c:pt idx="3499">
                  <c:v>7022</c:v>
                </c:pt>
                <c:pt idx="3500">
                  <c:v>3512</c:v>
                </c:pt>
                <c:pt idx="3501">
                  <c:v>3513</c:v>
                </c:pt>
                <c:pt idx="3502">
                  <c:v>14056</c:v>
                </c:pt>
                <c:pt idx="3503">
                  <c:v>17575</c:v>
                </c:pt>
                <c:pt idx="3504">
                  <c:v>17580</c:v>
                </c:pt>
                <c:pt idx="3505">
                  <c:v>10551</c:v>
                </c:pt>
                <c:pt idx="3506">
                  <c:v>7036</c:v>
                </c:pt>
                <c:pt idx="3507">
                  <c:v>3519</c:v>
                </c:pt>
                <c:pt idx="3508">
                  <c:v>7040</c:v>
                </c:pt>
                <c:pt idx="3509">
                  <c:v>3521</c:v>
                </c:pt>
                <c:pt idx="3510">
                  <c:v>10566</c:v>
                </c:pt>
                <c:pt idx="3511">
                  <c:v>21138</c:v>
                </c:pt>
                <c:pt idx="3512">
                  <c:v>10572</c:v>
                </c:pt>
                <c:pt idx="3513">
                  <c:v>17630</c:v>
                </c:pt>
                <c:pt idx="3514">
                  <c:v>7054</c:v>
                </c:pt>
                <c:pt idx="3515">
                  <c:v>3528</c:v>
                </c:pt>
                <c:pt idx="3516">
                  <c:v>7058</c:v>
                </c:pt>
                <c:pt idx="3517">
                  <c:v>14120</c:v>
                </c:pt>
                <c:pt idx="3518">
                  <c:v>14124</c:v>
                </c:pt>
                <c:pt idx="3519">
                  <c:v>3532</c:v>
                </c:pt>
                <c:pt idx="3520">
                  <c:v>7066</c:v>
                </c:pt>
                <c:pt idx="3521">
                  <c:v>3534</c:v>
                </c:pt>
                <c:pt idx="3522">
                  <c:v>21210</c:v>
                </c:pt>
                <c:pt idx="3523">
                  <c:v>7072</c:v>
                </c:pt>
                <c:pt idx="3524">
                  <c:v>14148</c:v>
                </c:pt>
                <c:pt idx="3525">
                  <c:v>14152</c:v>
                </c:pt>
                <c:pt idx="3526">
                  <c:v>7078</c:v>
                </c:pt>
                <c:pt idx="3527">
                  <c:v>3540</c:v>
                </c:pt>
                <c:pt idx="3528">
                  <c:v>7082</c:v>
                </c:pt>
                <c:pt idx="3529">
                  <c:v>14168</c:v>
                </c:pt>
                <c:pt idx="3530">
                  <c:v>7086</c:v>
                </c:pt>
                <c:pt idx="3531">
                  <c:v>10632</c:v>
                </c:pt>
                <c:pt idx="3532">
                  <c:v>17725</c:v>
                </c:pt>
                <c:pt idx="3533">
                  <c:v>7092</c:v>
                </c:pt>
                <c:pt idx="3534">
                  <c:v>3547</c:v>
                </c:pt>
                <c:pt idx="3535">
                  <c:v>3548</c:v>
                </c:pt>
                <c:pt idx="3536">
                  <c:v>7098</c:v>
                </c:pt>
                <c:pt idx="3537">
                  <c:v>17750</c:v>
                </c:pt>
                <c:pt idx="3538">
                  <c:v>10653</c:v>
                </c:pt>
                <c:pt idx="3539">
                  <c:v>10656</c:v>
                </c:pt>
                <c:pt idx="3540">
                  <c:v>3553</c:v>
                </c:pt>
                <c:pt idx="3541">
                  <c:v>7108</c:v>
                </c:pt>
                <c:pt idx="3542">
                  <c:v>7110</c:v>
                </c:pt>
                <c:pt idx="3543">
                  <c:v>7112</c:v>
                </c:pt>
                <c:pt idx="3544">
                  <c:v>10671</c:v>
                </c:pt>
                <c:pt idx="3545">
                  <c:v>3558</c:v>
                </c:pt>
                <c:pt idx="3546">
                  <c:v>17795</c:v>
                </c:pt>
                <c:pt idx="3547">
                  <c:v>10680</c:v>
                </c:pt>
                <c:pt idx="3548">
                  <c:v>10683</c:v>
                </c:pt>
                <c:pt idx="3549">
                  <c:v>17810</c:v>
                </c:pt>
                <c:pt idx="3550">
                  <c:v>10689</c:v>
                </c:pt>
                <c:pt idx="3551">
                  <c:v>17820</c:v>
                </c:pt>
                <c:pt idx="3552">
                  <c:v>7130</c:v>
                </c:pt>
                <c:pt idx="3553">
                  <c:v>7132</c:v>
                </c:pt>
                <c:pt idx="3554">
                  <c:v>10701</c:v>
                </c:pt>
                <c:pt idx="3555">
                  <c:v>14272</c:v>
                </c:pt>
                <c:pt idx="3556">
                  <c:v>7138</c:v>
                </c:pt>
                <c:pt idx="3557">
                  <c:v>7140</c:v>
                </c:pt>
                <c:pt idx="3558">
                  <c:v>3571</c:v>
                </c:pt>
                <c:pt idx="3559">
                  <c:v>10716</c:v>
                </c:pt>
                <c:pt idx="3560">
                  <c:v>7146</c:v>
                </c:pt>
                <c:pt idx="3561">
                  <c:v>14296</c:v>
                </c:pt>
                <c:pt idx="3562">
                  <c:v>14300</c:v>
                </c:pt>
                <c:pt idx="3563">
                  <c:v>10728</c:v>
                </c:pt>
                <c:pt idx="3564">
                  <c:v>10731</c:v>
                </c:pt>
                <c:pt idx="3565">
                  <c:v>14312</c:v>
                </c:pt>
                <c:pt idx="3566">
                  <c:v>17895</c:v>
                </c:pt>
                <c:pt idx="3567">
                  <c:v>21480</c:v>
                </c:pt>
                <c:pt idx="3568">
                  <c:v>3581</c:v>
                </c:pt>
                <c:pt idx="3569">
                  <c:v>10746</c:v>
                </c:pt>
                <c:pt idx="3570">
                  <c:v>3583</c:v>
                </c:pt>
                <c:pt idx="3571">
                  <c:v>14336</c:v>
                </c:pt>
                <c:pt idx="3572">
                  <c:v>7170</c:v>
                </c:pt>
                <c:pt idx="3573">
                  <c:v>3586</c:v>
                </c:pt>
                <c:pt idx="3574">
                  <c:v>10761</c:v>
                </c:pt>
                <c:pt idx="3575">
                  <c:v>3588</c:v>
                </c:pt>
                <c:pt idx="3576">
                  <c:v>10767</c:v>
                </c:pt>
                <c:pt idx="3577">
                  <c:v>3590</c:v>
                </c:pt>
                <c:pt idx="3578">
                  <c:v>14364</c:v>
                </c:pt>
                <c:pt idx="3579">
                  <c:v>10779</c:v>
                </c:pt>
                <c:pt idx="3580">
                  <c:v>17970</c:v>
                </c:pt>
                <c:pt idx="3581">
                  <c:v>10785</c:v>
                </c:pt>
                <c:pt idx="3582">
                  <c:v>7192</c:v>
                </c:pt>
                <c:pt idx="3583">
                  <c:v>10791</c:v>
                </c:pt>
                <c:pt idx="3584">
                  <c:v>14392</c:v>
                </c:pt>
                <c:pt idx="3585">
                  <c:v>10797</c:v>
                </c:pt>
                <c:pt idx="3586">
                  <c:v>3600</c:v>
                </c:pt>
                <c:pt idx="3587">
                  <c:v>10803</c:v>
                </c:pt>
                <c:pt idx="3588">
                  <c:v>10806</c:v>
                </c:pt>
                <c:pt idx="3589">
                  <c:v>10809</c:v>
                </c:pt>
                <c:pt idx="3590">
                  <c:v>14416</c:v>
                </c:pt>
                <c:pt idx="3591">
                  <c:v>3605</c:v>
                </c:pt>
                <c:pt idx="3592">
                  <c:v>7212</c:v>
                </c:pt>
                <c:pt idx="3593">
                  <c:v>18035</c:v>
                </c:pt>
                <c:pt idx="3594">
                  <c:v>21654</c:v>
                </c:pt>
                <c:pt idx="3595">
                  <c:v>25270</c:v>
                </c:pt>
                <c:pt idx="3596">
                  <c:v>21666</c:v>
                </c:pt>
                <c:pt idx="3597">
                  <c:v>3612</c:v>
                </c:pt>
                <c:pt idx="3598">
                  <c:v>18065</c:v>
                </c:pt>
                <c:pt idx="3599">
                  <c:v>7228</c:v>
                </c:pt>
                <c:pt idx="3600">
                  <c:v>18075</c:v>
                </c:pt>
                <c:pt idx="3601">
                  <c:v>14464</c:v>
                </c:pt>
                <c:pt idx="3602">
                  <c:v>18085</c:v>
                </c:pt>
                <c:pt idx="3603">
                  <c:v>10854</c:v>
                </c:pt>
                <c:pt idx="3604">
                  <c:v>10857</c:v>
                </c:pt>
                <c:pt idx="3605">
                  <c:v>3620</c:v>
                </c:pt>
                <c:pt idx="3606">
                  <c:v>10866</c:v>
                </c:pt>
                <c:pt idx="3607">
                  <c:v>7246</c:v>
                </c:pt>
                <c:pt idx="3608">
                  <c:v>3624</c:v>
                </c:pt>
                <c:pt idx="3609">
                  <c:v>14500</c:v>
                </c:pt>
                <c:pt idx="3610">
                  <c:v>3626</c:v>
                </c:pt>
                <c:pt idx="3611">
                  <c:v>18135</c:v>
                </c:pt>
                <c:pt idx="3612">
                  <c:v>7256</c:v>
                </c:pt>
                <c:pt idx="3613">
                  <c:v>10887</c:v>
                </c:pt>
                <c:pt idx="3614">
                  <c:v>3630</c:v>
                </c:pt>
                <c:pt idx="3615">
                  <c:v>14524</c:v>
                </c:pt>
                <c:pt idx="3616">
                  <c:v>18160</c:v>
                </c:pt>
                <c:pt idx="3617">
                  <c:v>3633</c:v>
                </c:pt>
                <c:pt idx="3618">
                  <c:v>7268</c:v>
                </c:pt>
                <c:pt idx="3619">
                  <c:v>14540</c:v>
                </c:pt>
                <c:pt idx="3620">
                  <c:v>10908</c:v>
                </c:pt>
                <c:pt idx="3621">
                  <c:v>3637</c:v>
                </c:pt>
                <c:pt idx="3622">
                  <c:v>10914</c:v>
                </c:pt>
                <c:pt idx="3623">
                  <c:v>3639</c:v>
                </c:pt>
                <c:pt idx="3624">
                  <c:v>18200</c:v>
                </c:pt>
                <c:pt idx="3625">
                  <c:v>18205</c:v>
                </c:pt>
                <c:pt idx="3626">
                  <c:v>3644</c:v>
                </c:pt>
                <c:pt idx="3627">
                  <c:v>21870</c:v>
                </c:pt>
                <c:pt idx="3628">
                  <c:v>3646</c:v>
                </c:pt>
                <c:pt idx="3629">
                  <c:v>14588</c:v>
                </c:pt>
                <c:pt idx="3630">
                  <c:v>18240</c:v>
                </c:pt>
                <c:pt idx="3631">
                  <c:v>10947</c:v>
                </c:pt>
                <c:pt idx="3632">
                  <c:v>18250</c:v>
                </c:pt>
                <c:pt idx="3633">
                  <c:v>3651</c:v>
                </c:pt>
                <c:pt idx="3634">
                  <c:v>14608</c:v>
                </c:pt>
                <c:pt idx="3635">
                  <c:v>7306</c:v>
                </c:pt>
                <c:pt idx="3636">
                  <c:v>7308</c:v>
                </c:pt>
                <c:pt idx="3637">
                  <c:v>3655</c:v>
                </c:pt>
                <c:pt idx="3638">
                  <c:v>10968</c:v>
                </c:pt>
                <c:pt idx="3639">
                  <c:v>14628</c:v>
                </c:pt>
                <c:pt idx="3640">
                  <c:v>10974</c:v>
                </c:pt>
                <c:pt idx="3641">
                  <c:v>7318</c:v>
                </c:pt>
                <c:pt idx="3642">
                  <c:v>10980</c:v>
                </c:pt>
                <c:pt idx="3643">
                  <c:v>18305</c:v>
                </c:pt>
                <c:pt idx="3644">
                  <c:v>10986</c:v>
                </c:pt>
                <c:pt idx="3645">
                  <c:v>10989</c:v>
                </c:pt>
                <c:pt idx="3646">
                  <c:v>7328</c:v>
                </c:pt>
                <c:pt idx="3647">
                  <c:v>21990</c:v>
                </c:pt>
                <c:pt idx="3648">
                  <c:v>14664</c:v>
                </c:pt>
                <c:pt idx="3649">
                  <c:v>3667</c:v>
                </c:pt>
                <c:pt idx="3650">
                  <c:v>3668</c:v>
                </c:pt>
                <c:pt idx="3651">
                  <c:v>14676</c:v>
                </c:pt>
                <c:pt idx="3652">
                  <c:v>11010</c:v>
                </c:pt>
                <c:pt idx="3653">
                  <c:v>7342</c:v>
                </c:pt>
                <c:pt idx="3654">
                  <c:v>7344</c:v>
                </c:pt>
                <c:pt idx="3655">
                  <c:v>3673</c:v>
                </c:pt>
                <c:pt idx="3656">
                  <c:v>18370</c:v>
                </c:pt>
                <c:pt idx="3657">
                  <c:v>11025</c:v>
                </c:pt>
                <c:pt idx="3658">
                  <c:v>7352</c:v>
                </c:pt>
                <c:pt idx="3659">
                  <c:v>7354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18415</c:v>
                </c:pt>
                <c:pt idx="3664">
                  <c:v>7368</c:v>
                </c:pt>
                <c:pt idx="3665">
                  <c:v>14740</c:v>
                </c:pt>
                <c:pt idx="3666">
                  <c:v>3686</c:v>
                </c:pt>
                <c:pt idx="3667">
                  <c:v>18435</c:v>
                </c:pt>
                <c:pt idx="3668">
                  <c:v>3688</c:v>
                </c:pt>
                <c:pt idx="3669">
                  <c:v>11067</c:v>
                </c:pt>
                <c:pt idx="3670">
                  <c:v>11073</c:v>
                </c:pt>
                <c:pt idx="3671">
                  <c:v>11076</c:v>
                </c:pt>
                <c:pt idx="3672">
                  <c:v>18465</c:v>
                </c:pt>
                <c:pt idx="3673">
                  <c:v>11082</c:v>
                </c:pt>
                <c:pt idx="3674">
                  <c:v>3695</c:v>
                </c:pt>
                <c:pt idx="3675">
                  <c:v>11088</c:v>
                </c:pt>
                <c:pt idx="3676">
                  <c:v>22182</c:v>
                </c:pt>
                <c:pt idx="3677">
                  <c:v>11094</c:v>
                </c:pt>
                <c:pt idx="3678">
                  <c:v>3699</c:v>
                </c:pt>
                <c:pt idx="3679">
                  <c:v>7400</c:v>
                </c:pt>
                <c:pt idx="3680">
                  <c:v>7402</c:v>
                </c:pt>
                <c:pt idx="3681">
                  <c:v>3702</c:v>
                </c:pt>
                <c:pt idx="3682">
                  <c:v>11109</c:v>
                </c:pt>
                <c:pt idx="3683">
                  <c:v>7408</c:v>
                </c:pt>
                <c:pt idx="3684">
                  <c:v>14820</c:v>
                </c:pt>
                <c:pt idx="3685">
                  <c:v>14832</c:v>
                </c:pt>
                <c:pt idx="3686">
                  <c:v>3709</c:v>
                </c:pt>
                <c:pt idx="3687">
                  <c:v>11130</c:v>
                </c:pt>
                <c:pt idx="3688">
                  <c:v>14844</c:v>
                </c:pt>
                <c:pt idx="3689">
                  <c:v>7424</c:v>
                </c:pt>
                <c:pt idx="3690">
                  <c:v>11139</c:v>
                </c:pt>
                <c:pt idx="3691">
                  <c:v>11142</c:v>
                </c:pt>
                <c:pt idx="3692">
                  <c:v>3715</c:v>
                </c:pt>
                <c:pt idx="3693">
                  <c:v>14864</c:v>
                </c:pt>
                <c:pt idx="3694">
                  <c:v>11154</c:v>
                </c:pt>
                <c:pt idx="3695">
                  <c:v>14876</c:v>
                </c:pt>
                <c:pt idx="3696">
                  <c:v>7440</c:v>
                </c:pt>
                <c:pt idx="3697">
                  <c:v>14884</c:v>
                </c:pt>
                <c:pt idx="3698">
                  <c:v>7444</c:v>
                </c:pt>
                <c:pt idx="3699">
                  <c:v>3723</c:v>
                </c:pt>
                <c:pt idx="3700">
                  <c:v>7450</c:v>
                </c:pt>
                <c:pt idx="3701">
                  <c:v>7452</c:v>
                </c:pt>
                <c:pt idx="3702">
                  <c:v>11181</c:v>
                </c:pt>
                <c:pt idx="3703">
                  <c:v>7456</c:v>
                </c:pt>
                <c:pt idx="3704">
                  <c:v>7458</c:v>
                </c:pt>
                <c:pt idx="3705">
                  <c:v>7460</c:v>
                </c:pt>
                <c:pt idx="3706">
                  <c:v>7462</c:v>
                </c:pt>
                <c:pt idx="3707">
                  <c:v>7464</c:v>
                </c:pt>
                <c:pt idx="3708">
                  <c:v>11199</c:v>
                </c:pt>
                <c:pt idx="3709">
                  <c:v>7468</c:v>
                </c:pt>
                <c:pt idx="3710">
                  <c:v>7470</c:v>
                </c:pt>
                <c:pt idx="3711">
                  <c:v>22416</c:v>
                </c:pt>
                <c:pt idx="3712">
                  <c:v>11211</c:v>
                </c:pt>
                <c:pt idx="3713">
                  <c:v>3738</c:v>
                </c:pt>
                <c:pt idx="3714">
                  <c:v>3739</c:v>
                </c:pt>
                <c:pt idx="3715">
                  <c:v>7482</c:v>
                </c:pt>
                <c:pt idx="3716">
                  <c:v>7484</c:v>
                </c:pt>
                <c:pt idx="3717">
                  <c:v>7486</c:v>
                </c:pt>
                <c:pt idx="3718">
                  <c:v>14976</c:v>
                </c:pt>
                <c:pt idx="3719">
                  <c:v>11235</c:v>
                </c:pt>
                <c:pt idx="3720">
                  <c:v>7492</c:v>
                </c:pt>
                <c:pt idx="3721">
                  <c:v>7494</c:v>
                </c:pt>
                <c:pt idx="3722">
                  <c:v>14992</c:v>
                </c:pt>
                <c:pt idx="3723">
                  <c:v>7498</c:v>
                </c:pt>
                <c:pt idx="3724">
                  <c:v>7500</c:v>
                </c:pt>
                <c:pt idx="3725">
                  <c:v>7502</c:v>
                </c:pt>
                <c:pt idx="3726">
                  <c:v>18760</c:v>
                </c:pt>
                <c:pt idx="3727">
                  <c:v>3753</c:v>
                </c:pt>
                <c:pt idx="3728">
                  <c:v>22530</c:v>
                </c:pt>
                <c:pt idx="3729">
                  <c:v>22536</c:v>
                </c:pt>
                <c:pt idx="3730">
                  <c:v>11271</c:v>
                </c:pt>
                <c:pt idx="3731">
                  <c:v>3758</c:v>
                </c:pt>
                <c:pt idx="3732">
                  <c:v>3759</c:v>
                </c:pt>
                <c:pt idx="3733">
                  <c:v>11280</c:v>
                </c:pt>
                <c:pt idx="3734">
                  <c:v>18805</c:v>
                </c:pt>
                <c:pt idx="3735">
                  <c:v>3762</c:v>
                </c:pt>
                <c:pt idx="3736">
                  <c:v>3763</c:v>
                </c:pt>
                <c:pt idx="3737">
                  <c:v>15056</c:v>
                </c:pt>
                <c:pt idx="3738">
                  <c:v>3765</c:v>
                </c:pt>
                <c:pt idx="3739">
                  <c:v>7532</c:v>
                </c:pt>
                <c:pt idx="3740">
                  <c:v>7534</c:v>
                </c:pt>
                <c:pt idx="3741">
                  <c:v>18840</c:v>
                </c:pt>
                <c:pt idx="3742">
                  <c:v>7538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11319</c:v>
                </c:pt>
                <c:pt idx="3747">
                  <c:v>7550</c:v>
                </c:pt>
                <c:pt idx="3748">
                  <c:v>7552</c:v>
                </c:pt>
                <c:pt idx="3749">
                  <c:v>22662</c:v>
                </c:pt>
                <c:pt idx="3750">
                  <c:v>7556</c:v>
                </c:pt>
                <c:pt idx="3751">
                  <c:v>7558</c:v>
                </c:pt>
                <c:pt idx="3752">
                  <c:v>7560</c:v>
                </c:pt>
                <c:pt idx="3753">
                  <c:v>11343</c:v>
                </c:pt>
                <c:pt idx="3754">
                  <c:v>18910</c:v>
                </c:pt>
                <c:pt idx="3755">
                  <c:v>7566</c:v>
                </c:pt>
                <c:pt idx="3756">
                  <c:v>18920</c:v>
                </c:pt>
                <c:pt idx="3757">
                  <c:v>7570</c:v>
                </c:pt>
                <c:pt idx="3758">
                  <c:v>3786</c:v>
                </c:pt>
                <c:pt idx="3759">
                  <c:v>15148</c:v>
                </c:pt>
                <c:pt idx="3760">
                  <c:v>11364</c:v>
                </c:pt>
                <c:pt idx="3761">
                  <c:v>7578</c:v>
                </c:pt>
                <c:pt idx="3762">
                  <c:v>7580</c:v>
                </c:pt>
                <c:pt idx="3763">
                  <c:v>15164</c:v>
                </c:pt>
                <c:pt idx="3764">
                  <c:v>11379</c:v>
                </c:pt>
                <c:pt idx="3765">
                  <c:v>7588</c:v>
                </c:pt>
                <c:pt idx="3766">
                  <c:v>11385</c:v>
                </c:pt>
                <c:pt idx="3767">
                  <c:v>15184</c:v>
                </c:pt>
                <c:pt idx="3768">
                  <c:v>3798</c:v>
                </c:pt>
                <c:pt idx="3769">
                  <c:v>7598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11412</c:v>
                </c:pt>
                <c:pt idx="3774">
                  <c:v>7610</c:v>
                </c:pt>
                <c:pt idx="3775">
                  <c:v>3806</c:v>
                </c:pt>
                <c:pt idx="3776">
                  <c:v>22842</c:v>
                </c:pt>
                <c:pt idx="3777">
                  <c:v>3808</c:v>
                </c:pt>
                <c:pt idx="3778">
                  <c:v>3809</c:v>
                </c:pt>
                <c:pt idx="3779">
                  <c:v>19050</c:v>
                </c:pt>
                <c:pt idx="3780">
                  <c:v>11433</c:v>
                </c:pt>
                <c:pt idx="3781">
                  <c:v>22872</c:v>
                </c:pt>
                <c:pt idx="3782">
                  <c:v>3813</c:v>
                </c:pt>
                <c:pt idx="3783">
                  <c:v>11442</c:v>
                </c:pt>
                <c:pt idx="3784">
                  <c:v>3815</c:v>
                </c:pt>
                <c:pt idx="3785">
                  <c:v>7632</c:v>
                </c:pt>
                <c:pt idx="3786">
                  <c:v>11451</c:v>
                </c:pt>
                <c:pt idx="3787">
                  <c:v>7636</c:v>
                </c:pt>
                <c:pt idx="3788">
                  <c:v>19095</c:v>
                </c:pt>
                <c:pt idx="3789">
                  <c:v>11460</c:v>
                </c:pt>
                <c:pt idx="3790">
                  <c:v>11463</c:v>
                </c:pt>
                <c:pt idx="3791">
                  <c:v>7644</c:v>
                </c:pt>
                <c:pt idx="3792">
                  <c:v>3823</c:v>
                </c:pt>
                <c:pt idx="3793">
                  <c:v>3824</c:v>
                </c:pt>
                <c:pt idx="3794">
                  <c:v>7650</c:v>
                </c:pt>
                <c:pt idx="3795">
                  <c:v>3826</c:v>
                </c:pt>
                <c:pt idx="3796">
                  <c:v>19140</c:v>
                </c:pt>
                <c:pt idx="3797">
                  <c:v>11487</c:v>
                </c:pt>
                <c:pt idx="3798">
                  <c:v>15320</c:v>
                </c:pt>
                <c:pt idx="3799">
                  <c:v>3831</c:v>
                </c:pt>
                <c:pt idx="3800">
                  <c:v>7664</c:v>
                </c:pt>
                <c:pt idx="3801">
                  <c:v>11499</c:v>
                </c:pt>
                <c:pt idx="3802">
                  <c:v>3834</c:v>
                </c:pt>
                <c:pt idx="3803">
                  <c:v>26845</c:v>
                </c:pt>
                <c:pt idx="3804">
                  <c:v>7672</c:v>
                </c:pt>
                <c:pt idx="3805">
                  <c:v>11511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11526</c:v>
                </c:pt>
                <c:pt idx="3810">
                  <c:v>7688</c:v>
                </c:pt>
                <c:pt idx="3811">
                  <c:v>3845</c:v>
                </c:pt>
                <c:pt idx="3812">
                  <c:v>7692</c:v>
                </c:pt>
                <c:pt idx="3813">
                  <c:v>7694</c:v>
                </c:pt>
                <c:pt idx="3814">
                  <c:v>15392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7708</c:v>
                </c:pt>
                <c:pt idx="3820">
                  <c:v>15420</c:v>
                </c:pt>
                <c:pt idx="3821">
                  <c:v>3856</c:v>
                </c:pt>
                <c:pt idx="3822">
                  <c:v>23142</c:v>
                </c:pt>
                <c:pt idx="3823">
                  <c:v>3858</c:v>
                </c:pt>
                <c:pt idx="3824">
                  <c:v>11577</c:v>
                </c:pt>
                <c:pt idx="3825">
                  <c:v>7720</c:v>
                </c:pt>
                <c:pt idx="3826">
                  <c:v>19305</c:v>
                </c:pt>
                <c:pt idx="3827">
                  <c:v>3862</c:v>
                </c:pt>
                <c:pt idx="3828">
                  <c:v>19315</c:v>
                </c:pt>
                <c:pt idx="3829">
                  <c:v>3865</c:v>
                </c:pt>
                <c:pt idx="3830">
                  <c:v>7734</c:v>
                </c:pt>
                <c:pt idx="3831">
                  <c:v>7738</c:v>
                </c:pt>
                <c:pt idx="3832">
                  <c:v>11610</c:v>
                </c:pt>
                <c:pt idx="3833">
                  <c:v>7742</c:v>
                </c:pt>
                <c:pt idx="3834">
                  <c:v>3872</c:v>
                </c:pt>
                <c:pt idx="3835">
                  <c:v>3873</c:v>
                </c:pt>
                <c:pt idx="3836">
                  <c:v>11622</c:v>
                </c:pt>
                <c:pt idx="3837">
                  <c:v>7752</c:v>
                </c:pt>
                <c:pt idx="3838">
                  <c:v>3877</c:v>
                </c:pt>
                <c:pt idx="3839">
                  <c:v>3879</c:v>
                </c:pt>
                <c:pt idx="3840">
                  <c:v>7760</c:v>
                </c:pt>
                <c:pt idx="3841">
                  <c:v>3882</c:v>
                </c:pt>
                <c:pt idx="3842">
                  <c:v>11649</c:v>
                </c:pt>
                <c:pt idx="3843">
                  <c:v>3884</c:v>
                </c:pt>
                <c:pt idx="3844">
                  <c:v>11655</c:v>
                </c:pt>
                <c:pt idx="3845">
                  <c:v>7772</c:v>
                </c:pt>
                <c:pt idx="3846">
                  <c:v>19440</c:v>
                </c:pt>
                <c:pt idx="3847">
                  <c:v>15556</c:v>
                </c:pt>
                <c:pt idx="3848">
                  <c:v>15560</c:v>
                </c:pt>
                <c:pt idx="3849">
                  <c:v>11676</c:v>
                </c:pt>
                <c:pt idx="3850">
                  <c:v>11679</c:v>
                </c:pt>
                <c:pt idx="3851">
                  <c:v>11682</c:v>
                </c:pt>
                <c:pt idx="3852">
                  <c:v>7790</c:v>
                </c:pt>
                <c:pt idx="3853">
                  <c:v>3896</c:v>
                </c:pt>
                <c:pt idx="3854">
                  <c:v>7794</c:v>
                </c:pt>
                <c:pt idx="3855">
                  <c:v>11694</c:v>
                </c:pt>
                <c:pt idx="3856">
                  <c:v>3899</c:v>
                </c:pt>
                <c:pt idx="3857">
                  <c:v>7800</c:v>
                </c:pt>
                <c:pt idx="3858">
                  <c:v>7802</c:v>
                </c:pt>
                <c:pt idx="3859">
                  <c:v>19510</c:v>
                </c:pt>
                <c:pt idx="3860">
                  <c:v>15616</c:v>
                </c:pt>
                <c:pt idx="3861">
                  <c:v>3905</c:v>
                </c:pt>
                <c:pt idx="3862">
                  <c:v>15624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11733</c:v>
                </c:pt>
                <c:pt idx="3868">
                  <c:v>7824</c:v>
                </c:pt>
                <c:pt idx="3869">
                  <c:v>7826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15680</c:v>
                </c:pt>
                <c:pt idx="3876">
                  <c:v>7842</c:v>
                </c:pt>
                <c:pt idx="3877">
                  <c:v>3922</c:v>
                </c:pt>
                <c:pt idx="3878">
                  <c:v>11769</c:v>
                </c:pt>
                <c:pt idx="3879">
                  <c:v>15696</c:v>
                </c:pt>
                <c:pt idx="3880">
                  <c:v>7850</c:v>
                </c:pt>
                <c:pt idx="3881">
                  <c:v>11778</c:v>
                </c:pt>
                <c:pt idx="3882">
                  <c:v>7854</c:v>
                </c:pt>
                <c:pt idx="3883">
                  <c:v>3928</c:v>
                </c:pt>
                <c:pt idx="3884">
                  <c:v>7858</c:v>
                </c:pt>
                <c:pt idx="3885">
                  <c:v>15720</c:v>
                </c:pt>
                <c:pt idx="3886">
                  <c:v>11793</c:v>
                </c:pt>
                <c:pt idx="3887">
                  <c:v>11796</c:v>
                </c:pt>
                <c:pt idx="3888">
                  <c:v>3933</c:v>
                </c:pt>
                <c:pt idx="3889">
                  <c:v>3934</c:v>
                </c:pt>
                <c:pt idx="3890">
                  <c:v>7870</c:v>
                </c:pt>
                <c:pt idx="3891">
                  <c:v>7872</c:v>
                </c:pt>
                <c:pt idx="3892">
                  <c:v>7876</c:v>
                </c:pt>
                <c:pt idx="3893">
                  <c:v>11820</c:v>
                </c:pt>
                <c:pt idx="3894">
                  <c:v>7882</c:v>
                </c:pt>
                <c:pt idx="3895">
                  <c:v>7884</c:v>
                </c:pt>
                <c:pt idx="3896">
                  <c:v>3943</c:v>
                </c:pt>
                <c:pt idx="3897">
                  <c:v>7888</c:v>
                </c:pt>
                <c:pt idx="3898">
                  <c:v>7890</c:v>
                </c:pt>
                <c:pt idx="3899">
                  <c:v>15784</c:v>
                </c:pt>
                <c:pt idx="3900">
                  <c:v>11844</c:v>
                </c:pt>
                <c:pt idx="3901">
                  <c:v>19745</c:v>
                </c:pt>
                <c:pt idx="3902">
                  <c:v>3950</c:v>
                </c:pt>
                <c:pt idx="3903">
                  <c:v>15804</c:v>
                </c:pt>
                <c:pt idx="3904">
                  <c:v>7904</c:v>
                </c:pt>
                <c:pt idx="3905">
                  <c:v>3953</c:v>
                </c:pt>
                <c:pt idx="3906">
                  <c:v>7908</c:v>
                </c:pt>
                <c:pt idx="3907">
                  <c:v>7910</c:v>
                </c:pt>
                <c:pt idx="3908">
                  <c:v>3956</c:v>
                </c:pt>
                <c:pt idx="3909">
                  <c:v>7916</c:v>
                </c:pt>
                <c:pt idx="3910">
                  <c:v>11877</c:v>
                </c:pt>
                <c:pt idx="3911">
                  <c:v>3961</c:v>
                </c:pt>
                <c:pt idx="3912">
                  <c:v>7924</c:v>
                </c:pt>
                <c:pt idx="3913">
                  <c:v>7928</c:v>
                </c:pt>
                <c:pt idx="3914">
                  <c:v>3965</c:v>
                </c:pt>
                <c:pt idx="3915">
                  <c:v>7932</c:v>
                </c:pt>
                <c:pt idx="3916">
                  <c:v>7934</c:v>
                </c:pt>
                <c:pt idx="3917">
                  <c:v>7936</c:v>
                </c:pt>
                <c:pt idx="3918">
                  <c:v>15876</c:v>
                </c:pt>
                <c:pt idx="3919">
                  <c:v>11910</c:v>
                </c:pt>
                <c:pt idx="3920">
                  <c:v>7942</c:v>
                </c:pt>
                <c:pt idx="3921">
                  <c:v>7944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7952</c:v>
                </c:pt>
                <c:pt idx="3926">
                  <c:v>11931</c:v>
                </c:pt>
                <c:pt idx="3927">
                  <c:v>3978</c:v>
                </c:pt>
                <c:pt idx="3928">
                  <c:v>11937</c:v>
                </c:pt>
                <c:pt idx="3929">
                  <c:v>15924</c:v>
                </c:pt>
                <c:pt idx="3930">
                  <c:v>7964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11958</c:v>
                </c:pt>
                <c:pt idx="3935">
                  <c:v>3987</c:v>
                </c:pt>
                <c:pt idx="3936">
                  <c:v>11964</c:v>
                </c:pt>
                <c:pt idx="3937">
                  <c:v>3989</c:v>
                </c:pt>
                <c:pt idx="3938">
                  <c:v>3990</c:v>
                </c:pt>
                <c:pt idx="3939">
                  <c:v>7982</c:v>
                </c:pt>
                <c:pt idx="3940">
                  <c:v>3992</c:v>
                </c:pt>
                <c:pt idx="3941">
                  <c:v>11979</c:v>
                </c:pt>
                <c:pt idx="3942">
                  <c:v>15976</c:v>
                </c:pt>
                <c:pt idx="3943">
                  <c:v>3996</c:v>
                </c:pt>
                <c:pt idx="3944">
                  <c:v>7994</c:v>
                </c:pt>
                <c:pt idx="3945">
                  <c:v>3998</c:v>
                </c:pt>
                <c:pt idx="3946">
                  <c:v>7998</c:v>
                </c:pt>
                <c:pt idx="3947">
                  <c:v>4000</c:v>
                </c:pt>
                <c:pt idx="3948">
                  <c:v>4001</c:v>
                </c:pt>
                <c:pt idx="3949">
                  <c:v>8004</c:v>
                </c:pt>
                <c:pt idx="3950">
                  <c:v>8006</c:v>
                </c:pt>
                <c:pt idx="3951">
                  <c:v>4004</c:v>
                </c:pt>
                <c:pt idx="3952">
                  <c:v>20025</c:v>
                </c:pt>
                <c:pt idx="3953">
                  <c:v>12018</c:v>
                </c:pt>
                <c:pt idx="3954">
                  <c:v>4007</c:v>
                </c:pt>
                <c:pt idx="3955">
                  <c:v>16032</c:v>
                </c:pt>
                <c:pt idx="3956">
                  <c:v>8018</c:v>
                </c:pt>
                <c:pt idx="3957">
                  <c:v>8020</c:v>
                </c:pt>
                <c:pt idx="3958">
                  <c:v>16044</c:v>
                </c:pt>
                <c:pt idx="3959">
                  <c:v>12036</c:v>
                </c:pt>
                <c:pt idx="3960">
                  <c:v>4013</c:v>
                </c:pt>
                <c:pt idx="3961">
                  <c:v>16056</c:v>
                </c:pt>
                <c:pt idx="3962">
                  <c:v>8030</c:v>
                </c:pt>
                <c:pt idx="3963">
                  <c:v>4016</c:v>
                </c:pt>
                <c:pt idx="3964">
                  <c:v>8036</c:v>
                </c:pt>
                <c:pt idx="3965">
                  <c:v>12057</c:v>
                </c:pt>
                <c:pt idx="3966">
                  <c:v>16080</c:v>
                </c:pt>
                <c:pt idx="3967">
                  <c:v>4021</c:v>
                </c:pt>
                <c:pt idx="3968">
                  <c:v>16088</c:v>
                </c:pt>
                <c:pt idx="3969">
                  <c:v>4023</c:v>
                </c:pt>
                <c:pt idx="3970">
                  <c:v>8048</c:v>
                </c:pt>
                <c:pt idx="3971">
                  <c:v>4025</c:v>
                </c:pt>
                <c:pt idx="3972">
                  <c:v>4026</c:v>
                </c:pt>
                <c:pt idx="3973">
                  <c:v>8054</c:v>
                </c:pt>
                <c:pt idx="3974">
                  <c:v>20140</c:v>
                </c:pt>
                <c:pt idx="3975">
                  <c:v>8058</c:v>
                </c:pt>
                <c:pt idx="3976">
                  <c:v>8060</c:v>
                </c:pt>
                <c:pt idx="3977">
                  <c:v>4031</c:v>
                </c:pt>
                <c:pt idx="3978">
                  <c:v>4032</c:v>
                </c:pt>
                <c:pt idx="3979">
                  <c:v>12099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8076</c:v>
                </c:pt>
                <c:pt idx="3984">
                  <c:v>8080</c:v>
                </c:pt>
                <c:pt idx="3985">
                  <c:v>8082</c:v>
                </c:pt>
                <c:pt idx="3986">
                  <c:v>8084</c:v>
                </c:pt>
                <c:pt idx="3987">
                  <c:v>4044</c:v>
                </c:pt>
                <c:pt idx="3988">
                  <c:v>8092</c:v>
                </c:pt>
                <c:pt idx="3989">
                  <c:v>8094</c:v>
                </c:pt>
                <c:pt idx="3990">
                  <c:v>4048</c:v>
                </c:pt>
                <c:pt idx="3991">
                  <c:v>12147</c:v>
                </c:pt>
                <c:pt idx="3992">
                  <c:v>16200</c:v>
                </c:pt>
                <c:pt idx="3993">
                  <c:v>8102</c:v>
                </c:pt>
                <c:pt idx="3994">
                  <c:v>4052</c:v>
                </c:pt>
                <c:pt idx="3995">
                  <c:v>16216</c:v>
                </c:pt>
                <c:pt idx="3996">
                  <c:v>12168</c:v>
                </c:pt>
                <c:pt idx="3997">
                  <c:v>12171</c:v>
                </c:pt>
                <c:pt idx="3998">
                  <c:v>4058</c:v>
                </c:pt>
                <c:pt idx="3999">
                  <c:v>8118</c:v>
                </c:pt>
                <c:pt idx="4000">
                  <c:v>8120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12204</c:v>
                </c:pt>
                <c:pt idx="4009">
                  <c:v>8140</c:v>
                </c:pt>
                <c:pt idx="4010">
                  <c:v>20355</c:v>
                </c:pt>
                <c:pt idx="4011">
                  <c:v>8144</c:v>
                </c:pt>
                <c:pt idx="4012">
                  <c:v>12219</c:v>
                </c:pt>
                <c:pt idx="4013">
                  <c:v>8148</c:v>
                </c:pt>
                <c:pt idx="4014">
                  <c:v>4075</c:v>
                </c:pt>
                <c:pt idx="4015">
                  <c:v>8152</c:v>
                </c:pt>
                <c:pt idx="4016">
                  <c:v>4077</c:v>
                </c:pt>
                <c:pt idx="4017">
                  <c:v>8156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20410</c:v>
                </c:pt>
                <c:pt idx="4022">
                  <c:v>12249</c:v>
                </c:pt>
                <c:pt idx="4023">
                  <c:v>4084</c:v>
                </c:pt>
                <c:pt idx="4024">
                  <c:v>12258</c:v>
                </c:pt>
                <c:pt idx="4025">
                  <c:v>16352</c:v>
                </c:pt>
                <c:pt idx="4026">
                  <c:v>8178</c:v>
                </c:pt>
                <c:pt idx="4027">
                  <c:v>4090</c:v>
                </c:pt>
                <c:pt idx="4028">
                  <c:v>8182</c:v>
                </c:pt>
                <c:pt idx="4029">
                  <c:v>4092</c:v>
                </c:pt>
                <c:pt idx="4030">
                  <c:v>8188</c:v>
                </c:pt>
                <c:pt idx="4031">
                  <c:v>12288</c:v>
                </c:pt>
                <c:pt idx="4032">
                  <c:v>8194</c:v>
                </c:pt>
                <c:pt idx="4033">
                  <c:v>4098</c:v>
                </c:pt>
                <c:pt idx="4034">
                  <c:v>4100</c:v>
                </c:pt>
                <c:pt idx="4035">
                  <c:v>8202</c:v>
                </c:pt>
                <c:pt idx="4036">
                  <c:v>4102</c:v>
                </c:pt>
                <c:pt idx="4037">
                  <c:v>16412</c:v>
                </c:pt>
                <c:pt idx="4038">
                  <c:v>12312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8218</c:v>
                </c:pt>
                <c:pt idx="4044">
                  <c:v>20550</c:v>
                </c:pt>
                <c:pt idx="4045">
                  <c:v>4111</c:v>
                </c:pt>
                <c:pt idx="4046">
                  <c:v>4112</c:v>
                </c:pt>
                <c:pt idx="4047">
                  <c:v>12339</c:v>
                </c:pt>
                <c:pt idx="4048">
                  <c:v>8228</c:v>
                </c:pt>
                <c:pt idx="4049">
                  <c:v>8230</c:v>
                </c:pt>
                <c:pt idx="4050">
                  <c:v>4116</c:v>
                </c:pt>
                <c:pt idx="4051">
                  <c:v>12354</c:v>
                </c:pt>
                <c:pt idx="4052">
                  <c:v>4119</c:v>
                </c:pt>
                <c:pt idx="4053">
                  <c:v>8240</c:v>
                </c:pt>
                <c:pt idx="4054">
                  <c:v>8242</c:v>
                </c:pt>
                <c:pt idx="4055">
                  <c:v>16488</c:v>
                </c:pt>
                <c:pt idx="4056">
                  <c:v>4126</c:v>
                </c:pt>
                <c:pt idx="4057">
                  <c:v>12384</c:v>
                </c:pt>
                <c:pt idx="4058">
                  <c:v>12387</c:v>
                </c:pt>
                <c:pt idx="4059">
                  <c:v>4130</c:v>
                </c:pt>
                <c:pt idx="4060">
                  <c:v>12396</c:v>
                </c:pt>
                <c:pt idx="4061">
                  <c:v>4133</c:v>
                </c:pt>
                <c:pt idx="4062">
                  <c:v>4135</c:v>
                </c:pt>
                <c:pt idx="4063">
                  <c:v>8274</c:v>
                </c:pt>
                <c:pt idx="4064">
                  <c:v>4138</c:v>
                </c:pt>
                <c:pt idx="4065">
                  <c:v>4142</c:v>
                </c:pt>
                <c:pt idx="4066">
                  <c:v>8288</c:v>
                </c:pt>
                <c:pt idx="4067">
                  <c:v>4145</c:v>
                </c:pt>
                <c:pt idx="4068">
                  <c:v>4146</c:v>
                </c:pt>
                <c:pt idx="4069">
                  <c:v>8294</c:v>
                </c:pt>
                <c:pt idx="4070">
                  <c:v>12444</c:v>
                </c:pt>
                <c:pt idx="4071">
                  <c:v>4149</c:v>
                </c:pt>
                <c:pt idx="4072">
                  <c:v>4151</c:v>
                </c:pt>
                <c:pt idx="4073">
                  <c:v>12456</c:v>
                </c:pt>
                <c:pt idx="4074">
                  <c:v>4154</c:v>
                </c:pt>
                <c:pt idx="4075">
                  <c:v>12468</c:v>
                </c:pt>
                <c:pt idx="4076">
                  <c:v>8318</c:v>
                </c:pt>
                <c:pt idx="4077">
                  <c:v>4162</c:v>
                </c:pt>
                <c:pt idx="4078">
                  <c:v>12489</c:v>
                </c:pt>
                <c:pt idx="4079">
                  <c:v>8328</c:v>
                </c:pt>
                <c:pt idx="4080">
                  <c:v>8332</c:v>
                </c:pt>
                <c:pt idx="4081">
                  <c:v>8334</c:v>
                </c:pt>
                <c:pt idx="4082">
                  <c:v>8336</c:v>
                </c:pt>
                <c:pt idx="4083">
                  <c:v>8338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8352</c:v>
                </c:pt>
                <c:pt idx="4088">
                  <c:v>8354</c:v>
                </c:pt>
                <c:pt idx="4089">
                  <c:v>8356</c:v>
                </c:pt>
                <c:pt idx="4090">
                  <c:v>4179</c:v>
                </c:pt>
                <c:pt idx="4091">
                  <c:v>8360</c:v>
                </c:pt>
                <c:pt idx="4092">
                  <c:v>4181</c:v>
                </c:pt>
                <c:pt idx="4093">
                  <c:v>8366</c:v>
                </c:pt>
                <c:pt idx="4094">
                  <c:v>8368</c:v>
                </c:pt>
                <c:pt idx="4095">
                  <c:v>4185</c:v>
                </c:pt>
                <c:pt idx="4096">
                  <c:v>8372</c:v>
                </c:pt>
                <c:pt idx="4097">
                  <c:v>8374</c:v>
                </c:pt>
                <c:pt idx="4098">
                  <c:v>8378</c:v>
                </c:pt>
                <c:pt idx="4099">
                  <c:v>4190</c:v>
                </c:pt>
                <c:pt idx="4100">
                  <c:v>4191</c:v>
                </c:pt>
                <c:pt idx="4101">
                  <c:v>12576</c:v>
                </c:pt>
                <c:pt idx="4102">
                  <c:v>8386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8396</c:v>
                </c:pt>
                <c:pt idx="4107">
                  <c:v>12597</c:v>
                </c:pt>
                <c:pt idx="4108">
                  <c:v>12600</c:v>
                </c:pt>
                <c:pt idx="4109">
                  <c:v>4201</c:v>
                </c:pt>
                <c:pt idx="4110">
                  <c:v>12606</c:v>
                </c:pt>
                <c:pt idx="4111">
                  <c:v>8406</c:v>
                </c:pt>
                <c:pt idx="4112">
                  <c:v>8408</c:v>
                </c:pt>
                <c:pt idx="4113">
                  <c:v>4206</c:v>
                </c:pt>
                <c:pt idx="4114">
                  <c:v>12621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8426</c:v>
                </c:pt>
                <c:pt idx="4119">
                  <c:v>8428</c:v>
                </c:pt>
                <c:pt idx="4120">
                  <c:v>8430</c:v>
                </c:pt>
                <c:pt idx="4121">
                  <c:v>8436</c:v>
                </c:pt>
                <c:pt idx="4122">
                  <c:v>8438</c:v>
                </c:pt>
                <c:pt idx="4123">
                  <c:v>16880</c:v>
                </c:pt>
                <c:pt idx="4124">
                  <c:v>12672</c:v>
                </c:pt>
                <c:pt idx="4125">
                  <c:v>4226</c:v>
                </c:pt>
                <c:pt idx="4126">
                  <c:v>12681</c:v>
                </c:pt>
                <c:pt idx="4127">
                  <c:v>4228</c:v>
                </c:pt>
                <c:pt idx="4128">
                  <c:v>4229</c:v>
                </c:pt>
                <c:pt idx="4129">
                  <c:v>12690</c:v>
                </c:pt>
                <c:pt idx="4130">
                  <c:v>16924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12717</c:v>
                </c:pt>
                <c:pt idx="4135">
                  <c:v>4240</c:v>
                </c:pt>
                <c:pt idx="4136">
                  <c:v>8484</c:v>
                </c:pt>
                <c:pt idx="4137">
                  <c:v>12729</c:v>
                </c:pt>
                <c:pt idx="4138">
                  <c:v>4244</c:v>
                </c:pt>
                <c:pt idx="4139">
                  <c:v>12735</c:v>
                </c:pt>
                <c:pt idx="4140">
                  <c:v>4246</c:v>
                </c:pt>
                <c:pt idx="4141">
                  <c:v>4247</c:v>
                </c:pt>
                <c:pt idx="4142">
                  <c:v>8498</c:v>
                </c:pt>
                <c:pt idx="4143">
                  <c:v>4250</c:v>
                </c:pt>
                <c:pt idx="4144">
                  <c:v>4253</c:v>
                </c:pt>
                <c:pt idx="4145">
                  <c:v>21270</c:v>
                </c:pt>
                <c:pt idx="4146">
                  <c:v>8510</c:v>
                </c:pt>
                <c:pt idx="4147">
                  <c:v>8512</c:v>
                </c:pt>
                <c:pt idx="4148">
                  <c:v>8514</c:v>
                </c:pt>
                <c:pt idx="4149">
                  <c:v>8522</c:v>
                </c:pt>
                <c:pt idx="4150">
                  <c:v>8524</c:v>
                </c:pt>
                <c:pt idx="4151">
                  <c:v>4263</c:v>
                </c:pt>
                <c:pt idx="4152">
                  <c:v>12792</c:v>
                </c:pt>
                <c:pt idx="4153">
                  <c:v>4265</c:v>
                </c:pt>
                <c:pt idx="4154">
                  <c:v>8532</c:v>
                </c:pt>
                <c:pt idx="4155">
                  <c:v>8534</c:v>
                </c:pt>
                <c:pt idx="4156">
                  <c:v>4268</c:v>
                </c:pt>
                <c:pt idx="4157">
                  <c:v>4269</c:v>
                </c:pt>
                <c:pt idx="4158">
                  <c:v>8540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8550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8558</c:v>
                </c:pt>
                <c:pt idx="4167">
                  <c:v>4281</c:v>
                </c:pt>
                <c:pt idx="4168">
                  <c:v>4282</c:v>
                </c:pt>
                <c:pt idx="4169">
                  <c:v>8566</c:v>
                </c:pt>
                <c:pt idx="4170">
                  <c:v>25704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8580</c:v>
                </c:pt>
                <c:pt idx="4176">
                  <c:v>4292</c:v>
                </c:pt>
                <c:pt idx="4177">
                  <c:v>21465</c:v>
                </c:pt>
                <c:pt idx="4178">
                  <c:v>4295</c:v>
                </c:pt>
                <c:pt idx="4179">
                  <c:v>8594</c:v>
                </c:pt>
                <c:pt idx="4180">
                  <c:v>8596</c:v>
                </c:pt>
                <c:pt idx="4181">
                  <c:v>8598</c:v>
                </c:pt>
                <c:pt idx="4182">
                  <c:v>8600</c:v>
                </c:pt>
                <c:pt idx="4183">
                  <c:v>4301</c:v>
                </c:pt>
                <c:pt idx="4184">
                  <c:v>4302</c:v>
                </c:pt>
                <c:pt idx="4185">
                  <c:v>8606</c:v>
                </c:pt>
                <c:pt idx="4186">
                  <c:v>25824</c:v>
                </c:pt>
                <c:pt idx="4187">
                  <c:v>12915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8628</c:v>
                </c:pt>
                <c:pt idx="4193">
                  <c:v>8630</c:v>
                </c:pt>
                <c:pt idx="4194">
                  <c:v>8632</c:v>
                </c:pt>
                <c:pt idx="4195">
                  <c:v>12951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12963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8654</c:v>
                </c:pt>
                <c:pt idx="4205">
                  <c:v>12984</c:v>
                </c:pt>
                <c:pt idx="4206">
                  <c:v>8660</c:v>
                </c:pt>
                <c:pt idx="4207">
                  <c:v>12996</c:v>
                </c:pt>
                <c:pt idx="4208">
                  <c:v>12999</c:v>
                </c:pt>
                <c:pt idx="4209">
                  <c:v>4334</c:v>
                </c:pt>
                <c:pt idx="4210">
                  <c:v>8670</c:v>
                </c:pt>
                <c:pt idx="4211">
                  <c:v>4336</c:v>
                </c:pt>
                <c:pt idx="4212">
                  <c:v>4338</c:v>
                </c:pt>
                <c:pt idx="4213">
                  <c:v>8682</c:v>
                </c:pt>
                <c:pt idx="4214">
                  <c:v>8690</c:v>
                </c:pt>
                <c:pt idx="4215">
                  <c:v>4346</c:v>
                </c:pt>
                <c:pt idx="4216">
                  <c:v>8694</c:v>
                </c:pt>
                <c:pt idx="4217">
                  <c:v>17392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8706</c:v>
                </c:pt>
                <c:pt idx="4222">
                  <c:v>8708</c:v>
                </c:pt>
                <c:pt idx="4223">
                  <c:v>13065</c:v>
                </c:pt>
                <c:pt idx="4224">
                  <c:v>8714</c:v>
                </c:pt>
                <c:pt idx="4225">
                  <c:v>4359</c:v>
                </c:pt>
                <c:pt idx="4226">
                  <c:v>8720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13107</c:v>
                </c:pt>
                <c:pt idx="4231">
                  <c:v>4373</c:v>
                </c:pt>
                <c:pt idx="4232">
                  <c:v>8748</c:v>
                </c:pt>
                <c:pt idx="4233">
                  <c:v>4376</c:v>
                </c:pt>
                <c:pt idx="4234">
                  <c:v>4377</c:v>
                </c:pt>
                <c:pt idx="4235">
                  <c:v>13134</c:v>
                </c:pt>
                <c:pt idx="4236">
                  <c:v>13137</c:v>
                </c:pt>
                <c:pt idx="4237">
                  <c:v>8760</c:v>
                </c:pt>
                <c:pt idx="4238">
                  <c:v>4381</c:v>
                </c:pt>
                <c:pt idx="4239">
                  <c:v>8768</c:v>
                </c:pt>
                <c:pt idx="4240">
                  <c:v>13158</c:v>
                </c:pt>
                <c:pt idx="4241">
                  <c:v>4387</c:v>
                </c:pt>
                <c:pt idx="4242">
                  <c:v>8778</c:v>
                </c:pt>
                <c:pt idx="4243">
                  <c:v>13170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8790</c:v>
                </c:pt>
                <c:pt idx="4249">
                  <c:v>4396</c:v>
                </c:pt>
                <c:pt idx="4250">
                  <c:v>4397</c:v>
                </c:pt>
                <c:pt idx="4251">
                  <c:v>8796</c:v>
                </c:pt>
                <c:pt idx="4252">
                  <c:v>4399</c:v>
                </c:pt>
                <c:pt idx="4253">
                  <c:v>4400</c:v>
                </c:pt>
                <c:pt idx="4254">
                  <c:v>8802</c:v>
                </c:pt>
                <c:pt idx="4255">
                  <c:v>4402</c:v>
                </c:pt>
                <c:pt idx="4256">
                  <c:v>8810</c:v>
                </c:pt>
                <c:pt idx="4257">
                  <c:v>4406</c:v>
                </c:pt>
                <c:pt idx="4258">
                  <c:v>8814</c:v>
                </c:pt>
                <c:pt idx="4259">
                  <c:v>13230</c:v>
                </c:pt>
                <c:pt idx="4260">
                  <c:v>17644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13266</c:v>
                </c:pt>
                <c:pt idx="4266">
                  <c:v>8846</c:v>
                </c:pt>
                <c:pt idx="4267">
                  <c:v>4424</c:v>
                </c:pt>
                <c:pt idx="4268">
                  <c:v>4425</c:v>
                </c:pt>
                <c:pt idx="4269">
                  <c:v>13278</c:v>
                </c:pt>
                <c:pt idx="4270">
                  <c:v>8854</c:v>
                </c:pt>
                <c:pt idx="4271">
                  <c:v>8856</c:v>
                </c:pt>
                <c:pt idx="4272">
                  <c:v>4430</c:v>
                </c:pt>
                <c:pt idx="4273">
                  <c:v>4431</c:v>
                </c:pt>
                <c:pt idx="4274">
                  <c:v>8864</c:v>
                </c:pt>
                <c:pt idx="4275">
                  <c:v>4434</c:v>
                </c:pt>
                <c:pt idx="4276">
                  <c:v>4435</c:v>
                </c:pt>
                <c:pt idx="4277">
                  <c:v>8872</c:v>
                </c:pt>
                <c:pt idx="4278">
                  <c:v>4437</c:v>
                </c:pt>
                <c:pt idx="4279">
                  <c:v>8876</c:v>
                </c:pt>
                <c:pt idx="4280">
                  <c:v>22200</c:v>
                </c:pt>
                <c:pt idx="4281">
                  <c:v>8884</c:v>
                </c:pt>
                <c:pt idx="4282">
                  <c:v>4443</c:v>
                </c:pt>
                <c:pt idx="4283">
                  <c:v>8888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8918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8930</c:v>
                </c:pt>
                <c:pt idx="4297">
                  <c:v>8932</c:v>
                </c:pt>
                <c:pt idx="4298">
                  <c:v>8936</c:v>
                </c:pt>
                <c:pt idx="4299">
                  <c:v>4469</c:v>
                </c:pt>
                <c:pt idx="4300">
                  <c:v>4470</c:v>
                </c:pt>
                <c:pt idx="4301">
                  <c:v>8942</c:v>
                </c:pt>
                <c:pt idx="4302">
                  <c:v>4472</c:v>
                </c:pt>
                <c:pt idx="4303">
                  <c:v>22375</c:v>
                </c:pt>
                <c:pt idx="4304">
                  <c:v>4476</c:v>
                </c:pt>
                <c:pt idx="4305">
                  <c:v>4478</c:v>
                </c:pt>
                <c:pt idx="4306">
                  <c:v>13437</c:v>
                </c:pt>
                <c:pt idx="4307">
                  <c:v>4480</c:v>
                </c:pt>
                <c:pt idx="4308">
                  <c:v>8962</c:v>
                </c:pt>
                <c:pt idx="4309">
                  <c:v>8964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13515</c:v>
                </c:pt>
                <c:pt idx="4318">
                  <c:v>4508</c:v>
                </c:pt>
                <c:pt idx="4319">
                  <c:v>13527</c:v>
                </c:pt>
                <c:pt idx="4320">
                  <c:v>4510</c:v>
                </c:pt>
                <c:pt idx="4321">
                  <c:v>4511</c:v>
                </c:pt>
                <c:pt idx="4322">
                  <c:v>9024</c:v>
                </c:pt>
                <c:pt idx="4323">
                  <c:v>4513</c:v>
                </c:pt>
                <c:pt idx="4324">
                  <c:v>9028</c:v>
                </c:pt>
                <c:pt idx="4325">
                  <c:v>4516</c:v>
                </c:pt>
                <c:pt idx="4326">
                  <c:v>9036</c:v>
                </c:pt>
                <c:pt idx="4327">
                  <c:v>9038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9054</c:v>
                </c:pt>
                <c:pt idx="4333">
                  <c:v>4528</c:v>
                </c:pt>
                <c:pt idx="4334">
                  <c:v>4529</c:v>
                </c:pt>
                <c:pt idx="4335">
                  <c:v>9060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9072</c:v>
                </c:pt>
                <c:pt idx="4340">
                  <c:v>4537</c:v>
                </c:pt>
                <c:pt idx="4341">
                  <c:v>18152</c:v>
                </c:pt>
                <c:pt idx="4342">
                  <c:v>9078</c:v>
                </c:pt>
                <c:pt idx="4343">
                  <c:v>4543</c:v>
                </c:pt>
                <c:pt idx="4344">
                  <c:v>4545</c:v>
                </c:pt>
                <c:pt idx="4345">
                  <c:v>9092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13680</c:v>
                </c:pt>
                <c:pt idx="4353">
                  <c:v>9126</c:v>
                </c:pt>
                <c:pt idx="4354">
                  <c:v>9128</c:v>
                </c:pt>
                <c:pt idx="4355">
                  <c:v>4565</c:v>
                </c:pt>
                <c:pt idx="4356">
                  <c:v>9136</c:v>
                </c:pt>
                <c:pt idx="4357">
                  <c:v>9138</c:v>
                </c:pt>
                <c:pt idx="4358">
                  <c:v>4571</c:v>
                </c:pt>
                <c:pt idx="4359">
                  <c:v>9144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13734</c:v>
                </c:pt>
                <c:pt idx="4364">
                  <c:v>4579</c:v>
                </c:pt>
                <c:pt idx="4365">
                  <c:v>4580</c:v>
                </c:pt>
                <c:pt idx="4366">
                  <c:v>9162</c:v>
                </c:pt>
                <c:pt idx="4367">
                  <c:v>9164</c:v>
                </c:pt>
                <c:pt idx="4368">
                  <c:v>13749</c:v>
                </c:pt>
                <c:pt idx="4369">
                  <c:v>4585</c:v>
                </c:pt>
                <c:pt idx="4370">
                  <c:v>4586</c:v>
                </c:pt>
                <c:pt idx="4371">
                  <c:v>13761</c:v>
                </c:pt>
                <c:pt idx="4372">
                  <c:v>13764</c:v>
                </c:pt>
                <c:pt idx="4373">
                  <c:v>4589</c:v>
                </c:pt>
                <c:pt idx="4374">
                  <c:v>13773</c:v>
                </c:pt>
                <c:pt idx="4375">
                  <c:v>9188</c:v>
                </c:pt>
                <c:pt idx="4376">
                  <c:v>9190</c:v>
                </c:pt>
                <c:pt idx="4377">
                  <c:v>9192</c:v>
                </c:pt>
                <c:pt idx="4378">
                  <c:v>4598</c:v>
                </c:pt>
                <c:pt idx="4379">
                  <c:v>4599</c:v>
                </c:pt>
                <c:pt idx="4380">
                  <c:v>18400</c:v>
                </c:pt>
                <c:pt idx="4381">
                  <c:v>4601</c:v>
                </c:pt>
                <c:pt idx="4382">
                  <c:v>13806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9218</c:v>
                </c:pt>
                <c:pt idx="4388">
                  <c:v>9224</c:v>
                </c:pt>
                <c:pt idx="4389">
                  <c:v>9226</c:v>
                </c:pt>
                <c:pt idx="4390">
                  <c:v>9230</c:v>
                </c:pt>
                <c:pt idx="4391">
                  <c:v>4616</c:v>
                </c:pt>
                <c:pt idx="4392">
                  <c:v>9238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9264</c:v>
                </c:pt>
                <c:pt idx="4399">
                  <c:v>9268</c:v>
                </c:pt>
                <c:pt idx="4400">
                  <c:v>9270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13935</c:v>
                </c:pt>
                <c:pt idx="4408">
                  <c:v>4647</c:v>
                </c:pt>
                <c:pt idx="4409">
                  <c:v>9296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9308</c:v>
                </c:pt>
                <c:pt idx="4414">
                  <c:v>9312</c:v>
                </c:pt>
                <c:pt idx="4415">
                  <c:v>9314</c:v>
                </c:pt>
                <c:pt idx="4416">
                  <c:v>4658</c:v>
                </c:pt>
                <c:pt idx="4417">
                  <c:v>13977</c:v>
                </c:pt>
                <c:pt idx="4418">
                  <c:v>9320</c:v>
                </c:pt>
                <c:pt idx="4419">
                  <c:v>4661</c:v>
                </c:pt>
                <c:pt idx="4420">
                  <c:v>4662</c:v>
                </c:pt>
                <c:pt idx="4421">
                  <c:v>13989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9336</c:v>
                </c:pt>
                <c:pt idx="4426">
                  <c:v>14016</c:v>
                </c:pt>
                <c:pt idx="4427">
                  <c:v>4673</c:v>
                </c:pt>
                <c:pt idx="4428">
                  <c:v>9350</c:v>
                </c:pt>
                <c:pt idx="4429">
                  <c:v>4678</c:v>
                </c:pt>
                <c:pt idx="4430">
                  <c:v>4679</c:v>
                </c:pt>
                <c:pt idx="4431">
                  <c:v>9360</c:v>
                </c:pt>
                <c:pt idx="4432">
                  <c:v>4681</c:v>
                </c:pt>
                <c:pt idx="4433">
                  <c:v>9364</c:v>
                </c:pt>
                <c:pt idx="4434">
                  <c:v>4683</c:v>
                </c:pt>
                <c:pt idx="4435">
                  <c:v>9368</c:v>
                </c:pt>
                <c:pt idx="4436">
                  <c:v>4687</c:v>
                </c:pt>
                <c:pt idx="4437">
                  <c:v>4690</c:v>
                </c:pt>
                <c:pt idx="4438">
                  <c:v>9384</c:v>
                </c:pt>
                <c:pt idx="4439">
                  <c:v>9386</c:v>
                </c:pt>
                <c:pt idx="4440">
                  <c:v>9394</c:v>
                </c:pt>
                <c:pt idx="4441">
                  <c:v>9396</c:v>
                </c:pt>
                <c:pt idx="4442">
                  <c:v>9400</c:v>
                </c:pt>
                <c:pt idx="4443">
                  <c:v>4703</c:v>
                </c:pt>
                <c:pt idx="4444">
                  <c:v>9410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9426</c:v>
                </c:pt>
                <c:pt idx="4451">
                  <c:v>4719</c:v>
                </c:pt>
                <c:pt idx="4452">
                  <c:v>4720</c:v>
                </c:pt>
                <c:pt idx="4453">
                  <c:v>9442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9458</c:v>
                </c:pt>
                <c:pt idx="4458">
                  <c:v>9462</c:v>
                </c:pt>
                <c:pt idx="4459">
                  <c:v>14199</c:v>
                </c:pt>
                <c:pt idx="4460">
                  <c:v>4734</c:v>
                </c:pt>
                <c:pt idx="4461">
                  <c:v>14205</c:v>
                </c:pt>
                <c:pt idx="4462">
                  <c:v>4737</c:v>
                </c:pt>
                <c:pt idx="4463">
                  <c:v>14217</c:v>
                </c:pt>
                <c:pt idx="4464">
                  <c:v>9482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9514</c:v>
                </c:pt>
                <c:pt idx="4473">
                  <c:v>4758</c:v>
                </c:pt>
                <c:pt idx="4474">
                  <c:v>14280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9534</c:v>
                </c:pt>
                <c:pt idx="4479">
                  <c:v>4768</c:v>
                </c:pt>
                <c:pt idx="4480">
                  <c:v>9538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9570</c:v>
                </c:pt>
                <c:pt idx="4489">
                  <c:v>4788</c:v>
                </c:pt>
                <c:pt idx="4490">
                  <c:v>4789</c:v>
                </c:pt>
                <c:pt idx="4491">
                  <c:v>19160</c:v>
                </c:pt>
                <c:pt idx="4492">
                  <c:v>9584</c:v>
                </c:pt>
                <c:pt idx="4493">
                  <c:v>4795</c:v>
                </c:pt>
                <c:pt idx="4494">
                  <c:v>14394</c:v>
                </c:pt>
                <c:pt idx="4495">
                  <c:v>4801</c:v>
                </c:pt>
                <c:pt idx="4496">
                  <c:v>9604</c:v>
                </c:pt>
                <c:pt idx="4497">
                  <c:v>4803</c:v>
                </c:pt>
                <c:pt idx="4498">
                  <c:v>9612</c:v>
                </c:pt>
                <c:pt idx="4499">
                  <c:v>4807</c:v>
                </c:pt>
                <c:pt idx="4500">
                  <c:v>4809</c:v>
                </c:pt>
                <c:pt idx="4501">
                  <c:v>14430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19328</c:v>
                </c:pt>
                <c:pt idx="4509">
                  <c:v>4833</c:v>
                </c:pt>
                <c:pt idx="4510">
                  <c:v>4837</c:v>
                </c:pt>
                <c:pt idx="4511">
                  <c:v>19352</c:v>
                </c:pt>
                <c:pt idx="4512">
                  <c:v>4840</c:v>
                </c:pt>
                <c:pt idx="4513">
                  <c:v>14523</c:v>
                </c:pt>
                <c:pt idx="4514">
                  <c:v>4842</c:v>
                </c:pt>
                <c:pt idx="4515">
                  <c:v>4844</c:v>
                </c:pt>
                <c:pt idx="4516">
                  <c:v>9694</c:v>
                </c:pt>
                <c:pt idx="4517">
                  <c:v>9696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9706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9722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14619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9770</c:v>
                </c:pt>
                <c:pt idx="4539">
                  <c:v>9774</c:v>
                </c:pt>
                <c:pt idx="4540">
                  <c:v>4888</c:v>
                </c:pt>
                <c:pt idx="4541">
                  <c:v>4892</c:v>
                </c:pt>
                <c:pt idx="4542">
                  <c:v>9786</c:v>
                </c:pt>
                <c:pt idx="4543">
                  <c:v>9788</c:v>
                </c:pt>
                <c:pt idx="4544">
                  <c:v>4895</c:v>
                </c:pt>
                <c:pt idx="4545">
                  <c:v>9792</c:v>
                </c:pt>
                <c:pt idx="4546">
                  <c:v>4899</c:v>
                </c:pt>
                <c:pt idx="4547">
                  <c:v>4900</c:v>
                </c:pt>
                <c:pt idx="4548">
                  <c:v>9802</c:v>
                </c:pt>
                <c:pt idx="4549">
                  <c:v>4904</c:v>
                </c:pt>
                <c:pt idx="4550">
                  <c:v>9818</c:v>
                </c:pt>
                <c:pt idx="4551">
                  <c:v>4911</c:v>
                </c:pt>
                <c:pt idx="4552">
                  <c:v>9824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9848</c:v>
                </c:pt>
                <c:pt idx="4559">
                  <c:v>4925</c:v>
                </c:pt>
                <c:pt idx="4560">
                  <c:v>4926</c:v>
                </c:pt>
                <c:pt idx="4561">
                  <c:v>14781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9870</c:v>
                </c:pt>
                <c:pt idx="4566">
                  <c:v>4937</c:v>
                </c:pt>
                <c:pt idx="4567">
                  <c:v>14817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9926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14943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19988</c:v>
                </c:pt>
                <c:pt idx="4595">
                  <c:v>4999</c:v>
                </c:pt>
                <c:pt idx="4596">
                  <c:v>10006</c:v>
                </c:pt>
                <c:pt idx="4597">
                  <c:v>5005</c:v>
                </c:pt>
                <c:pt idx="4598">
                  <c:v>5006</c:v>
                </c:pt>
                <c:pt idx="4599">
                  <c:v>10014</c:v>
                </c:pt>
                <c:pt idx="4600">
                  <c:v>5012</c:v>
                </c:pt>
                <c:pt idx="4601">
                  <c:v>5013</c:v>
                </c:pt>
                <c:pt idx="4602">
                  <c:v>10030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10066</c:v>
                </c:pt>
                <c:pt idx="4612">
                  <c:v>15102</c:v>
                </c:pt>
                <c:pt idx="4613">
                  <c:v>5040</c:v>
                </c:pt>
                <c:pt idx="4614">
                  <c:v>10084</c:v>
                </c:pt>
                <c:pt idx="4615">
                  <c:v>10090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10164</c:v>
                </c:pt>
                <c:pt idx="4633">
                  <c:v>5085</c:v>
                </c:pt>
                <c:pt idx="4634">
                  <c:v>5086</c:v>
                </c:pt>
                <c:pt idx="4635">
                  <c:v>10176</c:v>
                </c:pt>
                <c:pt idx="4636">
                  <c:v>5090</c:v>
                </c:pt>
                <c:pt idx="4637">
                  <c:v>10182</c:v>
                </c:pt>
                <c:pt idx="4638">
                  <c:v>10196</c:v>
                </c:pt>
                <c:pt idx="4639">
                  <c:v>5099</c:v>
                </c:pt>
                <c:pt idx="4640">
                  <c:v>15303</c:v>
                </c:pt>
                <c:pt idx="4641">
                  <c:v>10204</c:v>
                </c:pt>
                <c:pt idx="4642">
                  <c:v>5103</c:v>
                </c:pt>
                <c:pt idx="4643">
                  <c:v>10214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10226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10254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10288</c:v>
                </c:pt>
                <c:pt idx="4662">
                  <c:v>10292</c:v>
                </c:pt>
                <c:pt idx="4663">
                  <c:v>5151</c:v>
                </c:pt>
                <c:pt idx="4664">
                  <c:v>5153</c:v>
                </c:pt>
                <c:pt idx="4665">
                  <c:v>10310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10354</c:v>
                </c:pt>
                <c:pt idx="4676">
                  <c:v>10362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15591</c:v>
                </c:pt>
                <c:pt idx="4682">
                  <c:v>5199</c:v>
                </c:pt>
                <c:pt idx="4683">
                  <c:v>10408</c:v>
                </c:pt>
                <c:pt idx="4684">
                  <c:v>5205</c:v>
                </c:pt>
                <c:pt idx="4685">
                  <c:v>10412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10434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15681</c:v>
                </c:pt>
                <c:pt idx="4695">
                  <c:v>10458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10496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10518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10550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10588</c:v>
                </c:pt>
                <c:pt idx="4726">
                  <c:v>5295</c:v>
                </c:pt>
                <c:pt idx="4727">
                  <c:v>5296</c:v>
                </c:pt>
                <c:pt idx="4728">
                  <c:v>10596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10640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10710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10844</c:v>
                </c:pt>
                <c:pt idx="4771">
                  <c:v>5424</c:v>
                </c:pt>
                <c:pt idx="4772">
                  <c:v>10852</c:v>
                </c:pt>
                <c:pt idx="4773">
                  <c:v>16287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10928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10986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11012</c:v>
                </c:pt>
                <c:pt idx="4799">
                  <c:v>5509</c:v>
                </c:pt>
                <c:pt idx="4800">
                  <c:v>11020</c:v>
                </c:pt>
                <c:pt idx="4801">
                  <c:v>11024</c:v>
                </c:pt>
                <c:pt idx="4802">
                  <c:v>11030</c:v>
                </c:pt>
                <c:pt idx="4803">
                  <c:v>11034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11054</c:v>
                </c:pt>
                <c:pt idx="4809">
                  <c:v>5533</c:v>
                </c:pt>
                <c:pt idx="4810">
                  <c:v>11074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11092</c:v>
                </c:pt>
                <c:pt idx="4815">
                  <c:v>11100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11122</c:v>
                </c:pt>
                <c:pt idx="4820">
                  <c:v>5562</c:v>
                </c:pt>
                <c:pt idx="4821">
                  <c:v>5565</c:v>
                </c:pt>
                <c:pt idx="4822">
                  <c:v>11136</c:v>
                </c:pt>
                <c:pt idx="4823">
                  <c:v>16710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11178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11198</c:v>
                </c:pt>
                <c:pt idx="4835">
                  <c:v>5602</c:v>
                </c:pt>
                <c:pt idx="4836">
                  <c:v>5607</c:v>
                </c:pt>
                <c:pt idx="4837">
                  <c:v>16833</c:v>
                </c:pt>
                <c:pt idx="4838">
                  <c:v>5615</c:v>
                </c:pt>
                <c:pt idx="4839">
                  <c:v>5621</c:v>
                </c:pt>
                <c:pt idx="4840">
                  <c:v>11246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11268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11472</c:v>
                </c:pt>
                <c:pt idx="4873">
                  <c:v>11474</c:v>
                </c:pt>
                <c:pt idx="4874">
                  <c:v>11476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11512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11598</c:v>
                </c:pt>
                <c:pt idx="4890">
                  <c:v>5800</c:v>
                </c:pt>
                <c:pt idx="4891">
                  <c:v>11604</c:v>
                </c:pt>
                <c:pt idx="4892">
                  <c:v>5803</c:v>
                </c:pt>
                <c:pt idx="4893">
                  <c:v>11608</c:v>
                </c:pt>
                <c:pt idx="4894">
                  <c:v>11612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11676</c:v>
                </c:pt>
                <c:pt idx="4900">
                  <c:v>5843</c:v>
                </c:pt>
                <c:pt idx="4901">
                  <c:v>11688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17616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11858</c:v>
                </c:pt>
                <c:pt idx="4925">
                  <c:v>5932</c:v>
                </c:pt>
                <c:pt idx="4926">
                  <c:v>5938</c:v>
                </c:pt>
                <c:pt idx="4927">
                  <c:v>11890</c:v>
                </c:pt>
                <c:pt idx="4928">
                  <c:v>5947</c:v>
                </c:pt>
                <c:pt idx="4929">
                  <c:v>11898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12066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12086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12222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12368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12504</c:v>
                </c:pt>
                <c:pt idx="4981">
                  <c:v>12508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12732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12872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13294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13378</c:v>
                </c:pt>
                <c:pt idx="5041">
                  <c:v>13390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13752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14174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84752"/>
        <c:axId val="302674168"/>
      </c:scatterChart>
      <c:valAx>
        <c:axId val="302684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74168"/>
        <c:crosses val="autoZero"/>
        <c:crossBetween val="midCat"/>
      </c:valAx>
      <c:valAx>
        <c:axId val="302674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84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KR!$A:$A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2920</c:v>
                </c:pt>
                <c:pt idx="2919">
                  <c:v>2921</c:v>
                </c:pt>
                <c:pt idx="2920">
                  <c:v>2922</c:v>
                </c:pt>
                <c:pt idx="2921">
                  <c:v>2923</c:v>
                </c:pt>
                <c:pt idx="2922">
                  <c:v>2924</c:v>
                </c:pt>
                <c:pt idx="2923">
                  <c:v>2925</c:v>
                </c:pt>
                <c:pt idx="2924">
                  <c:v>2926</c:v>
                </c:pt>
                <c:pt idx="2925">
                  <c:v>2927</c:v>
                </c:pt>
                <c:pt idx="2926">
                  <c:v>2928</c:v>
                </c:pt>
                <c:pt idx="2927">
                  <c:v>2929</c:v>
                </c:pt>
                <c:pt idx="2928">
                  <c:v>2930</c:v>
                </c:pt>
                <c:pt idx="2929">
                  <c:v>2931</c:v>
                </c:pt>
                <c:pt idx="2930">
                  <c:v>2932</c:v>
                </c:pt>
                <c:pt idx="2931">
                  <c:v>2933</c:v>
                </c:pt>
                <c:pt idx="2932">
                  <c:v>2934</c:v>
                </c:pt>
                <c:pt idx="2933">
                  <c:v>2935</c:v>
                </c:pt>
                <c:pt idx="2934">
                  <c:v>2936</c:v>
                </c:pt>
                <c:pt idx="2935">
                  <c:v>2937</c:v>
                </c:pt>
                <c:pt idx="2936">
                  <c:v>2938</c:v>
                </c:pt>
                <c:pt idx="2937">
                  <c:v>2939</c:v>
                </c:pt>
                <c:pt idx="2938">
                  <c:v>2940</c:v>
                </c:pt>
                <c:pt idx="2939">
                  <c:v>2941</c:v>
                </c:pt>
                <c:pt idx="2940">
                  <c:v>2942</c:v>
                </c:pt>
                <c:pt idx="2941">
                  <c:v>2943</c:v>
                </c:pt>
                <c:pt idx="2942">
                  <c:v>2944</c:v>
                </c:pt>
                <c:pt idx="2943">
                  <c:v>2945</c:v>
                </c:pt>
                <c:pt idx="2944">
                  <c:v>2946</c:v>
                </c:pt>
                <c:pt idx="2945">
                  <c:v>2947</c:v>
                </c:pt>
                <c:pt idx="2946">
                  <c:v>2948</c:v>
                </c:pt>
                <c:pt idx="2947">
                  <c:v>2949</c:v>
                </c:pt>
                <c:pt idx="2948">
                  <c:v>2950</c:v>
                </c:pt>
                <c:pt idx="2949">
                  <c:v>2951</c:v>
                </c:pt>
                <c:pt idx="2950">
                  <c:v>2952</c:v>
                </c:pt>
                <c:pt idx="2951">
                  <c:v>2953</c:v>
                </c:pt>
                <c:pt idx="2952">
                  <c:v>2954</c:v>
                </c:pt>
                <c:pt idx="2953">
                  <c:v>2955</c:v>
                </c:pt>
                <c:pt idx="2954">
                  <c:v>2956</c:v>
                </c:pt>
                <c:pt idx="2955">
                  <c:v>2957</c:v>
                </c:pt>
                <c:pt idx="2956">
                  <c:v>2958</c:v>
                </c:pt>
                <c:pt idx="2957">
                  <c:v>2959</c:v>
                </c:pt>
                <c:pt idx="2958">
                  <c:v>2960</c:v>
                </c:pt>
                <c:pt idx="2959">
                  <c:v>2961</c:v>
                </c:pt>
                <c:pt idx="2960">
                  <c:v>2962</c:v>
                </c:pt>
                <c:pt idx="2961">
                  <c:v>2963</c:v>
                </c:pt>
                <c:pt idx="2962">
                  <c:v>2964</c:v>
                </c:pt>
                <c:pt idx="2963">
                  <c:v>2965</c:v>
                </c:pt>
                <c:pt idx="2964">
                  <c:v>2966</c:v>
                </c:pt>
                <c:pt idx="2965">
                  <c:v>2967</c:v>
                </c:pt>
                <c:pt idx="2966">
                  <c:v>2968</c:v>
                </c:pt>
                <c:pt idx="2967">
                  <c:v>2969</c:v>
                </c:pt>
                <c:pt idx="2968">
                  <c:v>2970</c:v>
                </c:pt>
                <c:pt idx="2969">
                  <c:v>2971</c:v>
                </c:pt>
                <c:pt idx="2970">
                  <c:v>2972</c:v>
                </c:pt>
                <c:pt idx="2971">
                  <c:v>2973</c:v>
                </c:pt>
                <c:pt idx="2972">
                  <c:v>2974</c:v>
                </c:pt>
                <c:pt idx="2973">
                  <c:v>2975</c:v>
                </c:pt>
                <c:pt idx="2974">
                  <c:v>2976</c:v>
                </c:pt>
                <c:pt idx="2975">
                  <c:v>2977</c:v>
                </c:pt>
                <c:pt idx="2976">
                  <c:v>2978</c:v>
                </c:pt>
                <c:pt idx="2977">
                  <c:v>2979</c:v>
                </c:pt>
                <c:pt idx="2978">
                  <c:v>2980</c:v>
                </c:pt>
                <c:pt idx="2979">
                  <c:v>2981</c:v>
                </c:pt>
                <c:pt idx="2980">
                  <c:v>2982</c:v>
                </c:pt>
                <c:pt idx="2981">
                  <c:v>2983</c:v>
                </c:pt>
                <c:pt idx="2982">
                  <c:v>2984</c:v>
                </c:pt>
                <c:pt idx="2983">
                  <c:v>2985</c:v>
                </c:pt>
                <c:pt idx="2984">
                  <c:v>2986</c:v>
                </c:pt>
                <c:pt idx="2985">
                  <c:v>2987</c:v>
                </c:pt>
                <c:pt idx="2986">
                  <c:v>2988</c:v>
                </c:pt>
                <c:pt idx="2987">
                  <c:v>2989</c:v>
                </c:pt>
                <c:pt idx="2988">
                  <c:v>2990</c:v>
                </c:pt>
                <c:pt idx="2989">
                  <c:v>2991</c:v>
                </c:pt>
                <c:pt idx="2990">
                  <c:v>2992</c:v>
                </c:pt>
                <c:pt idx="2991">
                  <c:v>2993</c:v>
                </c:pt>
                <c:pt idx="2992">
                  <c:v>2994</c:v>
                </c:pt>
                <c:pt idx="2993">
                  <c:v>2995</c:v>
                </c:pt>
                <c:pt idx="2994">
                  <c:v>2996</c:v>
                </c:pt>
                <c:pt idx="2995">
                  <c:v>2997</c:v>
                </c:pt>
                <c:pt idx="2996">
                  <c:v>2998</c:v>
                </c:pt>
                <c:pt idx="2997">
                  <c:v>2999</c:v>
                </c:pt>
                <c:pt idx="2998">
                  <c:v>3000</c:v>
                </c:pt>
                <c:pt idx="2999">
                  <c:v>3001</c:v>
                </c:pt>
                <c:pt idx="3000">
                  <c:v>3002</c:v>
                </c:pt>
                <c:pt idx="3001">
                  <c:v>3003</c:v>
                </c:pt>
                <c:pt idx="3002">
                  <c:v>3004</c:v>
                </c:pt>
                <c:pt idx="3003">
                  <c:v>3005</c:v>
                </c:pt>
                <c:pt idx="3004">
                  <c:v>3006</c:v>
                </c:pt>
                <c:pt idx="3005">
                  <c:v>3007</c:v>
                </c:pt>
                <c:pt idx="3006">
                  <c:v>3008</c:v>
                </c:pt>
                <c:pt idx="3007">
                  <c:v>3009</c:v>
                </c:pt>
                <c:pt idx="3008">
                  <c:v>3010</c:v>
                </c:pt>
                <c:pt idx="3009">
                  <c:v>3011</c:v>
                </c:pt>
                <c:pt idx="3010">
                  <c:v>3012</c:v>
                </c:pt>
                <c:pt idx="3011">
                  <c:v>3013</c:v>
                </c:pt>
                <c:pt idx="3012">
                  <c:v>3014</c:v>
                </c:pt>
                <c:pt idx="3013">
                  <c:v>3015</c:v>
                </c:pt>
                <c:pt idx="3014">
                  <c:v>3016</c:v>
                </c:pt>
                <c:pt idx="3015">
                  <c:v>3017</c:v>
                </c:pt>
                <c:pt idx="3016">
                  <c:v>3018</c:v>
                </c:pt>
                <c:pt idx="3017">
                  <c:v>3019</c:v>
                </c:pt>
                <c:pt idx="3018">
                  <c:v>3020</c:v>
                </c:pt>
                <c:pt idx="3019">
                  <c:v>3021</c:v>
                </c:pt>
                <c:pt idx="3020">
                  <c:v>3022</c:v>
                </c:pt>
                <c:pt idx="3021">
                  <c:v>3023</c:v>
                </c:pt>
                <c:pt idx="3022">
                  <c:v>3024</c:v>
                </c:pt>
                <c:pt idx="3023">
                  <c:v>3025</c:v>
                </c:pt>
                <c:pt idx="3024">
                  <c:v>3026</c:v>
                </c:pt>
                <c:pt idx="3025">
                  <c:v>3027</c:v>
                </c:pt>
                <c:pt idx="3026">
                  <c:v>3028</c:v>
                </c:pt>
                <c:pt idx="3027">
                  <c:v>3029</c:v>
                </c:pt>
                <c:pt idx="3028">
                  <c:v>3030</c:v>
                </c:pt>
                <c:pt idx="3029">
                  <c:v>3031</c:v>
                </c:pt>
                <c:pt idx="3030">
                  <c:v>3032</c:v>
                </c:pt>
                <c:pt idx="3031">
                  <c:v>3033</c:v>
                </c:pt>
                <c:pt idx="3032">
                  <c:v>3034</c:v>
                </c:pt>
                <c:pt idx="3033">
                  <c:v>3035</c:v>
                </c:pt>
                <c:pt idx="3034">
                  <c:v>3036</c:v>
                </c:pt>
                <c:pt idx="3035">
                  <c:v>3037</c:v>
                </c:pt>
                <c:pt idx="3036">
                  <c:v>3038</c:v>
                </c:pt>
                <c:pt idx="3037">
                  <c:v>3039</c:v>
                </c:pt>
                <c:pt idx="3038">
                  <c:v>3040</c:v>
                </c:pt>
                <c:pt idx="3039">
                  <c:v>3041</c:v>
                </c:pt>
                <c:pt idx="3040">
                  <c:v>3042</c:v>
                </c:pt>
                <c:pt idx="3041">
                  <c:v>3043</c:v>
                </c:pt>
                <c:pt idx="3042">
                  <c:v>3044</c:v>
                </c:pt>
                <c:pt idx="3043">
                  <c:v>3045</c:v>
                </c:pt>
                <c:pt idx="3044">
                  <c:v>3046</c:v>
                </c:pt>
                <c:pt idx="3045">
                  <c:v>3047</c:v>
                </c:pt>
                <c:pt idx="3046">
                  <c:v>3048</c:v>
                </c:pt>
                <c:pt idx="3047">
                  <c:v>3049</c:v>
                </c:pt>
                <c:pt idx="3048">
                  <c:v>3050</c:v>
                </c:pt>
                <c:pt idx="3049">
                  <c:v>3051</c:v>
                </c:pt>
                <c:pt idx="3050">
                  <c:v>3052</c:v>
                </c:pt>
                <c:pt idx="3051">
                  <c:v>3053</c:v>
                </c:pt>
                <c:pt idx="3052">
                  <c:v>3054</c:v>
                </c:pt>
                <c:pt idx="3053">
                  <c:v>3055</c:v>
                </c:pt>
                <c:pt idx="3054">
                  <c:v>3056</c:v>
                </c:pt>
                <c:pt idx="3055">
                  <c:v>3057</c:v>
                </c:pt>
                <c:pt idx="3056">
                  <c:v>3058</c:v>
                </c:pt>
                <c:pt idx="3057">
                  <c:v>3059</c:v>
                </c:pt>
                <c:pt idx="3058">
                  <c:v>3060</c:v>
                </c:pt>
                <c:pt idx="3059">
                  <c:v>3061</c:v>
                </c:pt>
                <c:pt idx="3060">
                  <c:v>3062</c:v>
                </c:pt>
                <c:pt idx="3061">
                  <c:v>3063</c:v>
                </c:pt>
                <c:pt idx="3062">
                  <c:v>3064</c:v>
                </c:pt>
                <c:pt idx="3063">
                  <c:v>3065</c:v>
                </c:pt>
                <c:pt idx="3064">
                  <c:v>3066</c:v>
                </c:pt>
                <c:pt idx="3065">
                  <c:v>3067</c:v>
                </c:pt>
                <c:pt idx="3066">
                  <c:v>3068</c:v>
                </c:pt>
                <c:pt idx="3067">
                  <c:v>3069</c:v>
                </c:pt>
                <c:pt idx="3068">
                  <c:v>3070</c:v>
                </c:pt>
                <c:pt idx="3069">
                  <c:v>3071</c:v>
                </c:pt>
                <c:pt idx="3070">
                  <c:v>3072</c:v>
                </c:pt>
                <c:pt idx="3071">
                  <c:v>3073</c:v>
                </c:pt>
                <c:pt idx="3072">
                  <c:v>3074</c:v>
                </c:pt>
                <c:pt idx="3073">
                  <c:v>3075</c:v>
                </c:pt>
                <c:pt idx="3074">
                  <c:v>3076</c:v>
                </c:pt>
                <c:pt idx="3075">
                  <c:v>3077</c:v>
                </c:pt>
                <c:pt idx="3076">
                  <c:v>3078</c:v>
                </c:pt>
                <c:pt idx="3077">
                  <c:v>3079</c:v>
                </c:pt>
                <c:pt idx="3078">
                  <c:v>3080</c:v>
                </c:pt>
                <c:pt idx="3079">
                  <c:v>3081</c:v>
                </c:pt>
                <c:pt idx="3080">
                  <c:v>3082</c:v>
                </c:pt>
                <c:pt idx="3081">
                  <c:v>3083</c:v>
                </c:pt>
                <c:pt idx="3082">
                  <c:v>3084</c:v>
                </c:pt>
                <c:pt idx="3083">
                  <c:v>3085</c:v>
                </c:pt>
                <c:pt idx="3084">
                  <c:v>3086</c:v>
                </c:pt>
                <c:pt idx="3085">
                  <c:v>3087</c:v>
                </c:pt>
                <c:pt idx="3086">
                  <c:v>3088</c:v>
                </c:pt>
                <c:pt idx="3087">
                  <c:v>3089</c:v>
                </c:pt>
                <c:pt idx="3088">
                  <c:v>3090</c:v>
                </c:pt>
                <c:pt idx="3089">
                  <c:v>3091</c:v>
                </c:pt>
                <c:pt idx="3090">
                  <c:v>3092</c:v>
                </c:pt>
                <c:pt idx="3091">
                  <c:v>3093</c:v>
                </c:pt>
                <c:pt idx="3092">
                  <c:v>3094</c:v>
                </c:pt>
                <c:pt idx="3093">
                  <c:v>3095</c:v>
                </c:pt>
                <c:pt idx="3094">
                  <c:v>3096</c:v>
                </c:pt>
                <c:pt idx="3095">
                  <c:v>3097</c:v>
                </c:pt>
                <c:pt idx="3096">
                  <c:v>3098</c:v>
                </c:pt>
                <c:pt idx="3097">
                  <c:v>3099</c:v>
                </c:pt>
                <c:pt idx="3098">
                  <c:v>3100</c:v>
                </c:pt>
                <c:pt idx="3099">
                  <c:v>3101</c:v>
                </c:pt>
                <c:pt idx="3100">
                  <c:v>3102</c:v>
                </c:pt>
                <c:pt idx="3101">
                  <c:v>3103</c:v>
                </c:pt>
                <c:pt idx="3102">
                  <c:v>3104</c:v>
                </c:pt>
                <c:pt idx="3103">
                  <c:v>3105</c:v>
                </c:pt>
                <c:pt idx="3104">
                  <c:v>3106</c:v>
                </c:pt>
                <c:pt idx="3105">
                  <c:v>3107</c:v>
                </c:pt>
                <c:pt idx="3106">
                  <c:v>3108</c:v>
                </c:pt>
                <c:pt idx="3107">
                  <c:v>3109</c:v>
                </c:pt>
                <c:pt idx="3108">
                  <c:v>3110</c:v>
                </c:pt>
                <c:pt idx="3109">
                  <c:v>3111</c:v>
                </c:pt>
                <c:pt idx="3110">
                  <c:v>3112</c:v>
                </c:pt>
                <c:pt idx="3111">
                  <c:v>3113</c:v>
                </c:pt>
                <c:pt idx="3112">
                  <c:v>3114</c:v>
                </c:pt>
                <c:pt idx="3113">
                  <c:v>3115</c:v>
                </c:pt>
                <c:pt idx="3114">
                  <c:v>3116</c:v>
                </c:pt>
                <c:pt idx="3115">
                  <c:v>3117</c:v>
                </c:pt>
                <c:pt idx="3116">
                  <c:v>3118</c:v>
                </c:pt>
                <c:pt idx="3117">
                  <c:v>3119</c:v>
                </c:pt>
                <c:pt idx="3118">
                  <c:v>3120</c:v>
                </c:pt>
                <c:pt idx="3119">
                  <c:v>3121</c:v>
                </c:pt>
                <c:pt idx="3120">
                  <c:v>3123</c:v>
                </c:pt>
                <c:pt idx="3121">
                  <c:v>3124</c:v>
                </c:pt>
                <c:pt idx="3122">
                  <c:v>3125</c:v>
                </c:pt>
                <c:pt idx="3123">
                  <c:v>3126</c:v>
                </c:pt>
                <c:pt idx="3124">
                  <c:v>3127</c:v>
                </c:pt>
                <c:pt idx="3125">
                  <c:v>3128</c:v>
                </c:pt>
                <c:pt idx="3126">
                  <c:v>3129</c:v>
                </c:pt>
                <c:pt idx="3127">
                  <c:v>3130</c:v>
                </c:pt>
                <c:pt idx="3128">
                  <c:v>3131</c:v>
                </c:pt>
                <c:pt idx="3129">
                  <c:v>3132</c:v>
                </c:pt>
                <c:pt idx="3130">
                  <c:v>3133</c:v>
                </c:pt>
                <c:pt idx="3131">
                  <c:v>3134</c:v>
                </c:pt>
                <c:pt idx="3132">
                  <c:v>3135</c:v>
                </c:pt>
                <c:pt idx="3133">
                  <c:v>3136</c:v>
                </c:pt>
                <c:pt idx="3134">
                  <c:v>3137</c:v>
                </c:pt>
                <c:pt idx="3135">
                  <c:v>3138</c:v>
                </c:pt>
                <c:pt idx="3136">
                  <c:v>3139</c:v>
                </c:pt>
                <c:pt idx="3137">
                  <c:v>3140</c:v>
                </c:pt>
                <c:pt idx="3138">
                  <c:v>3141</c:v>
                </c:pt>
                <c:pt idx="3139">
                  <c:v>3142</c:v>
                </c:pt>
                <c:pt idx="3140">
                  <c:v>3143</c:v>
                </c:pt>
                <c:pt idx="3141">
                  <c:v>3144</c:v>
                </c:pt>
                <c:pt idx="3142">
                  <c:v>3145</c:v>
                </c:pt>
                <c:pt idx="3143">
                  <c:v>3146</c:v>
                </c:pt>
                <c:pt idx="3144">
                  <c:v>3147</c:v>
                </c:pt>
                <c:pt idx="3145">
                  <c:v>3148</c:v>
                </c:pt>
                <c:pt idx="3146">
                  <c:v>3149</c:v>
                </c:pt>
                <c:pt idx="3147">
                  <c:v>3150</c:v>
                </c:pt>
                <c:pt idx="3148">
                  <c:v>3151</c:v>
                </c:pt>
                <c:pt idx="3149">
                  <c:v>3152</c:v>
                </c:pt>
                <c:pt idx="3150">
                  <c:v>3153</c:v>
                </c:pt>
                <c:pt idx="3151">
                  <c:v>3154</c:v>
                </c:pt>
                <c:pt idx="3152">
                  <c:v>3155</c:v>
                </c:pt>
                <c:pt idx="3153">
                  <c:v>3156</c:v>
                </c:pt>
                <c:pt idx="3154">
                  <c:v>3157</c:v>
                </c:pt>
                <c:pt idx="3155">
                  <c:v>3158</c:v>
                </c:pt>
                <c:pt idx="3156">
                  <c:v>3159</c:v>
                </c:pt>
                <c:pt idx="3157">
                  <c:v>3160</c:v>
                </c:pt>
                <c:pt idx="3158">
                  <c:v>3161</c:v>
                </c:pt>
                <c:pt idx="3159">
                  <c:v>3162</c:v>
                </c:pt>
                <c:pt idx="3160">
                  <c:v>3163</c:v>
                </c:pt>
                <c:pt idx="3161">
                  <c:v>3164</c:v>
                </c:pt>
                <c:pt idx="3162">
                  <c:v>3165</c:v>
                </c:pt>
                <c:pt idx="3163">
                  <c:v>3166</c:v>
                </c:pt>
                <c:pt idx="3164">
                  <c:v>3167</c:v>
                </c:pt>
                <c:pt idx="3165">
                  <c:v>3168</c:v>
                </c:pt>
                <c:pt idx="3166">
                  <c:v>3169</c:v>
                </c:pt>
                <c:pt idx="3167">
                  <c:v>3170</c:v>
                </c:pt>
                <c:pt idx="3168">
                  <c:v>3171</c:v>
                </c:pt>
                <c:pt idx="3169">
                  <c:v>3172</c:v>
                </c:pt>
                <c:pt idx="3170">
                  <c:v>3173</c:v>
                </c:pt>
                <c:pt idx="3171">
                  <c:v>3174</c:v>
                </c:pt>
                <c:pt idx="3172">
                  <c:v>3175</c:v>
                </c:pt>
                <c:pt idx="3173">
                  <c:v>3176</c:v>
                </c:pt>
                <c:pt idx="3174">
                  <c:v>3177</c:v>
                </c:pt>
                <c:pt idx="3175">
                  <c:v>3178</c:v>
                </c:pt>
                <c:pt idx="3176">
                  <c:v>3179</c:v>
                </c:pt>
                <c:pt idx="3177">
                  <c:v>3180</c:v>
                </c:pt>
                <c:pt idx="3178">
                  <c:v>3181</c:v>
                </c:pt>
                <c:pt idx="3179">
                  <c:v>3182</c:v>
                </c:pt>
                <c:pt idx="3180">
                  <c:v>3183</c:v>
                </c:pt>
                <c:pt idx="3181">
                  <c:v>3184</c:v>
                </c:pt>
                <c:pt idx="3182">
                  <c:v>3185</c:v>
                </c:pt>
                <c:pt idx="3183">
                  <c:v>3186</c:v>
                </c:pt>
                <c:pt idx="3184">
                  <c:v>3187</c:v>
                </c:pt>
                <c:pt idx="3185">
                  <c:v>3188</c:v>
                </c:pt>
                <c:pt idx="3186">
                  <c:v>3189</c:v>
                </c:pt>
                <c:pt idx="3187">
                  <c:v>3190</c:v>
                </c:pt>
                <c:pt idx="3188">
                  <c:v>3191</c:v>
                </c:pt>
                <c:pt idx="3189">
                  <c:v>3193</c:v>
                </c:pt>
                <c:pt idx="3190">
                  <c:v>3194</c:v>
                </c:pt>
                <c:pt idx="3191">
                  <c:v>3195</c:v>
                </c:pt>
                <c:pt idx="3192">
                  <c:v>3196</c:v>
                </c:pt>
                <c:pt idx="3193">
                  <c:v>3197</c:v>
                </c:pt>
                <c:pt idx="3194">
                  <c:v>3198</c:v>
                </c:pt>
                <c:pt idx="3195">
                  <c:v>3199</c:v>
                </c:pt>
                <c:pt idx="3196">
                  <c:v>3200</c:v>
                </c:pt>
                <c:pt idx="3197">
                  <c:v>3201</c:v>
                </c:pt>
                <c:pt idx="3198">
                  <c:v>3202</c:v>
                </c:pt>
                <c:pt idx="3199">
                  <c:v>3203</c:v>
                </c:pt>
                <c:pt idx="3200">
                  <c:v>3204</c:v>
                </c:pt>
                <c:pt idx="3201">
                  <c:v>3205</c:v>
                </c:pt>
                <c:pt idx="3202">
                  <c:v>3206</c:v>
                </c:pt>
                <c:pt idx="3203">
                  <c:v>3207</c:v>
                </c:pt>
                <c:pt idx="3204">
                  <c:v>3208</c:v>
                </c:pt>
                <c:pt idx="3205">
                  <c:v>3209</c:v>
                </c:pt>
                <c:pt idx="3206">
                  <c:v>3210</c:v>
                </c:pt>
                <c:pt idx="3207">
                  <c:v>3211</c:v>
                </c:pt>
                <c:pt idx="3208">
                  <c:v>3212</c:v>
                </c:pt>
                <c:pt idx="3209">
                  <c:v>3213</c:v>
                </c:pt>
                <c:pt idx="3210">
                  <c:v>3214</c:v>
                </c:pt>
                <c:pt idx="3211">
                  <c:v>3215</c:v>
                </c:pt>
                <c:pt idx="3212">
                  <c:v>3216</c:v>
                </c:pt>
                <c:pt idx="3213">
                  <c:v>3217</c:v>
                </c:pt>
                <c:pt idx="3214">
                  <c:v>3218</c:v>
                </c:pt>
                <c:pt idx="3215">
                  <c:v>3219</c:v>
                </c:pt>
                <c:pt idx="3216">
                  <c:v>3220</c:v>
                </c:pt>
                <c:pt idx="3217">
                  <c:v>3221</c:v>
                </c:pt>
                <c:pt idx="3218">
                  <c:v>3222</c:v>
                </c:pt>
                <c:pt idx="3219">
                  <c:v>3223</c:v>
                </c:pt>
                <c:pt idx="3220">
                  <c:v>3224</c:v>
                </c:pt>
                <c:pt idx="3221">
                  <c:v>3225</c:v>
                </c:pt>
                <c:pt idx="3222">
                  <c:v>3226</c:v>
                </c:pt>
                <c:pt idx="3223">
                  <c:v>3227</c:v>
                </c:pt>
                <c:pt idx="3224">
                  <c:v>3228</c:v>
                </c:pt>
                <c:pt idx="3225">
                  <c:v>3229</c:v>
                </c:pt>
                <c:pt idx="3226">
                  <c:v>3230</c:v>
                </c:pt>
                <c:pt idx="3227">
                  <c:v>3231</c:v>
                </c:pt>
                <c:pt idx="3228">
                  <c:v>3232</c:v>
                </c:pt>
                <c:pt idx="3229">
                  <c:v>3233</c:v>
                </c:pt>
                <c:pt idx="3230">
                  <c:v>3234</c:v>
                </c:pt>
                <c:pt idx="3231">
                  <c:v>3235</c:v>
                </c:pt>
                <c:pt idx="3232">
                  <c:v>3236</c:v>
                </c:pt>
                <c:pt idx="3233">
                  <c:v>3237</c:v>
                </c:pt>
                <c:pt idx="3234">
                  <c:v>3238</c:v>
                </c:pt>
                <c:pt idx="3235">
                  <c:v>3239</c:v>
                </c:pt>
                <c:pt idx="3236">
                  <c:v>3240</c:v>
                </c:pt>
                <c:pt idx="3237">
                  <c:v>3241</c:v>
                </c:pt>
                <c:pt idx="3238">
                  <c:v>3242</c:v>
                </c:pt>
                <c:pt idx="3239">
                  <c:v>3243</c:v>
                </c:pt>
                <c:pt idx="3240">
                  <c:v>3244</c:v>
                </c:pt>
                <c:pt idx="3241">
                  <c:v>3245</c:v>
                </c:pt>
                <c:pt idx="3242">
                  <c:v>3247</c:v>
                </c:pt>
                <c:pt idx="3243">
                  <c:v>3248</c:v>
                </c:pt>
                <c:pt idx="3244">
                  <c:v>3249</c:v>
                </c:pt>
                <c:pt idx="3245">
                  <c:v>3250</c:v>
                </c:pt>
                <c:pt idx="3246">
                  <c:v>3251</c:v>
                </c:pt>
                <c:pt idx="3247">
                  <c:v>3253</c:v>
                </c:pt>
                <c:pt idx="3248">
                  <c:v>3254</c:v>
                </c:pt>
                <c:pt idx="3249">
                  <c:v>3255</c:v>
                </c:pt>
                <c:pt idx="3250">
                  <c:v>3256</c:v>
                </c:pt>
                <c:pt idx="3251">
                  <c:v>3257</c:v>
                </c:pt>
                <c:pt idx="3252">
                  <c:v>3258</c:v>
                </c:pt>
                <c:pt idx="3253">
                  <c:v>3259</c:v>
                </c:pt>
                <c:pt idx="3254">
                  <c:v>3260</c:v>
                </c:pt>
                <c:pt idx="3255">
                  <c:v>3261</c:v>
                </c:pt>
                <c:pt idx="3256">
                  <c:v>3262</c:v>
                </c:pt>
                <c:pt idx="3257">
                  <c:v>3263</c:v>
                </c:pt>
                <c:pt idx="3258">
                  <c:v>3264</c:v>
                </c:pt>
                <c:pt idx="3259">
                  <c:v>3265</c:v>
                </c:pt>
                <c:pt idx="3260">
                  <c:v>3266</c:v>
                </c:pt>
                <c:pt idx="3261">
                  <c:v>3267</c:v>
                </c:pt>
                <c:pt idx="3262">
                  <c:v>3268</c:v>
                </c:pt>
                <c:pt idx="3263">
                  <c:v>3269</c:v>
                </c:pt>
                <c:pt idx="3264">
                  <c:v>3270</c:v>
                </c:pt>
                <c:pt idx="3265">
                  <c:v>3271</c:v>
                </c:pt>
                <c:pt idx="3266">
                  <c:v>3272</c:v>
                </c:pt>
                <c:pt idx="3267">
                  <c:v>3273</c:v>
                </c:pt>
                <c:pt idx="3268">
                  <c:v>3274</c:v>
                </c:pt>
                <c:pt idx="3269">
                  <c:v>3275</c:v>
                </c:pt>
                <c:pt idx="3270">
                  <c:v>3276</c:v>
                </c:pt>
                <c:pt idx="3271">
                  <c:v>3277</c:v>
                </c:pt>
                <c:pt idx="3272">
                  <c:v>3278</c:v>
                </c:pt>
                <c:pt idx="3273">
                  <c:v>3279</c:v>
                </c:pt>
                <c:pt idx="3274">
                  <c:v>3280</c:v>
                </c:pt>
                <c:pt idx="3275">
                  <c:v>3282</c:v>
                </c:pt>
                <c:pt idx="3276">
                  <c:v>3283</c:v>
                </c:pt>
                <c:pt idx="3277">
                  <c:v>3284</c:v>
                </c:pt>
                <c:pt idx="3278">
                  <c:v>3285</c:v>
                </c:pt>
                <c:pt idx="3279">
                  <c:v>3286</c:v>
                </c:pt>
                <c:pt idx="3280">
                  <c:v>3287</c:v>
                </c:pt>
                <c:pt idx="3281">
                  <c:v>3288</c:v>
                </c:pt>
                <c:pt idx="3282">
                  <c:v>3289</c:v>
                </c:pt>
                <c:pt idx="3283">
                  <c:v>3290</c:v>
                </c:pt>
                <c:pt idx="3284">
                  <c:v>3291</c:v>
                </c:pt>
                <c:pt idx="3285">
                  <c:v>3292</c:v>
                </c:pt>
                <c:pt idx="3286">
                  <c:v>3293</c:v>
                </c:pt>
                <c:pt idx="3287">
                  <c:v>3294</c:v>
                </c:pt>
                <c:pt idx="3288">
                  <c:v>3295</c:v>
                </c:pt>
                <c:pt idx="3289">
                  <c:v>3296</c:v>
                </c:pt>
                <c:pt idx="3290">
                  <c:v>3297</c:v>
                </c:pt>
                <c:pt idx="3291">
                  <c:v>3298</c:v>
                </c:pt>
                <c:pt idx="3292">
                  <c:v>3299</c:v>
                </c:pt>
                <c:pt idx="3293">
                  <c:v>3300</c:v>
                </c:pt>
                <c:pt idx="3294">
                  <c:v>3301</c:v>
                </c:pt>
                <c:pt idx="3295">
                  <c:v>3302</c:v>
                </c:pt>
                <c:pt idx="3296">
                  <c:v>3303</c:v>
                </c:pt>
                <c:pt idx="3297">
                  <c:v>3304</c:v>
                </c:pt>
                <c:pt idx="3298">
                  <c:v>3305</c:v>
                </c:pt>
                <c:pt idx="3299">
                  <c:v>3306</c:v>
                </c:pt>
                <c:pt idx="3300">
                  <c:v>3307</c:v>
                </c:pt>
                <c:pt idx="3301">
                  <c:v>3308</c:v>
                </c:pt>
                <c:pt idx="3302">
                  <c:v>3309</c:v>
                </c:pt>
                <c:pt idx="3303">
                  <c:v>3310</c:v>
                </c:pt>
                <c:pt idx="3304">
                  <c:v>3311</c:v>
                </c:pt>
                <c:pt idx="3305">
                  <c:v>3312</c:v>
                </c:pt>
                <c:pt idx="3306">
                  <c:v>3313</c:v>
                </c:pt>
                <c:pt idx="3307">
                  <c:v>3314</c:v>
                </c:pt>
                <c:pt idx="3308">
                  <c:v>3315</c:v>
                </c:pt>
                <c:pt idx="3309">
                  <c:v>3316</c:v>
                </c:pt>
                <c:pt idx="3310">
                  <c:v>3317</c:v>
                </c:pt>
                <c:pt idx="3311">
                  <c:v>3318</c:v>
                </c:pt>
                <c:pt idx="3312">
                  <c:v>3319</c:v>
                </c:pt>
                <c:pt idx="3313">
                  <c:v>3320</c:v>
                </c:pt>
                <c:pt idx="3314">
                  <c:v>3321</c:v>
                </c:pt>
                <c:pt idx="3315">
                  <c:v>3322</c:v>
                </c:pt>
                <c:pt idx="3316">
                  <c:v>3323</c:v>
                </c:pt>
                <c:pt idx="3317">
                  <c:v>3324</c:v>
                </c:pt>
                <c:pt idx="3318">
                  <c:v>3325</c:v>
                </c:pt>
                <c:pt idx="3319">
                  <c:v>3326</c:v>
                </c:pt>
                <c:pt idx="3320">
                  <c:v>3327</c:v>
                </c:pt>
                <c:pt idx="3321">
                  <c:v>3328</c:v>
                </c:pt>
                <c:pt idx="3322">
                  <c:v>3329</c:v>
                </c:pt>
                <c:pt idx="3323">
                  <c:v>3330</c:v>
                </c:pt>
                <c:pt idx="3324">
                  <c:v>3331</c:v>
                </c:pt>
                <c:pt idx="3325">
                  <c:v>3332</c:v>
                </c:pt>
                <c:pt idx="3326">
                  <c:v>3333</c:v>
                </c:pt>
                <c:pt idx="3327">
                  <c:v>3334</c:v>
                </c:pt>
                <c:pt idx="3328">
                  <c:v>3335</c:v>
                </c:pt>
                <c:pt idx="3329">
                  <c:v>3336</c:v>
                </c:pt>
                <c:pt idx="3330">
                  <c:v>3337</c:v>
                </c:pt>
                <c:pt idx="3331">
                  <c:v>3338</c:v>
                </c:pt>
                <c:pt idx="3332">
                  <c:v>3339</c:v>
                </c:pt>
                <c:pt idx="3333">
                  <c:v>3340</c:v>
                </c:pt>
                <c:pt idx="3334">
                  <c:v>3341</c:v>
                </c:pt>
                <c:pt idx="3335">
                  <c:v>3342</c:v>
                </c:pt>
                <c:pt idx="3336">
                  <c:v>3343</c:v>
                </c:pt>
                <c:pt idx="3337">
                  <c:v>3344</c:v>
                </c:pt>
                <c:pt idx="3338">
                  <c:v>3345</c:v>
                </c:pt>
                <c:pt idx="3339">
                  <c:v>3346</c:v>
                </c:pt>
                <c:pt idx="3340">
                  <c:v>3347</c:v>
                </c:pt>
                <c:pt idx="3341">
                  <c:v>3348</c:v>
                </c:pt>
                <c:pt idx="3342">
                  <c:v>3349</c:v>
                </c:pt>
                <c:pt idx="3343">
                  <c:v>3350</c:v>
                </c:pt>
                <c:pt idx="3344">
                  <c:v>3351</c:v>
                </c:pt>
                <c:pt idx="3345">
                  <c:v>3352</c:v>
                </c:pt>
                <c:pt idx="3346">
                  <c:v>3353</c:v>
                </c:pt>
                <c:pt idx="3347">
                  <c:v>3355</c:v>
                </c:pt>
                <c:pt idx="3348">
                  <c:v>3356</c:v>
                </c:pt>
                <c:pt idx="3349">
                  <c:v>3357</c:v>
                </c:pt>
                <c:pt idx="3350">
                  <c:v>3358</c:v>
                </c:pt>
                <c:pt idx="3351">
                  <c:v>3359</c:v>
                </c:pt>
                <c:pt idx="3352">
                  <c:v>3360</c:v>
                </c:pt>
                <c:pt idx="3353">
                  <c:v>3361</c:v>
                </c:pt>
                <c:pt idx="3354">
                  <c:v>3362</c:v>
                </c:pt>
                <c:pt idx="3355">
                  <c:v>3363</c:v>
                </c:pt>
                <c:pt idx="3356">
                  <c:v>3364</c:v>
                </c:pt>
                <c:pt idx="3357">
                  <c:v>3365</c:v>
                </c:pt>
                <c:pt idx="3358">
                  <c:v>3366</c:v>
                </c:pt>
                <c:pt idx="3359">
                  <c:v>3367</c:v>
                </c:pt>
                <c:pt idx="3360">
                  <c:v>3368</c:v>
                </c:pt>
                <c:pt idx="3361">
                  <c:v>3369</c:v>
                </c:pt>
                <c:pt idx="3362">
                  <c:v>3370</c:v>
                </c:pt>
                <c:pt idx="3363">
                  <c:v>3371</c:v>
                </c:pt>
                <c:pt idx="3364">
                  <c:v>3372</c:v>
                </c:pt>
                <c:pt idx="3365">
                  <c:v>3373</c:v>
                </c:pt>
                <c:pt idx="3366">
                  <c:v>3374</c:v>
                </c:pt>
                <c:pt idx="3367">
                  <c:v>3375</c:v>
                </c:pt>
                <c:pt idx="3368">
                  <c:v>3376</c:v>
                </c:pt>
                <c:pt idx="3369">
                  <c:v>3377</c:v>
                </c:pt>
                <c:pt idx="3370">
                  <c:v>3378</c:v>
                </c:pt>
                <c:pt idx="3371">
                  <c:v>3379</c:v>
                </c:pt>
                <c:pt idx="3372">
                  <c:v>3380</c:v>
                </c:pt>
                <c:pt idx="3373">
                  <c:v>3381</c:v>
                </c:pt>
                <c:pt idx="3374">
                  <c:v>3382</c:v>
                </c:pt>
                <c:pt idx="3375">
                  <c:v>3383</c:v>
                </c:pt>
                <c:pt idx="3376">
                  <c:v>3384</c:v>
                </c:pt>
                <c:pt idx="3377">
                  <c:v>3385</c:v>
                </c:pt>
                <c:pt idx="3378">
                  <c:v>3386</c:v>
                </c:pt>
                <c:pt idx="3379">
                  <c:v>3387</c:v>
                </c:pt>
                <c:pt idx="3380">
                  <c:v>3388</c:v>
                </c:pt>
                <c:pt idx="3381">
                  <c:v>3389</c:v>
                </c:pt>
                <c:pt idx="3382">
                  <c:v>3390</c:v>
                </c:pt>
                <c:pt idx="3383">
                  <c:v>3391</c:v>
                </c:pt>
                <c:pt idx="3384">
                  <c:v>3392</c:v>
                </c:pt>
                <c:pt idx="3385">
                  <c:v>3393</c:v>
                </c:pt>
                <c:pt idx="3386">
                  <c:v>3394</c:v>
                </c:pt>
                <c:pt idx="3387">
                  <c:v>3395</c:v>
                </c:pt>
                <c:pt idx="3388">
                  <c:v>3396</c:v>
                </c:pt>
                <c:pt idx="3389">
                  <c:v>3397</c:v>
                </c:pt>
                <c:pt idx="3390">
                  <c:v>3398</c:v>
                </c:pt>
                <c:pt idx="3391">
                  <c:v>3399</c:v>
                </c:pt>
                <c:pt idx="3392">
                  <c:v>3400</c:v>
                </c:pt>
                <c:pt idx="3393">
                  <c:v>3401</c:v>
                </c:pt>
                <c:pt idx="3394">
                  <c:v>3402</c:v>
                </c:pt>
                <c:pt idx="3395">
                  <c:v>3403</c:v>
                </c:pt>
                <c:pt idx="3396">
                  <c:v>3404</c:v>
                </c:pt>
                <c:pt idx="3397">
                  <c:v>3405</c:v>
                </c:pt>
                <c:pt idx="3398">
                  <c:v>3406</c:v>
                </c:pt>
                <c:pt idx="3399">
                  <c:v>3407</c:v>
                </c:pt>
                <c:pt idx="3400">
                  <c:v>3408</c:v>
                </c:pt>
                <c:pt idx="3401">
                  <c:v>3409</c:v>
                </c:pt>
                <c:pt idx="3402">
                  <c:v>3410</c:v>
                </c:pt>
                <c:pt idx="3403">
                  <c:v>3411</c:v>
                </c:pt>
                <c:pt idx="3404">
                  <c:v>3412</c:v>
                </c:pt>
                <c:pt idx="3405">
                  <c:v>3413</c:v>
                </c:pt>
                <c:pt idx="3406">
                  <c:v>3414</c:v>
                </c:pt>
                <c:pt idx="3407">
                  <c:v>3415</c:v>
                </c:pt>
                <c:pt idx="3408">
                  <c:v>3416</c:v>
                </c:pt>
                <c:pt idx="3409">
                  <c:v>3417</c:v>
                </c:pt>
                <c:pt idx="3410">
                  <c:v>3418</c:v>
                </c:pt>
                <c:pt idx="3411">
                  <c:v>3419</c:v>
                </c:pt>
                <c:pt idx="3412">
                  <c:v>3420</c:v>
                </c:pt>
                <c:pt idx="3413">
                  <c:v>3421</c:v>
                </c:pt>
                <c:pt idx="3414">
                  <c:v>3422</c:v>
                </c:pt>
                <c:pt idx="3415">
                  <c:v>3423</c:v>
                </c:pt>
                <c:pt idx="3416">
                  <c:v>3424</c:v>
                </c:pt>
                <c:pt idx="3417">
                  <c:v>3425</c:v>
                </c:pt>
                <c:pt idx="3418">
                  <c:v>3426</c:v>
                </c:pt>
                <c:pt idx="3419">
                  <c:v>3427</c:v>
                </c:pt>
                <c:pt idx="3420">
                  <c:v>3428</c:v>
                </c:pt>
                <c:pt idx="3421">
                  <c:v>3429</c:v>
                </c:pt>
                <c:pt idx="3422">
                  <c:v>3430</c:v>
                </c:pt>
                <c:pt idx="3423">
                  <c:v>3431</c:v>
                </c:pt>
                <c:pt idx="3424">
                  <c:v>3432</c:v>
                </c:pt>
                <c:pt idx="3425">
                  <c:v>3433</c:v>
                </c:pt>
                <c:pt idx="3426">
                  <c:v>3434</c:v>
                </c:pt>
                <c:pt idx="3427">
                  <c:v>3435</c:v>
                </c:pt>
                <c:pt idx="3428">
                  <c:v>3437</c:v>
                </c:pt>
                <c:pt idx="3429">
                  <c:v>3438</c:v>
                </c:pt>
                <c:pt idx="3430">
                  <c:v>3439</c:v>
                </c:pt>
                <c:pt idx="3431">
                  <c:v>3440</c:v>
                </c:pt>
                <c:pt idx="3432">
                  <c:v>3441</c:v>
                </c:pt>
                <c:pt idx="3433">
                  <c:v>3442</c:v>
                </c:pt>
                <c:pt idx="3434">
                  <c:v>3443</c:v>
                </c:pt>
                <c:pt idx="3435">
                  <c:v>3444</c:v>
                </c:pt>
                <c:pt idx="3436">
                  <c:v>3445</c:v>
                </c:pt>
                <c:pt idx="3437">
                  <c:v>3446</c:v>
                </c:pt>
                <c:pt idx="3438">
                  <c:v>3447</c:v>
                </c:pt>
                <c:pt idx="3439">
                  <c:v>3448</c:v>
                </c:pt>
                <c:pt idx="3440">
                  <c:v>3449</c:v>
                </c:pt>
                <c:pt idx="3441">
                  <c:v>3450</c:v>
                </c:pt>
                <c:pt idx="3442">
                  <c:v>3451</c:v>
                </c:pt>
                <c:pt idx="3443">
                  <c:v>3452</c:v>
                </c:pt>
                <c:pt idx="3444">
                  <c:v>3453</c:v>
                </c:pt>
                <c:pt idx="3445">
                  <c:v>3454</c:v>
                </c:pt>
                <c:pt idx="3446">
                  <c:v>3455</c:v>
                </c:pt>
                <c:pt idx="3447">
                  <c:v>3456</c:v>
                </c:pt>
                <c:pt idx="3448">
                  <c:v>3457</c:v>
                </c:pt>
                <c:pt idx="3449">
                  <c:v>3458</c:v>
                </c:pt>
                <c:pt idx="3450">
                  <c:v>3459</c:v>
                </c:pt>
                <c:pt idx="3451">
                  <c:v>3460</c:v>
                </c:pt>
                <c:pt idx="3452">
                  <c:v>3461</c:v>
                </c:pt>
                <c:pt idx="3453">
                  <c:v>3462</c:v>
                </c:pt>
                <c:pt idx="3454">
                  <c:v>3463</c:v>
                </c:pt>
                <c:pt idx="3455">
                  <c:v>3464</c:v>
                </c:pt>
                <c:pt idx="3456">
                  <c:v>3465</c:v>
                </c:pt>
                <c:pt idx="3457">
                  <c:v>3466</c:v>
                </c:pt>
                <c:pt idx="3458">
                  <c:v>3467</c:v>
                </c:pt>
                <c:pt idx="3459">
                  <c:v>3468</c:v>
                </c:pt>
                <c:pt idx="3460">
                  <c:v>3469</c:v>
                </c:pt>
                <c:pt idx="3461">
                  <c:v>3470</c:v>
                </c:pt>
                <c:pt idx="3462">
                  <c:v>3471</c:v>
                </c:pt>
                <c:pt idx="3463">
                  <c:v>3472</c:v>
                </c:pt>
                <c:pt idx="3464">
                  <c:v>3473</c:v>
                </c:pt>
                <c:pt idx="3465">
                  <c:v>3474</c:v>
                </c:pt>
                <c:pt idx="3466">
                  <c:v>3476</c:v>
                </c:pt>
                <c:pt idx="3467">
                  <c:v>3477</c:v>
                </c:pt>
                <c:pt idx="3468">
                  <c:v>3478</c:v>
                </c:pt>
                <c:pt idx="3469">
                  <c:v>3479</c:v>
                </c:pt>
                <c:pt idx="3470">
                  <c:v>3480</c:v>
                </c:pt>
                <c:pt idx="3471">
                  <c:v>3481</c:v>
                </c:pt>
                <c:pt idx="3472">
                  <c:v>3482</c:v>
                </c:pt>
                <c:pt idx="3473">
                  <c:v>3483</c:v>
                </c:pt>
                <c:pt idx="3474">
                  <c:v>3484</c:v>
                </c:pt>
                <c:pt idx="3475">
                  <c:v>3485</c:v>
                </c:pt>
                <c:pt idx="3476">
                  <c:v>3486</c:v>
                </c:pt>
                <c:pt idx="3477">
                  <c:v>3487</c:v>
                </c:pt>
                <c:pt idx="3478">
                  <c:v>3489</c:v>
                </c:pt>
                <c:pt idx="3479">
                  <c:v>3490</c:v>
                </c:pt>
                <c:pt idx="3480">
                  <c:v>3491</c:v>
                </c:pt>
                <c:pt idx="3481">
                  <c:v>3492</c:v>
                </c:pt>
                <c:pt idx="3482">
                  <c:v>3493</c:v>
                </c:pt>
                <c:pt idx="3483">
                  <c:v>3494</c:v>
                </c:pt>
                <c:pt idx="3484">
                  <c:v>3495</c:v>
                </c:pt>
                <c:pt idx="3485">
                  <c:v>3496</c:v>
                </c:pt>
                <c:pt idx="3486">
                  <c:v>3497</c:v>
                </c:pt>
                <c:pt idx="3487">
                  <c:v>3498</c:v>
                </c:pt>
                <c:pt idx="3488">
                  <c:v>3499</c:v>
                </c:pt>
                <c:pt idx="3489">
                  <c:v>3500</c:v>
                </c:pt>
                <c:pt idx="3490">
                  <c:v>3501</c:v>
                </c:pt>
                <c:pt idx="3491">
                  <c:v>3502</c:v>
                </c:pt>
                <c:pt idx="3492">
                  <c:v>3504</c:v>
                </c:pt>
                <c:pt idx="3493">
                  <c:v>3505</c:v>
                </c:pt>
                <c:pt idx="3494">
                  <c:v>3506</c:v>
                </c:pt>
                <c:pt idx="3495">
                  <c:v>3507</c:v>
                </c:pt>
                <c:pt idx="3496">
                  <c:v>3508</c:v>
                </c:pt>
                <c:pt idx="3497">
                  <c:v>3509</c:v>
                </c:pt>
                <c:pt idx="3498">
                  <c:v>3510</c:v>
                </c:pt>
                <c:pt idx="3499">
                  <c:v>3511</c:v>
                </c:pt>
                <c:pt idx="3500">
                  <c:v>3512</c:v>
                </c:pt>
                <c:pt idx="3501">
                  <c:v>3513</c:v>
                </c:pt>
                <c:pt idx="3502">
                  <c:v>3514</c:v>
                </c:pt>
                <c:pt idx="3503">
                  <c:v>3515</c:v>
                </c:pt>
                <c:pt idx="3504">
                  <c:v>3516</c:v>
                </c:pt>
                <c:pt idx="3505">
                  <c:v>3517</c:v>
                </c:pt>
                <c:pt idx="3506">
                  <c:v>3518</c:v>
                </c:pt>
                <c:pt idx="3507">
                  <c:v>3519</c:v>
                </c:pt>
                <c:pt idx="3508">
                  <c:v>3520</c:v>
                </c:pt>
                <c:pt idx="3509">
                  <c:v>3521</c:v>
                </c:pt>
                <c:pt idx="3510">
                  <c:v>3522</c:v>
                </c:pt>
                <c:pt idx="3511">
                  <c:v>3523</c:v>
                </c:pt>
                <c:pt idx="3512">
                  <c:v>3524</c:v>
                </c:pt>
                <c:pt idx="3513">
                  <c:v>3526</c:v>
                </c:pt>
                <c:pt idx="3514">
                  <c:v>3527</c:v>
                </c:pt>
                <c:pt idx="3515">
                  <c:v>3528</c:v>
                </c:pt>
                <c:pt idx="3516">
                  <c:v>3529</c:v>
                </c:pt>
                <c:pt idx="3517">
                  <c:v>3530</c:v>
                </c:pt>
                <c:pt idx="3518">
                  <c:v>3531</c:v>
                </c:pt>
                <c:pt idx="3519">
                  <c:v>3532</c:v>
                </c:pt>
                <c:pt idx="3520">
                  <c:v>3533</c:v>
                </c:pt>
                <c:pt idx="3521">
                  <c:v>3534</c:v>
                </c:pt>
                <c:pt idx="3522">
                  <c:v>3535</c:v>
                </c:pt>
                <c:pt idx="3523">
                  <c:v>3536</c:v>
                </c:pt>
                <c:pt idx="3524">
                  <c:v>3537</c:v>
                </c:pt>
                <c:pt idx="3525">
                  <c:v>3538</c:v>
                </c:pt>
                <c:pt idx="3526">
                  <c:v>3539</c:v>
                </c:pt>
                <c:pt idx="3527">
                  <c:v>3540</c:v>
                </c:pt>
                <c:pt idx="3528">
                  <c:v>3541</c:v>
                </c:pt>
                <c:pt idx="3529">
                  <c:v>3542</c:v>
                </c:pt>
                <c:pt idx="3530">
                  <c:v>3543</c:v>
                </c:pt>
                <c:pt idx="3531">
                  <c:v>3544</c:v>
                </c:pt>
                <c:pt idx="3532">
                  <c:v>3545</c:v>
                </c:pt>
                <c:pt idx="3533">
                  <c:v>3546</c:v>
                </c:pt>
                <c:pt idx="3534">
                  <c:v>3547</c:v>
                </c:pt>
                <c:pt idx="3535">
                  <c:v>3548</c:v>
                </c:pt>
                <c:pt idx="3536">
                  <c:v>3549</c:v>
                </c:pt>
                <c:pt idx="3537">
                  <c:v>3550</c:v>
                </c:pt>
                <c:pt idx="3538">
                  <c:v>3551</c:v>
                </c:pt>
                <c:pt idx="3539">
                  <c:v>3552</c:v>
                </c:pt>
                <c:pt idx="3540">
                  <c:v>3553</c:v>
                </c:pt>
                <c:pt idx="3541">
                  <c:v>3554</c:v>
                </c:pt>
                <c:pt idx="3542">
                  <c:v>3555</c:v>
                </c:pt>
                <c:pt idx="3543">
                  <c:v>3556</c:v>
                </c:pt>
                <c:pt idx="3544">
                  <c:v>3557</c:v>
                </c:pt>
                <c:pt idx="3545">
                  <c:v>3558</c:v>
                </c:pt>
                <c:pt idx="3546">
                  <c:v>3559</c:v>
                </c:pt>
                <c:pt idx="3547">
                  <c:v>3560</c:v>
                </c:pt>
                <c:pt idx="3548">
                  <c:v>3561</c:v>
                </c:pt>
                <c:pt idx="3549">
                  <c:v>3562</c:v>
                </c:pt>
                <c:pt idx="3550">
                  <c:v>3563</c:v>
                </c:pt>
                <c:pt idx="3551">
                  <c:v>3564</c:v>
                </c:pt>
                <c:pt idx="3552">
                  <c:v>3565</c:v>
                </c:pt>
                <c:pt idx="3553">
                  <c:v>3566</c:v>
                </c:pt>
                <c:pt idx="3554">
                  <c:v>3567</c:v>
                </c:pt>
                <c:pt idx="3555">
                  <c:v>3568</c:v>
                </c:pt>
                <c:pt idx="3556">
                  <c:v>3569</c:v>
                </c:pt>
                <c:pt idx="3557">
                  <c:v>3570</c:v>
                </c:pt>
                <c:pt idx="3558">
                  <c:v>3571</c:v>
                </c:pt>
                <c:pt idx="3559">
                  <c:v>3572</c:v>
                </c:pt>
                <c:pt idx="3560">
                  <c:v>3573</c:v>
                </c:pt>
                <c:pt idx="3561">
                  <c:v>3574</c:v>
                </c:pt>
                <c:pt idx="3562">
                  <c:v>3575</c:v>
                </c:pt>
                <c:pt idx="3563">
                  <c:v>3576</c:v>
                </c:pt>
                <c:pt idx="3564">
                  <c:v>3577</c:v>
                </c:pt>
                <c:pt idx="3565">
                  <c:v>3578</c:v>
                </c:pt>
                <c:pt idx="3566">
                  <c:v>3579</c:v>
                </c:pt>
                <c:pt idx="3567">
                  <c:v>3580</c:v>
                </c:pt>
                <c:pt idx="3568">
                  <c:v>3581</c:v>
                </c:pt>
                <c:pt idx="3569">
                  <c:v>3582</c:v>
                </c:pt>
                <c:pt idx="3570">
                  <c:v>3583</c:v>
                </c:pt>
                <c:pt idx="3571">
                  <c:v>3584</c:v>
                </c:pt>
                <c:pt idx="3572">
                  <c:v>3585</c:v>
                </c:pt>
                <c:pt idx="3573">
                  <c:v>3586</c:v>
                </c:pt>
                <c:pt idx="3574">
                  <c:v>3587</c:v>
                </c:pt>
                <c:pt idx="3575">
                  <c:v>3588</c:v>
                </c:pt>
                <c:pt idx="3576">
                  <c:v>3589</c:v>
                </c:pt>
                <c:pt idx="3577">
                  <c:v>3590</c:v>
                </c:pt>
                <c:pt idx="3578">
                  <c:v>3591</c:v>
                </c:pt>
                <c:pt idx="3579">
                  <c:v>3593</c:v>
                </c:pt>
                <c:pt idx="3580">
                  <c:v>3594</c:v>
                </c:pt>
                <c:pt idx="3581">
                  <c:v>3595</c:v>
                </c:pt>
                <c:pt idx="3582">
                  <c:v>3596</c:v>
                </c:pt>
                <c:pt idx="3583">
                  <c:v>3597</c:v>
                </c:pt>
                <c:pt idx="3584">
                  <c:v>3598</c:v>
                </c:pt>
                <c:pt idx="3585">
                  <c:v>3599</c:v>
                </c:pt>
                <c:pt idx="3586">
                  <c:v>3600</c:v>
                </c:pt>
                <c:pt idx="3587">
                  <c:v>3601</c:v>
                </c:pt>
                <c:pt idx="3588">
                  <c:v>3602</c:v>
                </c:pt>
                <c:pt idx="3589">
                  <c:v>3603</c:v>
                </c:pt>
                <c:pt idx="3590">
                  <c:v>3604</c:v>
                </c:pt>
                <c:pt idx="3591">
                  <c:v>3605</c:v>
                </c:pt>
                <c:pt idx="3592">
                  <c:v>3606</c:v>
                </c:pt>
                <c:pt idx="3593">
                  <c:v>3607</c:v>
                </c:pt>
                <c:pt idx="3594">
                  <c:v>3609</c:v>
                </c:pt>
                <c:pt idx="3595">
                  <c:v>3610</c:v>
                </c:pt>
                <c:pt idx="3596">
                  <c:v>3611</c:v>
                </c:pt>
                <c:pt idx="3597">
                  <c:v>3612</c:v>
                </c:pt>
                <c:pt idx="3598">
                  <c:v>3613</c:v>
                </c:pt>
                <c:pt idx="3599">
                  <c:v>3614</c:v>
                </c:pt>
                <c:pt idx="3600">
                  <c:v>3615</c:v>
                </c:pt>
                <c:pt idx="3601">
                  <c:v>3616</c:v>
                </c:pt>
                <c:pt idx="3602">
                  <c:v>3617</c:v>
                </c:pt>
                <c:pt idx="3603">
                  <c:v>3618</c:v>
                </c:pt>
                <c:pt idx="3604">
                  <c:v>3619</c:v>
                </c:pt>
                <c:pt idx="3605">
                  <c:v>3620</c:v>
                </c:pt>
                <c:pt idx="3606">
                  <c:v>3622</c:v>
                </c:pt>
                <c:pt idx="3607">
                  <c:v>3623</c:v>
                </c:pt>
                <c:pt idx="3608">
                  <c:v>3624</c:v>
                </c:pt>
                <c:pt idx="3609">
                  <c:v>3625</c:v>
                </c:pt>
                <c:pt idx="3610">
                  <c:v>3626</c:v>
                </c:pt>
                <c:pt idx="3611">
                  <c:v>3627</c:v>
                </c:pt>
                <c:pt idx="3612">
                  <c:v>3628</c:v>
                </c:pt>
                <c:pt idx="3613">
                  <c:v>3629</c:v>
                </c:pt>
                <c:pt idx="3614">
                  <c:v>3630</c:v>
                </c:pt>
                <c:pt idx="3615">
                  <c:v>3631</c:v>
                </c:pt>
                <c:pt idx="3616">
                  <c:v>3632</c:v>
                </c:pt>
                <c:pt idx="3617">
                  <c:v>3633</c:v>
                </c:pt>
                <c:pt idx="3618">
                  <c:v>3634</c:v>
                </c:pt>
                <c:pt idx="3619">
                  <c:v>3635</c:v>
                </c:pt>
                <c:pt idx="3620">
                  <c:v>3636</c:v>
                </c:pt>
                <c:pt idx="3621">
                  <c:v>3637</c:v>
                </c:pt>
                <c:pt idx="3622">
                  <c:v>3638</c:v>
                </c:pt>
                <c:pt idx="3623">
                  <c:v>3639</c:v>
                </c:pt>
                <c:pt idx="3624">
                  <c:v>3640</c:v>
                </c:pt>
                <c:pt idx="3625">
                  <c:v>3641</c:v>
                </c:pt>
                <c:pt idx="3626">
                  <c:v>3644</c:v>
                </c:pt>
                <c:pt idx="3627">
                  <c:v>3645</c:v>
                </c:pt>
                <c:pt idx="3628">
                  <c:v>3646</c:v>
                </c:pt>
                <c:pt idx="3629">
                  <c:v>3647</c:v>
                </c:pt>
                <c:pt idx="3630">
                  <c:v>3648</c:v>
                </c:pt>
                <c:pt idx="3631">
                  <c:v>3649</c:v>
                </c:pt>
                <c:pt idx="3632">
                  <c:v>3650</c:v>
                </c:pt>
                <c:pt idx="3633">
                  <c:v>3651</c:v>
                </c:pt>
                <c:pt idx="3634">
                  <c:v>3652</c:v>
                </c:pt>
                <c:pt idx="3635">
                  <c:v>3653</c:v>
                </c:pt>
                <c:pt idx="3636">
                  <c:v>3654</c:v>
                </c:pt>
                <c:pt idx="3637">
                  <c:v>3655</c:v>
                </c:pt>
                <c:pt idx="3638">
                  <c:v>3656</c:v>
                </c:pt>
                <c:pt idx="3639">
                  <c:v>3657</c:v>
                </c:pt>
                <c:pt idx="3640">
                  <c:v>3658</c:v>
                </c:pt>
                <c:pt idx="3641">
                  <c:v>3659</c:v>
                </c:pt>
                <c:pt idx="3642">
                  <c:v>3660</c:v>
                </c:pt>
                <c:pt idx="3643">
                  <c:v>3661</c:v>
                </c:pt>
                <c:pt idx="3644">
                  <c:v>3662</c:v>
                </c:pt>
                <c:pt idx="3645">
                  <c:v>3663</c:v>
                </c:pt>
                <c:pt idx="3646">
                  <c:v>3664</c:v>
                </c:pt>
                <c:pt idx="3647">
                  <c:v>3665</c:v>
                </c:pt>
                <c:pt idx="3648">
                  <c:v>3666</c:v>
                </c:pt>
                <c:pt idx="3649">
                  <c:v>3667</c:v>
                </c:pt>
                <c:pt idx="3650">
                  <c:v>3668</c:v>
                </c:pt>
                <c:pt idx="3651">
                  <c:v>3669</c:v>
                </c:pt>
                <c:pt idx="3652">
                  <c:v>3670</c:v>
                </c:pt>
                <c:pt idx="3653">
                  <c:v>3671</c:v>
                </c:pt>
                <c:pt idx="3654">
                  <c:v>3672</c:v>
                </c:pt>
                <c:pt idx="3655">
                  <c:v>3673</c:v>
                </c:pt>
                <c:pt idx="3656">
                  <c:v>3674</c:v>
                </c:pt>
                <c:pt idx="3657">
                  <c:v>3675</c:v>
                </c:pt>
                <c:pt idx="3658">
                  <c:v>3676</c:v>
                </c:pt>
                <c:pt idx="3659">
                  <c:v>3677</c:v>
                </c:pt>
                <c:pt idx="3660">
                  <c:v>3678</c:v>
                </c:pt>
                <c:pt idx="3661">
                  <c:v>3679</c:v>
                </c:pt>
                <c:pt idx="3662">
                  <c:v>3681</c:v>
                </c:pt>
                <c:pt idx="3663">
                  <c:v>3683</c:v>
                </c:pt>
                <c:pt idx="3664">
                  <c:v>3684</c:v>
                </c:pt>
                <c:pt idx="3665">
                  <c:v>3685</c:v>
                </c:pt>
                <c:pt idx="3666">
                  <c:v>3686</c:v>
                </c:pt>
                <c:pt idx="3667">
                  <c:v>3687</c:v>
                </c:pt>
                <c:pt idx="3668">
                  <c:v>3688</c:v>
                </c:pt>
                <c:pt idx="3669">
                  <c:v>3689</c:v>
                </c:pt>
                <c:pt idx="3670">
                  <c:v>3691</c:v>
                </c:pt>
                <c:pt idx="3671">
                  <c:v>3692</c:v>
                </c:pt>
                <c:pt idx="3672">
                  <c:v>3693</c:v>
                </c:pt>
                <c:pt idx="3673">
                  <c:v>3694</c:v>
                </c:pt>
                <c:pt idx="3674">
                  <c:v>3695</c:v>
                </c:pt>
                <c:pt idx="3675">
                  <c:v>3696</c:v>
                </c:pt>
                <c:pt idx="3676">
                  <c:v>3697</c:v>
                </c:pt>
                <c:pt idx="3677">
                  <c:v>3698</c:v>
                </c:pt>
                <c:pt idx="3678">
                  <c:v>3699</c:v>
                </c:pt>
                <c:pt idx="3679">
                  <c:v>3700</c:v>
                </c:pt>
                <c:pt idx="3680">
                  <c:v>3701</c:v>
                </c:pt>
                <c:pt idx="3681">
                  <c:v>3702</c:v>
                </c:pt>
                <c:pt idx="3682">
                  <c:v>3703</c:v>
                </c:pt>
                <c:pt idx="3683">
                  <c:v>3704</c:v>
                </c:pt>
                <c:pt idx="3684">
                  <c:v>3705</c:v>
                </c:pt>
                <c:pt idx="3685">
                  <c:v>3708</c:v>
                </c:pt>
                <c:pt idx="3686">
                  <c:v>3709</c:v>
                </c:pt>
                <c:pt idx="3687">
                  <c:v>3710</c:v>
                </c:pt>
                <c:pt idx="3688">
                  <c:v>3711</c:v>
                </c:pt>
                <c:pt idx="3689">
                  <c:v>3712</c:v>
                </c:pt>
                <c:pt idx="3690">
                  <c:v>3713</c:v>
                </c:pt>
                <c:pt idx="3691">
                  <c:v>3714</c:v>
                </c:pt>
                <c:pt idx="3692">
                  <c:v>3715</c:v>
                </c:pt>
                <c:pt idx="3693">
                  <c:v>3716</c:v>
                </c:pt>
                <c:pt idx="3694">
                  <c:v>3718</c:v>
                </c:pt>
                <c:pt idx="3695">
                  <c:v>3719</c:v>
                </c:pt>
                <c:pt idx="3696">
                  <c:v>3720</c:v>
                </c:pt>
                <c:pt idx="3697">
                  <c:v>3721</c:v>
                </c:pt>
                <c:pt idx="3698">
                  <c:v>3722</c:v>
                </c:pt>
                <c:pt idx="3699">
                  <c:v>3723</c:v>
                </c:pt>
                <c:pt idx="3700">
                  <c:v>3725</c:v>
                </c:pt>
                <c:pt idx="3701">
                  <c:v>3726</c:v>
                </c:pt>
                <c:pt idx="3702">
                  <c:v>3727</c:v>
                </c:pt>
                <c:pt idx="3703">
                  <c:v>3728</c:v>
                </c:pt>
                <c:pt idx="3704">
                  <c:v>3729</c:v>
                </c:pt>
                <c:pt idx="3705">
                  <c:v>3730</c:v>
                </c:pt>
                <c:pt idx="3706">
                  <c:v>3731</c:v>
                </c:pt>
                <c:pt idx="3707">
                  <c:v>3732</c:v>
                </c:pt>
                <c:pt idx="3708">
                  <c:v>3733</c:v>
                </c:pt>
                <c:pt idx="3709">
                  <c:v>3734</c:v>
                </c:pt>
                <c:pt idx="3710">
                  <c:v>3735</c:v>
                </c:pt>
                <c:pt idx="3711">
                  <c:v>3736</c:v>
                </c:pt>
                <c:pt idx="3712">
                  <c:v>3737</c:v>
                </c:pt>
                <c:pt idx="3713">
                  <c:v>3738</c:v>
                </c:pt>
                <c:pt idx="3714">
                  <c:v>3739</c:v>
                </c:pt>
                <c:pt idx="3715">
                  <c:v>3741</c:v>
                </c:pt>
                <c:pt idx="3716">
                  <c:v>3742</c:v>
                </c:pt>
                <c:pt idx="3717">
                  <c:v>3743</c:v>
                </c:pt>
                <c:pt idx="3718">
                  <c:v>3744</c:v>
                </c:pt>
                <c:pt idx="3719">
                  <c:v>3745</c:v>
                </c:pt>
                <c:pt idx="3720">
                  <c:v>3746</c:v>
                </c:pt>
                <c:pt idx="3721">
                  <c:v>3747</c:v>
                </c:pt>
                <c:pt idx="3722">
                  <c:v>3748</c:v>
                </c:pt>
                <c:pt idx="3723">
                  <c:v>3749</c:v>
                </c:pt>
                <c:pt idx="3724">
                  <c:v>3750</c:v>
                </c:pt>
                <c:pt idx="3725">
                  <c:v>3751</c:v>
                </c:pt>
                <c:pt idx="3726">
                  <c:v>3752</c:v>
                </c:pt>
                <c:pt idx="3727">
                  <c:v>3753</c:v>
                </c:pt>
                <c:pt idx="3728">
                  <c:v>3755</c:v>
                </c:pt>
                <c:pt idx="3729">
                  <c:v>3756</c:v>
                </c:pt>
                <c:pt idx="3730">
                  <c:v>3757</c:v>
                </c:pt>
                <c:pt idx="3731">
                  <c:v>3758</c:v>
                </c:pt>
                <c:pt idx="3732">
                  <c:v>3759</c:v>
                </c:pt>
                <c:pt idx="3733">
                  <c:v>3760</c:v>
                </c:pt>
                <c:pt idx="3734">
                  <c:v>3761</c:v>
                </c:pt>
                <c:pt idx="3735">
                  <c:v>3762</c:v>
                </c:pt>
                <c:pt idx="3736">
                  <c:v>3763</c:v>
                </c:pt>
                <c:pt idx="3737">
                  <c:v>3764</c:v>
                </c:pt>
                <c:pt idx="3738">
                  <c:v>3765</c:v>
                </c:pt>
                <c:pt idx="3739">
                  <c:v>3766</c:v>
                </c:pt>
                <c:pt idx="3740">
                  <c:v>3767</c:v>
                </c:pt>
                <c:pt idx="3741">
                  <c:v>3768</c:v>
                </c:pt>
                <c:pt idx="3742">
                  <c:v>3769</c:v>
                </c:pt>
                <c:pt idx="3743">
                  <c:v>3770</c:v>
                </c:pt>
                <c:pt idx="3744">
                  <c:v>3771</c:v>
                </c:pt>
                <c:pt idx="3745">
                  <c:v>3772</c:v>
                </c:pt>
                <c:pt idx="3746">
                  <c:v>3773</c:v>
                </c:pt>
                <c:pt idx="3747">
                  <c:v>3775</c:v>
                </c:pt>
                <c:pt idx="3748">
                  <c:v>3776</c:v>
                </c:pt>
                <c:pt idx="3749">
                  <c:v>3777</c:v>
                </c:pt>
                <c:pt idx="3750">
                  <c:v>3778</c:v>
                </c:pt>
                <c:pt idx="3751">
                  <c:v>3779</c:v>
                </c:pt>
                <c:pt idx="3752">
                  <c:v>3780</c:v>
                </c:pt>
                <c:pt idx="3753">
                  <c:v>3781</c:v>
                </c:pt>
                <c:pt idx="3754">
                  <c:v>3782</c:v>
                </c:pt>
                <c:pt idx="3755">
                  <c:v>3783</c:v>
                </c:pt>
                <c:pt idx="3756">
                  <c:v>3784</c:v>
                </c:pt>
                <c:pt idx="3757">
                  <c:v>3785</c:v>
                </c:pt>
                <c:pt idx="3758">
                  <c:v>3786</c:v>
                </c:pt>
                <c:pt idx="3759">
                  <c:v>3787</c:v>
                </c:pt>
                <c:pt idx="3760">
                  <c:v>3788</c:v>
                </c:pt>
                <c:pt idx="3761">
                  <c:v>3789</c:v>
                </c:pt>
                <c:pt idx="3762">
                  <c:v>3790</c:v>
                </c:pt>
                <c:pt idx="3763">
                  <c:v>3791</c:v>
                </c:pt>
                <c:pt idx="3764">
                  <c:v>3793</c:v>
                </c:pt>
                <c:pt idx="3765">
                  <c:v>3794</c:v>
                </c:pt>
                <c:pt idx="3766">
                  <c:v>3795</c:v>
                </c:pt>
                <c:pt idx="3767">
                  <c:v>3796</c:v>
                </c:pt>
                <c:pt idx="3768">
                  <c:v>3798</c:v>
                </c:pt>
                <c:pt idx="3769">
                  <c:v>3799</c:v>
                </c:pt>
                <c:pt idx="3770">
                  <c:v>3800</c:v>
                </c:pt>
                <c:pt idx="3771">
                  <c:v>3801</c:v>
                </c:pt>
                <c:pt idx="3772">
                  <c:v>3803</c:v>
                </c:pt>
                <c:pt idx="3773">
                  <c:v>3804</c:v>
                </c:pt>
                <c:pt idx="3774">
                  <c:v>3805</c:v>
                </c:pt>
                <c:pt idx="3775">
                  <c:v>3806</c:v>
                </c:pt>
                <c:pt idx="3776">
                  <c:v>3807</c:v>
                </c:pt>
                <c:pt idx="3777">
                  <c:v>3808</c:v>
                </c:pt>
                <c:pt idx="3778">
                  <c:v>3809</c:v>
                </c:pt>
                <c:pt idx="3779">
                  <c:v>3810</c:v>
                </c:pt>
                <c:pt idx="3780">
                  <c:v>3811</c:v>
                </c:pt>
                <c:pt idx="3781">
                  <c:v>3812</c:v>
                </c:pt>
                <c:pt idx="3782">
                  <c:v>3813</c:v>
                </c:pt>
                <c:pt idx="3783">
                  <c:v>3814</c:v>
                </c:pt>
                <c:pt idx="3784">
                  <c:v>3815</c:v>
                </c:pt>
                <c:pt idx="3785">
                  <c:v>3816</c:v>
                </c:pt>
                <c:pt idx="3786">
                  <c:v>3817</c:v>
                </c:pt>
                <c:pt idx="3787">
                  <c:v>3818</c:v>
                </c:pt>
                <c:pt idx="3788">
                  <c:v>3819</c:v>
                </c:pt>
                <c:pt idx="3789">
                  <c:v>3820</c:v>
                </c:pt>
                <c:pt idx="3790">
                  <c:v>3821</c:v>
                </c:pt>
                <c:pt idx="3791">
                  <c:v>3822</c:v>
                </c:pt>
                <c:pt idx="3792">
                  <c:v>3823</c:v>
                </c:pt>
                <c:pt idx="3793">
                  <c:v>3824</c:v>
                </c:pt>
                <c:pt idx="3794">
                  <c:v>3825</c:v>
                </c:pt>
                <c:pt idx="3795">
                  <c:v>3826</c:v>
                </c:pt>
                <c:pt idx="3796">
                  <c:v>3828</c:v>
                </c:pt>
                <c:pt idx="3797">
                  <c:v>3829</c:v>
                </c:pt>
                <c:pt idx="3798">
                  <c:v>3830</c:v>
                </c:pt>
                <c:pt idx="3799">
                  <c:v>3831</c:v>
                </c:pt>
                <c:pt idx="3800">
                  <c:v>3832</c:v>
                </c:pt>
                <c:pt idx="3801">
                  <c:v>3833</c:v>
                </c:pt>
                <c:pt idx="3802">
                  <c:v>3834</c:v>
                </c:pt>
                <c:pt idx="3803">
                  <c:v>3835</c:v>
                </c:pt>
                <c:pt idx="3804">
                  <c:v>3836</c:v>
                </c:pt>
                <c:pt idx="3805">
                  <c:v>3837</c:v>
                </c:pt>
                <c:pt idx="3806">
                  <c:v>3838</c:v>
                </c:pt>
                <c:pt idx="3807">
                  <c:v>3839</c:v>
                </c:pt>
                <c:pt idx="3808">
                  <c:v>3840</c:v>
                </c:pt>
                <c:pt idx="3809">
                  <c:v>3842</c:v>
                </c:pt>
                <c:pt idx="3810">
                  <c:v>3844</c:v>
                </c:pt>
                <c:pt idx="3811">
                  <c:v>3845</c:v>
                </c:pt>
                <c:pt idx="3812">
                  <c:v>3846</c:v>
                </c:pt>
                <c:pt idx="3813">
                  <c:v>3847</c:v>
                </c:pt>
                <c:pt idx="3814">
                  <c:v>3848</c:v>
                </c:pt>
                <c:pt idx="3815">
                  <c:v>3849</c:v>
                </c:pt>
                <c:pt idx="3816">
                  <c:v>3851</c:v>
                </c:pt>
                <c:pt idx="3817">
                  <c:v>3852</c:v>
                </c:pt>
                <c:pt idx="3818">
                  <c:v>3853</c:v>
                </c:pt>
                <c:pt idx="3819">
                  <c:v>3854</c:v>
                </c:pt>
                <c:pt idx="3820">
                  <c:v>3855</c:v>
                </c:pt>
                <c:pt idx="3821">
                  <c:v>3856</c:v>
                </c:pt>
                <c:pt idx="3822">
                  <c:v>3857</c:v>
                </c:pt>
                <c:pt idx="3823">
                  <c:v>3858</c:v>
                </c:pt>
                <c:pt idx="3824">
                  <c:v>3859</c:v>
                </c:pt>
                <c:pt idx="3825">
                  <c:v>3860</c:v>
                </c:pt>
                <c:pt idx="3826">
                  <c:v>3861</c:v>
                </c:pt>
                <c:pt idx="3827">
                  <c:v>3862</c:v>
                </c:pt>
                <c:pt idx="3828">
                  <c:v>3863</c:v>
                </c:pt>
                <c:pt idx="3829">
                  <c:v>3865</c:v>
                </c:pt>
                <c:pt idx="3830">
                  <c:v>3867</c:v>
                </c:pt>
                <c:pt idx="3831">
                  <c:v>3869</c:v>
                </c:pt>
                <c:pt idx="3832">
                  <c:v>3870</c:v>
                </c:pt>
                <c:pt idx="3833">
                  <c:v>3871</c:v>
                </c:pt>
                <c:pt idx="3834">
                  <c:v>3872</c:v>
                </c:pt>
                <c:pt idx="3835">
                  <c:v>3873</c:v>
                </c:pt>
                <c:pt idx="3836">
                  <c:v>3874</c:v>
                </c:pt>
                <c:pt idx="3837">
                  <c:v>3876</c:v>
                </c:pt>
                <c:pt idx="3838">
                  <c:v>3877</c:v>
                </c:pt>
                <c:pt idx="3839">
                  <c:v>3879</c:v>
                </c:pt>
                <c:pt idx="3840">
                  <c:v>3880</c:v>
                </c:pt>
                <c:pt idx="3841">
                  <c:v>3882</c:v>
                </c:pt>
                <c:pt idx="3842">
                  <c:v>3883</c:v>
                </c:pt>
                <c:pt idx="3843">
                  <c:v>3884</c:v>
                </c:pt>
                <c:pt idx="3844">
                  <c:v>3885</c:v>
                </c:pt>
                <c:pt idx="3845">
                  <c:v>3886</c:v>
                </c:pt>
                <c:pt idx="3846">
                  <c:v>3888</c:v>
                </c:pt>
                <c:pt idx="3847">
                  <c:v>3889</c:v>
                </c:pt>
                <c:pt idx="3848">
                  <c:v>3890</c:v>
                </c:pt>
                <c:pt idx="3849">
                  <c:v>3892</c:v>
                </c:pt>
                <c:pt idx="3850">
                  <c:v>3893</c:v>
                </c:pt>
                <c:pt idx="3851">
                  <c:v>3894</c:v>
                </c:pt>
                <c:pt idx="3852">
                  <c:v>3895</c:v>
                </c:pt>
                <c:pt idx="3853">
                  <c:v>3896</c:v>
                </c:pt>
                <c:pt idx="3854">
                  <c:v>3897</c:v>
                </c:pt>
                <c:pt idx="3855">
                  <c:v>3898</c:v>
                </c:pt>
                <c:pt idx="3856">
                  <c:v>3899</c:v>
                </c:pt>
                <c:pt idx="3857">
                  <c:v>3900</c:v>
                </c:pt>
                <c:pt idx="3858">
                  <c:v>3901</c:v>
                </c:pt>
                <c:pt idx="3859">
                  <c:v>3902</c:v>
                </c:pt>
                <c:pt idx="3860">
                  <c:v>3904</c:v>
                </c:pt>
                <c:pt idx="3861">
                  <c:v>3905</c:v>
                </c:pt>
                <c:pt idx="3862">
                  <c:v>3906</c:v>
                </c:pt>
                <c:pt idx="3863">
                  <c:v>3907</c:v>
                </c:pt>
                <c:pt idx="3864">
                  <c:v>3908</c:v>
                </c:pt>
                <c:pt idx="3865">
                  <c:v>3909</c:v>
                </c:pt>
                <c:pt idx="3866">
                  <c:v>3910</c:v>
                </c:pt>
                <c:pt idx="3867">
                  <c:v>3911</c:v>
                </c:pt>
                <c:pt idx="3868">
                  <c:v>3912</c:v>
                </c:pt>
                <c:pt idx="3869">
                  <c:v>3913</c:v>
                </c:pt>
                <c:pt idx="3870">
                  <c:v>3915</c:v>
                </c:pt>
                <c:pt idx="3871">
                  <c:v>3916</c:v>
                </c:pt>
                <c:pt idx="3872">
                  <c:v>3917</c:v>
                </c:pt>
                <c:pt idx="3873">
                  <c:v>3918</c:v>
                </c:pt>
                <c:pt idx="3874">
                  <c:v>3919</c:v>
                </c:pt>
                <c:pt idx="3875">
                  <c:v>3920</c:v>
                </c:pt>
                <c:pt idx="3876">
                  <c:v>3921</c:v>
                </c:pt>
                <c:pt idx="3877">
                  <c:v>3922</c:v>
                </c:pt>
                <c:pt idx="3878">
                  <c:v>3923</c:v>
                </c:pt>
                <c:pt idx="3879">
                  <c:v>3924</c:v>
                </c:pt>
                <c:pt idx="3880">
                  <c:v>3925</c:v>
                </c:pt>
                <c:pt idx="3881">
                  <c:v>3926</c:v>
                </c:pt>
                <c:pt idx="3882">
                  <c:v>3927</c:v>
                </c:pt>
                <c:pt idx="3883">
                  <c:v>3928</c:v>
                </c:pt>
                <c:pt idx="3884">
                  <c:v>3929</c:v>
                </c:pt>
                <c:pt idx="3885">
                  <c:v>3930</c:v>
                </c:pt>
                <c:pt idx="3886">
                  <c:v>3931</c:v>
                </c:pt>
                <c:pt idx="3887">
                  <c:v>3932</c:v>
                </c:pt>
                <c:pt idx="3888">
                  <c:v>3933</c:v>
                </c:pt>
                <c:pt idx="3889">
                  <c:v>3934</c:v>
                </c:pt>
                <c:pt idx="3890">
                  <c:v>3935</c:v>
                </c:pt>
                <c:pt idx="3891">
                  <c:v>3936</c:v>
                </c:pt>
                <c:pt idx="3892">
                  <c:v>3938</c:v>
                </c:pt>
                <c:pt idx="3893">
                  <c:v>3940</c:v>
                </c:pt>
                <c:pt idx="3894">
                  <c:v>3941</c:v>
                </c:pt>
                <c:pt idx="3895">
                  <c:v>3942</c:v>
                </c:pt>
                <c:pt idx="3896">
                  <c:v>3943</c:v>
                </c:pt>
                <c:pt idx="3897">
                  <c:v>3944</c:v>
                </c:pt>
                <c:pt idx="3898">
                  <c:v>3945</c:v>
                </c:pt>
                <c:pt idx="3899">
                  <c:v>3946</c:v>
                </c:pt>
                <c:pt idx="3900">
                  <c:v>3948</c:v>
                </c:pt>
                <c:pt idx="3901">
                  <c:v>3949</c:v>
                </c:pt>
                <c:pt idx="3902">
                  <c:v>3950</c:v>
                </c:pt>
                <c:pt idx="3903">
                  <c:v>3951</c:v>
                </c:pt>
                <c:pt idx="3904">
                  <c:v>3952</c:v>
                </c:pt>
                <c:pt idx="3905">
                  <c:v>3953</c:v>
                </c:pt>
                <c:pt idx="3906">
                  <c:v>3954</c:v>
                </c:pt>
                <c:pt idx="3907">
                  <c:v>3955</c:v>
                </c:pt>
                <c:pt idx="3908">
                  <c:v>3956</c:v>
                </c:pt>
                <c:pt idx="3909">
                  <c:v>3958</c:v>
                </c:pt>
                <c:pt idx="3910">
                  <c:v>3959</c:v>
                </c:pt>
                <c:pt idx="3911">
                  <c:v>3961</c:v>
                </c:pt>
                <c:pt idx="3912">
                  <c:v>3962</c:v>
                </c:pt>
                <c:pt idx="3913">
                  <c:v>3964</c:v>
                </c:pt>
                <c:pt idx="3914">
                  <c:v>3965</c:v>
                </c:pt>
                <c:pt idx="3915">
                  <c:v>3966</c:v>
                </c:pt>
                <c:pt idx="3916">
                  <c:v>3967</c:v>
                </c:pt>
                <c:pt idx="3917">
                  <c:v>3968</c:v>
                </c:pt>
                <c:pt idx="3918">
                  <c:v>3969</c:v>
                </c:pt>
                <c:pt idx="3919">
                  <c:v>3970</c:v>
                </c:pt>
                <c:pt idx="3920">
                  <c:v>3971</c:v>
                </c:pt>
                <c:pt idx="3921">
                  <c:v>3972</c:v>
                </c:pt>
                <c:pt idx="3922">
                  <c:v>3973</c:v>
                </c:pt>
                <c:pt idx="3923">
                  <c:v>3974</c:v>
                </c:pt>
                <c:pt idx="3924">
                  <c:v>3975</c:v>
                </c:pt>
                <c:pt idx="3925">
                  <c:v>3976</c:v>
                </c:pt>
                <c:pt idx="3926">
                  <c:v>3977</c:v>
                </c:pt>
                <c:pt idx="3927">
                  <c:v>3978</c:v>
                </c:pt>
                <c:pt idx="3928">
                  <c:v>3979</c:v>
                </c:pt>
                <c:pt idx="3929">
                  <c:v>3981</c:v>
                </c:pt>
                <c:pt idx="3930">
                  <c:v>3982</c:v>
                </c:pt>
                <c:pt idx="3931">
                  <c:v>3983</c:v>
                </c:pt>
                <c:pt idx="3932">
                  <c:v>3984</c:v>
                </c:pt>
                <c:pt idx="3933">
                  <c:v>3985</c:v>
                </c:pt>
                <c:pt idx="3934">
                  <c:v>3986</c:v>
                </c:pt>
                <c:pt idx="3935">
                  <c:v>3987</c:v>
                </c:pt>
                <c:pt idx="3936">
                  <c:v>3988</c:v>
                </c:pt>
                <c:pt idx="3937">
                  <c:v>3989</c:v>
                </c:pt>
                <c:pt idx="3938">
                  <c:v>3990</c:v>
                </c:pt>
                <c:pt idx="3939">
                  <c:v>3991</c:v>
                </c:pt>
                <c:pt idx="3940">
                  <c:v>3992</c:v>
                </c:pt>
                <c:pt idx="3941">
                  <c:v>3993</c:v>
                </c:pt>
                <c:pt idx="3942">
                  <c:v>3994</c:v>
                </c:pt>
                <c:pt idx="3943">
                  <c:v>3996</c:v>
                </c:pt>
                <c:pt idx="3944">
                  <c:v>3997</c:v>
                </c:pt>
                <c:pt idx="3945">
                  <c:v>3998</c:v>
                </c:pt>
                <c:pt idx="3946">
                  <c:v>3999</c:v>
                </c:pt>
                <c:pt idx="3947">
                  <c:v>4000</c:v>
                </c:pt>
                <c:pt idx="3948">
                  <c:v>4001</c:v>
                </c:pt>
                <c:pt idx="3949">
                  <c:v>4002</c:v>
                </c:pt>
                <c:pt idx="3950">
                  <c:v>4003</c:v>
                </c:pt>
                <c:pt idx="3951">
                  <c:v>4004</c:v>
                </c:pt>
                <c:pt idx="3952">
                  <c:v>4005</c:v>
                </c:pt>
                <c:pt idx="3953">
                  <c:v>4006</c:v>
                </c:pt>
                <c:pt idx="3954">
                  <c:v>4007</c:v>
                </c:pt>
                <c:pt idx="3955">
                  <c:v>4008</c:v>
                </c:pt>
                <c:pt idx="3956">
                  <c:v>4009</c:v>
                </c:pt>
                <c:pt idx="3957">
                  <c:v>4010</c:v>
                </c:pt>
                <c:pt idx="3958">
                  <c:v>4011</c:v>
                </c:pt>
                <c:pt idx="3959">
                  <c:v>4012</c:v>
                </c:pt>
                <c:pt idx="3960">
                  <c:v>4013</c:v>
                </c:pt>
                <c:pt idx="3961">
                  <c:v>4014</c:v>
                </c:pt>
                <c:pt idx="3962">
                  <c:v>4015</c:v>
                </c:pt>
                <c:pt idx="3963">
                  <c:v>4016</c:v>
                </c:pt>
                <c:pt idx="3964">
                  <c:v>4018</c:v>
                </c:pt>
                <c:pt idx="3965">
                  <c:v>4019</c:v>
                </c:pt>
                <c:pt idx="3966">
                  <c:v>4020</c:v>
                </c:pt>
                <c:pt idx="3967">
                  <c:v>4021</c:v>
                </c:pt>
                <c:pt idx="3968">
                  <c:v>4022</c:v>
                </c:pt>
                <c:pt idx="3969">
                  <c:v>4023</c:v>
                </c:pt>
                <c:pt idx="3970">
                  <c:v>4024</c:v>
                </c:pt>
                <c:pt idx="3971">
                  <c:v>4025</c:v>
                </c:pt>
                <c:pt idx="3972">
                  <c:v>4026</c:v>
                </c:pt>
                <c:pt idx="3973">
                  <c:v>4027</c:v>
                </c:pt>
                <c:pt idx="3974">
                  <c:v>4028</c:v>
                </c:pt>
                <c:pt idx="3975">
                  <c:v>4029</c:v>
                </c:pt>
                <c:pt idx="3976">
                  <c:v>4030</c:v>
                </c:pt>
                <c:pt idx="3977">
                  <c:v>4031</c:v>
                </c:pt>
                <c:pt idx="3978">
                  <c:v>4032</c:v>
                </c:pt>
                <c:pt idx="3979">
                  <c:v>4033</c:v>
                </c:pt>
                <c:pt idx="3980">
                  <c:v>4034</c:v>
                </c:pt>
                <c:pt idx="3981">
                  <c:v>4035</c:v>
                </c:pt>
                <c:pt idx="3982">
                  <c:v>4037</c:v>
                </c:pt>
                <c:pt idx="3983">
                  <c:v>4038</c:v>
                </c:pt>
                <c:pt idx="3984">
                  <c:v>4040</c:v>
                </c:pt>
                <c:pt idx="3985">
                  <c:v>4041</c:v>
                </c:pt>
                <c:pt idx="3986">
                  <c:v>4042</c:v>
                </c:pt>
                <c:pt idx="3987">
                  <c:v>4044</c:v>
                </c:pt>
                <c:pt idx="3988">
                  <c:v>4046</c:v>
                </c:pt>
                <c:pt idx="3989">
                  <c:v>4047</c:v>
                </c:pt>
                <c:pt idx="3990">
                  <c:v>4048</c:v>
                </c:pt>
                <c:pt idx="3991">
                  <c:v>4049</c:v>
                </c:pt>
                <c:pt idx="3992">
                  <c:v>4050</c:v>
                </c:pt>
                <c:pt idx="3993">
                  <c:v>4051</c:v>
                </c:pt>
                <c:pt idx="3994">
                  <c:v>4052</c:v>
                </c:pt>
                <c:pt idx="3995">
                  <c:v>4054</c:v>
                </c:pt>
                <c:pt idx="3996">
                  <c:v>4056</c:v>
                </c:pt>
                <c:pt idx="3997">
                  <c:v>4057</c:v>
                </c:pt>
                <c:pt idx="3998">
                  <c:v>4058</c:v>
                </c:pt>
                <c:pt idx="3999">
                  <c:v>4059</c:v>
                </c:pt>
                <c:pt idx="4000">
                  <c:v>4060</c:v>
                </c:pt>
                <c:pt idx="4001">
                  <c:v>4061</c:v>
                </c:pt>
                <c:pt idx="4002">
                  <c:v>4062</c:v>
                </c:pt>
                <c:pt idx="4003">
                  <c:v>4063</c:v>
                </c:pt>
                <c:pt idx="4004">
                  <c:v>4064</c:v>
                </c:pt>
                <c:pt idx="4005">
                  <c:v>4065</c:v>
                </c:pt>
                <c:pt idx="4006">
                  <c:v>4066</c:v>
                </c:pt>
                <c:pt idx="4007">
                  <c:v>4067</c:v>
                </c:pt>
                <c:pt idx="4008">
                  <c:v>4068</c:v>
                </c:pt>
                <c:pt idx="4009">
                  <c:v>4070</c:v>
                </c:pt>
                <c:pt idx="4010">
                  <c:v>4071</c:v>
                </c:pt>
                <c:pt idx="4011">
                  <c:v>4072</c:v>
                </c:pt>
                <c:pt idx="4012">
                  <c:v>4073</c:v>
                </c:pt>
                <c:pt idx="4013">
                  <c:v>4074</c:v>
                </c:pt>
                <c:pt idx="4014">
                  <c:v>4075</c:v>
                </c:pt>
                <c:pt idx="4015">
                  <c:v>4076</c:v>
                </c:pt>
                <c:pt idx="4016">
                  <c:v>4077</c:v>
                </c:pt>
                <c:pt idx="4017">
                  <c:v>4078</c:v>
                </c:pt>
                <c:pt idx="4018">
                  <c:v>4079</c:v>
                </c:pt>
                <c:pt idx="4019">
                  <c:v>4080</c:v>
                </c:pt>
                <c:pt idx="4020">
                  <c:v>4081</c:v>
                </c:pt>
                <c:pt idx="4021">
                  <c:v>4082</c:v>
                </c:pt>
                <c:pt idx="4022">
                  <c:v>4083</c:v>
                </c:pt>
                <c:pt idx="4023">
                  <c:v>4084</c:v>
                </c:pt>
                <c:pt idx="4024">
                  <c:v>4086</c:v>
                </c:pt>
                <c:pt idx="4025">
                  <c:v>4088</c:v>
                </c:pt>
                <c:pt idx="4026">
                  <c:v>4089</c:v>
                </c:pt>
                <c:pt idx="4027">
                  <c:v>4090</c:v>
                </c:pt>
                <c:pt idx="4028">
                  <c:v>4091</c:v>
                </c:pt>
                <c:pt idx="4029">
                  <c:v>4092</c:v>
                </c:pt>
                <c:pt idx="4030">
                  <c:v>4094</c:v>
                </c:pt>
                <c:pt idx="4031">
                  <c:v>4096</c:v>
                </c:pt>
                <c:pt idx="4032">
                  <c:v>4097</c:v>
                </c:pt>
                <c:pt idx="4033">
                  <c:v>4098</c:v>
                </c:pt>
                <c:pt idx="4034">
                  <c:v>4100</c:v>
                </c:pt>
                <c:pt idx="4035">
                  <c:v>4101</c:v>
                </c:pt>
                <c:pt idx="4036">
                  <c:v>4102</c:v>
                </c:pt>
                <c:pt idx="4037">
                  <c:v>4103</c:v>
                </c:pt>
                <c:pt idx="4038">
                  <c:v>4104</c:v>
                </c:pt>
                <c:pt idx="4039">
                  <c:v>4105</c:v>
                </c:pt>
                <c:pt idx="4040">
                  <c:v>4106</c:v>
                </c:pt>
                <c:pt idx="4041">
                  <c:v>4107</c:v>
                </c:pt>
                <c:pt idx="4042">
                  <c:v>4108</c:v>
                </c:pt>
                <c:pt idx="4043">
                  <c:v>4109</c:v>
                </c:pt>
                <c:pt idx="4044">
                  <c:v>4110</c:v>
                </c:pt>
                <c:pt idx="4045">
                  <c:v>4111</c:v>
                </c:pt>
                <c:pt idx="4046">
                  <c:v>4112</c:v>
                </c:pt>
                <c:pt idx="4047">
                  <c:v>4113</c:v>
                </c:pt>
                <c:pt idx="4048">
                  <c:v>4114</c:v>
                </c:pt>
                <c:pt idx="4049">
                  <c:v>4115</c:v>
                </c:pt>
                <c:pt idx="4050">
                  <c:v>4116</c:v>
                </c:pt>
                <c:pt idx="4051">
                  <c:v>4118</c:v>
                </c:pt>
                <c:pt idx="4052">
                  <c:v>4119</c:v>
                </c:pt>
                <c:pt idx="4053">
                  <c:v>4120</c:v>
                </c:pt>
                <c:pt idx="4054">
                  <c:v>4121</c:v>
                </c:pt>
                <c:pt idx="4055">
                  <c:v>4122</c:v>
                </c:pt>
                <c:pt idx="4056">
                  <c:v>4126</c:v>
                </c:pt>
                <c:pt idx="4057">
                  <c:v>4128</c:v>
                </c:pt>
                <c:pt idx="4058">
                  <c:v>4129</c:v>
                </c:pt>
                <c:pt idx="4059">
                  <c:v>4130</c:v>
                </c:pt>
                <c:pt idx="4060">
                  <c:v>4132</c:v>
                </c:pt>
                <c:pt idx="4061">
                  <c:v>4133</c:v>
                </c:pt>
                <c:pt idx="4062">
                  <c:v>4135</c:v>
                </c:pt>
                <c:pt idx="4063">
                  <c:v>4137</c:v>
                </c:pt>
                <c:pt idx="4064">
                  <c:v>4138</c:v>
                </c:pt>
                <c:pt idx="4065">
                  <c:v>4142</c:v>
                </c:pt>
                <c:pt idx="4066">
                  <c:v>4144</c:v>
                </c:pt>
                <c:pt idx="4067">
                  <c:v>4145</c:v>
                </c:pt>
                <c:pt idx="4068">
                  <c:v>4146</c:v>
                </c:pt>
                <c:pt idx="4069">
                  <c:v>4147</c:v>
                </c:pt>
                <c:pt idx="4070">
                  <c:v>4148</c:v>
                </c:pt>
                <c:pt idx="4071">
                  <c:v>4149</c:v>
                </c:pt>
                <c:pt idx="4072">
                  <c:v>4151</c:v>
                </c:pt>
                <c:pt idx="4073">
                  <c:v>4152</c:v>
                </c:pt>
                <c:pt idx="4074">
                  <c:v>4154</c:v>
                </c:pt>
                <c:pt idx="4075">
                  <c:v>4156</c:v>
                </c:pt>
                <c:pt idx="4076">
                  <c:v>4159</c:v>
                </c:pt>
                <c:pt idx="4077">
                  <c:v>4162</c:v>
                </c:pt>
                <c:pt idx="4078">
                  <c:v>4163</c:v>
                </c:pt>
                <c:pt idx="4079">
                  <c:v>4164</c:v>
                </c:pt>
                <c:pt idx="4080">
                  <c:v>4166</c:v>
                </c:pt>
                <c:pt idx="4081">
                  <c:v>4167</c:v>
                </c:pt>
                <c:pt idx="4082">
                  <c:v>4168</c:v>
                </c:pt>
                <c:pt idx="4083">
                  <c:v>4169</c:v>
                </c:pt>
                <c:pt idx="4084">
                  <c:v>4170</c:v>
                </c:pt>
                <c:pt idx="4085">
                  <c:v>4171</c:v>
                </c:pt>
                <c:pt idx="4086">
                  <c:v>4175</c:v>
                </c:pt>
                <c:pt idx="4087">
                  <c:v>4176</c:v>
                </c:pt>
                <c:pt idx="4088">
                  <c:v>4177</c:v>
                </c:pt>
                <c:pt idx="4089">
                  <c:v>4178</c:v>
                </c:pt>
                <c:pt idx="4090">
                  <c:v>4179</c:v>
                </c:pt>
                <c:pt idx="4091">
                  <c:v>4180</c:v>
                </c:pt>
                <c:pt idx="4092">
                  <c:v>4181</c:v>
                </c:pt>
                <c:pt idx="4093">
                  <c:v>4183</c:v>
                </c:pt>
                <c:pt idx="4094">
                  <c:v>4184</c:v>
                </c:pt>
                <c:pt idx="4095">
                  <c:v>4185</c:v>
                </c:pt>
                <c:pt idx="4096">
                  <c:v>4186</c:v>
                </c:pt>
                <c:pt idx="4097">
                  <c:v>4187</c:v>
                </c:pt>
                <c:pt idx="4098">
                  <c:v>4189</c:v>
                </c:pt>
                <c:pt idx="4099">
                  <c:v>4190</c:v>
                </c:pt>
                <c:pt idx="4100">
                  <c:v>4191</c:v>
                </c:pt>
                <c:pt idx="4101">
                  <c:v>4192</c:v>
                </c:pt>
                <c:pt idx="4102">
                  <c:v>4193</c:v>
                </c:pt>
                <c:pt idx="4103">
                  <c:v>4195</c:v>
                </c:pt>
                <c:pt idx="4104">
                  <c:v>4196</c:v>
                </c:pt>
                <c:pt idx="4105">
                  <c:v>4197</c:v>
                </c:pt>
                <c:pt idx="4106">
                  <c:v>4198</c:v>
                </c:pt>
                <c:pt idx="4107">
                  <c:v>4199</c:v>
                </c:pt>
                <c:pt idx="4108">
                  <c:v>4200</c:v>
                </c:pt>
                <c:pt idx="4109">
                  <c:v>4201</c:v>
                </c:pt>
                <c:pt idx="4110">
                  <c:v>4202</c:v>
                </c:pt>
                <c:pt idx="4111">
                  <c:v>4203</c:v>
                </c:pt>
                <c:pt idx="4112">
                  <c:v>4204</c:v>
                </c:pt>
                <c:pt idx="4113">
                  <c:v>4206</c:v>
                </c:pt>
                <c:pt idx="4114">
                  <c:v>4207</c:v>
                </c:pt>
                <c:pt idx="4115">
                  <c:v>4208</c:v>
                </c:pt>
                <c:pt idx="4116">
                  <c:v>4210</c:v>
                </c:pt>
                <c:pt idx="4117">
                  <c:v>4212</c:v>
                </c:pt>
                <c:pt idx="4118">
                  <c:v>4213</c:v>
                </c:pt>
                <c:pt idx="4119">
                  <c:v>4214</c:v>
                </c:pt>
                <c:pt idx="4120">
                  <c:v>4215</c:v>
                </c:pt>
                <c:pt idx="4121">
                  <c:v>4218</c:v>
                </c:pt>
                <c:pt idx="4122">
                  <c:v>4219</c:v>
                </c:pt>
                <c:pt idx="4123">
                  <c:v>4220</c:v>
                </c:pt>
                <c:pt idx="4124">
                  <c:v>4224</c:v>
                </c:pt>
                <c:pt idx="4125">
                  <c:v>4226</c:v>
                </c:pt>
                <c:pt idx="4126">
                  <c:v>4227</c:v>
                </c:pt>
                <c:pt idx="4127">
                  <c:v>4228</c:v>
                </c:pt>
                <c:pt idx="4128">
                  <c:v>4229</c:v>
                </c:pt>
                <c:pt idx="4129">
                  <c:v>4230</c:v>
                </c:pt>
                <c:pt idx="4130">
                  <c:v>4231</c:v>
                </c:pt>
                <c:pt idx="4131">
                  <c:v>4232</c:v>
                </c:pt>
                <c:pt idx="4132">
                  <c:v>4235</c:v>
                </c:pt>
                <c:pt idx="4133">
                  <c:v>4237</c:v>
                </c:pt>
                <c:pt idx="4134">
                  <c:v>4239</c:v>
                </c:pt>
                <c:pt idx="4135">
                  <c:v>4240</c:v>
                </c:pt>
                <c:pt idx="4136">
                  <c:v>4242</c:v>
                </c:pt>
                <c:pt idx="4137">
                  <c:v>4243</c:v>
                </c:pt>
                <c:pt idx="4138">
                  <c:v>4244</c:v>
                </c:pt>
                <c:pt idx="4139">
                  <c:v>4245</c:v>
                </c:pt>
                <c:pt idx="4140">
                  <c:v>4246</c:v>
                </c:pt>
                <c:pt idx="4141">
                  <c:v>4247</c:v>
                </c:pt>
                <c:pt idx="4142">
                  <c:v>4249</c:v>
                </c:pt>
                <c:pt idx="4143">
                  <c:v>4250</c:v>
                </c:pt>
                <c:pt idx="4144">
                  <c:v>4253</c:v>
                </c:pt>
                <c:pt idx="4145">
                  <c:v>4254</c:v>
                </c:pt>
                <c:pt idx="4146">
                  <c:v>4255</c:v>
                </c:pt>
                <c:pt idx="4147">
                  <c:v>4256</c:v>
                </c:pt>
                <c:pt idx="4148">
                  <c:v>4257</c:v>
                </c:pt>
                <c:pt idx="4149">
                  <c:v>4261</c:v>
                </c:pt>
                <c:pt idx="4150">
                  <c:v>4262</c:v>
                </c:pt>
                <c:pt idx="4151">
                  <c:v>4263</c:v>
                </c:pt>
                <c:pt idx="4152">
                  <c:v>4264</c:v>
                </c:pt>
                <c:pt idx="4153">
                  <c:v>4265</c:v>
                </c:pt>
                <c:pt idx="4154">
                  <c:v>4266</c:v>
                </c:pt>
                <c:pt idx="4155">
                  <c:v>4267</c:v>
                </c:pt>
                <c:pt idx="4156">
                  <c:v>4268</c:v>
                </c:pt>
                <c:pt idx="4157">
                  <c:v>4269</c:v>
                </c:pt>
                <c:pt idx="4158">
                  <c:v>4270</c:v>
                </c:pt>
                <c:pt idx="4159">
                  <c:v>4271</c:v>
                </c:pt>
                <c:pt idx="4160">
                  <c:v>4272</c:v>
                </c:pt>
                <c:pt idx="4161">
                  <c:v>4273</c:v>
                </c:pt>
                <c:pt idx="4162">
                  <c:v>4275</c:v>
                </c:pt>
                <c:pt idx="4163">
                  <c:v>4276</c:v>
                </c:pt>
                <c:pt idx="4164">
                  <c:v>4277</c:v>
                </c:pt>
                <c:pt idx="4165">
                  <c:v>4278</c:v>
                </c:pt>
                <c:pt idx="4166">
                  <c:v>4279</c:v>
                </c:pt>
                <c:pt idx="4167">
                  <c:v>4281</c:v>
                </c:pt>
                <c:pt idx="4168">
                  <c:v>4282</c:v>
                </c:pt>
                <c:pt idx="4169">
                  <c:v>4283</c:v>
                </c:pt>
                <c:pt idx="4170">
                  <c:v>4284</c:v>
                </c:pt>
                <c:pt idx="4171">
                  <c:v>4285</c:v>
                </c:pt>
                <c:pt idx="4172">
                  <c:v>4286</c:v>
                </c:pt>
                <c:pt idx="4173">
                  <c:v>4288</c:v>
                </c:pt>
                <c:pt idx="4174">
                  <c:v>4289</c:v>
                </c:pt>
                <c:pt idx="4175">
                  <c:v>4290</c:v>
                </c:pt>
                <c:pt idx="4176">
                  <c:v>4292</c:v>
                </c:pt>
                <c:pt idx="4177">
                  <c:v>4293</c:v>
                </c:pt>
                <c:pt idx="4178">
                  <c:v>4295</c:v>
                </c:pt>
                <c:pt idx="4179">
                  <c:v>4297</c:v>
                </c:pt>
                <c:pt idx="4180">
                  <c:v>4298</c:v>
                </c:pt>
                <c:pt idx="4181">
                  <c:v>4299</c:v>
                </c:pt>
                <c:pt idx="4182">
                  <c:v>4300</c:v>
                </c:pt>
                <c:pt idx="4183">
                  <c:v>4301</c:v>
                </c:pt>
                <c:pt idx="4184">
                  <c:v>4302</c:v>
                </c:pt>
                <c:pt idx="4185">
                  <c:v>4303</c:v>
                </c:pt>
                <c:pt idx="4186">
                  <c:v>4304</c:v>
                </c:pt>
                <c:pt idx="4187">
                  <c:v>4305</c:v>
                </c:pt>
                <c:pt idx="4188">
                  <c:v>4307</c:v>
                </c:pt>
                <c:pt idx="4189">
                  <c:v>4308</c:v>
                </c:pt>
                <c:pt idx="4190">
                  <c:v>4309</c:v>
                </c:pt>
                <c:pt idx="4191">
                  <c:v>4313</c:v>
                </c:pt>
                <c:pt idx="4192">
                  <c:v>4314</c:v>
                </c:pt>
                <c:pt idx="4193">
                  <c:v>4315</c:v>
                </c:pt>
                <c:pt idx="4194">
                  <c:v>4316</c:v>
                </c:pt>
                <c:pt idx="4195">
                  <c:v>4317</c:v>
                </c:pt>
                <c:pt idx="4196">
                  <c:v>4318</c:v>
                </c:pt>
                <c:pt idx="4197">
                  <c:v>4319</c:v>
                </c:pt>
                <c:pt idx="4198">
                  <c:v>4320</c:v>
                </c:pt>
                <c:pt idx="4199">
                  <c:v>4321</c:v>
                </c:pt>
                <c:pt idx="4200">
                  <c:v>4322</c:v>
                </c:pt>
                <c:pt idx="4201">
                  <c:v>4323</c:v>
                </c:pt>
                <c:pt idx="4202">
                  <c:v>4324</c:v>
                </c:pt>
                <c:pt idx="4203">
                  <c:v>4325</c:v>
                </c:pt>
                <c:pt idx="4204">
                  <c:v>4327</c:v>
                </c:pt>
                <c:pt idx="4205">
                  <c:v>4328</c:v>
                </c:pt>
                <c:pt idx="4206">
                  <c:v>4330</c:v>
                </c:pt>
                <c:pt idx="4207">
                  <c:v>4332</c:v>
                </c:pt>
                <c:pt idx="4208">
                  <c:v>4333</c:v>
                </c:pt>
                <c:pt idx="4209">
                  <c:v>4334</c:v>
                </c:pt>
                <c:pt idx="4210">
                  <c:v>4335</c:v>
                </c:pt>
                <c:pt idx="4211">
                  <c:v>4336</c:v>
                </c:pt>
                <c:pt idx="4212">
                  <c:v>4338</c:v>
                </c:pt>
                <c:pt idx="4213">
                  <c:v>4341</c:v>
                </c:pt>
                <c:pt idx="4214">
                  <c:v>4345</c:v>
                </c:pt>
                <c:pt idx="4215">
                  <c:v>4346</c:v>
                </c:pt>
                <c:pt idx="4216">
                  <c:v>4347</c:v>
                </c:pt>
                <c:pt idx="4217">
                  <c:v>4348</c:v>
                </c:pt>
                <c:pt idx="4218">
                  <c:v>4349</c:v>
                </c:pt>
                <c:pt idx="4219">
                  <c:v>4351</c:v>
                </c:pt>
                <c:pt idx="4220">
                  <c:v>4352</c:v>
                </c:pt>
                <c:pt idx="4221">
                  <c:v>4353</c:v>
                </c:pt>
                <c:pt idx="4222">
                  <c:v>4354</c:v>
                </c:pt>
                <c:pt idx="4223">
                  <c:v>4355</c:v>
                </c:pt>
                <c:pt idx="4224">
                  <c:v>4357</c:v>
                </c:pt>
                <c:pt idx="4225">
                  <c:v>4359</c:v>
                </c:pt>
                <c:pt idx="4226">
                  <c:v>4360</c:v>
                </c:pt>
                <c:pt idx="4227">
                  <c:v>4362</c:v>
                </c:pt>
                <c:pt idx="4228">
                  <c:v>4364</c:v>
                </c:pt>
                <c:pt idx="4229">
                  <c:v>4365</c:v>
                </c:pt>
                <c:pt idx="4230">
                  <c:v>4369</c:v>
                </c:pt>
                <c:pt idx="4231">
                  <c:v>4373</c:v>
                </c:pt>
                <c:pt idx="4232">
                  <c:v>4374</c:v>
                </c:pt>
                <c:pt idx="4233">
                  <c:v>4376</c:v>
                </c:pt>
                <c:pt idx="4234">
                  <c:v>4377</c:v>
                </c:pt>
                <c:pt idx="4235">
                  <c:v>4378</c:v>
                </c:pt>
                <c:pt idx="4236">
                  <c:v>4379</c:v>
                </c:pt>
                <c:pt idx="4237">
                  <c:v>4380</c:v>
                </c:pt>
                <c:pt idx="4238">
                  <c:v>4381</c:v>
                </c:pt>
                <c:pt idx="4239">
                  <c:v>4384</c:v>
                </c:pt>
                <c:pt idx="4240">
                  <c:v>4386</c:v>
                </c:pt>
                <c:pt idx="4241">
                  <c:v>4387</c:v>
                </c:pt>
                <c:pt idx="4242">
                  <c:v>4389</c:v>
                </c:pt>
                <c:pt idx="4243">
                  <c:v>4390</c:v>
                </c:pt>
                <c:pt idx="4244">
                  <c:v>4391</c:v>
                </c:pt>
                <c:pt idx="4245">
                  <c:v>4392</c:v>
                </c:pt>
                <c:pt idx="4246">
                  <c:v>4393</c:v>
                </c:pt>
                <c:pt idx="4247">
                  <c:v>4394</c:v>
                </c:pt>
                <c:pt idx="4248">
                  <c:v>4395</c:v>
                </c:pt>
                <c:pt idx="4249">
                  <c:v>4396</c:v>
                </c:pt>
                <c:pt idx="4250">
                  <c:v>4397</c:v>
                </c:pt>
                <c:pt idx="4251">
                  <c:v>4398</c:v>
                </c:pt>
                <c:pt idx="4252">
                  <c:v>4399</c:v>
                </c:pt>
                <c:pt idx="4253">
                  <c:v>4400</c:v>
                </c:pt>
                <c:pt idx="4254">
                  <c:v>4401</c:v>
                </c:pt>
                <c:pt idx="4255">
                  <c:v>4402</c:v>
                </c:pt>
                <c:pt idx="4256">
                  <c:v>4405</c:v>
                </c:pt>
                <c:pt idx="4257">
                  <c:v>4406</c:v>
                </c:pt>
                <c:pt idx="4258">
                  <c:v>4407</c:v>
                </c:pt>
                <c:pt idx="4259">
                  <c:v>4410</c:v>
                </c:pt>
                <c:pt idx="4260">
                  <c:v>4411</c:v>
                </c:pt>
                <c:pt idx="4261">
                  <c:v>4412</c:v>
                </c:pt>
                <c:pt idx="4262">
                  <c:v>4413</c:v>
                </c:pt>
                <c:pt idx="4263">
                  <c:v>4415</c:v>
                </c:pt>
                <c:pt idx="4264">
                  <c:v>4419</c:v>
                </c:pt>
                <c:pt idx="4265">
                  <c:v>4422</c:v>
                </c:pt>
                <c:pt idx="4266">
                  <c:v>4423</c:v>
                </c:pt>
                <c:pt idx="4267">
                  <c:v>4424</c:v>
                </c:pt>
                <c:pt idx="4268">
                  <c:v>4425</c:v>
                </c:pt>
                <c:pt idx="4269">
                  <c:v>4426</c:v>
                </c:pt>
                <c:pt idx="4270">
                  <c:v>4427</c:v>
                </c:pt>
                <c:pt idx="4271">
                  <c:v>4428</c:v>
                </c:pt>
                <c:pt idx="4272">
                  <c:v>4430</c:v>
                </c:pt>
                <c:pt idx="4273">
                  <c:v>4431</c:v>
                </c:pt>
                <c:pt idx="4274">
                  <c:v>4432</c:v>
                </c:pt>
                <c:pt idx="4275">
                  <c:v>4434</c:v>
                </c:pt>
                <c:pt idx="4276">
                  <c:v>4435</c:v>
                </c:pt>
                <c:pt idx="4277">
                  <c:v>4436</c:v>
                </c:pt>
                <c:pt idx="4278">
                  <c:v>4437</c:v>
                </c:pt>
                <c:pt idx="4279">
                  <c:v>4438</c:v>
                </c:pt>
                <c:pt idx="4280">
                  <c:v>4440</c:v>
                </c:pt>
                <c:pt idx="4281">
                  <c:v>4442</c:v>
                </c:pt>
                <c:pt idx="4282">
                  <c:v>4443</c:v>
                </c:pt>
                <c:pt idx="4283">
                  <c:v>4444</c:v>
                </c:pt>
                <c:pt idx="4284">
                  <c:v>4447</c:v>
                </c:pt>
                <c:pt idx="4285">
                  <c:v>4448</c:v>
                </c:pt>
                <c:pt idx="4286">
                  <c:v>4449</c:v>
                </c:pt>
                <c:pt idx="4287">
                  <c:v>4450</c:v>
                </c:pt>
                <c:pt idx="4288">
                  <c:v>4452</c:v>
                </c:pt>
                <c:pt idx="4289">
                  <c:v>4454</c:v>
                </c:pt>
                <c:pt idx="4290">
                  <c:v>4456</c:v>
                </c:pt>
                <c:pt idx="4291">
                  <c:v>4459</c:v>
                </c:pt>
                <c:pt idx="4292">
                  <c:v>4460</c:v>
                </c:pt>
                <c:pt idx="4293">
                  <c:v>4461</c:v>
                </c:pt>
                <c:pt idx="4294">
                  <c:v>4463</c:v>
                </c:pt>
                <c:pt idx="4295">
                  <c:v>4464</c:v>
                </c:pt>
                <c:pt idx="4296">
                  <c:v>4465</c:v>
                </c:pt>
                <c:pt idx="4297">
                  <c:v>4466</c:v>
                </c:pt>
                <c:pt idx="4298">
                  <c:v>4468</c:v>
                </c:pt>
                <c:pt idx="4299">
                  <c:v>4469</c:v>
                </c:pt>
                <c:pt idx="4300">
                  <c:v>4470</c:v>
                </c:pt>
                <c:pt idx="4301">
                  <c:v>4471</c:v>
                </c:pt>
                <c:pt idx="4302">
                  <c:v>4472</c:v>
                </c:pt>
                <c:pt idx="4303">
                  <c:v>4475</c:v>
                </c:pt>
                <c:pt idx="4304">
                  <c:v>4476</c:v>
                </c:pt>
                <c:pt idx="4305">
                  <c:v>4478</c:v>
                </c:pt>
                <c:pt idx="4306">
                  <c:v>4479</c:v>
                </c:pt>
                <c:pt idx="4307">
                  <c:v>4480</c:v>
                </c:pt>
                <c:pt idx="4308">
                  <c:v>4481</c:v>
                </c:pt>
                <c:pt idx="4309">
                  <c:v>4482</c:v>
                </c:pt>
                <c:pt idx="4310">
                  <c:v>4487</c:v>
                </c:pt>
                <c:pt idx="4311">
                  <c:v>4490</c:v>
                </c:pt>
                <c:pt idx="4312">
                  <c:v>4493</c:v>
                </c:pt>
                <c:pt idx="4313">
                  <c:v>4497</c:v>
                </c:pt>
                <c:pt idx="4314">
                  <c:v>4498</c:v>
                </c:pt>
                <c:pt idx="4315">
                  <c:v>4499</c:v>
                </c:pt>
                <c:pt idx="4316">
                  <c:v>4504</c:v>
                </c:pt>
                <c:pt idx="4317">
                  <c:v>4505</c:v>
                </c:pt>
                <c:pt idx="4318">
                  <c:v>4508</c:v>
                </c:pt>
                <c:pt idx="4319">
                  <c:v>4509</c:v>
                </c:pt>
                <c:pt idx="4320">
                  <c:v>4510</c:v>
                </c:pt>
                <c:pt idx="4321">
                  <c:v>4511</c:v>
                </c:pt>
                <c:pt idx="4322">
                  <c:v>4512</c:v>
                </c:pt>
                <c:pt idx="4323">
                  <c:v>4513</c:v>
                </c:pt>
                <c:pt idx="4324">
                  <c:v>4514</c:v>
                </c:pt>
                <c:pt idx="4325">
                  <c:v>4516</c:v>
                </c:pt>
                <c:pt idx="4326">
                  <c:v>4518</c:v>
                </c:pt>
                <c:pt idx="4327">
                  <c:v>4519</c:v>
                </c:pt>
                <c:pt idx="4328">
                  <c:v>4520</c:v>
                </c:pt>
                <c:pt idx="4329">
                  <c:v>4521</c:v>
                </c:pt>
                <c:pt idx="4330">
                  <c:v>4522</c:v>
                </c:pt>
                <c:pt idx="4331">
                  <c:v>4524</c:v>
                </c:pt>
                <c:pt idx="4332">
                  <c:v>4527</c:v>
                </c:pt>
                <c:pt idx="4333">
                  <c:v>4528</c:v>
                </c:pt>
                <c:pt idx="4334">
                  <c:v>4529</c:v>
                </c:pt>
                <c:pt idx="4335">
                  <c:v>4530</c:v>
                </c:pt>
                <c:pt idx="4336">
                  <c:v>4531</c:v>
                </c:pt>
                <c:pt idx="4337">
                  <c:v>4533</c:v>
                </c:pt>
                <c:pt idx="4338">
                  <c:v>4534</c:v>
                </c:pt>
                <c:pt idx="4339">
                  <c:v>4536</c:v>
                </c:pt>
                <c:pt idx="4340">
                  <c:v>4537</c:v>
                </c:pt>
                <c:pt idx="4341">
                  <c:v>4538</c:v>
                </c:pt>
                <c:pt idx="4342">
                  <c:v>4539</c:v>
                </c:pt>
                <c:pt idx="4343">
                  <c:v>4543</c:v>
                </c:pt>
                <c:pt idx="4344">
                  <c:v>4545</c:v>
                </c:pt>
                <c:pt idx="4345">
                  <c:v>4546</c:v>
                </c:pt>
                <c:pt idx="4346">
                  <c:v>4549</c:v>
                </c:pt>
                <c:pt idx="4347">
                  <c:v>4551</c:v>
                </c:pt>
                <c:pt idx="4348">
                  <c:v>4553</c:v>
                </c:pt>
                <c:pt idx="4349">
                  <c:v>4556</c:v>
                </c:pt>
                <c:pt idx="4350">
                  <c:v>4558</c:v>
                </c:pt>
                <c:pt idx="4351">
                  <c:v>4559</c:v>
                </c:pt>
                <c:pt idx="4352">
                  <c:v>4560</c:v>
                </c:pt>
                <c:pt idx="4353">
                  <c:v>4563</c:v>
                </c:pt>
                <c:pt idx="4354">
                  <c:v>4564</c:v>
                </c:pt>
                <c:pt idx="4355">
                  <c:v>4565</c:v>
                </c:pt>
                <c:pt idx="4356">
                  <c:v>4568</c:v>
                </c:pt>
                <c:pt idx="4357">
                  <c:v>4569</c:v>
                </c:pt>
                <c:pt idx="4358">
                  <c:v>4571</c:v>
                </c:pt>
                <c:pt idx="4359">
                  <c:v>4572</c:v>
                </c:pt>
                <c:pt idx="4360">
                  <c:v>4573</c:v>
                </c:pt>
                <c:pt idx="4361">
                  <c:v>4575</c:v>
                </c:pt>
                <c:pt idx="4362">
                  <c:v>4576</c:v>
                </c:pt>
                <c:pt idx="4363">
                  <c:v>4578</c:v>
                </c:pt>
                <c:pt idx="4364">
                  <c:v>4579</c:v>
                </c:pt>
                <c:pt idx="4365">
                  <c:v>4580</c:v>
                </c:pt>
                <c:pt idx="4366">
                  <c:v>4581</c:v>
                </c:pt>
                <c:pt idx="4367">
                  <c:v>4582</c:v>
                </c:pt>
                <c:pt idx="4368">
                  <c:v>4583</c:v>
                </c:pt>
                <c:pt idx="4369">
                  <c:v>4585</c:v>
                </c:pt>
                <c:pt idx="4370">
                  <c:v>4586</c:v>
                </c:pt>
                <c:pt idx="4371">
                  <c:v>4587</c:v>
                </c:pt>
                <c:pt idx="4372">
                  <c:v>4588</c:v>
                </c:pt>
                <c:pt idx="4373">
                  <c:v>4589</c:v>
                </c:pt>
                <c:pt idx="4374">
                  <c:v>4591</c:v>
                </c:pt>
                <c:pt idx="4375">
                  <c:v>4594</c:v>
                </c:pt>
                <c:pt idx="4376">
                  <c:v>4595</c:v>
                </c:pt>
                <c:pt idx="4377">
                  <c:v>4596</c:v>
                </c:pt>
                <c:pt idx="4378">
                  <c:v>4598</c:v>
                </c:pt>
                <c:pt idx="4379">
                  <c:v>4599</c:v>
                </c:pt>
                <c:pt idx="4380">
                  <c:v>4600</c:v>
                </c:pt>
                <c:pt idx="4381">
                  <c:v>4601</c:v>
                </c:pt>
                <c:pt idx="4382">
                  <c:v>4602</c:v>
                </c:pt>
                <c:pt idx="4383">
                  <c:v>4603</c:v>
                </c:pt>
                <c:pt idx="4384">
                  <c:v>4604</c:v>
                </c:pt>
                <c:pt idx="4385">
                  <c:v>4606</c:v>
                </c:pt>
                <c:pt idx="4386">
                  <c:v>4607</c:v>
                </c:pt>
                <c:pt idx="4387">
                  <c:v>4609</c:v>
                </c:pt>
                <c:pt idx="4388">
                  <c:v>4612</c:v>
                </c:pt>
                <c:pt idx="4389">
                  <c:v>4613</c:v>
                </c:pt>
                <c:pt idx="4390">
                  <c:v>4615</c:v>
                </c:pt>
                <c:pt idx="4391">
                  <c:v>4616</c:v>
                </c:pt>
                <c:pt idx="4392">
                  <c:v>4619</c:v>
                </c:pt>
                <c:pt idx="4393">
                  <c:v>4620</c:v>
                </c:pt>
                <c:pt idx="4394">
                  <c:v>4624</c:v>
                </c:pt>
                <c:pt idx="4395">
                  <c:v>4625</c:v>
                </c:pt>
                <c:pt idx="4396">
                  <c:v>4628</c:v>
                </c:pt>
                <c:pt idx="4397">
                  <c:v>4631</c:v>
                </c:pt>
                <c:pt idx="4398">
                  <c:v>4632</c:v>
                </c:pt>
                <c:pt idx="4399">
                  <c:v>4634</c:v>
                </c:pt>
                <c:pt idx="4400">
                  <c:v>4635</c:v>
                </c:pt>
                <c:pt idx="4401">
                  <c:v>4636</c:v>
                </c:pt>
                <c:pt idx="4402">
                  <c:v>4638</c:v>
                </c:pt>
                <c:pt idx="4403">
                  <c:v>4639</c:v>
                </c:pt>
                <c:pt idx="4404">
                  <c:v>4640</c:v>
                </c:pt>
                <c:pt idx="4405">
                  <c:v>4641</c:v>
                </c:pt>
                <c:pt idx="4406">
                  <c:v>4642</c:v>
                </c:pt>
                <c:pt idx="4407">
                  <c:v>4645</c:v>
                </c:pt>
                <c:pt idx="4408">
                  <c:v>4647</c:v>
                </c:pt>
                <c:pt idx="4409">
                  <c:v>4648</c:v>
                </c:pt>
                <c:pt idx="4410">
                  <c:v>4650</c:v>
                </c:pt>
                <c:pt idx="4411">
                  <c:v>4652</c:v>
                </c:pt>
                <c:pt idx="4412">
                  <c:v>4653</c:v>
                </c:pt>
                <c:pt idx="4413">
                  <c:v>4654</c:v>
                </c:pt>
                <c:pt idx="4414">
                  <c:v>4656</c:v>
                </c:pt>
                <c:pt idx="4415">
                  <c:v>4657</c:v>
                </c:pt>
                <c:pt idx="4416">
                  <c:v>4658</c:v>
                </c:pt>
                <c:pt idx="4417">
                  <c:v>4659</c:v>
                </c:pt>
                <c:pt idx="4418">
                  <c:v>4660</c:v>
                </c:pt>
                <c:pt idx="4419">
                  <c:v>4661</c:v>
                </c:pt>
                <c:pt idx="4420">
                  <c:v>4662</c:v>
                </c:pt>
                <c:pt idx="4421">
                  <c:v>4663</c:v>
                </c:pt>
                <c:pt idx="4422">
                  <c:v>4665</c:v>
                </c:pt>
                <c:pt idx="4423">
                  <c:v>4666</c:v>
                </c:pt>
                <c:pt idx="4424">
                  <c:v>4667</c:v>
                </c:pt>
                <c:pt idx="4425">
                  <c:v>4668</c:v>
                </c:pt>
                <c:pt idx="4426">
                  <c:v>4672</c:v>
                </c:pt>
                <c:pt idx="4427">
                  <c:v>4673</c:v>
                </c:pt>
                <c:pt idx="4428">
                  <c:v>4675</c:v>
                </c:pt>
                <c:pt idx="4429">
                  <c:v>4678</c:v>
                </c:pt>
                <c:pt idx="4430">
                  <c:v>4679</c:v>
                </c:pt>
                <c:pt idx="4431">
                  <c:v>4680</c:v>
                </c:pt>
                <c:pt idx="4432">
                  <c:v>4681</c:v>
                </c:pt>
                <c:pt idx="4433">
                  <c:v>4682</c:v>
                </c:pt>
                <c:pt idx="4434">
                  <c:v>4683</c:v>
                </c:pt>
                <c:pt idx="4435">
                  <c:v>4684</c:v>
                </c:pt>
                <c:pt idx="4436">
                  <c:v>4687</c:v>
                </c:pt>
                <c:pt idx="4437">
                  <c:v>4690</c:v>
                </c:pt>
                <c:pt idx="4438">
                  <c:v>4692</c:v>
                </c:pt>
                <c:pt idx="4439">
                  <c:v>4693</c:v>
                </c:pt>
                <c:pt idx="4440">
                  <c:v>4697</c:v>
                </c:pt>
                <c:pt idx="4441">
                  <c:v>4698</c:v>
                </c:pt>
                <c:pt idx="4442">
                  <c:v>4700</c:v>
                </c:pt>
                <c:pt idx="4443">
                  <c:v>4703</c:v>
                </c:pt>
                <c:pt idx="4444">
                  <c:v>4705</c:v>
                </c:pt>
                <c:pt idx="4445">
                  <c:v>4706</c:v>
                </c:pt>
                <c:pt idx="4446">
                  <c:v>4709</c:v>
                </c:pt>
                <c:pt idx="4447">
                  <c:v>4710</c:v>
                </c:pt>
                <c:pt idx="4448">
                  <c:v>4711</c:v>
                </c:pt>
                <c:pt idx="4449">
                  <c:v>4712</c:v>
                </c:pt>
                <c:pt idx="4450">
                  <c:v>4713</c:v>
                </c:pt>
                <c:pt idx="4451">
                  <c:v>4719</c:v>
                </c:pt>
                <c:pt idx="4452">
                  <c:v>4720</c:v>
                </c:pt>
                <c:pt idx="4453">
                  <c:v>4721</c:v>
                </c:pt>
                <c:pt idx="4454">
                  <c:v>4722</c:v>
                </c:pt>
                <c:pt idx="4455">
                  <c:v>4727</c:v>
                </c:pt>
                <c:pt idx="4456">
                  <c:v>4728</c:v>
                </c:pt>
                <c:pt idx="4457">
                  <c:v>4729</c:v>
                </c:pt>
                <c:pt idx="4458">
                  <c:v>4731</c:v>
                </c:pt>
                <c:pt idx="4459">
                  <c:v>4733</c:v>
                </c:pt>
                <c:pt idx="4460">
                  <c:v>4734</c:v>
                </c:pt>
                <c:pt idx="4461">
                  <c:v>4735</c:v>
                </c:pt>
                <c:pt idx="4462">
                  <c:v>4737</c:v>
                </c:pt>
                <c:pt idx="4463">
                  <c:v>4739</c:v>
                </c:pt>
                <c:pt idx="4464">
                  <c:v>4741</c:v>
                </c:pt>
                <c:pt idx="4465">
                  <c:v>4745</c:v>
                </c:pt>
                <c:pt idx="4466">
                  <c:v>4746</c:v>
                </c:pt>
                <c:pt idx="4467">
                  <c:v>4749</c:v>
                </c:pt>
                <c:pt idx="4468">
                  <c:v>4750</c:v>
                </c:pt>
                <c:pt idx="4469">
                  <c:v>4752</c:v>
                </c:pt>
                <c:pt idx="4470">
                  <c:v>4753</c:v>
                </c:pt>
                <c:pt idx="4471">
                  <c:v>4756</c:v>
                </c:pt>
                <c:pt idx="4472">
                  <c:v>4757</c:v>
                </c:pt>
                <c:pt idx="4473">
                  <c:v>4758</c:v>
                </c:pt>
                <c:pt idx="4474">
                  <c:v>4760</c:v>
                </c:pt>
                <c:pt idx="4475">
                  <c:v>4761</c:v>
                </c:pt>
                <c:pt idx="4476">
                  <c:v>4765</c:v>
                </c:pt>
                <c:pt idx="4477">
                  <c:v>4766</c:v>
                </c:pt>
                <c:pt idx="4478">
                  <c:v>4767</c:v>
                </c:pt>
                <c:pt idx="4479">
                  <c:v>4768</c:v>
                </c:pt>
                <c:pt idx="4480">
                  <c:v>4769</c:v>
                </c:pt>
                <c:pt idx="4481">
                  <c:v>4773</c:v>
                </c:pt>
                <c:pt idx="4482">
                  <c:v>4775</c:v>
                </c:pt>
                <c:pt idx="4483">
                  <c:v>4778</c:v>
                </c:pt>
                <c:pt idx="4484">
                  <c:v>4779</c:v>
                </c:pt>
                <c:pt idx="4485">
                  <c:v>4781</c:v>
                </c:pt>
                <c:pt idx="4486">
                  <c:v>4783</c:v>
                </c:pt>
                <c:pt idx="4487">
                  <c:v>4784</c:v>
                </c:pt>
                <c:pt idx="4488">
                  <c:v>4785</c:v>
                </c:pt>
                <c:pt idx="4489">
                  <c:v>4788</c:v>
                </c:pt>
                <c:pt idx="4490">
                  <c:v>4789</c:v>
                </c:pt>
                <c:pt idx="4491">
                  <c:v>4790</c:v>
                </c:pt>
                <c:pt idx="4492">
                  <c:v>4792</c:v>
                </c:pt>
                <c:pt idx="4493">
                  <c:v>4795</c:v>
                </c:pt>
                <c:pt idx="4494">
                  <c:v>4798</c:v>
                </c:pt>
                <c:pt idx="4495">
                  <c:v>4801</c:v>
                </c:pt>
                <c:pt idx="4496">
                  <c:v>4802</c:v>
                </c:pt>
                <c:pt idx="4497">
                  <c:v>4803</c:v>
                </c:pt>
                <c:pt idx="4498">
                  <c:v>4806</c:v>
                </c:pt>
                <c:pt idx="4499">
                  <c:v>4807</c:v>
                </c:pt>
                <c:pt idx="4500">
                  <c:v>4809</c:v>
                </c:pt>
                <c:pt idx="4501">
                  <c:v>4810</c:v>
                </c:pt>
                <c:pt idx="4502">
                  <c:v>4811</c:v>
                </c:pt>
                <c:pt idx="4503">
                  <c:v>4812</c:v>
                </c:pt>
                <c:pt idx="4504">
                  <c:v>4814</c:v>
                </c:pt>
                <c:pt idx="4505">
                  <c:v>4815</c:v>
                </c:pt>
                <c:pt idx="4506">
                  <c:v>4824</c:v>
                </c:pt>
                <c:pt idx="4507">
                  <c:v>4828</c:v>
                </c:pt>
                <c:pt idx="4508">
                  <c:v>4832</c:v>
                </c:pt>
                <c:pt idx="4509">
                  <c:v>4833</c:v>
                </c:pt>
                <c:pt idx="4510">
                  <c:v>4837</c:v>
                </c:pt>
                <c:pt idx="4511">
                  <c:v>4838</c:v>
                </c:pt>
                <c:pt idx="4512">
                  <c:v>4840</c:v>
                </c:pt>
                <c:pt idx="4513">
                  <c:v>4841</c:v>
                </c:pt>
                <c:pt idx="4514">
                  <c:v>4842</c:v>
                </c:pt>
                <c:pt idx="4515">
                  <c:v>4844</c:v>
                </c:pt>
                <c:pt idx="4516">
                  <c:v>4847</c:v>
                </c:pt>
                <c:pt idx="4517">
                  <c:v>4848</c:v>
                </c:pt>
                <c:pt idx="4518">
                  <c:v>4849</c:v>
                </c:pt>
                <c:pt idx="4519">
                  <c:v>4851</c:v>
                </c:pt>
                <c:pt idx="4520">
                  <c:v>4852</c:v>
                </c:pt>
                <c:pt idx="4521">
                  <c:v>4853</c:v>
                </c:pt>
                <c:pt idx="4522">
                  <c:v>4854</c:v>
                </c:pt>
                <c:pt idx="4523">
                  <c:v>4856</c:v>
                </c:pt>
                <c:pt idx="4524">
                  <c:v>4859</c:v>
                </c:pt>
                <c:pt idx="4525">
                  <c:v>4860</c:v>
                </c:pt>
                <c:pt idx="4526">
                  <c:v>4861</c:v>
                </c:pt>
                <c:pt idx="4527">
                  <c:v>4863</c:v>
                </c:pt>
                <c:pt idx="4528">
                  <c:v>4865</c:v>
                </c:pt>
                <c:pt idx="4529">
                  <c:v>4870</c:v>
                </c:pt>
                <c:pt idx="4530">
                  <c:v>4873</c:v>
                </c:pt>
                <c:pt idx="4531">
                  <c:v>4874</c:v>
                </c:pt>
                <c:pt idx="4532">
                  <c:v>4875</c:v>
                </c:pt>
                <c:pt idx="4533">
                  <c:v>4876</c:v>
                </c:pt>
                <c:pt idx="4534">
                  <c:v>4877</c:v>
                </c:pt>
                <c:pt idx="4535">
                  <c:v>4879</c:v>
                </c:pt>
                <c:pt idx="4536">
                  <c:v>4882</c:v>
                </c:pt>
                <c:pt idx="4537">
                  <c:v>4884</c:v>
                </c:pt>
                <c:pt idx="4538">
                  <c:v>4885</c:v>
                </c:pt>
                <c:pt idx="4539">
                  <c:v>4887</c:v>
                </c:pt>
                <c:pt idx="4540">
                  <c:v>4888</c:v>
                </c:pt>
                <c:pt idx="4541">
                  <c:v>4892</c:v>
                </c:pt>
                <c:pt idx="4542">
                  <c:v>4893</c:v>
                </c:pt>
                <c:pt idx="4543">
                  <c:v>4894</c:v>
                </c:pt>
                <c:pt idx="4544">
                  <c:v>4895</c:v>
                </c:pt>
                <c:pt idx="4545">
                  <c:v>4896</c:v>
                </c:pt>
                <c:pt idx="4546">
                  <c:v>4899</c:v>
                </c:pt>
                <c:pt idx="4547">
                  <c:v>4900</c:v>
                </c:pt>
                <c:pt idx="4548">
                  <c:v>4901</c:v>
                </c:pt>
                <c:pt idx="4549">
                  <c:v>4904</c:v>
                </c:pt>
                <c:pt idx="4550">
                  <c:v>4909</c:v>
                </c:pt>
                <c:pt idx="4551">
                  <c:v>4911</c:v>
                </c:pt>
                <c:pt idx="4552">
                  <c:v>4912</c:v>
                </c:pt>
                <c:pt idx="4553">
                  <c:v>4914</c:v>
                </c:pt>
                <c:pt idx="4554">
                  <c:v>4916</c:v>
                </c:pt>
                <c:pt idx="4555">
                  <c:v>4917</c:v>
                </c:pt>
                <c:pt idx="4556">
                  <c:v>4921</c:v>
                </c:pt>
                <c:pt idx="4557">
                  <c:v>4923</c:v>
                </c:pt>
                <c:pt idx="4558">
                  <c:v>4924</c:v>
                </c:pt>
                <c:pt idx="4559">
                  <c:v>4925</c:v>
                </c:pt>
                <c:pt idx="4560">
                  <c:v>4926</c:v>
                </c:pt>
                <c:pt idx="4561">
                  <c:v>4927</c:v>
                </c:pt>
                <c:pt idx="4562">
                  <c:v>4929</c:v>
                </c:pt>
                <c:pt idx="4563">
                  <c:v>4930</c:v>
                </c:pt>
                <c:pt idx="4564">
                  <c:v>4932</c:v>
                </c:pt>
                <c:pt idx="4565">
                  <c:v>4935</c:v>
                </c:pt>
                <c:pt idx="4566">
                  <c:v>4937</c:v>
                </c:pt>
                <c:pt idx="4567">
                  <c:v>4939</c:v>
                </c:pt>
                <c:pt idx="4568">
                  <c:v>4940</c:v>
                </c:pt>
                <c:pt idx="4569">
                  <c:v>4941</c:v>
                </c:pt>
                <c:pt idx="4570">
                  <c:v>4942</c:v>
                </c:pt>
                <c:pt idx="4571">
                  <c:v>4943</c:v>
                </c:pt>
                <c:pt idx="4572">
                  <c:v>4945</c:v>
                </c:pt>
                <c:pt idx="4573">
                  <c:v>4946</c:v>
                </c:pt>
                <c:pt idx="4574">
                  <c:v>4948</c:v>
                </c:pt>
                <c:pt idx="4575">
                  <c:v>4949</c:v>
                </c:pt>
                <c:pt idx="4576">
                  <c:v>4950</c:v>
                </c:pt>
                <c:pt idx="4577">
                  <c:v>4952</c:v>
                </c:pt>
                <c:pt idx="4578">
                  <c:v>4954</c:v>
                </c:pt>
                <c:pt idx="4579">
                  <c:v>4956</c:v>
                </c:pt>
                <c:pt idx="4580">
                  <c:v>4957</c:v>
                </c:pt>
                <c:pt idx="4581">
                  <c:v>4958</c:v>
                </c:pt>
                <c:pt idx="4582">
                  <c:v>4963</c:v>
                </c:pt>
                <c:pt idx="4583">
                  <c:v>4968</c:v>
                </c:pt>
                <c:pt idx="4584">
                  <c:v>4969</c:v>
                </c:pt>
                <c:pt idx="4585">
                  <c:v>4972</c:v>
                </c:pt>
                <c:pt idx="4586">
                  <c:v>4976</c:v>
                </c:pt>
                <c:pt idx="4587">
                  <c:v>4981</c:v>
                </c:pt>
                <c:pt idx="4588">
                  <c:v>4987</c:v>
                </c:pt>
                <c:pt idx="4589">
                  <c:v>4988</c:v>
                </c:pt>
                <c:pt idx="4590">
                  <c:v>4989</c:v>
                </c:pt>
                <c:pt idx="4591">
                  <c:v>4990</c:v>
                </c:pt>
                <c:pt idx="4592">
                  <c:v>4992</c:v>
                </c:pt>
                <c:pt idx="4593">
                  <c:v>4996</c:v>
                </c:pt>
                <c:pt idx="4594">
                  <c:v>4997</c:v>
                </c:pt>
                <c:pt idx="4595">
                  <c:v>4999</c:v>
                </c:pt>
                <c:pt idx="4596">
                  <c:v>5003</c:v>
                </c:pt>
                <c:pt idx="4597">
                  <c:v>5005</c:v>
                </c:pt>
                <c:pt idx="4598">
                  <c:v>5006</c:v>
                </c:pt>
                <c:pt idx="4599">
                  <c:v>5007</c:v>
                </c:pt>
                <c:pt idx="4600">
                  <c:v>5012</c:v>
                </c:pt>
                <c:pt idx="4601">
                  <c:v>5013</c:v>
                </c:pt>
                <c:pt idx="4602">
                  <c:v>5015</c:v>
                </c:pt>
                <c:pt idx="4603">
                  <c:v>5016</c:v>
                </c:pt>
                <c:pt idx="4604">
                  <c:v>5017</c:v>
                </c:pt>
                <c:pt idx="4605">
                  <c:v>5018</c:v>
                </c:pt>
                <c:pt idx="4606">
                  <c:v>5020</c:v>
                </c:pt>
                <c:pt idx="4607">
                  <c:v>5024</c:v>
                </c:pt>
                <c:pt idx="4608">
                  <c:v>5026</c:v>
                </c:pt>
                <c:pt idx="4609">
                  <c:v>5029</c:v>
                </c:pt>
                <c:pt idx="4610">
                  <c:v>5031</c:v>
                </c:pt>
                <c:pt idx="4611">
                  <c:v>5033</c:v>
                </c:pt>
                <c:pt idx="4612">
                  <c:v>5034</c:v>
                </c:pt>
                <c:pt idx="4613">
                  <c:v>5040</c:v>
                </c:pt>
                <c:pt idx="4614">
                  <c:v>5042</c:v>
                </c:pt>
                <c:pt idx="4615">
                  <c:v>5045</c:v>
                </c:pt>
                <c:pt idx="4616">
                  <c:v>5046</c:v>
                </c:pt>
                <c:pt idx="4617">
                  <c:v>5049</c:v>
                </c:pt>
                <c:pt idx="4618">
                  <c:v>5050</c:v>
                </c:pt>
                <c:pt idx="4619">
                  <c:v>5051</c:v>
                </c:pt>
                <c:pt idx="4620">
                  <c:v>5052</c:v>
                </c:pt>
                <c:pt idx="4621">
                  <c:v>5053</c:v>
                </c:pt>
                <c:pt idx="4622">
                  <c:v>5056</c:v>
                </c:pt>
                <c:pt idx="4623">
                  <c:v>5058</c:v>
                </c:pt>
                <c:pt idx="4624">
                  <c:v>5059</c:v>
                </c:pt>
                <c:pt idx="4625">
                  <c:v>5062</c:v>
                </c:pt>
                <c:pt idx="4626">
                  <c:v>5063</c:v>
                </c:pt>
                <c:pt idx="4627">
                  <c:v>5070</c:v>
                </c:pt>
                <c:pt idx="4628">
                  <c:v>5073</c:v>
                </c:pt>
                <c:pt idx="4629">
                  <c:v>5076</c:v>
                </c:pt>
                <c:pt idx="4630">
                  <c:v>5077</c:v>
                </c:pt>
                <c:pt idx="4631">
                  <c:v>5078</c:v>
                </c:pt>
                <c:pt idx="4632">
                  <c:v>5082</c:v>
                </c:pt>
                <c:pt idx="4633">
                  <c:v>5085</c:v>
                </c:pt>
                <c:pt idx="4634">
                  <c:v>5086</c:v>
                </c:pt>
                <c:pt idx="4635">
                  <c:v>5088</c:v>
                </c:pt>
                <c:pt idx="4636">
                  <c:v>5090</c:v>
                </c:pt>
                <c:pt idx="4637">
                  <c:v>5091</c:v>
                </c:pt>
                <c:pt idx="4638">
                  <c:v>5098</c:v>
                </c:pt>
                <c:pt idx="4639">
                  <c:v>5099</c:v>
                </c:pt>
                <c:pt idx="4640">
                  <c:v>5101</c:v>
                </c:pt>
                <c:pt idx="4641">
                  <c:v>5102</c:v>
                </c:pt>
                <c:pt idx="4642">
                  <c:v>5103</c:v>
                </c:pt>
                <c:pt idx="4643">
                  <c:v>5107</c:v>
                </c:pt>
                <c:pt idx="4644">
                  <c:v>5108</c:v>
                </c:pt>
                <c:pt idx="4645">
                  <c:v>5109</c:v>
                </c:pt>
                <c:pt idx="4646">
                  <c:v>5111</c:v>
                </c:pt>
                <c:pt idx="4647">
                  <c:v>5113</c:v>
                </c:pt>
                <c:pt idx="4648">
                  <c:v>5114</c:v>
                </c:pt>
                <c:pt idx="4649">
                  <c:v>5124</c:v>
                </c:pt>
                <c:pt idx="4650">
                  <c:v>5125</c:v>
                </c:pt>
                <c:pt idx="4651">
                  <c:v>5127</c:v>
                </c:pt>
                <c:pt idx="4652">
                  <c:v>5129</c:v>
                </c:pt>
                <c:pt idx="4653">
                  <c:v>5130</c:v>
                </c:pt>
                <c:pt idx="4654">
                  <c:v>5133</c:v>
                </c:pt>
                <c:pt idx="4655">
                  <c:v>5134</c:v>
                </c:pt>
                <c:pt idx="4656">
                  <c:v>5136</c:v>
                </c:pt>
                <c:pt idx="4657">
                  <c:v>5137</c:v>
                </c:pt>
                <c:pt idx="4658">
                  <c:v>5139</c:v>
                </c:pt>
                <c:pt idx="4659">
                  <c:v>5140</c:v>
                </c:pt>
                <c:pt idx="4660">
                  <c:v>5142</c:v>
                </c:pt>
                <c:pt idx="4661">
                  <c:v>5144</c:v>
                </c:pt>
                <c:pt idx="4662">
                  <c:v>5146</c:v>
                </c:pt>
                <c:pt idx="4663">
                  <c:v>5151</c:v>
                </c:pt>
                <c:pt idx="4664">
                  <c:v>5153</c:v>
                </c:pt>
                <c:pt idx="4665">
                  <c:v>5155</c:v>
                </c:pt>
                <c:pt idx="4666">
                  <c:v>5157</c:v>
                </c:pt>
                <c:pt idx="4667">
                  <c:v>5158</c:v>
                </c:pt>
                <c:pt idx="4668">
                  <c:v>5164</c:v>
                </c:pt>
                <c:pt idx="4669">
                  <c:v>5167</c:v>
                </c:pt>
                <c:pt idx="4670">
                  <c:v>5168</c:v>
                </c:pt>
                <c:pt idx="4671">
                  <c:v>5170</c:v>
                </c:pt>
                <c:pt idx="4672">
                  <c:v>5172</c:v>
                </c:pt>
                <c:pt idx="4673">
                  <c:v>5175</c:v>
                </c:pt>
                <c:pt idx="4674">
                  <c:v>5176</c:v>
                </c:pt>
                <c:pt idx="4675">
                  <c:v>5177</c:v>
                </c:pt>
                <c:pt idx="4676">
                  <c:v>5181</c:v>
                </c:pt>
                <c:pt idx="4677">
                  <c:v>5182</c:v>
                </c:pt>
                <c:pt idx="4678">
                  <c:v>5184</c:v>
                </c:pt>
                <c:pt idx="4679">
                  <c:v>5186</c:v>
                </c:pt>
                <c:pt idx="4680">
                  <c:v>5194</c:v>
                </c:pt>
                <c:pt idx="4681">
                  <c:v>5197</c:v>
                </c:pt>
                <c:pt idx="4682">
                  <c:v>5199</c:v>
                </c:pt>
                <c:pt idx="4683">
                  <c:v>5204</c:v>
                </c:pt>
                <c:pt idx="4684">
                  <c:v>5205</c:v>
                </c:pt>
                <c:pt idx="4685">
                  <c:v>5206</c:v>
                </c:pt>
                <c:pt idx="4686">
                  <c:v>5207</c:v>
                </c:pt>
                <c:pt idx="4687">
                  <c:v>5210</c:v>
                </c:pt>
                <c:pt idx="4688">
                  <c:v>5211</c:v>
                </c:pt>
                <c:pt idx="4689">
                  <c:v>5212</c:v>
                </c:pt>
                <c:pt idx="4690">
                  <c:v>5217</c:v>
                </c:pt>
                <c:pt idx="4691">
                  <c:v>5223</c:v>
                </c:pt>
                <c:pt idx="4692">
                  <c:v>5224</c:v>
                </c:pt>
                <c:pt idx="4693">
                  <c:v>5226</c:v>
                </c:pt>
                <c:pt idx="4694">
                  <c:v>5227</c:v>
                </c:pt>
                <c:pt idx="4695">
                  <c:v>5229</c:v>
                </c:pt>
                <c:pt idx="4696">
                  <c:v>5230</c:v>
                </c:pt>
                <c:pt idx="4697">
                  <c:v>5237</c:v>
                </c:pt>
                <c:pt idx="4698">
                  <c:v>5239</c:v>
                </c:pt>
                <c:pt idx="4699">
                  <c:v>5240</c:v>
                </c:pt>
                <c:pt idx="4700">
                  <c:v>5241</c:v>
                </c:pt>
                <c:pt idx="4701">
                  <c:v>5242</c:v>
                </c:pt>
                <c:pt idx="4702">
                  <c:v>5244</c:v>
                </c:pt>
                <c:pt idx="4703">
                  <c:v>5245</c:v>
                </c:pt>
                <c:pt idx="4704">
                  <c:v>5248</c:v>
                </c:pt>
                <c:pt idx="4705">
                  <c:v>5255</c:v>
                </c:pt>
                <c:pt idx="4706">
                  <c:v>5257</c:v>
                </c:pt>
                <c:pt idx="4707">
                  <c:v>5258</c:v>
                </c:pt>
                <c:pt idx="4708">
                  <c:v>5259</c:v>
                </c:pt>
                <c:pt idx="4709">
                  <c:v>5262</c:v>
                </c:pt>
                <c:pt idx="4710">
                  <c:v>5264</c:v>
                </c:pt>
                <c:pt idx="4711">
                  <c:v>5265</c:v>
                </c:pt>
                <c:pt idx="4712">
                  <c:v>5269</c:v>
                </c:pt>
                <c:pt idx="4713">
                  <c:v>5270</c:v>
                </c:pt>
                <c:pt idx="4714">
                  <c:v>5275</c:v>
                </c:pt>
                <c:pt idx="4715">
                  <c:v>5278</c:v>
                </c:pt>
                <c:pt idx="4716">
                  <c:v>5279</c:v>
                </c:pt>
                <c:pt idx="4717">
                  <c:v>5282</c:v>
                </c:pt>
                <c:pt idx="4718">
                  <c:v>5283</c:v>
                </c:pt>
                <c:pt idx="4719">
                  <c:v>5284</c:v>
                </c:pt>
                <c:pt idx="4720">
                  <c:v>5287</c:v>
                </c:pt>
                <c:pt idx="4721">
                  <c:v>5288</c:v>
                </c:pt>
                <c:pt idx="4722">
                  <c:v>5290</c:v>
                </c:pt>
                <c:pt idx="4723">
                  <c:v>5292</c:v>
                </c:pt>
                <c:pt idx="4724">
                  <c:v>5293</c:v>
                </c:pt>
                <c:pt idx="4725">
                  <c:v>5294</c:v>
                </c:pt>
                <c:pt idx="4726">
                  <c:v>5295</c:v>
                </c:pt>
                <c:pt idx="4727">
                  <c:v>5296</c:v>
                </c:pt>
                <c:pt idx="4728">
                  <c:v>5298</c:v>
                </c:pt>
                <c:pt idx="4729">
                  <c:v>5299</c:v>
                </c:pt>
                <c:pt idx="4730">
                  <c:v>5309</c:v>
                </c:pt>
                <c:pt idx="4731">
                  <c:v>5310</c:v>
                </c:pt>
                <c:pt idx="4732">
                  <c:v>5311</c:v>
                </c:pt>
                <c:pt idx="4733">
                  <c:v>5313</c:v>
                </c:pt>
                <c:pt idx="4734">
                  <c:v>5314</c:v>
                </c:pt>
                <c:pt idx="4735">
                  <c:v>5315</c:v>
                </c:pt>
                <c:pt idx="4736">
                  <c:v>5318</c:v>
                </c:pt>
                <c:pt idx="4737">
                  <c:v>5320</c:v>
                </c:pt>
                <c:pt idx="4738">
                  <c:v>5321</c:v>
                </c:pt>
                <c:pt idx="4739">
                  <c:v>5328</c:v>
                </c:pt>
                <c:pt idx="4740">
                  <c:v>5332</c:v>
                </c:pt>
                <c:pt idx="4741">
                  <c:v>5333</c:v>
                </c:pt>
                <c:pt idx="4742">
                  <c:v>5334</c:v>
                </c:pt>
                <c:pt idx="4743">
                  <c:v>5335</c:v>
                </c:pt>
                <c:pt idx="4744">
                  <c:v>5337</c:v>
                </c:pt>
                <c:pt idx="4745">
                  <c:v>5344</c:v>
                </c:pt>
                <c:pt idx="4746">
                  <c:v>5345</c:v>
                </c:pt>
                <c:pt idx="4747">
                  <c:v>5348</c:v>
                </c:pt>
                <c:pt idx="4748">
                  <c:v>5349</c:v>
                </c:pt>
                <c:pt idx="4749">
                  <c:v>5354</c:v>
                </c:pt>
                <c:pt idx="4750">
                  <c:v>5355</c:v>
                </c:pt>
                <c:pt idx="4751">
                  <c:v>5356</c:v>
                </c:pt>
                <c:pt idx="4752">
                  <c:v>5358</c:v>
                </c:pt>
                <c:pt idx="4753">
                  <c:v>5360</c:v>
                </c:pt>
                <c:pt idx="4754">
                  <c:v>5362</c:v>
                </c:pt>
                <c:pt idx="4755">
                  <c:v>5363</c:v>
                </c:pt>
                <c:pt idx="4756">
                  <c:v>5366</c:v>
                </c:pt>
                <c:pt idx="4757">
                  <c:v>5369</c:v>
                </c:pt>
                <c:pt idx="4758">
                  <c:v>5370</c:v>
                </c:pt>
                <c:pt idx="4759">
                  <c:v>5376</c:v>
                </c:pt>
                <c:pt idx="4760">
                  <c:v>5380</c:v>
                </c:pt>
                <c:pt idx="4761">
                  <c:v>5387</c:v>
                </c:pt>
                <c:pt idx="4762">
                  <c:v>5391</c:v>
                </c:pt>
                <c:pt idx="4763">
                  <c:v>5397</c:v>
                </c:pt>
                <c:pt idx="4764">
                  <c:v>5404</c:v>
                </c:pt>
                <c:pt idx="4765">
                  <c:v>5405</c:v>
                </c:pt>
                <c:pt idx="4766">
                  <c:v>5406</c:v>
                </c:pt>
                <c:pt idx="4767">
                  <c:v>5414</c:v>
                </c:pt>
                <c:pt idx="4768">
                  <c:v>5417</c:v>
                </c:pt>
                <c:pt idx="4769">
                  <c:v>5419</c:v>
                </c:pt>
                <c:pt idx="4770">
                  <c:v>5422</c:v>
                </c:pt>
                <c:pt idx="4771">
                  <c:v>5424</c:v>
                </c:pt>
                <c:pt idx="4772">
                  <c:v>5426</c:v>
                </c:pt>
                <c:pt idx="4773">
                  <c:v>5429</c:v>
                </c:pt>
                <c:pt idx="4774">
                  <c:v>5430</c:v>
                </c:pt>
                <c:pt idx="4775">
                  <c:v>5433</c:v>
                </c:pt>
                <c:pt idx="4776">
                  <c:v>5438</c:v>
                </c:pt>
                <c:pt idx="4777">
                  <c:v>5439</c:v>
                </c:pt>
                <c:pt idx="4778">
                  <c:v>5444</c:v>
                </c:pt>
                <c:pt idx="4779">
                  <c:v>5450</c:v>
                </c:pt>
                <c:pt idx="4780">
                  <c:v>5451</c:v>
                </c:pt>
                <c:pt idx="4781">
                  <c:v>5455</c:v>
                </c:pt>
                <c:pt idx="4782">
                  <c:v>5457</c:v>
                </c:pt>
                <c:pt idx="4783">
                  <c:v>5464</c:v>
                </c:pt>
                <c:pt idx="4784">
                  <c:v>5467</c:v>
                </c:pt>
                <c:pt idx="4785">
                  <c:v>5468</c:v>
                </c:pt>
                <c:pt idx="4786">
                  <c:v>5469</c:v>
                </c:pt>
                <c:pt idx="4787">
                  <c:v>5470</c:v>
                </c:pt>
                <c:pt idx="4788">
                  <c:v>5472</c:v>
                </c:pt>
                <c:pt idx="4789">
                  <c:v>5479</c:v>
                </c:pt>
                <c:pt idx="4790">
                  <c:v>5482</c:v>
                </c:pt>
                <c:pt idx="4791">
                  <c:v>5487</c:v>
                </c:pt>
                <c:pt idx="4792">
                  <c:v>5488</c:v>
                </c:pt>
                <c:pt idx="4793">
                  <c:v>5490</c:v>
                </c:pt>
                <c:pt idx="4794">
                  <c:v>5493</c:v>
                </c:pt>
                <c:pt idx="4795">
                  <c:v>5499</c:v>
                </c:pt>
                <c:pt idx="4796">
                  <c:v>5501</c:v>
                </c:pt>
                <c:pt idx="4797">
                  <c:v>5503</c:v>
                </c:pt>
                <c:pt idx="4798">
                  <c:v>5506</c:v>
                </c:pt>
                <c:pt idx="4799">
                  <c:v>5509</c:v>
                </c:pt>
                <c:pt idx="4800">
                  <c:v>5510</c:v>
                </c:pt>
                <c:pt idx="4801">
                  <c:v>5512</c:v>
                </c:pt>
                <c:pt idx="4802">
                  <c:v>5515</c:v>
                </c:pt>
                <c:pt idx="4803">
                  <c:v>5517</c:v>
                </c:pt>
                <c:pt idx="4804">
                  <c:v>5519</c:v>
                </c:pt>
                <c:pt idx="4805">
                  <c:v>5522</c:v>
                </c:pt>
                <c:pt idx="4806">
                  <c:v>5523</c:v>
                </c:pt>
                <c:pt idx="4807">
                  <c:v>5524</c:v>
                </c:pt>
                <c:pt idx="4808">
                  <c:v>5527</c:v>
                </c:pt>
                <c:pt idx="4809">
                  <c:v>5533</c:v>
                </c:pt>
                <c:pt idx="4810">
                  <c:v>5537</c:v>
                </c:pt>
                <c:pt idx="4811">
                  <c:v>5540</c:v>
                </c:pt>
                <c:pt idx="4812">
                  <c:v>5541</c:v>
                </c:pt>
                <c:pt idx="4813">
                  <c:v>5542</c:v>
                </c:pt>
                <c:pt idx="4814">
                  <c:v>5546</c:v>
                </c:pt>
                <c:pt idx="4815">
                  <c:v>5550</c:v>
                </c:pt>
                <c:pt idx="4816">
                  <c:v>5557</c:v>
                </c:pt>
                <c:pt idx="4817">
                  <c:v>5559</c:v>
                </c:pt>
                <c:pt idx="4818">
                  <c:v>5560</c:v>
                </c:pt>
                <c:pt idx="4819">
                  <c:v>5561</c:v>
                </c:pt>
                <c:pt idx="4820">
                  <c:v>5562</c:v>
                </c:pt>
                <c:pt idx="4821">
                  <c:v>5565</c:v>
                </c:pt>
                <c:pt idx="4822">
                  <c:v>5568</c:v>
                </c:pt>
                <c:pt idx="4823">
                  <c:v>5570</c:v>
                </c:pt>
                <c:pt idx="4824">
                  <c:v>5573</c:v>
                </c:pt>
                <c:pt idx="4825">
                  <c:v>5576</c:v>
                </c:pt>
                <c:pt idx="4826">
                  <c:v>5584</c:v>
                </c:pt>
                <c:pt idx="4827">
                  <c:v>5586</c:v>
                </c:pt>
                <c:pt idx="4828">
                  <c:v>5587</c:v>
                </c:pt>
                <c:pt idx="4829">
                  <c:v>5588</c:v>
                </c:pt>
                <c:pt idx="4830">
                  <c:v>5589</c:v>
                </c:pt>
                <c:pt idx="4831">
                  <c:v>5592</c:v>
                </c:pt>
                <c:pt idx="4832">
                  <c:v>5593</c:v>
                </c:pt>
                <c:pt idx="4833">
                  <c:v>5594</c:v>
                </c:pt>
                <c:pt idx="4834">
                  <c:v>5599</c:v>
                </c:pt>
                <c:pt idx="4835">
                  <c:v>5602</c:v>
                </c:pt>
                <c:pt idx="4836">
                  <c:v>5607</c:v>
                </c:pt>
                <c:pt idx="4837">
                  <c:v>5611</c:v>
                </c:pt>
                <c:pt idx="4838">
                  <c:v>5615</c:v>
                </c:pt>
                <c:pt idx="4839">
                  <c:v>5621</c:v>
                </c:pt>
                <c:pt idx="4840">
                  <c:v>5623</c:v>
                </c:pt>
                <c:pt idx="4841">
                  <c:v>5625</c:v>
                </c:pt>
                <c:pt idx="4842">
                  <c:v>5627</c:v>
                </c:pt>
                <c:pt idx="4843">
                  <c:v>5628</c:v>
                </c:pt>
                <c:pt idx="4844">
                  <c:v>5631</c:v>
                </c:pt>
                <c:pt idx="4845">
                  <c:v>5632</c:v>
                </c:pt>
                <c:pt idx="4846">
                  <c:v>5634</c:v>
                </c:pt>
                <c:pt idx="4847">
                  <c:v>5640</c:v>
                </c:pt>
                <c:pt idx="4848">
                  <c:v>5641</c:v>
                </c:pt>
                <c:pt idx="4849">
                  <c:v>5644</c:v>
                </c:pt>
                <c:pt idx="4850">
                  <c:v>5651</c:v>
                </c:pt>
                <c:pt idx="4851">
                  <c:v>5652</c:v>
                </c:pt>
                <c:pt idx="4852">
                  <c:v>5655</c:v>
                </c:pt>
                <c:pt idx="4853">
                  <c:v>5663</c:v>
                </c:pt>
                <c:pt idx="4854">
                  <c:v>5670</c:v>
                </c:pt>
                <c:pt idx="4855">
                  <c:v>5672</c:v>
                </c:pt>
                <c:pt idx="4856">
                  <c:v>5679</c:v>
                </c:pt>
                <c:pt idx="4857">
                  <c:v>5680</c:v>
                </c:pt>
                <c:pt idx="4858">
                  <c:v>5689</c:v>
                </c:pt>
                <c:pt idx="4859">
                  <c:v>5692</c:v>
                </c:pt>
                <c:pt idx="4860">
                  <c:v>5698</c:v>
                </c:pt>
                <c:pt idx="4861">
                  <c:v>5699</c:v>
                </c:pt>
                <c:pt idx="4862">
                  <c:v>5712</c:v>
                </c:pt>
                <c:pt idx="4863">
                  <c:v>5715</c:v>
                </c:pt>
                <c:pt idx="4864">
                  <c:v>5718</c:v>
                </c:pt>
                <c:pt idx="4865">
                  <c:v>5719</c:v>
                </c:pt>
                <c:pt idx="4866">
                  <c:v>5720</c:v>
                </c:pt>
                <c:pt idx="4867">
                  <c:v>5722</c:v>
                </c:pt>
                <c:pt idx="4868">
                  <c:v>5723</c:v>
                </c:pt>
                <c:pt idx="4869">
                  <c:v>5729</c:v>
                </c:pt>
                <c:pt idx="4870">
                  <c:v>5731</c:v>
                </c:pt>
                <c:pt idx="4871">
                  <c:v>5732</c:v>
                </c:pt>
                <c:pt idx="4872">
                  <c:v>5736</c:v>
                </c:pt>
                <c:pt idx="4873">
                  <c:v>5737</c:v>
                </c:pt>
                <c:pt idx="4874">
                  <c:v>5738</c:v>
                </c:pt>
                <c:pt idx="4875">
                  <c:v>5741</c:v>
                </c:pt>
                <c:pt idx="4876">
                  <c:v>5745</c:v>
                </c:pt>
                <c:pt idx="4877">
                  <c:v>5746</c:v>
                </c:pt>
                <c:pt idx="4878">
                  <c:v>5753</c:v>
                </c:pt>
                <c:pt idx="4879">
                  <c:v>5756</c:v>
                </c:pt>
                <c:pt idx="4880">
                  <c:v>5771</c:v>
                </c:pt>
                <c:pt idx="4881">
                  <c:v>5772</c:v>
                </c:pt>
                <c:pt idx="4882">
                  <c:v>5774</c:v>
                </c:pt>
                <c:pt idx="4883">
                  <c:v>5777</c:v>
                </c:pt>
                <c:pt idx="4884">
                  <c:v>5779</c:v>
                </c:pt>
                <c:pt idx="4885">
                  <c:v>5784</c:v>
                </c:pt>
                <c:pt idx="4886">
                  <c:v>5786</c:v>
                </c:pt>
                <c:pt idx="4887">
                  <c:v>5791</c:v>
                </c:pt>
                <c:pt idx="4888">
                  <c:v>5794</c:v>
                </c:pt>
                <c:pt idx="4889">
                  <c:v>5799</c:v>
                </c:pt>
                <c:pt idx="4890">
                  <c:v>5800</c:v>
                </c:pt>
                <c:pt idx="4891">
                  <c:v>5802</c:v>
                </c:pt>
                <c:pt idx="4892">
                  <c:v>5803</c:v>
                </c:pt>
                <c:pt idx="4893">
                  <c:v>5804</c:v>
                </c:pt>
                <c:pt idx="4894">
                  <c:v>5806</c:v>
                </c:pt>
                <c:pt idx="4895">
                  <c:v>5807</c:v>
                </c:pt>
                <c:pt idx="4896">
                  <c:v>5817</c:v>
                </c:pt>
                <c:pt idx="4897">
                  <c:v>5826</c:v>
                </c:pt>
                <c:pt idx="4898">
                  <c:v>5837</c:v>
                </c:pt>
                <c:pt idx="4899">
                  <c:v>5838</c:v>
                </c:pt>
                <c:pt idx="4900">
                  <c:v>5843</c:v>
                </c:pt>
                <c:pt idx="4901">
                  <c:v>5844</c:v>
                </c:pt>
                <c:pt idx="4902">
                  <c:v>5849</c:v>
                </c:pt>
                <c:pt idx="4903">
                  <c:v>5850</c:v>
                </c:pt>
                <c:pt idx="4904">
                  <c:v>5856</c:v>
                </c:pt>
                <c:pt idx="4905">
                  <c:v>5862</c:v>
                </c:pt>
                <c:pt idx="4906">
                  <c:v>5869</c:v>
                </c:pt>
                <c:pt idx="4907">
                  <c:v>5872</c:v>
                </c:pt>
                <c:pt idx="4908">
                  <c:v>5879</c:v>
                </c:pt>
                <c:pt idx="4909">
                  <c:v>5880</c:v>
                </c:pt>
                <c:pt idx="4910">
                  <c:v>5882</c:v>
                </c:pt>
                <c:pt idx="4911">
                  <c:v>5890</c:v>
                </c:pt>
                <c:pt idx="4912">
                  <c:v>5891</c:v>
                </c:pt>
                <c:pt idx="4913">
                  <c:v>5892</c:v>
                </c:pt>
                <c:pt idx="4914">
                  <c:v>5899</c:v>
                </c:pt>
                <c:pt idx="4915">
                  <c:v>5900</c:v>
                </c:pt>
                <c:pt idx="4916">
                  <c:v>5901</c:v>
                </c:pt>
                <c:pt idx="4917">
                  <c:v>5902</c:v>
                </c:pt>
                <c:pt idx="4918">
                  <c:v>5904</c:v>
                </c:pt>
                <c:pt idx="4919">
                  <c:v>5905</c:v>
                </c:pt>
                <c:pt idx="4920">
                  <c:v>5912</c:v>
                </c:pt>
                <c:pt idx="4921">
                  <c:v>5913</c:v>
                </c:pt>
                <c:pt idx="4922">
                  <c:v>5916</c:v>
                </c:pt>
                <c:pt idx="4923">
                  <c:v>5927</c:v>
                </c:pt>
                <c:pt idx="4924">
                  <c:v>5929</c:v>
                </c:pt>
                <c:pt idx="4925">
                  <c:v>5932</c:v>
                </c:pt>
                <c:pt idx="4926">
                  <c:v>5938</c:v>
                </c:pt>
                <c:pt idx="4927">
                  <c:v>5945</c:v>
                </c:pt>
                <c:pt idx="4928">
                  <c:v>5947</c:v>
                </c:pt>
                <c:pt idx="4929">
                  <c:v>5949</c:v>
                </c:pt>
                <c:pt idx="4930">
                  <c:v>5953</c:v>
                </c:pt>
                <c:pt idx="4931">
                  <c:v>5958</c:v>
                </c:pt>
                <c:pt idx="4932">
                  <c:v>5959</c:v>
                </c:pt>
                <c:pt idx="4933">
                  <c:v>5962</c:v>
                </c:pt>
                <c:pt idx="4934">
                  <c:v>5970</c:v>
                </c:pt>
                <c:pt idx="4935">
                  <c:v>5972</c:v>
                </c:pt>
                <c:pt idx="4936">
                  <c:v>5979</c:v>
                </c:pt>
                <c:pt idx="4937">
                  <c:v>5984</c:v>
                </c:pt>
                <c:pt idx="4938">
                  <c:v>5993</c:v>
                </c:pt>
                <c:pt idx="4939">
                  <c:v>6011</c:v>
                </c:pt>
                <c:pt idx="4940">
                  <c:v>6016</c:v>
                </c:pt>
                <c:pt idx="4941">
                  <c:v>6017</c:v>
                </c:pt>
                <c:pt idx="4942">
                  <c:v>6033</c:v>
                </c:pt>
                <c:pt idx="4943">
                  <c:v>6036</c:v>
                </c:pt>
                <c:pt idx="4944">
                  <c:v>6037</c:v>
                </c:pt>
                <c:pt idx="4945">
                  <c:v>6038</c:v>
                </c:pt>
                <c:pt idx="4946">
                  <c:v>6040</c:v>
                </c:pt>
                <c:pt idx="4947">
                  <c:v>6043</c:v>
                </c:pt>
                <c:pt idx="4948">
                  <c:v>6050</c:v>
                </c:pt>
                <c:pt idx="4949">
                  <c:v>6057</c:v>
                </c:pt>
                <c:pt idx="4950">
                  <c:v>6062</c:v>
                </c:pt>
                <c:pt idx="4951">
                  <c:v>6067</c:v>
                </c:pt>
                <c:pt idx="4952">
                  <c:v>6072</c:v>
                </c:pt>
                <c:pt idx="4953">
                  <c:v>6074</c:v>
                </c:pt>
                <c:pt idx="4954">
                  <c:v>6080</c:v>
                </c:pt>
                <c:pt idx="4955">
                  <c:v>6092</c:v>
                </c:pt>
                <c:pt idx="4956">
                  <c:v>6097</c:v>
                </c:pt>
                <c:pt idx="4957">
                  <c:v>6102</c:v>
                </c:pt>
                <c:pt idx="4958">
                  <c:v>6104</c:v>
                </c:pt>
                <c:pt idx="4959">
                  <c:v>6109</c:v>
                </c:pt>
                <c:pt idx="4960">
                  <c:v>6111</c:v>
                </c:pt>
                <c:pt idx="4961">
                  <c:v>6117</c:v>
                </c:pt>
                <c:pt idx="4962">
                  <c:v>6122</c:v>
                </c:pt>
                <c:pt idx="4963">
                  <c:v>6149</c:v>
                </c:pt>
                <c:pt idx="4964">
                  <c:v>6152</c:v>
                </c:pt>
                <c:pt idx="4965">
                  <c:v>6154</c:v>
                </c:pt>
                <c:pt idx="4966">
                  <c:v>6155</c:v>
                </c:pt>
                <c:pt idx="4967">
                  <c:v>6170</c:v>
                </c:pt>
                <c:pt idx="4968">
                  <c:v>6171</c:v>
                </c:pt>
                <c:pt idx="4969">
                  <c:v>6177</c:v>
                </c:pt>
                <c:pt idx="4970">
                  <c:v>6182</c:v>
                </c:pt>
                <c:pt idx="4971">
                  <c:v>6183</c:v>
                </c:pt>
                <c:pt idx="4972">
                  <c:v>6184</c:v>
                </c:pt>
                <c:pt idx="4973">
                  <c:v>6193</c:v>
                </c:pt>
                <c:pt idx="4974">
                  <c:v>6219</c:v>
                </c:pt>
                <c:pt idx="4975">
                  <c:v>6221</c:v>
                </c:pt>
                <c:pt idx="4976">
                  <c:v>6225</c:v>
                </c:pt>
                <c:pt idx="4977">
                  <c:v>6228</c:v>
                </c:pt>
                <c:pt idx="4978">
                  <c:v>6249</c:v>
                </c:pt>
                <c:pt idx="4979">
                  <c:v>6250</c:v>
                </c:pt>
                <c:pt idx="4980">
                  <c:v>6252</c:v>
                </c:pt>
                <c:pt idx="4981">
                  <c:v>6254</c:v>
                </c:pt>
                <c:pt idx="4982">
                  <c:v>6270</c:v>
                </c:pt>
                <c:pt idx="4983">
                  <c:v>6293</c:v>
                </c:pt>
                <c:pt idx="4984">
                  <c:v>6296</c:v>
                </c:pt>
                <c:pt idx="4985">
                  <c:v>6316</c:v>
                </c:pt>
                <c:pt idx="4986">
                  <c:v>6328</c:v>
                </c:pt>
                <c:pt idx="4987">
                  <c:v>6339</c:v>
                </c:pt>
                <c:pt idx="4988">
                  <c:v>6347</c:v>
                </c:pt>
                <c:pt idx="4989">
                  <c:v>6356</c:v>
                </c:pt>
                <c:pt idx="4990">
                  <c:v>6363</c:v>
                </c:pt>
                <c:pt idx="4991">
                  <c:v>6366</c:v>
                </c:pt>
                <c:pt idx="4992">
                  <c:v>6402</c:v>
                </c:pt>
                <c:pt idx="4993">
                  <c:v>6407</c:v>
                </c:pt>
                <c:pt idx="4994">
                  <c:v>6409</c:v>
                </c:pt>
                <c:pt idx="4995">
                  <c:v>6413</c:v>
                </c:pt>
                <c:pt idx="4996">
                  <c:v>6429</c:v>
                </c:pt>
                <c:pt idx="4997">
                  <c:v>6435</c:v>
                </c:pt>
                <c:pt idx="4998">
                  <c:v>6436</c:v>
                </c:pt>
                <c:pt idx="4999">
                  <c:v>6439</c:v>
                </c:pt>
                <c:pt idx="5000">
                  <c:v>6440</c:v>
                </c:pt>
                <c:pt idx="5001">
                  <c:v>6446</c:v>
                </c:pt>
                <c:pt idx="5002">
                  <c:v>6451</c:v>
                </c:pt>
                <c:pt idx="5003">
                  <c:v>6455</c:v>
                </c:pt>
                <c:pt idx="5004">
                  <c:v>6473</c:v>
                </c:pt>
                <c:pt idx="5005">
                  <c:v>6477</c:v>
                </c:pt>
                <c:pt idx="5006">
                  <c:v>6479</c:v>
                </c:pt>
                <c:pt idx="5007">
                  <c:v>6493</c:v>
                </c:pt>
                <c:pt idx="5008">
                  <c:v>6494</c:v>
                </c:pt>
                <c:pt idx="5009">
                  <c:v>6496</c:v>
                </c:pt>
                <c:pt idx="5010">
                  <c:v>6514</c:v>
                </c:pt>
                <c:pt idx="5011">
                  <c:v>6515</c:v>
                </c:pt>
                <c:pt idx="5012">
                  <c:v>6516</c:v>
                </c:pt>
                <c:pt idx="5013">
                  <c:v>6520</c:v>
                </c:pt>
                <c:pt idx="5014">
                  <c:v>6528</c:v>
                </c:pt>
                <c:pt idx="5015">
                  <c:v>6529</c:v>
                </c:pt>
                <c:pt idx="5016">
                  <c:v>6536</c:v>
                </c:pt>
                <c:pt idx="5017">
                  <c:v>6544</c:v>
                </c:pt>
                <c:pt idx="5018">
                  <c:v>6547</c:v>
                </c:pt>
                <c:pt idx="5019">
                  <c:v>6548</c:v>
                </c:pt>
                <c:pt idx="5020">
                  <c:v>6554</c:v>
                </c:pt>
                <c:pt idx="5021">
                  <c:v>6559</c:v>
                </c:pt>
                <c:pt idx="5022">
                  <c:v>6565</c:v>
                </c:pt>
                <c:pt idx="5023">
                  <c:v>6583</c:v>
                </c:pt>
                <c:pt idx="5024">
                  <c:v>6587</c:v>
                </c:pt>
                <c:pt idx="5025">
                  <c:v>6598</c:v>
                </c:pt>
                <c:pt idx="5026">
                  <c:v>6604</c:v>
                </c:pt>
                <c:pt idx="5027">
                  <c:v>6609</c:v>
                </c:pt>
                <c:pt idx="5028">
                  <c:v>6611</c:v>
                </c:pt>
                <c:pt idx="5029">
                  <c:v>6623</c:v>
                </c:pt>
                <c:pt idx="5030">
                  <c:v>6631</c:v>
                </c:pt>
                <c:pt idx="5031">
                  <c:v>6633</c:v>
                </c:pt>
                <c:pt idx="5032">
                  <c:v>6640</c:v>
                </c:pt>
                <c:pt idx="5033">
                  <c:v>6643</c:v>
                </c:pt>
                <c:pt idx="5034">
                  <c:v>6647</c:v>
                </c:pt>
                <c:pt idx="5035">
                  <c:v>6662</c:v>
                </c:pt>
                <c:pt idx="5036">
                  <c:v>6663</c:v>
                </c:pt>
                <c:pt idx="5037">
                  <c:v>6666</c:v>
                </c:pt>
                <c:pt idx="5038">
                  <c:v>6675</c:v>
                </c:pt>
                <c:pt idx="5039">
                  <c:v>6686</c:v>
                </c:pt>
                <c:pt idx="5040">
                  <c:v>6689</c:v>
                </c:pt>
                <c:pt idx="5041">
                  <c:v>6695</c:v>
                </c:pt>
                <c:pt idx="5042">
                  <c:v>6703</c:v>
                </c:pt>
                <c:pt idx="5043">
                  <c:v>6719</c:v>
                </c:pt>
                <c:pt idx="5044">
                  <c:v>6760</c:v>
                </c:pt>
                <c:pt idx="5045">
                  <c:v>6764</c:v>
                </c:pt>
                <c:pt idx="5046">
                  <c:v>6774</c:v>
                </c:pt>
                <c:pt idx="5047">
                  <c:v>6793</c:v>
                </c:pt>
                <c:pt idx="5048">
                  <c:v>6794</c:v>
                </c:pt>
                <c:pt idx="5049">
                  <c:v>6795</c:v>
                </c:pt>
                <c:pt idx="5050">
                  <c:v>6798</c:v>
                </c:pt>
                <c:pt idx="5051">
                  <c:v>6800</c:v>
                </c:pt>
                <c:pt idx="5052">
                  <c:v>6802</c:v>
                </c:pt>
                <c:pt idx="5053">
                  <c:v>6820</c:v>
                </c:pt>
                <c:pt idx="5054">
                  <c:v>6821</c:v>
                </c:pt>
                <c:pt idx="5055">
                  <c:v>6827</c:v>
                </c:pt>
                <c:pt idx="5056">
                  <c:v>6833</c:v>
                </c:pt>
                <c:pt idx="5057">
                  <c:v>6834</c:v>
                </c:pt>
                <c:pt idx="5058">
                  <c:v>6844</c:v>
                </c:pt>
                <c:pt idx="5059">
                  <c:v>6846</c:v>
                </c:pt>
                <c:pt idx="5060">
                  <c:v>6855</c:v>
                </c:pt>
                <c:pt idx="5061">
                  <c:v>6857</c:v>
                </c:pt>
                <c:pt idx="5062">
                  <c:v>6859</c:v>
                </c:pt>
                <c:pt idx="5063">
                  <c:v>6873</c:v>
                </c:pt>
                <c:pt idx="5064">
                  <c:v>6876</c:v>
                </c:pt>
                <c:pt idx="5065">
                  <c:v>6884</c:v>
                </c:pt>
                <c:pt idx="5066">
                  <c:v>6891</c:v>
                </c:pt>
                <c:pt idx="5067">
                  <c:v>6943</c:v>
                </c:pt>
                <c:pt idx="5068">
                  <c:v>6955</c:v>
                </c:pt>
                <c:pt idx="5069">
                  <c:v>6958</c:v>
                </c:pt>
                <c:pt idx="5070">
                  <c:v>6962</c:v>
                </c:pt>
                <c:pt idx="5071">
                  <c:v>6963</c:v>
                </c:pt>
                <c:pt idx="5072">
                  <c:v>6982</c:v>
                </c:pt>
                <c:pt idx="5073">
                  <c:v>7007</c:v>
                </c:pt>
                <c:pt idx="5074">
                  <c:v>7008</c:v>
                </c:pt>
                <c:pt idx="5075">
                  <c:v>7030</c:v>
                </c:pt>
                <c:pt idx="5076">
                  <c:v>7039</c:v>
                </c:pt>
                <c:pt idx="5077">
                  <c:v>7050</c:v>
                </c:pt>
                <c:pt idx="5078">
                  <c:v>7053</c:v>
                </c:pt>
                <c:pt idx="5079">
                  <c:v>7079</c:v>
                </c:pt>
                <c:pt idx="5080">
                  <c:v>7087</c:v>
                </c:pt>
                <c:pt idx="5081">
                  <c:v>7127</c:v>
                </c:pt>
                <c:pt idx="5082">
                  <c:v>7142</c:v>
                </c:pt>
                <c:pt idx="5083">
                  <c:v>7148</c:v>
                </c:pt>
                <c:pt idx="5084">
                  <c:v>7153</c:v>
                </c:pt>
                <c:pt idx="5085">
                  <c:v>7156</c:v>
                </c:pt>
                <c:pt idx="5086">
                  <c:v>7166</c:v>
                </c:pt>
                <c:pt idx="5087">
                  <c:v>7170</c:v>
                </c:pt>
                <c:pt idx="5088">
                  <c:v>7176</c:v>
                </c:pt>
                <c:pt idx="5089">
                  <c:v>7185</c:v>
                </c:pt>
                <c:pt idx="5090">
                  <c:v>7224</c:v>
                </c:pt>
                <c:pt idx="5091">
                  <c:v>7237</c:v>
                </c:pt>
                <c:pt idx="5092">
                  <c:v>7244</c:v>
                </c:pt>
                <c:pt idx="5093">
                  <c:v>7281</c:v>
                </c:pt>
                <c:pt idx="5094">
                  <c:v>7288</c:v>
                </c:pt>
                <c:pt idx="5095">
                  <c:v>7301</c:v>
                </c:pt>
                <c:pt idx="5096">
                  <c:v>7310</c:v>
                </c:pt>
                <c:pt idx="5097">
                  <c:v>7316</c:v>
                </c:pt>
                <c:pt idx="5098">
                  <c:v>7318</c:v>
                </c:pt>
                <c:pt idx="5099">
                  <c:v>7321</c:v>
                </c:pt>
                <c:pt idx="5100">
                  <c:v>7331</c:v>
                </c:pt>
                <c:pt idx="5101">
                  <c:v>7369</c:v>
                </c:pt>
                <c:pt idx="5102">
                  <c:v>7380</c:v>
                </c:pt>
                <c:pt idx="5103">
                  <c:v>7405</c:v>
                </c:pt>
                <c:pt idx="5104">
                  <c:v>7409</c:v>
                </c:pt>
                <c:pt idx="5105">
                  <c:v>7440</c:v>
                </c:pt>
                <c:pt idx="5106">
                  <c:v>7447</c:v>
                </c:pt>
                <c:pt idx="5107">
                  <c:v>7460</c:v>
                </c:pt>
                <c:pt idx="5108">
                  <c:v>7562</c:v>
                </c:pt>
                <c:pt idx="5109">
                  <c:v>7576</c:v>
                </c:pt>
                <c:pt idx="5110">
                  <c:v>7578</c:v>
                </c:pt>
                <c:pt idx="5111">
                  <c:v>7583</c:v>
                </c:pt>
                <c:pt idx="5112">
                  <c:v>7585</c:v>
                </c:pt>
                <c:pt idx="5113">
                  <c:v>7589</c:v>
                </c:pt>
                <c:pt idx="5114">
                  <c:v>7598</c:v>
                </c:pt>
                <c:pt idx="5115">
                  <c:v>7632</c:v>
                </c:pt>
                <c:pt idx="5116">
                  <c:v>7644</c:v>
                </c:pt>
                <c:pt idx="5117">
                  <c:v>7676</c:v>
                </c:pt>
                <c:pt idx="5118">
                  <c:v>7684</c:v>
                </c:pt>
                <c:pt idx="5119">
                  <c:v>7707</c:v>
                </c:pt>
                <c:pt idx="5120">
                  <c:v>7778</c:v>
                </c:pt>
                <c:pt idx="5121">
                  <c:v>7783</c:v>
                </c:pt>
                <c:pt idx="5122">
                  <c:v>7796</c:v>
                </c:pt>
                <c:pt idx="5123">
                  <c:v>7798</c:v>
                </c:pt>
                <c:pt idx="5124">
                  <c:v>7813</c:v>
                </c:pt>
                <c:pt idx="5125">
                  <c:v>7829</c:v>
                </c:pt>
                <c:pt idx="5126">
                  <c:v>7833</c:v>
                </c:pt>
                <c:pt idx="5127">
                  <c:v>7855</c:v>
                </c:pt>
                <c:pt idx="5128">
                  <c:v>7885</c:v>
                </c:pt>
                <c:pt idx="5129">
                  <c:v>7901</c:v>
                </c:pt>
                <c:pt idx="5130">
                  <c:v>7921</c:v>
                </c:pt>
                <c:pt idx="5131">
                  <c:v>7995</c:v>
                </c:pt>
                <c:pt idx="5132">
                  <c:v>8014</c:v>
                </c:pt>
                <c:pt idx="5133">
                  <c:v>8039</c:v>
                </c:pt>
                <c:pt idx="5134">
                  <c:v>8096</c:v>
                </c:pt>
                <c:pt idx="5135">
                  <c:v>8098</c:v>
                </c:pt>
                <c:pt idx="5136">
                  <c:v>8147</c:v>
                </c:pt>
                <c:pt idx="5137">
                  <c:v>8221</c:v>
                </c:pt>
                <c:pt idx="5138">
                  <c:v>8255</c:v>
                </c:pt>
                <c:pt idx="5139">
                  <c:v>8267</c:v>
                </c:pt>
                <c:pt idx="5140">
                  <c:v>8286</c:v>
                </c:pt>
                <c:pt idx="5141">
                  <c:v>8341</c:v>
                </c:pt>
                <c:pt idx="5142">
                  <c:v>8359</c:v>
                </c:pt>
                <c:pt idx="5143">
                  <c:v>8408</c:v>
                </c:pt>
                <c:pt idx="5144">
                  <c:v>8410</c:v>
                </c:pt>
                <c:pt idx="5145">
                  <c:v>8496</c:v>
                </c:pt>
                <c:pt idx="5146">
                  <c:v>8500</c:v>
                </c:pt>
                <c:pt idx="5147">
                  <c:v>8548</c:v>
                </c:pt>
                <c:pt idx="5148">
                  <c:v>8552</c:v>
                </c:pt>
                <c:pt idx="5149">
                  <c:v>8626</c:v>
                </c:pt>
                <c:pt idx="5150">
                  <c:v>8631</c:v>
                </c:pt>
                <c:pt idx="5151">
                  <c:v>8670</c:v>
                </c:pt>
                <c:pt idx="5152">
                  <c:v>8729</c:v>
                </c:pt>
                <c:pt idx="5153">
                  <c:v>8730</c:v>
                </c:pt>
                <c:pt idx="5154">
                  <c:v>8759</c:v>
                </c:pt>
                <c:pt idx="5155">
                  <c:v>8984</c:v>
                </c:pt>
                <c:pt idx="5156">
                  <c:v>9076</c:v>
                </c:pt>
                <c:pt idx="5157">
                  <c:v>9083</c:v>
                </c:pt>
                <c:pt idx="5158">
                  <c:v>9166</c:v>
                </c:pt>
                <c:pt idx="5159">
                  <c:v>9274</c:v>
                </c:pt>
                <c:pt idx="5160">
                  <c:v>9395</c:v>
                </c:pt>
                <c:pt idx="5161">
                  <c:v>9439</c:v>
                </c:pt>
                <c:pt idx="5162">
                  <c:v>9449</c:v>
                </c:pt>
                <c:pt idx="5163">
                  <c:v>9520</c:v>
                </c:pt>
                <c:pt idx="5164">
                  <c:v>9532</c:v>
                </c:pt>
                <c:pt idx="5165">
                  <c:v>9811</c:v>
                </c:pt>
                <c:pt idx="5166">
                  <c:v>9883</c:v>
                </c:pt>
                <c:pt idx="5167">
                  <c:v>9936</c:v>
                </c:pt>
                <c:pt idx="5168">
                  <c:v>10028</c:v>
                </c:pt>
                <c:pt idx="5169">
                  <c:v>10149</c:v>
                </c:pt>
                <c:pt idx="5170">
                  <c:v>10167</c:v>
                </c:pt>
                <c:pt idx="5171">
                  <c:v>10303</c:v>
                </c:pt>
                <c:pt idx="5172">
                  <c:v>10425</c:v>
                </c:pt>
                <c:pt idx="5173">
                  <c:v>10750</c:v>
                </c:pt>
                <c:pt idx="5174">
                  <c:v>10840</c:v>
                </c:pt>
                <c:pt idx="5175">
                  <c:v>11083</c:v>
                </c:pt>
                <c:pt idx="5176">
                  <c:v>11174</c:v>
                </c:pt>
              </c:numCache>
            </c:numRef>
          </c:xVal>
          <c:yVal>
            <c:numRef>
              <c:f>KR!$K:$K</c:f>
              <c:numCache>
                <c:formatCode>General</c:formatCode>
                <c:ptCount val="1048576"/>
                <c:pt idx="0">
                  <c:v>97</c:v>
                </c:pt>
                <c:pt idx="1">
                  <c:v>299</c:v>
                </c:pt>
                <c:pt idx="2">
                  <c:v>590</c:v>
                </c:pt>
                <c:pt idx="3">
                  <c:v>1102</c:v>
                </c:pt>
                <c:pt idx="4">
                  <c:v>1657</c:v>
                </c:pt>
                <c:pt idx="5">
                  <c:v>2305</c:v>
                </c:pt>
                <c:pt idx="6">
                  <c:v>3019</c:v>
                </c:pt>
                <c:pt idx="7">
                  <c:v>3947</c:v>
                </c:pt>
                <c:pt idx="8">
                  <c:v>4694</c:v>
                </c:pt>
                <c:pt idx="9">
                  <c:v>5674</c:v>
                </c:pt>
                <c:pt idx="10">
                  <c:v>6818</c:v>
                </c:pt>
                <c:pt idx="11">
                  <c:v>7982</c:v>
                </c:pt>
                <c:pt idx="12">
                  <c:v>9282</c:v>
                </c:pt>
                <c:pt idx="13">
                  <c:v>10682</c:v>
                </c:pt>
                <c:pt idx="14">
                  <c:v>12122</c:v>
                </c:pt>
                <c:pt idx="15">
                  <c:v>13978</c:v>
                </c:pt>
                <c:pt idx="16">
                  <c:v>15610</c:v>
                </c:pt>
                <c:pt idx="17">
                  <c:v>17230</c:v>
                </c:pt>
                <c:pt idx="18">
                  <c:v>19263</c:v>
                </c:pt>
                <c:pt idx="19">
                  <c:v>21083</c:v>
                </c:pt>
                <c:pt idx="20">
                  <c:v>23183</c:v>
                </c:pt>
                <c:pt idx="21">
                  <c:v>25493</c:v>
                </c:pt>
                <c:pt idx="22">
                  <c:v>27563</c:v>
                </c:pt>
                <c:pt idx="23">
                  <c:v>30059</c:v>
                </c:pt>
                <c:pt idx="24">
                  <c:v>31884</c:v>
                </c:pt>
                <c:pt idx="25">
                  <c:v>34588</c:v>
                </c:pt>
                <c:pt idx="26">
                  <c:v>37315</c:v>
                </c:pt>
                <c:pt idx="27">
                  <c:v>39863</c:v>
                </c:pt>
                <c:pt idx="28">
                  <c:v>42560</c:v>
                </c:pt>
                <c:pt idx="29">
                  <c:v>45320</c:v>
                </c:pt>
                <c:pt idx="30">
                  <c:v>48172</c:v>
                </c:pt>
                <c:pt idx="31">
                  <c:v>51372</c:v>
                </c:pt>
                <c:pt idx="32">
                  <c:v>54342</c:v>
                </c:pt>
                <c:pt idx="33">
                  <c:v>56892</c:v>
                </c:pt>
                <c:pt idx="34">
                  <c:v>60392</c:v>
                </c:pt>
                <c:pt idx="35">
                  <c:v>64496</c:v>
                </c:pt>
                <c:pt idx="36">
                  <c:v>68048</c:v>
                </c:pt>
                <c:pt idx="37">
                  <c:v>71354</c:v>
                </c:pt>
                <c:pt idx="38">
                  <c:v>75449</c:v>
                </c:pt>
                <c:pt idx="39">
                  <c:v>79649</c:v>
                </c:pt>
                <c:pt idx="40">
                  <c:v>84036</c:v>
                </c:pt>
                <c:pt idx="41">
                  <c:v>87900</c:v>
                </c:pt>
                <c:pt idx="42">
                  <c:v>91727</c:v>
                </c:pt>
                <c:pt idx="43">
                  <c:v>96391</c:v>
                </c:pt>
                <c:pt idx="44">
                  <c:v>100531</c:v>
                </c:pt>
                <c:pt idx="45">
                  <c:v>105269</c:v>
                </c:pt>
                <c:pt idx="46">
                  <c:v>109828</c:v>
                </c:pt>
                <c:pt idx="47">
                  <c:v>114820</c:v>
                </c:pt>
                <c:pt idx="48">
                  <c:v>119377</c:v>
                </c:pt>
                <c:pt idx="49">
                  <c:v>124227</c:v>
                </c:pt>
                <c:pt idx="50">
                  <c:v>129990</c:v>
                </c:pt>
                <c:pt idx="51">
                  <c:v>134670</c:v>
                </c:pt>
                <c:pt idx="52">
                  <c:v>139705</c:v>
                </c:pt>
                <c:pt idx="53">
                  <c:v>145213</c:v>
                </c:pt>
                <c:pt idx="54">
                  <c:v>149613</c:v>
                </c:pt>
                <c:pt idx="55">
                  <c:v>156277</c:v>
                </c:pt>
                <c:pt idx="56">
                  <c:v>162034</c:v>
                </c:pt>
                <c:pt idx="57">
                  <c:v>167544</c:v>
                </c:pt>
                <c:pt idx="58">
                  <c:v>172500</c:v>
                </c:pt>
                <c:pt idx="59">
                  <c:v>178320</c:v>
                </c:pt>
                <c:pt idx="60">
                  <c:v>183139</c:v>
                </c:pt>
                <c:pt idx="61">
                  <c:v>188967</c:v>
                </c:pt>
                <c:pt idx="62">
                  <c:v>194826</c:v>
                </c:pt>
                <c:pt idx="63">
                  <c:v>200330</c:v>
                </c:pt>
                <c:pt idx="64">
                  <c:v>207610</c:v>
                </c:pt>
                <c:pt idx="65">
                  <c:v>213484</c:v>
                </c:pt>
                <c:pt idx="66">
                  <c:v>219447</c:v>
                </c:pt>
                <c:pt idx="67">
                  <c:v>225363</c:v>
                </c:pt>
                <c:pt idx="68">
                  <c:v>232263</c:v>
                </c:pt>
                <c:pt idx="69">
                  <c:v>238143</c:v>
                </c:pt>
                <c:pt idx="70">
                  <c:v>244320</c:v>
                </c:pt>
                <c:pt idx="71">
                  <c:v>250296</c:v>
                </c:pt>
                <c:pt idx="72">
                  <c:v>256866</c:v>
                </c:pt>
                <c:pt idx="73">
                  <c:v>264192</c:v>
                </c:pt>
                <c:pt idx="74">
                  <c:v>269817</c:v>
                </c:pt>
                <c:pt idx="75">
                  <c:v>276201</c:v>
                </c:pt>
                <c:pt idx="76">
                  <c:v>282746</c:v>
                </c:pt>
                <c:pt idx="77">
                  <c:v>289220</c:v>
                </c:pt>
                <c:pt idx="78">
                  <c:v>297120</c:v>
                </c:pt>
                <c:pt idx="79">
                  <c:v>304800</c:v>
                </c:pt>
                <c:pt idx="80">
                  <c:v>310551</c:v>
                </c:pt>
                <c:pt idx="81">
                  <c:v>317111</c:v>
                </c:pt>
                <c:pt idx="82">
                  <c:v>324664</c:v>
                </c:pt>
                <c:pt idx="83">
                  <c:v>332224</c:v>
                </c:pt>
                <c:pt idx="84">
                  <c:v>339109</c:v>
                </c:pt>
                <c:pt idx="85">
                  <c:v>345817</c:v>
                </c:pt>
                <c:pt idx="86">
                  <c:v>354865</c:v>
                </c:pt>
                <c:pt idx="87">
                  <c:v>363665</c:v>
                </c:pt>
                <c:pt idx="88">
                  <c:v>370251</c:v>
                </c:pt>
                <c:pt idx="89">
                  <c:v>380061</c:v>
                </c:pt>
                <c:pt idx="90">
                  <c:v>388069</c:v>
                </c:pt>
                <c:pt idx="91">
                  <c:v>394417</c:v>
                </c:pt>
                <c:pt idx="92">
                  <c:v>404089</c:v>
                </c:pt>
                <c:pt idx="93">
                  <c:v>411609</c:v>
                </c:pt>
                <c:pt idx="94">
                  <c:v>420634</c:v>
                </c:pt>
                <c:pt idx="95">
                  <c:v>428410</c:v>
                </c:pt>
                <c:pt idx="96">
                  <c:v>437334</c:v>
                </c:pt>
                <c:pt idx="97">
                  <c:v>446154</c:v>
                </c:pt>
                <c:pt idx="98">
                  <c:v>455460</c:v>
                </c:pt>
                <c:pt idx="99">
                  <c:v>463660</c:v>
                </c:pt>
                <c:pt idx="100">
                  <c:v>471538</c:v>
                </c:pt>
                <c:pt idx="101">
                  <c:v>480004</c:v>
                </c:pt>
                <c:pt idx="102">
                  <c:v>489892</c:v>
                </c:pt>
                <c:pt idx="103">
                  <c:v>499876</c:v>
                </c:pt>
                <c:pt idx="104">
                  <c:v>509116</c:v>
                </c:pt>
                <c:pt idx="105">
                  <c:v>517808</c:v>
                </c:pt>
                <c:pt idx="106">
                  <c:v>528615</c:v>
                </c:pt>
                <c:pt idx="107">
                  <c:v>536499</c:v>
                </c:pt>
                <c:pt idx="108">
                  <c:v>546745</c:v>
                </c:pt>
                <c:pt idx="109">
                  <c:v>556865</c:v>
                </c:pt>
                <c:pt idx="110">
                  <c:v>565745</c:v>
                </c:pt>
                <c:pt idx="111">
                  <c:v>574705</c:v>
                </c:pt>
                <c:pt idx="112">
                  <c:v>584649</c:v>
                </c:pt>
                <c:pt idx="113">
                  <c:v>594225</c:v>
                </c:pt>
                <c:pt idx="114">
                  <c:v>603540</c:v>
                </c:pt>
                <c:pt idx="115">
                  <c:v>615024</c:v>
                </c:pt>
                <c:pt idx="116">
                  <c:v>624735</c:v>
                </c:pt>
                <c:pt idx="117">
                  <c:v>633231</c:v>
                </c:pt>
                <c:pt idx="118">
                  <c:v>643822</c:v>
                </c:pt>
                <c:pt idx="119">
                  <c:v>653662</c:v>
                </c:pt>
                <c:pt idx="120">
                  <c:v>665036</c:v>
                </c:pt>
                <c:pt idx="121">
                  <c:v>673454</c:v>
                </c:pt>
                <c:pt idx="122">
                  <c:v>683294</c:v>
                </c:pt>
                <c:pt idx="123">
                  <c:v>693090</c:v>
                </c:pt>
                <c:pt idx="124">
                  <c:v>702840</c:v>
                </c:pt>
                <c:pt idx="125">
                  <c:v>713928</c:v>
                </c:pt>
                <c:pt idx="126">
                  <c:v>724723</c:v>
                </c:pt>
                <c:pt idx="127">
                  <c:v>736371</c:v>
                </c:pt>
                <c:pt idx="128">
                  <c:v>747465</c:v>
                </c:pt>
                <c:pt idx="129">
                  <c:v>759425</c:v>
                </c:pt>
                <c:pt idx="130">
                  <c:v>771477</c:v>
                </c:pt>
                <c:pt idx="131">
                  <c:v>781509</c:v>
                </c:pt>
                <c:pt idx="132">
                  <c:v>794676</c:v>
                </c:pt>
                <c:pt idx="133">
                  <c:v>807138</c:v>
                </c:pt>
                <c:pt idx="134">
                  <c:v>817938</c:v>
                </c:pt>
                <c:pt idx="135">
                  <c:v>829498</c:v>
                </c:pt>
                <c:pt idx="136">
                  <c:v>839910</c:v>
                </c:pt>
                <c:pt idx="137">
                  <c:v>851778</c:v>
                </c:pt>
                <c:pt idx="138">
                  <c:v>864705</c:v>
                </c:pt>
                <c:pt idx="139">
                  <c:v>875485</c:v>
                </c:pt>
                <c:pt idx="140">
                  <c:v>888034</c:v>
                </c:pt>
                <c:pt idx="141">
                  <c:v>897264</c:v>
                </c:pt>
                <c:pt idx="142">
                  <c:v>910134</c:v>
                </c:pt>
                <c:pt idx="143">
                  <c:v>922662</c:v>
                </c:pt>
                <c:pt idx="144">
                  <c:v>932957</c:v>
                </c:pt>
                <c:pt idx="145">
                  <c:v>945805</c:v>
                </c:pt>
                <c:pt idx="146">
                  <c:v>960064</c:v>
                </c:pt>
                <c:pt idx="147">
                  <c:v>970868</c:v>
                </c:pt>
                <c:pt idx="148">
                  <c:v>982341</c:v>
                </c:pt>
                <c:pt idx="149">
                  <c:v>997341</c:v>
                </c:pt>
                <c:pt idx="150">
                  <c:v>1012592</c:v>
                </c:pt>
                <c:pt idx="151">
                  <c:v>1025360</c:v>
                </c:pt>
                <c:pt idx="152">
                  <c:v>1040813</c:v>
                </c:pt>
                <c:pt idx="153">
                  <c:v>1053749</c:v>
                </c:pt>
                <c:pt idx="154">
                  <c:v>1065529</c:v>
                </c:pt>
                <c:pt idx="155">
                  <c:v>1078945</c:v>
                </c:pt>
                <c:pt idx="156">
                  <c:v>1089307</c:v>
                </c:pt>
                <c:pt idx="157">
                  <c:v>1102895</c:v>
                </c:pt>
                <c:pt idx="158">
                  <c:v>1115138</c:v>
                </c:pt>
                <c:pt idx="159">
                  <c:v>1127298</c:v>
                </c:pt>
                <c:pt idx="160">
                  <c:v>1139534</c:v>
                </c:pt>
                <c:pt idx="161">
                  <c:v>1155086</c:v>
                </c:pt>
                <c:pt idx="162">
                  <c:v>1166985</c:v>
                </c:pt>
                <c:pt idx="163">
                  <c:v>1180925</c:v>
                </c:pt>
                <c:pt idx="164">
                  <c:v>1195445</c:v>
                </c:pt>
                <c:pt idx="165">
                  <c:v>1210385</c:v>
                </c:pt>
                <c:pt idx="166">
                  <c:v>1222576</c:v>
                </c:pt>
                <c:pt idx="167">
                  <c:v>1235512</c:v>
                </c:pt>
                <c:pt idx="168">
                  <c:v>1251905</c:v>
                </c:pt>
                <c:pt idx="169">
                  <c:v>1267545</c:v>
                </c:pt>
                <c:pt idx="170">
                  <c:v>1282080</c:v>
                </c:pt>
                <c:pt idx="171">
                  <c:v>1294808</c:v>
                </c:pt>
                <c:pt idx="172">
                  <c:v>1308302</c:v>
                </c:pt>
                <c:pt idx="173">
                  <c:v>1324484</c:v>
                </c:pt>
                <c:pt idx="174">
                  <c:v>1339884</c:v>
                </c:pt>
                <c:pt idx="175">
                  <c:v>1356428</c:v>
                </c:pt>
                <c:pt idx="176">
                  <c:v>1368818</c:v>
                </c:pt>
                <c:pt idx="177">
                  <c:v>1380922</c:v>
                </c:pt>
                <c:pt idx="178">
                  <c:v>1397390</c:v>
                </c:pt>
                <c:pt idx="179">
                  <c:v>1412690</c:v>
                </c:pt>
                <c:pt idx="180">
                  <c:v>1425360</c:v>
                </c:pt>
                <c:pt idx="181">
                  <c:v>1439920</c:v>
                </c:pt>
                <c:pt idx="182">
                  <c:v>1453096</c:v>
                </c:pt>
                <c:pt idx="183">
                  <c:v>1466896</c:v>
                </c:pt>
                <c:pt idx="184">
                  <c:v>1479291</c:v>
                </c:pt>
                <c:pt idx="185">
                  <c:v>1492869</c:v>
                </c:pt>
                <c:pt idx="186">
                  <c:v>1508951</c:v>
                </c:pt>
                <c:pt idx="187">
                  <c:v>1522863</c:v>
                </c:pt>
                <c:pt idx="188">
                  <c:v>1539873</c:v>
                </c:pt>
                <c:pt idx="189">
                  <c:v>1556213</c:v>
                </c:pt>
                <c:pt idx="190">
                  <c:v>1569201</c:v>
                </c:pt>
                <c:pt idx="191">
                  <c:v>1586097</c:v>
                </c:pt>
                <c:pt idx="192">
                  <c:v>1601344</c:v>
                </c:pt>
                <c:pt idx="193">
                  <c:v>1617640</c:v>
                </c:pt>
                <c:pt idx="194">
                  <c:v>1636360</c:v>
                </c:pt>
                <c:pt idx="195">
                  <c:v>1652040</c:v>
                </c:pt>
                <c:pt idx="196">
                  <c:v>1664648</c:v>
                </c:pt>
                <c:pt idx="197">
                  <c:v>1679696</c:v>
                </c:pt>
                <c:pt idx="198">
                  <c:v>1695218</c:v>
                </c:pt>
                <c:pt idx="199">
                  <c:v>1714018</c:v>
                </c:pt>
                <c:pt idx="200">
                  <c:v>1732108</c:v>
                </c:pt>
                <c:pt idx="201">
                  <c:v>1748470</c:v>
                </c:pt>
                <c:pt idx="202">
                  <c:v>1764710</c:v>
                </c:pt>
                <c:pt idx="203">
                  <c:v>1784906</c:v>
                </c:pt>
                <c:pt idx="204">
                  <c:v>1801511</c:v>
                </c:pt>
                <c:pt idx="205">
                  <c:v>1818609</c:v>
                </c:pt>
                <c:pt idx="206">
                  <c:v>1832064</c:v>
                </c:pt>
                <c:pt idx="207">
                  <c:v>1848288</c:v>
                </c:pt>
                <c:pt idx="208">
                  <c:v>1862291</c:v>
                </c:pt>
                <c:pt idx="209">
                  <c:v>1878461</c:v>
                </c:pt>
                <c:pt idx="210">
                  <c:v>1895552</c:v>
                </c:pt>
                <c:pt idx="211">
                  <c:v>1910392</c:v>
                </c:pt>
                <c:pt idx="212">
                  <c:v>1929988</c:v>
                </c:pt>
                <c:pt idx="213">
                  <c:v>1950318</c:v>
                </c:pt>
                <c:pt idx="214">
                  <c:v>1966013</c:v>
                </c:pt>
                <c:pt idx="215">
                  <c:v>1983077</c:v>
                </c:pt>
                <c:pt idx="216">
                  <c:v>2002607</c:v>
                </c:pt>
                <c:pt idx="217">
                  <c:v>2018085</c:v>
                </c:pt>
                <c:pt idx="218">
                  <c:v>2034729</c:v>
                </c:pt>
                <c:pt idx="219">
                  <c:v>2053429</c:v>
                </c:pt>
                <c:pt idx="220">
                  <c:v>2072656</c:v>
                </c:pt>
                <c:pt idx="221">
                  <c:v>2091082</c:v>
                </c:pt>
                <c:pt idx="222">
                  <c:v>2107807</c:v>
                </c:pt>
                <c:pt idx="223">
                  <c:v>2123039</c:v>
                </c:pt>
                <c:pt idx="224">
                  <c:v>2141264</c:v>
                </c:pt>
                <c:pt idx="225">
                  <c:v>2160700</c:v>
                </c:pt>
                <c:pt idx="226">
                  <c:v>2178179</c:v>
                </c:pt>
                <c:pt idx="227">
                  <c:v>2194595</c:v>
                </c:pt>
                <c:pt idx="228">
                  <c:v>2215892</c:v>
                </c:pt>
                <c:pt idx="229">
                  <c:v>2235442</c:v>
                </c:pt>
                <c:pt idx="230">
                  <c:v>2250457</c:v>
                </c:pt>
                <c:pt idx="231">
                  <c:v>2270873</c:v>
                </c:pt>
                <c:pt idx="232">
                  <c:v>2290678</c:v>
                </c:pt>
                <c:pt idx="233">
                  <c:v>2305888</c:v>
                </c:pt>
                <c:pt idx="234">
                  <c:v>2323983</c:v>
                </c:pt>
                <c:pt idx="235">
                  <c:v>2343335</c:v>
                </c:pt>
                <c:pt idx="236">
                  <c:v>2362532</c:v>
                </c:pt>
                <c:pt idx="237">
                  <c:v>2384428</c:v>
                </c:pt>
                <c:pt idx="238">
                  <c:v>2405938</c:v>
                </c:pt>
                <c:pt idx="239">
                  <c:v>2425138</c:v>
                </c:pt>
                <c:pt idx="240">
                  <c:v>2446105</c:v>
                </c:pt>
                <c:pt idx="241">
                  <c:v>2462319</c:v>
                </c:pt>
                <c:pt idx="242">
                  <c:v>2484675</c:v>
                </c:pt>
                <c:pt idx="243">
                  <c:v>2503707</c:v>
                </c:pt>
                <c:pt idx="244">
                  <c:v>2520612</c:v>
                </c:pt>
                <c:pt idx="245">
                  <c:v>2540292</c:v>
                </c:pt>
                <c:pt idx="246">
                  <c:v>2562522</c:v>
                </c:pt>
                <c:pt idx="247">
                  <c:v>2580626</c:v>
                </c:pt>
                <c:pt idx="248">
                  <c:v>2603783</c:v>
                </c:pt>
                <c:pt idx="249">
                  <c:v>2623783</c:v>
                </c:pt>
                <c:pt idx="250">
                  <c:v>2642859</c:v>
                </c:pt>
                <c:pt idx="251">
                  <c:v>2666799</c:v>
                </c:pt>
                <c:pt idx="252">
                  <c:v>2687292</c:v>
                </c:pt>
                <c:pt idx="253">
                  <c:v>2710406</c:v>
                </c:pt>
                <c:pt idx="254">
                  <c:v>2727746</c:v>
                </c:pt>
                <c:pt idx="255">
                  <c:v>2750274</c:v>
                </c:pt>
                <c:pt idx="256">
                  <c:v>2768521</c:v>
                </c:pt>
                <c:pt idx="257">
                  <c:v>2787355</c:v>
                </c:pt>
                <c:pt idx="258">
                  <c:v>2806780</c:v>
                </c:pt>
                <c:pt idx="259">
                  <c:v>2826800</c:v>
                </c:pt>
                <c:pt idx="260">
                  <c:v>2848202</c:v>
                </c:pt>
                <c:pt idx="261">
                  <c:v>2868376</c:v>
                </c:pt>
                <c:pt idx="262">
                  <c:v>2885208</c:v>
                </c:pt>
                <c:pt idx="263">
                  <c:v>2905272</c:v>
                </c:pt>
                <c:pt idx="264">
                  <c:v>2927267</c:v>
                </c:pt>
                <c:pt idx="265">
                  <c:v>2944557</c:v>
                </c:pt>
                <c:pt idx="266">
                  <c:v>2964849</c:v>
                </c:pt>
                <c:pt idx="267">
                  <c:v>2989505</c:v>
                </c:pt>
                <c:pt idx="268">
                  <c:v>3007797</c:v>
                </c:pt>
                <c:pt idx="269">
                  <c:v>3025617</c:v>
                </c:pt>
                <c:pt idx="270">
                  <c:v>3047026</c:v>
                </c:pt>
                <c:pt idx="271">
                  <c:v>3069874</c:v>
                </c:pt>
                <c:pt idx="272">
                  <c:v>3088165</c:v>
                </c:pt>
                <c:pt idx="273">
                  <c:v>3105427</c:v>
                </c:pt>
                <c:pt idx="274">
                  <c:v>3123577</c:v>
                </c:pt>
                <c:pt idx="275">
                  <c:v>3144829</c:v>
                </c:pt>
                <c:pt idx="276">
                  <c:v>3167543</c:v>
                </c:pt>
                <c:pt idx="277">
                  <c:v>3192563</c:v>
                </c:pt>
                <c:pt idx="278">
                  <c:v>3215999</c:v>
                </c:pt>
                <c:pt idx="279">
                  <c:v>3236999</c:v>
                </c:pt>
                <c:pt idx="280">
                  <c:v>3258074</c:v>
                </c:pt>
                <c:pt idx="281">
                  <c:v>3285992</c:v>
                </c:pt>
                <c:pt idx="282">
                  <c:v>3309764</c:v>
                </c:pt>
                <c:pt idx="283">
                  <c:v>3332768</c:v>
                </c:pt>
                <c:pt idx="284">
                  <c:v>3355283</c:v>
                </c:pt>
                <c:pt idx="285">
                  <c:v>3378163</c:v>
                </c:pt>
                <c:pt idx="286">
                  <c:v>3401697</c:v>
                </c:pt>
                <c:pt idx="287">
                  <c:v>3423585</c:v>
                </c:pt>
                <c:pt idx="288">
                  <c:v>3440636</c:v>
                </c:pt>
                <c:pt idx="289">
                  <c:v>3460066</c:v>
                </c:pt>
                <c:pt idx="290">
                  <c:v>3479854</c:v>
                </c:pt>
                <c:pt idx="291">
                  <c:v>3501170</c:v>
                </c:pt>
                <c:pt idx="292">
                  <c:v>3523145</c:v>
                </c:pt>
                <c:pt idx="293">
                  <c:v>3547841</c:v>
                </c:pt>
                <c:pt idx="294">
                  <c:v>3565836</c:v>
                </c:pt>
                <c:pt idx="295">
                  <c:v>3590700</c:v>
                </c:pt>
                <c:pt idx="296">
                  <c:v>3612084</c:v>
                </c:pt>
                <c:pt idx="297">
                  <c:v>3632944</c:v>
                </c:pt>
                <c:pt idx="298">
                  <c:v>3652977</c:v>
                </c:pt>
                <c:pt idx="299">
                  <c:v>3674577</c:v>
                </c:pt>
                <c:pt idx="300">
                  <c:v>3693841</c:v>
                </c:pt>
                <c:pt idx="301">
                  <c:v>3714075</c:v>
                </c:pt>
                <c:pt idx="302">
                  <c:v>3736497</c:v>
                </c:pt>
                <c:pt idx="303">
                  <c:v>3756865</c:v>
                </c:pt>
                <c:pt idx="304">
                  <c:v>3783705</c:v>
                </c:pt>
                <c:pt idx="305">
                  <c:v>3810633</c:v>
                </c:pt>
                <c:pt idx="306">
                  <c:v>3833658</c:v>
                </c:pt>
                <c:pt idx="307">
                  <c:v>3854294</c:v>
                </c:pt>
                <c:pt idx="308">
                  <c:v>3878396</c:v>
                </c:pt>
                <c:pt idx="309">
                  <c:v>3904746</c:v>
                </c:pt>
                <c:pt idx="310">
                  <c:v>3928382</c:v>
                </c:pt>
                <c:pt idx="311">
                  <c:v>3950534</c:v>
                </c:pt>
                <c:pt idx="312">
                  <c:v>3975887</c:v>
                </c:pt>
                <c:pt idx="313">
                  <c:v>3998181</c:v>
                </c:pt>
                <c:pt idx="314">
                  <c:v>4022121</c:v>
                </c:pt>
                <c:pt idx="315">
                  <c:v>4042977</c:v>
                </c:pt>
                <c:pt idx="316">
                  <c:v>4072775</c:v>
                </c:pt>
                <c:pt idx="317">
                  <c:v>4100759</c:v>
                </c:pt>
                <c:pt idx="318">
                  <c:v>4127874</c:v>
                </c:pt>
                <c:pt idx="319">
                  <c:v>4154754</c:v>
                </c:pt>
                <c:pt idx="320">
                  <c:v>4179471</c:v>
                </c:pt>
                <c:pt idx="321">
                  <c:v>4204265</c:v>
                </c:pt>
                <c:pt idx="322">
                  <c:v>4221384</c:v>
                </c:pt>
                <c:pt idx="323">
                  <c:v>4241148</c:v>
                </c:pt>
                <c:pt idx="324">
                  <c:v>4259998</c:v>
                </c:pt>
                <c:pt idx="325">
                  <c:v>4283144</c:v>
                </c:pt>
                <c:pt idx="326">
                  <c:v>4309304</c:v>
                </c:pt>
                <c:pt idx="327">
                  <c:v>4330296</c:v>
                </c:pt>
                <c:pt idx="328">
                  <c:v>4351352</c:v>
                </c:pt>
                <c:pt idx="329">
                  <c:v>4375442</c:v>
                </c:pt>
                <c:pt idx="330">
                  <c:v>4400598</c:v>
                </c:pt>
                <c:pt idx="331">
                  <c:v>4431142</c:v>
                </c:pt>
                <c:pt idx="332">
                  <c:v>4453786</c:v>
                </c:pt>
                <c:pt idx="333">
                  <c:v>4477834</c:v>
                </c:pt>
                <c:pt idx="334">
                  <c:v>4494584</c:v>
                </c:pt>
                <c:pt idx="335">
                  <c:v>4520792</c:v>
                </c:pt>
                <c:pt idx="336">
                  <c:v>4544382</c:v>
                </c:pt>
                <c:pt idx="337">
                  <c:v>4567028</c:v>
                </c:pt>
                <c:pt idx="338">
                  <c:v>4587029</c:v>
                </c:pt>
                <c:pt idx="339">
                  <c:v>4610489</c:v>
                </c:pt>
                <c:pt idx="340">
                  <c:v>4636064</c:v>
                </c:pt>
                <c:pt idx="341">
                  <c:v>4663766</c:v>
                </c:pt>
                <c:pt idx="342">
                  <c:v>4690520</c:v>
                </c:pt>
                <c:pt idx="343">
                  <c:v>4716320</c:v>
                </c:pt>
                <c:pt idx="344">
                  <c:v>4742540</c:v>
                </c:pt>
                <c:pt idx="345">
                  <c:v>4768490</c:v>
                </c:pt>
                <c:pt idx="346">
                  <c:v>4788616</c:v>
                </c:pt>
                <c:pt idx="347">
                  <c:v>4810192</c:v>
                </c:pt>
                <c:pt idx="348">
                  <c:v>4838810</c:v>
                </c:pt>
                <c:pt idx="349">
                  <c:v>4864360</c:v>
                </c:pt>
                <c:pt idx="350">
                  <c:v>4895599</c:v>
                </c:pt>
                <c:pt idx="351">
                  <c:v>4915663</c:v>
                </c:pt>
                <c:pt idx="352">
                  <c:v>4943550</c:v>
                </c:pt>
                <c:pt idx="353">
                  <c:v>4969746</c:v>
                </c:pt>
                <c:pt idx="354">
                  <c:v>4996371</c:v>
                </c:pt>
                <c:pt idx="355">
                  <c:v>5022003</c:v>
                </c:pt>
                <c:pt idx="356">
                  <c:v>5045208</c:v>
                </c:pt>
                <c:pt idx="357">
                  <c:v>5070626</c:v>
                </c:pt>
                <c:pt idx="358">
                  <c:v>5095397</c:v>
                </c:pt>
                <c:pt idx="359">
                  <c:v>5125997</c:v>
                </c:pt>
                <c:pt idx="360">
                  <c:v>5146935</c:v>
                </c:pt>
                <c:pt idx="361">
                  <c:v>5172275</c:v>
                </c:pt>
                <c:pt idx="362">
                  <c:v>5197322</c:v>
                </c:pt>
                <c:pt idx="363">
                  <c:v>5223530</c:v>
                </c:pt>
                <c:pt idx="364">
                  <c:v>5252000</c:v>
                </c:pt>
                <c:pt idx="365">
                  <c:v>5276522</c:v>
                </c:pt>
                <c:pt idx="366">
                  <c:v>5301478</c:v>
                </c:pt>
                <c:pt idx="367">
                  <c:v>5326870</c:v>
                </c:pt>
                <c:pt idx="368">
                  <c:v>5353438</c:v>
                </c:pt>
                <c:pt idx="369">
                  <c:v>5380448</c:v>
                </c:pt>
                <c:pt idx="370">
                  <c:v>5404934</c:v>
                </c:pt>
                <c:pt idx="371">
                  <c:v>5433578</c:v>
                </c:pt>
                <c:pt idx="372">
                  <c:v>5458196</c:v>
                </c:pt>
                <c:pt idx="373">
                  <c:v>5481010</c:v>
                </c:pt>
                <c:pt idx="374">
                  <c:v>5505385</c:v>
                </c:pt>
                <c:pt idx="375">
                  <c:v>5529073</c:v>
                </c:pt>
                <c:pt idx="376">
                  <c:v>5553578</c:v>
                </c:pt>
                <c:pt idx="377">
                  <c:v>5578526</c:v>
                </c:pt>
                <c:pt idx="378">
                  <c:v>5603919</c:v>
                </c:pt>
                <c:pt idx="379">
                  <c:v>5628619</c:v>
                </c:pt>
                <c:pt idx="380">
                  <c:v>5658718</c:v>
                </c:pt>
                <c:pt idx="381">
                  <c:v>5688132</c:v>
                </c:pt>
                <c:pt idx="382">
                  <c:v>5716091</c:v>
                </c:pt>
                <c:pt idx="383">
                  <c:v>5741435</c:v>
                </c:pt>
                <c:pt idx="384">
                  <c:v>5765690</c:v>
                </c:pt>
                <c:pt idx="385">
                  <c:v>5786920</c:v>
                </c:pt>
                <c:pt idx="386">
                  <c:v>5814010</c:v>
                </c:pt>
                <c:pt idx="387">
                  <c:v>5841558</c:v>
                </c:pt>
                <c:pt idx="388">
                  <c:v>5867621</c:v>
                </c:pt>
                <c:pt idx="389">
                  <c:v>5893361</c:v>
                </c:pt>
                <c:pt idx="390">
                  <c:v>5920731</c:v>
                </c:pt>
                <c:pt idx="391">
                  <c:v>5950915</c:v>
                </c:pt>
                <c:pt idx="392">
                  <c:v>5974495</c:v>
                </c:pt>
                <c:pt idx="393">
                  <c:v>6000499</c:v>
                </c:pt>
                <c:pt idx="394">
                  <c:v>6027359</c:v>
                </c:pt>
                <c:pt idx="395">
                  <c:v>6052307</c:v>
                </c:pt>
                <c:pt idx="396">
                  <c:v>6079700</c:v>
                </c:pt>
                <c:pt idx="397">
                  <c:v>6101988</c:v>
                </c:pt>
                <c:pt idx="398">
                  <c:v>6125130</c:v>
                </c:pt>
                <c:pt idx="399">
                  <c:v>6149530</c:v>
                </c:pt>
                <c:pt idx="400">
                  <c:v>6175194</c:v>
                </c:pt>
                <c:pt idx="401">
                  <c:v>6197706</c:v>
                </c:pt>
                <c:pt idx="402">
                  <c:v>6229140</c:v>
                </c:pt>
                <c:pt idx="403">
                  <c:v>6257016</c:v>
                </c:pt>
                <c:pt idx="404">
                  <c:v>6288606</c:v>
                </c:pt>
                <c:pt idx="405">
                  <c:v>6313778</c:v>
                </c:pt>
                <c:pt idx="406">
                  <c:v>6337791</c:v>
                </c:pt>
                <c:pt idx="407">
                  <c:v>6360639</c:v>
                </c:pt>
                <c:pt idx="408">
                  <c:v>6385179</c:v>
                </c:pt>
                <c:pt idx="409">
                  <c:v>6411829</c:v>
                </c:pt>
                <c:pt idx="410">
                  <c:v>6437311</c:v>
                </c:pt>
                <c:pt idx="411">
                  <c:v>6464915</c:v>
                </c:pt>
                <c:pt idx="412">
                  <c:v>6487630</c:v>
                </c:pt>
                <c:pt idx="413">
                  <c:v>6511642</c:v>
                </c:pt>
                <c:pt idx="414">
                  <c:v>6542352</c:v>
                </c:pt>
                <c:pt idx="415">
                  <c:v>6575632</c:v>
                </c:pt>
                <c:pt idx="416">
                  <c:v>6608158</c:v>
                </c:pt>
                <c:pt idx="417">
                  <c:v>6634910</c:v>
                </c:pt>
                <c:pt idx="418">
                  <c:v>6662564</c:v>
                </c:pt>
                <c:pt idx="419">
                  <c:v>6691544</c:v>
                </c:pt>
                <c:pt idx="420">
                  <c:v>6712173</c:v>
                </c:pt>
                <c:pt idx="421">
                  <c:v>6735805</c:v>
                </c:pt>
                <c:pt idx="422">
                  <c:v>6763300</c:v>
                </c:pt>
                <c:pt idx="423">
                  <c:v>6790012</c:v>
                </c:pt>
                <c:pt idx="424">
                  <c:v>6816787</c:v>
                </c:pt>
                <c:pt idx="425">
                  <c:v>6846607</c:v>
                </c:pt>
                <c:pt idx="426">
                  <c:v>6880340</c:v>
                </c:pt>
                <c:pt idx="427">
                  <c:v>6903880</c:v>
                </c:pt>
                <c:pt idx="428">
                  <c:v>6935197</c:v>
                </c:pt>
                <c:pt idx="429">
                  <c:v>6966587</c:v>
                </c:pt>
                <c:pt idx="430">
                  <c:v>6995895</c:v>
                </c:pt>
                <c:pt idx="431">
                  <c:v>7021383</c:v>
                </c:pt>
                <c:pt idx="432">
                  <c:v>7051260</c:v>
                </c:pt>
                <c:pt idx="433">
                  <c:v>7077734</c:v>
                </c:pt>
                <c:pt idx="434">
                  <c:v>7101659</c:v>
                </c:pt>
                <c:pt idx="435">
                  <c:v>7133487</c:v>
                </c:pt>
                <c:pt idx="436">
                  <c:v>7160581</c:v>
                </c:pt>
                <c:pt idx="437">
                  <c:v>7189927</c:v>
                </c:pt>
                <c:pt idx="438">
                  <c:v>7219779</c:v>
                </c:pt>
                <c:pt idx="439">
                  <c:v>7247939</c:v>
                </c:pt>
                <c:pt idx="440">
                  <c:v>7279250</c:v>
                </c:pt>
                <c:pt idx="441">
                  <c:v>7311074</c:v>
                </c:pt>
                <c:pt idx="442">
                  <c:v>7335439</c:v>
                </c:pt>
                <c:pt idx="443">
                  <c:v>7371403</c:v>
                </c:pt>
                <c:pt idx="444">
                  <c:v>7399883</c:v>
                </c:pt>
                <c:pt idx="445">
                  <c:v>7433333</c:v>
                </c:pt>
                <c:pt idx="446">
                  <c:v>7462835</c:v>
                </c:pt>
                <c:pt idx="447">
                  <c:v>7490163</c:v>
                </c:pt>
                <c:pt idx="448">
                  <c:v>7521144</c:v>
                </c:pt>
                <c:pt idx="449">
                  <c:v>7547244</c:v>
                </c:pt>
                <c:pt idx="450">
                  <c:v>7575657</c:v>
                </c:pt>
                <c:pt idx="451">
                  <c:v>7605941</c:v>
                </c:pt>
                <c:pt idx="452">
                  <c:v>7638104</c:v>
                </c:pt>
                <c:pt idx="453">
                  <c:v>7663528</c:v>
                </c:pt>
                <c:pt idx="454">
                  <c:v>7692648</c:v>
                </c:pt>
                <c:pt idx="455">
                  <c:v>7720464</c:v>
                </c:pt>
                <c:pt idx="456">
                  <c:v>7752454</c:v>
                </c:pt>
                <c:pt idx="457">
                  <c:v>7784056</c:v>
                </c:pt>
                <c:pt idx="458">
                  <c:v>7816186</c:v>
                </c:pt>
                <c:pt idx="459">
                  <c:v>7846546</c:v>
                </c:pt>
                <c:pt idx="460">
                  <c:v>7877894</c:v>
                </c:pt>
                <c:pt idx="461">
                  <c:v>7903766</c:v>
                </c:pt>
                <c:pt idx="462">
                  <c:v>7931083</c:v>
                </c:pt>
                <c:pt idx="463">
                  <c:v>7960315</c:v>
                </c:pt>
                <c:pt idx="464">
                  <c:v>7987750</c:v>
                </c:pt>
                <c:pt idx="465">
                  <c:v>8013846</c:v>
                </c:pt>
                <c:pt idx="466">
                  <c:v>8048404</c:v>
                </c:pt>
                <c:pt idx="467">
                  <c:v>8075080</c:v>
                </c:pt>
                <c:pt idx="468">
                  <c:v>8110255</c:v>
                </c:pt>
                <c:pt idx="469">
                  <c:v>8137985</c:v>
                </c:pt>
                <c:pt idx="470">
                  <c:v>8163419</c:v>
                </c:pt>
                <c:pt idx="471">
                  <c:v>8192683</c:v>
                </c:pt>
                <c:pt idx="472">
                  <c:v>8225793</c:v>
                </c:pt>
                <c:pt idx="473">
                  <c:v>8262291</c:v>
                </c:pt>
                <c:pt idx="474">
                  <c:v>8292691</c:v>
                </c:pt>
                <c:pt idx="475">
                  <c:v>8320775</c:v>
                </c:pt>
                <c:pt idx="476">
                  <c:v>8347487</c:v>
                </c:pt>
                <c:pt idx="477">
                  <c:v>8379991</c:v>
                </c:pt>
                <c:pt idx="478">
                  <c:v>8414479</c:v>
                </c:pt>
                <c:pt idx="479">
                  <c:v>8442799</c:v>
                </c:pt>
                <c:pt idx="480">
                  <c:v>8473102</c:v>
                </c:pt>
                <c:pt idx="481">
                  <c:v>8504914</c:v>
                </c:pt>
                <c:pt idx="482">
                  <c:v>8537758</c:v>
                </c:pt>
                <c:pt idx="483">
                  <c:v>8569702</c:v>
                </c:pt>
                <c:pt idx="484">
                  <c:v>8596862</c:v>
                </c:pt>
                <c:pt idx="485">
                  <c:v>8622620</c:v>
                </c:pt>
                <c:pt idx="486">
                  <c:v>8654275</c:v>
                </c:pt>
                <c:pt idx="487">
                  <c:v>8677699</c:v>
                </c:pt>
                <c:pt idx="488">
                  <c:v>8704105</c:v>
                </c:pt>
                <c:pt idx="489">
                  <c:v>8735955</c:v>
                </c:pt>
                <c:pt idx="490">
                  <c:v>8762469</c:v>
                </c:pt>
                <c:pt idx="491">
                  <c:v>8792481</c:v>
                </c:pt>
                <c:pt idx="492">
                  <c:v>8824033</c:v>
                </c:pt>
                <c:pt idx="493">
                  <c:v>8854167</c:v>
                </c:pt>
                <c:pt idx="494">
                  <c:v>8888817</c:v>
                </c:pt>
                <c:pt idx="495">
                  <c:v>8912625</c:v>
                </c:pt>
                <c:pt idx="496">
                  <c:v>8938966</c:v>
                </c:pt>
                <c:pt idx="497">
                  <c:v>8965360</c:v>
                </c:pt>
                <c:pt idx="498">
                  <c:v>8991308</c:v>
                </c:pt>
                <c:pt idx="499">
                  <c:v>9020808</c:v>
                </c:pt>
                <c:pt idx="500">
                  <c:v>9059385</c:v>
                </c:pt>
                <c:pt idx="501">
                  <c:v>9091011</c:v>
                </c:pt>
                <c:pt idx="502">
                  <c:v>9122197</c:v>
                </c:pt>
                <c:pt idx="503">
                  <c:v>9149413</c:v>
                </c:pt>
                <c:pt idx="504">
                  <c:v>9178703</c:v>
                </c:pt>
                <c:pt idx="505">
                  <c:v>9210075</c:v>
                </c:pt>
                <c:pt idx="506">
                  <c:v>9245565</c:v>
                </c:pt>
                <c:pt idx="507">
                  <c:v>9273505</c:v>
                </c:pt>
                <c:pt idx="508">
                  <c:v>9306081</c:v>
                </c:pt>
                <c:pt idx="509">
                  <c:v>9342291</c:v>
                </c:pt>
                <c:pt idx="510">
                  <c:v>9377550</c:v>
                </c:pt>
                <c:pt idx="511">
                  <c:v>9403150</c:v>
                </c:pt>
                <c:pt idx="512">
                  <c:v>9436495</c:v>
                </c:pt>
                <c:pt idx="513">
                  <c:v>9474017</c:v>
                </c:pt>
                <c:pt idx="514">
                  <c:v>9508007</c:v>
                </c:pt>
                <c:pt idx="515">
                  <c:v>9543611</c:v>
                </c:pt>
                <c:pt idx="516">
                  <c:v>9574114</c:v>
                </c:pt>
                <c:pt idx="517">
                  <c:v>9605712</c:v>
                </c:pt>
                <c:pt idx="518">
                  <c:v>9636333</c:v>
                </c:pt>
                <c:pt idx="519">
                  <c:v>9671693</c:v>
                </c:pt>
                <c:pt idx="520">
                  <c:v>9709205</c:v>
                </c:pt>
                <c:pt idx="521">
                  <c:v>9733739</c:v>
                </c:pt>
                <c:pt idx="522">
                  <c:v>9763550</c:v>
                </c:pt>
                <c:pt idx="523">
                  <c:v>9795514</c:v>
                </c:pt>
                <c:pt idx="524">
                  <c:v>9824389</c:v>
                </c:pt>
                <c:pt idx="525">
                  <c:v>9858579</c:v>
                </c:pt>
                <c:pt idx="526">
                  <c:v>9882821</c:v>
                </c:pt>
                <c:pt idx="527">
                  <c:v>9915029</c:v>
                </c:pt>
                <c:pt idx="528">
                  <c:v>9946240</c:v>
                </c:pt>
                <c:pt idx="529">
                  <c:v>9981750</c:v>
                </c:pt>
                <c:pt idx="530">
                  <c:v>10011486</c:v>
                </c:pt>
                <c:pt idx="531">
                  <c:v>10044470</c:v>
                </c:pt>
                <c:pt idx="532">
                  <c:v>10068988</c:v>
                </c:pt>
                <c:pt idx="533">
                  <c:v>10098892</c:v>
                </c:pt>
                <c:pt idx="534">
                  <c:v>10125107</c:v>
                </c:pt>
                <c:pt idx="535">
                  <c:v>10155123</c:v>
                </c:pt>
                <c:pt idx="536">
                  <c:v>10186269</c:v>
                </c:pt>
                <c:pt idx="537">
                  <c:v>10207789</c:v>
                </c:pt>
                <c:pt idx="538">
                  <c:v>10238512</c:v>
                </c:pt>
                <c:pt idx="539">
                  <c:v>10269832</c:v>
                </c:pt>
                <c:pt idx="540">
                  <c:v>10304997</c:v>
                </c:pt>
                <c:pt idx="541">
                  <c:v>10333181</c:v>
                </c:pt>
                <c:pt idx="542">
                  <c:v>10367390</c:v>
                </c:pt>
                <c:pt idx="543">
                  <c:v>10396766</c:v>
                </c:pt>
                <c:pt idx="544">
                  <c:v>10426196</c:v>
                </c:pt>
                <c:pt idx="545">
                  <c:v>10456772</c:v>
                </c:pt>
                <c:pt idx="546">
                  <c:v>10491233</c:v>
                </c:pt>
                <c:pt idx="547">
                  <c:v>10524113</c:v>
                </c:pt>
                <c:pt idx="548">
                  <c:v>10558700</c:v>
                </c:pt>
                <c:pt idx="549">
                  <c:v>10590050</c:v>
                </c:pt>
                <c:pt idx="550">
                  <c:v>10621457</c:v>
                </c:pt>
                <c:pt idx="551">
                  <c:v>10655681</c:v>
                </c:pt>
                <c:pt idx="552">
                  <c:v>10687755</c:v>
                </c:pt>
                <c:pt idx="553">
                  <c:v>10716563</c:v>
                </c:pt>
                <c:pt idx="554">
                  <c:v>10745978</c:v>
                </c:pt>
                <c:pt idx="555">
                  <c:v>10773778</c:v>
                </c:pt>
                <c:pt idx="556">
                  <c:v>10809426</c:v>
                </c:pt>
                <c:pt idx="557">
                  <c:v>10835652</c:v>
                </c:pt>
                <c:pt idx="558">
                  <c:v>10868074</c:v>
                </c:pt>
                <c:pt idx="559">
                  <c:v>10897754</c:v>
                </c:pt>
                <c:pt idx="560">
                  <c:v>10930853</c:v>
                </c:pt>
                <c:pt idx="561">
                  <c:v>10969069</c:v>
                </c:pt>
                <c:pt idx="562">
                  <c:v>11007916</c:v>
                </c:pt>
                <c:pt idx="563">
                  <c:v>11034988</c:v>
                </c:pt>
                <c:pt idx="564">
                  <c:v>11067193</c:v>
                </c:pt>
                <c:pt idx="565">
                  <c:v>11101719</c:v>
                </c:pt>
                <c:pt idx="566">
                  <c:v>11138007</c:v>
                </c:pt>
                <c:pt idx="567">
                  <c:v>11169815</c:v>
                </c:pt>
                <c:pt idx="568">
                  <c:v>11202248</c:v>
                </c:pt>
                <c:pt idx="569">
                  <c:v>11239298</c:v>
                </c:pt>
                <c:pt idx="570">
                  <c:v>11274129</c:v>
                </c:pt>
                <c:pt idx="571">
                  <c:v>11298725</c:v>
                </c:pt>
                <c:pt idx="572">
                  <c:v>11331959</c:v>
                </c:pt>
                <c:pt idx="573">
                  <c:v>11366399</c:v>
                </c:pt>
                <c:pt idx="574">
                  <c:v>11399174</c:v>
                </c:pt>
                <c:pt idx="575">
                  <c:v>11437766</c:v>
                </c:pt>
                <c:pt idx="576">
                  <c:v>11470655</c:v>
                </c:pt>
                <c:pt idx="577">
                  <c:v>11500711</c:v>
                </c:pt>
                <c:pt idx="578">
                  <c:v>11534293</c:v>
                </c:pt>
                <c:pt idx="579">
                  <c:v>11563873</c:v>
                </c:pt>
                <c:pt idx="580">
                  <c:v>11597571</c:v>
                </c:pt>
                <c:pt idx="581">
                  <c:v>11633073</c:v>
                </c:pt>
                <c:pt idx="582">
                  <c:v>11662806</c:v>
                </c:pt>
                <c:pt idx="583">
                  <c:v>11694926</c:v>
                </c:pt>
                <c:pt idx="584">
                  <c:v>11720666</c:v>
                </c:pt>
                <c:pt idx="585">
                  <c:v>11752310</c:v>
                </c:pt>
                <c:pt idx="586">
                  <c:v>11784008</c:v>
                </c:pt>
                <c:pt idx="587">
                  <c:v>11818700</c:v>
                </c:pt>
                <c:pt idx="588">
                  <c:v>11854629</c:v>
                </c:pt>
                <c:pt idx="589">
                  <c:v>11882949</c:v>
                </c:pt>
                <c:pt idx="590">
                  <c:v>11922546</c:v>
                </c:pt>
                <c:pt idx="591">
                  <c:v>11948594</c:v>
                </c:pt>
                <c:pt idx="592">
                  <c:v>11980616</c:v>
                </c:pt>
                <c:pt idx="593">
                  <c:v>12013286</c:v>
                </c:pt>
                <c:pt idx="594">
                  <c:v>12043036</c:v>
                </c:pt>
                <c:pt idx="595">
                  <c:v>12077604</c:v>
                </c:pt>
                <c:pt idx="596">
                  <c:v>12100290</c:v>
                </c:pt>
                <c:pt idx="597">
                  <c:v>12138562</c:v>
                </c:pt>
                <c:pt idx="598">
                  <c:v>12174502</c:v>
                </c:pt>
                <c:pt idx="599">
                  <c:v>12211702</c:v>
                </c:pt>
                <c:pt idx="600">
                  <c:v>12254373</c:v>
                </c:pt>
                <c:pt idx="601">
                  <c:v>12291095</c:v>
                </c:pt>
                <c:pt idx="602">
                  <c:v>12311597</c:v>
                </c:pt>
                <c:pt idx="603">
                  <c:v>12344213</c:v>
                </c:pt>
                <c:pt idx="604">
                  <c:v>12371438</c:v>
                </c:pt>
                <c:pt idx="605">
                  <c:v>12408404</c:v>
                </c:pt>
                <c:pt idx="606">
                  <c:v>12439968</c:v>
                </c:pt>
                <c:pt idx="607">
                  <c:v>12469152</c:v>
                </c:pt>
                <c:pt idx="608">
                  <c:v>12501429</c:v>
                </c:pt>
                <c:pt idx="609">
                  <c:v>12522779</c:v>
                </c:pt>
                <c:pt idx="610">
                  <c:v>12562494</c:v>
                </c:pt>
                <c:pt idx="611">
                  <c:v>12591870</c:v>
                </c:pt>
                <c:pt idx="612">
                  <c:v>12627424</c:v>
                </c:pt>
                <c:pt idx="613">
                  <c:v>12664878</c:v>
                </c:pt>
                <c:pt idx="614">
                  <c:v>12700548</c:v>
                </c:pt>
                <c:pt idx="615">
                  <c:v>12741204</c:v>
                </c:pt>
                <c:pt idx="616">
                  <c:v>12772054</c:v>
                </c:pt>
                <c:pt idx="617">
                  <c:v>12802336</c:v>
                </c:pt>
                <c:pt idx="618">
                  <c:v>12830810</c:v>
                </c:pt>
                <c:pt idx="619">
                  <c:v>12866150</c:v>
                </c:pt>
                <c:pt idx="620">
                  <c:v>12894716</c:v>
                </c:pt>
                <c:pt idx="621">
                  <c:v>12920840</c:v>
                </c:pt>
                <c:pt idx="622">
                  <c:v>12962581</c:v>
                </c:pt>
                <c:pt idx="623">
                  <c:v>12993781</c:v>
                </c:pt>
                <c:pt idx="624">
                  <c:v>13025031</c:v>
                </c:pt>
                <c:pt idx="625">
                  <c:v>13057583</c:v>
                </c:pt>
                <c:pt idx="626">
                  <c:v>13087679</c:v>
                </c:pt>
                <c:pt idx="627">
                  <c:v>13119707</c:v>
                </c:pt>
                <c:pt idx="628">
                  <c:v>13153673</c:v>
                </c:pt>
                <c:pt idx="629">
                  <c:v>13183913</c:v>
                </c:pt>
                <c:pt idx="630">
                  <c:v>13224297</c:v>
                </c:pt>
                <c:pt idx="631">
                  <c:v>13250841</c:v>
                </c:pt>
                <c:pt idx="632">
                  <c:v>13278060</c:v>
                </c:pt>
                <c:pt idx="633">
                  <c:v>13315466</c:v>
                </c:pt>
                <c:pt idx="634">
                  <c:v>13361186</c:v>
                </c:pt>
                <c:pt idx="635">
                  <c:v>13387898</c:v>
                </c:pt>
                <c:pt idx="636">
                  <c:v>13426118</c:v>
                </c:pt>
                <c:pt idx="637">
                  <c:v>13462484</c:v>
                </c:pt>
                <c:pt idx="638">
                  <c:v>13495073</c:v>
                </c:pt>
                <c:pt idx="639">
                  <c:v>13532833</c:v>
                </c:pt>
                <c:pt idx="640">
                  <c:v>13569370</c:v>
                </c:pt>
                <c:pt idx="641">
                  <c:v>13603396</c:v>
                </c:pt>
                <c:pt idx="642">
                  <c:v>13634903</c:v>
                </c:pt>
                <c:pt idx="643">
                  <c:v>13670323</c:v>
                </c:pt>
                <c:pt idx="644">
                  <c:v>13703218</c:v>
                </c:pt>
                <c:pt idx="645">
                  <c:v>13734226</c:v>
                </c:pt>
                <c:pt idx="646">
                  <c:v>13771105</c:v>
                </c:pt>
                <c:pt idx="647">
                  <c:v>13806745</c:v>
                </c:pt>
                <c:pt idx="648">
                  <c:v>13842440</c:v>
                </c:pt>
                <c:pt idx="649">
                  <c:v>13881440</c:v>
                </c:pt>
                <c:pt idx="650">
                  <c:v>13914641</c:v>
                </c:pt>
                <c:pt idx="651">
                  <c:v>13945285</c:v>
                </c:pt>
                <c:pt idx="652">
                  <c:v>13982506</c:v>
                </c:pt>
                <c:pt idx="653">
                  <c:v>14015860</c:v>
                </c:pt>
                <c:pt idx="654">
                  <c:v>14042060</c:v>
                </c:pt>
                <c:pt idx="655">
                  <c:v>14065020</c:v>
                </c:pt>
                <c:pt idx="656">
                  <c:v>14107068</c:v>
                </c:pt>
                <c:pt idx="657">
                  <c:v>14133388</c:v>
                </c:pt>
                <c:pt idx="658">
                  <c:v>14170951</c:v>
                </c:pt>
                <c:pt idx="659">
                  <c:v>14206591</c:v>
                </c:pt>
                <c:pt idx="660">
                  <c:v>14244929</c:v>
                </c:pt>
                <c:pt idx="661">
                  <c:v>14278691</c:v>
                </c:pt>
                <c:pt idx="662">
                  <c:v>14315819</c:v>
                </c:pt>
                <c:pt idx="663">
                  <c:v>14345699</c:v>
                </c:pt>
                <c:pt idx="664">
                  <c:v>14376289</c:v>
                </c:pt>
                <c:pt idx="665">
                  <c:v>14410255</c:v>
                </c:pt>
                <c:pt idx="666">
                  <c:v>14444272</c:v>
                </c:pt>
                <c:pt idx="667">
                  <c:v>14471660</c:v>
                </c:pt>
                <c:pt idx="668">
                  <c:v>14503772</c:v>
                </c:pt>
                <c:pt idx="669">
                  <c:v>14539282</c:v>
                </c:pt>
                <c:pt idx="670">
                  <c:v>14583568</c:v>
                </c:pt>
                <c:pt idx="671">
                  <c:v>14617168</c:v>
                </c:pt>
                <c:pt idx="672">
                  <c:v>14652164</c:v>
                </c:pt>
                <c:pt idx="673">
                  <c:v>14687886</c:v>
                </c:pt>
                <c:pt idx="674">
                  <c:v>14725011</c:v>
                </c:pt>
                <c:pt idx="675">
                  <c:v>14756783</c:v>
                </c:pt>
                <c:pt idx="676">
                  <c:v>14796726</c:v>
                </c:pt>
                <c:pt idx="677">
                  <c:v>14824524</c:v>
                </c:pt>
                <c:pt idx="678">
                  <c:v>14862548</c:v>
                </c:pt>
                <c:pt idx="679">
                  <c:v>14900628</c:v>
                </c:pt>
                <c:pt idx="680">
                  <c:v>14942850</c:v>
                </c:pt>
                <c:pt idx="681">
                  <c:v>14979678</c:v>
                </c:pt>
                <c:pt idx="682">
                  <c:v>15013828</c:v>
                </c:pt>
                <c:pt idx="683">
                  <c:v>15054184</c:v>
                </c:pt>
                <c:pt idx="684">
                  <c:v>15089804</c:v>
                </c:pt>
                <c:pt idx="685">
                  <c:v>15115872</c:v>
                </c:pt>
                <c:pt idx="686">
                  <c:v>15161214</c:v>
                </c:pt>
                <c:pt idx="687">
                  <c:v>15202494</c:v>
                </c:pt>
                <c:pt idx="688">
                  <c:v>15241767</c:v>
                </c:pt>
                <c:pt idx="689">
                  <c:v>15277647</c:v>
                </c:pt>
                <c:pt idx="690">
                  <c:v>15310815</c:v>
                </c:pt>
                <c:pt idx="691">
                  <c:v>15339879</c:v>
                </c:pt>
                <c:pt idx="692">
                  <c:v>15374529</c:v>
                </c:pt>
                <c:pt idx="693">
                  <c:v>15410617</c:v>
                </c:pt>
                <c:pt idx="694">
                  <c:v>15440502</c:v>
                </c:pt>
                <c:pt idx="695">
                  <c:v>15465558</c:v>
                </c:pt>
                <c:pt idx="696">
                  <c:v>15497620</c:v>
                </c:pt>
                <c:pt idx="697">
                  <c:v>15531124</c:v>
                </c:pt>
                <c:pt idx="698">
                  <c:v>15563278</c:v>
                </c:pt>
                <c:pt idx="699">
                  <c:v>15598278</c:v>
                </c:pt>
                <c:pt idx="700">
                  <c:v>15633328</c:v>
                </c:pt>
                <c:pt idx="701">
                  <c:v>15664918</c:v>
                </c:pt>
                <c:pt idx="702">
                  <c:v>15695850</c:v>
                </c:pt>
                <c:pt idx="703">
                  <c:v>15728938</c:v>
                </c:pt>
                <c:pt idx="704">
                  <c:v>15756433</c:v>
                </c:pt>
                <c:pt idx="705">
                  <c:v>15795263</c:v>
                </c:pt>
                <c:pt idx="706">
                  <c:v>15827785</c:v>
                </c:pt>
                <c:pt idx="707">
                  <c:v>15856813</c:v>
                </c:pt>
                <c:pt idx="708">
                  <c:v>15895099</c:v>
                </c:pt>
                <c:pt idx="709">
                  <c:v>15934149</c:v>
                </c:pt>
                <c:pt idx="710">
                  <c:v>15970410</c:v>
                </c:pt>
                <c:pt idx="711">
                  <c:v>16001026</c:v>
                </c:pt>
                <c:pt idx="712">
                  <c:v>16041667</c:v>
                </c:pt>
                <c:pt idx="713">
                  <c:v>16075939</c:v>
                </c:pt>
                <c:pt idx="714">
                  <c:v>16106684</c:v>
                </c:pt>
                <c:pt idx="715">
                  <c:v>16136756</c:v>
                </c:pt>
                <c:pt idx="716">
                  <c:v>16166870</c:v>
                </c:pt>
                <c:pt idx="717">
                  <c:v>16204924</c:v>
                </c:pt>
                <c:pt idx="718">
                  <c:v>16243031</c:v>
                </c:pt>
                <c:pt idx="719">
                  <c:v>16284071</c:v>
                </c:pt>
                <c:pt idx="720">
                  <c:v>16315074</c:v>
                </c:pt>
                <c:pt idx="721">
                  <c:v>16347564</c:v>
                </c:pt>
                <c:pt idx="722">
                  <c:v>16390221</c:v>
                </c:pt>
                <c:pt idx="723">
                  <c:v>16433661</c:v>
                </c:pt>
                <c:pt idx="724">
                  <c:v>16471361</c:v>
                </c:pt>
                <c:pt idx="725">
                  <c:v>16498223</c:v>
                </c:pt>
                <c:pt idx="726">
                  <c:v>16530938</c:v>
                </c:pt>
                <c:pt idx="727">
                  <c:v>16555690</c:v>
                </c:pt>
                <c:pt idx="728">
                  <c:v>16594327</c:v>
                </c:pt>
                <c:pt idx="729">
                  <c:v>16628637</c:v>
                </c:pt>
                <c:pt idx="730">
                  <c:v>16672497</c:v>
                </c:pt>
                <c:pt idx="731">
                  <c:v>16706901</c:v>
                </c:pt>
                <c:pt idx="732">
                  <c:v>16739153</c:v>
                </c:pt>
                <c:pt idx="733">
                  <c:v>16767779</c:v>
                </c:pt>
                <c:pt idx="734">
                  <c:v>16794239</c:v>
                </c:pt>
                <c:pt idx="735">
                  <c:v>16831039</c:v>
                </c:pt>
                <c:pt idx="736">
                  <c:v>16870100</c:v>
                </c:pt>
                <c:pt idx="737">
                  <c:v>16900358</c:v>
                </c:pt>
                <c:pt idx="738">
                  <c:v>16938047</c:v>
                </c:pt>
                <c:pt idx="739">
                  <c:v>16983187</c:v>
                </c:pt>
                <c:pt idx="740">
                  <c:v>17016532</c:v>
                </c:pt>
                <c:pt idx="741">
                  <c:v>17050664</c:v>
                </c:pt>
                <c:pt idx="742">
                  <c:v>17096730</c:v>
                </c:pt>
                <c:pt idx="743">
                  <c:v>17133930</c:v>
                </c:pt>
                <c:pt idx="744">
                  <c:v>17167455</c:v>
                </c:pt>
                <c:pt idx="745">
                  <c:v>17201771</c:v>
                </c:pt>
                <c:pt idx="746">
                  <c:v>17228663</c:v>
                </c:pt>
                <c:pt idx="747">
                  <c:v>17260079</c:v>
                </c:pt>
                <c:pt idx="748">
                  <c:v>17299027</c:v>
                </c:pt>
                <c:pt idx="749">
                  <c:v>17345527</c:v>
                </c:pt>
                <c:pt idx="750">
                  <c:v>17372563</c:v>
                </c:pt>
                <c:pt idx="751">
                  <c:v>17403395</c:v>
                </c:pt>
                <c:pt idx="752">
                  <c:v>17430503</c:v>
                </c:pt>
                <c:pt idx="753">
                  <c:v>17462171</c:v>
                </c:pt>
                <c:pt idx="754">
                  <c:v>17499166</c:v>
                </c:pt>
                <c:pt idx="755">
                  <c:v>17531674</c:v>
                </c:pt>
                <c:pt idx="756">
                  <c:v>17565739</c:v>
                </c:pt>
                <c:pt idx="757">
                  <c:v>17598333</c:v>
                </c:pt>
                <c:pt idx="758">
                  <c:v>17636283</c:v>
                </c:pt>
                <c:pt idx="759">
                  <c:v>17680363</c:v>
                </c:pt>
                <c:pt idx="760">
                  <c:v>17718413</c:v>
                </c:pt>
                <c:pt idx="761">
                  <c:v>17754989</c:v>
                </c:pt>
                <c:pt idx="762">
                  <c:v>17785509</c:v>
                </c:pt>
                <c:pt idx="763">
                  <c:v>17816069</c:v>
                </c:pt>
                <c:pt idx="764">
                  <c:v>17856614</c:v>
                </c:pt>
                <c:pt idx="765">
                  <c:v>17894914</c:v>
                </c:pt>
                <c:pt idx="766">
                  <c:v>17929429</c:v>
                </c:pt>
                <c:pt idx="767">
                  <c:v>17962453</c:v>
                </c:pt>
                <c:pt idx="768">
                  <c:v>17997058</c:v>
                </c:pt>
                <c:pt idx="769">
                  <c:v>18027088</c:v>
                </c:pt>
                <c:pt idx="770">
                  <c:v>18061012</c:v>
                </c:pt>
                <c:pt idx="771">
                  <c:v>18095752</c:v>
                </c:pt>
                <c:pt idx="772">
                  <c:v>18130537</c:v>
                </c:pt>
                <c:pt idx="773">
                  <c:v>18165367</c:v>
                </c:pt>
                <c:pt idx="774">
                  <c:v>18197917</c:v>
                </c:pt>
                <c:pt idx="775">
                  <c:v>18239045</c:v>
                </c:pt>
                <c:pt idx="776">
                  <c:v>18277118</c:v>
                </c:pt>
                <c:pt idx="777">
                  <c:v>18319908</c:v>
                </c:pt>
                <c:pt idx="778">
                  <c:v>18355742</c:v>
                </c:pt>
                <c:pt idx="779">
                  <c:v>18387722</c:v>
                </c:pt>
                <c:pt idx="780">
                  <c:v>18415838</c:v>
                </c:pt>
                <c:pt idx="781">
                  <c:v>18449464</c:v>
                </c:pt>
                <c:pt idx="782">
                  <c:v>18494878</c:v>
                </c:pt>
                <c:pt idx="783">
                  <c:v>18523886</c:v>
                </c:pt>
                <c:pt idx="784">
                  <c:v>18554501</c:v>
                </c:pt>
                <c:pt idx="785">
                  <c:v>18594587</c:v>
                </c:pt>
                <c:pt idx="786">
                  <c:v>18626067</c:v>
                </c:pt>
                <c:pt idx="787">
                  <c:v>18659951</c:v>
                </c:pt>
                <c:pt idx="788">
                  <c:v>18692300</c:v>
                </c:pt>
                <c:pt idx="789">
                  <c:v>18729430</c:v>
                </c:pt>
                <c:pt idx="790">
                  <c:v>18771353</c:v>
                </c:pt>
                <c:pt idx="791">
                  <c:v>18803033</c:v>
                </c:pt>
                <c:pt idx="792">
                  <c:v>18848234</c:v>
                </c:pt>
                <c:pt idx="793">
                  <c:v>18882376</c:v>
                </c:pt>
                <c:pt idx="794">
                  <c:v>18911791</c:v>
                </c:pt>
                <c:pt idx="795">
                  <c:v>18948407</c:v>
                </c:pt>
                <c:pt idx="796">
                  <c:v>19003400</c:v>
                </c:pt>
                <c:pt idx="797">
                  <c:v>19042502</c:v>
                </c:pt>
                <c:pt idx="798">
                  <c:v>19072864</c:v>
                </c:pt>
                <c:pt idx="799">
                  <c:v>19108064</c:v>
                </c:pt>
                <c:pt idx="800">
                  <c:v>19140104</c:v>
                </c:pt>
                <c:pt idx="801">
                  <c:v>19166570</c:v>
                </c:pt>
                <c:pt idx="802">
                  <c:v>19197084</c:v>
                </c:pt>
                <c:pt idx="803">
                  <c:v>19228440</c:v>
                </c:pt>
                <c:pt idx="804">
                  <c:v>19268690</c:v>
                </c:pt>
                <c:pt idx="805">
                  <c:v>19299318</c:v>
                </c:pt>
                <c:pt idx="806">
                  <c:v>19339668</c:v>
                </c:pt>
                <c:pt idx="807">
                  <c:v>19371988</c:v>
                </c:pt>
                <c:pt idx="808">
                  <c:v>19404348</c:v>
                </c:pt>
                <c:pt idx="809">
                  <c:v>19432698</c:v>
                </c:pt>
                <c:pt idx="810">
                  <c:v>19464327</c:v>
                </c:pt>
                <c:pt idx="811">
                  <c:v>19500055</c:v>
                </c:pt>
                <c:pt idx="812">
                  <c:v>19548022</c:v>
                </c:pt>
                <c:pt idx="813">
                  <c:v>19587908</c:v>
                </c:pt>
                <c:pt idx="814">
                  <c:v>19619693</c:v>
                </c:pt>
                <c:pt idx="815">
                  <c:v>19665389</c:v>
                </c:pt>
                <c:pt idx="816">
                  <c:v>19705422</c:v>
                </c:pt>
                <c:pt idx="817">
                  <c:v>19741414</c:v>
                </c:pt>
                <c:pt idx="818">
                  <c:v>19786459</c:v>
                </c:pt>
                <c:pt idx="819">
                  <c:v>19835659</c:v>
                </c:pt>
                <c:pt idx="820">
                  <c:v>19870141</c:v>
                </c:pt>
                <c:pt idx="821">
                  <c:v>19907131</c:v>
                </c:pt>
                <c:pt idx="822">
                  <c:v>19936759</c:v>
                </c:pt>
                <c:pt idx="823">
                  <c:v>19973839</c:v>
                </c:pt>
                <c:pt idx="824">
                  <c:v>20008489</c:v>
                </c:pt>
                <c:pt idx="825">
                  <c:v>20044833</c:v>
                </c:pt>
                <c:pt idx="826">
                  <c:v>20095280</c:v>
                </c:pt>
                <c:pt idx="827">
                  <c:v>20134196</c:v>
                </c:pt>
                <c:pt idx="828">
                  <c:v>20164869</c:v>
                </c:pt>
                <c:pt idx="829">
                  <c:v>20203049</c:v>
                </c:pt>
                <c:pt idx="830">
                  <c:v>20242937</c:v>
                </c:pt>
                <c:pt idx="831">
                  <c:v>20281209</c:v>
                </c:pt>
                <c:pt idx="832">
                  <c:v>20317028</c:v>
                </c:pt>
                <c:pt idx="833">
                  <c:v>20359562</c:v>
                </c:pt>
                <c:pt idx="834">
                  <c:v>20397972</c:v>
                </c:pt>
                <c:pt idx="835">
                  <c:v>20434756</c:v>
                </c:pt>
                <c:pt idx="836">
                  <c:v>20475769</c:v>
                </c:pt>
                <c:pt idx="837">
                  <c:v>20512641</c:v>
                </c:pt>
                <c:pt idx="838">
                  <c:v>20550396</c:v>
                </c:pt>
                <c:pt idx="839">
                  <c:v>20587356</c:v>
                </c:pt>
                <c:pt idx="840">
                  <c:v>20629406</c:v>
                </c:pt>
                <c:pt idx="841">
                  <c:v>20671506</c:v>
                </c:pt>
                <c:pt idx="842">
                  <c:v>20706069</c:v>
                </c:pt>
                <c:pt idx="843">
                  <c:v>20739829</c:v>
                </c:pt>
                <c:pt idx="844">
                  <c:v>20778699</c:v>
                </c:pt>
                <c:pt idx="845">
                  <c:v>20807463</c:v>
                </c:pt>
                <c:pt idx="846">
                  <c:v>20833720</c:v>
                </c:pt>
                <c:pt idx="847">
                  <c:v>20875272</c:v>
                </c:pt>
                <c:pt idx="848">
                  <c:v>20917722</c:v>
                </c:pt>
                <c:pt idx="849">
                  <c:v>20961072</c:v>
                </c:pt>
                <c:pt idx="850">
                  <c:v>20997665</c:v>
                </c:pt>
                <c:pt idx="851">
                  <c:v>21042821</c:v>
                </c:pt>
                <c:pt idx="852">
                  <c:v>21075235</c:v>
                </c:pt>
                <c:pt idx="853">
                  <c:v>21112811</c:v>
                </c:pt>
                <c:pt idx="854">
                  <c:v>21156416</c:v>
                </c:pt>
                <c:pt idx="855">
                  <c:v>21190656</c:v>
                </c:pt>
                <c:pt idx="856">
                  <c:v>21230935</c:v>
                </c:pt>
                <c:pt idx="857">
                  <c:v>21264397</c:v>
                </c:pt>
                <c:pt idx="858">
                  <c:v>21298757</c:v>
                </c:pt>
                <c:pt idx="859">
                  <c:v>21338317</c:v>
                </c:pt>
                <c:pt idx="860">
                  <c:v>21381367</c:v>
                </c:pt>
                <c:pt idx="861">
                  <c:v>21417571</c:v>
                </c:pt>
                <c:pt idx="862">
                  <c:v>21466762</c:v>
                </c:pt>
                <c:pt idx="863">
                  <c:v>21522058</c:v>
                </c:pt>
                <c:pt idx="864">
                  <c:v>21560983</c:v>
                </c:pt>
                <c:pt idx="865">
                  <c:v>21589561</c:v>
                </c:pt>
                <c:pt idx="866">
                  <c:v>21625108</c:v>
                </c:pt>
                <c:pt idx="867">
                  <c:v>21662432</c:v>
                </c:pt>
                <c:pt idx="868">
                  <c:v>21699799</c:v>
                </c:pt>
                <c:pt idx="869">
                  <c:v>21737209</c:v>
                </c:pt>
                <c:pt idx="870">
                  <c:v>21762468</c:v>
                </c:pt>
                <c:pt idx="871">
                  <c:v>21797348</c:v>
                </c:pt>
                <c:pt idx="872">
                  <c:v>21835760</c:v>
                </c:pt>
                <c:pt idx="873">
                  <c:v>21870720</c:v>
                </c:pt>
                <c:pt idx="874">
                  <c:v>21910970</c:v>
                </c:pt>
                <c:pt idx="875">
                  <c:v>21950390</c:v>
                </c:pt>
                <c:pt idx="876">
                  <c:v>21987224</c:v>
                </c:pt>
                <c:pt idx="877">
                  <c:v>22024978</c:v>
                </c:pt>
                <c:pt idx="878">
                  <c:v>22055743</c:v>
                </c:pt>
                <c:pt idx="879">
                  <c:v>22098863</c:v>
                </c:pt>
                <c:pt idx="880">
                  <c:v>22134103</c:v>
                </c:pt>
                <c:pt idx="881">
                  <c:v>22168501</c:v>
                </c:pt>
                <c:pt idx="882">
                  <c:v>22217066</c:v>
                </c:pt>
                <c:pt idx="883">
                  <c:v>22261266</c:v>
                </c:pt>
                <c:pt idx="884">
                  <c:v>22297551</c:v>
                </c:pt>
                <c:pt idx="885">
                  <c:v>22326789</c:v>
                </c:pt>
                <c:pt idx="886">
                  <c:v>22363156</c:v>
                </c:pt>
                <c:pt idx="887">
                  <c:v>22399564</c:v>
                </c:pt>
                <c:pt idx="888">
                  <c:v>22436013</c:v>
                </c:pt>
                <c:pt idx="889">
                  <c:v>22476063</c:v>
                </c:pt>
                <c:pt idx="890">
                  <c:v>22508139</c:v>
                </c:pt>
                <c:pt idx="891">
                  <c:v>22539359</c:v>
                </c:pt>
                <c:pt idx="892">
                  <c:v>22570614</c:v>
                </c:pt>
                <c:pt idx="893">
                  <c:v>22610844</c:v>
                </c:pt>
                <c:pt idx="894">
                  <c:v>22655594</c:v>
                </c:pt>
                <c:pt idx="895">
                  <c:v>22695018</c:v>
                </c:pt>
                <c:pt idx="896">
                  <c:v>22734486</c:v>
                </c:pt>
                <c:pt idx="897">
                  <c:v>22766814</c:v>
                </c:pt>
                <c:pt idx="898">
                  <c:v>22791087</c:v>
                </c:pt>
                <c:pt idx="899">
                  <c:v>22826187</c:v>
                </c:pt>
                <c:pt idx="900">
                  <c:v>22857722</c:v>
                </c:pt>
                <c:pt idx="901">
                  <c:v>22896508</c:v>
                </c:pt>
                <c:pt idx="902">
                  <c:v>22929016</c:v>
                </c:pt>
                <c:pt idx="903">
                  <c:v>22967888</c:v>
                </c:pt>
                <c:pt idx="904">
                  <c:v>22992323</c:v>
                </c:pt>
                <c:pt idx="905">
                  <c:v>23015879</c:v>
                </c:pt>
                <c:pt idx="906">
                  <c:v>23048531</c:v>
                </c:pt>
                <c:pt idx="907">
                  <c:v>23082127</c:v>
                </c:pt>
                <c:pt idx="908">
                  <c:v>23110306</c:v>
                </c:pt>
                <c:pt idx="909">
                  <c:v>23143976</c:v>
                </c:pt>
                <c:pt idx="910">
                  <c:v>23181327</c:v>
                </c:pt>
                <c:pt idx="911">
                  <c:v>23225103</c:v>
                </c:pt>
                <c:pt idx="912">
                  <c:v>23267101</c:v>
                </c:pt>
                <c:pt idx="913">
                  <c:v>23310059</c:v>
                </c:pt>
                <c:pt idx="914">
                  <c:v>23353064</c:v>
                </c:pt>
                <c:pt idx="915">
                  <c:v>23398864</c:v>
                </c:pt>
                <c:pt idx="916">
                  <c:v>23442880</c:v>
                </c:pt>
                <c:pt idx="917">
                  <c:v>23470420</c:v>
                </c:pt>
                <c:pt idx="918">
                  <c:v>23511775</c:v>
                </c:pt>
                <c:pt idx="919">
                  <c:v>23552255</c:v>
                </c:pt>
                <c:pt idx="920">
                  <c:v>23588174</c:v>
                </c:pt>
                <c:pt idx="921">
                  <c:v>23626898</c:v>
                </c:pt>
                <c:pt idx="922">
                  <c:v>23659203</c:v>
                </c:pt>
                <c:pt idx="923">
                  <c:v>23698011</c:v>
                </c:pt>
                <c:pt idx="924">
                  <c:v>23735011</c:v>
                </c:pt>
                <c:pt idx="925">
                  <c:v>23776681</c:v>
                </c:pt>
                <c:pt idx="926">
                  <c:v>23818396</c:v>
                </c:pt>
                <c:pt idx="927">
                  <c:v>23872220</c:v>
                </c:pt>
                <c:pt idx="928">
                  <c:v>23903806</c:v>
                </c:pt>
                <c:pt idx="929">
                  <c:v>23944726</c:v>
                </c:pt>
                <c:pt idx="930">
                  <c:v>23973587</c:v>
                </c:pt>
                <c:pt idx="931">
                  <c:v>24014595</c:v>
                </c:pt>
                <c:pt idx="932">
                  <c:v>24041652</c:v>
                </c:pt>
                <c:pt idx="933">
                  <c:v>24084616</c:v>
                </c:pt>
                <c:pt idx="934">
                  <c:v>24122016</c:v>
                </c:pt>
                <c:pt idx="935">
                  <c:v>24162264</c:v>
                </c:pt>
                <c:pt idx="936">
                  <c:v>24198807</c:v>
                </c:pt>
                <c:pt idx="937">
                  <c:v>24232575</c:v>
                </c:pt>
                <c:pt idx="938">
                  <c:v>24263562</c:v>
                </c:pt>
                <c:pt idx="939">
                  <c:v>24303982</c:v>
                </c:pt>
                <c:pt idx="940">
                  <c:v>24333153</c:v>
                </c:pt>
                <c:pt idx="941">
                  <c:v>24378369</c:v>
                </c:pt>
                <c:pt idx="942">
                  <c:v>24417975</c:v>
                </c:pt>
                <c:pt idx="943">
                  <c:v>24446295</c:v>
                </c:pt>
                <c:pt idx="944">
                  <c:v>24483150</c:v>
                </c:pt>
                <c:pt idx="945">
                  <c:v>24527612</c:v>
                </c:pt>
                <c:pt idx="946">
                  <c:v>24564545</c:v>
                </c:pt>
                <c:pt idx="947">
                  <c:v>24605309</c:v>
                </c:pt>
                <c:pt idx="948">
                  <c:v>24641371</c:v>
                </c:pt>
                <c:pt idx="949">
                  <c:v>24673671</c:v>
                </c:pt>
                <c:pt idx="950">
                  <c:v>24713613</c:v>
                </c:pt>
                <c:pt idx="951">
                  <c:v>24744077</c:v>
                </c:pt>
                <c:pt idx="952">
                  <c:v>24784103</c:v>
                </c:pt>
                <c:pt idx="953">
                  <c:v>24819401</c:v>
                </c:pt>
                <c:pt idx="954">
                  <c:v>24851871</c:v>
                </c:pt>
                <c:pt idx="955">
                  <c:v>24892979</c:v>
                </c:pt>
                <c:pt idx="956">
                  <c:v>24930302</c:v>
                </c:pt>
                <c:pt idx="957">
                  <c:v>24963832</c:v>
                </c:pt>
                <c:pt idx="958">
                  <c:v>25000274</c:v>
                </c:pt>
                <c:pt idx="959">
                  <c:v>25030034</c:v>
                </c:pt>
                <c:pt idx="960">
                  <c:v>25057903</c:v>
                </c:pt>
                <c:pt idx="961">
                  <c:v>25103117</c:v>
                </c:pt>
                <c:pt idx="962">
                  <c:v>25138748</c:v>
                </c:pt>
                <c:pt idx="963">
                  <c:v>25175380</c:v>
                </c:pt>
                <c:pt idx="964">
                  <c:v>25202400</c:v>
                </c:pt>
                <c:pt idx="965">
                  <c:v>25242972</c:v>
                </c:pt>
                <c:pt idx="966">
                  <c:v>25279718</c:v>
                </c:pt>
                <c:pt idx="967">
                  <c:v>25315534</c:v>
                </c:pt>
                <c:pt idx="968">
                  <c:v>25353325</c:v>
                </c:pt>
                <c:pt idx="969">
                  <c:v>25386305</c:v>
                </c:pt>
                <c:pt idx="970">
                  <c:v>25423203</c:v>
                </c:pt>
                <c:pt idx="971">
                  <c:v>25460139</c:v>
                </c:pt>
                <c:pt idx="972">
                  <c:v>25497113</c:v>
                </c:pt>
                <c:pt idx="973">
                  <c:v>25534125</c:v>
                </c:pt>
                <c:pt idx="974">
                  <c:v>25568250</c:v>
                </c:pt>
                <c:pt idx="975">
                  <c:v>25595578</c:v>
                </c:pt>
                <c:pt idx="976">
                  <c:v>25637589</c:v>
                </c:pt>
                <c:pt idx="977">
                  <c:v>25675731</c:v>
                </c:pt>
                <c:pt idx="978">
                  <c:v>25712933</c:v>
                </c:pt>
                <c:pt idx="979">
                  <c:v>25758013</c:v>
                </c:pt>
                <c:pt idx="980">
                  <c:v>25793329</c:v>
                </c:pt>
                <c:pt idx="981">
                  <c:v>25827699</c:v>
                </c:pt>
                <c:pt idx="982">
                  <c:v>25855223</c:v>
                </c:pt>
                <c:pt idx="983">
                  <c:v>25900487</c:v>
                </c:pt>
                <c:pt idx="984">
                  <c:v>25934962</c:v>
                </c:pt>
                <c:pt idx="985">
                  <c:v>25986234</c:v>
                </c:pt>
                <c:pt idx="986">
                  <c:v>26025714</c:v>
                </c:pt>
                <c:pt idx="987">
                  <c:v>26065234</c:v>
                </c:pt>
                <c:pt idx="988">
                  <c:v>26094904</c:v>
                </c:pt>
                <c:pt idx="989">
                  <c:v>26129554</c:v>
                </c:pt>
                <c:pt idx="990">
                  <c:v>26182077</c:v>
                </c:pt>
                <c:pt idx="991">
                  <c:v>26220765</c:v>
                </c:pt>
                <c:pt idx="992">
                  <c:v>26252541</c:v>
                </c:pt>
                <c:pt idx="993">
                  <c:v>26299259</c:v>
                </c:pt>
                <c:pt idx="994">
                  <c:v>26333089</c:v>
                </c:pt>
                <c:pt idx="995">
                  <c:v>26366953</c:v>
                </c:pt>
                <c:pt idx="996">
                  <c:v>26396863</c:v>
                </c:pt>
                <c:pt idx="997">
                  <c:v>26434787</c:v>
                </c:pt>
                <c:pt idx="998">
                  <c:v>26474747</c:v>
                </c:pt>
                <c:pt idx="999">
                  <c:v>26517747</c:v>
                </c:pt>
                <c:pt idx="1000">
                  <c:v>26560790</c:v>
                </c:pt>
                <c:pt idx="1001">
                  <c:v>26596862</c:v>
                </c:pt>
                <c:pt idx="1002">
                  <c:v>26641997</c:v>
                </c:pt>
                <c:pt idx="1003">
                  <c:v>26667097</c:v>
                </c:pt>
                <c:pt idx="1004">
                  <c:v>26709307</c:v>
                </c:pt>
                <c:pt idx="1005">
                  <c:v>26757595</c:v>
                </c:pt>
                <c:pt idx="1006">
                  <c:v>26793847</c:v>
                </c:pt>
                <c:pt idx="1007">
                  <c:v>26830135</c:v>
                </c:pt>
                <c:pt idx="1008">
                  <c:v>26858387</c:v>
                </c:pt>
                <c:pt idx="1009">
                  <c:v>26896767</c:v>
                </c:pt>
                <c:pt idx="1010">
                  <c:v>26941251</c:v>
                </c:pt>
                <c:pt idx="1011">
                  <c:v>26970599</c:v>
                </c:pt>
                <c:pt idx="1012">
                  <c:v>27008080</c:v>
                </c:pt>
                <c:pt idx="1013">
                  <c:v>27041542</c:v>
                </c:pt>
                <c:pt idx="1014">
                  <c:v>27076052</c:v>
                </c:pt>
                <c:pt idx="1015">
                  <c:v>27112628</c:v>
                </c:pt>
                <c:pt idx="1016">
                  <c:v>27153308</c:v>
                </c:pt>
                <c:pt idx="1017">
                  <c:v>27196064</c:v>
                </c:pt>
                <c:pt idx="1018">
                  <c:v>27228672</c:v>
                </c:pt>
                <c:pt idx="1019">
                  <c:v>27273552</c:v>
                </c:pt>
                <c:pt idx="1020">
                  <c:v>27313371</c:v>
                </c:pt>
                <c:pt idx="1021">
                  <c:v>27364471</c:v>
                </c:pt>
                <c:pt idx="1022">
                  <c:v>27398230</c:v>
                </c:pt>
                <c:pt idx="1023">
                  <c:v>27441238</c:v>
                </c:pt>
                <c:pt idx="1024">
                  <c:v>27480188</c:v>
                </c:pt>
                <c:pt idx="1025">
                  <c:v>27520202</c:v>
                </c:pt>
                <c:pt idx="1026">
                  <c:v>27560255</c:v>
                </c:pt>
                <c:pt idx="1027">
                  <c:v>27595207</c:v>
                </c:pt>
                <c:pt idx="1028">
                  <c:v>27633280</c:v>
                </c:pt>
                <c:pt idx="1029">
                  <c:v>27674480</c:v>
                </c:pt>
                <c:pt idx="1030">
                  <c:v>27701286</c:v>
                </c:pt>
                <c:pt idx="1031">
                  <c:v>27747726</c:v>
                </c:pt>
                <c:pt idx="1032">
                  <c:v>27789046</c:v>
                </c:pt>
                <c:pt idx="1033">
                  <c:v>27820066</c:v>
                </c:pt>
                <c:pt idx="1034">
                  <c:v>27849046</c:v>
                </c:pt>
                <c:pt idx="1035">
                  <c:v>27893594</c:v>
                </c:pt>
                <c:pt idx="1036">
                  <c:v>27924704</c:v>
                </c:pt>
                <c:pt idx="1037">
                  <c:v>27965186</c:v>
                </c:pt>
                <c:pt idx="1038">
                  <c:v>28002590</c:v>
                </c:pt>
                <c:pt idx="1039">
                  <c:v>28035870</c:v>
                </c:pt>
                <c:pt idx="1040">
                  <c:v>28081674</c:v>
                </c:pt>
                <c:pt idx="1041">
                  <c:v>28119186</c:v>
                </c:pt>
                <c:pt idx="1042">
                  <c:v>28158820</c:v>
                </c:pt>
                <c:pt idx="1043">
                  <c:v>28194316</c:v>
                </c:pt>
                <c:pt idx="1044">
                  <c:v>28229846</c:v>
                </c:pt>
                <c:pt idx="1045">
                  <c:v>28266456</c:v>
                </c:pt>
                <c:pt idx="1046">
                  <c:v>28298913</c:v>
                </c:pt>
                <c:pt idx="1047">
                  <c:v>28337689</c:v>
                </c:pt>
                <c:pt idx="1048">
                  <c:v>28376502</c:v>
                </c:pt>
                <c:pt idx="1049">
                  <c:v>28413252</c:v>
                </c:pt>
                <c:pt idx="1050">
                  <c:v>28448986</c:v>
                </c:pt>
                <c:pt idx="1051">
                  <c:v>28496326</c:v>
                </c:pt>
                <c:pt idx="1052">
                  <c:v>28541605</c:v>
                </c:pt>
                <c:pt idx="1053">
                  <c:v>28580603</c:v>
                </c:pt>
                <c:pt idx="1054">
                  <c:v>28610143</c:v>
                </c:pt>
                <c:pt idx="1055">
                  <c:v>28648159</c:v>
                </c:pt>
                <c:pt idx="1056">
                  <c:v>28684097</c:v>
                </c:pt>
                <c:pt idx="1057">
                  <c:v>28719011</c:v>
                </c:pt>
                <c:pt idx="1058">
                  <c:v>28750781</c:v>
                </c:pt>
                <c:pt idx="1059">
                  <c:v>28790001</c:v>
                </c:pt>
                <c:pt idx="1060">
                  <c:v>28823953</c:v>
                </c:pt>
                <c:pt idx="1061">
                  <c:v>28857937</c:v>
                </c:pt>
                <c:pt idx="1062">
                  <c:v>28899394</c:v>
                </c:pt>
                <c:pt idx="1063">
                  <c:v>28927058</c:v>
                </c:pt>
                <c:pt idx="1064">
                  <c:v>28969658</c:v>
                </c:pt>
                <c:pt idx="1065">
                  <c:v>29011232</c:v>
                </c:pt>
                <c:pt idx="1066">
                  <c:v>29052845</c:v>
                </c:pt>
                <c:pt idx="1067">
                  <c:v>29093429</c:v>
                </c:pt>
                <c:pt idx="1068">
                  <c:v>29129775</c:v>
                </c:pt>
                <c:pt idx="1069">
                  <c:v>29160805</c:v>
                </c:pt>
                <c:pt idx="1070">
                  <c:v>29207929</c:v>
                </c:pt>
                <c:pt idx="1071">
                  <c:v>29252953</c:v>
                </c:pt>
                <c:pt idx="1072">
                  <c:v>29286216</c:v>
                </c:pt>
                <c:pt idx="1073">
                  <c:v>29323806</c:v>
                </c:pt>
                <c:pt idx="1074">
                  <c:v>29363581</c:v>
                </c:pt>
                <c:pt idx="1075">
                  <c:v>29402317</c:v>
                </c:pt>
                <c:pt idx="1076">
                  <c:v>29436781</c:v>
                </c:pt>
                <c:pt idx="1077">
                  <c:v>29466965</c:v>
                </c:pt>
                <c:pt idx="1078">
                  <c:v>29513362</c:v>
                </c:pt>
                <c:pt idx="1079">
                  <c:v>29549002</c:v>
                </c:pt>
                <c:pt idx="1080">
                  <c:v>29577108</c:v>
                </c:pt>
                <c:pt idx="1081">
                  <c:v>29606322</c:v>
                </c:pt>
                <c:pt idx="1082">
                  <c:v>29645310</c:v>
                </c:pt>
                <c:pt idx="1083">
                  <c:v>29684334</c:v>
                </c:pt>
                <c:pt idx="1084">
                  <c:v>29721224</c:v>
                </c:pt>
                <c:pt idx="1085">
                  <c:v>29762492</c:v>
                </c:pt>
                <c:pt idx="1086">
                  <c:v>29811407</c:v>
                </c:pt>
                <c:pt idx="1087">
                  <c:v>29848399</c:v>
                </c:pt>
                <c:pt idx="1088">
                  <c:v>29882158</c:v>
                </c:pt>
                <c:pt idx="1089">
                  <c:v>29922488</c:v>
                </c:pt>
                <c:pt idx="1090">
                  <c:v>29972674</c:v>
                </c:pt>
                <c:pt idx="1091">
                  <c:v>30015262</c:v>
                </c:pt>
                <c:pt idx="1092">
                  <c:v>30040401</c:v>
                </c:pt>
                <c:pt idx="1093">
                  <c:v>30074315</c:v>
                </c:pt>
                <c:pt idx="1094">
                  <c:v>30108260</c:v>
                </c:pt>
                <c:pt idx="1095">
                  <c:v>30145524</c:v>
                </c:pt>
                <c:pt idx="1096">
                  <c:v>30172949</c:v>
                </c:pt>
                <c:pt idx="1097">
                  <c:v>30205889</c:v>
                </c:pt>
                <c:pt idx="1098">
                  <c:v>30244354</c:v>
                </c:pt>
                <c:pt idx="1099">
                  <c:v>30271854</c:v>
                </c:pt>
                <c:pt idx="1100">
                  <c:v>30303783</c:v>
                </c:pt>
                <c:pt idx="1101">
                  <c:v>30332435</c:v>
                </c:pt>
                <c:pt idx="1102">
                  <c:v>30367731</c:v>
                </c:pt>
                <c:pt idx="1103">
                  <c:v>30418515</c:v>
                </c:pt>
                <c:pt idx="1104">
                  <c:v>30456085</c:v>
                </c:pt>
                <c:pt idx="1105">
                  <c:v>30503643</c:v>
                </c:pt>
                <c:pt idx="1106">
                  <c:v>30537960</c:v>
                </c:pt>
                <c:pt idx="1107">
                  <c:v>30570092</c:v>
                </c:pt>
                <c:pt idx="1108">
                  <c:v>30615561</c:v>
                </c:pt>
                <c:pt idx="1109">
                  <c:v>30651081</c:v>
                </c:pt>
                <c:pt idx="1110">
                  <c:v>30701076</c:v>
                </c:pt>
                <c:pt idx="1111">
                  <c:v>30726652</c:v>
                </c:pt>
                <c:pt idx="1112">
                  <c:v>30756703</c:v>
                </c:pt>
                <c:pt idx="1113">
                  <c:v>30795693</c:v>
                </c:pt>
                <c:pt idx="1114">
                  <c:v>30830258</c:v>
                </c:pt>
                <c:pt idx="1115">
                  <c:v>30861506</c:v>
                </c:pt>
                <c:pt idx="1116">
                  <c:v>30899484</c:v>
                </c:pt>
                <c:pt idx="1117">
                  <c:v>30921844</c:v>
                </c:pt>
                <c:pt idx="1118">
                  <c:v>30965485</c:v>
                </c:pt>
                <c:pt idx="1119">
                  <c:v>31009165</c:v>
                </c:pt>
                <c:pt idx="1120">
                  <c:v>31045037</c:v>
                </c:pt>
                <c:pt idx="1121">
                  <c:v>31082063</c:v>
                </c:pt>
                <c:pt idx="1122">
                  <c:v>31131475</c:v>
                </c:pt>
                <c:pt idx="1123">
                  <c:v>31171939</c:v>
                </c:pt>
                <c:pt idx="1124">
                  <c:v>31209064</c:v>
                </c:pt>
                <c:pt idx="1125">
                  <c:v>31233836</c:v>
                </c:pt>
                <c:pt idx="1126">
                  <c:v>31262011</c:v>
                </c:pt>
                <c:pt idx="1127">
                  <c:v>31313899</c:v>
                </c:pt>
                <c:pt idx="1128">
                  <c:v>31347769</c:v>
                </c:pt>
                <c:pt idx="1129">
                  <c:v>31383929</c:v>
                </c:pt>
                <c:pt idx="1130">
                  <c:v>31425776</c:v>
                </c:pt>
                <c:pt idx="1131">
                  <c:v>31463132</c:v>
                </c:pt>
                <c:pt idx="1132">
                  <c:v>31495989</c:v>
                </c:pt>
                <c:pt idx="1133">
                  <c:v>31531143</c:v>
                </c:pt>
                <c:pt idx="1134">
                  <c:v>31562923</c:v>
                </c:pt>
                <c:pt idx="1135">
                  <c:v>31590187</c:v>
                </c:pt>
                <c:pt idx="1136">
                  <c:v>31625434</c:v>
                </c:pt>
                <c:pt idx="1137">
                  <c:v>31656160</c:v>
                </c:pt>
                <c:pt idx="1138">
                  <c:v>31684635</c:v>
                </c:pt>
                <c:pt idx="1139">
                  <c:v>31718835</c:v>
                </c:pt>
                <c:pt idx="1140">
                  <c:v>31749642</c:v>
                </c:pt>
                <c:pt idx="1141">
                  <c:v>31782760</c:v>
                </c:pt>
                <c:pt idx="1142">
                  <c:v>31814764</c:v>
                </c:pt>
                <c:pt idx="1143">
                  <c:v>31842220</c:v>
                </c:pt>
                <c:pt idx="1144">
                  <c:v>31888020</c:v>
                </c:pt>
                <c:pt idx="1145">
                  <c:v>31928130</c:v>
                </c:pt>
                <c:pt idx="1146">
                  <c:v>31965981</c:v>
                </c:pt>
                <c:pt idx="1147">
                  <c:v>32013049</c:v>
                </c:pt>
                <c:pt idx="1148">
                  <c:v>32048668</c:v>
                </c:pt>
                <c:pt idx="1149">
                  <c:v>32092368</c:v>
                </c:pt>
                <c:pt idx="1150">
                  <c:v>32151069</c:v>
                </c:pt>
                <c:pt idx="1151">
                  <c:v>32183325</c:v>
                </c:pt>
                <c:pt idx="1152">
                  <c:v>32213303</c:v>
                </c:pt>
                <c:pt idx="1153">
                  <c:v>32240999</c:v>
                </c:pt>
                <c:pt idx="1154">
                  <c:v>32273339</c:v>
                </c:pt>
                <c:pt idx="1155">
                  <c:v>32308019</c:v>
                </c:pt>
                <c:pt idx="1156">
                  <c:v>32349671</c:v>
                </c:pt>
                <c:pt idx="1157">
                  <c:v>32395991</c:v>
                </c:pt>
                <c:pt idx="1158">
                  <c:v>32443510</c:v>
                </c:pt>
                <c:pt idx="1159">
                  <c:v>32488750</c:v>
                </c:pt>
                <c:pt idx="1160">
                  <c:v>32525902</c:v>
                </c:pt>
                <c:pt idx="1161">
                  <c:v>32557276</c:v>
                </c:pt>
                <c:pt idx="1162">
                  <c:v>32593329</c:v>
                </c:pt>
                <c:pt idx="1163">
                  <c:v>32630577</c:v>
                </c:pt>
                <c:pt idx="1164">
                  <c:v>32665527</c:v>
                </c:pt>
                <c:pt idx="1165">
                  <c:v>32697009</c:v>
                </c:pt>
                <c:pt idx="1166">
                  <c:v>32729685</c:v>
                </c:pt>
                <c:pt idx="1167">
                  <c:v>32765893</c:v>
                </c:pt>
                <c:pt idx="1168">
                  <c:v>32803301</c:v>
                </c:pt>
                <c:pt idx="1169">
                  <c:v>32826701</c:v>
                </c:pt>
                <c:pt idx="1170">
                  <c:v>32865344</c:v>
                </c:pt>
                <c:pt idx="1171">
                  <c:v>32892300</c:v>
                </c:pt>
                <c:pt idx="1172">
                  <c:v>32934528</c:v>
                </c:pt>
                <c:pt idx="1173">
                  <c:v>32961530</c:v>
                </c:pt>
                <c:pt idx="1174">
                  <c:v>32990905</c:v>
                </c:pt>
                <c:pt idx="1175">
                  <c:v>33028537</c:v>
                </c:pt>
                <c:pt idx="1176">
                  <c:v>33060316</c:v>
                </c:pt>
                <c:pt idx="1177">
                  <c:v>33094478</c:v>
                </c:pt>
                <c:pt idx="1178">
                  <c:v>33126311</c:v>
                </c:pt>
                <c:pt idx="1179">
                  <c:v>33162891</c:v>
                </c:pt>
                <c:pt idx="1180">
                  <c:v>33198321</c:v>
                </c:pt>
                <c:pt idx="1181">
                  <c:v>33250329</c:v>
                </c:pt>
                <c:pt idx="1182">
                  <c:v>33291734</c:v>
                </c:pt>
                <c:pt idx="1183">
                  <c:v>33334358</c:v>
                </c:pt>
                <c:pt idx="1184">
                  <c:v>33359243</c:v>
                </c:pt>
                <c:pt idx="1185">
                  <c:v>33399567</c:v>
                </c:pt>
                <c:pt idx="1186">
                  <c:v>33435177</c:v>
                </c:pt>
                <c:pt idx="1187">
                  <c:v>33469629</c:v>
                </c:pt>
                <c:pt idx="1188">
                  <c:v>33507677</c:v>
                </c:pt>
                <c:pt idx="1189">
                  <c:v>33539807</c:v>
                </c:pt>
                <c:pt idx="1190">
                  <c:v>33568391</c:v>
                </c:pt>
                <c:pt idx="1191">
                  <c:v>33610111</c:v>
                </c:pt>
                <c:pt idx="1192">
                  <c:v>33656638</c:v>
                </c:pt>
                <c:pt idx="1193">
                  <c:v>33696040</c:v>
                </c:pt>
                <c:pt idx="1194">
                  <c:v>33739060</c:v>
                </c:pt>
                <c:pt idx="1195">
                  <c:v>33773744</c:v>
                </c:pt>
                <c:pt idx="1196">
                  <c:v>33808457</c:v>
                </c:pt>
                <c:pt idx="1197">
                  <c:v>33845595</c:v>
                </c:pt>
                <c:pt idx="1198">
                  <c:v>33887560</c:v>
                </c:pt>
                <c:pt idx="1199">
                  <c:v>33922360</c:v>
                </c:pt>
                <c:pt idx="1200">
                  <c:v>33959591</c:v>
                </c:pt>
                <c:pt idx="1201">
                  <c:v>33994449</c:v>
                </c:pt>
                <c:pt idx="1202">
                  <c:v>34019712</c:v>
                </c:pt>
                <c:pt idx="1203">
                  <c:v>34049812</c:v>
                </c:pt>
                <c:pt idx="1204">
                  <c:v>34087167</c:v>
                </c:pt>
                <c:pt idx="1205">
                  <c:v>34118523</c:v>
                </c:pt>
                <c:pt idx="1206">
                  <c:v>34143870</c:v>
                </c:pt>
                <c:pt idx="1207">
                  <c:v>34186150</c:v>
                </c:pt>
                <c:pt idx="1208">
                  <c:v>34216375</c:v>
                </c:pt>
                <c:pt idx="1209">
                  <c:v>34262355</c:v>
                </c:pt>
                <c:pt idx="1210">
                  <c:v>34296263</c:v>
                </c:pt>
                <c:pt idx="1211">
                  <c:v>34330199</c:v>
                </c:pt>
                <c:pt idx="1212">
                  <c:v>34361737</c:v>
                </c:pt>
                <c:pt idx="1213">
                  <c:v>34406655</c:v>
                </c:pt>
                <c:pt idx="1214">
                  <c:v>34452825</c:v>
                </c:pt>
                <c:pt idx="1215">
                  <c:v>34485657</c:v>
                </c:pt>
                <c:pt idx="1216">
                  <c:v>34517299</c:v>
                </c:pt>
                <c:pt idx="1217">
                  <c:v>34550185</c:v>
                </c:pt>
                <c:pt idx="1218">
                  <c:v>34585536</c:v>
                </c:pt>
                <c:pt idx="1219">
                  <c:v>34619696</c:v>
                </c:pt>
                <c:pt idx="1220">
                  <c:v>34663652</c:v>
                </c:pt>
                <c:pt idx="1221">
                  <c:v>34703978</c:v>
                </c:pt>
                <c:pt idx="1222">
                  <c:v>34750452</c:v>
                </c:pt>
                <c:pt idx="1223">
                  <c:v>34782276</c:v>
                </c:pt>
                <c:pt idx="1224">
                  <c:v>34809226</c:v>
                </c:pt>
                <c:pt idx="1225">
                  <c:v>34847232</c:v>
                </c:pt>
                <c:pt idx="1226">
                  <c:v>34885269</c:v>
                </c:pt>
                <c:pt idx="1227">
                  <c:v>34920881</c:v>
                </c:pt>
                <c:pt idx="1228">
                  <c:v>34956522</c:v>
                </c:pt>
                <c:pt idx="1229">
                  <c:v>35000802</c:v>
                </c:pt>
                <c:pt idx="1230">
                  <c:v>35026653</c:v>
                </c:pt>
                <c:pt idx="1231">
                  <c:v>35061149</c:v>
                </c:pt>
                <c:pt idx="1232">
                  <c:v>35100605</c:v>
                </c:pt>
                <c:pt idx="1233">
                  <c:v>35140093</c:v>
                </c:pt>
                <c:pt idx="1234">
                  <c:v>35172203</c:v>
                </c:pt>
                <c:pt idx="1235">
                  <c:v>35199395</c:v>
                </c:pt>
                <c:pt idx="1236">
                  <c:v>35230320</c:v>
                </c:pt>
                <c:pt idx="1237">
                  <c:v>35268698</c:v>
                </c:pt>
                <c:pt idx="1238">
                  <c:v>35302151</c:v>
                </c:pt>
                <c:pt idx="1239">
                  <c:v>35334391</c:v>
                </c:pt>
                <c:pt idx="1240">
                  <c:v>35365416</c:v>
                </c:pt>
                <c:pt idx="1241">
                  <c:v>35395224</c:v>
                </c:pt>
                <c:pt idx="1242">
                  <c:v>35428785</c:v>
                </c:pt>
                <c:pt idx="1243">
                  <c:v>35482277</c:v>
                </c:pt>
                <c:pt idx="1244">
                  <c:v>35510912</c:v>
                </c:pt>
                <c:pt idx="1245">
                  <c:v>35543308</c:v>
                </c:pt>
                <c:pt idx="1246">
                  <c:v>35579471</c:v>
                </c:pt>
                <c:pt idx="1247">
                  <c:v>35618159</c:v>
                </c:pt>
                <c:pt idx="1248">
                  <c:v>35654380</c:v>
                </c:pt>
                <c:pt idx="1249">
                  <c:v>35691880</c:v>
                </c:pt>
                <c:pt idx="1250">
                  <c:v>35715649</c:v>
                </c:pt>
                <c:pt idx="1251">
                  <c:v>35751957</c:v>
                </c:pt>
                <c:pt idx="1252">
                  <c:v>35780776</c:v>
                </c:pt>
                <c:pt idx="1253">
                  <c:v>35808364</c:v>
                </c:pt>
                <c:pt idx="1254">
                  <c:v>35842249</c:v>
                </c:pt>
                <c:pt idx="1255">
                  <c:v>35872393</c:v>
                </c:pt>
                <c:pt idx="1256">
                  <c:v>35911360</c:v>
                </c:pt>
                <c:pt idx="1257">
                  <c:v>35950358</c:v>
                </c:pt>
                <c:pt idx="1258">
                  <c:v>35983092</c:v>
                </c:pt>
                <c:pt idx="1259">
                  <c:v>36024672</c:v>
                </c:pt>
                <c:pt idx="1260">
                  <c:v>36076373</c:v>
                </c:pt>
                <c:pt idx="1261">
                  <c:v>36112971</c:v>
                </c:pt>
                <c:pt idx="1262">
                  <c:v>36140757</c:v>
                </c:pt>
                <c:pt idx="1263">
                  <c:v>36160981</c:v>
                </c:pt>
                <c:pt idx="1264">
                  <c:v>36196401</c:v>
                </c:pt>
                <c:pt idx="1265">
                  <c:v>36238179</c:v>
                </c:pt>
                <c:pt idx="1266">
                  <c:v>36279990</c:v>
                </c:pt>
                <c:pt idx="1267">
                  <c:v>36318030</c:v>
                </c:pt>
                <c:pt idx="1268">
                  <c:v>36356100</c:v>
                </c:pt>
                <c:pt idx="1269">
                  <c:v>36409440</c:v>
                </c:pt>
                <c:pt idx="1270">
                  <c:v>36439944</c:v>
                </c:pt>
                <c:pt idx="1271">
                  <c:v>36474288</c:v>
                </c:pt>
                <c:pt idx="1272">
                  <c:v>36517570</c:v>
                </c:pt>
                <c:pt idx="1273">
                  <c:v>36550694</c:v>
                </c:pt>
                <c:pt idx="1274">
                  <c:v>36587669</c:v>
                </c:pt>
                <c:pt idx="1275">
                  <c:v>36629777</c:v>
                </c:pt>
                <c:pt idx="1276">
                  <c:v>36659148</c:v>
                </c:pt>
                <c:pt idx="1277">
                  <c:v>36698766</c:v>
                </c:pt>
                <c:pt idx="1278">
                  <c:v>36730741</c:v>
                </c:pt>
                <c:pt idx="1279">
                  <c:v>36765301</c:v>
                </c:pt>
                <c:pt idx="1280">
                  <c:v>36799888</c:v>
                </c:pt>
                <c:pt idx="1281">
                  <c:v>36829374</c:v>
                </c:pt>
                <c:pt idx="1282">
                  <c:v>36866581</c:v>
                </c:pt>
                <c:pt idx="1283">
                  <c:v>36896113</c:v>
                </c:pt>
                <c:pt idx="1284">
                  <c:v>36923098</c:v>
                </c:pt>
                <c:pt idx="1285">
                  <c:v>36953962</c:v>
                </c:pt>
                <c:pt idx="1286">
                  <c:v>37001581</c:v>
                </c:pt>
                <c:pt idx="1287">
                  <c:v>37037645</c:v>
                </c:pt>
                <c:pt idx="1288">
                  <c:v>37068581</c:v>
                </c:pt>
                <c:pt idx="1289">
                  <c:v>37098251</c:v>
                </c:pt>
                <c:pt idx="1290">
                  <c:v>37134399</c:v>
                </c:pt>
                <c:pt idx="1291">
                  <c:v>37177035</c:v>
                </c:pt>
                <c:pt idx="1292">
                  <c:v>37206774</c:v>
                </c:pt>
                <c:pt idx="1293">
                  <c:v>37243006</c:v>
                </c:pt>
                <c:pt idx="1294">
                  <c:v>37272791</c:v>
                </c:pt>
                <c:pt idx="1295">
                  <c:v>37316855</c:v>
                </c:pt>
                <c:pt idx="1296">
                  <c:v>37362250</c:v>
                </c:pt>
                <c:pt idx="1297">
                  <c:v>37389508</c:v>
                </c:pt>
                <c:pt idx="1298">
                  <c:v>37423282</c:v>
                </c:pt>
                <c:pt idx="1299">
                  <c:v>37467482</c:v>
                </c:pt>
                <c:pt idx="1300">
                  <c:v>37502609</c:v>
                </c:pt>
                <c:pt idx="1301">
                  <c:v>37532555</c:v>
                </c:pt>
                <c:pt idx="1302">
                  <c:v>37565130</c:v>
                </c:pt>
                <c:pt idx="1303">
                  <c:v>37592514</c:v>
                </c:pt>
                <c:pt idx="1304">
                  <c:v>37629054</c:v>
                </c:pt>
                <c:pt idx="1305">
                  <c:v>37664316</c:v>
                </c:pt>
                <c:pt idx="1306">
                  <c:v>37698298</c:v>
                </c:pt>
                <c:pt idx="1307">
                  <c:v>37727074</c:v>
                </c:pt>
                <c:pt idx="1308">
                  <c:v>37758490</c:v>
                </c:pt>
                <c:pt idx="1309">
                  <c:v>37800410</c:v>
                </c:pt>
                <c:pt idx="1310">
                  <c:v>37837118</c:v>
                </c:pt>
                <c:pt idx="1311">
                  <c:v>37860734</c:v>
                </c:pt>
                <c:pt idx="1312">
                  <c:v>37900124</c:v>
                </c:pt>
                <c:pt idx="1313">
                  <c:v>37930346</c:v>
                </c:pt>
                <c:pt idx="1314">
                  <c:v>37960591</c:v>
                </c:pt>
                <c:pt idx="1315">
                  <c:v>37990859</c:v>
                </c:pt>
                <c:pt idx="1316">
                  <c:v>38030369</c:v>
                </c:pt>
                <c:pt idx="1317">
                  <c:v>38062001</c:v>
                </c:pt>
                <c:pt idx="1318">
                  <c:v>38098933</c:v>
                </c:pt>
                <c:pt idx="1319">
                  <c:v>38133253</c:v>
                </c:pt>
                <c:pt idx="1320">
                  <c:v>38171562</c:v>
                </c:pt>
                <c:pt idx="1321">
                  <c:v>38201968</c:v>
                </c:pt>
                <c:pt idx="1322">
                  <c:v>38241658</c:v>
                </c:pt>
                <c:pt idx="1323">
                  <c:v>38258870</c:v>
                </c:pt>
                <c:pt idx="1324">
                  <c:v>38293320</c:v>
                </c:pt>
                <c:pt idx="1325">
                  <c:v>38314536</c:v>
                </c:pt>
                <c:pt idx="1326">
                  <c:v>38343730</c:v>
                </c:pt>
                <c:pt idx="1327">
                  <c:v>38384898</c:v>
                </c:pt>
                <c:pt idx="1328">
                  <c:v>38416794</c:v>
                </c:pt>
                <c:pt idx="1329">
                  <c:v>38448714</c:v>
                </c:pt>
                <c:pt idx="1330">
                  <c:v>38495299</c:v>
                </c:pt>
                <c:pt idx="1331">
                  <c:v>38523271</c:v>
                </c:pt>
                <c:pt idx="1332">
                  <c:v>38543266</c:v>
                </c:pt>
                <c:pt idx="1333">
                  <c:v>38571280</c:v>
                </c:pt>
                <c:pt idx="1334">
                  <c:v>38596645</c:v>
                </c:pt>
                <c:pt idx="1335">
                  <c:v>38646077</c:v>
                </c:pt>
                <c:pt idx="1336">
                  <c:v>38675491</c:v>
                </c:pt>
                <c:pt idx="1337">
                  <c:v>38707603</c:v>
                </c:pt>
                <c:pt idx="1338">
                  <c:v>38757146</c:v>
                </c:pt>
                <c:pt idx="1339">
                  <c:v>38796006</c:v>
                </c:pt>
                <c:pt idx="1340">
                  <c:v>38833554</c:v>
                </c:pt>
                <c:pt idx="1341">
                  <c:v>38864420</c:v>
                </c:pt>
                <c:pt idx="1342">
                  <c:v>38902024</c:v>
                </c:pt>
                <c:pt idx="1343">
                  <c:v>38931592</c:v>
                </c:pt>
                <c:pt idx="1344">
                  <c:v>38973287</c:v>
                </c:pt>
                <c:pt idx="1345">
                  <c:v>39010975</c:v>
                </c:pt>
                <c:pt idx="1346">
                  <c:v>39043303</c:v>
                </c:pt>
                <c:pt idx="1347">
                  <c:v>39086439</c:v>
                </c:pt>
                <c:pt idx="1348">
                  <c:v>39114768</c:v>
                </c:pt>
                <c:pt idx="1349">
                  <c:v>39152568</c:v>
                </c:pt>
                <c:pt idx="1350">
                  <c:v>39197151</c:v>
                </c:pt>
                <c:pt idx="1351">
                  <c:v>39224191</c:v>
                </c:pt>
                <c:pt idx="1352">
                  <c:v>39258016</c:v>
                </c:pt>
                <c:pt idx="1353">
                  <c:v>39299990</c:v>
                </c:pt>
                <c:pt idx="1354">
                  <c:v>39325735</c:v>
                </c:pt>
                <c:pt idx="1355">
                  <c:v>39362347</c:v>
                </c:pt>
                <c:pt idx="1356">
                  <c:v>39401700</c:v>
                </c:pt>
                <c:pt idx="1357">
                  <c:v>39441082</c:v>
                </c:pt>
                <c:pt idx="1358">
                  <c:v>39477775</c:v>
                </c:pt>
                <c:pt idx="1359">
                  <c:v>39509055</c:v>
                </c:pt>
                <c:pt idx="1360">
                  <c:v>39532192</c:v>
                </c:pt>
                <c:pt idx="1361">
                  <c:v>39568966</c:v>
                </c:pt>
                <c:pt idx="1362">
                  <c:v>39604404</c:v>
                </c:pt>
                <c:pt idx="1363">
                  <c:v>39641232</c:v>
                </c:pt>
                <c:pt idx="1364">
                  <c:v>39673992</c:v>
                </c:pt>
                <c:pt idx="1365">
                  <c:v>39719070</c:v>
                </c:pt>
                <c:pt idx="1366">
                  <c:v>39739575</c:v>
                </c:pt>
                <c:pt idx="1367">
                  <c:v>39768303</c:v>
                </c:pt>
                <c:pt idx="1368">
                  <c:v>39795683</c:v>
                </c:pt>
                <c:pt idx="1369">
                  <c:v>39823083</c:v>
                </c:pt>
                <c:pt idx="1370">
                  <c:v>39849132</c:v>
                </c:pt>
                <c:pt idx="1371">
                  <c:v>39893036</c:v>
                </c:pt>
                <c:pt idx="1372">
                  <c:v>39936972</c:v>
                </c:pt>
                <c:pt idx="1373">
                  <c:v>39963078</c:v>
                </c:pt>
                <c:pt idx="1374">
                  <c:v>39993328</c:v>
                </c:pt>
                <c:pt idx="1375">
                  <c:v>40024976</c:v>
                </c:pt>
                <c:pt idx="1376">
                  <c:v>40066286</c:v>
                </c:pt>
                <c:pt idx="1377">
                  <c:v>40125540</c:v>
                </c:pt>
                <c:pt idx="1378">
                  <c:v>40161394</c:v>
                </c:pt>
                <c:pt idx="1379">
                  <c:v>40193134</c:v>
                </c:pt>
                <c:pt idx="1380">
                  <c:v>40229040</c:v>
                </c:pt>
                <c:pt idx="1381">
                  <c:v>40262208</c:v>
                </c:pt>
                <c:pt idx="1382">
                  <c:v>40296783</c:v>
                </c:pt>
                <c:pt idx="1383">
                  <c:v>40324463</c:v>
                </c:pt>
                <c:pt idx="1384">
                  <c:v>40367398</c:v>
                </c:pt>
                <c:pt idx="1385">
                  <c:v>40400662</c:v>
                </c:pt>
                <c:pt idx="1386">
                  <c:v>40432563</c:v>
                </c:pt>
                <c:pt idx="1387">
                  <c:v>40461711</c:v>
                </c:pt>
                <c:pt idx="1388">
                  <c:v>40499214</c:v>
                </c:pt>
                <c:pt idx="1389">
                  <c:v>40549254</c:v>
                </c:pt>
                <c:pt idx="1390">
                  <c:v>40579856</c:v>
                </c:pt>
                <c:pt idx="1391">
                  <c:v>40613264</c:v>
                </c:pt>
                <c:pt idx="1392">
                  <c:v>40650875</c:v>
                </c:pt>
                <c:pt idx="1393">
                  <c:v>40684331</c:v>
                </c:pt>
                <c:pt idx="1394">
                  <c:v>40717811</c:v>
                </c:pt>
                <c:pt idx="1395">
                  <c:v>40759691</c:v>
                </c:pt>
                <c:pt idx="1396">
                  <c:v>40804395</c:v>
                </c:pt>
                <c:pt idx="1397">
                  <c:v>40843539</c:v>
                </c:pt>
                <c:pt idx="1398">
                  <c:v>40878514</c:v>
                </c:pt>
                <c:pt idx="1399">
                  <c:v>40912114</c:v>
                </c:pt>
                <c:pt idx="1400">
                  <c:v>40948540</c:v>
                </c:pt>
                <c:pt idx="1401">
                  <c:v>40986394</c:v>
                </c:pt>
                <c:pt idx="1402">
                  <c:v>41028484</c:v>
                </c:pt>
                <c:pt idx="1403">
                  <c:v>41055160</c:v>
                </c:pt>
                <c:pt idx="1404">
                  <c:v>41090285</c:v>
                </c:pt>
                <c:pt idx="1405">
                  <c:v>41129653</c:v>
                </c:pt>
                <c:pt idx="1406">
                  <c:v>41167642</c:v>
                </c:pt>
                <c:pt idx="1407">
                  <c:v>41212698</c:v>
                </c:pt>
                <c:pt idx="1408">
                  <c:v>41246514</c:v>
                </c:pt>
                <c:pt idx="1409">
                  <c:v>41280354</c:v>
                </c:pt>
                <c:pt idx="1410">
                  <c:v>41317040</c:v>
                </c:pt>
                <c:pt idx="1411">
                  <c:v>41372108</c:v>
                </c:pt>
                <c:pt idx="1412">
                  <c:v>41407433</c:v>
                </c:pt>
                <c:pt idx="1413">
                  <c:v>41435713</c:v>
                </c:pt>
                <c:pt idx="1414">
                  <c:v>41472503</c:v>
                </c:pt>
                <c:pt idx="1415">
                  <c:v>41517815</c:v>
                </c:pt>
                <c:pt idx="1416">
                  <c:v>41554657</c:v>
                </c:pt>
                <c:pt idx="1417">
                  <c:v>41584435</c:v>
                </c:pt>
                <c:pt idx="1418">
                  <c:v>41617072</c:v>
                </c:pt>
                <c:pt idx="1419">
                  <c:v>41656832</c:v>
                </c:pt>
                <c:pt idx="1420">
                  <c:v>41685252</c:v>
                </c:pt>
                <c:pt idx="1421">
                  <c:v>41717958</c:v>
                </c:pt>
                <c:pt idx="1422">
                  <c:v>41753533</c:v>
                </c:pt>
                <c:pt idx="1423">
                  <c:v>41783437</c:v>
                </c:pt>
                <c:pt idx="1424">
                  <c:v>41823337</c:v>
                </c:pt>
                <c:pt idx="1425">
                  <c:v>41866117</c:v>
                </c:pt>
                <c:pt idx="1426">
                  <c:v>41893230</c:v>
                </c:pt>
                <c:pt idx="1427">
                  <c:v>41930358</c:v>
                </c:pt>
                <c:pt idx="1428">
                  <c:v>41963225</c:v>
                </c:pt>
                <c:pt idx="1429">
                  <c:v>41988965</c:v>
                </c:pt>
                <c:pt idx="1430">
                  <c:v>42021878</c:v>
                </c:pt>
                <c:pt idx="1431">
                  <c:v>42061974</c:v>
                </c:pt>
                <c:pt idx="1432">
                  <c:v>42089201</c:v>
                </c:pt>
                <c:pt idx="1433">
                  <c:v>42122183</c:v>
                </c:pt>
                <c:pt idx="1434">
                  <c:v>42136533</c:v>
                </c:pt>
                <c:pt idx="1435">
                  <c:v>42163817</c:v>
                </c:pt>
                <c:pt idx="1436">
                  <c:v>42214112</c:v>
                </c:pt>
                <c:pt idx="1437">
                  <c:v>42247186</c:v>
                </c:pt>
                <c:pt idx="1438">
                  <c:v>42278844</c:v>
                </c:pt>
                <c:pt idx="1439">
                  <c:v>42313404</c:v>
                </c:pt>
                <c:pt idx="1440">
                  <c:v>42369603</c:v>
                </c:pt>
                <c:pt idx="1441">
                  <c:v>42404211</c:v>
                </c:pt>
                <c:pt idx="1442">
                  <c:v>42435957</c:v>
                </c:pt>
                <c:pt idx="1443">
                  <c:v>42466281</c:v>
                </c:pt>
                <c:pt idx="1444">
                  <c:v>42508186</c:v>
                </c:pt>
                <c:pt idx="1445">
                  <c:v>42551566</c:v>
                </c:pt>
                <c:pt idx="1446">
                  <c:v>42583400</c:v>
                </c:pt>
                <c:pt idx="1447">
                  <c:v>42622496</c:v>
                </c:pt>
                <c:pt idx="1448">
                  <c:v>42663068</c:v>
                </c:pt>
                <c:pt idx="1449">
                  <c:v>42689168</c:v>
                </c:pt>
                <c:pt idx="1450">
                  <c:v>42729796</c:v>
                </c:pt>
                <c:pt idx="1451">
                  <c:v>42758836</c:v>
                </c:pt>
                <c:pt idx="1452">
                  <c:v>42787896</c:v>
                </c:pt>
                <c:pt idx="1453">
                  <c:v>42815522</c:v>
                </c:pt>
                <c:pt idx="1454">
                  <c:v>42846077</c:v>
                </c:pt>
                <c:pt idx="1455">
                  <c:v>42876653</c:v>
                </c:pt>
                <c:pt idx="1456">
                  <c:v>42911621</c:v>
                </c:pt>
                <c:pt idx="1457">
                  <c:v>42946613</c:v>
                </c:pt>
                <c:pt idx="1458">
                  <c:v>42978711</c:v>
                </c:pt>
                <c:pt idx="1459">
                  <c:v>43012291</c:v>
                </c:pt>
                <c:pt idx="1460">
                  <c:v>43045894</c:v>
                </c:pt>
                <c:pt idx="1461">
                  <c:v>43064900</c:v>
                </c:pt>
                <c:pt idx="1462">
                  <c:v>43086845</c:v>
                </c:pt>
                <c:pt idx="1463">
                  <c:v>43123445</c:v>
                </c:pt>
                <c:pt idx="1464">
                  <c:v>43161535</c:v>
                </c:pt>
                <c:pt idx="1465">
                  <c:v>43193787</c:v>
                </c:pt>
                <c:pt idx="1466">
                  <c:v>43228995</c:v>
                </c:pt>
                <c:pt idx="1467">
                  <c:v>43267163</c:v>
                </c:pt>
                <c:pt idx="1468">
                  <c:v>43303888</c:v>
                </c:pt>
                <c:pt idx="1469">
                  <c:v>43334758</c:v>
                </c:pt>
                <c:pt idx="1470">
                  <c:v>43373004</c:v>
                </c:pt>
                <c:pt idx="1471">
                  <c:v>43403916</c:v>
                </c:pt>
                <c:pt idx="1472">
                  <c:v>43451052</c:v>
                </c:pt>
                <c:pt idx="1473">
                  <c:v>43496746</c:v>
                </c:pt>
                <c:pt idx="1474">
                  <c:v>43538046</c:v>
                </c:pt>
                <c:pt idx="1475">
                  <c:v>43557234</c:v>
                </c:pt>
                <c:pt idx="1476">
                  <c:v>43598590</c:v>
                </c:pt>
                <c:pt idx="1477">
                  <c:v>43619282</c:v>
                </c:pt>
                <c:pt idx="1478">
                  <c:v>43651820</c:v>
                </c:pt>
                <c:pt idx="1479">
                  <c:v>43674020</c:v>
                </c:pt>
                <c:pt idx="1480">
                  <c:v>43703640</c:v>
                </c:pt>
                <c:pt idx="1481">
                  <c:v>43748100</c:v>
                </c:pt>
                <c:pt idx="1482">
                  <c:v>43776277</c:v>
                </c:pt>
                <c:pt idx="1483">
                  <c:v>43808925</c:v>
                </c:pt>
                <c:pt idx="1484">
                  <c:v>43853475</c:v>
                </c:pt>
                <c:pt idx="1485">
                  <c:v>43887653</c:v>
                </c:pt>
                <c:pt idx="1486">
                  <c:v>43921854</c:v>
                </c:pt>
                <c:pt idx="1487">
                  <c:v>43957566</c:v>
                </c:pt>
                <c:pt idx="1488">
                  <c:v>43996280</c:v>
                </c:pt>
                <c:pt idx="1489">
                  <c:v>44032040</c:v>
                </c:pt>
                <c:pt idx="1490">
                  <c:v>44070806</c:v>
                </c:pt>
                <c:pt idx="1491">
                  <c:v>44105122</c:v>
                </c:pt>
                <c:pt idx="1492">
                  <c:v>44137968</c:v>
                </c:pt>
                <c:pt idx="1493">
                  <c:v>44176812</c:v>
                </c:pt>
                <c:pt idx="1494">
                  <c:v>44205217</c:v>
                </c:pt>
                <c:pt idx="1495">
                  <c:v>44244113</c:v>
                </c:pt>
                <c:pt idx="1496">
                  <c:v>44278544</c:v>
                </c:pt>
                <c:pt idx="1497">
                  <c:v>44312998</c:v>
                </c:pt>
                <c:pt idx="1498">
                  <c:v>44336982</c:v>
                </c:pt>
                <c:pt idx="1499">
                  <c:v>44363982</c:v>
                </c:pt>
                <c:pt idx="1500">
                  <c:v>44404509</c:v>
                </c:pt>
                <c:pt idx="1501">
                  <c:v>44449569</c:v>
                </c:pt>
                <c:pt idx="1502">
                  <c:v>44493156</c:v>
                </c:pt>
                <c:pt idx="1503">
                  <c:v>44520228</c:v>
                </c:pt>
                <c:pt idx="1504">
                  <c:v>44562368</c:v>
                </c:pt>
                <c:pt idx="1505">
                  <c:v>44592488</c:v>
                </c:pt>
                <c:pt idx="1506">
                  <c:v>44622628</c:v>
                </c:pt>
                <c:pt idx="1507">
                  <c:v>44660328</c:v>
                </c:pt>
                <c:pt idx="1508">
                  <c:v>44690508</c:v>
                </c:pt>
                <c:pt idx="1509">
                  <c:v>44732788</c:v>
                </c:pt>
                <c:pt idx="1510">
                  <c:v>44761497</c:v>
                </c:pt>
                <c:pt idx="1511">
                  <c:v>44800809</c:v>
                </c:pt>
                <c:pt idx="1512">
                  <c:v>44832582</c:v>
                </c:pt>
                <c:pt idx="1513">
                  <c:v>44868918</c:v>
                </c:pt>
                <c:pt idx="1514">
                  <c:v>44903763</c:v>
                </c:pt>
                <c:pt idx="1515">
                  <c:v>44940147</c:v>
                </c:pt>
                <c:pt idx="1516">
                  <c:v>44965936</c:v>
                </c:pt>
                <c:pt idx="1517">
                  <c:v>45003886</c:v>
                </c:pt>
                <c:pt idx="1518">
                  <c:v>45032747</c:v>
                </c:pt>
                <c:pt idx="1519">
                  <c:v>45061627</c:v>
                </c:pt>
                <c:pt idx="1520">
                  <c:v>45092047</c:v>
                </c:pt>
                <c:pt idx="1521">
                  <c:v>45130097</c:v>
                </c:pt>
                <c:pt idx="1522">
                  <c:v>45157511</c:v>
                </c:pt>
                <c:pt idx="1523">
                  <c:v>45192563</c:v>
                </c:pt>
                <c:pt idx="1524">
                  <c:v>45235263</c:v>
                </c:pt>
                <c:pt idx="1525">
                  <c:v>45259679</c:v>
                </c:pt>
                <c:pt idx="1526">
                  <c:v>45293273</c:v>
                </c:pt>
                <c:pt idx="1527">
                  <c:v>45317721</c:v>
                </c:pt>
                <c:pt idx="1528">
                  <c:v>45343714</c:v>
                </c:pt>
                <c:pt idx="1529">
                  <c:v>45362074</c:v>
                </c:pt>
                <c:pt idx="1530">
                  <c:v>45395756</c:v>
                </c:pt>
                <c:pt idx="1531">
                  <c:v>45427928</c:v>
                </c:pt>
                <c:pt idx="1532">
                  <c:v>45463187</c:v>
                </c:pt>
                <c:pt idx="1533">
                  <c:v>45510741</c:v>
                </c:pt>
                <c:pt idx="1534">
                  <c:v>45561396</c:v>
                </c:pt>
                <c:pt idx="1535">
                  <c:v>45590580</c:v>
                </c:pt>
                <c:pt idx="1536">
                  <c:v>45619783</c:v>
                </c:pt>
                <c:pt idx="1537">
                  <c:v>45645929</c:v>
                </c:pt>
                <c:pt idx="1538">
                  <c:v>45675170</c:v>
                </c:pt>
                <c:pt idx="1539">
                  <c:v>45699810</c:v>
                </c:pt>
                <c:pt idx="1540">
                  <c:v>45729089</c:v>
                </c:pt>
                <c:pt idx="1541">
                  <c:v>45759929</c:v>
                </c:pt>
                <c:pt idx="1542">
                  <c:v>45792332</c:v>
                </c:pt>
                <c:pt idx="1543">
                  <c:v>45823212</c:v>
                </c:pt>
                <c:pt idx="1544">
                  <c:v>45858747</c:v>
                </c:pt>
                <c:pt idx="1545">
                  <c:v>45883483</c:v>
                </c:pt>
                <c:pt idx="1546">
                  <c:v>45919064</c:v>
                </c:pt>
                <c:pt idx="1547">
                  <c:v>45948476</c:v>
                </c:pt>
                <c:pt idx="1548">
                  <c:v>45968613</c:v>
                </c:pt>
                <c:pt idx="1549">
                  <c:v>45998063</c:v>
                </c:pt>
                <c:pt idx="1550">
                  <c:v>46016675</c:v>
                </c:pt>
                <c:pt idx="1551">
                  <c:v>46049267</c:v>
                </c:pt>
                <c:pt idx="1552">
                  <c:v>46075668</c:v>
                </c:pt>
                <c:pt idx="1553">
                  <c:v>46103640</c:v>
                </c:pt>
                <c:pt idx="1554">
                  <c:v>46128520</c:v>
                </c:pt>
                <c:pt idx="1555">
                  <c:v>46154972</c:v>
                </c:pt>
                <c:pt idx="1556">
                  <c:v>46190783</c:v>
                </c:pt>
                <c:pt idx="1557">
                  <c:v>46223501</c:v>
                </c:pt>
                <c:pt idx="1558">
                  <c:v>46251563</c:v>
                </c:pt>
                <c:pt idx="1559">
                  <c:v>46281203</c:v>
                </c:pt>
                <c:pt idx="1560">
                  <c:v>46310862</c:v>
                </c:pt>
                <c:pt idx="1561">
                  <c:v>46340540</c:v>
                </c:pt>
                <c:pt idx="1562">
                  <c:v>46373363</c:v>
                </c:pt>
                <c:pt idx="1563">
                  <c:v>46406207</c:v>
                </c:pt>
                <c:pt idx="1564">
                  <c:v>46451592</c:v>
                </c:pt>
                <c:pt idx="1565">
                  <c:v>46486044</c:v>
                </c:pt>
                <c:pt idx="1566">
                  <c:v>46509549</c:v>
                </c:pt>
                <c:pt idx="1567">
                  <c:v>46556589</c:v>
                </c:pt>
                <c:pt idx="1568">
                  <c:v>46581693</c:v>
                </c:pt>
                <c:pt idx="1569">
                  <c:v>46603673</c:v>
                </c:pt>
                <c:pt idx="1570">
                  <c:v>46631951</c:v>
                </c:pt>
                <c:pt idx="1571">
                  <c:v>46663391</c:v>
                </c:pt>
                <c:pt idx="1572">
                  <c:v>46710581</c:v>
                </c:pt>
                <c:pt idx="1573">
                  <c:v>46734191</c:v>
                </c:pt>
                <c:pt idx="1574">
                  <c:v>46757816</c:v>
                </c:pt>
                <c:pt idx="1575">
                  <c:v>46790912</c:v>
                </c:pt>
                <c:pt idx="1576">
                  <c:v>46828760</c:v>
                </c:pt>
                <c:pt idx="1577">
                  <c:v>46866632</c:v>
                </c:pt>
                <c:pt idx="1578">
                  <c:v>46902949</c:v>
                </c:pt>
                <c:pt idx="1579">
                  <c:v>46932969</c:v>
                </c:pt>
                <c:pt idx="1580">
                  <c:v>46959846</c:v>
                </c:pt>
                <c:pt idx="1581">
                  <c:v>46991486</c:v>
                </c:pt>
                <c:pt idx="1582">
                  <c:v>47018397</c:v>
                </c:pt>
                <c:pt idx="1583">
                  <c:v>47050077</c:v>
                </c:pt>
                <c:pt idx="1584">
                  <c:v>47086532</c:v>
                </c:pt>
                <c:pt idx="1585">
                  <c:v>47116666</c:v>
                </c:pt>
                <c:pt idx="1586">
                  <c:v>47151580</c:v>
                </c:pt>
                <c:pt idx="1587">
                  <c:v>47176988</c:v>
                </c:pt>
                <c:pt idx="1588">
                  <c:v>47223069</c:v>
                </c:pt>
                <c:pt idx="1589">
                  <c:v>47242149</c:v>
                </c:pt>
                <c:pt idx="1590">
                  <c:v>47278742</c:v>
                </c:pt>
                <c:pt idx="1591">
                  <c:v>47310582</c:v>
                </c:pt>
                <c:pt idx="1592">
                  <c:v>47337663</c:v>
                </c:pt>
                <c:pt idx="1593">
                  <c:v>47385483</c:v>
                </c:pt>
                <c:pt idx="1594">
                  <c:v>47417383</c:v>
                </c:pt>
                <c:pt idx="1595">
                  <c:v>47446111</c:v>
                </c:pt>
                <c:pt idx="1596">
                  <c:v>47487633</c:v>
                </c:pt>
                <c:pt idx="1597">
                  <c:v>47527583</c:v>
                </c:pt>
                <c:pt idx="1598">
                  <c:v>47577152</c:v>
                </c:pt>
                <c:pt idx="1599">
                  <c:v>47602752</c:v>
                </c:pt>
                <c:pt idx="1600">
                  <c:v>47645979</c:v>
                </c:pt>
                <c:pt idx="1601">
                  <c:v>47679621</c:v>
                </c:pt>
                <c:pt idx="1602">
                  <c:v>47711681</c:v>
                </c:pt>
                <c:pt idx="1603">
                  <c:v>47743761</c:v>
                </c:pt>
                <c:pt idx="1604">
                  <c:v>47767836</c:v>
                </c:pt>
                <c:pt idx="1605">
                  <c:v>47803168</c:v>
                </c:pt>
                <c:pt idx="1606">
                  <c:v>47833701</c:v>
                </c:pt>
                <c:pt idx="1607">
                  <c:v>47867469</c:v>
                </c:pt>
                <c:pt idx="1608">
                  <c:v>47907694</c:v>
                </c:pt>
                <c:pt idx="1609">
                  <c:v>47943114</c:v>
                </c:pt>
                <c:pt idx="1610">
                  <c:v>47996277</c:v>
                </c:pt>
                <c:pt idx="1611">
                  <c:v>48028517</c:v>
                </c:pt>
                <c:pt idx="1612">
                  <c:v>48060777</c:v>
                </c:pt>
                <c:pt idx="1613">
                  <c:v>48086601</c:v>
                </c:pt>
                <c:pt idx="1614">
                  <c:v>48110826</c:v>
                </c:pt>
                <c:pt idx="1615">
                  <c:v>48156074</c:v>
                </c:pt>
                <c:pt idx="1616">
                  <c:v>48181946</c:v>
                </c:pt>
                <c:pt idx="1617">
                  <c:v>48224014</c:v>
                </c:pt>
                <c:pt idx="1618">
                  <c:v>48261251</c:v>
                </c:pt>
                <c:pt idx="1619">
                  <c:v>48308231</c:v>
                </c:pt>
                <c:pt idx="1620">
                  <c:v>48340651</c:v>
                </c:pt>
                <c:pt idx="1621">
                  <c:v>48371469</c:v>
                </c:pt>
                <c:pt idx="1622">
                  <c:v>48410421</c:v>
                </c:pt>
                <c:pt idx="1623">
                  <c:v>48449397</c:v>
                </c:pt>
                <c:pt idx="1624">
                  <c:v>48483522</c:v>
                </c:pt>
                <c:pt idx="1625">
                  <c:v>48516042</c:v>
                </c:pt>
                <c:pt idx="1626">
                  <c:v>48540447</c:v>
                </c:pt>
                <c:pt idx="1627">
                  <c:v>48574635</c:v>
                </c:pt>
                <c:pt idx="1628">
                  <c:v>48605586</c:v>
                </c:pt>
                <c:pt idx="1629">
                  <c:v>48633296</c:v>
                </c:pt>
                <c:pt idx="1630">
                  <c:v>48662654</c:v>
                </c:pt>
                <c:pt idx="1631">
                  <c:v>48683870</c:v>
                </c:pt>
                <c:pt idx="1632">
                  <c:v>48721429</c:v>
                </c:pt>
                <c:pt idx="1633">
                  <c:v>48745939</c:v>
                </c:pt>
                <c:pt idx="1634">
                  <c:v>48770464</c:v>
                </c:pt>
                <c:pt idx="1635">
                  <c:v>48806456</c:v>
                </c:pt>
                <c:pt idx="1636">
                  <c:v>48835922</c:v>
                </c:pt>
                <c:pt idx="1637">
                  <c:v>48867044</c:v>
                </c:pt>
                <c:pt idx="1638">
                  <c:v>48891629</c:v>
                </c:pt>
                <c:pt idx="1639">
                  <c:v>48919509</c:v>
                </c:pt>
                <c:pt idx="1640">
                  <c:v>48950688</c:v>
                </c:pt>
                <c:pt idx="1641">
                  <c:v>48980244</c:v>
                </c:pt>
                <c:pt idx="1642">
                  <c:v>49022962</c:v>
                </c:pt>
                <c:pt idx="1643">
                  <c:v>49052554</c:v>
                </c:pt>
                <c:pt idx="1644">
                  <c:v>49090389</c:v>
                </c:pt>
                <c:pt idx="1645">
                  <c:v>49118371</c:v>
                </c:pt>
                <c:pt idx="1646">
                  <c:v>49156252</c:v>
                </c:pt>
                <c:pt idx="1647">
                  <c:v>49180972</c:v>
                </c:pt>
                <c:pt idx="1648">
                  <c:v>49212303</c:v>
                </c:pt>
                <c:pt idx="1649">
                  <c:v>49250253</c:v>
                </c:pt>
                <c:pt idx="1650">
                  <c:v>49289877</c:v>
                </c:pt>
                <c:pt idx="1651">
                  <c:v>49319613</c:v>
                </c:pt>
                <c:pt idx="1652">
                  <c:v>49362591</c:v>
                </c:pt>
                <c:pt idx="1653">
                  <c:v>49397325</c:v>
                </c:pt>
                <c:pt idx="1654">
                  <c:v>49428770</c:v>
                </c:pt>
                <c:pt idx="1655">
                  <c:v>49465202</c:v>
                </c:pt>
                <c:pt idx="1656">
                  <c:v>49488400</c:v>
                </c:pt>
                <c:pt idx="1657">
                  <c:v>49518244</c:v>
                </c:pt>
                <c:pt idx="1658">
                  <c:v>49556401</c:v>
                </c:pt>
                <c:pt idx="1659">
                  <c:v>49589601</c:v>
                </c:pt>
                <c:pt idx="1660">
                  <c:v>49629465</c:v>
                </c:pt>
                <c:pt idx="1661">
                  <c:v>49652733</c:v>
                </c:pt>
                <c:pt idx="1662">
                  <c:v>49679341</c:v>
                </c:pt>
                <c:pt idx="1663">
                  <c:v>49714285</c:v>
                </c:pt>
                <c:pt idx="1664">
                  <c:v>49750915</c:v>
                </c:pt>
                <c:pt idx="1665">
                  <c:v>49797563</c:v>
                </c:pt>
                <c:pt idx="1666">
                  <c:v>49829236</c:v>
                </c:pt>
                <c:pt idx="1667">
                  <c:v>49867600</c:v>
                </c:pt>
                <c:pt idx="1668">
                  <c:v>49890966</c:v>
                </c:pt>
                <c:pt idx="1669">
                  <c:v>49924366</c:v>
                </c:pt>
                <c:pt idx="1670">
                  <c:v>49972825</c:v>
                </c:pt>
                <c:pt idx="1671">
                  <c:v>50009609</c:v>
                </c:pt>
                <c:pt idx="1672">
                  <c:v>50038050</c:v>
                </c:pt>
                <c:pt idx="1673">
                  <c:v>50073204</c:v>
                </c:pt>
                <c:pt idx="1674">
                  <c:v>50121779</c:v>
                </c:pt>
                <c:pt idx="1675">
                  <c:v>50143567</c:v>
                </c:pt>
                <c:pt idx="1676">
                  <c:v>50188846</c:v>
                </c:pt>
                <c:pt idx="1677">
                  <c:v>50227440</c:v>
                </c:pt>
                <c:pt idx="1678">
                  <c:v>50262699</c:v>
                </c:pt>
                <c:pt idx="1679">
                  <c:v>50287899</c:v>
                </c:pt>
                <c:pt idx="1680">
                  <c:v>50323200</c:v>
                </c:pt>
                <c:pt idx="1681">
                  <c:v>50348430</c:v>
                </c:pt>
                <c:pt idx="1682">
                  <c:v>50387139</c:v>
                </c:pt>
                <c:pt idx="1683">
                  <c:v>50417451</c:v>
                </c:pt>
                <c:pt idx="1684">
                  <c:v>50456206</c:v>
                </c:pt>
                <c:pt idx="1685">
                  <c:v>50481496</c:v>
                </c:pt>
                <c:pt idx="1686">
                  <c:v>50501740</c:v>
                </c:pt>
                <c:pt idx="1687">
                  <c:v>50537188</c:v>
                </c:pt>
                <c:pt idx="1688">
                  <c:v>50574346</c:v>
                </c:pt>
                <c:pt idx="1689">
                  <c:v>50594626</c:v>
                </c:pt>
                <c:pt idx="1690">
                  <c:v>50619991</c:v>
                </c:pt>
                <c:pt idx="1691">
                  <c:v>50641987</c:v>
                </c:pt>
                <c:pt idx="1692">
                  <c:v>50682619</c:v>
                </c:pt>
                <c:pt idx="1693">
                  <c:v>50718193</c:v>
                </c:pt>
                <c:pt idx="1694">
                  <c:v>50757178</c:v>
                </c:pt>
                <c:pt idx="1695">
                  <c:v>50786010</c:v>
                </c:pt>
                <c:pt idx="1696">
                  <c:v>50813162</c:v>
                </c:pt>
                <c:pt idx="1697">
                  <c:v>50835236</c:v>
                </c:pt>
                <c:pt idx="1698">
                  <c:v>50852226</c:v>
                </c:pt>
                <c:pt idx="1699">
                  <c:v>50893026</c:v>
                </c:pt>
                <c:pt idx="1700">
                  <c:v>50930448</c:v>
                </c:pt>
                <c:pt idx="1701">
                  <c:v>50949170</c:v>
                </c:pt>
                <c:pt idx="1702">
                  <c:v>50986636</c:v>
                </c:pt>
                <c:pt idx="1703">
                  <c:v>51019012</c:v>
                </c:pt>
                <c:pt idx="1704">
                  <c:v>51041177</c:v>
                </c:pt>
                <c:pt idx="1705">
                  <c:v>51087239</c:v>
                </c:pt>
                <c:pt idx="1706">
                  <c:v>51114551</c:v>
                </c:pt>
                <c:pt idx="1707">
                  <c:v>51145295</c:v>
                </c:pt>
                <c:pt idx="1708">
                  <c:v>51172639</c:v>
                </c:pt>
                <c:pt idx="1709">
                  <c:v>51198289</c:v>
                </c:pt>
                <c:pt idx="1710">
                  <c:v>51244486</c:v>
                </c:pt>
                <c:pt idx="1711">
                  <c:v>51265030</c:v>
                </c:pt>
                <c:pt idx="1712">
                  <c:v>51302716</c:v>
                </c:pt>
                <c:pt idx="1713">
                  <c:v>51336996</c:v>
                </c:pt>
                <c:pt idx="1714">
                  <c:v>51359291</c:v>
                </c:pt>
                <c:pt idx="1715">
                  <c:v>51409055</c:v>
                </c:pt>
                <c:pt idx="1716">
                  <c:v>51441678</c:v>
                </c:pt>
                <c:pt idx="1717">
                  <c:v>51472602</c:v>
                </c:pt>
                <c:pt idx="1718">
                  <c:v>51503544</c:v>
                </c:pt>
                <c:pt idx="1719">
                  <c:v>51539664</c:v>
                </c:pt>
                <c:pt idx="1720">
                  <c:v>51570642</c:v>
                </c:pt>
                <c:pt idx="1721">
                  <c:v>51601638</c:v>
                </c:pt>
                <c:pt idx="1722">
                  <c:v>51639544</c:v>
                </c:pt>
                <c:pt idx="1723">
                  <c:v>51682644</c:v>
                </c:pt>
                <c:pt idx="1724">
                  <c:v>51720594</c:v>
                </c:pt>
                <c:pt idx="1725">
                  <c:v>51753388</c:v>
                </c:pt>
                <c:pt idx="1726">
                  <c:v>51789655</c:v>
                </c:pt>
                <c:pt idx="1727">
                  <c:v>51820759</c:v>
                </c:pt>
                <c:pt idx="1728">
                  <c:v>51855339</c:v>
                </c:pt>
                <c:pt idx="1729">
                  <c:v>51891669</c:v>
                </c:pt>
                <c:pt idx="1730">
                  <c:v>51928020</c:v>
                </c:pt>
                <c:pt idx="1731">
                  <c:v>51941876</c:v>
                </c:pt>
                <c:pt idx="1732">
                  <c:v>51986934</c:v>
                </c:pt>
                <c:pt idx="1733">
                  <c:v>52016412</c:v>
                </c:pt>
                <c:pt idx="1734">
                  <c:v>52033762</c:v>
                </c:pt>
                <c:pt idx="1735">
                  <c:v>52061538</c:v>
                </c:pt>
                <c:pt idx="1736">
                  <c:v>52091067</c:v>
                </c:pt>
                <c:pt idx="1737">
                  <c:v>52127565</c:v>
                </c:pt>
                <c:pt idx="1738">
                  <c:v>52160606</c:v>
                </c:pt>
                <c:pt idx="1739">
                  <c:v>52202366</c:v>
                </c:pt>
                <c:pt idx="1740">
                  <c:v>52237186</c:v>
                </c:pt>
                <c:pt idx="1741">
                  <c:v>52263316</c:v>
                </c:pt>
                <c:pt idx="1742">
                  <c:v>52280746</c:v>
                </c:pt>
                <c:pt idx="1743">
                  <c:v>52315626</c:v>
                </c:pt>
                <c:pt idx="1744">
                  <c:v>52336566</c:v>
                </c:pt>
                <c:pt idx="1745">
                  <c:v>52364502</c:v>
                </c:pt>
                <c:pt idx="1746">
                  <c:v>52399442</c:v>
                </c:pt>
                <c:pt idx="1747">
                  <c:v>52437898</c:v>
                </c:pt>
                <c:pt idx="1748">
                  <c:v>52472878</c:v>
                </c:pt>
                <c:pt idx="1749">
                  <c:v>52495628</c:v>
                </c:pt>
                <c:pt idx="1750">
                  <c:v>52520142</c:v>
                </c:pt>
                <c:pt idx="1751">
                  <c:v>52560438</c:v>
                </c:pt>
                <c:pt idx="1752">
                  <c:v>52584980</c:v>
                </c:pt>
                <c:pt idx="1753">
                  <c:v>52614798</c:v>
                </c:pt>
                <c:pt idx="1754">
                  <c:v>52642878</c:v>
                </c:pt>
                <c:pt idx="1755">
                  <c:v>52663950</c:v>
                </c:pt>
                <c:pt idx="1756">
                  <c:v>52699090</c:v>
                </c:pt>
                <c:pt idx="1757">
                  <c:v>52736008</c:v>
                </c:pt>
                <c:pt idx="1758">
                  <c:v>52771188</c:v>
                </c:pt>
                <c:pt idx="1759">
                  <c:v>52804628</c:v>
                </c:pt>
                <c:pt idx="1760">
                  <c:v>52829282</c:v>
                </c:pt>
                <c:pt idx="1761">
                  <c:v>52868046</c:v>
                </c:pt>
                <c:pt idx="1762">
                  <c:v>52915647</c:v>
                </c:pt>
                <c:pt idx="1763">
                  <c:v>52938579</c:v>
                </c:pt>
                <c:pt idx="1764">
                  <c:v>52980939</c:v>
                </c:pt>
                <c:pt idx="1765">
                  <c:v>53010961</c:v>
                </c:pt>
                <c:pt idx="1766">
                  <c:v>53026864</c:v>
                </c:pt>
                <c:pt idx="1767">
                  <c:v>53062224</c:v>
                </c:pt>
                <c:pt idx="1768">
                  <c:v>53095835</c:v>
                </c:pt>
                <c:pt idx="1769">
                  <c:v>53109995</c:v>
                </c:pt>
                <c:pt idx="1770">
                  <c:v>53157812</c:v>
                </c:pt>
                <c:pt idx="1771">
                  <c:v>53189708</c:v>
                </c:pt>
                <c:pt idx="1772">
                  <c:v>53216303</c:v>
                </c:pt>
                <c:pt idx="1773">
                  <c:v>53248235</c:v>
                </c:pt>
                <c:pt idx="1774">
                  <c:v>53276635</c:v>
                </c:pt>
                <c:pt idx="1775">
                  <c:v>53299723</c:v>
                </c:pt>
                <c:pt idx="1776">
                  <c:v>53331709</c:v>
                </c:pt>
                <c:pt idx="1777">
                  <c:v>53367269</c:v>
                </c:pt>
                <c:pt idx="1778">
                  <c:v>53383280</c:v>
                </c:pt>
                <c:pt idx="1779">
                  <c:v>53404640</c:v>
                </c:pt>
                <c:pt idx="1780">
                  <c:v>53440260</c:v>
                </c:pt>
                <c:pt idx="1781">
                  <c:v>53458080</c:v>
                </c:pt>
                <c:pt idx="1782">
                  <c:v>53486608</c:v>
                </c:pt>
                <c:pt idx="1783">
                  <c:v>53515152</c:v>
                </c:pt>
                <c:pt idx="1784">
                  <c:v>53540142</c:v>
                </c:pt>
                <c:pt idx="1785">
                  <c:v>53570504</c:v>
                </c:pt>
                <c:pt idx="1786">
                  <c:v>53604457</c:v>
                </c:pt>
                <c:pt idx="1787">
                  <c:v>53636641</c:v>
                </c:pt>
                <c:pt idx="1788">
                  <c:v>53659898</c:v>
                </c:pt>
                <c:pt idx="1789">
                  <c:v>53697488</c:v>
                </c:pt>
                <c:pt idx="1790">
                  <c:v>53722562</c:v>
                </c:pt>
                <c:pt idx="1791">
                  <c:v>53747650</c:v>
                </c:pt>
                <c:pt idx="1792">
                  <c:v>53776338</c:v>
                </c:pt>
                <c:pt idx="1793">
                  <c:v>53797866</c:v>
                </c:pt>
                <c:pt idx="1794">
                  <c:v>53824791</c:v>
                </c:pt>
                <c:pt idx="1795">
                  <c:v>53846343</c:v>
                </c:pt>
                <c:pt idx="1796">
                  <c:v>53873298</c:v>
                </c:pt>
                <c:pt idx="1797">
                  <c:v>53907460</c:v>
                </c:pt>
                <c:pt idx="1798">
                  <c:v>53925450</c:v>
                </c:pt>
                <c:pt idx="1799">
                  <c:v>53948850</c:v>
                </c:pt>
                <c:pt idx="1800">
                  <c:v>53981268</c:v>
                </c:pt>
                <c:pt idx="1801">
                  <c:v>54013704</c:v>
                </c:pt>
                <c:pt idx="1802">
                  <c:v>54053370</c:v>
                </c:pt>
                <c:pt idx="1803">
                  <c:v>54075018</c:v>
                </c:pt>
                <c:pt idx="1804">
                  <c:v>54098483</c:v>
                </c:pt>
                <c:pt idx="1805">
                  <c:v>54116543</c:v>
                </c:pt>
                <c:pt idx="1806">
                  <c:v>54147262</c:v>
                </c:pt>
                <c:pt idx="1807">
                  <c:v>54181614</c:v>
                </c:pt>
                <c:pt idx="1808">
                  <c:v>54210558</c:v>
                </c:pt>
                <c:pt idx="1809">
                  <c:v>54243138</c:v>
                </c:pt>
                <c:pt idx="1810">
                  <c:v>54273925</c:v>
                </c:pt>
                <c:pt idx="1811">
                  <c:v>54299293</c:v>
                </c:pt>
                <c:pt idx="1812">
                  <c:v>54330114</c:v>
                </c:pt>
                <c:pt idx="1813">
                  <c:v>54353696</c:v>
                </c:pt>
                <c:pt idx="1814">
                  <c:v>54404516</c:v>
                </c:pt>
                <c:pt idx="1815">
                  <c:v>54431756</c:v>
                </c:pt>
                <c:pt idx="1816">
                  <c:v>54462645</c:v>
                </c:pt>
                <c:pt idx="1817">
                  <c:v>54482643</c:v>
                </c:pt>
                <c:pt idx="1818">
                  <c:v>54511747</c:v>
                </c:pt>
                <c:pt idx="1819">
                  <c:v>54531767</c:v>
                </c:pt>
                <c:pt idx="1820">
                  <c:v>54566366</c:v>
                </c:pt>
                <c:pt idx="1821">
                  <c:v>54584586</c:v>
                </c:pt>
                <c:pt idx="1822">
                  <c:v>54619223</c:v>
                </c:pt>
                <c:pt idx="1823">
                  <c:v>54652055</c:v>
                </c:pt>
                <c:pt idx="1824">
                  <c:v>54675780</c:v>
                </c:pt>
                <c:pt idx="1825">
                  <c:v>54695866</c:v>
                </c:pt>
                <c:pt idx="1826">
                  <c:v>54723271</c:v>
                </c:pt>
                <c:pt idx="1827">
                  <c:v>54761659</c:v>
                </c:pt>
                <c:pt idx="1828">
                  <c:v>54792752</c:v>
                </c:pt>
                <c:pt idx="1829">
                  <c:v>54833012</c:v>
                </c:pt>
                <c:pt idx="1830">
                  <c:v>54854984</c:v>
                </c:pt>
                <c:pt idx="1831">
                  <c:v>54886128</c:v>
                </c:pt>
                <c:pt idx="1832">
                  <c:v>54922788</c:v>
                </c:pt>
                <c:pt idx="1833">
                  <c:v>54972306</c:v>
                </c:pt>
                <c:pt idx="1834">
                  <c:v>54996161</c:v>
                </c:pt>
                <c:pt idx="1835">
                  <c:v>55023701</c:v>
                </c:pt>
                <c:pt idx="1836">
                  <c:v>55049419</c:v>
                </c:pt>
                <c:pt idx="1837">
                  <c:v>55067799</c:v>
                </c:pt>
                <c:pt idx="1838">
                  <c:v>55108257</c:v>
                </c:pt>
                <c:pt idx="1839">
                  <c:v>55121137</c:v>
                </c:pt>
                <c:pt idx="1840">
                  <c:v>55139547</c:v>
                </c:pt>
                <c:pt idx="1841">
                  <c:v>55174545</c:v>
                </c:pt>
                <c:pt idx="1842">
                  <c:v>55204033</c:v>
                </c:pt>
                <c:pt idx="1843">
                  <c:v>55231693</c:v>
                </c:pt>
                <c:pt idx="1844">
                  <c:v>55261213</c:v>
                </c:pt>
                <c:pt idx="1845">
                  <c:v>55288903</c:v>
                </c:pt>
                <c:pt idx="1846">
                  <c:v>55316608</c:v>
                </c:pt>
                <c:pt idx="1847">
                  <c:v>55346176</c:v>
                </c:pt>
                <c:pt idx="1848">
                  <c:v>55373911</c:v>
                </c:pt>
                <c:pt idx="1849">
                  <c:v>55412761</c:v>
                </c:pt>
                <c:pt idx="1850">
                  <c:v>55442377</c:v>
                </c:pt>
                <c:pt idx="1851">
                  <c:v>55466453</c:v>
                </c:pt>
                <c:pt idx="1852">
                  <c:v>55505366</c:v>
                </c:pt>
                <c:pt idx="1853">
                  <c:v>55553570</c:v>
                </c:pt>
                <c:pt idx="1854">
                  <c:v>55588815</c:v>
                </c:pt>
                <c:pt idx="1855">
                  <c:v>55620367</c:v>
                </c:pt>
                <c:pt idx="1856">
                  <c:v>55644508</c:v>
                </c:pt>
                <c:pt idx="1857">
                  <c:v>55676094</c:v>
                </c:pt>
                <c:pt idx="1858">
                  <c:v>55720710</c:v>
                </c:pt>
                <c:pt idx="1859">
                  <c:v>55741170</c:v>
                </c:pt>
                <c:pt idx="1860">
                  <c:v>55776529</c:v>
                </c:pt>
                <c:pt idx="1861">
                  <c:v>55813769</c:v>
                </c:pt>
                <c:pt idx="1862">
                  <c:v>55839851</c:v>
                </c:pt>
                <c:pt idx="1863">
                  <c:v>55849171</c:v>
                </c:pt>
                <c:pt idx="1864">
                  <c:v>55880876</c:v>
                </c:pt>
                <c:pt idx="1865">
                  <c:v>55918196</c:v>
                </c:pt>
                <c:pt idx="1866">
                  <c:v>55942467</c:v>
                </c:pt>
                <c:pt idx="1867">
                  <c:v>55963015</c:v>
                </c:pt>
                <c:pt idx="1868">
                  <c:v>55979836</c:v>
                </c:pt>
                <c:pt idx="1869">
                  <c:v>56006016</c:v>
                </c:pt>
                <c:pt idx="1870">
                  <c:v>56028468</c:v>
                </c:pt>
                <c:pt idx="1871">
                  <c:v>56043444</c:v>
                </c:pt>
                <c:pt idx="1872">
                  <c:v>56069666</c:v>
                </c:pt>
                <c:pt idx="1873">
                  <c:v>56097776</c:v>
                </c:pt>
                <c:pt idx="1874">
                  <c:v>56127776</c:v>
                </c:pt>
                <c:pt idx="1875">
                  <c:v>56146536</c:v>
                </c:pt>
                <c:pt idx="1876">
                  <c:v>56178445</c:v>
                </c:pt>
                <c:pt idx="1877">
                  <c:v>56216005</c:v>
                </c:pt>
                <c:pt idx="1878">
                  <c:v>56236674</c:v>
                </c:pt>
                <c:pt idx="1879">
                  <c:v>56262994</c:v>
                </c:pt>
                <c:pt idx="1880">
                  <c:v>56298733</c:v>
                </c:pt>
                <c:pt idx="1881">
                  <c:v>56325081</c:v>
                </c:pt>
                <c:pt idx="1882">
                  <c:v>56351443</c:v>
                </c:pt>
                <c:pt idx="1883">
                  <c:v>56374051</c:v>
                </c:pt>
                <c:pt idx="1884">
                  <c:v>56396671</c:v>
                </c:pt>
                <c:pt idx="1885">
                  <c:v>56419303</c:v>
                </c:pt>
                <c:pt idx="1886">
                  <c:v>56460817</c:v>
                </c:pt>
                <c:pt idx="1887">
                  <c:v>56492913</c:v>
                </c:pt>
                <c:pt idx="1888">
                  <c:v>56532582</c:v>
                </c:pt>
                <c:pt idx="1889">
                  <c:v>56559042</c:v>
                </c:pt>
                <c:pt idx="1890">
                  <c:v>56581734</c:v>
                </c:pt>
                <c:pt idx="1891">
                  <c:v>56615790</c:v>
                </c:pt>
                <c:pt idx="1892">
                  <c:v>56651757</c:v>
                </c:pt>
                <c:pt idx="1893">
                  <c:v>56680167</c:v>
                </c:pt>
                <c:pt idx="1894">
                  <c:v>56714277</c:v>
                </c:pt>
                <c:pt idx="1895">
                  <c:v>56737029</c:v>
                </c:pt>
                <c:pt idx="1896">
                  <c:v>56761690</c:v>
                </c:pt>
                <c:pt idx="1897">
                  <c:v>56788262</c:v>
                </c:pt>
                <c:pt idx="1898">
                  <c:v>56830040</c:v>
                </c:pt>
                <c:pt idx="1899">
                  <c:v>56852840</c:v>
                </c:pt>
                <c:pt idx="1900">
                  <c:v>56881355</c:v>
                </c:pt>
                <c:pt idx="1901">
                  <c:v>56911787</c:v>
                </c:pt>
                <c:pt idx="1902">
                  <c:v>56936526</c:v>
                </c:pt>
                <c:pt idx="1903">
                  <c:v>56965086</c:v>
                </c:pt>
                <c:pt idx="1904">
                  <c:v>56982231</c:v>
                </c:pt>
                <c:pt idx="1905">
                  <c:v>57020351</c:v>
                </c:pt>
                <c:pt idx="1906">
                  <c:v>57045142</c:v>
                </c:pt>
                <c:pt idx="1907">
                  <c:v>57073762</c:v>
                </c:pt>
                <c:pt idx="1908">
                  <c:v>57096670</c:v>
                </c:pt>
                <c:pt idx="1909">
                  <c:v>57115770</c:v>
                </c:pt>
                <c:pt idx="1910">
                  <c:v>57150168</c:v>
                </c:pt>
                <c:pt idx="1911">
                  <c:v>57176936</c:v>
                </c:pt>
                <c:pt idx="1912">
                  <c:v>57205631</c:v>
                </c:pt>
                <c:pt idx="1913">
                  <c:v>57222857</c:v>
                </c:pt>
                <c:pt idx="1914">
                  <c:v>57253497</c:v>
                </c:pt>
                <c:pt idx="1915">
                  <c:v>57282237</c:v>
                </c:pt>
                <c:pt idx="1916">
                  <c:v>57307158</c:v>
                </c:pt>
                <c:pt idx="1917">
                  <c:v>57328256</c:v>
                </c:pt>
                <c:pt idx="1918">
                  <c:v>57357041</c:v>
                </c:pt>
                <c:pt idx="1919">
                  <c:v>57370481</c:v>
                </c:pt>
                <c:pt idx="1920">
                  <c:v>57393533</c:v>
                </c:pt>
                <c:pt idx="1921">
                  <c:v>57437739</c:v>
                </c:pt>
                <c:pt idx="1922">
                  <c:v>57470430</c:v>
                </c:pt>
                <c:pt idx="1923">
                  <c:v>57495442</c:v>
                </c:pt>
                <c:pt idx="1924">
                  <c:v>57526242</c:v>
                </c:pt>
                <c:pt idx="1925">
                  <c:v>57560910</c:v>
                </c:pt>
                <c:pt idx="1926">
                  <c:v>57587888</c:v>
                </c:pt>
                <c:pt idx="1927">
                  <c:v>57599456</c:v>
                </c:pt>
                <c:pt idx="1928">
                  <c:v>57636107</c:v>
                </c:pt>
                <c:pt idx="1929">
                  <c:v>57668917</c:v>
                </c:pt>
                <c:pt idx="1930">
                  <c:v>57694020</c:v>
                </c:pt>
                <c:pt idx="1931">
                  <c:v>57721068</c:v>
                </c:pt>
                <c:pt idx="1932">
                  <c:v>57740398</c:v>
                </c:pt>
                <c:pt idx="1933">
                  <c:v>57771342</c:v>
                </c:pt>
                <c:pt idx="1934">
                  <c:v>57788757</c:v>
                </c:pt>
                <c:pt idx="1935">
                  <c:v>57817797</c:v>
                </c:pt>
                <c:pt idx="1936">
                  <c:v>57842978</c:v>
                </c:pt>
                <c:pt idx="1937">
                  <c:v>57872048</c:v>
                </c:pt>
                <c:pt idx="1938">
                  <c:v>57910828</c:v>
                </c:pt>
                <c:pt idx="1939">
                  <c:v>57939928</c:v>
                </c:pt>
                <c:pt idx="1940">
                  <c:v>57959338</c:v>
                </c:pt>
                <c:pt idx="1941">
                  <c:v>57994294</c:v>
                </c:pt>
                <c:pt idx="1942">
                  <c:v>58027325</c:v>
                </c:pt>
                <c:pt idx="1943">
                  <c:v>58056485</c:v>
                </c:pt>
                <c:pt idx="1944">
                  <c:v>58083715</c:v>
                </c:pt>
                <c:pt idx="1945">
                  <c:v>58112905</c:v>
                </c:pt>
                <c:pt idx="1946">
                  <c:v>58130428</c:v>
                </c:pt>
                <c:pt idx="1947">
                  <c:v>58161596</c:v>
                </c:pt>
                <c:pt idx="1948">
                  <c:v>58179137</c:v>
                </c:pt>
                <c:pt idx="1949">
                  <c:v>58204487</c:v>
                </c:pt>
                <c:pt idx="1950">
                  <c:v>58235703</c:v>
                </c:pt>
                <c:pt idx="1951">
                  <c:v>58266935</c:v>
                </c:pt>
                <c:pt idx="1952">
                  <c:v>58304042</c:v>
                </c:pt>
                <c:pt idx="1953">
                  <c:v>58331398</c:v>
                </c:pt>
                <c:pt idx="1954">
                  <c:v>58350948</c:v>
                </c:pt>
                <c:pt idx="1955">
                  <c:v>58374420</c:v>
                </c:pt>
                <c:pt idx="1956">
                  <c:v>58401818</c:v>
                </c:pt>
                <c:pt idx="1957">
                  <c:v>58417482</c:v>
                </c:pt>
                <c:pt idx="1958">
                  <c:v>58437072</c:v>
                </c:pt>
                <c:pt idx="1959">
                  <c:v>58458632</c:v>
                </c:pt>
                <c:pt idx="1960">
                  <c:v>58499813</c:v>
                </c:pt>
                <c:pt idx="1961">
                  <c:v>58521395</c:v>
                </c:pt>
                <c:pt idx="1962">
                  <c:v>58541025</c:v>
                </c:pt>
                <c:pt idx="1963">
                  <c:v>58562629</c:v>
                </c:pt>
                <c:pt idx="1964">
                  <c:v>58597999</c:v>
                </c:pt>
                <c:pt idx="1965">
                  <c:v>58635353</c:v>
                </c:pt>
                <c:pt idx="1966">
                  <c:v>58668792</c:v>
                </c:pt>
                <c:pt idx="1967">
                  <c:v>58694376</c:v>
                </c:pt>
                <c:pt idx="1968">
                  <c:v>58718004</c:v>
                </c:pt>
                <c:pt idx="1969">
                  <c:v>58741644</c:v>
                </c:pt>
                <c:pt idx="1970">
                  <c:v>58761354</c:v>
                </c:pt>
                <c:pt idx="1971">
                  <c:v>58790934</c:v>
                </c:pt>
                <c:pt idx="1972">
                  <c:v>58812637</c:v>
                </c:pt>
                <c:pt idx="1973">
                  <c:v>58840273</c:v>
                </c:pt>
                <c:pt idx="1974">
                  <c:v>58877798</c:v>
                </c:pt>
                <c:pt idx="1975">
                  <c:v>58895582</c:v>
                </c:pt>
                <c:pt idx="1976">
                  <c:v>58933145</c:v>
                </c:pt>
                <c:pt idx="1977">
                  <c:v>58952925</c:v>
                </c:pt>
                <c:pt idx="1978">
                  <c:v>58976673</c:v>
                </c:pt>
                <c:pt idx="1979">
                  <c:v>59000433</c:v>
                </c:pt>
                <c:pt idx="1980">
                  <c:v>59030148</c:v>
                </c:pt>
                <c:pt idx="1981">
                  <c:v>59040058</c:v>
                </c:pt>
                <c:pt idx="1982">
                  <c:v>59067820</c:v>
                </c:pt>
                <c:pt idx="1983">
                  <c:v>59093612</c:v>
                </c:pt>
                <c:pt idx="1984">
                  <c:v>59123387</c:v>
                </c:pt>
                <c:pt idx="1985">
                  <c:v>59145233</c:v>
                </c:pt>
                <c:pt idx="1986">
                  <c:v>59179012</c:v>
                </c:pt>
                <c:pt idx="1987">
                  <c:v>59212808</c:v>
                </c:pt>
                <c:pt idx="1988">
                  <c:v>59236676</c:v>
                </c:pt>
                <c:pt idx="1989">
                  <c:v>59266526</c:v>
                </c:pt>
                <c:pt idx="1990">
                  <c:v>59276481</c:v>
                </c:pt>
                <c:pt idx="1991">
                  <c:v>59292417</c:v>
                </c:pt>
                <c:pt idx="1992">
                  <c:v>59328291</c:v>
                </c:pt>
                <c:pt idx="1993">
                  <c:v>59358201</c:v>
                </c:pt>
                <c:pt idx="1994">
                  <c:v>59386131</c:v>
                </c:pt>
                <c:pt idx="1995">
                  <c:v>59414075</c:v>
                </c:pt>
                <c:pt idx="1996">
                  <c:v>59430051</c:v>
                </c:pt>
                <c:pt idx="1997">
                  <c:v>59466015</c:v>
                </c:pt>
                <c:pt idx="1998">
                  <c:v>59496000</c:v>
                </c:pt>
                <c:pt idx="1999">
                  <c:v>59518000</c:v>
                </c:pt>
                <c:pt idx="2000">
                  <c:v>59560021</c:v>
                </c:pt>
                <c:pt idx="2001">
                  <c:v>59572033</c:v>
                </c:pt>
                <c:pt idx="2002">
                  <c:v>59594066</c:v>
                </c:pt>
                <c:pt idx="2003">
                  <c:v>59622122</c:v>
                </c:pt>
                <c:pt idx="2004">
                  <c:v>59656207</c:v>
                </c:pt>
                <c:pt idx="2005">
                  <c:v>59690309</c:v>
                </c:pt>
                <c:pt idx="2006">
                  <c:v>59706365</c:v>
                </c:pt>
                <c:pt idx="2007">
                  <c:v>59738493</c:v>
                </c:pt>
                <c:pt idx="2008">
                  <c:v>59772646</c:v>
                </c:pt>
                <c:pt idx="2009">
                  <c:v>59802796</c:v>
                </c:pt>
                <c:pt idx="2010">
                  <c:v>59834972</c:v>
                </c:pt>
                <c:pt idx="2011">
                  <c:v>59865152</c:v>
                </c:pt>
                <c:pt idx="2012">
                  <c:v>59889308</c:v>
                </c:pt>
                <c:pt idx="2013">
                  <c:v>59907434</c:v>
                </c:pt>
                <c:pt idx="2014">
                  <c:v>59939674</c:v>
                </c:pt>
                <c:pt idx="2015">
                  <c:v>59979994</c:v>
                </c:pt>
                <c:pt idx="2016">
                  <c:v>60006215</c:v>
                </c:pt>
                <c:pt idx="2017">
                  <c:v>60042539</c:v>
                </c:pt>
                <c:pt idx="2018">
                  <c:v>60064748</c:v>
                </c:pt>
                <c:pt idx="2019">
                  <c:v>60078888</c:v>
                </c:pt>
                <c:pt idx="2020">
                  <c:v>60113245</c:v>
                </c:pt>
                <c:pt idx="2021">
                  <c:v>60131443</c:v>
                </c:pt>
                <c:pt idx="2022">
                  <c:v>60155719</c:v>
                </c:pt>
                <c:pt idx="2023">
                  <c:v>60173935</c:v>
                </c:pt>
                <c:pt idx="2024">
                  <c:v>60198235</c:v>
                </c:pt>
                <c:pt idx="2025">
                  <c:v>60222547</c:v>
                </c:pt>
                <c:pt idx="2026">
                  <c:v>60259033</c:v>
                </c:pt>
                <c:pt idx="2027">
                  <c:v>60295537</c:v>
                </c:pt>
                <c:pt idx="2028">
                  <c:v>60330030</c:v>
                </c:pt>
                <c:pt idx="2029">
                  <c:v>60358450</c:v>
                </c:pt>
                <c:pt idx="2030">
                  <c:v>60392977</c:v>
                </c:pt>
                <c:pt idx="2031">
                  <c:v>60413297</c:v>
                </c:pt>
                <c:pt idx="2032">
                  <c:v>60455990</c:v>
                </c:pt>
                <c:pt idx="2033">
                  <c:v>60480398</c:v>
                </c:pt>
                <c:pt idx="2034">
                  <c:v>60514993</c:v>
                </c:pt>
                <c:pt idx="2035">
                  <c:v>60531281</c:v>
                </c:pt>
                <c:pt idx="2036">
                  <c:v>60584243</c:v>
                </c:pt>
                <c:pt idx="2037">
                  <c:v>60608699</c:v>
                </c:pt>
                <c:pt idx="2038">
                  <c:v>60631128</c:v>
                </c:pt>
                <c:pt idx="2039">
                  <c:v>60667848</c:v>
                </c:pt>
                <c:pt idx="2040">
                  <c:v>60704586</c:v>
                </c:pt>
                <c:pt idx="2041">
                  <c:v>60733174</c:v>
                </c:pt>
                <c:pt idx="2042">
                  <c:v>60755647</c:v>
                </c:pt>
                <c:pt idx="2043">
                  <c:v>60776087</c:v>
                </c:pt>
                <c:pt idx="2044">
                  <c:v>60794492</c:v>
                </c:pt>
                <c:pt idx="2045">
                  <c:v>60810860</c:v>
                </c:pt>
                <c:pt idx="2046">
                  <c:v>60837471</c:v>
                </c:pt>
                <c:pt idx="2047">
                  <c:v>60864095</c:v>
                </c:pt>
                <c:pt idx="2048">
                  <c:v>60888683</c:v>
                </c:pt>
                <c:pt idx="2049">
                  <c:v>60915333</c:v>
                </c:pt>
                <c:pt idx="2050">
                  <c:v>60939945</c:v>
                </c:pt>
                <c:pt idx="2051">
                  <c:v>60983037</c:v>
                </c:pt>
                <c:pt idx="2052">
                  <c:v>61015885</c:v>
                </c:pt>
                <c:pt idx="2053">
                  <c:v>61038479</c:v>
                </c:pt>
                <c:pt idx="2054">
                  <c:v>61059029</c:v>
                </c:pt>
                <c:pt idx="2055">
                  <c:v>61083701</c:v>
                </c:pt>
                <c:pt idx="2056">
                  <c:v>61116613</c:v>
                </c:pt>
                <c:pt idx="2057">
                  <c:v>61135135</c:v>
                </c:pt>
                <c:pt idx="2058">
                  <c:v>61161902</c:v>
                </c:pt>
                <c:pt idx="2059">
                  <c:v>61172202</c:v>
                </c:pt>
                <c:pt idx="2060">
                  <c:v>61190751</c:v>
                </c:pt>
                <c:pt idx="2061">
                  <c:v>61221681</c:v>
                </c:pt>
                <c:pt idx="2062">
                  <c:v>61250563</c:v>
                </c:pt>
                <c:pt idx="2063">
                  <c:v>61277395</c:v>
                </c:pt>
                <c:pt idx="2064">
                  <c:v>61318695</c:v>
                </c:pt>
                <c:pt idx="2065">
                  <c:v>61335223</c:v>
                </c:pt>
                <c:pt idx="2066">
                  <c:v>61355893</c:v>
                </c:pt>
                <c:pt idx="2067">
                  <c:v>61378641</c:v>
                </c:pt>
                <c:pt idx="2068">
                  <c:v>61401400</c:v>
                </c:pt>
                <c:pt idx="2069">
                  <c:v>61432450</c:v>
                </c:pt>
                <c:pt idx="2070">
                  <c:v>61455231</c:v>
                </c:pt>
                <c:pt idx="2071">
                  <c:v>61482167</c:v>
                </c:pt>
                <c:pt idx="2072">
                  <c:v>61515335</c:v>
                </c:pt>
                <c:pt idx="2073">
                  <c:v>61544371</c:v>
                </c:pt>
                <c:pt idx="2074">
                  <c:v>61567196</c:v>
                </c:pt>
                <c:pt idx="2075">
                  <c:v>61592108</c:v>
                </c:pt>
                <c:pt idx="2076">
                  <c:v>61619109</c:v>
                </c:pt>
                <c:pt idx="2077">
                  <c:v>61648201</c:v>
                </c:pt>
                <c:pt idx="2078">
                  <c:v>61664833</c:v>
                </c:pt>
                <c:pt idx="2079">
                  <c:v>61691873</c:v>
                </c:pt>
                <c:pt idx="2080">
                  <c:v>61706440</c:v>
                </c:pt>
                <c:pt idx="2081">
                  <c:v>61721014</c:v>
                </c:pt>
                <c:pt idx="2082">
                  <c:v>61762674</c:v>
                </c:pt>
                <c:pt idx="2083">
                  <c:v>61804354</c:v>
                </c:pt>
                <c:pt idx="2084">
                  <c:v>61825204</c:v>
                </c:pt>
                <c:pt idx="2085">
                  <c:v>61839806</c:v>
                </c:pt>
                <c:pt idx="2086">
                  <c:v>61877372</c:v>
                </c:pt>
                <c:pt idx="2087">
                  <c:v>61902428</c:v>
                </c:pt>
                <c:pt idx="2088">
                  <c:v>61931674</c:v>
                </c:pt>
                <c:pt idx="2089">
                  <c:v>61952574</c:v>
                </c:pt>
                <c:pt idx="2090">
                  <c:v>61981848</c:v>
                </c:pt>
                <c:pt idx="2091">
                  <c:v>62017412</c:v>
                </c:pt>
                <c:pt idx="2092">
                  <c:v>62038342</c:v>
                </c:pt>
                <c:pt idx="2093">
                  <c:v>62050906</c:v>
                </c:pt>
                <c:pt idx="2094">
                  <c:v>62073951</c:v>
                </c:pt>
                <c:pt idx="2095">
                  <c:v>62097007</c:v>
                </c:pt>
                <c:pt idx="2096">
                  <c:v>62132656</c:v>
                </c:pt>
                <c:pt idx="2097">
                  <c:v>62145244</c:v>
                </c:pt>
                <c:pt idx="2098">
                  <c:v>62168333</c:v>
                </c:pt>
                <c:pt idx="2099">
                  <c:v>62204033</c:v>
                </c:pt>
                <c:pt idx="2100">
                  <c:v>62220841</c:v>
                </c:pt>
                <c:pt idx="2101">
                  <c:v>62248167</c:v>
                </c:pt>
                <c:pt idx="2102">
                  <c:v>62264991</c:v>
                </c:pt>
                <c:pt idx="2103">
                  <c:v>62286031</c:v>
                </c:pt>
                <c:pt idx="2104">
                  <c:v>62313396</c:v>
                </c:pt>
                <c:pt idx="2105">
                  <c:v>62334456</c:v>
                </c:pt>
                <c:pt idx="2106">
                  <c:v>62355526</c:v>
                </c:pt>
                <c:pt idx="2107">
                  <c:v>62389254</c:v>
                </c:pt>
                <c:pt idx="2108">
                  <c:v>62404017</c:v>
                </c:pt>
                <c:pt idx="2109">
                  <c:v>62429337</c:v>
                </c:pt>
                <c:pt idx="2110">
                  <c:v>62454669</c:v>
                </c:pt>
                <c:pt idx="2111">
                  <c:v>62486349</c:v>
                </c:pt>
                <c:pt idx="2112">
                  <c:v>62503253</c:v>
                </c:pt>
                <c:pt idx="2113">
                  <c:v>62526507</c:v>
                </c:pt>
                <c:pt idx="2114">
                  <c:v>62551887</c:v>
                </c:pt>
                <c:pt idx="2115">
                  <c:v>62581511</c:v>
                </c:pt>
                <c:pt idx="2116">
                  <c:v>62604798</c:v>
                </c:pt>
                <c:pt idx="2117">
                  <c:v>62630214</c:v>
                </c:pt>
                <c:pt idx="2118">
                  <c:v>62659880</c:v>
                </c:pt>
                <c:pt idx="2119">
                  <c:v>62687440</c:v>
                </c:pt>
                <c:pt idx="2120">
                  <c:v>62715013</c:v>
                </c:pt>
                <c:pt idx="2121">
                  <c:v>62751087</c:v>
                </c:pt>
                <c:pt idx="2122">
                  <c:v>62778686</c:v>
                </c:pt>
                <c:pt idx="2123">
                  <c:v>62795678</c:v>
                </c:pt>
                <c:pt idx="2124">
                  <c:v>62821178</c:v>
                </c:pt>
                <c:pt idx="2125">
                  <c:v>62855194</c:v>
                </c:pt>
                <c:pt idx="2126">
                  <c:v>62882845</c:v>
                </c:pt>
                <c:pt idx="2127">
                  <c:v>62908381</c:v>
                </c:pt>
                <c:pt idx="2128">
                  <c:v>62950961</c:v>
                </c:pt>
                <c:pt idx="2129">
                  <c:v>62991431</c:v>
                </c:pt>
                <c:pt idx="2130">
                  <c:v>63019134</c:v>
                </c:pt>
                <c:pt idx="2131">
                  <c:v>63036190</c:v>
                </c:pt>
                <c:pt idx="2132">
                  <c:v>63061786</c:v>
                </c:pt>
                <c:pt idx="2133">
                  <c:v>63085260</c:v>
                </c:pt>
                <c:pt idx="2134">
                  <c:v>63117285</c:v>
                </c:pt>
                <c:pt idx="2135">
                  <c:v>63149325</c:v>
                </c:pt>
                <c:pt idx="2136">
                  <c:v>63174969</c:v>
                </c:pt>
                <c:pt idx="2137">
                  <c:v>63198487</c:v>
                </c:pt>
                <c:pt idx="2138">
                  <c:v>63234850</c:v>
                </c:pt>
                <c:pt idx="2139">
                  <c:v>63256250</c:v>
                </c:pt>
                <c:pt idx="2140">
                  <c:v>63284083</c:v>
                </c:pt>
                <c:pt idx="2141">
                  <c:v>63301219</c:v>
                </c:pt>
                <c:pt idx="2142">
                  <c:v>63324792</c:v>
                </c:pt>
                <c:pt idx="2143">
                  <c:v>63359096</c:v>
                </c:pt>
                <c:pt idx="2144">
                  <c:v>63380546</c:v>
                </c:pt>
                <c:pt idx="2145">
                  <c:v>63406298</c:v>
                </c:pt>
                <c:pt idx="2146">
                  <c:v>63434209</c:v>
                </c:pt>
                <c:pt idx="2147">
                  <c:v>63470725</c:v>
                </c:pt>
                <c:pt idx="2148">
                  <c:v>63494364</c:v>
                </c:pt>
                <c:pt idx="2149">
                  <c:v>63518014</c:v>
                </c:pt>
                <c:pt idx="2150">
                  <c:v>63550279</c:v>
                </c:pt>
                <c:pt idx="2151">
                  <c:v>63571799</c:v>
                </c:pt>
                <c:pt idx="2152">
                  <c:v>63597635</c:v>
                </c:pt>
                <c:pt idx="2153">
                  <c:v>63621329</c:v>
                </c:pt>
                <c:pt idx="2154">
                  <c:v>63649344</c:v>
                </c:pt>
                <c:pt idx="2155">
                  <c:v>63675216</c:v>
                </c:pt>
                <c:pt idx="2156">
                  <c:v>63705414</c:v>
                </c:pt>
                <c:pt idx="2157">
                  <c:v>63729152</c:v>
                </c:pt>
                <c:pt idx="2158">
                  <c:v>63752901</c:v>
                </c:pt>
                <c:pt idx="2159">
                  <c:v>63783141</c:v>
                </c:pt>
                <c:pt idx="2160">
                  <c:v>63798268</c:v>
                </c:pt>
                <c:pt idx="2161">
                  <c:v>63813402</c:v>
                </c:pt>
                <c:pt idx="2162">
                  <c:v>63835032</c:v>
                </c:pt>
                <c:pt idx="2163">
                  <c:v>63854508</c:v>
                </c:pt>
                <c:pt idx="2164">
                  <c:v>63871828</c:v>
                </c:pt>
                <c:pt idx="2165">
                  <c:v>63891322</c:v>
                </c:pt>
                <c:pt idx="2166">
                  <c:v>63917326</c:v>
                </c:pt>
                <c:pt idx="2167">
                  <c:v>63943342</c:v>
                </c:pt>
                <c:pt idx="2168">
                  <c:v>63956356</c:v>
                </c:pt>
                <c:pt idx="2169">
                  <c:v>63969376</c:v>
                </c:pt>
                <c:pt idx="2170">
                  <c:v>63991086</c:v>
                </c:pt>
                <c:pt idx="2171">
                  <c:v>64008462</c:v>
                </c:pt>
                <c:pt idx="2172">
                  <c:v>64034538</c:v>
                </c:pt>
                <c:pt idx="2173">
                  <c:v>64067148</c:v>
                </c:pt>
                <c:pt idx="2174">
                  <c:v>64093248</c:v>
                </c:pt>
                <c:pt idx="2175">
                  <c:v>64117184</c:v>
                </c:pt>
                <c:pt idx="2176">
                  <c:v>64145485</c:v>
                </c:pt>
                <c:pt idx="2177">
                  <c:v>64165087</c:v>
                </c:pt>
                <c:pt idx="2178">
                  <c:v>64199951</c:v>
                </c:pt>
                <c:pt idx="2179">
                  <c:v>64226111</c:v>
                </c:pt>
                <c:pt idx="2180">
                  <c:v>64252283</c:v>
                </c:pt>
                <c:pt idx="2181">
                  <c:v>64267557</c:v>
                </c:pt>
                <c:pt idx="2182">
                  <c:v>64285021</c:v>
                </c:pt>
                <c:pt idx="2183">
                  <c:v>64302493</c:v>
                </c:pt>
                <c:pt idx="2184">
                  <c:v>64337453</c:v>
                </c:pt>
                <c:pt idx="2185">
                  <c:v>64368057</c:v>
                </c:pt>
                <c:pt idx="2186">
                  <c:v>64387740</c:v>
                </c:pt>
                <c:pt idx="2187">
                  <c:v>64407432</c:v>
                </c:pt>
                <c:pt idx="2188">
                  <c:v>64431511</c:v>
                </c:pt>
                <c:pt idx="2189">
                  <c:v>64446841</c:v>
                </c:pt>
                <c:pt idx="2190">
                  <c:v>64468751</c:v>
                </c:pt>
                <c:pt idx="2191">
                  <c:v>64497247</c:v>
                </c:pt>
                <c:pt idx="2192">
                  <c:v>64512598</c:v>
                </c:pt>
                <c:pt idx="2193">
                  <c:v>64543314</c:v>
                </c:pt>
                <c:pt idx="2194">
                  <c:v>64576239</c:v>
                </c:pt>
                <c:pt idx="2195">
                  <c:v>64600395</c:v>
                </c:pt>
                <c:pt idx="2196">
                  <c:v>64622365</c:v>
                </c:pt>
                <c:pt idx="2197">
                  <c:v>64648741</c:v>
                </c:pt>
                <c:pt idx="2198">
                  <c:v>64677328</c:v>
                </c:pt>
                <c:pt idx="2199">
                  <c:v>64710328</c:v>
                </c:pt>
                <c:pt idx="2200">
                  <c:v>64736740</c:v>
                </c:pt>
                <c:pt idx="2201">
                  <c:v>64754356</c:v>
                </c:pt>
                <c:pt idx="2202">
                  <c:v>64774183</c:v>
                </c:pt>
                <c:pt idx="2203">
                  <c:v>64796223</c:v>
                </c:pt>
                <c:pt idx="2204">
                  <c:v>64824888</c:v>
                </c:pt>
                <c:pt idx="2205">
                  <c:v>64833712</c:v>
                </c:pt>
                <c:pt idx="2206">
                  <c:v>64857989</c:v>
                </c:pt>
                <c:pt idx="2207">
                  <c:v>64893317</c:v>
                </c:pt>
                <c:pt idx="2208">
                  <c:v>64919825</c:v>
                </c:pt>
                <c:pt idx="2209">
                  <c:v>64959605</c:v>
                </c:pt>
                <c:pt idx="2210">
                  <c:v>64988348</c:v>
                </c:pt>
                <c:pt idx="2211">
                  <c:v>65017104</c:v>
                </c:pt>
                <c:pt idx="2212">
                  <c:v>65039234</c:v>
                </c:pt>
                <c:pt idx="2213">
                  <c:v>65065802</c:v>
                </c:pt>
                <c:pt idx="2214">
                  <c:v>65094597</c:v>
                </c:pt>
                <c:pt idx="2215">
                  <c:v>65107893</c:v>
                </c:pt>
                <c:pt idx="2216">
                  <c:v>65136714</c:v>
                </c:pt>
                <c:pt idx="2217">
                  <c:v>65163330</c:v>
                </c:pt>
                <c:pt idx="2218">
                  <c:v>65192177</c:v>
                </c:pt>
                <c:pt idx="2219">
                  <c:v>65207717</c:v>
                </c:pt>
                <c:pt idx="2220">
                  <c:v>65223264</c:v>
                </c:pt>
                <c:pt idx="2221">
                  <c:v>65245484</c:v>
                </c:pt>
                <c:pt idx="2222">
                  <c:v>65267714</c:v>
                </c:pt>
                <c:pt idx="2223">
                  <c:v>65294402</c:v>
                </c:pt>
                <c:pt idx="2224">
                  <c:v>65321102</c:v>
                </c:pt>
                <c:pt idx="2225">
                  <c:v>65352266</c:v>
                </c:pt>
                <c:pt idx="2226">
                  <c:v>65378990</c:v>
                </c:pt>
                <c:pt idx="2227">
                  <c:v>65399042</c:v>
                </c:pt>
                <c:pt idx="2228">
                  <c:v>65416874</c:v>
                </c:pt>
                <c:pt idx="2229">
                  <c:v>65439174</c:v>
                </c:pt>
                <c:pt idx="2230">
                  <c:v>65470408</c:v>
                </c:pt>
                <c:pt idx="2231">
                  <c:v>65503888</c:v>
                </c:pt>
                <c:pt idx="2232">
                  <c:v>65535150</c:v>
                </c:pt>
                <c:pt idx="2233">
                  <c:v>65553022</c:v>
                </c:pt>
                <c:pt idx="2234">
                  <c:v>65559727</c:v>
                </c:pt>
                <c:pt idx="2235">
                  <c:v>65577615</c:v>
                </c:pt>
                <c:pt idx="2236">
                  <c:v>65608933</c:v>
                </c:pt>
                <c:pt idx="2237">
                  <c:v>65629075</c:v>
                </c:pt>
                <c:pt idx="2238">
                  <c:v>65658182</c:v>
                </c:pt>
                <c:pt idx="2239">
                  <c:v>65673862</c:v>
                </c:pt>
                <c:pt idx="2240">
                  <c:v>65694031</c:v>
                </c:pt>
                <c:pt idx="2241">
                  <c:v>65709725</c:v>
                </c:pt>
                <c:pt idx="2242">
                  <c:v>65732155</c:v>
                </c:pt>
                <c:pt idx="2243">
                  <c:v>65754595</c:v>
                </c:pt>
                <c:pt idx="2244">
                  <c:v>65783780</c:v>
                </c:pt>
                <c:pt idx="2245">
                  <c:v>65806240</c:v>
                </c:pt>
                <c:pt idx="2246">
                  <c:v>65842192</c:v>
                </c:pt>
                <c:pt idx="2247">
                  <c:v>65864672</c:v>
                </c:pt>
                <c:pt idx="2248">
                  <c:v>65878166</c:v>
                </c:pt>
                <c:pt idx="2249">
                  <c:v>65902916</c:v>
                </c:pt>
                <c:pt idx="2250">
                  <c:v>65923175</c:v>
                </c:pt>
                <c:pt idx="2251">
                  <c:v>65950199</c:v>
                </c:pt>
                <c:pt idx="2252">
                  <c:v>65963717</c:v>
                </c:pt>
                <c:pt idx="2253">
                  <c:v>65990765</c:v>
                </c:pt>
                <c:pt idx="2254">
                  <c:v>66011060</c:v>
                </c:pt>
                <c:pt idx="2255">
                  <c:v>66038132</c:v>
                </c:pt>
                <c:pt idx="2256">
                  <c:v>66058445</c:v>
                </c:pt>
                <c:pt idx="2257">
                  <c:v>66090057</c:v>
                </c:pt>
                <c:pt idx="2258">
                  <c:v>66112647</c:v>
                </c:pt>
                <c:pt idx="2259">
                  <c:v>66137507</c:v>
                </c:pt>
                <c:pt idx="2260">
                  <c:v>66155595</c:v>
                </c:pt>
                <c:pt idx="2261">
                  <c:v>66185001</c:v>
                </c:pt>
                <c:pt idx="2262">
                  <c:v>66218946</c:v>
                </c:pt>
                <c:pt idx="2263">
                  <c:v>66246114</c:v>
                </c:pt>
                <c:pt idx="2264">
                  <c:v>66282354</c:v>
                </c:pt>
                <c:pt idx="2265">
                  <c:v>66314078</c:v>
                </c:pt>
                <c:pt idx="2266">
                  <c:v>66325413</c:v>
                </c:pt>
                <c:pt idx="2267">
                  <c:v>66336753</c:v>
                </c:pt>
                <c:pt idx="2268">
                  <c:v>66368519</c:v>
                </c:pt>
                <c:pt idx="2269">
                  <c:v>66384409</c:v>
                </c:pt>
                <c:pt idx="2270">
                  <c:v>66402577</c:v>
                </c:pt>
                <c:pt idx="2271">
                  <c:v>66429841</c:v>
                </c:pt>
                <c:pt idx="2272">
                  <c:v>66448025</c:v>
                </c:pt>
                <c:pt idx="2273">
                  <c:v>66473039</c:v>
                </c:pt>
                <c:pt idx="2274">
                  <c:v>66493514</c:v>
                </c:pt>
                <c:pt idx="2275">
                  <c:v>66516274</c:v>
                </c:pt>
                <c:pt idx="2276">
                  <c:v>66534490</c:v>
                </c:pt>
                <c:pt idx="2277">
                  <c:v>66564104</c:v>
                </c:pt>
                <c:pt idx="2278">
                  <c:v>66584615</c:v>
                </c:pt>
                <c:pt idx="2279">
                  <c:v>66616535</c:v>
                </c:pt>
                <c:pt idx="2280">
                  <c:v>66646188</c:v>
                </c:pt>
                <c:pt idx="2281">
                  <c:v>66673572</c:v>
                </c:pt>
                <c:pt idx="2282">
                  <c:v>66689553</c:v>
                </c:pt>
                <c:pt idx="2283">
                  <c:v>66735233</c:v>
                </c:pt>
                <c:pt idx="2284">
                  <c:v>66755798</c:v>
                </c:pt>
                <c:pt idx="2285">
                  <c:v>66771800</c:v>
                </c:pt>
                <c:pt idx="2286">
                  <c:v>66792383</c:v>
                </c:pt>
                <c:pt idx="2287">
                  <c:v>66819839</c:v>
                </c:pt>
                <c:pt idx="2288">
                  <c:v>66849596</c:v>
                </c:pt>
                <c:pt idx="2289">
                  <c:v>66870206</c:v>
                </c:pt>
                <c:pt idx="2290">
                  <c:v>66890825</c:v>
                </c:pt>
                <c:pt idx="2291">
                  <c:v>66920621</c:v>
                </c:pt>
                <c:pt idx="2292">
                  <c:v>66941258</c:v>
                </c:pt>
                <c:pt idx="2293">
                  <c:v>66987138</c:v>
                </c:pt>
                <c:pt idx="2294">
                  <c:v>67003203</c:v>
                </c:pt>
                <c:pt idx="2295">
                  <c:v>67012387</c:v>
                </c:pt>
                <c:pt idx="2296">
                  <c:v>67039951</c:v>
                </c:pt>
                <c:pt idx="2297">
                  <c:v>67060633</c:v>
                </c:pt>
                <c:pt idx="2298">
                  <c:v>67081324</c:v>
                </c:pt>
                <c:pt idx="2299">
                  <c:v>67099724</c:v>
                </c:pt>
                <c:pt idx="2300">
                  <c:v>67129637</c:v>
                </c:pt>
                <c:pt idx="2301">
                  <c:v>67150355</c:v>
                </c:pt>
                <c:pt idx="2302">
                  <c:v>67171082</c:v>
                </c:pt>
                <c:pt idx="2303">
                  <c:v>67212554</c:v>
                </c:pt>
                <c:pt idx="2304">
                  <c:v>67233299</c:v>
                </c:pt>
                <c:pt idx="2305">
                  <c:v>67244829</c:v>
                </c:pt>
                <c:pt idx="2306">
                  <c:v>67277127</c:v>
                </c:pt>
                <c:pt idx="2307">
                  <c:v>67293283</c:v>
                </c:pt>
                <c:pt idx="2308">
                  <c:v>67314064</c:v>
                </c:pt>
                <c:pt idx="2309">
                  <c:v>67334854</c:v>
                </c:pt>
                <c:pt idx="2310">
                  <c:v>67367208</c:v>
                </c:pt>
                <c:pt idx="2311">
                  <c:v>67397264</c:v>
                </c:pt>
                <c:pt idx="2312">
                  <c:v>67418081</c:v>
                </c:pt>
                <c:pt idx="2313">
                  <c:v>67431965</c:v>
                </c:pt>
                <c:pt idx="2314">
                  <c:v>67443540</c:v>
                </c:pt>
                <c:pt idx="2315">
                  <c:v>67462068</c:v>
                </c:pt>
                <c:pt idx="2316">
                  <c:v>67501457</c:v>
                </c:pt>
                <c:pt idx="2317">
                  <c:v>67526955</c:v>
                </c:pt>
                <c:pt idx="2318">
                  <c:v>67547826</c:v>
                </c:pt>
                <c:pt idx="2319">
                  <c:v>67564066</c:v>
                </c:pt>
                <c:pt idx="2320">
                  <c:v>67580313</c:v>
                </c:pt>
                <c:pt idx="2321">
                  <c:v>67615143</c:v>
                </c:pt>
                <c:pt idx="2322">
                  <c:v>67636050</c:v>
                </c:pt>
                <c:pt idx="2323">
                  <c:v>67647670</c:v>
                </c:pt>
                <c:pt idx="2324">
                  <c:v>67684870</c:v>
                </c:pt>
                <c:pt idx="2325">
                  <c:v>67694174</c:v>
                </c:pt>
                <c:pt idx="2326">
                  <c:v>67710463</c:v>
                </c:pt>
                <c:pt idx="2327">
                  <c:v>67719775</c:v>
                </c:pt>
                <c:pt idx="2328">
                  <c:v>67738407</c:v>
                </c:pt>
                <c:pt idx="2329">
                  <c:v>67759377</c:v>
                </c:pt>
                <c:pt idx="2330">
                  <c:v>67785018</c:v>
                </c:pt>
                <c:pt idx="2331">
                  <c:v>67810670</c:v>
                </c:pt>
                <c:pt idx="2332">
                  <c:v>67831667</c:v>
                </c:pt>
                <c:pt idx="2333">
                  <c:v>67852673</c:v>
                </c:pt>
                <c:pt idx="2334">
                  <c:v>67873688</c:v>
                </c:pt>
                <c:pt idx="2335">
                  <c:v>67899384</c:v>
                </c:pt>
                <c:pt idx="2336">
                  <c:v>67915743</c:v>
                </c:pt>
                <c:pt idx="2337">
                  <c:v>67925095</c:v>
                </c:pt>
                <c:pt idx="2338">
                  <c:v>67953163</c:v>
                </c:pt>
                <c:pt idx="2339">
                  <c:v>67985923</c:v>
                </c:pt>
                <c:pt idx="2340">
                  <c:v>68009333</c:v>
                </c:pt>
                <c:pt idx="2341">
                  <c:v>68028069</c:v>
                </c:pt>
                <c:pt idx="2342">
                  <c:v>68051499</c:v>
                </c:pt>
                <c:pt idx="2343">
                  <c:v>68072595</c:v>
                </c:pt>
                <c:pt idx="2344">
                  <c:v>68105425</c:v>
                </c:pt>
                <c:pt idx="2345">
                  <c:v>68128885</c:v>
                </c:pt>
                <c:pt idx="2346">
                  <c:v>68150008</c:v>
                </c:pt>
                <c:pt idx="2347">
                  <c:v>68171140</c:v>
                </c:pt>
                <c:pt idx="2348">
                  <c:v>68196979</c:v>
                </c:pt>
                <c:pt idx="2349">
                  <c:v>68232229</c:v>
                </c:pt>
                <c:pt idx="2350">
                  <c:v>68265143</c:v>
                </c:pt>
                <c:pt idx="2351">
                  <c:v>68286311</c:v>
                </c:pt>
                <c:pt idx="2352">
                  <c:v>68300429</c:v>
                </c:pt>
                <c:pt idx="2353">
                  <c:v>68328677</c:v>
                </c:pt>
                <c:pt idx="2354">
                  <c:v>68342807</c:v>
                </c:pt>
                <c:pt idx="2355">
                  <c:v>68378147</c:v>
                </c:pt>
                <c:pt idx="2356">
                  <c:v>68387575</c:v>
                </c:pt>
                <c:pt idx="2357">
                  <c:v>68420587</c:v>
                </c:pt>
                <c:pt idx="2358">
                  <c:v>68441818</c:v>
                </c:pt>
                <c:pt idx="2359">
                  <c:v>68460698</c:v>
                </c:pt>
                <c:pt idx="2360">
                  <c:v>68484308</c:v>
                </c:pt>
                <c:pt idx="2361">
                  <c:v>68498480</c:v>
                </c:pt>
                <c:pt idx="2362">
                  <c:v>68536288</c:v>
                </c:pt>
                <c:pt idx="2363">
                  <c:v>68550472</c:v>
                </c:pt>
                <c:pt idx="2364">
                  <c:v>68574122</c:v>
                </c:pt>
                <c:pt idx="2365">
                  <c:v>68590684</c:v>
                </c:pt>
                <c:pt idx="2366">
                  <c:v>68614354</c:v>
                </c:pt>
                <c:pt idx="2367">
                  <c:v>68635666</c:v>
                </c:pt>
                <c:pt idx="2368">
                  <c:v>68652249</c:v>
                </c:pt>
                <c:pt idx="2369">
                  <c:v>68668839</c:v>
                </c:pt>
                <c:pt idx="2370">
                  <c:v>68694920</c:v>
                </c:pt>
                <c:pt idx="2371">
                  <c:v>68711524</c:v>
                </c:pt>
                <c:pt idx="2372">
                  <c:v>68744746</c:v>
                </c:pt>
                <c:pt idx="2373">
                  <c:v>68768486</c:v>
                </c:pt>
                <c:pt idx="2374">
                  <c:v>68782736</c:v>
                </c:pt>
                <c:pt idx="2375">
                  <c:v>68801744</c:v>
                </c:pt>
                <c:pt idx="2376">
                  <c:v>68835022</c:v>
                </c:pt>
                <c:pt idx="2377">
                  <c:v>68854046</c:v>
                </c:pt>
                <c:pt idx="2378">
                  <c:v>68865941</c:v>
                </c:pt>
                <c:pt idx="2379">
                  <c:v>68870701</c:v>
                </c:pt>
                <c:pt idx="2380">
                  <c:v>68889749</c:v>
                </c:pt>
                <c:pt idx="2381">
                  <c:v>68908805</c:v>
                </c:pt>
                <c:pt idx="2382">
                  <c:v>68925486</c:v>
                </c:pt>
                <c:pt idx="2383">
                  <c:v>68954094</c:v>
                </c:pt>
                <c:pt idx="2384">
                  <c:v>68970789</c:v>
                </c:pt>
                <c:pt idx="2385">
                  <c:v>69001807</c:v>
                </c:pt>
                <c:pt idx="2386">
                  <c:v>69013742</c:v>
                </c:pt>
                <c:pt idx="2387">
                  <c:v>69030458</c:v>
                </c:pt>
                <c:pt idx="2388">
                  <c:v>69047181</c:v>
                </c:pt>
                <c:pt idx="2389">
                  <c:v>69073471</c:v>
                </c:pt>
                <c:pt idx="2390">
                  <c:v>69090208</c:v>
                </c:pt>
                <c:pt idx="2391">
                  <c:v>69102168</c:v>
                </c:pt>
                <c:pt idx="2392">
                  <c:v>69123705</c:v>
                </c:pt>
                <c:pt idx="2393">
                  <c:v>69147645</c:v>
                </c:pt>
                <c:pt idx="2394">
                  <c:v>69162015</c:v>
                </c:pt>
                <c:pt idx="2395">
                  <c:v>69185975</c:v>
                </c:pt>
                <c:pt idx="2396">
                  <c:v>69205151</c:v>
                </c:pt>
                <c:pt idx="2397">
                  <c:v>69238723</c:v>
                </c:pt>
                <c:pt idx="2398">
                  <c:v>69253117</c:v>
                </c:pt>
                <c:pt idx="2399">
                  <c:v>69301117</c:v>
                </c:pt>
                <c:pt idx="2400">
                  <c:v>69310721</c:v>
                </c:pt>
                <c:pt idx="2401">
                  <c:v>69337143</c:v>
                </c:pt>
                <c:pt idx="2402">
                  <c:v>69363576</c:v>
                </c:pt>
                <c:pt idx="2403">
                  <c:v>69385212</c:v>
                </c:pt>
                <c:pt idx="2404">
                  <c:v>69399642</c:v>
                </c:pt>
                <c:pt idx="2405">
                  <c:v>69418890</c:v>
                </c:pt>
                <c:pt idx="2406">
                  <c:v>69438146</c:v>
                </c:pt>
                <c:pt idx="2407">
                  <c:v>69455002</c:v>
                </c:pt>
                <c:pt idx="2408">
                  <c:v>69467047</c:v>
                </c:pt>
                <c:pt idx="2409">
                  <c:v>69491147</c:v>
                </c:pt>
                <c:pt idx="2410">
                  <c:v>69512846</c:v>
                </c:pt>
                <c:pt idx="2411">
                  <c:v>69541790</c:v>
                </c:pt>
                <c:pt idx="2412">
                  <c:v>69561094</c:v>
                </c:pt>
                <c:pt idx="2413">
                  <c:v>69585234</c:v>
                </c:pt>
                <c:pt idx="2414">
                  <c:v>69609384</c:v>
                </c:pt>
                <c:pt idx="2415">
                  <c:v>69631128</c:v>
                </c:pt>
                <c:pt idx="2416">
                  <c:v>69643213</c:v>
                </c:pt>
                <c:pt idx="2417">
                  <c:v>69662557</c:v>
                </c:pt>
                <c:pt idx="2418">
                  <c:v>69686747</c:v>
                </c:pt>
                <c:pt idx="2419">
                  <c:v>69723047</c:v>
                </c:pt>
                <c:pt idx="2420">
                  <c:v>69742415</c:v>
                </c:pt>
                <c:pt idx="2421">
                  <c:v>69756947</c:v>
                </c:pt>
                <c:pt idx="2422">
                  <c:v>69776331</c:v>
                </c:pt>
                <c:pt idx="2423">
                  <c:v>69810267</c:v>
                </c:pt>
                <c:pt idx="2424">
                  <c:v>69827242</c:v>
                </c:pt>
                <c:pt idx="2425">
                  <c:v>69841798</c:v>
                </c:pt>
                <c:pt idx="2426">
                  <c:v>69858787</c:v>
                </c:pt>
                <c:pt idx="2427">
                  <c:v>69897635</c:v>
                </c:pt>
                <c:pt idx="2428">
                  <c:v>69914638</c:v>
                </c:pt>
                <c:pt idx="2429">
                  <c:v>69941368</c:v>
                </c:pt>
                <c:pt idx="2430">
                  <c:v>69958385</c:v>
                </c:pt>
                <c:pt idx="2431">
                  <c:v>69980273</c:v>
                </c:pt>
                <c:pt idx="2432">
                  <c:v>70016768</c:v>
                </c:pt>
                <c:pt idx="2433">
                  <c:v>70038674</c:v>
                </c:pt>
                <c:pt idx="2434">
                  <c:v>70065459</c:v>
                </c:pt>
                <c:pt idx="2435">
                  <c:v>70089819</c:v>
                </c:pt>
                <c:pt idx="2436">
                  <c:v>70106878</c:v>
                </c:pt>
                <c:pt idx="2437">
                  <c:v>70136134</c:v>
                </c:pt>
                <c:pt idx="2438">
                  <c:v>70172719</c:v>
                </c:pt>
                <c:pt idx="2439">
                  <c:v>70189799</c:v>
                </c:pt>
                <c:pt idx="2440">
                  <c:v>70216650</c:v>
                </c:pt>
                <c:pt idx="2441">
                  <c:v>70243512</c:v>
                </c:pt>
                <c:pt idx="2442">
                  <c:v>70260613</c:v>
                </c:pt>
                <c:pt idx="2443">
                  <c:v>70267945</c:v>
                </c:pt>
                <c:pt idx="2444">
                  <c:v>70297285</c:v>
                </c:pt>
                <c:pt idx="2445">
                  <c:v>70324191</c:v>
                </c:pt>
                <c:pt idx="2446">
                  <c:v>70351108</c:v>
                </c:pt>
                <c:pt idx="2447">
                  <c:v>70370692</c:v>
                </c:pt>
                <c:pt idx="2448">
                  <c:v>70400080</c:v>
                </c:pt>
                <c:pt idx="2449">
                  <c:v>70434380</c:v>
                </c:pt>
                <c:pt idx="2450">
                  <c:v>70444184</c:v>
                </c:pt>
                <c:pt idx="2451">
                  <c:v>70478512</c:v>
                </c:pt>
                <c:pt idx="2452">
                  <c:v>70505495</c:v>
                </c:pt>
                <c:pt idx="2453">
                  <c:v>70515311</c:v>
                </c:pt>
                <c:pt idx="2454">
                  <c:v>70537406</c:v>
                </c:pt>
                <c:pt idx="2455">
                  <c:v>70552142</c:v>
                </c:pt>
                <c:pt idx="2456">
                  <c:v>70579169</c:v>
                </c:pt>
                <c:pt idx="2457">
                  <c:v>70591459</c:v>
                </c:pt>
                <c:pt idx="2458">
                  <c:v>70608672</c:v>
                </c:pt>
                <c:pt idx="2459">
                  <c:v>70628352</c:v>
                </c:pt>
                <c:pt idx="2460">
                  <c:v>70638196</c:v>
                </c:pt>
                <c:pt idx="2461">
                  <c:v>70655430</c:v>
                </c:pt>
                <c:pt idx="2462">
                  <c:v>70667745</c:v>
                </c:pt>
                <c:pt idx="2463">
                  <c:v>70689921</c:v>
                </c:pt>
                <c:pt idx="2464">
                  <c:v>70721966</c:v>
                </c:pt>
                <c:pt idx="2465">
                  <c:v>70736762</c:v>
                </c:pt>
                <c:pt idx="2466">
                  <c:v>70756498</c:v>
                </c:pt>
                <c:pt idx="2467">
                  <c:v>70763902</c:v>
                </c:pt>
                <c:pt idx="2468">
                  <c:v>70800937</c:v>
                </c:pt>
                <c:pt idx="2469">
                  <c:v>70813287</c:v>
                </c:pt>
                <c:pt idx="2470">
                  <c:v>70830584</c:v>
                </c:pt>
                <c:pt idx="2471">
                  <c:v>70850360</c:v>
                </c:pt>
                <c:pt idx="2472">
                  <c:v>70870144</c:v>
                </c:pt>
                <c:pt idx="2473">
                  <c:v>70892410</c:v>
                </c:pt>
                <c:pt idx="2474">
                  <c:v>70907260</c:v>
                </c:pt>
                <c:pt idx="2475">
                  <c:v>70941924</c:v>
                </c:pt>
                <c:pt idx="2476">
                  <c:v>70959263</c:v>
                </c:pt>
                <c:pt idx="2477">
                  <c:v>70984043</c:v>
                </c:pt>
                <c:pt idx="2478">
                  <c:v>71016270</c:v>
                </c:pt>
                <c:pt idx="2479">
                  <c:v>71031150</c:v>
                </c:pt>
                <c:pt idx="2480">
                  <c:v>71050998</c:v>
                </c:pt>
                <c:pt idx="2481">
                  <c:v>71078300</c:v>
                </c:pt>
                <c:pt idx="2482">
                  <c:v>71108096</c:v>
                </c:pt>
                <c:pt idx="2483">
                  <c:v>71132936</c:v>
                </c:pt>
                <c:pt idx="2484">
                  <c:v>71157786</c:v>
                </c:pt>
                <c:pt idx="2485">
                  <c:v>71190104</c:v>
                </c:pt>
                <c:pt idx="2486">
                  <c:v>71217461</c:v>
                </c:pt>
                <c:pt idx="2487">
                  <c:v>71229901</c:v>
                </c:pt>
                <c:pt idx="2488">
                  <c:v>71257280</c:v>
                </c:pt>
                <c:pt idx="2489">
                  <c:v>71279690</c:v>
                </c:pt>
                <c:pt idx="2490">
                  <c:v>71297127</c:v>
                </c:pt>
                <c:pt idx="2491">
                  <c:v>71307095</c:v>
                </c:pt>
                <c:pt idx="2492">
                  <c:v>71327039</c:v>
                </c:pt>
                <c:pt idx="2493">
                  <c:v>71344497</c:v>
                </c:pt>
                <c:pt idx="2494">
                  <c:v>71366952</c:v>
                </c:pt>
                <c:pt idx="2495">
                  <c:v>71381928</c:v>
                </c:pt>
                <c:pt idx="2496">
                  <c:v>71406898</c:v>
                </c:pt>
                <c:pt idx="2497">
                  <c:v>71436874</c:v>
                </c:pt>
                <c:pt idx="2498">
                  <c:v>71449369</c:v>
                </c:pt>
                <c:pt idx="2499">
                  <c:v>71489369</c:v>
                </c:pt>
                <c:pt idx="2500">
                  <c:v>71511878</c:v>
                </c:pt>
                <c:pt idx="2501">
                  <c:v>71529392</c:v>
                </c:pt>
                <c:pt idx="2502">
                  <c:v>71556925</c:v>
                </c:pt>
                <c:pt idx="2503">
                  <c:v>71576957</c:v>
                </c:pt>
                <c:pt idx="2504">
                  <c:v>71602007</c:v>
                </c:pt>
                <c:pt idx="2505">
                  <c:v>71629573</c:v>
                </c:pt>
                <c:pt idx="2506">
                  <c:v>71637094</c:v>
                </c:pt>
                <c:pt idx="2507">
                  <c:v>71654650</c:v>
                </c:pt>
                <c:pt idx="2508">
                  <c:v>71682249</c:v>
                </c:pt>
                <c:pt idx="2509">
                  <c:v>71694799</c:v>
                </c:pt>
                <c:pt idx="2510">
                  <c:v>71712376</c:v>
                </c:pt>
                <c:pt idx="2511">
                  <c:v>71724936</c:v>
                </c:pt>
                <c:pt idx="2512">
                  <c:v>71737501</c:v>
                </c:pt>
                <c:pt idx="2513">
                  <c:v>71755099</c:v>
                </c:pt>
                <c:pt idx="2514">
                  <c:v>71780249</c:v>
                </c:pt>
                <c:pt idx="2515">
                  <c:v>71805409</c:v>
                </c:pt>
                <c:pt idx="2516">
                  <c:v>71830579</c:v>
                </c:pt>
                <c:pt idx="2517">
                  <c:v>71863313</c:v>
                </c:pt>
                <c:pt idx="2518">
                  <c:v>71868351</c:v>
                </c:pt>
                <c:pt idx="2519">
                  <c:v>71893551</c:v>
                </c:pt>
                <c:pt idx="2520">
                  <c:v>71908677</c:v>
                </c:pt>
                <c:pt idx="2521">
                  <c:v>71921287</c:v>
                </c:pt>
                <c:pt idx="2522">
                  <c:v>71938948</c:v>
                </c:pt>
                <c:pt idx="2523">
                  <c:v>71969236</c:v>
                </c:pt>
                <c:pt idx="2524">
                  <c:v>71997011</c:v>
                </c:pt>
                <c:pt idx="2525">
                  <c:v>72019745</c:v>
                </c:pt>
                <c:pt idx="2526">
                  <c:v>72029853</c:v>
                </c:pt>
                <c:pt idx="2527">
                  <c:v>72052605</c:v>
                </c:pt>
                <c:pt idx="2528">
                  <c:v>72057663</c:v>
                </c:pt>
                <c:pt idx="2529">
                  <c:v>72072843</c:v>
                </c:pt>
                <c:pt idx="2530">
                  <c:v>72103215</c:v>
                </c:pt>
                <c:pt idx="2531">
                  <c:v>72113343</c:v>
                </c:pt>
                <c:pt idx="2532">
                  <c:v>72126008</c:v>
                </c:pt>
                <c:pt idx="2533">
                  <c:v>72143746</c:v>
                </c:pt>
                <c:pt idx="2534">
                  <c:v>72166561</c:v>
                </c:pt>
                <c:pt idx="2535">
                  <c:v>72176705</c:v>
                </c:pt>
                <c:pt idx="2536">
                  <c:v>72194464</c:v>
                </c:pt>
                <c:pt idx="2537">
                  <c:v>72202078</c:v>
                </c:pt>
                <c:pt idx="2538">
                  <c:v>72214773</c:v>
                </c:pt>
                <c:pt idx="2539">
                  <c:v>72227473</c:v>
                </c:pt>
                <c:pt idx="2540">
                  <c:v>72255424</c:v>
                </c:pt>
                <c:pt idx="2541">
                  <c:v>72280844</c:v>
                </c:pt>
                <c:pt idx="2542">
                  <c:v>72285930</c:v>
                </c:pt>
                <c:pt idx="2543">
                  <c:v>72306282</c:v>
                </c:pt>
                <c:pt idx="2544">
                  <c:v>72326642</c:v>
                </c:pt>
                <c:pt idx="2545">
                  <c:v>72359740</c:v>
                </c:pt>
                <c:pt idx="2546">
                  <c:v>72385210</c:v>
                </c:pt>
                <c:pt idx="2547">
                  <c:v>72403046</c:v>
                </c:pt>
                <c:pt idx="2548">
                  <c:v>72420889</c:v>
                </c:pt>
                <c:pt idx="2549">
                  <c:v>72436189</c:v>
                </c:pt>
                <c:pt idx="2550">
                  <c:v>72451495</c:v>
                </c:pt>
                <c:pt idx="2551">
                  <c:v>72482119</c:v>
                </c:pt>
                <c:pt idx="2552">
                  <c:v>72507649</c:v>
                </c:pt>
                <c:pt idx="2553">
                  <c:v>72522973</c:v>
                </c:pt>
                <c:pt idx="2554">
                  <c:v>72533193</c:v>
                </c:pt>
                <c:pt idx="2555">
                  <c:v>72545973</c:v>
                </c:pt>
                <c:pt idx="2556">
                  <c:v>72576657</c:v>
                </c:pt>
                <c:pt idx="2557">
                  <c:v>72604795</c:v>
                </c:pt>
                <c:pt idx="2558">
                  <c:v>72625267</c:v>
                </c:pt>
                <c:pt idx="2559">
                  <c:v>72638067</c:v>
                </c:pt>
                <c:pt idx="2560">
                  <c:v>72655994</c:v>
                </c:pt>
                <c:pt idx="2561">
                  <c:v>72676490</c:v>
                </c:pt>
                <c:pt idx="2562">
                  <c:v>72699557</c:v>
                </c:pt>
                <c:pt idx="2563">
                  <c:v>72730325</c:v>
                </c:pt>
                <c:pt idx="2564">
                  <c:v>72743150</c:v>
                </c:pt>
                <c:pt idx="2565">
                  <c:v>72768810</c:v>
                </c:pt>
                <c:pt idx="2566">
                  <c:v>72784212</c:v>
                </c:pt>
                <c:pt idx="2567">
                  <c:v>72802188</c:v>
                </c:pt>
                <c:pt idx="2568">
                  <c:v>72827878</c:v>
                </c:pt>
                <c:pt idx="2569">
                  <c:v>72848438</c:v>
                </c:pt>
                <c:pt idx="2570">
                  <c:v>72856151</c:v>
                </c:pt>
                <c:pt idx="2571">
                  <c:v>72871583</c:v>
                </c:pt>
                <c:pt idx="2572">
                  <c:v>72884448</c:v>
                </c:pt>
                <c:pt idx="2573">
                  <c:v>72912762</c:v>
                </c:pt>
                <c:pt idx="2574">
                  <c:v>72941087</c:v>
                </c:pt>
                <c:pt idx="2575">
                  <c:v>72961695</c:v>
                </c:pt>
                <c:pt idx="2576">
                  <c:v>72969426</c:v>
                </c:pt>
                <c:pt idx="2577">
                  <c:v>72990050</c:v>
                </c:pt>
                <c:pt idx="2578">
                  <c:v>73002945</c:v>
                </c:pt>
                <c:pt idx="2579">
                  <c:v>73028745</c:v>
                </c:pt>
                <c:pt idx="2580">
                  <c:v>73057136</c:v>
                </c:pt>
                <c:pt idx="2581">
                  <c:v>73075210</c:v>
                </c:pt>
                <c:pt idx="2582">
                  <c:v>73090708</c:v>
                </c:pt>
                <c:pt idx="2583">
                  <c:v>73116548</c:v>
                </c:pt>
                <c:pt idx="2584">
                  <c:v>73142398</c:v>
                </c:pt>
                <c:pt idx="2585">
                  <c:v>73168258</c:v>
                </c:pt>
                <c:pt idx="2586">
                  <c:v>73183780</c:v>
                </c:pt>
                <c:pt idx="2587">
                  <c:v>73201896</c:v>
                </c:pt>
                <c:pt idx="2588">
                  <c:v>73227786</c:v>
                </c:pt>
                <c:pt idx="2589">
                  <c:v>73245916</c:v>
                </c:pt>
                <c:pt idx="2590">
                  <c:v>73258871</c:v>
                </c:pt>
                <c:pt idx="2591">
                  <c:v>73274423</c:v>
                </c:pt>
                <c:pt idx="2592">
                  <c:v>73292574</c:v>
                </c:pt>
                <c:pt idx="2593">
                  <c:v>73310732</c:v>
                </c:pt>
                <c:pt idx="2594">
                  <c:v>73321112</c:v>
                </c:pt>
                <c:pt idx="2595">
                  <c:v>73331496</c:v>
                </c:pt>
                <c:pt idx="2596">
                  <c:v>73341884</c:v>
                </c:pt>
                <c:pt idx="2597">
                  <c:v>73373060</c:v>
                </c:pt>
                <c:pt idx="2598">
                  <c:v>73388654</c:v>
                </c:pt>
                <c:pt idx="2599">
                  <c:v>73401654</c:v>
                </c:pt>
                <c:pt idx="2600">
                  <c:v>73417260</c:v>
                </c:pt>
                <c:pt idx="2601">
                  <c:v>73435474</c:v>
                </c:pt>
                <c:pt idx="2602">
                  <c:v>73458901</c:v>
                </c:pt>
                <c:pt idx="2603">
                  <c:v>73471921</c:v>
                </c:pt>
                <c:pt idx="2604">
                  <c:v>73490156</c:v>
                </c:pt>
                <c:pt idx="2605">
                  <c:v>73503186</c:v>
                </c:pt>
                <c:pt idx="2606">
                  <c:v>73521435</c:v>
                </c:pt>
                <c:pt idx="2607">
                  <c:v>73547515</c:v>
                </c:pt>
                <c:pt idx="2608">
                  <c:v>73578823</c:v>
                </c:pt>
                <c:pt idx="2609">
                  <c:v>73591873</c:v>
                </c:pt>
                <c:pt idx="2610">
                  <c:v>73617983</c:v>
                </c:pt>
                <c:pt idx="2611">
                  <c:v>73649327</c:v>
                </c:pt>
                <c:pt idx="2612">
                  <c:v>73667618</c:v>
                </c:pt>
                <c:pt idx="2613">
                  <c:v>73688530</c:v>
                </c:pt>
                <c:pt idx="2614">
                  <c:v>73709450</c:v>
                </c:pt>
                <c:pt idx="2615">
                  <c:v>73725146</c:v>
                </c:pt>
                <c:pt idx="2616">
                  <c:v>73740848</c:v>
                </c:pt>
                <c:pt idx="2617">
                  <c:v>73777500</c:v>
                </c:pt>
                <c:pt idx="2618">
                  <c:v>73787976</c:v>
                </c:pt>
                <c:pt idx="2619">
                  <c:v>73808936</c:v>
                </c:pt>
                <c:pt idx="2620">
                  <c:v>73832525</c:v>
                </c:pt>
                <c:pt idx="2621">
                  <c:v>73850879</c:v>
                </c:pt>
                <c:pt idx="2622">
                  <c:v>73866617</c:v>
                </c:pt>
                <c:pt idx="2623">
                  <c:v>73887609</c:v>
                </c:pt>
                <c:pt idx="2624">
                  <c:v>73898109</c:v>
                </c:pt>
                <c:pt idx="2625">
                  <c:v>73929621</c:v>
                </c:pt>
                <c:pt idx="2626">
                  <c:v>73955891</c:v>
                </c:pt>
                <c:pt idx="2627">
                  <c:v>73982171</c:v>
                </c:pt>
                <c:pt idx="2628">
                  <c:v>73992687</c:v>
                </c:pt>
                <c:pt idx="2629">
                  <c:v>74008467</c:v>
                </c:pt>
                <c:pt idx="2630">
                  <c:v>74029515</c:v>
                </c:pt>
                <c:pt idx="2631">
                  <c:v>74047939</c:v>
                </c:pt>
                <c:pt idx="2632">
                  <c:v>74063737</c:v>
                </c:pt>
                <c:pt idx="2633">
                  <c:v>74084809</c:v>
                </c:pt>
                <c:pt idx="2634">
                  <c:v>74105889</c:v>
                </c:pt>
                <c:pt idx="2635">
                  <c:v>74129613</c:v>
                </c:pt>
                <c:pt idx="2636">
                  <c:v>74150709</c:v>
                </c:pt>
                <c:pt idx="2637">
                  <c:v>74174451</c:v>
                </c:pt>
                <c:pt idx="2638">
                  <c:v>74198202</c:v>
                </c:pt>
                <c:pt idx="2639">
                  <c:v>74214042</c:v>
                </c:pt>
                <c:pt idx="2640">
                  <c:v>74235170</c:v>
                </c:pt>
                <c:pt idx="2641">
                  <c:v>74269516</c:v>
                </c:pt>
                <c:pt idx="2642">
                  <c:v>74282731</c:v>
                </c:pt>
                <c:pt idx="2643">
                  <c:v>74314459</c:v>
                </c:pt>
                <c:pt idx="2644">
                  <c:v>74332974</c:v>
                </c:pt>
                <c:pt idx="2645">
                  <c:v>74356788</c:v>
                </c:pt>
                <c:pt idx="2646">
                  <c:v>74375317</c:v>
                </c:pt>
                <c:pt idx="2647">
                  <c:v>74399149</c:v>
                </c:pt>
                <c:pt idx="2648">
                  <c:v>74404447</c:v>
                </c:pt>
                <c:pt idx="2649">
                  <c:v>74420347</c:v>
                </c:pt>
                <c:pt idx="2650">
                  <c:v>74449508</c:v>
                </c:pt>
                <c:pt idx="2651">
                  <c:v>74468072</c:v>
                </c:pt>
                <c:pt idx="2652">
                  <c:v>74481337</c:v>
                </c:pt>
                <c:pt idx="2653">
                  <c:v>74491953</c:v>
                </c:pt>
                <c:pt idx="2654">
                  <c:v>74510538</c:v>
                </c:pt>
                <c:pt idx="2655">
                  <c:v>74518506</c:v>
                </c:pt>
                <c:pt idx="2656">
                  <c:v>74537105</c:v>
                </c:pt>
                <c:pt idx="2657">
                  <c:v>74553053</c:v>
                </c:pt>
                <c:pt idx="2658">
                  <c:v>74569007</c:v>
                </c:pt>
                <c:pt idx="2659">
                  <c:v>74587627</c:v>
                </c:pt>
                <c:pt idx="2660">
                  <c:v>74600932</c:v>
                </c:pt>
                <c:pt idx="2661">
                  <c:v>74622228</c:v>
                </c:pt>
                <c:pt idx="2662">
                  <c:v>74638206</c:v>
                </c:pt>
                <c:pt idx="2663">
                  <c:v>74648862</c:v>
                </c:pt>
                <c:pt idx="2664">
                  <c:v>74651527</c:v>
                </c:pt>
                <c:pt idx="2665">
                  <c:v>74670189</c:v>
                </c:pt>
                <c:pt idx="2666">
                  <c:v>74675523</c:v>
                </c:pt>
                <c:pt idx="2667">
                  <c:v>74702203</c:v>
                </c:pt>
                <c:pt idx="2668">
                  <c:v>74720886</c:v>
                </c:pt>
                <c:pt idx="2669">
                  <c:v>74734236</c:v>
                </c:pt>
                <c:pt idx="2670">
                  <c:v>74744920</c:v>
                </c:pt>
                <c:pt idx="2671">
                  <c:v>74755608</c:v>
                </c:pt>
                <c:pt idx="2672">
                  <c:v>74771646</c:v>
                </c:pt>
                <c:pt idx="2673">
                  <c:v>74782342</c:v>
                </c:pt>
                <c:pt idx="2674">
                  <c:v>74793042</c:v>
                </c:pt>
                <c:pt idx="2675">
                  <c:v>74830506</c:v>
                </c:pt>
                <c:pt idx="2676">
                  <c:v>74854599</c:v>
                </c:pt>
                <c:pt idx="2677">
                  <c:v>74873345</c:v>
                </c:pt>
                <c:pt idx="2678">
                  <c:v>74900135</c:v>
                </c:pt>
                <c:pt idx="2679">
                  <c:v>74913535</c:v>
                </c:pt>
                <c:pt idx="2680">
                  <c:v>74924259</c:v>
                </c:pt>
                <c:pt idx="2681">
                  <c:v>74951079</c:v>
                </c:pt>
                <c:pt idx="2682">
                  <c:v>74964494</c:v>
                </c:pt>
                <c:pt idx="2683">
                  <c:v>74980598</c:v>
                </c:pt>
                <c:pt idx="2684">
                  <c:v>74991338</c:v>
                </c:pt>
                <c:pt idx="2685">
                  <c:v>75004768</c:v>
                </c:pt>
                <c:pt idx="2686">
                  <c:v>75018203</c:v>
                </c:pt>
                <c:pt idx="2687">
                  <c:v>75045083</c:v>
                </c:pt>
                <c:pt idx="2688">
                  <c:v>75053150</c:v>
                </c:pt>
                <c:pt idx="2689">
                  <c:v>75069290</c:v>
                </c:pt>
                <c:pt idx="2690">
                  <c:v>75080054</c:v>
                </c:pt>
                <c:pt idx="2691">
                  <c:v>75093514</c:v>
                </c:pt>
                <c:pt idx="2692">
                  <c:v>75109672</c:v>
                </c:pt>
                <c:pt idx="2693">
                  <c:v>75128530</c:v>
                </c:pt>
                <c:pt idx="2694">
                  <c:v>75144700</c:v>
                </c:pt>
                <c:pt idx="2695">
                  <c:v>75158180</c:v>
                </c:pt>
                <c:pt idx="2696">
                  <c:v>75174362</c:v>
                </c:pt>
                <c:pt idx="2697">
                  <c:v>75195946</c:v>
                </c:pt>
                <c:pt idx="2698">
                  <c:v>75201344</c:v>
                </c:pt>
                <c:pt idx="2699">
                  <c:v>75236444</c:v>
                </c:pt>
                <c:pt idx="2700">
                  <c:v>75255351</c:v>
                </c:pt>
                <c:pt idx="2701">
                  <c:v>75271563</c:v>
                </c:pt>
                <c:pt idx="2702">
                  <c:v>75287781</c:v>
                </c:pt>
                <c:pt idx="2703">
                  <c:v>75301301</c:v>
                </c:pt>
                <c:pt idx="2704">
                  <c:v>75317531</c:v>
                </c:pt>
                <c:pt idx="2705">
                  <c:v>75331061</c:v>
                </c:pt>
                <c:pt idx="2706">
                  <c:v>75344596</c:v>
                </c:pt>
                <c:pt idx="2707">
                  <c:v>75371676</c:v>
                </c:pt>
                <c:pt idx="2708">
                  <c:v>75387930</c:v>
                </c:pt>
                <c:pt idx="2709">
                  <c:v>75401480</c:v>
                </c:pt>
                <c:pt idx="2710">
                  <c:v>75417746</c:v>
                </c:pt>
                <c:pt idx="2711">
                  <c:v>75434018</c:v>
                </c:pt>
                <c:pt idx="2712">
                  <c:v>75447583</c:v>
                </c:pt>
                <c:pt idx="2713">
                  <c:v>75482865</c:v>
                </c:pt>
                <c:pt idx="2714">
                  <c:v>75504585</c:v>
                </c:pt>
                <c:pt idx="2715">
                  <c:v>75520881</c:v>
                </c:pt>
                <c:pt idx="2716">
                  <c:v>75531749</c:v>
                </c:pt>
                <c:pt idx="2717">
                  <c:v>75550775</c:v>
                </c:pt>
                <c:pt idx="2718">
                  <c:v>75567089</c:v>
                </c:pt>
                <c:pt idx="2719">
                  <c:v>75583409</c:v>
                </c:pt>
                <c:pt idx="2720">
                  <c:v>75616061</c:v>
                </c:pt>
                <c:pt idx="2721">
                  <c:v>75637837</c:v>
                </c:pt>
                <c:pt idx="2722">
                  <c:v>75662344</c:v>
                </c:pt>
                <c:pt idx="2723">
                  <c:v>75678688</c:v>
                </c:pt>
                <c:pt idx="2724">
                  <c:v>75700488</c:v>
                </c:pt>
                <c:pt idx="2725">
                  <c:v>75705940</c:v>
                </c:pt>
                <c:pt idx="2726">
                  <c:v>75716848</c:v>
                </c:pt>
                <c:pt idx="2727">
                  <c:v>75735944</c:v>
                </c:pt>
                <c:pt idx="2728">
                  <c:v>75752318</c:v>
                </c:pt>
                <c:pt idx="2729">
                  <c:v>75760508</c:v>
                </c:pt>
                <c:pt idx="2730">
                  <c:v>75763239</c:v>
                </c:pt>
                <c:pt idx="2731">
                  <c:v>75771435</c:v>
                </c:pt>
                <c:pt idx="2732">
                  <c:v>75793299</c:v>
                </c:pt>
                <c:pt idx="2733">
                  <c:v>75815171</c:v>
                </c:pt>
                <c:pt idx="2734">
                  <c:v>75834316</c:v>
                </c:pt>
                <c:pt idx="2735">
                  <c:v>75853468</c:v>
                </c:pt>
                <c:pt idx="2736">
                  <c:v>75878101</c:v>
                </c:pt>
                <c:pt idx="2737">
                  <c:v>75886315</c:v>
                </c:pt>
                <c:pt idx="2738">
                  <c:v>75897271</c:v>
                </c:pt>
                <c:pt idx="2739">
                  <c:v>75916451</c:v>
                </c:pt>
                <c:pt idx="2740">
                  <c:v>75932897</c:v>
                </c:pt>
                <c:pt idx="2741">
                  <c:v>75954833</c:v>
                </c:pt>
                <c:pt idx="2742">
                  <c:v>75976777</c:v>
                </c:pt>
                <c:pt idx="2743">
                  <c:v>75990497</c:v>
                </c:pt>
                <c:pt idx="2744">
                  <c:v>76006967</c:v>
                </c:pt>
                <c:pt idx="2745">
                  <c:v>76048157</c:v>
                </c:pt>
                <c:pt idx="2746">
                  <c:v>76067386</c:v>
                </c:pt>
                <c:pt idx="2747">
                  <c:v>76083874</c:v>
                </c:pt>
                <c:pt idx="2748">
                  <c:v>76103117</c:v>
                </c:pt>
                <c:pt idx="2749">
                  <c:v>76116867</c:v>
                </c:pt>
                <c:pt idx="2750">
                  <c:v>76136124</c:v>
                </c:pt>
                <c:pt idx="2751">
                  <c:v>76160892</c:v>
                </c:pt>
                <c:pt idx="2752">
                  <c:v>76163645</c:v>
                </c:pt>
                <c:pt idx="2753">
                  <c:v>76188431</c:v>
                </c:pt>
                <c:pt idx="2754">
                  <c:v>76210471</c:v>
                </c:pt>
                <c:pt idx="2755">
                  <c:v>76224251</c:v>
                </c:pt>
                <c:pt idx="2756">
                  <c:v>76243550</c:v>
                </c:pt>
                <c:pt idx="2757">
                  <c:v>76260098</c:v>
                </c:pt>
                <c:pt idx="2758">
                  <c:v>76268375</c:v>
                </c:pt>
                <c:pt idx="2759">
                  <c:v>76282175</c:v>
                </c:pt>
                <c:pt idx="2760">
                  <c:v>76295980</c:v>
                </c:pt>
                <c:pt idx="2761">
                  <c:v>76318076</c:v>
                </c:pt>
                <c:pt idx="2762">
                  <c:v>76331891</c:v>
                </c:pt>
                <c:pt idx="2763">
                  <c:v>76354003</c:v>
                </c:pt>
                <c:pt idx="2764">
                  <c:v>76387183</c:v>
                </c:pt>
                <c:pt idx="2765">
                  <c:v>76398247</c:v>
                </c:pt>
                <c:pt idx="2766">
                  <c:v>76425917</c:v>
                </c:pt>
                <c:pt idx="2767">
                  <c:v>76450829</c:v>
                </c:pt>
                <c:pt idx="2768">
                  <c:v>76461905</c:v>
                </c:pt>
                <c:pt idx="2769">
                  <c:v>76472985</c:v>
                </c:pt>
                <c:pt idx="2770">
                  <c:v>76486840</c:v>
                </c:pt>
                <c:pt idx="2771">
                  <c:v>76500700</c:v>
                </c:pt>
                <c:pt idx="2772">
                  <c:v>76509019</c:v>
                </c:pt>
                <c:pt idx="2773">
                  <c:v>76536759</c:v>
                </c:pt>
                <c:pt idx="2774">
                  <c:v>76561734</c:v>
                </c:pt>
                <c:pt idx="2775">
                  <c:v>76583942</c:v>
                </c:pt>
                <c:pt idx="2776">
                  <c:v>76600604</c:v>
                </c:pt>
                <c:pt idx="2777">
                  <c:v>76625606</c:v>
                </c:pt>
                <c:pt idx="2778">
                  <c:v>76639501</c:v>
                </c:pt>
                <c:pt idx="2779">
                  <c:v>76667301</c:v>
                </c:pt>
                <c:pt idx="2780">
                  <c:v>76678425</c:v>
                </c:pt>
                <c:pt idx="2781">
                  <c:v>76703463</c:v>
                </c:pt>
                <c:pt idx="2782">
                  <c:v>76711812</c:v>
                </c:pt>
                <c:pt idx="2783">
                  <c:v>76717380</c:v>
                </c:pt>
                <c:pt idx="2784">
                  <c:v>76728520</c:v>
                </c:pt>
                <c:pt idx="2785">
                  <c:v>76756380</c:v>
                </c:pt>
                <c:pt idx="2786">
                  <c:v>76773102</c:v>
                </c:pt>
                <c:pt idx="2787">
                  <c:v>76800982</c:v>
                </c:pt>
                <c:pt idx="2788">
                  <c:v>76814927</c:v>
                </c:pt>
                <c:pt idx="2789">
                  <c:v>76828877</c:v>
                </c:pt>
                <c:pt idx="2790">
                  <c:v>76856787</c:v>
                </c:pt>
                <c:pt idx="2791">
                  <c:v>76887499</c:v>
                </c:pt>
                <c:pt idx="2792">
                  <c:v>76898671</c:v>
                </c:pt>
                <c:pt idx="2793">
                  <c:v>76921023</c:v>
                </c:pt>
                <c:pt idx="2794">
                  <c:v>76937793</c:v>
                </c:pt>
                <c:pt idx="2795">
                  <c:v>76957365</c:v>
                </c:pt>
                <c:pt idx="2796">
                  <c:v>76985335</c:v>
                </c:pt>
                <c:pt idx="2797">
                  <c:v>77010517</c:v>
                </c:pt>
                <c:pt idx="2798">
                  <c:v>77030110</c:v>
                </c:pt>
                <c:pt idx="2799">
                  <c:v>77044110</c:v>
                </c:pt>
                <c:pt idx="2800">
                  <c:v>77060916</c:v>
                </c:pt>
                <c:pt idx="2801">
                  <c:v>77074926</c:v>
                </c:pt>
                <c:pt idx="2802">
                  <c:v>77080532</c:v>
                </c:pt>
                <c:pt idx="2803">
                  <c:v>77094552</c:v>
                </c:pt>
                <c:pt idx="2804">
                  <c:v>77114187</c:v>
                </c:pt>
                <c:pt idx="2805">
                  <c:v>77119799</c:v>
                </c:pt>
                <c:pt idx="2806">
                  <c:v>77125413</c:v>
                </c:pt>
                <c:pt idx="2807">
                  <c:v>77142261</c:v>
                </c:pt>
                <c:pt idx="2808">
                  <c:v>77159115</c:v>
                </c:pt>
                <c:pt idx="2809">
                  <c:v>77175975</c:v>
                </c:pt>
                <c:pt idx="2810">
                  <c:v>77187219</c:v>
                </c:pt>
                <c:pt idx="2811">
                  <c:v>77201279</c:v>
                </c:pt>
                <c:pt idx="2812">
                  <c:v>77212531</c:v>
                </c:pt>
                <c:pt idx="2813">
                  <c:v>77223787</c:v>
                </c:pt>
                <c:pt idx="2814">
                  <c:v>77237862</c:v>
                </c:pt>
                <c:pt idx="2815">
                  <c:v>77251942</c:v>
                </c:pt>
                <c:pt idx="2816">
                  <c:v>77277295</c:v>
                </c:pt>
                <c:pt idx="2817">
                  <c:v>77288567</c:v>
                </c:pt>
                <c:pt idx="2818">
                  <c:v>77291386</c:v>
                </c:pt>
                <c:pt idx="2819">
                  <c:v>77316766</c:v>
                </c:pt>
                <c:pt idx="2820">
                  <c:v>77336513</c:v>
                </c:pt>
                <c:pt idx="2821">
                  <c:v>77364733</c:v>
                </c:pt>
                <c:pt idx="2822">
                  <c:v>77373202</c:v>
                </c:pt>
                <c:pt idx="2823">
                  <c:v>77387322</c:v>
                </c:pt>
                <c:pt idx="2824">
                  <c:v>77407097</c:v>
                </c:pt>
                <c:pt idx="2825">
                  <c:v>77429705</c:v>
                </c:pt>
                <c:pt idx="2826">
                  <c:v>77449494</c:v>
                </c:pt>
                <c:pt idx="2827">
                  <c:v>77460806</c:v>
                </c:pt>
                <c:pt idx="2828">
                  <c:v>77474951</c:v>
                </c:pt>
                <c:pt idx="2829">
                  <c:v>77494761</c:v>
                </c:pt>
                <c:pt idx="2830">
                  <c:v>77511747</c:v>
                </c:pt>
                <c:pt idx="2831">
                  <c:v>77531571</c:v>
                </c:pt>
                <c:pt idx="2832">
                  <c:v>77551402</c:v>
                </c:pt>
                <c:pt idx="2833">
                  <c:v>77562738</c:v>
                </c:pt>
                <c:pt idx="2834">
                  <c:v>77585418</c:v>
                </c:pt>
                <c:pt idx="2835">
                  <c:v>77599598</c:v>
                </c:pt>
                <c:pt idx="2836">
                  <c:v>77613783</c:v>
                </c:pt>
                <c:pt idx="2837">
                  <c:v>77627973</c:v>
                </c:pt>
                <c:pt idx="2838">
                  <c:v>77653524</c:v>
                </c:pt>
                <c:pt idx="2839">
                  <c:v>77676244</c:v>
                </c:pt>
                <c:pt idx="2840">
                  <c:v>77698972</c:v>
                </c:pt>
                <c:pt idx="2841">
                  <c:v>77718866</c:v>
                </c:pt>
                <c:pt idx="2842">
                  <c:v>77733081</c:v>
                </c:pt>
                <c:pt idx="2843">
                  <c:v>77738769</c:v>
                </c:pt>
                <c:pt idx="2844">
                  <c:v>77755839</c:v>
                </c:pt>
                <c:pt idx="2845">
                  <c:v>77770069</c:v>
                </c:pt>
                <c:pt idx="2846">
                  <c:v>77789998</c:v>
                </c:pt>
                <c:pt idx="2847">
                  <c:v>77801390</c:v>
                </c:pt>
                <c:pt idx="2848">
                  <c:v>77832729</c:v>
                </c:pt>
                <c:pt idx="2849">
                  <c:v>77846979</c:v>
                </c:pt>
                <c:pt idx="2850">
                  <c:v>77864085</c:v>
                </c:pt>
                <c:pt idx="2851">
                  <c:v>77884049</c:v>
                </c:pt>
                <c:pt idx="2852">
                  <c:v>77918285</c:v>
                </c:pt>
                <c:pt idx="2853">
                  <c:v>77938263</c:v>
                </c:pt>
                <c:pt idx="2854">
                  <c:v>77952538</c:v>
                </c:pt>
                <c:pt idx="2855">
                  <c:v>77963962</c:v>
                </c:pt>
                <c:pt idx="2856">
                  <c:v>77981104</c:v>
                </c:pt>
                <c:pt idx="2857">
                  <c:v>78015400</c:v>
                </c:pt>
                <c:pt idx="2858">
                  <c:v>78026836</c:v>
                </c:pt>
                <c:pt idx="2859">
                  <c:v>78043996</c:v>
                </c:pt>
                <c:pt idx="2860">
                  <c:v>78061162</c:v>
                </c:pt>
                <c:pt idx="2861">
                  <c:v>78089782</c:v>
                </c:pt>
                <c:pt idx="2862">
                  <c:v>78101234</c:v>
                </c:pt>
                <c:pt idx="2863">
                  <c:v>78127010</c:v>
                </c:pt>
                <c:pt idx="2864">
                  <c:v>78135605</c:v>
                </c:pt>
                <c:pt idx="2865">
                  <c:v>78147069</c:v>
                </c:pt>
                <c:pt idx="2866">
                  <c:v>78167138</c:v>
                </c:pt>
                <c:pt idx="2867">
                  <c:v>78187214</c:v>
                </c:pt>
                <c:pt idx="2868">
                  <c:v>78198690</c:v>
                </c:pt>
                <c:pt idx="2869">
                  <c:v>78213040</c:v>
                </c:pt>
                <c:pt idx="2870">
                  <c:v>78233137</c:v>
                </c:pt>
                <c:pt idx="2871">
                  <c:v>78258985</c:v>
                </c:pt>
                <c:pt idx="2872">
                  <c:v>78281969</c:v>
                </c:pt>
                <c:pt idx="2873">
                  <c:v>78299213</c:v>
                </c:pt>
                <c:pt idx="2874">
                  <c:v>78316463</c:v>
                </c:pt>
                <c:pt idx="2875">
                  <c:v>78339471</c:v>
                </c:pt>
                <c:pt idx="2876">
                  <c:v>78353856</c:v>
                </c:pt>
                <c:pt idx="2877">
                  <c:v>78374002</c:v>
                </c:pt>
                <c:pt idx="2878">
                  <c:v>78394155</c:v>
                </c:pt>
                <c:pt idx="2879">
                  <c:v>78411435</c:v>
                </c:pt>
                <c:pt idx="2880">
                  <c:v>78425840</c:v>
                </c:pt>
                <c:pt idx="2881">
                  <c:v>78443132</c:v>
                </c:pt>
                <c:pt idx="2882">
                  <c:v>78451781</c:v>
                </c:pt>
                <c:pt idx="2883">
                  <c:v>78474853</c:v>
                </c:pt>
                <c:pt idx="2884">
                  <c:v>78495048</c:v>
                </c:pt>
                <c:pt idx="2885">
                  <c:v>78506592</c:v>
                </c:pt>
                <c:pt idx="2886">
                  <c:v>78521027</c:v>
                </c:pt>
                <c:pt idx="2887">
                  <c:v>78523915</c:v>
                </c:pt>
                <c:pt idx="2888">
                  <c:v>78538360</c:v>
                </c:pt>
                <c:pt idx="2889">
                  <c:v>78552810</c:v>
                </c:pt>
                <c:pt idx="2890">
                  <c:v>78561483</c:v>
                </c:pt>
                <c:pt idx="2891">
                  <c:v>78573051</c:v>
                </c:pt>
                <c:pt idx="2892">
                  <c:v>78590409</c:v>
                </c:pt>
                <c:pt idx="2893">
                  <c:v>78593303</c:v>
                </c:pt>
                <c:pt idx="2894">
                  <c:v>78601988</c:v>
                </c:pt>
                <c:pt idx="2895">
                  <c:v>78628052</c:v>
                </c:pt>
                <c:pt idx="2896">
                  <c:v>78648331</c:v>
                </c:pt>
                <c:pt idx="2897">
                  <c:v>78671515</c:v>
                </c:pt>
                <c:pt idx="2898">
                  <c:v>78697606</c:v>
                </c:pt>
                <c:pt idx="2899">
                  <c:v>78717906</c:v>
                </c:pt>
                <c:pt idx="2900">
                  <c:v>78738213</c:v>
                </c:pt>
                <c:pt idx="2901">
                  <c:v>78746919</c:v>
                </c:pt>
                <c:pt idx="2902">
                  <c:v>78764337</c:v>
                </c:pt>
                <c:pt idx="2903">
                  <c:v>78778857</c:v>
                </c:pt>
                <c:pt idx="2904">
                  <c:v>78796287</c:v>
                </c:pt>
                <c:pt idx="2905">
                  <c:v>78799193</c:v>
                </c:pt>
                <c:pt idx="2906">
                  <c:v>78810821</c:v>
                </c:pt>
                <c:pt idx="2907">
                  <c:v>78831177</c:v>
                </c:pt>
                <c:pt idx="2908">
                  <c:v>78854449</c:v>
                </c:pt>
                <c:pt idx="2909">
                  <c:v>78868999</c:v>
                </c:pt>
                <c:pt idx="2910">
                  <c:v>78880643</c:v>
                </c:pt>
                <c:pt idx="2911">
                  <c:v>78903939</c:v>
                </c:pt>
                <c:pt idx="2912">
                  <c:v>78924330</c:v>
                </c:pt>
                <c:pt idx="2913">
                  <c:v>78938900</c:v>
                </c:pt>
                <c:pt idx="2914">
                  <c:v>78965135</c:v>
                </c:pt>
                <c:pt idx="2915">
                  <c:v>78970967</c:v>
                </c:pt>
                <c:pt idx="2916">
                  <c:v>78994303</c:v>
                </c:pt>
                <c:pt idx="2917">
                  <c:v>79005975</c:v>
                </c:pt>
                <c:pt idx="2918">
                  <c:v>79023495</c:v>
                </c:pt>
                <c:pt idx="2919">
                  <c:v>79026416</c:v>
                </c:pt>
                <c:pt idx="2920">
                  <c:v>79043948</c:v>
                </c:pt>
                <c:pt idx="2921">
                  <c:v>79049794</c:v>
                </c:pt>
                <c:pt idx="2922">
                  <c:v>79061490</c:v>
                </c:pt>
                <c:pt idx="2923">
                  <c:v>79081965</c:v>
                </c:pt>
                <c:pt idx="2924">
                  <c:v>79102447</c:v>
                </c:pt>
                <c:pt idx="2925">
                  <c:v>79122936</c:v>
                </c:pt>
                <c:pt idx="2926">
                  <c:v>79137576</c:v>
                </c:pt>
                <c:pt idx="2927">
                  <c:v>79155150</c:v>
                </c:pt>
                <c:pt idx="2928">
                  <c:v>79175660</c:v>
                </c:pt>
                <c:pt idx="2929">
                  <c:v>79181522</c:v>
                </c:pt>
                <c:pt idx="2930">
                  <c:v>79190318</c:v>
                </c:pt>
                <c:pt idx="2931">
                  <c:v>79202050</c:v>
                </c:pt>
                <c:pt idx="2932">
                  <c:v>79222588</c:v>
                </c:pt>
                <c:pt idx="2933">
                  <c:v>79234328</c:v>
                </c:pt>
                <c:pt idx="2934">
                  <c:v>79243136</c:v>
                </c:pt>
                <c:pt idx="2935">
                  <c:v>79249010</c:v>
                </c:pt>
                <c:pt idx="2936">
                  <c:v>79257824</c:v>
                </c:pt>
                <c:pt idx="2937">
                  <c:v>79266641</c:v>
                </c:pt>
                <c:pt idx="2938">
                  <c:v>79287221</c:v>
                </c:pt>
                <c:pt idx="2939">
                  <c:v>79296044</c:v>
                </c:pt>
                <c:pt idx="2940">
                  <c:v>79310754</c:v>
                </c:pt>
                <c:pt idx="2941">
                  <c:v>79316640</c:v>
                </c:pt>
                <c:pt idx="2942">
                  <c:v>79340192</c:v>
                </c:pt>
                <c:pt idx="2943">
                  <c:v>79354917</c:v>
                </c:pt>
                <c:pt idx="2944">
                  <c:v>79372593</c:v>
                </c:pt>
                <c:pt idx="2945">
                  <c:v>79381434</c:v>
                </c:pt>
                <c:pt idx="2946">
                  <c:v>79390278</c:v>
                </c:pt>
                <c:pt idx="2947">
                  <c:v>79402074</c:v>
                </c:pt>
                <c:pt idx="2948">
                  <c:v>79419774</c:v>
                </c:pt>
                <c:pt idx="2949">
                  <c:v>79437480</c:v>
                </c:pt>
                <c:pt idx="2950">
                  <c:v>79458144</c:v>
                </c:pt>
                <c:pt idx="2951">
                  <c:v>79484721</c:v>
                </c:pt>
                <c:pt idx="2952">
                  <c:v>79496537</c:v>
                </c:pt>
                <c:pt idx="2953">
                  <c:v>79508357</c:v>
                </c:pt>
                <c:pt idx="2954">
                  <c:v>79529049</c:v>
                </c:pt>
                <c:pt idx="2955">
                  <c:v>79546791</c:v>
                </c:pt>
                <c:pt idx="2956">
                  <c:v>79564539</c:v>
                </c:pt>
                <c:pt idx="2957">
                  <c:v>79588211</c:v>
                </c:pt>
                <c:pt idx="2958">
                  <c:v>79611891</c:v>
                </c:pt>
                <c:pt idx="2959">
                  <c:v>79626696</c:v>
                </c:pt>
                <c:pt idx="2960">
                  <c:v>79638544</c:v>
                </c:pt>
                <c:pt idx="2961">
                  <c:v>79659285</c:v>
                </c:pt>
                <c:pt idx="2962">
                  <c:v>79671141</c:v>
                </c:pt>
                <c:pt idx="2963">
                  <c:v>79694861</c:v>
                </c:pt>
                <c:pt idx="2964">
                  <c:v>79712657</c:v>
                </c:pt>
                <c:pt idx="2965">
                  <c:v>79724525</c:v>
                </c:pt>
                <c:pt idx="2966">
                  <c:v>79739365</c:v>
                </c:pt>
                <c:pt idx="2967">
                  <c:v>79757179</c:v>
                </c:pt>
                <c:pt idx="2968">
                  <c:v>79766089</c:v>
                </c:pt>
                <c:pt idx="2969">
                  <c:v>79777973</c:v>
                </c:pt>
                <c:pt idx="2970">
                  <c:v>79789861</c:v>
                </c:pt>
                <c:pt idx="2971">
                  <c:v>79810672</c:v>
                </c:pt>
                <c:pt idx="2972">
                  <c:v>79849334</c:v>
                </c:pt>
                <c:pt idx="2973">
                  <c:v>79867184</c:v>
                </c:pt>
                <c:pt idx="2974">
                  <c:v>79876112</c:v>
                </c:pt>
                <c:pt idx="2975">
                  <c:v>79902905</c:v>
                </c:pt>
                <c:pt idx="2976">
                  <c:v>79920773</c:v>
                </c:pt>
                <c:pt idx="2977">
                  <c:v>79935668</c:v>
                </c:pt>
                <c:pt idx="2978">
                  <c:v>79956528</c:v>
                </c:pt>
                <c:pt idx="2979">
                  <c:v>79980376</c:v>
                </c:pt>
                <c:pt idx="2980">
                  <c:v>79989322</c:v>
                </c:pt>
                <c:pt idx="2981">
                  <c:v>80013186</c:v>
                </c:pt>
                <c:pt idx="2982">
                  <c:v>80028106</c:v>
                </c:pt>
                <c:pt idx="2983">
                  <c:v>80034076</c:v>
                </c:pt>
                <c:pt idx="2984">
                  <c:v>80046020</c:v>
                </c:pt>
                <c:pt idx="2985">
                  <c:v>80063942</c:v>
                </c:pt>
                <c:pt idx="2986">
                  <c:v>80078882</c:v>
                </c:pt>
                <c:pt idx="2987">
                  <c:v>80081871</c:v>
                </c:pt>
                <c:pt idx="2988">
                  <c:v>80099811</c:v>
                </c:pt>
                <c:pt idx="2989">
                  <c:v>80123739</c:v>
                </c:pt>
                <c:pt idx="2990">
                  <c:v>80135707</c:v>
                </c:pt>
                <c:pt idx="2991">
                  <c:v>80153665</c:v>
                </c:pt>
                <c:pt idx="2992">
                  <c:v>80177617</c:v>
                </c:pt>
                <c:pt idx="2993">
                  <c:v>80189597</c:v>
                </c:pt>
                <c:pt idx="2994">
                  <c:v>80198585</c:v>
                </c:pt>
                <c:pt idx="2995">
                  <c:v>80207576</c:v>
                </c:pt>
                <c:pt idx="2996">
                  <c:v>80225564</c:v>
                </c:pt>
                <c:pt idx="2997">
                  <c:v>80243558</c:v>
                </c:pt>
                <c:pt idx="2998">
                  <c:v>80246558</c:v>
                </c:pt>
                <c:pt idx="2999">
                  <c:v>80261563</c:v>
                </c:pt>
                <c:pt idx="3000">
                  <c:v>80267567</c:v>
                </c:pt>
                <c:pt idx="3001">
                  <c:v>80285585</c:v>
                </c:pt>
                <c:pt idx="3002">
                  <c:v>80297601</c:v>
                </c:pt>
                <c:pt idx="3003">
                  <c:v>80306616</c:v>
                </c:pt>
                <c:pt idx="3004">
                  <c:v>80324652</c:v>
                </c:pt>
                <c:pt idx="3005">
                  <c:v>80333673</c:v>
                </c:pt>
                <c:pt idx="3006">
                  <c:v>80348713</c:v>
                </c:pt>
                <c:pt idx="3007">
                  <c:v>80354731</c:v>
                </c:pt>
                <c:pt idx="3008">
                  <c:v>80384831</c:v>
                </c:pt>
                <c:pt idx="3009">
                  <c:v>80387842</c:v>
                </c:pt>
                <c:pt idx="3010">
                  <c:v>80408926</c:v>
                </c:pt>
                <c:pt idx="3011">
                  <c:v>80417965</c:v>
                </c:pt>
                <c:pt idx="3012">
                  <c:v>80448105</c:v>
                </c:pt>
                <c:pt idx="3013">
                  <c:v>80466195</c:v>
                </c:pt>
                <c:pt idx="3014">
                  <c:v>80481275</c:v>
                </c:pt>
                <c:pt idx="3015">
                  <c:v>80496360</c:v>
                </c:pt>
                <c:pt idx="3016">
                  <c:v>80520504</c:v>
                </c:pt>
                <c:pt idx="3017">
                  <c:v>80550694</c:v>
                </c:pt>
                <c:pt idx="3018">
                  <c:v>80571834</c:v>
                </c:pt>
                <c:pt idx="3019">
                  <c:v>80580897</c:v>
                </c:pt>
                <c:pt idx="3020">
                  <c:v>80583919</c:v>
                </c:pt>
                <c:pt idx="3021">
                  <c:v>80602057</c:v>
                </c:pt>
                <c:pt idx="3022">
                  <c:v>80626249</c:v>
                </c:pt>
                <c:pt idx="3023">
                  <c:v>80647424</c:v>
                </c:pt>
                <c:pt idx="3024">
                  <c:v>80659528</c:v>
                </c:pt>
                <c:pt idx="3025">
                  <c:v>80683744</c:v>
                </c:pt>
                <c:pt idx="3026">
                  <c:v>80704940</c:v>
                </c:pt>
                <c:pt idx="3027">
                  <c:v>80723114</c:v>
                </c:pt>
                <c:pt idx="3028">
                  <c:v>80741294</c:v>
                </c:pt>
                <c:pt idx="3029">
                  <c:v>80765542</c:v>
                </c:pt>
                <c:pt idx="3030">
                  <c:v>80783734</c:v>
                </c:pt>
                <c:pt idx="3031">
                  <c:v>80792833</c:v>
                </c:pt>
                <c:pt idx="3032">
                  <c:v>80801935</c:v>
                </c:pt>
                <c:pt idx="3033">
                  <c:v>80811040</c:v>
                </c:pt>
                <c:pt idx="3034">
                  <c:v>80820148</c:v>
                </c:pt>
                <c:pt idx="3035">
                  <c:v>80832296</c:v>
                </c:pt>
                <c:pt idx="3036">
                  <c:v>80844448</c:v>
                </c:pt>
                <c:pt idx="3037">
                  <c:v>80862682</c:v>
                </c:pt>
                <c:pt idx="3038">
                  <c:v>80890042</c:v>
                </c:pt>
                <c:pt idx="3039">
                  <c:v>80905247</c:v>
                </c:pt>
                <c:pt idx="3040">
                  <c:v>80914373</c:v>
                </c:pt>
                <c:pt idx="3041">
                  <c:v>80926545</c:v>
                </c:pt>
                <c:pt idx="3042">
                  <c:v>80941765</c:v>
                </c:pt>
                <c:pt idx="3043">
                  <c:v>80947855</c:v>
                </c:pt>
                <c:pt idx="3044">
                  <c:v>80960039</c:v>
                </c:pt>
                <c:pt idx="3045">
                  <c:v>80999650</c:v>
                </c:pt>
                <c:pt idx="3046">
                  <c:v>81020986</c:v>
                </c:pt>
                <c:pt idx="3047">
                  <c:v>81033182</c:v>
                </c:pt>
                <c:pt idx="3048">
                  <c:v>81045382</c:v>
                </c:pt>
                <c:pt idx="3049">
                  <c:v>81060637</c:v>
                </c:pt>
                <c:pt idx="3050">
                  <c:v>81063689</c:v>
                </c:pt>
                <c:pt idx="3051">
                  <c:v>81078954</c:v>
                </c:pt>
                <c:pt idx="3052">
                  <c:v>81085062</c:v>
                </c:pt>
                <c:pt idx="3053">
                  <c:v>81109502</c:v>
                </c:pt>
                <c:pt idx="3054">
                  <c:v>81127838</c:v>
                </c:pt>
                <c:pt idx="3055">
                  <c:v>81137009</c:v>
                </c:pt>
                <c:pt idx="3056">
                  <c:v>81155357</c:v>
                </c:pt>
                <c:pt idx="3057">
                  <c:v>81161475</c:v>
                </c:pt>
                <c:pt idx="3058">
                  <c:v>81182895</c:v>
                </c:pt>
                <c:pt idx="3059">
                  <c:v>81195139</c:v>
                </c:pt>
                <c:pt idx="3060">
                  <c:v>81216573</c:v>
                </c:pt>
                <c:pt idx="3061">
                  <c:v>81238014</c:v>
                </c:pt>
                <c:pt idx="3062">
                  <c:v>81253334</c:v>
                </c:pt>
                <c:pt idx="3063">
                  <c:v>81268659</c:v>
                </c:pt>
                <c:pt idx="3064">
                  <c:v>81283989</c:v>
                </c:pt>
                <c:pt idx="3065">
                  <c:v>81290123</c:v>
                </c:pt>
                <c:pt idx="3066">
                  <c:v>81299327</c:v>
                </c:pt>
                <c:pt idx="3067">
                  <c:v>81311603</c:v>
                </c:pt>
                <c:pt idx="3068">
                  <c:v>81330023</c:v>
                </c:pt>
                <c:pt idx="3069">
                  <c:v>81351520</c:v>
                </c:pt>
                <c:pt idx="3070">
                  <c:v>81369952</c:v>
                </c:pt>
                <c:pt idx="3071">
                  <c:v>81382244</c:v>
                </c:pt>
                <c:pt idx="3072">
                  <c:v>81391466</c:v>
                </c:pt>
                <c:pt idx="3073">
                  <c:v>81400691</c:v>
                </c:pt>
                <c:pt idx="3074">
                  <c:v>81412995</c:v>
                </c:pt>
                <c:pt idx="3075">
                  <c:v>81419149</c:v>
                </c:pt>
                <c:pt idx="3076">
                  <c:v>81446851</c:v>
                </c:pt>
                <c:pt idx="3077">
                  <c:v>81453009</c:v>
                </c:pt>
                <c:pt idx="3078">
                  <c:v>81477649</c:v>
                </c:pt>
                <c:pt idx="3079">
                  <c:v>81483811</c:v>
                </c:pt>
                <c:pt idx="3080">
                  <c:v>81496139</c:v>
                </c:pt>
                <c:pt idx="3081">
                  <c:v>81502305</c:v>
                </c:pt>
                <c:pt idx="3082">
                  <c:v>81508473</c:v>
                </c:pt>
                <c:pt idx="3083">
                  <c:v>81517728</c:v>
                </c:pt>
                <c:pt idx="3084">
                  <c:v>81536244</c:v>
                </c:pt>
                <c:pt idx="3085">
                  <c:v>81548592</c:v>
                </c:pt>
                <c:pt idx="3086">
                  <c:v>81564032</c:v>
                </c:pt>
                <c:pt idx="3087">
                  <c:v>81585655</c:v>
                </c:pt>
                <c:pt idx="3088">
                  <c:v>81594925</c:v>
                </c:pt>
                <c:pt idx="3089">
                  <c:v>81610380</c:v>
                </c:pt>
                <c:pt idx="3090">
                  <c:v>81619656</c:v>
                </c:pt>
                <c:pt idx="3091">
                  <c:v>81635121</c:v>
                </c:pt>
                <c:pt idx="3092">
                  <c:v>81647497</c:v>
                </c:pt>
                <c:pt idx="3093">
                  <c:v>81666067</c:v>
                </c:pt>
                <c:pt idx="3094">
                  <c:v>81684643</c:v>
                </c:pt>
                <c:pt idx="3095">
                  <c:v>81700128</c:v>
                </c:pt>
                <c:pt idx="3096">
                  <c:v>81718716</c:v>
                </c:pt>
                <c:pt idx="3097">
                  <c:v>81737310</c:v>
                </c:pt>
                <c:pt idx="3098">
                  <c:v>81752810</c:v>
                </c:pt>
                <c:pt idx="3099">
                  <c:v>81771416</c:v>
                </c:pt>
                <c:pt idx="3100">
                  <c:v>81790028</c:v>
                </c:pt>
                <c:pt idx="3101">
                  <c:v>81805543</c:v>
                </c:pt>
                <c:pt idx="3102">
                  <c:v>81824167</c:v>
                </c:pt>
                <c:pt idx="3103">
                  <c:v>81839692</c:v>
                </c:pt>
                <c:pt idx="3104">
                  <c:v>81855222</c:v>
                </c:pt>
                <c:pt idx="3105">
                  <c:v>81864543</c:v>
                </c:pt>
                <c:pt idx="3106">
                  <c:v>81883191</c:v>
                </c:pt>
                <c:pt idx="3107">
                  <c:v>81886300</c:v>
                </c:pt>
                <c:pt idx="3108">
                  <c:v>81889410</c:v>
                </c:pt>
                <c:pt idx="3109">
                  <c:v>81898743</c:v>
                </c:pt>
                <c:pt idx="3110">
                  <c:v>81911191</c:v>
                </c:pt>
                <c:pt idx="3111">
                  <c:v>81932982</c:v>
                </c:pt>
                <c:pt idx="3112">
                  <c:v>81948552</c:v>
                </c:pt>
                <c:pt idx="3113">
                  <c:v>81951667</c:v>
                </c:pt>
                <c:pt idx="3114">
                  <c:v>81967247</c:v>
                </c:pt>
                <c:pt idx="3115">
                  <c:v>81976598</c:v>
                </c:pt>
                <c:pt idx="3116">
                  <c:v>81985952</c:v>
                </c:pt>
                <c:pt idx="3117">
                  <c:v>82001547</c:v>
                </c:pt>
                <c:pt idx="3118">
                  <c:v>82020267</c:v>
                </c:pt>
                <c:pt idx="3119">
                  <c:v>82042114</c:v>
                </c:pt>
                <c:pt idx="3120">
                  <c:v>82054606</c:v>
                </c:pt>
                <c:pt idx="3121">
                  <c:v>82076474</c:v>
                </c:pt>
                <c:pt idx="3122">
                  <c:v>82088974</c:v>
                </c:pt>
                <c:pt idx="3123">
                  <c:v>82101478</c:v>
                </c:pt>
                <c:pt idx="3124">
                  <c:v>82104605</c:v>
                </c:pt>
                <c:pt idx="3125">
                  <c:v>82113989</c:v>
                </c:pt>
                <c:pt idx="3126">
                  <c:v>82120247</c:v>
                </c:pt>
                <c:pt idx="3127">
                  <c:v>82129637</c:v>
                </c:pt>
                <c:pt idx="3128">
                  <c:v>82132768</c:v>
                </c:pt>
                <c:pt idx="3129">
                  <c:v>82154692</c:v>
                </c:pt>
                <c:pt idx="3130">
                  <c:v>82176623</c:v>
                </c:pt>
                <c:pt idx="3131">
                  <c:v>82179757</c:v>
                </c:pt>
                <c:pt idx="3132">
                  <c:v>82192297</c:v>
                </c:pt>
                <c:pt idx="3133">
                  <c:v>82201705</c:v>
                </c:pt>
                <c:pt idx="3134">
                  <c:v>82211116</c:v>
                </c:pt>
                <c:pt idx="3135">
                  <c:v>82223668</c:v>
                </c:pt>
                <c:pt idx="3136">
                  <c:v>82236224</c:v>
                </c:pt>
                <c:pt idx="3137">
                  <c:v>82255064</c:v>
                </c:pt>
                <c:pt idx="3138">
                  <c:v>82280192</c:v>
                </c:pt>
                <c:pt idx="3139">
                  <c:v>82295902</c:v>
                </c:pt>
                <c:pt idx="3140">
                  <c:v>82308474</c:v>
                </c:pt>
                <c:pt idx="3141">
                  <c:v>82324194</c:v>
                </c:pt>
                <c:pt idx="3142">
                  <c:v>82327339</c:v>
                </c:pt>
                <c:pt idx="3143">
                  <c:v>82333631</c:v>
                </c:pt>
                <c:pt idx="3144">
                  <c:v>82343072</c:v>
                </c:pt>
                <c:pt idx="3145">
                  <c:v>82355664</c:v>
                </c:pt>
                <c:pt idx="3146">
                  <c:v>82361962</c:v>
                </c:pt>
                <c:pt idx="3147">
                  <c:v>82380862</c:v>
                </c:pt>
                <c:pt idx="3148">
                  <c:v>82387164</c:v>
                </c:pt>
                <c:pt idx="3149">
                  <c:v>82396620</c:v>
                </c:pt>
                <c:pt idx="3150">
                  <c:v>82412385</c:v>
                </c:pt>
                <c:pt idx="3151">
                  <c:v>82428155</c:v>
                </c:pt>
                <c:pt idx="3152">
                  <c:v>82440775</c:v>
                </c:pt>
                <c:pt idx="3153">
                  <c:v>82443931</c:v>
                </c:pt>
                <c:pt idx="3154">
                  <c:v>82453402</c:v>
                </c:pt>
                <c:pt idx="3155">
                  <c:v>82478666</c:v>
                </c:pt>
                <c:pt idx="3156">
                  <c:v>82491302</c:v>
                </c:pt>
                <c:pt idx="3157">
                  <c:v>82500782</c:v>
                </c:pt>
                <c:pt idx="3158">
                  <c:v>82519748</c:v>
                </c:pt>
                <c:pt idx="3159">
                  <c:v>82532396</c:v>
                </c:pt>
                <c:pt idx="3160">
                  <c:v>82551374</c:v>
                </c:pt>
                <c:pt idx="3161">
                  <c:v>82570358</c:v>
                </c:pt>
                <c:pt idx="3162">
                  <c:v>82589348</c:v>
                </c:pt>
                <c:pt idx="3163">
                  <c:v>82598846</c:v>
                </c:pt>
                <c:pt idx="3164">
                  <c:v>82611514</c:v>
                </c:pt>
                <c:pt idx="3165">
                  <c:v>82624186</c:v>
                </c:pt>
                <c:pt idx="3166">
                  <c:v>82636862</c:v>
                </c:pt>
                <c:pt idx="3167">
                  <c:v>82649542</c:v>
                </c:pt>
                <c:pt idx="3168">
                  <c:v>82659055</c:v>
                </c:pt>
                <c:pt idx="3169">
                  <c:v>82678087</c:v>
                </c:pt>
                <c:pt idx="3170">
                  <c:v>82700298</c:v>
                </c:pt>
                <c:pt idx="3171">
                  <c:v>82706646</c:v>
                </c:pt>
                <c:pt idx="3172">
                  <c:v>82722521</c:v>
                </c:pt>
                <c:pt idx="3173">
                  <c:v>82735225</c:v>
                </c:pt>
                <c:pt idx="3174">
                  <c:v>82738402</c:v>
                </c:pt>
                <c:pt idx="3175">
                  <c:v>82757470</c:v>
                </c:pt>
                <c:pt idx="3176">
                  <c:v>82776544</c:v>
                </c:pt>
                <c:pt idx="3177">
                  <c:v>82792444</c:v>
                </c:pt>
                <c:pt idx="3178">
                  <c:v>82798806</c:v>
                </c:pt>
                <c:pt idx="3179">
                  <c:v>82808352</c:v>
                </c:pt>
                <c:pt idx="3180">
                  <c:v>82824267</c:v>
                </c:pt>
                <c:pt idx="3181">
                  <c:v>82837003</c:v>
                </c:pt>
                <c:pt idx="3182">
                  <c:v>82849743</c:v>
                </c:pt>
                <c:pt idx="3183">
                  <c:v>82852929</c:v>
                </c:pt>
                <c:pt idx="3184">
                  <c:v>82862490</c:v>
                </c:pt>
                <c:pt idx="3185">
                  <c:v>82881618</c:v>
                </c:pt>
                <c:pt idx="3186">
                  <c:v>82887996</c:v>
                </c:pt>
                <c:pt idx="3187">
                  <c:v>82900756</c:v>
                </c:pt>
                <c:pt idx="3188">
                  <c:v>82903947</c:v>
                </c:pt>
                <c:pt idx="3189">
                  <c:v>82919912</c:v>
                </c:pt>
                <c:pt idx="3190">
                  <c:v>82923106</c:v>
                </c:pt>
                <c:pt idx="3191">
                  <c:v>82932691</c:v>
                </c:pt>
                <c:pt idx="3192">
                  <c:v>82945475</c:v>
                </c:pt>
                <c:pt idx="3193">
                  <c:v>82958263</c:v>
                </c:pt>
                <c:pt idx="3194">
                  <c:v>82977451</c:v>
                </c:pt>
                <c:pt idx="3195">
                  <c:v>82999844</c:v>
                </c:pt>
                <c:pt idx="3196">
                  <c:v>83003044</c:v>
                </c:pt>
                <c:pt idx="3197">
                  <c:v>83006245</c:v>
                </c:pt>
                <c:pt idx="3198">
                  <c:v>83031861</c:v>
                </c:pt>
                <c:pt idx="3199">
                  <c:v>83057485</c:v>
                </c:pt>
                <c:pt idx="3200">
                  <c:v>83063893</c:v>
                </c:pt>
                <c:pt idx="3201">
                  <c:v>83083123</c:v>
                </c:pt>
                <c:pt idx="3202">
                  <c:v>83092741</c:v>
                </c:pt>
                <c:pt idx="3203">
                  <c:v>83105569</c:v>
                </c:pt>
                <c:pt idx="3204">
                  <c:v>83115193</c:v>
                </c:pt>
                <c:pt idx="3205">
                  <c:v>83124820</c:v>
                </c:pt>
                <c:pt idx="3206">
                  <c:v>83140870</c:v>
                </c:pt>
                <c:pt idx="3207">
                  <c:v>83150503</c:v>
                </c:pt>
                <c:pt idx="3208">
                  <c:v>83153715</c:v>
                </c:pt>
                <c:pt idx="3209">
                  <c:v>83172993</c:v>
                </c:pt>
                <c:pt idx="3210">
                  <c:v>83189063</c:v>
                </c:pt>
                <c:pt idx="3211">
                  <c:v>83198708</c:v>
                </c:pt>
                <c:pt idx="3212">
                  <c:v>83211572</c:v>
                </c:pt>
                <c:pt idx="3213">
                  <c:v>83221223</c:v>
                </c:pt>
                <c:pt idx="3214">
                  <c:v>83240531</c:v>
                </c:pt>
                <c:pt idx="3215">
                  <c:v>83250188</c:v>
                </c:pt>
                <c:pt idx="3216">
                  <c:v>83272728</c:v>
                </c:pt>
                <c:pt idx="3217">
                  <c:v>83279170</c:v>
                </c:pt>
                <c:pt idx="3218">
                  <c:v>83298502</c:v>
                </c:pt>
                <c:pt idx="3219">
                  <c:v>83311394</c:v>
                </c:pt>
                <c:pt idx="3220">
                  <c:v>83321066</c:v>
                </c:pt>
                <c:pt idx="3221">
                  <c:v>83330741</c:v>
                </c:pt>
                <c:pt idx="3222">
                  <c:v>83340419</c:v>
                </c:pt>
                <c:pt idx="3223">
                  <c:v>83359781</c:v>
                </c:pt>
                <c:pt idx="3224">
                  <c:v>83363009</c:v>
                </c:pt>
                <c:pt idx="3225">
                  <c:v>83379154</c:v>
                </c:pt>
                <c:pt idx="3226">
                  <c:v>83408224</c:v>
                </c:pt>
                <c:pt idx="3227">
                  <c:v>83424379</c:v>
                </c:pt>
                <c:pt idx="3228">
                  <c:v>83437307</c:v>
                </c:pt>
                <c:pt idx="3229">
                  <c:v>83450239</c:v>
                </c:pt>
                <c:pt idx="3230">
                  <c:v>83463175</c:v>
                </c:pt>
                <c:pt idx="3231">
                  <c:v>83476115</c:v>
                </c:pt>
                <c:pt idx="3232">
                  <c:v>83495531</c:v>
                </c:pt>
                <c:pt idx="3233">
                  <c:v>83498768</c:v>
                </c:pt>
                <c:pt idx="3234">
                  <c:v>83527910</c:v>
                </c:pt>
                <c:pt idx="3235">
                  <c:v>83550583</c:v>
                </c:pt>
                <c:pt idx="3236">
                  <c:v>83566783</c:v>
                </c:pt>
                <c:pt idx="3237">
                  <c:v>83582988</c:v>
                </c:pt>
                <c:pt idx="3238">
                  <c:v>83592714</c:v>
                </c:pt>
                <c:pt idx="3239">
                  <c:v>83612172</c:v>
                </c:pt>
                <c:pt idx="3240">
                  <c:v>83644612</c:v>
                </c:pt>
                <c:pt idx="3241">
                  <c:v>83654347</c:v>
                </c:pt>
                <c:pt idx="3242">
                  <c:v>83657594</c:v>
                </c:pt>
                <c:pt idx="3243">
                  <c:v>83670586</c:v>
                </c:pt>
                <c:pt idx="3244">
                  <c:v>83680333</c:v>
                </c:pt>
                <c:pt idx="3245">
                  <c:v>83699833</c:v>
                </c:pt>
                <c:pt idx="3246">
                  <c:v>83719339</c:v>
                </c:pt>
                <c:pt idx="3247">
                  <c:v>83725845</c:v>
                </c:pt>
                <c:pt idx="3248">
                  <c:v>83742115</c:v>
                </c:pt>
                <c:pt idx="3249">
                  <c:v>83751880</c:v>
                </c:pt>
                <c:pt idx="3250">
                  <c:v>83764904</c:v>
                </c:pt>
                <c:pt idx="3251">
                  <c:v>83771418</c:v>
                </c:pt>
                <c:pt idx="3252">
                  <c:v>83794224</c:v>
                </c:pt>
                <c:pt idx="3253">
                  <c:v>83804001</c:v>
                </c:pt>
                <c:pt idx="3254">
                  <c:v>83807261</c:v>
                </c:pt>
                <c:pt idx="3255">
                  <c:v>83823566</c:v>
                </c:pt>
                <c:pt idx="3256">
                  <c:v>83836614</c:v>
                </c:pt>
                <c:pt idx="3257">
                  <c:v>83846403</c:v>
                </c:pt>
                <c:pt idx="3258">
                  <c:v>83862723</c:v>
                </c:pt>
                <c:pt idx="3259">
                  <c:v>83879048</c:v>
                </c:pt>
                <c:pt idx="3260">
                  <c:v>83895378</c:v>
                </c:pt>
                <c:pt idx="3261">
                  <c:v>83905179</c:v>
                </c:pt>
                <c:pt idx="3262">
                  <c:v>83921519</c:v>
                </c:pt>
                <c:pt idx="3263">
                  <c:v>83934595</c:v>
                </c:pt>
                <c:pt idx="3264">
                  <c:v>83947675</c:v>
                </c:pt>
                <c:pt idx="3265">
                  <c:v>83950946</c:v>
                </c:pt>
                <c:pt idx="3266">
                  <c:v>83957490</c:v>
                </c:pt>
                <c:pt idx="3267">
                  <c:v>83964036</c:v>
                </c:pt>
                <c:pt idx="3268">
                  <c:v>83970584</c:v>
                </c:pt>
                <c:pt idx="3269">
                  <c:v>83990234</c:v>
                </c:pt>
                <c:pt idx="3270">
                  <c:v>84006614</c:v>
                </c:pt>
                <c:pt idx="3271">
                  <c:v>84019722</c:v>
                </c:pt>
                <c:pt idx="3272">
                  <c:v>84045946</c:v>
                </c:pt>
                <c:pt idx="3273">
                  <c:v>84062341</c:v>
                </c:pt>
                <c:pt idx="3274">
                  <c:v>84078741</c:v>
                </c:pt>
                <c:pt idx="3275">
                  <c:v>84098433</c:v>
                </c:pt>
                <c:pt idx="3276">
                  <c:v>84121414</c:v>
                </c:pt>
                <c:pt idx="3277">
                  <c:v>84134550</c:v>
                </c:pt>
                <c:pt idx="3278">
                  <c:v>84150975</c:v>
                </c:pt>
                <c:pt idx="3279">
                  <c:v>84164119</c:v>
                </c:pt>
                <c:pt idx="3280">
                  <c:v>84180554</c:v>
                </c:pt>
                <c:pt idx="3281">
                  <c:v>84193706</c:v>
                </c:pt>
                <c:pt idx="3282">
                  <c:v>84206862</c:v>
                </c:pt>
                <c:pt idx="3283">
                  <c:v>84216732</c:v>
                </c:pt>
                <c:pt idx="3284">
                  <c:v>84236478</c:v>
                </c:pt>
                <c:pt idx="3285">
                  <c:v>84249646</c:v>
                </c:pt>
                <c:pt idx="3286">
                  <c:v>84262818</c:v>
                </c:pt>
                <c:pt idx="3287">
                  <c:v>84282582</c:v>
                </c:pt>
                <c:pt idx="3288">
                  <c:v>84302352</c:v>
                </c:pt>
                <c:pt idx="3289">
                  <c:v>84322128</c:v>
                </c:pt>
                <c:pt idx="3290">
                  <c:v>84338613</c:v>
                </c:pt>
                <c:pt idx="3291">
                  <c:v>84348507</c:v>
                </c:pt>
                <c:pt idx="3292">
                  <c:v>84365002</c:v>
                </c:pt>
                <c:pt idx="3293">
                  <c:v>84381502</c:v>
                </c:pt>
                <c:pt idx="3294">
                  <c:v>84391405</c:v>
                </c:pt>
                <c:pt idx="3295">
                  <c:v>84411217</c:v>
                </c:pt>
                <c:pt idx="3296">
                  <c:v>84424429</c:v>
                </c:pt>
                <c:pt idx="3297">
                  <c:v>84447557</c:v>
                </c:pt>
                <c:pt idx="3298">
                  <c:v>84454167</c:v>
                </c:pt>
                <c:pt idx="3299">
                  <c:v>84460779</c:v>
                </c:pt>
                <c:pt idx="3300">
                  <c:v>84467393</c:v>
                </c:pt>
                <c:pt idx="3301">
                  <c:v>84487241</c:v>
                </c:pt>
                <c:pt idx="3302">
                  <c:v>84503786</c:v>
                </c:pt>
                <c:pt idx="3303">
                  <c:v>84510406</c:v>
                </c:pt>
                <c:pt idx="3304">
                  <c:v>84530272</c:v>
                </c:pt>
                <c:pt idx="3305">
                  <c:v>84536896</c:v>
                </c:pt>
                <c:pt idx="3306">
                  <c:v>84556774</c:v>
                </c:pt>
                <c:pt idx="3307">
                  <c:v>84570030</c:v>
                </c:pt>
                <c:pt idx="3308">
                  <c:v>84576660</c:v>
                </c:pt>
                <c:pt idx="3309">
                  <c:v>84593240</c:v>
                </c:pt>
                <c:pt idx="3310">
                  <c:v>84606508</c:v>
                </c:pt>
                <c:pt idx="3311">
                  <c:v>84619780</c:v>
                </c:pt>
                <c:pt idx="3312">
                  <c:v>84639694</c:v>
                </c:pt>
                <c:pt idx="3313">
                  <c:v>84643014</c:v>
                </c:pt>
                <c:pt idx="3314">
                  <c:v>84662940</c:v>
                </c:pt>
                <c:pt idx="3315">
                  <c:v>84679550</c:v>
                </c:pt>
                <c:pt idx="3316">
                  <c:v>84689519</c:v>
                </c:pt>
                <c:pt idx="3317">
                  <c:v>84709463</c:v>
                </c:pt>
                <c:pt idx="3318">
                  <c:v>84722763</c:v>
                </c:pt>
                <c:pt idx="3319">
                  <c:v>84736067</c:v>
                </c:pt>
                <c:pt idx="3320">
                  <c:v>84749375</c:v>
                </c:pt>
                <c:pt idx="3321">
                  <c:v>84766015</c:v>
                </c:pt>
                <c:pt idx="3322">
                  <c:v>84789318</c:v>
                </c:pt>
                <c:pt idx="3323">
                  <c:v>84805968</c:v>
                </c:pt>
                <c:pt idx="3324">
                  <c:v>84822623</c:v>
                </c:pt>
                <c:pt idx="3325">
                  <c:v>84829287</c:v>
                </c:pt>
                <c:pt idx="3326">
                  <c:v>84832620</c:v>
                </c:pt>
                <c:pt idx="3327">
                  <c:v>84842622</c:v>
                </c:pt>
                <c:pt idx="3328">
                  <c:v>84855962</c:v>
                </c:pt>
                <c:pt idx="3329">
                  <c:v>84862634</c:v>
                </c:pt>
                <c:pt idx="3330">
                  <c:v>84869308</c:v>
                </c:pt>
                <c:pt idx="3331">
                  <c:v>84885998</c:v>
                </c:pt>
                <c:pt idx="3332">
                  <c:v>84896015</c:v>
                </c:pt>
                <c:pt idx="3333">
                  <c:v>84929415</c:v>
                </c:pt>
                <c:pt idx="3334">
                  <c:v>84949461</c:v>
                </c:pt>
                <c:pt idx="3335">
                  <c:v>84959487</c:v>
                </c:pt>
                <c:pt idx="3336">
                  <c:v>84969516</c:v>
                </c:pt>
                <c:pt idx="3337">
                  <c:v>84986236</c:v>
                </c:pt>
                <c:pt idx="3338">
                  <c:v>84999616</c:v>
                </c:pt>
                <c:pt idx="3339">
                  <c:v>85013000</c:v>
                </c:pt>
                <c:pt idx="3340">
                  <c:v>85029735</c:v>
                </c:pt>
                <c:pt idx="3341">
                  <c:v>85049823</c:v>
                </c:pt>
                <c:pt idx="3342">
                  <c:v>85069917</c:v>
                </c:pt>
                <c:pt idx="3343">
                  <c:v>85073267</c:v>
                </c:pt>
                <c:pt idx="3344">
                  <c:v>85079969</c:v>
                </c:pt>
                <c:pt idx="3345">
                  <c:v>85086673</c:v>
                </c:pt>
                <c:pt idx="3346">
                  <c:v>85093379</c:v>
                </c:pt>
                <c:pt idx="3347">
                  <c:v>85096734</c:v>
                </c:pt>
                <c:pt idx="3348">
                  <c:v>85106802</c:v>
                </c:pt>
                <c:pt idx="3349">
                  <c:v>85120230</c:v>
                </c:pt>
                <c:pt idx="3350">
                  <c:v>85133662</c:v>
                </c:pt>
                <c:pt idx="3351">
                  <c:v>85147098</c:v>
                </c:pt>
                <c:pt idx="3352">
                  <c:v>85160538</c:v>
                </c:pt>
                <c:pt idx="3353">
                  <c:v>85167260</c:v>
                </c:pt>
                <c:pt idx="3354">
                  <c:v>85187432</c:v>
                </c:pt>
                <c:pt idx="3355">
                  <c:v>85197521</c:v>
                </c:pt>
                <c:pt idx="3356">
                  <c:v>85204249</c:v>
                </c:pt>
                <c:pt idx="3357">
                  <c:v>85221074</c:v>
                </c:pt>
                <c:pt idx="3358">
                  <c:v>85224440</c:v>
                </c:pt>
                <c:pt idx="3359">
                  <c:v>85227807</c:v>
                </c:pt>
                <c:pt idx="3360">
                  <c:v>85237911</c:v>
                </c:pt>
                <c:pt idx="3361">
                  <c:v>85258125</c:v>
                </c:pt>
                <c:pt idx="3362">
                  <c:v>85278345</c:v>
                </c:pt>
                <c:pt idx="3363">
                  <c:v>85301942</c:v>
                </c:pt>
                <c:pt idx="3364">
                  <c:v>85315430</c:v>
                </c:pt>
                <c:pt idx="3365">
                  <c:v>85318803</c:v>
                </c:pt>
                <c:pt idx="3366">
                  <c:v>85325551</c:v>
                </c:pt>
                <c:pt idx="3367">
                  <c:v>85342426</c:v>
                </c:pt>
                <c:pt idx="3368">
                  <c:v>85349178</c:v>
                </c:pt>
                <c:pt idx="3369">
                  <c:v>85369440</c:v>
                </c:pt>
                <c:pt idx="3370">
                  <c:v>85382952</c:v>
                </c:pt>
                <c:pt idx="3371">
                  <c:v>85399847</c:v>
                </c:pt>
                <c:pt idx="3372">
                  <c:v>85420127</c:v>
                </c:pt>
                <c:pt idx="3373">
                  <c:v>85423508</c:v>
                </c:pt>
                <c:pt idx="3374">
                  <c:v>85437036</c:v>
                </c:pt>
                <c:pt idx="3375">
                  <c:v>85440419</c:v>
                </c:pt>
                <c:pt idx="3376">
                  <c:v>85447187</c:v>
                </c:pt>
                <c:pt idx="3377">
                  <c:v>85450572</c:v>
                </c:pt>
                <c:pt idx="3378">
                  <c:v>85464116</c:v>
                </c:pt>
                <c:pt idx="3379">
                  <c:v>85481051</c:v>
                </c:pt>
                <c:pt idx="3380">
                  <c:v>85491215</c:v>
                </c:pt>
                <c:pt idx="3381">
                  <c:v>85501382</c:v>
                </c:pt>
                <c:pt idx="3382">
                  <c:v>85508162</c:v>
                </c:pt>
                <c:pt idx="3383">
                  <c:v>85511553</c:v>
                </c:pt>
                <c:pt idx="3384">
                  <c:v>85514945</c:v>
                </c:pt>
                <c:pt idx="3385">
                  <c:v>85531910</c:v>
                </c:pt>
                <c:pt idx="3386">
                  <c:v>85535304</c:v>
                </c:pt>
                <c:pt idx="3387">
                  <c:v>85552279</c:v>
                </c:pt>
                <c:pt idx="3388">
                  <c:v>85565863</c:v>
                </c:pt>
                <c:pt idx="3389">
                  <c:v>85569260</c:v>
                </c:pt>
                <c:pt idx="3390">
                  <c:v>85582852</c:v>
                </c:pt>
                <c:pt idx="3391">
                  <c:v>85603246</c:v>
                </c:pt>
                <c:pt idx="3392">
                  <c:v>85616846</c:v>
                </c:pt>
                <c:pt idx="3393">
                  <c:v>85620247</c:v>
                </c:pt>
                <c:pt idx="3394">
                  <c:v>85637257</c:v>
                </c:pt>
                <c:pt idx="3395">
                  <c:v>85640660</c:v>
                </c:pt>
                <c:pt idx="3396">
                  <c:v>85661084</c:v>
                </c:pt>
                <c:pt idx="3397">
                  <c:v>85674704</c:v>
                </c:pt>
                <c:pt idx="3398">
                  <c:v>85688328</c:v>
                </c:pt>
                <c:pt idx="3399">
                  <c:v>85698549</c:v>
                </c:pt>
                <c:pt idx="3400">
                  <c:v>85705365</c:v>
                </c:pt>
                <c:pt idx="3401">
                  <c:v>85715592</c:v>
                </c:pt>
                <c:pt idx="3402">
                  <c:v>85719002</c:v>
                </c:pt>
                <c:pt idx="3403">
                  <c:v>85729235</c:v>
                </c:pt>
                <c:pt idx="3404">
                  <c:v>85739471</c:v>
                </c:pt>
                <c:pt idx="3405">
                  <c:v>85759949</c:v>
                </c:pt>
                <c:pt idx="3406">
                  <c:v>85770191</c:v>
                </c:pt>
                <c:pt idx="3407">
                  <c:v>85790681</c:v>
                </c:pt>
                <c:pt idx="3408">
                  <c:v>85800929</c:v>
                </c:pt>
                <c:pt idx="3409">
                  <c:v>85811180</c:v>
                </c:pt>
                <c:pt idx="3410">
                  <c:v>85814598</c:v>
                </c:pt>
                <c:pt idx="3411">
                  <c:v>85831693</c:v>
                </c:pt>
                <c:pt idx="3412">
                  <c:v>85835113</c:v>
                </c:pt>
                <c:pt idx="3413">
                  <c:v>85848797</c:v>
                </c:pt>
                <c:pt idx="3414">
                  <c:v>85865907</c:v>
                </c:pt>
                <c:pt idx="3415">
                  <c:v>85879599</c:v>
                </c:pt>
                <c:pt idx="3416">
                  <c:v>85883023</c:v>
                </c:pt>
                <c:pt idx="3417">
                  <c:v>85886448</c:v>
                </c:pt>
                <c:pt idx="3418">
                  <c:v>85903578</c:v>
                </c:pt>
                <c:pt idx="3419">
                  <c:v>85910432</c:v>
                </c:pt>
                <c:pt idx="3420">
                  <c:v>85917288</c:v>
                </c:pt>
                <c:pt idx="3421">
                  <c:v>85931004</c:v>
                </c:pt>
                <c:pt idx="3422">
                  <c:v>85944724</c:v>
                </c:pt>
                <c:pt idx="3423">
                  <c:v>85955017</c:v>
                </c:pt>
                <c:pt idx="3424">
                  <c:v>85961881</c:v>
                </c:pt>
                <c:pt idx="3425">
                  <c:v>85982479</c:v>
                </c:pt>
                <c:pt idx="3426">
                  <c:v>85996215</c:v>
                </c:pt>
                <c:pt idx="3427">
                  <c:v>86003085</c:v>
                </c:pt>
                <c:pt idx="3428">
                  <c:v>86023707</c:v>
                </c:pt>
                <c:pt idx="3429">
                  <c:v>86034021</c:v>
                </c:pt>
                <c:pt idx="3430">
                  <c:v>86040899</c:v>
                </c:pt>
                <c:pt idx="3431">
                  <c:v>86047779</c:v>
                </c:pt>
                <c:pt idx="3432">
                  <c:v>86061543</c:v>
                </c:pt>
                <c:pt idx="3433">
                  <c:v>86064985</c:v>
                </c:pt>
                <c:pt idx="3434">
                  <c:v>86071871</c:v>
                </c:pt>
                <c:pt idx="3435">
                  <c:v>86089091</c:v>
                </c:pt>
                <c:pt idx="3436">
                  <c:v>86099426</c:v>
                </c:pt>
                <c:pt idx="3437">
                  <c:v>86113210</c:v>
                </c:pt>
                <c:pt idx="3438">
                  <c:v>86120104</c:v>
                </c:pt>
                <c:pt idx="3439">
                  <c:v>86130448</c:v>
                </c:pt>
                <c:pt idx="3440">
                  <c:v>86140795</c:v>
                </c:pt>
                <c:pt idx="3441">
                  <c:v>86151145</c:v>
                </c:pt>
                <c:pt idx="3442">
                  <c:v>86175302</c:v>
                </c:pt>
                <c:pt idx="3443">
                  <c:v>86182206</c:v>
                </c:pt>
                <c:pt idx="3444">
                  <c:v>86192565</c:v>
                </c:pt>
                <c:pt idx="3445">
                  <c:v>86202927</c:v>
                </c:pt>
                <c:pt idx="3446">
                  <c:v>86230567</c:v>
                </c:pt>
                <c:pt idx="3447">
                  <c:v>86251303</c:v>
                </c:pt>
                <c:pt idx="3448">
                  <c:v>86254760</c:v>
                </c:pt>
                <c:pt idx="3449">
                  <c:v>86265134</c:v>
                </c:pt>
                <c:pt idx="3450">
                  <c:v>86275511</c:v>
                </c:pt>
                <c:pt idx="3451">
                  <c:v>86282431</c:v>
                </c:pt>
                <c:pt idx="3452">
                  <c:v>86289353</c:v>
                </c:pt>
                <c:pt idx="3453">
                  <c:v>86306663</c:v>
                </c:pt>
                <c:pt idx="3454">
                  <c:v>86317052</c:v>
                </c:pt>
                <c:pt idx="3455">
                  <c:v>86323980</c:v>
                </c:pt>
                <c:pt idx="3456">
                  <c:v>86327445</c:v>
                </c:pt>
                <c:pt idx="3457">
                  <c:v>86330911</c:v>
                </c:pt>
                <c:pt idx="3458">
                  <c:v>86341312</c:v>
                </c:pt>
                <c:pt idx="3459">
                  <c:v>86355184</c:v>
                </c:pt>
                <c:pt idx="3460">
                  <c:v>86362122</c:v>
                </c:pt>
                <c:pt idx="3461">
                  <c:v>86376002</c:v>
                </c:pt>
                <c:pt idx="3462">
                  <c:v>86389886</c:v>
                </c:pt>
                <c:pt idx="3463">
                  <c:v>86407246</c:v>
                </c:pt>
                <c:pt idx="3464">
                  <c:v>86421138</c:v>
                </c:pt>
                <c:pt idx="3465">
                  <c:v>86428086</c:v>
                </c:pt>
                <c:pt idx="3466">
                  <c:v>86431562</c:v>
                </c:pt>
                <c:pt idx="3467">
                  <c:v>86445470</c:v>
                </c:pt>
                <c:pt idx="3468">
                  <c:v>86469816</c:v>
                </c:pt>
                <c:pt idx="3469">
                  <c:v>86473295</c:v>
                </c:pt>
                <c:pt idx="3470">
                  <c:v>86480255</c:v>
                </c:pt>
                <c:pt idx="3471">
                  <c:v>86487217</c:v>
                </c:pt>
                <c:pt idx="3472">
                  <c:v>86515073</c:v>
                </c:pt>
                <c:pt idx="3473">
                  <c:v>86525522</c:v>
                </c:pt>
                <c:pt idx="3474">
                  <c:v>86532490</c:v>
                </c:pt>
                <c:pt idx="3475">
                  <c:v>86546430</c:v>
                </c:pt>
                <c:pt idx="3476">
                  <c:v>86567346</c:v>
                </c:pt>
                <c:pt idx="3477">
                  <c:v>86581294</c:v>
                </c:pt>
                <c:pt idx="3478">
                  <c:v>86584783</c:v>
                </c:pt>
                <c:pt idx="3479">
                  <c:v>86598743</c:v>
                </c:pt>
                <c:pt idx="3480">
                  <c:v>86609216</c:v>
                </c:pt>
                <c:pt idx="3481">
                  <c:v>86623184</c:v>
                </c:pt>
                <c:pt idx="3482">
                  <c:v>86626677</c:v>
                </c:pt>
                <c:pt idx="3483">
                  <c:v>86640653</c:v>
                </c:pt>
                <c:pt idx="3484">
                  <c:v>86661623</c:v>
                </c:pt>
                <c:pt idx="3485">
                  <c:v>86668615</c:v>
                </c:pt>
                <c:pt idx="3486">
                  <c:v>86675609</c:v>
                </c:pt>
                <c:pt idx="3487">
                  <c:v>86693099</c:v>
                </c:pt>
                <c:pt idx="3488">
                  <c:v>86700097</c:v>
                </c:pt>
                <c:pt idx="3489">
                  <c:v>86707097</c:v>
                </c:pt>
                <c:pt idx="3490">
                  <c:v>86717600</c:v>
                </c:pt>
                <c:pt idx="3491">
                  <c:v>86724604</c:v>
                </c:pt>
                <c:pt idx="3492">
                  <c:v>86738620</c:v>
                </c:pt>
                <c:pt idx="3493">
                  <c:v>86745630</c:v>
                </c:pt>
                <c:pt idx="3494">
                  <c:v>86759654</c:v>
                </c:pt>
                <c:pt idx="3495">
                  <c:v>86763161</c:v>
                </c:pt>
                <c:pt idx="3496">
                  <c:v>86780701</c:v>
                </c:pt>
                <c:pt idx="3497">
                  <c:v>86791228</c:v>
                </c:pt>
                <c:pt idx="3498">
                  <c:v>86808778</c:v>
                </c:pt>
                <c:pt idx="3499">
                  <c:v>86815800</c:v>
                </c:pt>
                <c:pt idx="3500">
                  <c:v>86819312</c:v>
                </c:pt>
                <c:pt idx="3501">
                  <c:v>86822825</c:v>
                </c:pt>
                <c:pt idx="3502">
                  <c:v>86836881</c:v>
                </c:pt>
                <c:pt idx="3503">
                  <c:v>86854456</c:v>
                </c:pt>
                <c:pt idx="3504">
                  <c:v>86872036</c:v>
                </c:pt>
                <c:pt idx="3505">
                  <c:v>86882587</c:v>
                </c:pt>
                <c:pt idx="3506">
                  <c:v>86889623</c:v>
                </c:pt>
                <c:pt idx="3507">
                  <c:v>86893142</c:v>
                </c:pt>
                <c:pt idx="3508">
                  <c:v>86900182</c:v>
                </c:pt>
                <c:pt idx="3509">
                  <c:v>86903703</c:v>
                </c:pt>
                <c:pt idx="3510">
                  <c:v>86914269</c:v>
                </c:pt>
                <c:pt idx="3511">
                  <c:v>86935407</c:v>
                </c:pt>
                <c:pt idx="3512">
                  <c:v>86945979</c:v>
                </c:pt>
                <c:pt idx="3513">
                  <c:v>86963609</c:v>
                </c:pt>
                <c:pt idx="3514">
                  <c:v>86970663</c:v>
                </c:pt>
                <c:pt idx="3515">
                  <c:v>86974191</c:v>
                </c:pt>
                <c:pt idx="3516">
                  <c:v>86981249</c:v>
                </c:pt>
                <c:pt idx="3517">
                  <c:v>86995369</c:v>
                </c:pt>
                <c:pt idx="3518">
                  <c:v>87009493</c:v>
                </c:pt>
                <c:pt idx="3519">
                  <c:v>87013025</c:v>
                </c:pt>
                <c:pt idx="3520">
                  <c:v>87020091</c:v>
                </c:pt>
                <c:pt idx="3521">
                  <c:v>87023625</c:v>
                </c:pt>
                <c:pt idx="3522">
                  <c:v>87044835</c:v>
                </c:pt>
                <c:pt idx="3523">
                  <c:v>87051907</c:v>
                </c:pt>
                <c:pt idx="3524">
                  <c:v>87066055</c:v>
                </c:pt>
                <c:pt idx="3525">
                  <c:v>87080207</c:v>
                </c:pt>
                <c:pt idx="3526">
                  <c:v>87087285</c:v>
                </c:pt>
                <c:pt idx="3527">
                  <c:v>87090825</c:v>
                </c:pt>
                <c:pt idx="3528">
                  <c:v>87097907</c:v>
                </c:pt>
                <c:pt idx="3529">
                  <c:v>87112075</c:v>
                </c:pt>
                <c:pt idx="3530">
                  <c:v>87119161</c:v>
                </c:pt>
                <c:pt idx="3531">
                  <c:v>87129793</c:v>
                </c:pt>
                <c:pt idx="3532">
                  <c:v>87147518</c:v>
                </c:pt>
                <c:pt idx="3533">
                  <c:v>87154610</c:v>
                </c:pt>
                <c:pt idx="3534">
                  <c:v>87158157</c:v>
                </c:pt>
                <c:pt idx="3535">
                  <c:v>87161705</c:v>
                </c:pt>
                <c:pt idx="3536">
                  <c:v>87168803</c:v>
                </c:pt>
                <c:pt idx="3537">
                  <c:v>87186553</c:v>
                </c:pt>
                <c:pt idx="3538">
                  <c:v>87197206</c:v>
                </c:pt>
                <c:pt idx="3539">
                  <c:v>87207862</c:v>
                </c:pt>
                <c:pt idx="3540">
                  <c:v>87211415</c:v>
                </c:pt>
                <c:pt idx="3541">
                  <c:v>87218523</c:v>
                </c:pt>
                <c:pt idx="3542">
                  <c:v>87225633</c:v>
                </c:pt>
                <c:pt idx="3543">
                  <c:v>87232745</c:v>
                </c:pt>
                <c:pt idx="3544">
                  <c:v>87243416</c:v>
                </c:pt>
                <c:pt idx="3545">
                  <c:v>87246974</c:v>
                </c:pt>
                <c:pt idx="3546">
                  <c:v>87264769</c:v>
                </c:pt>
                <c:pt idx="3547">
                  <c:v>87275449</c:v>
                </c:pt>
                <c:pt idx="3548">
                  <c:v>87286132</c:v>
                </c:pt>
                <c:pt idx="3549">
                  <c:v>87303942</c:v>
                </c:pt>
                <c:pt idx="3550">
                  <c:v>87314631</c:v>
                </c:pt>
                <c:pt idx="3551">
                  <c:v>87332451</c:v>
                </c:pt>
                <c:pt idx="3552">
                  <c:v>87339581</c:v>
                </c:pt>
                <c:pt idx="3553">
                  <c:v>87346713</c:v>
                </c:pt>
                <c:pt idx="3554">
                  <c:v>87357414</c:v>
                </c:pt>
                <c:pt idx="3555">
                  <c:v>87371686</c:v>
                </c:pt>
                <c:pt idx="3556">
                  <c:v>87378824</c:v>
                </c:pt>
                <c:pt idx="3557">
                  <c:v>87385964</c:v>
                </c:pt>
                <c:pt idx="3558">
                  <c:v>87389535</c:v>
                </c:pt>
                <c:pt idx="3559">
                  <c:v>87400251</c:v>
                </c:pt>
                <c:pt idx="3560">
                  <c:v>87407397</c:v>
                </c:pt>
                <c:pt idx="3561">
                  <c:v>87421693</c:v>
                </c:pt>
                <c:pt idx="3562">
                  <c:v>87435993</c:v>
                </c:pt>
                <c:pt idx="3563">
                  <c:v>87446721</c:v>
                </c:pt>
                <c:pt idx="3564">
                  <c:v>87457452</c:v>
                </c:pt>
                <c:pt idx="3565">
                  <c:v>87471764</c:v>
                </c:pt>
                <c:pt idx="3566">
                  <c:v>87489659</c:v>
                </c:pt>
                <c:pt idx="3567">
                  <c:v>87511139</c:v>
                </c:pt>
                <c:pt idx="3568">
                  <c:v>87514720</c:v>
                </c:pt>
                <c:pt idx="3569">
                  <c:v>87525466</c:v>
                </c:pt>
                <c:pt idx="3570">
                  <c:v>87529049</c:v>
                </c:pt>
                <c:pt idx="3571">
                  <c:v>87543385</c:v>
                </c:pt>
                <c:pt idx="3572">
                  <c:v>87550555</c:v>
                </c:pt>
                <c:pt idx="3573">
                  <c:v>87554141</c:v>
                </c:pt>
                <c:pt idx="3574">
                  <c:v>87564902</c:v>
                </c:pt>
                <c:pt idx="3575">
                  <c:v>87568490</c:v>
                </c:pt>
                <c:pt idx="3576">
                  <c:v>87579257</c:v>
                </c:pt>
                <c:pt idx="3577">
                  <c:v>87582847</c:v>
                </c:pt>
                <c:pt idx="3578">
                  <c:v>87597211</c:v>
                </c:pt>
                <c:pt idx="3579">
                  <c:v>87607990</c:v>
                </c:pt>
                <c:pt idx="3580">
                  <c:v>87625960</c:v>
                </c:pt>
                <c:pt idx="3581">
                  <c:v>87636745</c:v>
                </c:pt>
                <c:pt idx="3582">
                  <c:v>87643937</c:v>
                </c:pt>
                <c:pt idx="3583">
                  <c:v>87654728</c:v>
                </c:pt>
                <c:pt idx="3584">
                  <c:v>87669120</c:v>
                </c:pt>
                <c:pt idx="3585">
                  <c:v>87679917</c:v>
                </c:pt>
                <c:pt idx="3586">
                  <c:v>87683517</c:v>
                </c:pt>
                <c:pt idx="3587">
                  <c:v>87694320</c:v>
                </c:pt>
                <c:pt idx="3588">
                  <c:v>87705126</c:v>
                </c:pt>
                <c:pt idx="3589">
                  <c:v>87715935</c:v>
                </c:pt>
                <c:pt idx="3590">
                  <c:v>87730351</c:v>
                </c:pt>
                <c:pt idx="3591">
                  <c:v>87733956</c:v>
                </c:pt>
                <c:pt idx="3592">
                  <c:v>87741168</c:v>
                </c:pt>
                <c:pt idx="3593">
                  <c:v>87759203</c:v>
                </c:pt>
                <c:pt idx="3594">
                  <c:v>87780857</c:v>
                </c:pt>
                <c:pt idx="3595">
                  <c:v>87806127</c:v>
                </c:pt>
                <c:pt idx="3596">
                  <c:v>87827793</c:v>
                </c:pt>
                <c:pt idx="3597">
                  <c:v>87831405</c:v>
                </c:pt>
                <c:pt idx="3598">
                  <c:v>87849470</c:v>
                </c:pt>
                <c:pt idx="3599">
                  <c:v>87856698</c:v>
                </c:pt>
                <c:pt idx="3600">
                  <c:v>87874773</c:v>
                </c:pt>
                <c:pt idx="3601">
                  <c:v>87889237</c:v>
                </c:pt>
                <c:pt idx="3602">
                  <c:v>87907322</c:v>
                </c:pt>
                <c:pt idx="3603">
                  <c:v>87918176</c:v>
                </c:pt>
                <c:pt idx="3604">
                  <c:v>87929033</c:v>
                </c:pt>
                <c:pt idx="3605">
                  <c:v>87932653</c:v>
                </c:pt>
                <c:pt idx="3606">
                  <c:v>87943519</c:v>
                </c:pt>
                <c:pt idx="3607">
                  <c:v>87950765</c:v>
                </c:pt>
                <c:pt idx="3608">
                  <c:v>87954389</c:v>
                </c:pt>
                <c:pt idx="3609">
                  <c:v>87968889</c:v>
                </c:pt>
                <c:pt idx="3610">
                  <c:v>87972515</c:v>
                </c:pt>
                <c:pt idx="3611">
                  <c:v>87990650</c:v>
                </c:pt>
                <c:pt idx="3612">
                  <c:v>87997906</c:v>
                </c:pt>
                <c:pt idx="3613">
                  <c:v>88008793</c:v>
                </c:pt>
                <c:pt idx="3614">
                  <c:v>88012423</c:v>
                </c:pt>
                <c:pt idx="3615">
                  <c:v>88026947</c:v>
                </c:pt>
                <c:pt idx="3616">
                  <c:v>88045107</c:v>
                </c:pt>
                <c:pt idx="3617">
                  <c:v>88048740</c:v>
                </c:pt>
                <c:pt idx="3618">
                  <c:v>88056008</c:v>
                </c:pt>
                <c:pt idx="3619">
                  <c:v>88070548</c:v>
                </c:pt>
                <c:pt idx="3620">
                  <c:v>88081456</c:v>
                </c:pt>
                <c:pt idx="3621">
                  <c:v>88085093</c:v>
                </c:pt>
                <c:pt idx="3622">
                  <c:v>88096007</c:v>
                </c:pt>
                <c:pt idx="3623">
                  <c:v>88099646</c:v>
                </c:pt>
                <c:pt idx="3624">
                  <c:v>88117846</c:v>
                </c:pt>
                <c:pt idx="3625">
                  <c:v>88136051</c:v>
                </c:pt>
                <c:pt idx="3626">
                  <c:v>88139695</c:v>
                </c:pt>
                <c:pt idx="3627">
                  <c:v>88161565</c:v>
                </c:pt>
                <c:pt idx="3628">
                  <c:v>88165211</c:v>
                </c:pt>
                <c:pt idx="3629">
                  <c:v>88179799</c:v>
                </c:pt>
                <c:pt idx="3630">
                  <c:v>88198039</c:v>
                </c:pt>
                <c:pt idx="3631">
                  <c:v>88208986</c:v>
                </c:pt>
                <c:pt idx="3632">
                  <c:v>88227236</c:v>
                </c:pt>
                <c:pt idx="3633">
                  <c:v>88230887</c:v>
                </c:pt>
                <c:pt idx="3634">
                  <c:v>88245495</c:v>
                </c:pt>
                <c:pt idx="3635">
                  <c:v>88252801</c:v>
                </c:pt>
                <c:pt idx="3636">
                  <c:v>88260109</c:v>
                </c:pt>
                <c:pt idx="3637">
                  <c:v>88263764</c:v>
                </c:pt>
                <c:pt idx="3638">
                  <c:v>88274732</c:v>
                </c:pt>
                <c:pt idx="3639">
                  <c:v>88289360</c:v>
                </c:pt>
                <c:pt idx="3640">
                  <c:v>88300334</c:v>
                </c:pt>
                <c:pt idx="3641">
                  <c:v>88307652</c:v>
                </c:pt>
                <c:pt idx="3642">
                  <c:v>88318632</c:v>
                </c:pt>
                <c:pt idx="3643">
                  <c:v>88336937</c:v>
                </c:pt>
                <c:pt idx="3644">
                  <c:v>88347923</c:v>
                </c:pt>
                <c:pt idx="3645">
                  <c:v>88358912</c:v>
                </c:pt>
                <c:pt idx="3646">
                  <c:v>88366240</c:v>
                </c:pt>
                <c:pt idx="3647">
                  <c:v>88388230</c:v>
                </c:pt>
                <c:pt idx="3648">
                  <c:v>88402894</c:v>
                </c:pt>
                <c:pt idx="3649">
                  <c:v>88406561</c:v>
                </c:pt>
                <c:pt idx="3650">
                  <c:v>88410229</c:v>
                </c:pt>
                <c:pt idx="3651">
                  <c:v>88424905</c:v>
                </c:pt>
                <c:pt idx="3652">
                  <c:v>88435915</c:v>
                </c:pt>
                <c:pt idx="3653">
                  <c:v>88443257</c:v>
                </c:pt>
                <c:pt idx="3654">
                  <c:v>88450601</c:v>
                </c:pt>
                <c:pt idx="3655">
                  <c:v>88454274</c:v>
                </c:pt>
                <c:pt idx="3656">
                  <c:v>88472644</c:v>
                </c:pt>
                <c:pt idx="3657">
                  <c:v>88483669</c:v>
                </c:pt>
                <c:pt idx="3658">
                  <c:v>88491021</c:v>
                </c:pt>
                <c:pt idx="3659">
                  <c:v>88498375</c:v>
                </c:pt>
                <c:pt idx="3660">
                  <c:v>88502053</c:v>
                </c:pt>
                <c:pt idx="3661">
                  <c:v>88505732</c:v>
                </c:pt>
                <c:pt idx="3662">
                  <c:v>88509413</c:v>
                </c:pt>
                <c:pt idx="3663">
                  <c:v>88527828</c:v>
                </c:pt>
                <c:pt idx="3664">
                  <c:v>88535196</c:v>
                </c:pt>
                <c:pt idx="3665">
                  <c:v>88549936</c:v>
                </c:pt>
                <c:pt idx="3666">
                  <c:v>88553622</c:v>
                </c:pt>
                <c:pt idx="3667">
                  <c:v>88572057</c:v>
                </c:pt>
                <c:pt idx="3668">
                  <c:v>88575745</c:v>
                </c:pt>
                <c:pt idx="3669">
                  <c:v>88586812</c:v>
                </c:pt>
                <c:pt idx="3670">
                  <c:v>88597885</c:v>
                </c:pt>
                <c:pt idx="3671">
                  <c:v>88608961</c:v>
                </c:pt>
                <c:pt idx="3672">
                  <c:v>88627426</c:v>
                </c:pt>
                <c:pt idx="3673">
                  <c:v>88638508</c:v>
                </c:pt>
                <c:pt idx="3674">
                  <c:v>88642203</c:v>
                </c:pt>
                <c:pt idx="3675">
                  <c:v>88653291</c:v>
                </c:pt>
                <c:pt idx="3676">
                  <c:v>88675473</c:v>
                </c:pt>
                <c:pt idx="3677">
                  <c:v>88686567</c:v>
                </c:pt>
                <c:pt idx="3678">
                  <c:v>88690266</c:v>
                </c:pt>
                <c:pt idx="3679">
                  <c:v>88697666</c:v>
                </c:pt>
                <c:pt idx="3680">
                  <c:v>88705068</c:v>
                </c:pt>
                <c:pt idx="3681">
                  <c:v>88708770</c:v>
                </c:pt>
                <c:pt idx="3682">
                  <c:v>88719879</c:v>
                </c:pt>
                <c:pt idx="3683">
                  <c:v>88727287</c:v>
                </c:pt>
                <c:pt idx="3684">
                  <c:v>88742107</c:v>
                </c:pt>
                <c:pt idx="3685">
                  <c:v>88756939</c:v>
                </c:pt>
                <c:pt idx="3686">
                  <c:v>88760648</c:v>
                </c:pt>
                <c:pt idx="3687">
                  <c:v>88771778</c:v>
                </c:pt>
                <c:pt idx="3688">
                  <c:v>88786622</c:v>
                </c:pt>
                <c:pt idx="3689">
                  <c:v>88794046</c:v>
                </c:pt>
                <c:pt idx="3690">
                  <c:v>88805185</c:v>
                </c:pt>
                <c:pt idx="3691">
                  <c:v>88816327</c:v>
                </c:pt>
                <c:pt idx="3692">
                  <c:v>88820042</c:v>
                </c:pt>
                <c:pt idx="3693">
                  <c:v>88834906</c:v>
                </c:pt>
                <c:pt idx="3694">
                  <c:v>88846060</c:v>
                </c:pt>
                <c:pt idx="3695">
                  <c:v>88860936</c:v>
                </c:pt>
                <c:pt idx="3696">
                  <c:v>88868376</c:v>
                </c:pt>
                <c:pt idx="3697">
                  <c:v>88883260</c:v>
                </c:pt>
                <c:pt idx="3698">
                  <c:v>88890704</c:v>
                </c:pt>
                <c:pt idx="3699">
                  <c:v>88894427</c:v>
                </c:pt>
                <c:pt idx="3700">
                  <c:v>88901877</c:v>
                </c:pt>
                <c:pt idx="3701">
                  <c:v>88909329</c:v>
                </c:pt>
                <c:pt idx="3702">
                  <c:v>88920510</c:v>
                </c:pt>
                <c:pt idx="3703">
                  <c:v>88927966</c:v>
                </c:pt>
                <c:pt idx="3704">
                  <c:v>88935424</c:v>
                </c:pt>
                <c:pt idx="3705">
                  <c:v>88942884</c:v>
                </c:pt>
                <c:pt idx="3706">
                  <c:v>88950346</c:v>
                </c:pt>
                <c:pt idx="3707">
                  <c:v>88957810</c:v>
                </c:pt>
                <c:pt idx="3708">
                  <c:v>88969009</c:v>
                </c:pt>
                <c:pt idx="3709">
                  <c:v>88976477</c:v>
                </c:pt>
                <c:pt idx="3710">
                  <c:v>88983947</c:v>
                </c:pt>
                <c:pt idx="3711">
                  <c:v>89006363</c:v>
                </c:pt>
                <c:pt idx="3712">
                  <c:v>89017574</c:v>
                </c:pt>
                <c:pt idx="3713">
                  <c:v>89021312</c:v>
                </c:pt>
                <c:pt idx="3714">
                  <c:v>89025051</c:v>
                </c:pt>
                <c:pt idx="3715">
                  <c:v>89032533</c:v>
                </c:pt>
                <c:pt idx="3716">
                  <c:v>89040017</c:v>
                </c:pt>
                <c:pt idx="3717">
                  <c:v>89047503</c:v>
                </c:pt>
                <c:pt idx="3718">
                  <c:v>89062479</c:v>
                </c:pt>
                <c:pt idx="3719">
                  <c:v>89073714</c:v>
                </c:pt>
                <c:pt idx="3720">
                  <c:v>89081206</c:v>
                </c:pt>
                <c:pt idx="3721">
                  <c:v>89088700</c:v>
                </c:pt>
                <c:pt idx="3722">
                  <c:v>89103692</c:v>
                </c:pt>
                <c:pt idx="3723">
                  <c:v>89111190</c:v>
                </c:pt>
                <c:pt idx="3724">
                  <c:v>89118690</c:v>
                </c:pt>
                <c:pt idx="3725">
                  <c:v>89126192</c:v>
                </c:pt>
                <c:pt idx="3726">
                  <c:v>89144952</c:v>
                </c:pt>
                <c:pt idx="3727">
                  <c:v>89148705</c:v>
                </c:pt>
                <c:pt idx="3728">
                  <c:v>89171235</c:v>
                </c:pt>
                <c:pt idx="3729">
                  <c:v>89193771</c:v>
                </c:pt>
                <c:pt idx="3730">
                  <c:v>89205042</c:v>
                </c:pt>
                <c:pt idx="3731">
                  <c:v>89208800</c:v>
                </c:pt>
                <c:pt idx="3732">
                  <c:v>89212559</c:v>
                </c:pt>
                <c:pt idx="3733">
                  <c:v>89223839</c:v>
                </c:pt>
                <c:pt idx="3734">
                  <c:v>89242644</c:v>
                </c:pt>
                <c:pt idx="3735">
                  <c:v>89246406</c:v>
                </c:pt>
                <c:pt idx="3736">
                  <c:v>89250169</c:v>
                </c:pt>
                <c:pt idx="3737">
                  <c:v>89265225</c:v>
                </c:pt>
                <c:pt idx="3738">
                  <c:v>89268990</c:v>
                </c:pt>
                <c:pt idx="3739">
                  <c:v>89276522</c:v>
                </c:pt>
                <c:pt idx="3740">
                  <c:v>89284056</c:v>
                </c:pt>
                <c:pt idx="3741">
                  <c:v>89302896</c:v>
                </c:pt>
                <c:pt idx="3742">
                  <c:v>89310434</c:v>
                </c:pt>
                <c:pt idx="3743">
                  <c:v>89314204</c:v>
                </c:pt>
                <c:pt idx="3744">
                  <c:v>89317975</c:v>
                </c:pt>
                <c:pt idx="3745">
                  <c:v>89321747</c:v>
                </c:pt>
                <c:pt idx="3746">
                  <c:v>89333066</c:v>
                </c:pt>
                <c:pt idx="3747">
                  <c:v>89340616</c:v>
                </c:pt>
                <c:pt idx="3748">
                  <c:v>89348168</c:v>
                </c:pt>
                <c:pt idx="3749">
                  <c:v>89370830</c:v>
                </c:pt>
                <c:pt idx="3750">
                  <c:v>89378386</c:v>
                </c:pt>
                <c:pt idx="3751">
                  <c:v>89385944</c:v>
                </c:pt>
                <c:pt idx="3752">
                  <c:v>89393504</c:v>
                </c:pt>
                <c:pt idx="3753">
                  <c:v>89404847</c:v>
                </c:pt>
                <c:pt idx="3754">
                  <c:v>89423757</c:v>
                </c:pt>
                <c:pt idx="3755">
                  <c:v>89431323</c:v>
                </c:pt>
                <c:pt idx="3756">
                  <c:v>89450243</c:v>
                </c:pt>
                <c:pt idx="3757">
                  <c:v>89457813</c:v>
                </c:pt>
                <c:pt idx="3758">
                  <c:v>89461599</c:v>
                </c:pt>
                <c:pt idx="3759">
                  <c:v>89476747</c:v>
                </c:pt>
                <c:pt idx="3760">
                  <c:v>89488111</c:v>
                </c:pt>
                <c:pt idx="3761">
                  <c:v>89495689</c:v>
                </c:pt>
                <c:pt idx="3762">
                  <c:v>89503269</c:v>
                </c:pt>
                <c:pt idx="3763">
                  <c:v>89518433</c:v>
                </c:pt>
                <c:pt idx="3764">
                  <c:v>89529812</c:v>
                </c:pt>
                <c:pt idx="3765">
                  <c:v>89537400</c:v>
                </c:pt>
                <c:pt idx="3766">
                  <c:v>89548785</c:v>
                </c:pt>
                <c:pt idx="3767">
                  <c:v>89563969</c:v>
                </c:pt>
                <c:pt idx="3768">
                  <c:v>89567767</c:v>
                </c:pt>
                <c:pt idx="3769">
                  <c:v>89575365</c:v>
                </c:pt>
                <c:pt idx="3770">
                  <c:v>89579165</c:v>
                </c:pt>
                <c:pt idx="3771">
                  <c:v>89582966</c:v>
                </c:pt>
                <c:pt idx="3772">
                  <c:v>89586769</c:v>
                </c:pt>
                <c:pt idx="3773">
                  <c:v>89598181</c:v>
                </c:pt>
                <c:pt idx="3774">
                  <c:v>89605791</c:v>
                </c:pt>
                <c:pt idx="3775">
                  <c:v>89609597</c:v>
                </c:pt>
                <c:pt idx="3776">
                  <c:v>89632439</c:v>
                </c:pt>
                <c:pt idx="3777">
                  <c:v>89636247</c:v>
                </c:pt>
                <c:pt idx="3778">
                  <c:v>89640056</c:v>
                </c:pt>
                <c:pt idx="3779">
                  <c:v>89659106</c:v>
                </c:pt>
                <c:pt idx="3780">
                  <c:v>89670539</c:v>
                </c:pt>
                <c:pt idx="3781">
                  <c:v>89693411</c:v>
                </c:pt>
                <c:pt idx="3782">
                  <c:v>89697224</c:v>
                </c:pt>
                <c:pt idx="3783">
                  <c:v>89708666</c:v>
                </c:pt>
                <c:pt idx="3784">
                  <c:v>89712481</c:v>
                </c:pt>
                <c:pt idx="3785">
                  <c:v>89720113</c:v>
                </c:pt>
                <c:pt idx="3786">
                  <c:v>89731564</c:v>
                </c:pt>
                <c:pt idx="3787">
                  <c:v>89739200</c:v>
                </c:pt>
                <c:pt idx="3788">
                  <c:v>89758295</c:v>
                </c:pt>
                <c:pt idx="3789">
                  <c:v>89769755</c:v>
                </c:pt>
                <c:pt idx="3790">
                  <c:v>89781218</c:v>
                </c:pt>
                <c:pt idx="3791">
                  <c:v>89788862</c:v>
                </c:pt>
                <c:pt idx="3792">
                  <c:v>89792685</c:v>
                </c:pt>
                <c:pt idx="3793">
                  <c:v>89796509</c:v>
                </c:pt>
                <c:pt idx="3794">
                  <c:v>89804159</c:v>
                </c:pt>
                <c:pt idx="3795">
                  <c:v>89807985</c:v>
                </c:pt>
                <c:pt idx="3796">
                  <c:v>89827125</c:v>
                </c:pt>
                <c:pt idx="3797">
                  <c:v>89838612</c:v>
                </c:pt>
                <c:pt idx="3798">
                  <c:v>89853932</c:v>
                </c:pt>
                <c:pt idx="3799">
                  <c:v>89857763</c:v>
                </c:pt>
                <c:pt idx="3800">
                  <c:v>89865427</c:v>
                </c:pt>
                <c:pt idx="3801">
                  <c:v>89876926</c:v>
                </c:pt>
                <c:pt idx="3802">
                  <c:v>89880760</c:v>
                </c:pt>
                <c:pt idx="3803">
                  <c:v>89907605</c:v>
                </c:pt>
                <c:pt idx="3804">
                  <c:v>89915277</c:v>
                </c:pt>
                <c:pt idx="3805">
                  <c:v>89926788</c:v>
                </c:pt>
                <c:pt idx="3806">
                  <c:v>89930626</c:v>
                </c:pt>
                <c:pt idx="3807">
                  <c:v>89934465</c:v>
                </c:pt>
                <c:pt idx="3808">
                  <c:v>89938305</c:v>
                </c:pt>
                <c:pt idx="3809">
                  <c:v>89949831</c:v>
                </c:pt>
                <c:pt idx="3810">
                  <c:v>89957519</c:v>
                </c:pt>
                <c:pt idx="3811">
                  <c:v>89961364</c:v>
                </c:pt>
                <c:pt idx="3812">
                  <c:v>89969056</c:v>
                </c:pt>
                <c:pt idx="3813">
                  <c:v>89976750</c:v>
                </c:pt>
                <c:pt idx="3814">
                  <c:v>89992142</c:v>
                </c:pt>
                <c:pt idx="3815">
                  <c:v>89995991</c:v>
                </c:pt>
                <c:pt idx="3816">
                  <c:v>89999842</c:v>
                </c:pt>
                <c:pt idx="3817">
                  <c:v>90003694</c:v>
                </c:pt>
                <c:pt idx="3818">
                  <c:v>90007547</c:v>
                </c:pt>
                <c:pt idx="3819">
                  <c:v>90015255</c:v>
                </c:pt>
                <c:pt idx="3820">
                  <c:v>90030675</c:v>
                </c:pt>
                <c:pt idx="3821">
                  <c:v>90034531</c:v>
                </c:pt>
                <c:pt idx="3822">
                  <c:v>90057673</c:v>
                </c:pt>
                <c:pt idx="3823">
                  <c:v>90061531</c:v>
                </c:pt>
                <c:pt idx="3824">
                  <c:v>90073108</c:v>
                </c:pt>
                <c:pt idx="3825">
                  <c:v>90080828</c:v>
                </c:pt>
                <c:pt idx="3826">
                  <c:v>90100133</c:v>
                </c:pt>
                <c:pt idx="3827">
                  <c:v>90103995</c:v>
                </c:pt>
                <c:pt idx="3828">
                  <c:v>90123310</c:v>
                </c:pt>
                <c:pt idx="3829">
                  <c:v>90127175</c:v>
                </c:pt>
                <c:pt idx="3830">
                  <c:v>90134909</c:v>
                </c:pt>
                <c:pt idx="3831">
                  <c:v>90142647</c:v>
                </c:pt>
                <c:pt idx="3832">
                  <c:v>90154257</c:v>
                </c:pt>
                <c:pt idx="3833">
                  <c:v>90161999</c:v>
                </c:pt>
                <c:pt idx="3834">
                  <c:v>90165871</c:v>
                </c:pt>
                <c:pt idx="3835">
                  <c:v>90169744</c:v>
                </c:pt>
                <c:pt idx="3836">
                  <c:v>90181366</c:v>
                </c:pt>
                <c:pt idx="3837">
                  <c:v>90189118</c:v>
                </c:pt>
                <c:pt idx="3838">
                  <c:v>90192995</c:v>
                </c:pt>
                <c:pt idx="3839">
                  <c:v>90196874</c:v>
                </c:pt>
                <c:pt idx="3840">
                  <c:v>90204634</c:v>
                </c:pt>
                <c:pt idx="3841">
                  <c:v>90208516</c:v>
                </c:pt>
                <c:pt idx="3842">
                  <c:v>90220165</c:v>
                </c:pt>
                <c:pt idx="3843">
                  <c:v>90224049</c:v>
                </c:pt>
                <c:pt idx="3844">
                  <c:v>90235704</c:v>
                </c:pt>
                <c:pt idx="3845">
                  <c:v>90243476</c:v>
                </c:pt>
                <c:pt idx="3846">
                  <c:v>90262916</c:v>
                </c:pt>
                <c:pt idx="3847">
                  <c:v>90278472</c:v>
                </c:pt>
                <c:pt idx="3848">
                  <c:v>90294032</c:v>
                </c:pt>
                <c:pt idx="3849">
                  <c:v>90305708</c:v>
                </c:pt>
                <c:pt idx="3850">
                  <c:v>90317387</c:v>
                </c:pt>
                <c:pt idx="3851">
                  <c:v>90329069</c:v>
                </c:pt>
                <c:pt idx="3852">
                  <c:v>90336859</c:v>
                </c:pt>
                <c:pt idx="3853">
                  <c:v>90340755</c:v>
                </c:pt>
                <c:pt idx="3854">
                  <c:v>90348549</c:v>
                </c:pt>
                <c:pt idx="3855">
                  <c:v>90360243</c:v>
                </c:pt>
                <c:pt idx="3856">
                  <c:v>90364142</c:v>
                </c:pt>
                <c:pt idx="3857">
                  <c:v>90371942</c:v>
                </c:pt>
                <c:pt idx="3858">
                  <c:v>90379744</c:v>
                </c:pt>
                <c:pt idx="3859">
                  <c:v>90399254</c:v>
                </c:pt>
                <c:pt idx="3860">
                  <c:v>90414870</c:v>
                </c:pt>
                <c:pt idx="3861">
                  <c:v>90418775</c:v>
                </c:pt>
                <c:pt idx="3862">
                  <c:v>90434399</c:v>
                </c:pt>
                <c:pt idx="3863">
                  <c:v>90438306</c:v>
                </c:pt>
                <c:pt idx="3864">
                  <c:v>90442214</c:v>
                </c:pt>
                <c:pt idx="3865">
                  <c:v>90446123</c:v>
                </c:pt>
                <c:pt idx="3866">
                  <c:v>90450033</c:v>
                </c:pt>
                <c:pt idx="3867">
                  <c:v>90461766</c:v>
                </c:pt>
                <c:pt idx="3868">
                  <c:v>90469590</c:v>
                </c:pt>
                <c:pt idx="3869">
                  <c:v>90477416</c:v>
                </c:pt>
                <c:pt idx="3870">
                  <c:v>90481331</c:v>
                </c:pt>
                <c:pt idx="3871">
                  <c:v>90485247</c:v>
                </c:pt>
                <c:pt idx="3872">
                  <c:v>90489164</c:v>
                </c:pt>
                <c:pt idx="3873">
                  <c:v>90493082</c:v>
                </c:pt>
                <c:pt idx="3874">
                  <c:v>90497001</c:v>
                </c:pt>
                <c:pt idx="3875">
                  <c:v>90512681</c:v>
                </c:pt>
                <c:pt idx="3876">
                  <c:v>90520523</c:v>
                </c:pt>
                <c:pt idx="3877">
                  <c:v>90524445</c:v>
                </c:pt>
                <c:pt idx="3878">
                  <c:v>90536214</c:v>
                </c:pt>
                <c:pt idx="3879">
                  <c:v>90551910</c:v>
                </c:pt>
                <c:pt idx="3880">
                  <c:v>90559760</c:v>
                </c:pt>
                <c:pt idx="3881">
                  <c:v>90571538</c:v>
                </c:pt>
                <c:pt idx="3882">
                  <c:v>90579392</c:v>
                </c:pt>
                <c:pt idx="3883">
                  <c:v>90583320</c:v>
                </c:pt>
                <c:pt idx="3884">
                  <c:v>90591178</c:v>
                </c:pt>
                <c:pt idx="3885">
                  <c:v>90606898</c:v>
                </c:pt>
                <c:pt idx="3886">
                  <c:v>90618691</c:v>
                </c:pt>
                <c:pt idx="3887">
                  <c:v>90630487</c:v>
                </c:pt>
                <c:pt idx="3888">
                  <c:v>90634420</c:v>
                </c:pt>
                <c:pt idx="3889">
                  <c:v>90638354</c:v>
                </c:pt>
                <c:pt idx="3890">
                  <c:v>90646224</c:v>
                </c:pt>
                <c:pt idx="3891">
                  <c:v>90654096</c:v>
                </c:pt>
                <c:pt idx="3892">
                  <c:v>90661972</c:v>
                </c:pt>
                <c:pt idx="3893">
                  <c:v>90673792</c:v>
                </c:pt>
                <c:pt idx="3894">
                  <c:v>90681674</c:v>
                </c:pt>
                <c:pt idx="3895">
                  <c:v>90689558</c:v>
                </c:pt>
                <c:pt idx="3896">
                  <c:v>90693501</c:v>
                </c:pt>
                <c:pt idx="3897">
                  <c:v>90701389</c:v>
                </c:pt>
                <c:pt idx="3898">
                  <c:v>90709279</c:v>
                </c:pt>
                <c:pt idx="3899">
                  <c:v>90725063</c:v>
                </c:pt>
                <c:pt idx="3900">
                  <c:v>90736907</c:v>
                </c:pt>
                <c:pt idx="3901">
                  <c:v>90756652</c:v>
                </c:pt>
                <c:pt idx="3902">
                  <c:v>90760602</c:v>
                </c:pt>
                <c:pt idx="3903">
                  <c:v>90776406</c:v>
                </c:pt>
                <c:pt idx="3904">
                  <c:v>90784310</c:v>
                </c:pt>
                <c:pt idx="3905">
                  <c:v>90788263</c:v>
                </c:pt>
                <c:pt idx="3906">
                  <c:v>90796171</c:v>
                </c:pt>
                <c:pt idx="3907">
                  <c:v>90804081</c:v>
                </c:pt>
                <c:pt idx="3908">
                  <c:v>90808037</c:v>
                </c:pt>
                <c:pt idx="3909">
                  <c:v>90815953</c:v>
                </c:pt>
                <c:pt idx="3910">
                  <c:v>90827830</c:v>
                </c:pt>
                <c:pt idx="3911">
                  <c:v>90831791</c:v>
                </c:pt>
                <c:pt idx="3912">
                  <c:v>90839715</c:v>
                </c:pt>
                <c:pt idx="3913">
                  <c:v>90847643</c:v>
                </c:pt>
                <c:pt idx="3914">
                  <c:v>90851608</c:v>
                </c:pt>
                <c:pt idx="3915">
                  <c:v>90859540</c:v>
                </c:pt>
                <c:pt idx="3916">
                  <c:v>90867474</c:v>
                </c:pt>
                <c:pt idx="3917">
                  <c:v>90875410</c:v>
                </c:pt>
                <c:pt idx="3918">
                  <c:v>90891286</c:v>
                </c:pt>
                <c:pt idx="3919">
                  <c:v>90903196</c:v>
                </c:pt>
                <c:pt idx="3920">
                  <c:v>90911138</c:v>
                </c:pt>
                <c:pt idx="3921">
                  <c:v>90919082</c:v>
                </c:pt>
                <c:pt idx="3922">
                  <c:v>90923055</c:v>
                </c:pt>
                <c:pt idx="3923">
                  <c:v>90927029</c:v>
                </c:pt>
                <c:pt idx="3924">
                  <c:v>90931004</c:v>
                </c:pt>
                <c:pt idx="3925">
                  <c:v>90938956</c:v>
                </c:pt>
                <c:pt idx="3926">
                  <c:v>90950887</c:v>
                </c:pt>
                <c:pt idx="3927">
                  <c:v>90954865</c:v>
                </c:pt>
                <c:pt idx="3928">
                  <c:v>90966802</c:v>
                </c:pt>
                <c:pt idx="3929">
                  <c:v>90982726</c:v>
                </c:pt>
                <c:pt idx="3930">
                  <c:v>90990690</c:v>
                </c:pt>
                <c:pt idx="3931">
                  <c:v>90994673</c:v>
                </c:pt>
                <c:pt idx="3932">
                  <c:v>90998657</c:v>
                </c:pt>
                <c:pt idx="3933">
                  <c:v>91002642</c:v>
                </c:pt>
                <c:pt idx="3934">
                  <c:v>91014600</c:v>
                </c:pt>
                <c:pt idx="3935">
                  <c:v>91018587</c:v>
                </c:pt>
                <c:pt idx="3936">
                  <c:v>91030551</c:v>
                </c:pt>
                <c:pt idx="3937">
                  <c:v>91034540</c:v>
                </c:pt>
                <c:pt idx="3938">
                  <c:v>91038530</c:v>
                </c:pt>
                <c:pt idx="3939">
                  <c:v>91046512</c:v>
                </c:pt>
                <c:pt idx="3940">
                  <c:v>91050504</c:v>
                </c:pt>
                <c:pt idx="3941">
                  <c:v>91062483</c:v>
                </c:pt>
                <c:pt idx="3942">
                  <c:v>91078459</c:v>
                </c:pt>
                <c:pt idx="3943">
                  <c:v>91082455</c:v>
                </c:pt>
                <c:pt idx="3944">
                  <c:v>91090449</c:v>
                </c:pt>
                <c:pt idx="3945">
                  <c:v>91094447</c:v>
                </c:pt>
                <c:pt idx="3946">
                  <c:v>91102445</c:v>
                </c:pt>
                <c:pt idx="3947">
                  <c:v>91106445</c:v>
                </c:pt>
                <c:pt idx="3948">
                  <c:v>91110446</c:v>
                </c:pt>
                <c:pt idx="3949">
                  <c:v>91118450</c:v>
                </c:pt>
                <c:pt idx="3950">
                  <c:v>91126456</c:v>
                </c:pt>
                <c:pt idx="3951">
                  <c:v>91130460</c:v>
                </c:pt>
                <c:pt idx="3952">
                  <c:v>91150485</c:v>
                </c:pt>
                <c:pt idx="3953">
                  <c:v>91162503</c:v>
                </c:pt>
                <c:pt idx="3954">
                  <c:v>91166510</c:v>
                </c:pt>
                <c:pt idx="3955">
                  <c:v>91182542</c:v>
                </c:pt>
                <c:pt idx="3956">
                  <c:v>91190560</c:v>
                </c:pt>
                <c:pt idx="3957">
                  <c:v>91198580</c:v>
                </c:pt>
                <c:pt idx="3958">
                  <c:v>91214624</c:v>
                </c:pt>
                <c:pt idx="3959">
                  <c:v>91226660</c:v>
                </c:pt>
                <c:pt idx="3960">
                  <c:v>91230673</c:v>
                </c:pt>
                <c:pt idx="3961">
                  <c:v>91246729</c:v>
                </c:pt>
                <c:pt idx="3962">
                  <c:v>91254759</c:v>
                </c:pt>
                <c:pt idx="3963">
                  <c:v>91258775</c:v>
                </c:pt>
                <c:pt idx="3964">
                  <c:v>91266811</c:v>
                </c:pt>
                <c:pt idx="3965">
                  <c:v>91278868</c:v>
                </c:pt>
                <c:pt idx="3966">
                  <c:v>91294948</c:v>
                </c:pt>
                <c:pt idx="3967">
                  <c:v>91298969</c:v>
                </c:pt>
                <c:pt idx="3968">
                  <c:v>91315057</c:v>
                </c:pt>
                <c:pt idx="3969">
                  <c:v>91319080</c:v>
                </c:pt>
                <c:pt idx="3970">
                  <c:v>91327128</c:v>
                </c:pt>
                <c:pt idx="3971">
                  <c:v>91331153</c:v>
                </c:pt>
                <c:pt idx="3972">
                  <c:v>91335179</c:v>
                </c:pt>
                <c:pt idx="3973">
                  <c:v>91343233</c:v>
                </c:pt>
                <c:pt idx="3974">
                  <c:v>91363373</c:v>
                </c:pt>
                <c:pt idx="3975">
                  <c:v>91371431</c:v>
                </c:pt>
                <c:pt idx="3976">
                  <c:v>91379491</c:v>
                </c:pt>
                <c:pt idx="3977">
                  <c:v>91383522</c:v>
                </c:pt>
                <c:pt idx="3978">
                  <c:v>91387554</c:v>
                </c:pt>
                <c:pt idx="3979">
                  <c:v>91399653</c:v>
                </c:pt>
                <c:pt idx="3980">
                  <c:v>91403687</c:v>
                </c:pt>
                <c:pt idx="3981">
                  <c:v>91407722</c:v>
                </c:pt>
                <c:pt idx="3982">
                  <c:v>91411759</c:v>
                </c:pt>
                <c:pt idx="3983">
                  <c:v>91419835</c:v>
                </c:pt>
                <c:pt idx="3984">
                  <c:v>91427915</c:v>
                </c:pt>
                <c:pt idx="3985">
                  <c:v>91435997</c:v>
                </c:pt>
                <c:pt idx="3986">
                  <c:v>91444081</c:v>
                </c:pt>
                <c:pt idx="3987">
                  <c:v>91448125</c:v>
                </c:pt>
                <c:pt idx="3988">
                  <c:v>91456217</c:v>
                </c:pt>
                <c:pt idx="3989">
                  <c:v>91464311</c:v>
                </c:pt>
                <c:pt idx="3990">
                  <c:v>91468359</c:v>
                </c:pt>
                <c:pt idx="3991">
                  <c:v>91480506</c:v>
                </c:pt>
                <c:pt idx="3992">
                  <c:v>91496706</c:v>
                </c:pt>
                <c:pt idx="3993">
                  <c:v>91504808</c:v>
                </c:pt>
                <c:pt idx="3994">
                  <c:v>91508860</c:v>
                </c:pt>
                <c:pt idx="3995">
                  <c:v>91525076</c:v>
                </c:pt>
                <c:pt idx="3996">
                  <c:v>91537244</c:v>
                </c:pt>
                <c:pt idx="3997">
                  <c:v>91549415</c:v>
                </c:pt>
                <c:pt idx="3998">
                  <c:v>91553473</c:v>
                </c:pt>
                <c:pt idx="3999">
                  <c:v>91561591</c:v>
                </c:pt>
                <c:pt idx="4000">
                  <c:v>91569711</c:v>
                </c:pt>
                <c:pt idx="4001">
                  <c:v>91573772</c:v>
                </c:pt>
                <c:pt idx="4002">
                  <c:v>91577834</c:v>
                </c:pt>
                <c:pt idx="4003">
                  <c:v>91581897</c:v>
                </c:pt>
                <c:pt idx="4004">
                  <c:v>91585961</c:v>
                </c:pt>
                <c:pt idx="4005">
                  <c:v>91590026</c:v>
                </c:pt>
                <c:pt idx="4006">
                  <c:v>91594092</c:v>
                </c:pt>
                <c:pt idx="4007">
                  <c:v>91598159</c:v>
                </c:pt>
                <c:pt idx="4008">
                  <c:v>91610363</c:v>
                </c:pt>
                <c:pt idx="4009">
                  <c:v>91618503</c:v>
                </c:pt>
                <c:pt idx="4010">
                  <c:v>91638858</c:v>
                </c:pt>
                <c:pt idx="4011">
                  <c:v>91647002</c:v>
                </c:pt>
                <c:pt idx="4012">
                  <c:v>91659221</c:v>
                </c:pt>
                <c:pt idx="4013">
                  <c:v>91667369</c:v>
                </c:pt>
                <c:pt idx="4014">
                  <c:v>91671444</c:v>
                </c:pt>
                <c:pt idx="4015">
                  <c:v>91679596</c:v>
                </c:pt>
                <c:pt idx="4016">
                  <c:v>91683673</c:v>
                </c:pt>
                <c:pt idx="4017">
                  <c:v>91691829</c:v>
                </c:pt>
                <c:pt idx="4018">
                  <c:v>91695908</c:v>
                </c:pt>
                <c:pt idx="4019">
                  <c:v>91699988</c:v>
                </c:pt>
                <c:pt idx="4020">
                  <c:v>91704069</c:v>
                </c:pt>
                <c:pt idx="4021">
                  <c:v>91724479</c:v>
                </c:pt>
                <c:pt idx="4022">
                  <c:v>91736728</c:v>
                </c:pt>
                <c:pt idx="4023">
                  <c:v>91740812</c:v>
                </c:pt>
                <c:pt idx="4024">
                  <c:v>91753070</c:v>
                </c:pt>
                <c:pt idx="4025">
                  <c:v>91769422</c:v>
                </c:pt>
                <c:pt idx="4026">
                  <c:v>91777600</c:v>
                </c:pt>
                <c:pt idx="4027">
                  <c:v>91781690</c:v>
                </c:pt>
                <c:pt idx="4028">
                  <c:v>91789872</c:v>
                </c:pt>
                <c:pt idx="4029">
                  <c:v>91793964</c:v>
                </c:pt>
                <c:pt idx="4030">
                  <c:v>91802152</c:v>
                </c:pt>
                <c:pt idx="4031">
                  <c:v>91814440</c:v>
                </c:pt>
                <c:pt idx="4032">
                  <c:v>91822634</c:v>
                </c:pt>
                <c:pt idx="4033">
                  <c:v>91826732</c:v>
                </c:pt>
                <c:pt idx="4034">
                  <c:v>91830832</c:v>
                </c:pt>
                <c:pt idx="4035">
                  <c:v>91839034</c:v>
                </c:pt>
                <c:pt idx="4036">
                  <c:v>91843136</c:v>
                </c:pt>
                <c:pt idx="4037">
                  <c:v>91859548</c:v>
                </c:pt>
                <c:pt idx="4038">
                  <c:v>91871860</c:v>
                </c:pt>
                <c:pt idx="4039">
                  <c:v>91875965</c:v>
                </c:pt>
                <c:pt idx="4040">
                  <c:v>91880071</c:v>
                </c:pt>
                <c:pt idx="4041">
                  <c:v>91884178</c:v>
                </c:pt>
                <c:pt idx="4042">
                  <c:v>91888286</c:v>
                </c:pt>
                <c:pt idx="4043">
                  <c:v>91896504</c:v>
                </c:pt>
                <c:pt idx="4044">
                  <c:v>91917054</c:v>
                </c:pt>
                <c:pt idx="4045">
                  <c:v>91921165</c:v>
                </c:pt>
                <c:pt idx="4046">
                  <c:v>91925277</c:v>
                </c:pt>
                <c:pt idx="4047">
                  <c:v>91937616</c:v>
                </c:pt>
                <c:pt idx="4048">
                  <c:v>91945844</c:v>
                </c:pt>
                <c:pt idx="4049">
                  <c:v>91954074</c:v>
                </c:pt>
                <c:pt idx="4050">
                  <c:v>91958190</c:v>
                </c:pt>
                <c:pt idx="4051">
                  <c:v>91970544</c:v>
                </c:pt>
                <c:pt idx="4052">
                  <c:v>91974663</c:v>
                </c:pt>
                <c:pt idx="4053">
                  <c:v>91982903</c:v>
                </c:pt>
                <c:pt idx="4054">
                  <c:v>91991145</c:v>
                </c:pt>
                <c:pt idx="4055">
                  <c:v>92007633</c:v>
                </c:pt>
                <c:pt idx="4056">
                  <c:v>92011759</c:v>
                </c:pt>
                <c:pt idx="4057">
                  <c:v>92024143</c:v>
                </c:pt>
                <c:pt idx="4058">
                  <c:v>92036530</c:v>
                </c:pt>
                <c:pt idx="4059">
                  <c:v>92040660</c:v>
                </c:pt>
                <c:pt idx="4060">
                  <c:v>92053056</c:v>
                </c:pt>
                <c:pt idx="4061">
                  <c:v>92057189</c:v>
                </c:pt>
                <c:pt idx="4062">
                  <c:v>92061324</c:v>
                </c:pt>
                <c:pt idx="4063">
                  <c:v>92069598</c:v>
                </c:pt>
                <c:pt idx="4064">
                  <c:v>92073736</c:v>
                </c:pt>
                <c:pt idx="4065">
                  <c:v>92077878</c:v>
                </c:pt>
                <c:pt idx="4066">
                  <c:v>92086166</c:v>
                </c:pt>
                <c:pt idx="4067">
                  <c:v>92090311</c:v>
                </c:pt>
                <c:pt idx="4068">
                  <c:v>92094457</c:v>
                </c:pt>
                <c:pt idx="4069">
                  <c:v>92102751</c:v>
                </c:pt>
                <c:pt idx="4070">
                  <c:v>92115195</c:v>
                </c:pt>
                <c:pt idx="4071">
                  <c:v>92119344</c:v>
                </c:pt>
                <c:pt idx="4072">
                  <c:v>92123495</c:v>
                </c:pt>
                <c:pt idx="4073">
                  <c:v>92135951</c:v>
                </c:pt>
                <c:pt idx="4074">
                  <c:v>92140105</c:v>
                </c:pt>
                <c:pt idx="4075">
                  <c:v>92152573</c:v>
                </c:pt>
                <c:pt idx="4076">
                  <c:v>92160891</c:v>
                </c:pt>
                <c:pt idx="4077">
                  <c:v>92165053</c:v>
                </c:pt>
                <c:pt idx="4078">
                  <c:v>92177542</c:v>
                </c:pt>
                <c:pt idx="4079">
                  <c:v>92185870</c:v>
                </c:pt>
                <c:pt idx="4080">
                  <c:v>92194202</c:v>
                </c:pt>
                <c:pt idx="4081">
                  <c:v>92202536</c:v>
                </c:pt>
                <c:pt idx="4082">
                  <c:v>92210872</c:v>
                </c:pt>
                <c:pt idx="4083">
                  <c:v>92219210</c:v>
                </c:pt>
                <c:pt idx="4084">
                  <c:v>92223380</c:v>
                </c:pt>
                <c:pt idx="4085">
                  <c:v>92227551</c:v>
                </c:pt>
                <c:pt idx="4086">
                  <c:v>92231726</c:v>
                </c:pt>
                <c:pt idx="4087">
                  <c:v>92240078</c:v>
                </c:pt>
                <c:pt idx="4088">
                  <c:v>92248432</c:v>
                </c:pt>
                <c:pt idx="4089">
                  <c:v>92256788</c:v>
                </c:pt>
                <c:pt idx="4090">
                  <c:v>92260967</c:v>
                </c:pt>
                <c:pt idx="4091">
                  <c:v>92269327</c:v>
                </c:pt>
                <c:pt idx="4092">
                  <c:v>92273508</c:v>
                </c:pt>
                <c:pt idx="4093">
                  <c:v>92281874</c:v>
                </c:pt>
                <c:pt idx="4094">
                  <c:v>92290242</c:v>
                </c:pt>
                <c:pt idx="4095">
                  <c:v>92294427</c:v>
                </c:pt>
                <c:pt idx="4096">
                  <c:v>92302799</c:v>
                </c:pt>
                <c:pt idx="4097">
                  <c:v>92311173</c:v>
                </c:pt>
                <c:pt idx="4098">
                  <c:v>92319551</c:v>
                </c:pt>
                <c:pt idx="4099">
                  <c:v>92323741</c:v>
                </c:pt>
                <c:pt idx="4100">
                  <c:v>92327932</c:v>
                </c:pt>
                <c:pt idx="4101">
                  <c:v>92340508</c:v>
                </c:pt>
                <c:pt idx="4102">
                  <c:v>92348894</c:v>
                </c:pt>
                <c:pt idx="4103">
                  <c:v>92353089</c:v>
                </c:pt>
                <c:pt idx="4104">
                  <c:v>92357285</c:v>
                </c:pt>
                <c:pt idx="4105">
                  <c:v>92361482</c:v>
                </c:pt>
                <c:pt idx="4106">
                  <c:v>92369878</c:v>
                </c:pt>
                <c:pt idx="4107">
                  <c:v>92382475</c:v>
                </c:pt>
                <c:pt idx="4108">
                  <c:v>92395075</c:v>
                </c:pt>
                <c:pt idx="4109">
                  <c:v>92399276</c:v>
                </c:pt>
                <c:pt idx="4110">
                  <c:v>92411882</c:v>
                </c:pt>
                <c:pt idx="4111">
                  <c:v>92420288</c:v>
                </c:pt>
                <c:pt idx="4112">
                  <c:v>92428696</c:v>
                </c:pt>
                <c:pt idx="4113">
                  <c:v>92432902</c:v>
                </c:pt>
                <c:pt idx="4114">
                  <c:v>92445523</c:v>
                </c:pt>
                <c:pt idx="4115">
                  <c:v>92449731</c:v>
                </c:pt>
                <c:pt idx="4116">
                  <c:v>92453941</c:v>
                </c:pt>
                <c:pt idx="4117">
                  <c:v>92458153</c:v>
                </c:pt>
                <c:pt idx="4118">
                  <c:v>92466579</c:v>
                </c:pt>
                <c:pt idx="4119">
                  <c:v>92475007</c:v>
                </c:pt>
                <c:pt idx="4120">
                  <c:v>92483437</c:v>
                </c:pt>
                <c:pt idx="4121">
                  <c:v>92491873</c:v>
                </c:pt>
                <c:pt idx="4122">
                  <c:v>92500311</c:v>
                </c:pt>
                <c:pt idx="4123">
                  <c:v>92517191</c:v>
                </c:pt>
                <c:pt idx="4124">
                  <c:v>92529863</c:v>
                </c:pt>
                <c:pt idx="4125">
                  <c:v>92534089</c:v>
                </c:pt>
                <c:pt idx="4126">
                  <c:v>92546770</c:v>
                </c:pt>
                <c:pt idx="4127">
                  <c:v>92550998</c:v>
                </c:pt>
                <c:pt idx="4128">
                  <c:v>92555227</c:v>
                </c:pt>
                <c:pt idx="4129">
                  <c:v>92567917</c:v>
                </c:pt>
                <c:pt idx="4130">
                  <c:v>92584841</c:v>
                </c:pt>
                <c:pt idx="4131">
                  <c:v>92589073</c:v>
                </c:pt>
                <c:pt idx="4132">
                  <c:v>92593308</c:v>
                </c:pt>
                <c:pt idx="4133">
                  <c:v>92597545</c:v>
                </c:pt>
                <c:pt idx="4134">
                  <c:v>92610262</c:v>
                </c:pt>
                <c:pt idx="4135">
                  <c:v>92614502</c:v>
                </c:pt>
                <c:pt idx="4136">
                  <c:v>92622986</c:v>
                </c:pt>
                <c:pt idx="4137">
                  <c:v>92635715</c:v>
                </c:pt>
                <c:pt idx="4138">
                  <c:v>92639959</c:v>
                </c:pt>
                <c:pt idx="4139">
                  <c:v>92652694</c:v>
                </c:pt>
                <c:pt idx="4140">
                  <c:v>92656940</c:v>
                </c:pt>
                <c:pt idx="4141">
                  <c:v>92661187</c:v>
                </c:pt>
                <c:pt idx="4142">
                  <c:v>92669685</c:v>
                </c:pt>
                <c:pt idx="4143">
                  <c:v>92673935</c:v>
                </c:pt>
                <c:pt idx="4144">
                  <c:v>92678188</c:v>
                </c:pt>
                <c:pt idx="4145">
                  <c:v>92699458</c:v>
                </c:pt>
                <c:pt idx="4146">
                  <c:v>92707968</c:v>
                </c:pt>
                <c:pt idx="4147">
                  <c:v>92716480</c:v>
                </c:pt>
                <c:pt idx="4148">
                  <c:v>92724994</c:v>
                </c:pt>
                <c:pt idx="4149">
                  <c:v>92733516</c:v>
                </c:pt>
                <c:pt idx="4150">
                  <c:v>92742040</c:v>
                </c:pt>
                <c:pt idx="4151">
                  <c:v>92746303</c:v>
                </c:pt>
                <c:pt idx="4152">
                  <c:v>92759095</c:v>
                </c:pt>
                <c:pt idx="4153">
                  <c:v>92763360</c:v>
                </c:pt>
                <c:pt idx="4154">
                  <c:v>92771892</c:v>
                </c:pt>
                <c:pt idx="4155">
                  <c:v>92780426</c:v>
                </c:pt>
                <c:pt idx="4156">
                  <c:v>92784694</c:v>
                </c:pt>
                <c:pt idx="4157">
                  <c:v>92788963</c:v>
                </c:pt>
                <c:pt idx="4158">
                  <c:v>92797503</c:v>
                </c:pt>
                <c:pt idx="4159">
                  <c:v>92801774</c:v>
                </c:pt>
                <c:pt idx="4160">
                  <c:v>92806046</c:v>
                </c:pt>
                <c:pt idx="4161">
                  <c:v>92810319</c:v>
                </c:pt>
                <c:pt idx="4162">
                  <c:v>92818869</c:v>
                </c:pt>
                <c:pt idx="4163">
                  <c:v>92823145</c:v>
                </c:pt>
                <c:pt idx="4164">
                  <c:v>92827422</c:v>
                </c:pt>
                <c:pt idx="4165">
                  <c:v>92831700</c:v>
                </c:pt>
                <c:pt idx="4166">
                  <c:v>92840258</c:v>
                </c:pt>
                <c:pt idx="4167">
                  <c:v>92844539</c:v>
                </c:pt>
                <c:pt idx="4168">
                  <c:v>92848821</c:v>
                </c:pt>
                <c:pt idx="4169">
                  <c:v>92857387</c:v>
                </c:pt>
                <c:pt idx="4170">
                  <c:v>92883091</c:v>
                </c:pt>
                <c:pt idx="4171">
                  <c:v>92887376</c:v>
                </c:pt>
                <c:pt idx="4172">
                  <c:v>92891662</c:v>
                </c:pt>
                <c:pt idx="4173">
                  <c:v>92895950</c:v>
                </c:pt>
                <c:pt idx="4174">
                  <c:v>92900239</c:v>
                </c:pt>
                <c:pt idx="4175">
                  <c:v>92908819</c:v>
                </c:pt>
                <c:pt idx="4176">
                  <c:v>92913111</c:v>
                </c:pt>
                <c:pt idx="4177">
                  <c:v>92934576</c:v>
                </c:pt>
                <c:pt idx="4178">
                  <c:v>92938871</c:v>
                </c:pt>
                <c:pt idx="4179">
                  <c:v>92947465</c:v>
                </c:pt>
                <c:pt idx="4180">
                  <c:v>92956061</c:v>
                </c:pt>
                <c:pt idx="4181">
                  <c:v>92964659</c:v>
                </c:pt>
                <c:pt idx="4182">
                  <c:v>92973259</c:v>
                </c:pt>
                <c:pt idx="4183">
                  <c:v>92977560</c:v>
                </c:pt>
                <c:pt idx="4184">
                  <c:v>92981862</c:v>
                </c:pt>
                <c:pt idx="4185">
                  <c:v>92990468</c:v>
                </c:pt>
                <c:pt idx="4186">
                  <c:v>93016292</c:v>
                </c:pt>
                <c:pt idx="4187">
                  <c:v>93029207</c:v>
                </c:pt>
                <c:pt idx="4188">
                  <c:v>93033514</c:v>
                </c:pt>
                <c:pt idx="4189">
                  <c:v>93037822</c:v>
                </c:pt>
                <c:pt idx="4190">
                  <c:v>93042131</c:v>
                </c:pt>
                <c:pt idx="4191">
                  <c:v>93046444</c:v>
                </c:pt>
                <c:pt idx="4192">
                  <c:v>93055072</c:v>
                </c:pt>
                <c:pt idx="4193">
                  <c:v>93063702</c:v>
                </c:pt>
                <c:pt idx="4194">
                  <c:v>93072334</c:v>
                </c:pt>
                <c:pt idx="4195">
                  <c:v>93085285</c:v>
                </c:pt>
                <c:pt idx="4196">
                  <c:v>93089603</c:v>
                </c:pt>
                <c:pt idx="4197">
                  <c:v>93093922</c:v>
                </c:pt>
                <c:pt idx="4198">
                  <c:v>93098242</c:v>
                </c:pt>
                <c:pt idx="4199">
                  <c:v>93111205</c:v>
                </c:pt>
                <c:pt idx="4200">
                  <c:v>93115527</c:v>
                </c:pt>
                <c:pt idx="4201">
                  <c:v>93119850</c:v>
                </c:pt>
                <c:pt idx="4202">
                  <c:v>93124174</c:v>
                </c:pt>
                <c:pt idx="4203">
                  <c:v>93128499</c:v>
                </c:pt>
                <c:pt idx="4204">
                  <c:v>93137153</c:v>
                </c:pt>
                <c:pt idx="4205">
                  <c:v>93150137</c:v>
                </c:pt>
                <c:pt idx="4206">
                  <c:v>93158797</c:v>
                </c:pt>
                <c:pt idx="4207">
                  <c:v>93171793</c:v>
                </c:pt>
                <c:pt idx="4208">
                  <c:v>93184792</c:v>
                </c:pt>
                <c:pt idx="4209">
                  <c:v>93189126</c:v>
                </c:pt>
                <c:pt idx="4210">
                  <c:v>93197796</c:v>
                </c:pt>
                <c:pt idx="4211">
                  <c:v>93202132</c:v>
                </c:pt>
                <c:pt idx="4212">
                  <c:v>93206470</c:v>
                </c:pt>
                <c:pt idx="4213">
                  <c:v>93215152</c:v>
                </c:pt>
                <c:pt idx="4214">
                  <c:v>93223842</c:v>
                </c:pt>
                <c:pt idx="4215">
                  <c:v>93228188</c:v>
                </c:pt>
                <c:pt idx="4216">
                  <c:v>93236882</c:v>
                </c:pt>
                <c:pt idx="4217">
                  <c:v>93254274</c:v>
                </c:pt>
                <c:pt idx="4218">
                  <c:v>93258623</c:v>
                </c:pt>
                <c:pt idx="4219">
                  <c:v>93262974</c:v>
                </c:pt>
                <c:pt idx="4220">
                  <c:v>93267326</c:v>
                </c:pt>
                <c:pt idx="4221">
                  <c:v>93276032</c:v>
                </c:pt>
                <c:pt idx="4222">
                  <c:v>93284740</c:v>
                </c:pt>
                <c:pt idx="4223">
                  <c:v>93297805</c:v>
                </c:pt>
                <c:pt idx="4224">
                  <c:v>93306519</c:v>
                </c:pt>
                <c:pt idx="4225">
                  <c:v>93310878</c:v>
                </c:pt>
                <c:pt idx="4226">
                  <c:v>93319598</c:v>
                </c:pt>
                <c:pt idx="4227">
                  <c:v>93323960</c:v>
                </c:pt>
                <c:pt idx="4228">
                  <c:v>93328324</c:v>
                </c:pt>
                <c:pt idx="4229">
                  <c:v>93332689</c:v>
                </c:pt>
                <c:pt idx="4230">
                  <c:v>93345796</c:v>
                </c:pt>
                <c:pt idx="4231">
                  <c:v>93350169</c:v>
                </c:pt>
                <c:pt idx="4232">
                  <c:v>93358917</c:v>
                </c:pt>
                <c:pt idx="4233">
                  <c:v>93363293</c:v>
                </c:pt>
                <c:pt idx="4234">
                  <c:v>93367670</c:v>
                </c:pt>
                <c:pt idx="4235">
                  <c:v>93380804</c:v>
                </c:pt>
                <c:pt idx="4236">
                  <c:v>93393941</c:v>
                </c:pt>
                <c:pt idx="4237">
                  <c:v>93402701</c:v>
                </c:pt>
                <c:pt idx="4238">
                  <c:v>93407082</c:v>
                </c:pt>
                <c:pt idx="4239">
                  <c:v>93415850</c:v>
                </c:pt>
                <c:pt idx="4240">
                  <c:v>93429008</c:v>
                </c:pt>
                <c:pt idx="4241">
                  <c:v>93433395</c:v>
                </c:pt>
                <c:pt idx="4242">
                  <c:v>93442173</c:v>
                </c:pt>
                <c:pt idx="4243">
                  <c:v>93455343</c:v>
                </c:pt>
                <c:pt idx="4244">
                  <c:v>93459734</c:v>
                </c:pt>
                <c:pt idx="4245">
                  <c:v>93464126</c:v>
                </c:pt>
                <c:pt idx="4246">
                  <c:v>93468519</c:v>
                </c:pt>
                <c:pt idx="4247">
                  <c:v>93472913</c:v>
                </c:pt>
                <c:pt idx="4248">
                  <c:v>93481703</c:v>
                </c:pt>
                <c:pt idx="4249">
                  <c:v>93486099</c:v>
                </c:pt>
                <c:pt idx="4250">
                  <c:v>93490496</c:v>
                </c:pt>
                <c:pt idx="4251">
                  <c:v>93499292</c:v>
                </c:pt>
                <c:pt idx="4252">
                  <c:v>93503691</c:v>
                </c:pt>
                <c:pt idx="4253">
                  <c:v>93508091</c:v>
                </c:pt>
                <c:pt idx="4254">
                  <c:v>93516893</c:v>
                </c:pt>
                <c:pt idx="4255">
                  <c:v>93521295</c:v>
                </c:pt>
                <c:pt idx="4256">
                  <c:v>93530105</c:v>
                </c:pt>
                <c:pt idx="4257">
                  <c:v>93534511</c:v>
                </c:pt>
                <c:pt idx="4258">
                  <c:v>93543325</c:v>
                </c:pt>
                <c:pt idx="4259">
                  <c:v>93556555</c:v>
                </c:pt>
                <c:pt idx="4260">
                  <c:v>93574199</c:v>
                </c:pt>
                <c:pt idx="4261">
                  <c:v>93578611</c:v>
                </c:pt>
                <c:pt idx="4262">
                  <c:v>93583024</c:v>
                </c:pt>
                <c:pt idx="4263">
                  <c:v>93587439</c:v>
                </c:pt>
                <c:pt idx="4264">
                  <c:v>93591858</c:v>
                </c:pt>
                <c:pt idx="4265">
                  <c:v>93605124</c:v>
                </c:pt>
                <c:pt idx="4266">
                  <c:v>93613970</c:v>
                </c:pt>
                <c:pt idx="4267">
                  <c:v>93618394</c:v>
                </c:pt>
                <c:pt idx="4268">
                  <c:v>93622819</c:v>
                </c:pt>
                <c:pt idx="4269">
                  <c:v>93636097</c:v>
                </c:pt>
                <c:pt idx="4270">
                  <c:v>93644951</c:v>
                </c:pt>
                <c:pt idx="4271">
                  <c:v>93653807</c:v>
                </c:pt>
                <c:pt idx="4272">
                  <c:v>93658237</c:v>
                </c:pt>
                <c:pt idx="4273">
                  <c:v>93662668</c:v>
                </c:pt>
                <c:pt idx="4274">
                  <c:v>93671532</c:v>
                </c:pt>
                <c:pt idx="4275">
                  <c:v>93675966</c:v>
                </c:pt>
                <c:pt idx="4276">
                  <c:v>93680401</c:v>
                </c:pt>
                <c:pt idx="4277">
                  <c:v>93689273</c:v>
                </c:pt>
                <c:pt idx="4278">
                  <c:v>93693710</c:v>
                </c:pt>
                <c:pt idx="4279">
                  <c:v>93702586</c:v>
                </c:pt>
                <c:pt idx="4280">
                  <c:v>93724786</c:v>
                </c:pt>
                <c:pt idx="4281">
                  <c:v>93733670</c:v>
                </c:pt>
                <c:pt idx="4282">
                  <c:v>93738113</c:v>
                </c:pt>
                <c:pt idx="4283">
                  <c:v>93747001</c:v>
                </c:pt>
                <c:pt idx="4284">
                  <c:v>93751448</c:v>
                </c:pt>
                <c:pt idx="4285">
                  <c:v>93755896</c:v>
                </c:pt>
                <c:pt idx="4286">
                  <c:v>93760345</c:v>
                </c:pt>
                <c:pt idx="4287">
                  <c:v>93764795</c:v>
                </c:pt>
                <c:pt idx="4288">
                  <c:v>93769247</c:v>
                </c:pt>
                <c:pt idx="4289">
                  <c:v>93773701</c:v>
                </c:pt>
                <c:pt idx="4290">
                  <c:v>93778157</c:v>
                </c:pt>
                <c:pt idx="4291">
                  <c:v>93787075</c:v>
                </c:pt>
                <c:pt idx="4292">
                  <c:v>93791535</c:v>
                </c:pt>
                <c:pt idx="4293">
                  <c:v>93795996</c:v>
                </c:pt>
                <c:pt idx="4294">
                  <c:v>93800459</c:v>
                </c:pt>
                <c:pt idx="4295">
                  <c:v>93804923</c:v>
                </c:pt>
                <c:pt idx="4296">
                  <c:v>93813853</c:v>
                </c:pt>
                <c:pt idx="4297">
                  <c:v>93822785</c:v>
                </c:pt>
                <c:pt idx="4298">
                  <c:v>93831721</c:v>
                </c:pt>
                <c:pt idx="4299">
                  <c:v>93836190</c:v>
                </c:pt>
                <c:pt idx="4300">
                  <c:v>93840660</c:v>
                </c:pt>
                <c:pt idx="4301">
                  <c:v>93849602</c:v>
                </c:pt>
                <c:pt idx="4302">
                  <c:v>93854074</c:v>
                </c:pt>
                <c:pt idx="4303">
                  <c:v>93876449</c:v>
                </c:pt>
                <c:pt idx="4304">
                  <c:v>93880925</c:v>
                </c:pt>
                <c:pt idx="4305">
                  <c:v>93885403</c:v>
                </c:pt>
                <c:pt idx="4306">
                  <c:v>93898840</c:v>
                </c:pt>
                <c:pt idx="4307">
                  <c:v>93903320</c:v>
                </c:pt>
                <c:pt idx="4308">
                  <c:v>93912282</c:v>
                </c:pt>
                <c:pt idx="4309">
                  <c:v>93921246</c:v>
                </c:pt>
                <c:pt idx="4310">
                  <c:v>93925733</c:v>
                </c:pt>
                <c:pt idx="4311">
                  <c:v>93930223</c:v>
                </c:pt>
                <c:pt idx="4312">
                  <c:v>93934716</c:v>
                </c:pt>
                <c:pt idx="4313">
                  <c:v>93939213</c:v>
                </c:pt>
                <c:pt idx="4314">
                  <c:v>93943711</c:v>
                </c:pt>
                <c:pt idx="4315">
                  <c:v>93948210</c:v>
                </c:pt>
                <c:pt idx="4316">
                  <c:v>93952714</c:v>
                </c:pt>
                <c:pt idx="4317">
                  <c:v>93966229</c:v>
                </c:pt>
                <c:pt idx="4318">
                  <c:v>93970737</c:v>
                </c:pt>
                <c:pt idx="4319">
                  <c:v>93984264</c:v>
                </c:pt>
                <c:pt idx="4320">
                  <c:v>93988774</c:v>
                </c:pt>
                <c:pt idx="4321">
                  <c:v>93993285</c:v>
                </c:pt>
                <c:pt idx="4322">
                  <c:v>94002309</c:v>
                </c:pt>
                <c:pt idx="4323">
                  <c:v>94006822</c:v>
                </c:pt>
                <c:pt idx="4324">
                  <c:v>94015850</c:v>
                </c:pt>
                <c:pt idx="4325">
                  <c:v>94020366</c:v>
                </c:pt>
                <c:pt idx="4326">
                  <c:v>94029402</c:v>
                </c:pt>
                <c:pt idx="4327">
                  <c:v>94038440</c:v>
                </c:pt>
                <c:pt idx="4328">
                  <c:v>94042960</c:v>
                </c:pt>
                <c:pt idx="4329">
                  <c:v>94047481</c:v>
                </c:pt>
                <c:pt idx="4330">
                  <c:v>94052003</c:v>
                </c:pt>
                <c:pt idx="4331">
                  <c:v>94056527</c:v>
                </c:pt>
                <c:pt idx="4332">
                  <c:v>94065581</c:v>
                </c:pt>
                <c:pt idx="4333">
                  <c:v>94070109</c:v>
                </c:pt>
                <c:pt idx="4334">
                  <c:v>94074638</c:v>
                </c:pt>
                <c:pt idx="4335">
                  <c:v>94083698</c:v>
                </c:pt>
                <c:pt idx="4336">
                  <c:v>94088229</c:v>
                </c:pt>
                <c:pt idx="4337">
                  <c:v>94092762</c:v>
                </c:pt>
                <c:pt idx="4338">
                  <c:v>94097296</c:v>
                </c:pt>
                <c:pt idx="4339">
                  <c:v>94106368</c:v>
                </c:pt>
                <c:pt idx="4340">
                  <c:v>94110905</c:v>
                </c:pt>
                <c:pt idx="4341">
                  <c:v>94129057</c:v>
                </c:pt>
                <c:pt idx="4342">
                  <c:v>94138135</c:v>
                </c:pt>
                <c:pt idx="4343">
                  <c:v>94142678</c:v>
                </c:pt>
                <c:pt idx="4344">
                  <c:v>94147223</c:v>
                </c:pt>
                <c:pt idx="4345">
                  <c:v>94156315</c:v>
                </c:pt>
                <c:pt idx="4346">
                  <c:v>94160864</c:v>
                </c:pt>
                <c:pt idx="4347">
                  <c:v>94165415</c:v>
                </c:pt>
                <c:pt idx="4348">
                  <c:v>94169968</c:v>
                </c:pt>
                <c:pt idx="4349">
                  <c:v>94174524</c:v>
                </c:pt>
                <c:pt idx="4350">
                  <c:v>94179082</c:v>
                </c:pt>
                <c:pt idx="4351">
                  <c:v>94183641</c:v>
                </c:pt>
                <c:pt idx="4352">
                  <c:v>94197321</c:v>
                </c:pt>
                <c:pt idx="4353">
                  <c:v>94206447</c:v>
                </c:pt>
                <c:pt idx="4354">
                  <c:v>94215575</c:v>
                </c:pt>
                <c:pt idx="4355">
                  <c:v>94220140</c:v>
                </c:pt>
                <c:pt idx="4356">
                  <c:v>94229276</c:v>
                </c:pt>
                <c:pt idx="4357">
                  <c:v>94238414</c:v>
                </c:pt>
                <c:pt idx="4358">
                  <c:v>94242985</c:v>
                </c:pt>
                <c:pt idx="4359">
                  <c:v>94252129</c:v>
                </c:pt>
                <c:pt idx="4360">
                  <c:v>94256702</c:v>
                </c:pt>
                <c:pt idx="4361">
                  <c:v>94261277</c:v>
                </c:pt>
                <c:pt idx="4362">
                  <c:v>94265853</c:v>
                </c:pt>
                <c:pt idx="4363">
                  <c:v>94279587</c:v>
                </c:pt>
                <c:pt idx="4364">
                  <c:v>94284166</c:v>
                </c:pt>
                <c:pt idx="4365">
                  <c:v>94288746</c:v>
                </c:pt>
                <c:pt idx="4366">
                  <c:v>94297908</c:v>
                </c:pt>
                <c:pt idx="4367">
                  <c:v>94307072</c:v>
                </c:pt>
                <c:pt idx="4368">
                  <c:v>94320821</c:v>
                </c:pt>
                <c:pt idx="4369">
                  <c:v>94325406</c:v>
                </c:pt>
                <c:pt idx="4370">
                  <c:v>94329992</c:v>
                </c:pt>
                <c:pt idx="4371">
                  <c:v>94343753</c:v>
                </c:pt>
                <c:pt idx="4372">
                  <c:v>94357517</c:v>
                </c:pt>
                <c:pt idx="4373">
                  <c:v>94362106</c:v>
                </c:pt>
                <c:pt idx="4374">
                  <c:v>94375879</c:v>
                </c:pt>
                <c:pt idx="4375">
                  <c:v>94385067</c:v>
                </c:pt>
                <c:pt idx="4376">
                  <c:v>94394257</c:v>
                </c:pt>
                <c:pt idx="4377">
                  <c:v>94403449</c:v>
                </c:pt>
                <c:pt idx="4378">
                  <c:v>94408047</c:v>
                </c:pt>
                <c:pt idx="4379">
                  <c:v>94412646</c:v>
                </c:pt>
                <c:pt idx="4380">
                  <c:v>94431046</c:v>
                </c:pt>
                <c:pt idx="4381">
                  <c:v>94435647</c:v>
                </c:pt>
                <c:pt idx="4382">
                  <c:v>94449453</c:v>
                </c:pt>
                <c:pt idx="4383">
                  <c:v>94454056</c:v>
                </c:pt>
                <c:pt idx="4384">
                  <c:v>94458660</c:v>
                </c:pt>
                <c:pt idx="4385">
                  <c:v>94463266</c:v>
                </c:pt>
                <c:pt idx="4386">
                  <c:v>94467873</c:v>
                </c:pt>
                <c:pt idx="4387">
                  <c:v>94477091</c:v>
                </c:pt>
                <c:pt idx="4388">
                  <c:v>94486315</c:v>
                </c:pt>
                <c:pt idx="4389">
                  <c:v>94495541</c:v>
                </c:pt>
                <c:pt idx="4390">
                  <c:v>94504771</c:v>
                </c:pt>
                <c:pt idx="4391">
                  <c:v>94509387</c:v>
                </c:pt>
                <c:pt idx="4392">
                  <c:v>94518625</c:v>
                </c:pt>
                <c:pt idx="4393">
                  <c:v>94523245</c:v>
                </c:pt>
                <c:pt idx="4394">
                  <c:v>94527869</c:v>
                </c:pt>
                <c:pt idx="4395">
                  <c:v>94532494</c:v>
                </c:pt>
                <c:pt idx="4396">
                  <c:v>94537122</c:v>
                </c:pt>
                <c:pt idx="4397">
                  <c:v>94541753</c:v>
                </c:pt>
                <c:pt idx="4398">
                  <c:v>94551017</c:v>
                </c:pt>
                <c:pt idx="4399">
                  <c:v>94560285</c:v>
                </c:pt>
                <c:pt idx="4400">
                  <c:v>94569555</c:v>
                </c:pt>
                <c:pt idx="4401">
                  <c:v>94574191</c:v>
                </c:pt>
                <c:pt idx="4402">
                  <c:v>94578829</c:v>
                </c:pt>
                <c:pt idx="4403">
                  <c:v>94583468</c:v>
                </c:pt>
                <c:pt idx="4404">
                  <c:v>94588108</c:v>
                </c:pt>
                <c:pt idx="4405">
                  <c:v>94592749</c:v>
                </c:pt>
                <c:pt idx="4406">
                  <c:v>94597391</c:v>
                </c:pt>
                <c:pt idx="4407">
                  <c:v>94611326</c:v>
                </c:pt>
                <c:pt idx="4408">
                  <c:v>94615973</c:v>
                </c:pt>
                <c:pt idx="4409">
                  <c:v>94625269</c:v>
                </c:pt>
                <c:pt idx="4410">
                  <c:v>94629919</c:v>
                </c:pt>
                <c:pt idx="4411">
                  <c:v>94634571</c:v>
                </c:pt>
                <c:pt idx="4412">
                  <c:v>94639224</c:v>
                </c:pt>
                <c:pt idx="4413">
                  <c:v>94648532</c:v>
                </c:pt>
                <c:pt idx="4414">
                  <c:v>94657844</c:v>
                </c:pt>
                <c:pt idx="4415">
                  <c:v>94667158</c:v>
                </c:pt>
                <c:pt idx="4416">
                  <c:v>94671816</c:v>
                </c:pt>
                <c:pt idx="4417">
                  <c:v>94685793</c:v>
                </c:pt>
                <c:pt idx="4418">
                  <c:v>94695113</c:v>
                </c:pt>
                <c:pt idx="4419">
                  <c:v>94699774</c:v>
                </c:pt>
                <c:pt idx="4420">
                  <c:v>94704436</c:v>
                </c:pt>
                <c:pt idx="4421">
                  <c:v>94718425</c:v>
                </c:pt>
                <c:pt idx="4422">
                  <c:v>94723090</c:v>
                </c:pt>
                <c:pt idx="4423">
                  <c:v>94727756</c:v>
                </c:pt>
                <c:pt idx="4424">
                  <c:v>94732423</c:v>
                </c:pt>
                <c:pt idx="4425">
                  <c:v>94741759</c:v>
                </c:pt>
                <c:pt idx="4426">
                  <c:v>94755775</c:v>
                </c:pt>
                <c:pt idx="4427">
                  <c:v>94760448</c:v>
                </c:pt>
                <c:pt idx="4428">
                  <c:v>94769798</c:v>
                </c:pt>
                <c:pt idx="4429">
                  <c:v>94774476</c:v>
                </c:pt>
                <c:pt idx="4430">
                  <c:v>94779155</c:v>
                </c:pt>
                <c:pt idx="4431">
                  <c:v>94788515</c:v>
                </c:pt>
                <c:pt idx="4432">
                  <c:v>94793196</c:v>
                </c:pt>
                <c:pt idx="4433">
                  <c:v>94802560</c:v>
                </c:pt>
                <c:pt idx="4434">
                  <c:v>94807243</c:v>
                </c:pt>
                <c:pt idx="4435">
                  <c:v>94816611</c:v>
                </c:pt>
                <c:pt idx="4436">
                  <c:v>94821298</c:v>
                </c:pt>
                <c:pt idx="4437">
                  <c:v>94825988</c:v>
                </c:pt>
                <c:pt idx="4438">
                  <c:v>94835372</c:v>
                </c:pt>
                <c:pt idx="4439">
                  <c:v>94844758</c:v>
                </c:pt>
                <c:pt idx="4440">
                  <c:v>94854152</c:v>
                </c:pt>
                <c:pt idx="4441">
                  <c:v>94863548</c:v>
                </c:pt>
                <c:pt idx="4442">
                  <c:v>94872948</c:v>
                </c:pt>
                <c:pt idx="4443">
                  <c:v>94877651</c:v>
                </c:pt>
                <c:pt idx="4444">
                  <c:v>94887061</c:v>
                </c:pt>
                <c:pt idx="4445">
                  <c:v>94891767</c:v>
                </c:pt>
                <c:pt idx="4446">
                  <c:v>94896476</c:v>
                </c:pt>
                <c:pt idx="4447">
                  <c:v>94901186</c:v>
                </c:pt>
                <c:pt idx="4448">
                  <c:v>94905897</c:v>
                </c:pt>
                <c:pt idx="4449">
                  <c:v>94910609</c:v>
                </c:pt>
                <c:pt idx="4450">
                  <c:v>94920035</c:v>
                </c:pt>
                <c:pt idx="4451">
                  <c:v>94924754</c:v>
                </c:pt>
                <c:pt idx="4452">
                  <c:v>94929474</c:v>
                </c:pt>
                <c:pt idx="4453">
                  <c:v>94938916</c:v>
                </c:pt>
                <c:pt idx="4454">
                  <c:v>94943638</c:v>
                </c:pt>
                <c:pt idx="4455">
                  <c:v>94948365</c:v>
                </c:pt>
                <c:pt idx="4456">
                  <c:v>94953093</c:v>
                </c:pt>
                <c:pt idx="4457">
                  <c:v>94962551</c:v>
                </c:pt>
                <c:pt idx="4458">
                  <c:v>94972013</c:v>
                </c:pt>
                <c:pt idx="4459">
                  <c:v>94986212</c:v>
                </c:pt>
                <c:pt idx="4460">
                  <c:v>94990946</c:v>
                </c:pt>
                <c:pt idx="4461">
                  <c:v>95005151</c:v>
                </c:pt>
                <c:pt idx="4462">
                  <c:v>95009888</c:v>
                </c:pt>
                <c:pt idx="4463">
                  <c:v>95024105</c:v>
                </c:pt>
                <c:pt idx="4464">
                  <c:v>95033587</c:v>
                </c:pt>
                <c:pt idx="4465">
                  <c:v>95038332</c:v>
                </c:pt>
                <c:pt idx="4466">
                  <c:v>95043078</c:v>
                </c:pt>
                <c:pt idx="4467">
                  <c:v>95047827</c:v>
                </c:pt>
                <c:pt idx="4468">
                  <c:v>95052577</c:v>
                </c:pt>
                <c:pt idx="4469">
                  <c:v>95057329</c:v>
                </c:pt>
                <c:pt idx="4470">
                  <c:v>95062082</c:v>
                </c:pt>
                <c:pt idx="4471">
                  <c:v>95066838</c:v>
                </c:pt>
                <c:pt idx="4472">
                  <c:v>95076352</c:v>
                </c:pt>
                <c:pt idx="4473">
                  <c:v>95081110</c:v>
                </c:pt>
                <c:pt idx="4474">
                  <c:v>95095390</c:v>
                </c:pt>
                <c:pt idx="4475">
                  <c:v>95100151</c:v>
                </c:pt>
                <c:pt idx="4476">
                  <c:v>95104916</c:v>
                </c:pt>
                <c:pt idx="4477">
                  <c:v>95109682</c:v>
                </c:pt>
                <c:pt idx="4478">
                  <c:v>95119216</c:v>
                </c:pt>
                <c:pt idx="4479">
                  <c:v>95123984</c:v>
                </c:pt>
                <c:pt idx="4480">
                  <c:v>95133522</c:v>
                </c:pt>
                <c:pt idx="4481">
                  <c:v>95138295</c:v>
                </c:pt>
                <c:pt idx="4482">
                  <c:v>95143070</c:v>
                </c:pt>
                <c:pt idx="4483">
                  <c:v>95147848</c:v>
                </c:pt>
                <c:pt idx="4484">
                  <c:v>95152627</c:v>
                </c:pt>
                <c:pt idx="4485">
                  <c:v>95157408</c:v>
                </c:pt>
                <c:pt idx="4486">
                  <c:v>95162191</c:v>
                </c:pt>
                <c:pt idx="4487">
                  <c:v>95166975</c:v>
                </c:pt>
                <c:pt idx="4488">
                  <c:v>95176545</c:v>
                </c:pt>
                <c:pt idx="4489">
                  <c:v>95181333</c:v>
                </c:pt>
                <c:pt idx="4490">
                  <c:v>95186122</c:v>
                </c:pt>
                <c:pt idx="4491">
                  <c:v>95205282</c:v>
                </c:pt>
                <c:pt idx="4492">
                  <c:v>95214866</c:v>
                </c:pt>
                <c:pt idx="4493">
                  <c:v>95219661</c:v>
                </c:pt>
                <c:pt idx="4494">
                  <c:v>95234055</c:v>
                </c:pt>
                <c:pt idx="4495">
                  <c:v>95238856</c:v>
                </c:pt>
                <c:pt idx="4496">
                  <c:v>95248460</c:v>
                </c:pt>
                <c:pt idx="4497">
                  <c:v>95253263</c:v>
                </c:pt>
                <c:pt idx="4498">
                  <c:v>95262875</c:v>
                </c:pt>
                <c:pt idx="4499">
                  <c:v>95267682</c:v>
                </c:pt>
                <c:pt idx="4500">
                  <c:v>95272491</c:v>
                </c:pt>
                <c:pt idx="4501">
                  <c:v>95286921</c:v>
                </c:pt>
                <c:pt idx="4502">
                  <c:v>95291732</c:v>
                </c:pt>
                <c:pt idx="4503">
                  <c:v>95296544</c:v>
                </c:pt>
                <c:pt idx="4504">
                  <c:v>95301358</c:v>
                </c:pt>
                <c:pt idx="4505">
                  <c:v>95306173</c:v>
                </c:pt>
                <c:pt idx="4506">
                  <c:v>95310997</c:v>
                </c:pt>
                <c:pt idx="4507">
                  <c:v>95315825</c:v>
                </c:pt>
                <c:pt idx="4508">
                  <c:v>95335153</c:v>
                </c:pt>
                <c:pt idx="4509">
                  <c:v>95339986</c:v>
                </c:pt>
                <c:pt idx="4510">
                  <c:v>95344823</c:v>
                </c:pt>
                <c:pt idx="4511">
                  <c:v>95364175</c:v>
                </c:pt>
                <c:pt idx="4512">
                  <c:v>95369015</c:v>
                </c:pt>
                <c:pt idx="4513">
                  <c:v>95383538</c:v>
                </c:pt>
                <c:pt idx="4514">
                  <c:v>95388380</c:v>
                </c:pt>
                <c:pt idx="4515">
                  <c:v>95393224</c:v>
                </c:pt>
                <c:pt idx="4516">
                  <c:v>95402918</c:v>
                </c:pt>
                <c:pt idx="4517">
                  <c:v>95412614</c:v>
                </c:pt>
                <c:pt idx="4518">
                  <c:v>95417463</c:v>
                </c:pt>
                <c:pt idx="4519">
                  <c:v>95422314</c:v>
                </c:pt>
                <c:pt idx="4520">
                  <c:v>95427166</c:v>
                </c:pt>
                <c:pt idx="4521">
                  <c:v>95436872</c:v>
                </c:pt>
                <c:pt idx="4522">
                  <c:v>95441726</c:v>
                </c:pt>
                <c:pt idx="4523">
                  <c:v>95446582</c:v>
                </c:pt>
                <c:pt idx="4524">
                  <c:v>95451441</c:v>
                </c:pt>
                <c:pt idx="4525">
                  <c:v>95456301</c:v>
                </c:pt>
                <c:pt idx="4526">
                  <c:v>95466023</c:v>
                </c:pt>
                <c:pt idx="4527">
                  <c:v>95470886</c:v>
                </c:pt>
                <c:pt idx="4528">
                  <c:v>95475751</c:v>
                </c:pt>
                <c:pt idx="4529">
                  <c:v>95480621</c:v>
                </c:pt>
                <c:pt idx="4530">
                  <c:v>95495240</c:v>
                </c:pt>
                <c:pt idx="4531">
                  <c:v>95500114</c:v>
                </c:pt>
                <c:pt idx="4532">
                  <c:v>95504989</c:v>
                </c:pt>
                <c:pt idx="4533">
                  <c:v>95509865</c:v>
                </c:pt>
                <c:pt idx="4534">
                  <c:v>95514742</c:v>
                </c:pt>
                <c:pt idx="4535">
                  <c:v>95519621</c:v>
                </c:pt>
                <c:pt idx="4536">
                  <c:v>95524503</c:v>
                </c:pt>
                <c:pt idx="4537">
                  <c:v>95529387</c:v>
                </c:pt>
                <c:pt idx="4538">
                  <c:v>95539157</c:v>
                </c:pt>
                <c:pt idx="4539">
                  <c:v>95548931</c:v>
                </c:pt>
                <c:pt idx="4540">
                  <c:v>95553819</c:v>
                </c:pt>
                <c:pt idx="4541">
                  <c:v>95558711</c:v>
                </c:pt>
                <c:pt idx="4542">
                  <c:v>95568497</c:v>
                </c:pt>
                <c:pt idx="4543">
                  <c:v>95578285</c:v>
                </c:pt>
                <c:pt idx="4544">
                  <c:v>95583180</c:v>
                </c:pt>
                <c:pt idx="4545">
                  <c:v>95592972</c:v>
                </c:pt>
                <c:pt idx="4546">
                  <c:v>95597871</c:v>
                </c:pt>
                <c:pt idx="4547">
                  <c:v>95602771</c:v>
                </c:pt>
                <c:pt idx="4548">
                  <c:v>95612573</c:v>
                </c:pt>
                <c:pt idx="4549">
                  <c:v>95617477</c:v>
                </c:pt>
                <c:pt idx="4550">
                  <c:v>95627295</c:v>
                </c:pt>
                <c:pt idx="4551">
                  <c:v>95632206</c:v>
                </c:pt>
                <c:pt idx="4552">
                  <c:v>95642030</c:v>
                </c:pt>
                <c:pt idx="4553">
                  <c:v>95646944</c:v>
                </c:pt>
                <c:pt idx="4554">
                  <c:v>95651860</c:v>
                </c:pt>
                <c:pt idx="4555">
                  <c:v>95656777</c:v>
                </c:pt>
                <c:pt idx="4556">
                  <c:v>95661698</c:v>
                </c:pt>
                <c:pt idx="4557">
                  <c:v>95666621</c:v>
                </c:pt>
                <c:pt idx="4558">
                  <c:v>95676469</c:v>
                </c:pt>
                <c:pt idx="4559">
                  <c:v>95681394</c:v>
                </c:pt>
                <c:pt idx="4560">
                  <c:v>95686320</c:v>
                </c:pt>
                <c:pt idx="4561">
                  <c:v>95701101</c:v>
                </c:pt>
                <c:pt idx="4562">
                  <c:v>95706030</c:v>
                </c:pt>
                <c:pt idx="4563">
                  <c:v>95710960</c:v>
                </c:pt>
                <c:pt idx="4564">
                  <c:v>95715892</c:v>
                </c:pt>
                <c:pt idx="4565">
                  <c:v>95725762</c:v>
                </c:pt>
                <c:pt idx="4566">
                  <c:v>95730699</c:v>
                </c:pt>
                <c:pt idx="4567">
                  <c:v>95745516</c:v>
                </c:pt>
                <c:pt idx="4568">
                  <c:v>95750456</c:v>
                </c:pt>
                <c:pt idx="4569">
                  <c:v>95755397</c:v>
                </c:pt>
                <c:pt idx="4570">
                  <c:v>95760339</c:v>
                </c:pt>
                <c:pt idx="4571">
                  <c:v>95765282</c:v>
                </c:pt>
                <c:pt idx="4572">
                  <c:v>95770227</c:v>
                </c:pt>
                <c:pt idx="4573">
                  <c:v>95775173</c:v>
                </c:pt>
                <c:pt idx="4574">
                  <c:v>95780121</c:v>
                </c:pt>
                <c:pt idx="4575">
                  <c:v>95785070</c:v>
                </c:pt>
                <c:pt idx="4576">
                  <c:v>95790020</c:v>
                </c:pt>
                <c:pt idx="4577">
                  <c:v>95794972</c:v>
                </c:pt>
                <c:pt idx="4578">
                  <c:v>95799926</c:v>
                </c:pt>
                <c:pt idx="4579">
                  <c:v>95804882</c:v>
                </c:pt>
                <c:pt idx="4580">
                  <c:v>95809839</c:v>
                </c:pt>
                <c:pt idx="4581">
                  <c:v>95814797</c:v>
                </c:pt>
                <c:pt idx="4582">
                  <c:v>95824723</c:v>
                </c:pt>
                <c:pt idx="4583">
                  <c:v>95829691</c:v>
                </c:pt>
                <c:pt idx="4584">
                  <c:v>95834660</c:v>
                </c:pt>
                <c:pt idx="4585">
                  <c:v>95839632</c:v>
                </c:pt>
                <c:pt idx="4586">
                  <c:v>95844608</c:v>
                </c:pt>
                <c:pt idx="4587">
                  <c:v>95859551</c:v>
                </c:pt>
                <c:pt idx="4588">
                  <c:v>95864538</c:v>
                </c:pt>
                <c:pt idx="4589">
                  <c:v>95869526</c:v>
                </c:pt>
                <c:pt idx="4590">
                  <c:v>95874515</c:v>
                </c:pt>
                <c:pt idx="4591">
                  <c:v>95879505</c:v>
                </c:pt>
                <c:pt idx="4592">
                  <c:v>95884497</c:v>
                </c:pt>
                <c:pt idx="4593">
                  <c:v>95889493</c:v>
                </c:pt>
                <c:pt idx="4594">
                  <c:v>95909481</c:v>
                </c:pt>
                <c:pt idx="4595">
                  <c:v>95914480</c:v>
                </c:pt>
                <c:pt idx="4596">
                  <c:v>95924486</c:v>
                </c:pt>
                <c:pt idx="4597">
                  <c:v>95929491</c:v>
                </c:pt>
                <c:pt idx="4598">
                  <c:v>95934497</c:v>
                </c:pt>
                <c:pt idx="4599">
                  <c:v>95944511</c:v>
                </c:pt>
                <c:pt idx="4600">
                  <c:v>95949523</c:v>
                </c:pt>
                <c:pt idx="4601">
                  <c:v>95954536</c:v>
                </c:pt>
                <c:pt idx="4602">
                  <c:v>95964566</c:v>
                </c:pt>
                <c:pt idx="4603">
                  <c:v>95969582</c:v>
                </c:pt>
                <c:pt idx="4604">
                  <c:v>95974599</c:v>
                </c:pt>
                <c:pt idx="4605">
                  <c:v>95979617</c:v>
                </c:pt>
                <c:pt idx="4606">
                  <c:v>95984637</c:v>
                </c:pt>
                <c:pt idx="4607">
                  <c:v>95989661</c:v>
                </c:pt>
                <c:pt idx="4608">
                  <c:v>95994687</c:v>
                </c:pt>
                <c:pt idx="4609">
                  <c:v>95999716</c:v>
                </c:pt>
                <c:pt idx="4610">
                  <c:v>96004747</c:v>
                </c:pt>
                <c:pt idx="4611">
                  <c:v>96014813</c:v>
                </c:pt>
                <c:pt idx="4612">
                  <c:v>96029915</c:v>
                </c:pt>
                <c:pt idx="4613">
                  <c:v>96034955</c:v>
                </c:pt>
                <c:pt idx="4614">
                  <c:v>96045039</c:v>
                </c:pt>
                <c:pt idx="4615">
                  <c:v>96055129</c:v>
                </c:pt>
                <c:pt idx="4616">
                  <c:v>96060175</c:v>
                </c:pt>
                <c:pt idx="4617">
                  <c:v>96065224</c:v>
                </c:pt>
                <c:pt idx="4618">
                  <c:v>96070274</c:v>
                </c:pt>
                <c:pt idx="4619">
                  <c:v>96075325</c:v>
                </c:pt>
                <c:pt idx="4620">
                  <c:v>96080377</c:v>
                </c:pt>
                <c:pt idx="4621">
                  <c:v>96085430</c:v>
                </c:pt>
                <c:pt idx="4622">
                  <c:v>96090486</c:v>
                </c:pt>
                <c:pt idx="4623">
                  <c:v>96095544</c:v>
                </c:pt>
                <c:pt idx="4624">
                  <c:v>96100603</c:v>
                </c:pt>
                <c:pt idx="4625">
                  <c:v>96105665</c:v>
                </c:pt>
                <c:pt idx="4626">
                  <c:v>96110728</c:v>
                </c:pt>
                <c:pt idx="4627">
                  <c:v>96115798</c:v>
                </c:pt>
                <c:pt idx="4628">
                  <c:v>96120871</c:v>
                </c:pt>
                <c:pt idx="4629">
                  <c:v>96125947</c:v>
                </c:pt>
                <c:pt idx="4630">
                  <c:v>96131024</c:v>
                </c:pt>
                <c:pt idx="4631">
                  <c:v>96136102</c:v>
                </c:pt>
                <c:pt idx="4632">
                  <c:v>96146266</c:v>
                </c:pt>
                <c:pt idx="4633">
                  <c:v>96151351</c:v>
                </c:pt>
                <c:pt idx="4634">
                  <c:v>96156437</c:v>
                </c:pt>
                <c:pt idx="4635">
                  <c:v>96166613</c:v>
                </c:pt>
                <c:pt idx="4636">
                  <c:v>96171703</c:v>
                </c:pt>
                <c:pt idx="4637">
                  <c:v>96181885</c:v>
                </c:pt>
                <c:pt idx="4638">
                  <c:v>96192081</c:v>
                </c:pt>
                <c:pt idx="4639">
                  <c:v>96197180</c:v>
                </c:pt>
                <c:pt idx="4640">
                  <c:v>96212483</c:v>
                </c:pt>
                <c:pt idx="4641">
                  <c:v>96222687</c:v>
                </c:pt>
                <c:pt idx="4642">
                  <c:v>96227790</c:v>
                </c:pt>
                <c:pt idx="4643">
                  <c:v>96238004</c:v>
                </c:pt>
                <c:pt idx="4644">
                  <c:v>96243112</c:v>
                </c:pt>
                <c:pt idx="4645">
                  <c:v>96248221</c:v>
                </c:pt>
                <c:pt idx="4646">
                  <c:v>96253332</c:v>
                </c:pt>
                <c:pt idx="4647">
                  <c:v>96263558</c:v>
                </c:pt>
                <c:pt idx="4648">
                  <c:v>96268672</c:v>
                </c:pt>
                <c:pt idx="4649">
                  <c:v>96273796</c:v>
                </c:pt>
                <c:pt idx="4650">
                  <c:v>96278921</c:v>
                </c:pt>
                <c:pt idx="4651">
                  <c:v>96289175</c:v>
                </c:pt>
                <c:pt idx="4652">
                  <c:v>96294304</c:v>
                </c:pt>
                <c:pt idx="4653">
                  <c:v>96299434</c:v>
                </c:pt>
                <c:pt idx="4654">
                  <c:v>96304567</c:v>
                </c:pt>
                <c:pt idx="4655">
                  <c:v>96309701</c:v>
                </c:pt>
                <c:pt idx="4656">
                  <c:v>96314837</c:v>
                </c:pt>
                <c:pt idx="4657">
                  <c:v>96319974</c:v>
                </c:pt>
                <c:pt idx="4658">
                  <c:v>96325113</c:v>
                </c:pt>
                <c:pt idx="4659">
                  <c:v>96330253</c:v>
                </c:pt>
                <c:pt idx="4660">
                  <c:v>96335395</c:v>
                </c:pt>
                <c:pt idx="4661">
                  <c:v>96345683</c:v>
                </c:pt>
                <c:pt idx="4662">
                  <c:v>96355975</c:v>
                </c:pt>
                <c:pt idx="4663">
                  <c:v>96361126</c:v>
                </c:pt>
                <c:pt idx="4664">
                  <c:v>96366279</c:v>
                </c:pt>
                <c:pt idx="4665">
                  <c:v>96376589</c:v>
                </c:pt>
                <c:pt idx="4666">
                  <c:v>96381746</c:v>
                </c:pt>
                <c:pt idx="4667">
                  <c:v>96386904</c:v>
                </c:pt>
                <c:pt idx="4668">
                  <c:v>96392068</c:v>
                </c:pt>
                <c:pt idx="4669">
                  <c:v>96397235</c:v>
                </c:pt>
                <c:pt idx="4670">
                  <c:v>96402403</c:v>
                </c:pt>
                <c:pt idx="4671">
                  <c:v>96407573</c:v>
                </c:pt>
                <c:pt idx="4672">
                  <c:v>96412745</c:v>
                </c:pt>
                <c:pt idx="4673">
                  <c:v>96417920</c:v>
                </c:pt>
                <c:pt idx="4674">
                  <c:v>96423096</c:v>
                </c:pt>
                <c:pt idx="4675">
                  <c:v>96433450</c:v>
                </c:pt>
                <c:pt idx="4676">
                  <c:v>96443812</c:v>
                </c:pt>
                <c:pt idx="4677">
                  <c:v>96448994</c:v>
                </c:pt>
                <c:pt idx="4678">
                  <c:v>96454178</c:v>
                </c:pt>
                <c:pt idx="4679">
                  <c:v>96459364</c:v>
                </c:pt>
                <c:pt idx="4680">
                  <c:v>96464558</c:v>
                </c:pt>
                <c:pt idx="4681">
                  <c:v>96480149</c:v>
                </c:pt>
                <c:pt idx="4682">
                  <c:v>96485348</c:v>
                </c:pt>
                <c:pt idx="4683">
                  <c:v>96495756</c:v>
                </c:pt>
                <c:pt idx="4684">
                  <c:v>96500961</c:v>
                </c:pt>
                <c:pt idx="4685">
                  <c:v>96511373</c:v>
                </c:pt>
                <c:pt idx="4686">
                  <c:v>96516580</c:v>
                </c:pt>
                <c:pt idx="4687">
                  <c:v>96521790</c:v>
                </c:pt>
                <c:pt idx="4688">
                  <c:v>96527001</c:v>
                </c:pt>
                <c:pt idx="4689">
                  <c:v>96532213</c:v>
                </c:pt>
                <c:pt idx="4690">
                  <c:v>96542647</c:v>
                </c:pt>
                <c:pt idx="4691">
                  <c:v>96547870</c:v>
                </c:pt>
                <c:pt idx="4692">
                  <c:v>96553094</c:v>
                </c:pt>
                <c:pt idx="4693">
                  <c:v>96558320</c:v>
                </c:pt>
                <c:pt idx="4694">
                  <c:v>96574001</c:v>
                </c:pt>
                <c:pt idx="4695">
                  <c:v>96584459</c:v>
                </c:pt>
                <c:pt idx="4696">
                  <c:v>96589689</c:v>
                </c:pt>
                <c:pt idx="4697">
                  <c:v>96594926</c:v>
                </c:pt>
                <c:pt idx="4698">
                  <c:v>96600165</c:v>
                </c:pt>
                <c:pt idx="4699">
                  <c:v>96605405</c:v>
                </c:pt>
                <c:pt idx="4700">
                  <c:v>96610646</c:v>
                </c:pt>
                <c:pt idx="4701">
                  <c:v>96615888</c:v>
                </c:pt>
                <c:pt idx="4702">
                  <c:v>96621132</c:v>
                </c:pt>
                <c:pt idx="4703">
                  <c:v>96626377</c:v>
                </c:pt>
                <c:pt idx="4704">
                  <c:v>96636873</c:v>
                </c:pt>
                <c:pt idx="4705">
                  <c:v>96642128</c:v>
                </c:pt>
                <c:pt idx="4706">
                  <c:v>96647385</c:v>
                </c:pt>
                <c:pt idx="4707">
                  <c:v>96652643</c:v>
                </c:pt>
                <c:pt idx="4708">
                  <c:v>96663161</c:v>
                </c:pt>
                <c:pt idx="4709">
                  <c:v>96668423</c:v>
                </c:pt>
                <c:pt idx="4710">
                  <c:v>96673687</c:v>
                </c:pt>
                <c:pt idx="4711">
                  <c:v>96678952</c:v>
                </c:pt>
                <c:pt idx="4712">
                  <c:v>96684221</c:v>
                </c:pt>
                <c:pt idx="4713">
                  <c:v>96689491</c:v>
                </c:pt>
                <c:pt idx="4714">
                  <c:v>96700041</c:v>
                </c:pt>
                <c:pt idx="4715">
                  <c:v>96705319</c:v>
                </c:pt>
                <c:pt idx="4716">
                  <c:v>96710598</c:v>
                </c:pt>
                <c:pt idx="4717">
                  <c:v>96715880</c:v>
                </c:pt>
                <c:pt idx="4718">
                  <c:v>96721163</c:v>
                </c:pt>
                <c:pt idx="4719">
                  <c:v>96726447</c:v>
                </c:pt>
                <c:pt idx="4720">
                  <c:v>96731734</c:v>
                </c:pt>
                <c:pt idx="4721">
                  <c:v>96737022</c:v>
                </c:pt>
                <c:pt idx="4722">
                  <c:v>96742312</c:v>
                </c:pt>
                <c:pt idx="4723">
                  <c:v>96747604</c:v>
                </c:pt>
                <c:pt idx="4724">
                  <c:v>96752897</c:v>
                </c:pt>
                <c:pt idx="4725">
                  <c:v>96763485</c:v>
                </c:pt>
                <c:pt idx="4726">
                  <c:v>96768780</c:v>
                </c:pt>
                <c:pt idx="4727">
                  <c:v>96774076</c:v>
                </c:pt>
                <c:pt idx="4728">
                  <c:v>96784672</c:v>
                </c:pt>
                <c:pt idx="4729">
                  <c:v>96789971</c:v>
                </c:pt>
                <c:pt idx="4730">
                  <c:v>96795280</c:v>
                </c:pt>
                <c:pt idx="4731">
                  <c:v>96800590</c:v>
                </c:pt>
                <c:pt idx="4732">
                  <c:v>96805901</c:v>
                </c:pt>
                <c:pt idx="4733">
                  <c:v>96811214</c:v>
                </c:pt>
                <c:pt idx="4734">
                  <c:v>96816528</c:v>
                </c:pt>
                <c:pt idx="4735">
                  <c:v>96821843</c:v>
                </c:pt>
                <c:pt idx="4736">
                  <c:v>96827161</c:v>
                </c:pt>
                <c:pt idx="4737">
                  <c:v>96837801</c:v>
                </c:pt>
                <c:pt idx="4738">
                  <c:v>96843122</c:v>
                </c:pt>
                <c:pt idx="4739">
                  <c:v>96848450</c:v>
                </c:pt>
                <c:pt idx="4740">
                  <c:v>96853782</c:v>
                </c:pt>
                <c:pt idx="4741">
                  <c:v>96859115</c:v>
                </c:pt>
                <c:pt idx="4742">
                  <c:v>96864449</c:v>
                </c:pt>
                <c:pt idx="4743">
                  <c:v>96869784</c:v>
                </c:pt>
                <c:pt idx="4744">
                  <c:v>96875121</c:v>
                </c:pt>
                <c:pt idx="4745">
                  <c:v>96880465</c:v>
                </c:pt>
                <c:pt idx="4746">
                  <c:v>96885810</c:v>
                </c:pt>
                <c:pt idx="4747">
                  <c:v>96891158</c:v>
                </c:pt>
                <c:pt idx="4748">
                  <c:v>96896507</c:v>
                </c:pt>
                <c:pt idx="4749">
                  <c:v>96901861</c:v>
                </c:pt>
                <c:pt idx="4750">
                  <c:v>96912571</c:v>
                </c:pt>
                <c:pt idx="4751">
                  <c:v>96917927</c:v>
                </c:pt>
                <c:pt idx="4752">
                  <c:v>96923285</c:v>
                </c:pt>
                <c:pt idx="4753">
                  <c:v>96928645</c:v>
                </c:pt>
                <c:pt idx="4754">
                  <c:v>96934007</c:v>
                </c:pt>
                <c:pt idx="4755">
                  <c:v>96939370</c:v>
                </c:pt>
                <c:pt idx="4756">
                  <c:v>96944736</c:v>
                </c:pt>
                <c:pt idx="4757">
                  <c:v>96950105</c:v>
                </c:pt>
                <c:pt idx="4758">
                  <c:v>96955475</c:v>
                </c:pt>
                <c:pt idx="4759">
                  <c:v>96960851</c:v>
                </c:pt>
                <c:pt idx="4760">
                  <c:v>96966231</c:v>
                </c:pt>
                <c:pt idx="4761">
                  <c:v>96971618</c:v>
                </c:pt>
                <c:pt idx="4762">
                  <c:v>96977009</c:v>
                </c:pt>
                <c:pt idx="4763">
                  <c:v>96982406</c:v>
                </c:pt>
                <c:pt idx="4764">
                  <c:v>96987810</c:v>
                </c:pt>
                <c:pt idx="4765">
                  <c:v>96993215</c:v>
                </c:pt>
                <c:pt idx="4766">
                  <c:v>96998621</c:v>
                </c:pt>
                <c:pt idx="4767">
                  <c:v>97004035</c:v>
                </c:pt>
                <c:pt idx="4768">
                  <c:v>97009452</c:v>
                </c:pt>
                <c:pt idx="4769">
                  <c:v>97014871</c:v>
                </c:pt>
                <c:pt idx="4770">
                  <c:v>97025715</c:v>
                </c:pt>
                <c:pt idx="4771">
                  <c:v>97031139</c:v>
                </c:pt>
                <c:pt idx="4772">
                  <c:v>97041991</c:v>
                </c:pt>
                <c:pt idx="4773">
                  <c:v>97058278</c:v>
                </c:pt>
                <c:pt idx="4774">
                  <c:v>97063708</c:v>
                </c:pt>
                <c:pt idx="4775">
                  <c:v>97069141</c:v>
                </c:pt>
                <c:pt idx="4776">
                  <c:v>97074579</c:v>
                </c:pt>
                <c:pt idx="4777">
                  <c:v>97080018</c:v>
                </c:pt>
                <c:pt idx="4778">
                  <c:v>97085462</c:v>
                </c:pt>
                <c:pt idx="4779">
                  <c:v>97090912</c:v>
                </c:pt>
                <c:pt idx="4780">
                  <c:v>97096363</c:v>
                </c:pt>
                <c:pt idx="4781">
                  <c:v>97101818</c:v>
                </c:pt>
                <c:pt idx="4782">
                  <c:v>97107275</c:v>
                </c:pt>
                <c:pt idx="4783">
                  <c:v>97118203</c:v>
                </c:pt>
                <c:pt idx="4784">
                  <c:v>97123670</c:v>
                </c:pt>
                <c:pt idx="4785">
                  <c:v>97129138</c:v>
                </c:pt>
                <c:pt idx="4786">
                  <c:v>97134607</c:v>
                </c:pt>
                <c:pt idx="4787">
                  <c:v>97140077</c:v>
                </c:pt>
                <c:pt idx="4788">
                  <c:v>97145549</c:v>
                </c:pt>
                <c:pt idx="4789">
                  <c:v>97151028</c:v>
                </c:pt>
                <c:pt idx="4790">
                  <c:v>97156510</c:v>
                </c:pt>
                <c:pt idx="4791">
                  <c:v>97161997</c:v>
                </c:pt>
                <c:pt idx="4792">
                  <c:v>97167485</c:v>
                </c:pt>
                <c:pt idx="4793">
                  <c:v>97172975</c:v>
                </c:pt>
                <c:pt idx="4794">
                  <c:v>97183961</c:v>
                </c:pt>
                <c:pt idx="4795">
                  <c:v>97189460</c:v>
                </c:pt>
                <c:pt idx="4796">
                  <c:v>97194961</c:v>
                </c:pt>
                <c:pt idx="4797">
                  <c:v>97200464</c:v>
                </c:pt>
                <c:pt idx="4798">
                  <c:v>97211476</c:v>
                </c:pt>
                <c:pt idx="4799">
                  <c:v>97216985</c:v>
                </c:pt>
                <c:pt idx="4800">
                  <c:v>97228005</c:v>
                </c:pt>
                <c:pt idx="4801">
                  <c:v>97239029</c:v>
                </c:pt>
                <c:pt idx="4802">
                  <c:v>97250059</c:v>
                </c:pt>
                <c:pt idx="4803">
                  <c:v>97261093</c:v>
                </c:pt>
                <c:pt idx="4804">
                  <c:v>97266612</c:v>
                </c:pt>
                <c:pt idx="4805">
                  <c:v>97272134</c:v>
                </c:pt>
                <c:pt idx="4806">
                  <c:v>97277657</c:v>
                </c:pt>
                <c:pt idx="4807">
                  <c:v>97283181</c:v>
                </c:pt>
                <c:pt idx="4808">
                  <c:v>97294235</c:v>
                </c:pt>
                <c:pt idx="4809">
                  <c:v>97299768</c:v>
                </c:pt>
                <c:pt idx="4810">
                  <c:v>97310842</c:v>
                </c:pt>
                <c:pt idx="4811">
                  <c:v>97316382</c:v>
                </c:pt>
                <c:pt idx="4812">
                  <c:v>97321923</c:v>
                </c:pt>
                <c:pt idx="4813">
                  <c:v>97327465</c:v>
                </c:pt>
                <c:pt idx="4814">
                  <c:v>97338557</c:v>
                </c:pt>
                <c:pt idx="4815">
                  <c:v>97349657</c:v>
                </c:pt>
                <c:pt idx="4816">
                  <c:v>97355214</c:v>
                </c:pt>
                <c:pt idx="4817">
                  <c:v>97360773</c:v>
                </c:pt>
                <c:pt idx="4818">
                  <c:v>97366333</c:v>
                </c:pt>
                <c:pt idx="4819">
                  <c:v>97377455</c:v>
                </c:pt>
                <c:pt idx="4820">
                  <c:v>97383017</c:v>
                </c:pt>
                <c:pt idx="4821">
                  <c:v>97388582</c:v>
                </c:pt>
                <c:pt idx="4822">
                  <c:v>97399718</c:v>
                </c:pt>
                <c:pt idx="4823">
                  <c:v>97416428</c:v>
                </c:pt>
                <c:pt idx="4824">
                  <c:v>97422001</c:v>
                </c:pt>
                <c:pt idx="4825">
                  <c:v>97427577</c:v>
                </c:pt>
                <c:pt idx="4826">
                  <c:v>97433161</c:v>
                </c:pt>
                <c:pt idx="4827">
                  <c:v>97438747</c:v>
                </c:pt>
                <c:pt idx="4828">
                  <c:v>97444334</c:v>
                </c:pt>
                <c:pt idx="4829">
                  <c:v>97449922</c:v>
                </c:pt>
                <c:pt idx="4830">
                  <c:v>97461100</c:v>
                </c:pt>
                <c:pt idx="4831">
                  <c:v>97466692</c:v>
                </c:pt>
                <c:pt idx="4832">
                  <c:v>97472285</c:v>
                </c:pt>
                <c:pt idx="4833">
                  <c:v>97477879</c:v>
                </c:pt>
                <c:pt idx="4834">
                  <c:v>97489077</c:v>
                </c:pt>
                <c:pt idx="4835">
                  <c:v>97494679</c:v>
                </c:pt>
                <c:pt idx="4836">
                  <c:v>97500286</c:v>
                </c:pt>
                <c:pt idx="4837">
                  <c:v>97517119</c:v>
                </c:pt>
                <c:pt idx="4838">
                  <c:v>97522734</c:v>
                </c:pt>
                <c:pt idx="4839">
                  <c:v>97528355</c:v>
                </c:pt>
                <c:pt idx="4840">
                  <c:v>97539601</c:v>
                </c:pt>
                <c:pt idx="4841">
                  <c:v>97545226</c:v>
                </c:pt>
                <c:pt idx="4842">
                  <c:v>97550853</c:v>
                </c:pt>
                <c:pt idx="4843">
                  <c:v>97556481</c:v>
                </c:pt>
                <c:pt idx="4844">
                  <c:v>97562112</c:v>
                </c:pt>
                <c:pt idx="4845">
                  <c:v>97567744</c:v>
                </c:pt>
                <c:pt idx="4846">
                  <c:v>97579012</c:v>
                </c:pt>
                <c:pt idx="4847">
                  <c:v>97584652</c:v>
                </c:pt>
                <c:pt idx="4848">
                  <c:v>97590293</c:v>
                </c:pt>
                <c:pt idx="4849">
                  <c:v>97595937</c:v>
                </c:pt>
                <c:pt idx="4850">
                  <c:v>97601588</c:v>
                </c:pt>
                <c:pt idx="4851">
                  <c:v>97607240</c:v>
                </c:pt>
                <c:pt idx="4852">
                  <c:v>97612895</c:v>
                </c:pt>
                <c:pt idx="4853">
                  <c:v>97618558</c:v>
                </c:pt>
                <c:pt idx="4854">
                  <c:v>97624228</c:v>
                </c:pt>
                <c:pt idx="4855">
                  <c:v>97629900</c:v>
                </c:pt>
                <c:pt idx="4856">
                  <c:v>97635579</c:v>
                </c:pt>
                <c:pt idx="4857">
                  <c:v>97641259</c:v>
                </c:pt>
                <c:pt idx="4858">
                  <c:v>97646948</c:v>
                </c:pt>
                <c:pt idx="4859">
                  <c:v>97652640</c:v>
                </c:pt>
                <c:pt idx="4860">
                  <c:v>97658338</c:v>
                </c:pt>
                <c:pt idx="4861">
                  <c:v>97664037</c:v>
                </c:pt>
                <c:pt idx="4862">
                  <c:v>97669749</c:v>
                </c:pt>
                <c:pt idx="4863">
                  <c:v>97675464</c:v>
                </c:pt>
                <c:pt idx="4864">
                  <c:v>97681182</c:v>
                </c:pt>
                <c:pt idx="4865">
                  <c:v>97686901</c:v>
                </c:pt>
                <c:pt idx="4866">
                  <c:v>97692621</c:v>
                </c:pt>
                <c:pt idx="4867">
                  <c:v>97698343</c:v>
                </c:pt>
                <c:pt idx="4868">
                  <c:v>97704066</c:v>
                </c:pt>
                <c:pt idx="4869">
                  <c:v>97709795</c:v>
                </c:pt>
                <c:pt idx="4870">
                  <c:v>97715526</c:v>
                </c:pt>
                <c:pt idx="4871">
                  <c:v>97721258</c:v>
                </c:pt>
                <c:pt idx="4872">
                  <c:v>97732730</c:v>
                </c:pt>
                <c:pt idx="4873">
                  <c:v>97744204</c:v>
                </c:pt>
                <c:pt idx="4874">
                  <c:v>97755680</c:v>
                </c:pt>
                <c:pt idx="4875">
                  <c:v>97761421</c:v>
                </c:pt>
                <c:pt idx="4876">
                  <c:v>97767166</c:v>
                </c:pt>
                <c:pt idx="4877">
                  <c:v>97772912</c:v>
                </c:pt>
                <c:pt idx="4878">
                  <c:v>97778665</c:v>
                </c:pt>
                <c:pt idx="4879">
                  <c:v>97790177</c:v>
                </c:pt>
                <c:pt idx="4880">
                  <c:v>97795948</c:v>
                </c:pt>
                <c:pt idx="4881">
                  <c:v>97801720</c:v>
                </c:pt>
                <c:pt idx="4882">
                  <c:v>97807494</c:v>
                </c:pt>
                <c:pt idx="4883">
                  <c:v>97813271</c:v>
                </c:pt>
                <c:pt idx="4884">
                  <c:v>97819050</c:v>
                </c:pt>
                <c:pt idx="4885">
                  <c:v>97824834</c:v>
                </c:pt>
                <c:pt idx="4886">
                  <c:v>97830620</c:v>
                </c:pt>
                <c:pt idx="4887">
                  <c:v>97836411</c:v>
                </c:pt>
                <c:pt idx="4888">
                  <c:v>97842205</c:v>
                </c:pt>
                <c:pt idx="4889">
                  <c:v>97853803</c:v>
                </c:pt>
                <c:pt idx="4890">
                  <c:v>97859603</c:v>
                </c:pt>
                <c:pt idx="4891">
                  <c:v>97871207</c:v>
                </c:pt>
                <c:pt idx="4892">
                  <c:v>97877010</c:v>
                </c:pt>
                <c:pt idx="4893">
                  <c:v>97888618</c:v>
                </c:pt>
                <c:pt idx="4894">
                  <c:v>97900230</c:v>
                </c:pt>
                <c:pt idx="4895">
                  <c:v>97906037</c:v>
                </c:pt>
                <c:pt idx="4896">
                  <c:v>97911854</c:v>
                </c:pt>
                <c:pt idx="4897">
                  <c:v>97917680</c:v>
                </c:pt>
                <c:pt idx="4898">
                  <c:v>97923517</c:v>
                </c:pt>
                <c:pt idx="4899">
                  <c:v>97935193</c:v>
                </c:pt>
                <c:pt idx="4900">
                  <c:v>97941036</c:v>
                </c:pt>
                <c:pt idx="4901">
                  <c:v>97952724</c:v>
                </c:pt>
                <c:pt idx="4902">
                  <c:v>97958573</c:v>
                </c:pt>
                <c:pt idx="4903">
                  <c:v>97964423</c:v>
                </c:pt>
                <c:pt idx="4904">
                  <c:v>97970279</c:v>
                </c:pt>
                <c:pt idx="4905">
                  <c:v>97976141</c:v>
                </c:pt>
                <c:pt idx="4906">
                  <c:v>97982010</c:v>
                </c:pt>
                <c:pt idx="4907">
                  <c:v>97999626</c:v>
                </c:pt>
                <c:pt idx="4908">
                  <c:v>98005505</c:v>
                </c:pt>
                <c:pt idx="4909">
                  <c:v>98011385</c:v>
                </c:pt>
                <c:pt idx="4910">
                  <c:v>98017267</c:v>
                </c:pt>
                <c:pt idx="4911">
                  <c:v>98023157</c:v>
                </c:pt>
                <c:pt idx="4912">
                  <c:v>98029048</c:v>
                </c:pt>
                <c:pt idx="4913">
                  <c:v>98034940</c:v>
                </c:pt>
                <c:pt idx="4914">
                  <c:v>98040839</c:v>
                </c:pt>
                <c:pt idx="4915">
                  <c:v>98046739</c:v>
                </c:pt>
                <c:pt idx="4916">
                  <c:v>98052640</c:v>
                </c:pt>
                <c:pt idx="4917">
                  <c:v>98058542</c:v>
                </c:pt>
                <c:pt idx="4918">
                  <c:v>98064446</c:v>
                </c:pt>
                <c:pt idx="4919">
                  <c:v>98070351</c:v>
                </c:pt>
                <c:pt idx="4920">
                  <c:v>98076263</c:v>
                </c:pt>
                <c:pt idx="4921">
                  <c:v>98082176</c:v>
                </c:pt>
                <c:pt idx="4922">
                  <c:v>98088092</c:v>
                </c:pt>
                <c:pt idx="4923">
                  <c:v>98094019</c:v>
                </c:pt>
                <c:pt idx="4924">
                  <c:v>98105877</c:v>
                </c:pt>
                <c:pt idx="4925">
                  <c:v>98111809</c:v>
                </c:pt>
                <c:pt idx="4926">
                  <c:v>98117747</c:v>
                </c:pt>
                <c:pt idx="4927">
                  <c:v>98129637</c:v>
                </c:pt>
                <c:pt idx="4928">
                  <c:v>98135584</c:v>
                </c:pt>
                <c:pt idx="4929">
                  <c:v>98147482</c:v>
                </c:pt>
                <c:pt idx="4930">
                  <c:v>98153435</c:v>
                </c:pt>
                <c:pt idx="4931">
                  <c:v>98159393</c:v>
                </c:pt>
                <c:pt idx="4932">
                  <c:v>98165352</c:v>
                </c:pt>
                <c:pt idx="4933">
                  <c:v>98171314</c:v>
                </c:pt>
                <c:pt idx="4934">
                  <c:v>98177284</c:v>
                </c:pt>
                <c:pt idx="4935">
                  <c:v>98183256</c:v>
                </c:pt>
                <c:pt idx="4936">
                  <c:v>98189235</c:v>
                </c:pt>
                <c:pt idx="4937">
                  <c:v>98195219</c:v>
                </c:pt>
                <c:pt idx="4938">
                  <c:v>98201212</c:v>
                </c:pt>
                <c:pt idx="4939">
                  <c:v>98207223</c:v>
                </c:pt>
                <c:pt idx="4940">
                  <c:v>98213239</c:v>
                </c:pt>
                <c:pt idx="4941">
                  <c:v>98219256</c:v>
                </c:pt>
                <c:pt idx="4942">
                  <c:v>98231322</c:v>
                </c:pt>
                <c:pt idx="4943">
                  <c:v>98237358</c:v>
                </c:pt>
                <c:pt idx="4944">
                  <c:v>98243395</c:v>
                </c:pt>
                <c:pt idx="4945">
                  <c:v>98249433</c:v>
                </c:pt>
                <c:pt idx="4946">
                  <c:v>98255473</c:v>
                </c:pt>
                <c:pt idx="4947">
                  <c:v>98267559</c:v>
                </c:pt>
                <c:pt idx="4948">
                  <c:v>98273609</c:v>
                </c:pt>
                <c:pt idx="4949">
                  <c:v>98279666</c:v>
                </c:pt>
                <c:pt idx="4950">
                  <c:v>98285728</c:v>
                </c:pt>
                <c:pt idx="4951">
                  <c:v>98291795</c:v>
                </c:pt>
                <c:pt idx="4952">
                  <c:v>98297867</c:v>
                </c:pt>
                <c:pt idx="4953">
                  <c:v>98303941</c:v>
                </c:pt>
                <c:pt idx="4954">
                  <c:v>98310021</c:v>
                </c:pt>
                <c:pt idx="4955">
                  <c:v>98316113</c:v>
                </c:pt>
                <c:pt idx="4956">
                  <c:v>98322210</c:v>
                </c:pt>
                <c:pt idx="4957">
                  <c:v>98328312</c:v>
                </c:pt>
                <c:pt idx="4958">
                  <c:v>98334416</c:v>
                </c:pt>
                <c:pt idx="4959">
                  <c:v>98340525</c:v>
                </c:pt>
                <c:pt idx="4960">
                  <c:v>98352747</c:v>
                </c:pt>
                <c:pt idx="4961">
                  <c:v>98358864</c:v>
                </c:pt>
                <c:pt idx="4962">
                  <c:v>98364986</c:v>
                </c:pt>
                <c:pt idx="4963">
                  <c:v>98371135</c:v>
                </c:pt>
                <c:pt idx="4964">
                  <c:v>98377287</c:v>
                </c:pt>
                <c:pt idx="4965">
                  <c:v>98383441</c:v>
                </c:pt>
                <c:pt idx="4966">
                  <c:v>98389596</c:v>
                </c:pt>
                <c:pt idx="4967">
                  <c:v>98395766</c:v>
                </c:pt>
                <c:pt idx="4968">
                  <c:v>98401937</c:v>
                </c:pt>
                <c:pt idx="4969">
                  <c:v>98408114</c:v>
                </c:pt>
                <c:pt idx="4970">
                  <c:v>98414296</c:v>
                </c:pt>
                <c:pt idx="4971">
                  <c:v>98420479</c:v>
                </c:pt>
                <c:pt idx="4972">
                  <c:v>98432847</c:v>
                </c:pt>
                <c:pt idx="4973">
                  <c:v>98439040</c:v>
                </c:pt>
                <c:pt idx="4974">
                  <c:v>98445259</c:v>
                </c:pt>
                <c:pt idx="4975">
                  <c:v>98451480</c:v>
                </c:pt>
                <c:pt idx="4976">
                  <c:v>98457705</c:v>
                </c:pt>
                <c:pt idx="4977">
                  <c:v>98463933</c:v>
                </c:pt>
                <c:pt idx="4978">
                  <c:v>98470182</c:v>
                </c:pt>
                <c:pt idx="4979">
                  <c:v>98476432</c:v>
                </c:pt>
                <c:pt idx="4980">
                  <c:v>98488936</c:v>
                </c:pt>
                <c:pt idx="4981">
                  <c:v>98501444</c:v>
                </c:pt>
                <c:pt idx="4982">
                  <c:v>98507714</c:v>
                </c:pt>
                <c:pt idx="4983">
                  <c:v>98514007</c:v>
                </c:pt>
                <c:pt idx="4984">
                  <c:v>98520303</c:v>
                </c:pt>
                <c:pt idx="4985">
                  <c:v>98526619</c:v>
                </c:pt>
                <c:pt idx="4986">
                  <c:v>98532947</c:v>
                </c:pt>
                <c:pt idx="4987">
                  <c:v>98539286</c:v>
                </c:pt>
                <c:pt idx="4988">
                  <c:v>98545633</c:v>
                </c:pt>
                <c:pt idx="4989">
                  <c:v>98551989</c:v>
                </c:pt>
                <c:pt idx="4990">
                  <c:v>98558352</c:v>
                </c:pt>
                <c:pt idx="4991">
                  <c:v>98571084</c:v>
                </c:pt>
                <c:pt idx="4992">
                  <c:v>98577486</c:v>
                </c:pt>
                <c:pt idx="4993">
                  <c:v>98583893</c:v>
                </c:pt>
                <c:pt idx="4994">
                  <c:v>98590302</c:v>
                </c:pt>
                <c:pt idx="4995">
                  <c:v>98596715</c:v>
                </c:pt>
                <c:pt idx="4996">
                  <c:v>98603144</c:v>
                </c:pt>
                <c:pt idx="4997">
                  <c:v>98609579</c:v>
                </c:pt>
                <c:pt idx="4998">
                  <c:v>98622451</c:v>
                </c:pt>
                <c:pt idx="4999">
                  <c:v>98628890</c:v>
                </c:pt>
                <c:pt idx="5000">
                  <c:v>98635330</c:v>
                </c:pt>
                <c:pt idx="5001">
                  <c:v>98641776</c:v>
                </c:pt>
                <c:pt idx="5002">
                  <c:v>98648227</c:v>
                </c:pt>
                <c:pt idx="5003">
                  <c:v>98654682</c:v>
                </c:pt>
                <c:pt idx="5004">
                  <c:v>98661155</c:v>
                </c:pt>
                <c:pt idx="5005">
                  <c:v>98667632</c:v>
                </c:pt>
                <c:pt idx="5006">
                  <c:v>98674111</c:v>
                </c:pt>
                <c:pt idx="5007">
                  <c:v>98680604</c:v>
                </c:pt>
                <c:pt idx="5008">
                  <c:v>98687098</c:v>
                </c:pt>
                <c:pt idx="5009">
                  <c:v>98693594</c:v>
                </c:pt>
                <c:pt idx="5010">
                  <c:v>98700108</c:v>
                </c:pt>
                <c:pt idx="5011">
                  <c:v>98706623</c:v>
                </c:pt>
                <c:pt idx="5012">
                  <c:v>98713139</c:v>
                </c:pt>
                <c:pt idx="5013">
                  <c:v>98719659</c:v>
                </c:pt>
                <c:pt idx="5014">
                  <c:v>98726187</c:v>
                </c:pt>
                <c:pt idx="5015">
                  <c:v>98732716</c:v>
                </c:pt>
                <c:pt idx="5016">
                  <c:v>98739252</c:v>
                </c:pt>
                <c:pt idx="5017">
                  <c:v>98745796</c:v>
                </c:pt>
                <c:pt idx="5018">
                  <c:v>98752343</c:v>
                </c:pt>
                <c:pt idx="5019">
                  <c:v>98758891</c:v>
                </c:pt>
                <c:pt idx="5020">
                  <c:v>98765445</c:v>
                </c:pt>
                <c:pt idx="5021">
                  <c:v>98772004</c:v>
                </c:pt>
                <c:pt idx="5022">
                  <c:v>98778569</c:v>
                </c:pt>
                <c:pt idx="5023">
                  <c:v>98785152</c:v>
                </c:pt>
                <c:pt idx="5024">
                  <c:v>98791739</c:v>
                </c:pt>
                <c:pt idx="5025">
                  <c:v>98798337</c:v>
                </c:pt>
                <c:pt idx="5026">
                  <c:v>98804941</c:v>
                </c:pt>
                <c:pt idx="5027">
                  <c:v>98811550</c:v>
                </c:pt>
                <c:pt idx="5028">
                  <c:v>98818161</c:v>
                </c:pt>
                <c:pt idx="5029">
                  <c:v>98824784</c:v>
                </c:pt>
                <c:pt idx="5030">
                  <c:v>98831415</c:v>
                </c:pt>
                <c:pt idx="5031">
                  <c:v>98838048</c:v>
                </c:pt>
                <c:pt idx="5032">
                  <c:v>98844688</c:v>
                </c:pt>
                <c:pt idx="5033">
                  <c:v>98851331</c:v>
                </c:pt>
                <c:pt idx="5034">
                  <c:v>98864625</c:v>
                </c:pt>
                <c:pt idx="5035">
                  <c:v>98871287</c:v>
                </c:pt>
                <c:pt idx="5036">
                  <c:v>98877950</c:v>
                </c:pt>
                <c:pt idx="5037">
                  <c:v>98884616</c:v>
                </c:pt>
                <c:pt idx="5038">
                  <c:v>98891291</c:v>
                </c:pt>
                <c:pt idx="5039">
                  <c:v>98897977</c:v>
                </c:pt>
                <c:pt idx="5040">
                  <c:v>98911355</c:v>
                </c:pt>
                <c:pt idx="5041">
                  <c:v>98924745</c:v>
                </c:pt>
                <c:pt idx="5042">
                  <c:v>98931448</c:v>
                </c:pt>
                <c:pt idx="5043">
                  <c:v>98938167</c:v>
                </c:pt>
                <c:pt idx="5044">
                  <c:v>98944927</c:v>
                </c:pt>
                <c:pt idx="5045">
                  <c:v>98951691</c:v>
                </c:pt>
                <c:pt idx="5046">
                  <c:v>98958465</c:v>
                </c:pt>
                <c:pt idx="5047">
                  <c:v>98965258</c:v>
                </c:pt>
                <c:pt idx="5048">
                  <c:v>98972052</c:v>
                </c:pt>
                <c:pt idx="5049">
                  <c:v>98978847</c:v>
                </c:pt>
                <c:pt idx="5050">
                  <c:v>98985645</c:v>
                </c:pt>
                <c:pt idx="5051">
                  <c:v>98992445</c:v>
                </c:pt>
                <c:pt idx="5052">
                  <c:v>98999247</c:v>
                </c:pt>
                <c:pt idx="5053">
                  <c:v>99006067</c:v>
                </c:pt>
                <c:pt idx="5054">
                  <c:v>99012888</c:v>
                </c:pt>
                <c:pt idx="5055">
                  <c:v>99019715</c:v>
                </c:pt>
                <c:pt idx="5056">
                  <c:v>99026548</c:v>
                </c:pt>
                <c:pt idx="5057">
                  <c:v>99033382</c:v>
                </c:pt>
                <c:pt idx="5058">
                  <c:v>99040226</c:v>
                </c:pt>
                <c:pt idx="5059">
                  <c:v>99047072</c:v>
                </c:pt>
                <c:pt idx="5060">
                  <c:v>99053927</c:v>
                </c:pt>
                <c:pt idx="5061">
                  <c:v>99060784</c:v>
                </c:pt>
                <c:pt idx="5062">
                  <c:v>99067643</c:v>
                </c:pt>
                <c:pt idx="5063">
                  <c:v>99074516</c:v>
                </c:pt>
                <c:pt idx="5064">
                  <c:v>99088268</c:v>
                </c:pt>
                <c:pt idx="5065">
                  <c:v>99095152</c:v>
                </c:pt>
                <c:pt idx="5066">
                  <c:v>99102043</c:v>
                </c:pt>
                <c:pt idx="5067">
                  <c:v>99108986</c:v>
                </c:pt>
                <c:pt idx="5068">
                  <c:v>99115941</c:v>
                </c:pt>
                <c:pt idx="5069">
                  <c:v>99122899</c:v>
                </c:pt>
                <c:pt idx="5070">
                  <c:v>99129861</c:v>
                </c:pt>
                <c:pt idx="5071">
                  <c:v>99136824</c:v>
                </c:pt>
                <c:pt idx="5072">
                  <c:v>99143806</c:v>
                </c:pt>
                <c:pt idx="5073">
                  <c:v>99150813</c:v>
                </c:pt>
                <c:pt idx="5074">
                  <c:v>99157821</c:v>
                </c:pt>
                <c:pt idx="5075">
                  <c:v>99164851</c:v>
                </c:pt>
                <c:pt idx="5076">
                  <c:v>99171890</c:v>
                </c:pt>
                <c:pt idx="5077">
                  <c:v>99178940</c:v>
                </c:pt>
                <c:pt idx="5078">
                  <c:v>99185993</c:v>
                </c:pt>
                <c:pt idx="5079">
                  <c:v>99193072</c:v>
                </c:pt>
                <c:pt idx="5080">
                  <c:v>99207246</c:v>
                </c:pt>
                <c:pt idx="5081">
                  <c:v>99214373</c:v>
                </c:pt>
                <c:pt idx="5082">
                  <c:v>99221515</c:v>
                </c:pt>
                <c:pt idx="5083">
                  <c:v>99228663</c:v>
                </c:pt>
                <c:pt idx="5084">
                  <c:v>99235816</c:v>
                </c:pt>
                <c:pt idx="5085">
                  <c:v>99242972</c:v>
                </c:pt>
                <c:pt idx="5086">
                  <c:v>99250138</c:v>
                </c:pt>
                <c:pt idx="5087">
                  <c:v>99257308</c:v>
                </c:pt>
                <c:pt idx="5088">
                  <c:v>99264484</c:v>
                </c:pt>
                <c:pt idx="5089">
                  <c:v>99271669</c:v>
                </c:pt>
                <c:pt idx="5090">
                  <c:v>99278893</c:v>
                </c:pt>
                <c:pt idx="5091">
                  <c:v>99286130</c:v>
                </c:pt>
                <c:pt idx="5092">
                  <c:v>99293374</c:v>
                </c:pt>
                <c:pt idx="5093">
                  <c:v>99300655</c:v>
                </c:pt>
                <c:pt idx="5094">
                  <c:v>99307943</c:v>
                </c:pt>
                <c:pt idx="5095">
                  <c:v>99315244</c:v>
                </c:pt>
                <c:pt idx="5096">
                  <c:v>99322554</c:v>
                </c:pt>
                <c:pt idx="5097">
                  <c:v>99329870</c:v>
                </c:pt>
                <c:pt idx="5098">
                  <c:v>99337188</c:v>
                </c:pt>
                <c:pt idx="5099">
                  <c:v>99344509</c:v>
                </c:pt>
                <c:pt idx="5100">
                  <c:v>99351840</c:v>
                </c:pt>
                <c:pt idx="5101">
                  <c:v>99359209</c:v>
                </c:pt>
                <c:pt idx="5102">
                  <c:v>99366589</c:v>
                </c:pt>
                <c:pt idx="5103">
                  <c:v>99373994</c:v>
                </c:pt>
                <c:pt idx="5104">
                  <c:v>99381403</c:v>
                </c:pt>
                <c:pt idx="5105">
                  <c:v>99388843</c:v>
                </c:pt>
                <c:pt idx="5106">
                  <c:v>99396290</c:v>
                </c:pt>
                <c:pt idx="5107">
                  <c:v>99403750</c:v>
                </c:pt>
                <c:pt idx="5108">
                  <c:v>99411312</c:v>
                </c:pt>
                <c:pt idx="5109">
                  <c:v>99418888</c:v>
                </c:pt>
                <c:pt idx="5110">
                  <c:v>99426466</c:v>
                </c:pt>
                <c:pt idx="5111">
                  <c:v>99434049</c:v>
                </c:pt>
                <c:pt idx="5112">
                  <c:v>99441634</c:v>
                </c:pt>
                <c:pt idx="5113">
                  <c:v>99449223</c:v>
                </c:pt>
                <c:pt idx="5114">
                  <c:v>99456821</c:v>
                </c:pt>
                <c:pt idx="5115">
                  <c:v>99464453</c:v>
                </c:pt>
                <c:pt idx="5116">
                  <c:v>99472097</c:v>
                </c:pt>
                <c:pt idx="5117">
                  <c:v>99479773</c:v>
                </c:pt>
                <c:pt idx="5118">
                  <c:v>99487457</c:v>
                </c:pt>
                <c:pt idx="5119">
                  <c:v>99495164</c:v>
                </c:pt>
                <c:pt idx="5120">
                  <c:v>99502942</c:v>
                </c:pt>
                <c:pt idx="5121">
                  <c:v>99510725</c:v>
                </c:pt>
                <c:pt idx="5122">
                  <c:v>99518521</c:v>
                </c:pt>
                <c:pt idx="5123">
                  <c:v>99526319</c:v>
                </c:pt>
                <c:pt idx="5124">
                  <c:v>99534132</c:v>
                </c:pt>
                <c:pt idx="5125">
                  <c:v>99541961</c:v>
                </c:pt>
                <c:pt idx="5126">
                  <c:v>99549794</c:v>
                </c:pt>
                <c:pt idx="5127">
                  <c:v>99557649</c:v>
                </c:pt>
                <c:pt idx="5128">
                  <c:v>99565534</c:v>
                </c:pt>
                <c:pt idx="5129">
                  <c:v>99573435</c:v>
                </c:pt>
                <c:pt idx="5130">
                  <c:v>99581356</c:v>
                </c:pt>
                <c:pt idx="5131">
                  <c:v>99589351</c:v>
                </c:pt>
                <c:pt idx="5132">
                  <c:v>99597365</c:v>
                </c:pt>
                <c:pt idx="5133">
                  <c:v>99605404</c:v>
                </c:pt>
                <c:pt idx="5134">
                  <c:v>99613500</c:v>
                </c:pt>
                <c:pt idx="5135">
                  <c:v>99621598</c:v>
                </c:pt>
                <c:pt idx="5136">
                  <c:v>99629745</c:v>
                </c:pt>
                <c:pt idx="5137">
                  <c:v>99637966</c:v>
                </c:pt>
                <c:pt idx="5138">
                  <c:v>99646221</c:v>
                </c:pt>
                <c:pt idx="5139">
                  <c:v>99654488</c:v>
                </c:pt>
                <c:pt idx="5140">
                  <c:v>99662774</c:v>
                </c:pt>
                <c:pt idx="5141">
                  <c:v>99671115</c:v>
                </c:pt>
                <c:pt idx="5142">
                  <c:v>99679474</c:v>
                </c:pt>
                <c:pt idx="5143">
                  <c:v>99687882</c:v>
                </c:pt>
                <c:pt idx="5144">
                  <c:v>99696292</c:v>
                </c:pt>
                <c:pt idx="5145">
                  <c:v>99704788</c:v>
                </c:pt>
                <c:pt idx="5146">
                  <c:v>99713288</c:v>
                </c:pt>
                <c:pt idx="5147">
                  <c:v>99721836</c:v>
                </c:pt>
                <c:pt idx="5148">
                  <c:v>99730388</c:v>
                </c:pt>
                <c:pt idx="5149">
                  <c:v>99739014</c:v>
                </c:pt>
                <c:pt idx="5150">
                  <c:v>99747645</c:v>
                </c:pt>
                <c:pt idx="5151">
                  <c:v>99756315</c:v>
                </c:pt>
                <c:pt idx="5152">
                  <c:v>99765044</c:v>
                </c:pt>
                <c:pt idx="5153">
                  <c:v>99773774</c:v>
                </c:pt>
                <c:pt idx="5154">
                  <c:v>99782533</c:v>
                </c:pt>
                <c:pt idx="5155">
                  <c:v>99791517</c:v>
                </c:pt>
                <c:pt idx="5156">
                  <c:v>99800593</c:v>
                </c:pt>
                <c:pt idx="5157">
                  <c:v>99809676</c:v>
                </c:pt>
                <c:pt idx="5158">
                  <c:v>99818842</c:v>
                </c:pt>
                <c:pt idx="5159">
                  <c:v>99828116</c:v>
                </c:pt>
                <c:pt idx="5160">
                  <c:v>99837511</c:v>
                </c:pt>
                <c:pt idx="5161">
                  <c:v>99846950</c:v>
                </c:pt>
                <c:pt idx="5162">
                  <c:v>99856399</c:v>
                </c:pt>
                <c:pt idx="5163">
                  <c:v>99865919</c:v>
                </c:pt>
                <c:pt idx="5164">
                  <c:v>99875451</c:v>
                </c:pt>
                <c:pt idx="5165">
                  <c:v>99885262</c:v>
                </c:pt>
                <c:pt idx="5166">
                  <c:v>99895145</c:v>
                </c:pt>
                <c:pt idx="5167">
                  <c:v>99905081</c:v>
                </c:pt>
                <c:pt idx="5168">
                  <c:v>99915109</c:v>
                </c:pt>
                <c:pt idx="5169">
                  <c:v>99925258</c:v>
                </c:pt>
                <c:pt idx="5170">
                  <c:v>99935425</c:v>
                </c:pt>
                <c:pt idx="5171">
                  <c:v>99945728</c:v>
                </c:pt>
                <c:pt idx="5172">
                  <c:v>99956153</c:v>
                </c:pt>
                <c:pt idx="5173">
                  <c:v>99966903</c:v>
                </c:pt>
                <c:pt idx="5174">
                  <c:v>99977743</c:v>
                </c:pt>
                <c:pt idx="5175">
                  <c:v>99988826</c:v>
                </c:pt>
                <c:pt idx="5176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680832"/>
        <c:axId val="302681616"/>
      </c:scatterChart>
      <c:valAx>
        <c:axId val="30268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81616"/>
        <c:crosses val="autoZero"/>
        <c:crossBetween val="midCat"/>
      </c:valAx>
      <c:valAx>
        <c:axId val="302681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80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win!$D:$D</c:f>
              <c:numCache>
                <c:formatCode>General</c:formatCode>
                <c:ptCount val="1048576"/>
                <c:pt idx="0">
                  <c:v>100</c:v>
                </c:pt>
                <c:pt idx="1">
                  <c:v>166</c:v>
                </c:pt>
                <c:pt idx="2">
                  <c:v>264</c:v>
                </c:pt>
                <c:pt idx="3">
                  <c:v>368</c:v>
                </c:pt>
                <c:pt idx="4">
                  <c:v>510</c:v>
                </c:pt>
                <c:pt idx="5">
                  <c:v>630</c:v>
                </c:pt>
                <c:pt idx="6">
                  <c:v>651</c:v>
                </c:pt>
                <c:pt idx="7">
                  <c:v>856</c:v>
                </c:pt>
                <c:pt idx="8">
                  <c:v>675</c:v>
                </c:pt>
                <c:pt idx="9">
                  <c:v>1030</c:v>
                </c:pt>
                <c:pt idx="10">
                  <c:v>1001</c:v>
                </c:pt>
                <c:pt idx="11">
                  <c:v>984</c:v>
                </c:pt>
                <c:pt idx="12">
                  <c:v>1339</c:v>
                </c:pt>
                <c:pt idx="13">
                  <c:v>1400</c:v>
                </c:pt>
                <c:pt idx="14">
                  <c:v>1485</c:v>
                </c:pt>
                <c:pt idx="15">
                  <c:v>1552</c:v>
                </c:pt>
                <c:pt idx="16">
                  <c:v>1394</c:v>
                </c:pt>
                <c:pt idx="17">
                  <c:v>1818</c:v>
                </c:pt>
                <c:pt idx="18">
                  <c:v>1748</c:v>
                </c:pt>
                <c:pt idx="19">
                  <c:v>1940</c:v>
                </c:pt>
                <c:pt idx="20">
                  <c:v>2436</c:v>
                </c:pt>
                <c:pt idx="21">
                  <c:v>1958</c:v>
                </c:pt>
                <c:pt idx="22">
                  <c:v>1771</c:v>
                </c:pt>
                <c:pt idx="23">
                  <c:v>1968</c:v>
                </c:pt>
                <c:pt idx="24">
                  <c:v>2700</c:v>
                </c:pt>
                <c:pt idx="25">
                  <c:v>1976</c:v>
                </c:pt>
                <c:pt idx="26">
                  <c:v>2187</c:v>
                </c:pt>
                <c:pt idx="27">
                  <c:v>2436</c:v>
                </c:pt>
                <c:pt idx="28">
                  <c:v>3045</c:v>
                </c:pt>
                <c:pt idx="29">
                  <c:v>2880</c:v>
                </c:pt>
                <c:pt idx="30">
                  <c:v>2821</c:v>
                </c:pt>
                <c:pt idx="31">
                  <c:v>2464</c:v>
                </c:pt>
                <c:pt idx="32">
                  <c:v>3432</c:v>
                </c:pt>
                <c:pt idx="33">
                  <c:v>3060</c:v>
                </c:pt>
                <c:pt idx="34">
                  <c:v>3605</c:v>
                </c:pt>
                <c:pt idx="35">
                  <c:v>3636</c:v>
                </c:pt>
                <c:pt idx="36">
                  <c:v>3922</c:v>
                </c:pt>
                <c:pt idx="37">
                  <c:v>3838</c:v>
                </c:pt>
                <c:pt idx="38">
                  <c:v>3978</c:v>
                </c:pt>
                <c:pt idx="39">
                  <c:v>4400</c:v>
                </c:pt>
                <c:pt idx="40">
                  <c:v>3444</c:v>
                </c:pt>
                <c:pt idx="41">
                  <c:v>4368</c:v>
                </c:pt>
                <c:pt idx="42">
                  <c:v>4128</c:v>
                </c:pt>
                <c:pt idx="43">
                  <c:v>4400</c:v>
                </c:pt>
                <c:pt idx="44">
                  <c:v>4095</c:v>
                </c:pt>
                <c:pt idx="45">
                  <c:v>4462</c:v>
                </c:pt>
                <c:pt idx="46">
                  <c:v>3619</c:v>
                </c:pt>
                <c:pt idx="47">
                  <c:v>4032</c:v>
                </c:pt>
                <c:pt idx="48">
                  <c:v>4557</c:v>
                </c:pt>
                <c:pt idx="49">
                  <c:v>4050</c:v>
                </c:pt>
                <c:pt idx="50">
                  <c:v>3876</c:v>
                </c:pt>
                <c:pt idx="51">
                  <c:v>4212</c:v>
                </c:pt>
                <c:pt idx="52">
                  <c:v>5194</c:v>
                </c:pt>
                <c:pt idx="53">
                  <c:v>4266</c:v>
                </c:pt>
                <c:pt idx="54">
                  <c:v>4950</c:v>
                </c:pt>
                <c:pt idx="55">
                  <c:v>5656</c:v>
                </c:pt>
                <c:pt idx="56">
                  <c:v>5073</c:v>
                </c:pt>
                <c:pt idx="57">
                  <c:v>3828</c:v>
                </c:pt>
                <c:pt idx="58">
                  <c:v>5605</c:v>
                </c:pt>
                <c:pt idx="59">
                  <c:v>5040</c:v>
                </c:pt>
                <c:pt idx="60">
                  <c:v>4880</c:v>
                </c:pt>
                <c:pt idx="61">
                  <c:v>4836</c:v>
                </c:pt>
                <c:pt idx="62">
                  <c:v>4347</c:v>
                </c:pt>
                <c:pt idx="63">
                  <c:v>4672</c:v>
                </c:pt>
                <c:pt idx="64">
                  <c:v>4290</c:v>
                </c:pt>
                <c:pt idx="65">
                  <c:v>5214</c:v>
                </c:pt>
                <c:pt idx="66">
                  <c:v>6298</c:v>
                </c:pt>
                <c:pt idx="67">
                  <c:v>6392</c:v>
                </c:pt>
                <c:pt idx="68">
                  <c:v>6762</c:v>
                </c:pt>
                <c:pt idx="69">
                  <c:v>6090</c:v>
                </c:pt>
                <c:pt idx="70">
                  <c:v>6106</c:v>
                </c:pt>
                <c:pt idx="71">
                  <c:v>6048</c:v>
                </c:pt>
                <c:pt idx="72">
                  <c:v>6059</c:v>
                </c:pt>
                <c:pt idx="73">
                  <c:v>5846</c:v>
                </c:pt>
                <c:pt idx="74">
                  <c:v>6900</c:v>
                </c:pt>
                <c:pt idx="75">
                  <c:v>6688</c:v>
                </c:pt>
                <c:pt idx="76">
                  <c:v>5852</c:v>
                </c:pt>
                <c:pt idx="77">
                  <c:v>6006</c:v>
                </c:pt>
                <c:pt idx="78">
                  <c:v>9085</c:v>
                </c:pt>
                <c:pt idx="79">
                  <c:v>5760</c:v>
                </c:pt>
                <c:pt idx="80">
                  <c:v>6885</c:v>
                </c:pt>
                <c:pt idx="81">
                  <c:v>7544</c:v>
                </c:pt>
                <c:pt idx="82">
                  <c:v>7387</c:v>
                </c:pt>
                <c:pt idx="83">
                  <c:v>9828</c:v>
                </c:pt>
                <c:pt idx="84">
                  <c:v>8415</c:v>
                </c:pt>
                <c:pt idx="85">
                  <c:v>7740</c:v>
                </c:pt>
                <c:pt idx="86">
                  <c:v>7743</c:v>
                </c:pt>
                <c:pt idx="87">
                  <c:v>8008</c:v>
                </c:pt>
                <c:pt idx="88">
                  <c:v>8010</c:v>
                </c:pt>
                <c:pt idx="89">
                  <c:v>7740</c:v>
                </c:pt>
                <c:pt idx="90">
                  <c:v>7462</c:v>
                </c:pt>
                <c:pt idx="91">
                  <c:v>6808</c:v>
                </c:pt>
                <c:pt idx="92">
                  <c:v>8835</c:v>
                </c:pt>
                <c:pt idx="93">
                  <c:v>7144</c:v>
                </c:pt>
                <c:pt idx="94">
                  <c:v>7315</c:v>
                </c:pt>
                <c:pt idx="95">
                  <c:v>8928</c:v>
                </c:pt>
                <c:pt idx="96">
                  <c:v>8439</c:v>
                </c:pt>
                <c:pt idx="97">
                  <c:v>8232</c:v>
                </c:pt>
                <c:pt idx="98">
                  <c:v>7128</c:v>
                </c:pt>
                <c:pt idx="99">
                  <c:v>8500</c:v>
                </c:pt>
                <c:pt idx="100">
                  <c:v>8888</c:v>
                </c:pt>
                <c:pt idx="101">
                  <c:v>10098</c:v>
                </c:pt>
                <c:pt idx="102">
                  <c:v>9476</c:v>
                </c:pt>
                <c:pt idx="103">
                  <c:v>8008</c:v>
                </c:pt>
                <c:pt idx="104">
                  <c:v>9765</c:v>
                </c:pt>
                <c:pt idx="105">
                  <c:v>9222</c:v>
                </c:pt>
                <c:pt idx="106">
                  <c:v>7811</c:v>
                </c:pt>
                <c:pt idx="107">
                  <c:v>8748</c:v>
                </c:pt>
                <c:pt idx="108">
                  <c:v>8829</c:v>
                </c:pt>
                <c:pt idx="109">
                  <c:v>7150</c:v>
                </c:pt>
                <c:pt idx="110">
                  <c:v>10434</c:v>
                </c:pt>
                <c:pt idx="111">
                  <c:v>8400</c:v>
                </c:pt>
                <c:pt idx="112">
                  <c:v>9153</c:v>
                </c:pt>
                <c:pt idx="113">
                  <c:v>8550</c:v>
                </c:pt>
                <c:pt idx="114">
                  <c:v>8050</c:v>
                </c:pt>
                <c:pt idx="115">
                  <c:v>8468</c:v>
                </c:pt>
                <c:pt idx="116">
                  <c:v>9360</c:v>
                </c:pt>
                <c:pt idx="117">
                  <c:v>8850</c:v>
                </c:pt>
                <c:pt idx="118">
                  <c:v>9401</c:v>
                </c:pt>
                <c:pt idx="119">
                  <c:v>8040</c:v>
                </c:pt>
                <c:pt idx="120">
                  <c:v>10769</c:v>
                </c:pt>
                <c:pt idx="121">
                  <c:v>9028</c:v>
                </c:pt>
                <c:pt idx="122">
                  <c:v>10086</c:v>
                </c:pt>
                <c:pt idx="123">
                  <c:v>8804</c:v>
                </c:pt>
                <c:pt idx="124">
                  <c:v>9625</c:v>
                </c:pt>
                <c:pt idx="125">
                  <c:v>8442</c:v>
                </c:pt>
                <c:pt idx="126">
                  <c:v>8890</c:v>
                </c:pt>
                <c:pt idx="127">
                  <c:v>11520</c:v>
                </c:pt>
                <c:pt idx="128">
                  <c:v>11739</c:v>
                </c:pt>
                <c:pt idx="129">
                  <c:v>11570</c:v>
                </c:pt>
                <c:pt idx="130">
                  <c:v>9432</c:v>
                </c:pt>
                <c:pt idx="131">
                  <c:v>9108</c:v>
                </c:pt>
                <c:pt idx="132">
                  <c:v>9842</c:v>
                </c:pt>
                <c:pt idx="133">
                  <c:v>9514</c:v>
                </c:pt>
                <c:pt idx="134">
                  <c:v>9315</c:v>
                </c:pt>
                <c:pt idx="135">
                  <c:v>8432</c:v>
                </c:pt>
                <c:pt idx="136">
                  <c:v>10138</c:v>
                </c:pt>
                <c:pt idx="137">
                  <c:v>13524</c:v>
                </c:pt>
                <c:pt idx="138">
                  <c:v>9869</c:v>
                </c:pt>
                <c:pt idx="139">
                  <c:v>9800</c:v>
                </c:pt>
                <c:pt idx="140">
                  <c:v>13395</c:v>
                </c:pt>
                <c:pt idx="141">
                  <c:v>10224</c:v>
                </c:pt>
                <c:pt idx="142">
                  <c:v>9295</c:v>
                </c:pt>
                <c:pt idx="143">
                  <c:v>9648</c:v>
                </c:pt>
                <c:pt idx="144">
                  <c:v>11455</c:v>
                </c:pt>
                <c:pt idx="145">
                  <c:v>10950</c:v>
                </c:pt>
                <c:pt idx="146">
                  <c:v>10878</c:v>
                </c:pt>
                <c:pt idx="147">
                  <c:v>10952</c:v>
                </c:pt>
                <c:pt idx="148">
                  <c:v>10877</c:v>
                </c:pt>
                <c:pt idx="149">
                  <c:v>12750</c:v>
                </c:pt>
                <c:pt idx="150">
                  <c:v>11929</c:v>
                </c:pt>
                <c:pt idx="151">
                  <c:v>7904</c:v>
                </c:pt>
                <c:pt idx="152">
                  <c:v>12852</c:v>
                </c:pt>
                <c:pt idx="153">
                  <c:v>10318</c:v>
                </c:pt>
                <c:pt idx="154">
                  <c:v>11470</c:v>
                </c:pt>
                <c:pt idx="155">
                  <c:v>8736</c:v>
                </c:pt>
                <c:pt idx="156">
                  <c:v>12717</c:v>
                </c:pt>
                <c:pt idx="157">
                  <c:v>10744</c:v>
                </c:pt>
                <c:pt idx="158">
                  <c:v>10494</c:v>
                </c:pt>
                <c:pt idx="159">
                  <c:v>11200</c:v>
                </c:pt>
                <c:pt idx="160">
                  <c:v>13041</c:v>
                </c:pt>
                <c:pt idx="161">
                  <c:v>12474</c:v>
                </c:pt>
                <c:pt idx="162">
                  <c:v>14181</c:v>
                </c:pt>
                <c:pt idx="163">
                  <c:v>11152</c:v>
                </c:pt>
                <c:pt idx="164">
                  <c:v>12210</c:v>
                </c:pt>
                <c:pt idx="165">
                  <c:v>14276</c:v>
                </c:pt>
                <c:pt idx="166">
                  <c:v>10187</c:v>
                </c:pt>
                <c:pt idx="167">
                  <c:v>13272</c:v>
                </c:pt>
                <c:pt idx="168">
                  <c:v>11492</c:v>
                </c:pt>
                <c:pt idx="169">
                  <c:v>12580</c:v>
                </c:pt>
                <c:pt idx="170">
                  <c:v>11457</c:v>
                </c:pt>
                <c:pt idx="171">
                  <c:v>12040</c:v>
                </c:pt>
                <c:pt idx="172">
                  <c:v>13840</c:v>
                </c:pt>
                <c:pt idx="173">
                  <c:v>11310</c:v>
                </c:pt>
                <c:pt idx="174">
                  <c:v>10675</c:v>
                </c:pt>
                <c:pt idx="175">
                  <c:v>14608</c:v>
                </c:pt>
                <c:pt idx="176">
                  <c:v>12390</c:v>
                </c:pt>
                <c:pt idx="177">
                  <c:v>14952</c:v>
                </c:pt>
                <c:pt idx="178">
                  <c:v>13604</c:v>
                </c:pt>
                <c:pt idx="179">
                  <c:v>12960</c:v>
                </c:pt>
                <c:pt idx="180">
                  <c:v>12308</c:v>
                </c:pt>
                <c:pt idx="181">
                  <c:v>14378</c:v>
                </c:pt>
                <c:pt idx="182">
                  <c:v>12444</c:v>
                </c:pt>
                <c:pt idx="183">
                  <c:v>13064</c:v>
                </c:pt>
                <c:pt idx="184">
                  <c:v>16095</c:v>
                </c:pt>
                <c:pt idx="185">
                  <c:v>14694</c:v>
                </c:pt>
                <c:pt idx="186">
                  <c:v>12342</c:v>
                </c:pt>
                <c:pt idx="187">
                  <c:v>12596</c:v>
                </c:pt>
                <c:pt idx="188">
                  <c:v>14742</c:v>
                </c:pt>
                <c:pt idx="189">
                  <c:v>12540</c:v>
                </c:pt>
                <c:pt idx="190">
                  <c:v>14707</c:v>
                </c:pt>
                <c:pt idx="191">
                  <c:v>17472</c:v>
                </c:pt>
                <c:pt idx="192">
                  <c:v>12352</c:v>
                </c:pt>
                <c:pt idx="193">
                  <c:v>13192</c:v>
                </c:pt>
                <c:pt idx="194">
                  <c:v>11505</c:v>
                </c:pt>
                <c:pt idx="195">
                  <c:v>13916</c:v>
                </c:pt>
                <c:pt idx="196">
                  <c:v>15957</c:v>
                </c:pt>
                <c:pt idx="197">
                  <c:v>14058</c:v>
                </c:pt>
                <c:pt idx="198">
                  <c:v>15323</c:v>
                </c:pt>
                <c:pt idx="199">
                  <c:v>14600</c:v>
                </c:pt>
                <c:pt idx="200">
                  <c:v>12060</c:v>
                </c:pt>
                <c:pt idx="201">
                  <c:v>15150</c:v>
                </c:pt>
                <c:pt idx="202">
                  <c:v>12789</c:v>
                </c:pt>
                <c:pt idx="203">
                  <c:v>14076</c:v>
                </c:pt>
                <c:pt idx="204">
                  <c:v>16605</c:v>
                </c:pt>
                <c:pt idx="205">
                  <c:v>14626</c:v>
                </c:pt>
                <c:pt idx="206">
                  <c:v>16353</c:v>
                </c:pt>
                <c:pt idx="207">
                  <c:v>13520</c:v>
                </c:pt>
                <c:pt idx="208">
                  <c:v>12331</c:v>
                </c:pt>
                <c:pt idx="209">
                  <c:v>13230</c:v>
                </c:pt>
                <c:pt idx="210">
                  <c:v>17091</c:v>
                </c:pt>
                <c:pt idx="211">
                  <c:v>16112</c:v>
                </c:pt>
                <c:pt idx="212">
                  <c:v>13419</c:v>
                </c:pt>
                <c:pt idx="213">
                  <c:v>11342</c:v>
                </c:pt>
                <c:pt idx="214">
                  <c:v>13545</c:v>
                </c:pt>
                <c:pt idx="215">
                  <c:v>16416</c:v>
                </c:pt>
                <c:pt idx="216">
                  <c:v>16926</c:v>
                </c:pt>
                <c:pt idx="217">
                  <c:v>15914</c:v>
                </c:pt>
                <c:pt idx="218">
                  <c:v>13359</c:v>
                </c:pt>
                <c:pt idx="219">
                  <c:v>10560</c:v>
                </c:pt>
                <c:pt idx="220">
                  <c:v>13260</c:v>
                </c:pt>
                <c:pt idx="221">
                  <c:v>16872</c:v>
                </c:pt>
                <c:pt idx="222">
                  <c:v>17617</c:v>
                </c:pt>
                <c:pt idx="223">
                  <c:v>15680</c:v>
                </c:pt>
                <c:pt idx="224">
                  <c:v>14175</c:v>
                </c:pt>
                <c:pt idx="225">
                  <c:v>17628</c:v>
                </c:pt>
                <c:pt idx="226">
                  <c:v>12712</c:v>
                </c:pt>
                <c:pt idx="227">
                  <c:v>13908</c:v>
                </c:pt>
                <c:pt idx="228">
                  <c:v>17633</c:v>
                </c:pt>
                <c:pt idx="229">
                  <c:v>13570</c:v>
                </c:pt>
                <c:pt idx="230">
                  <c:v>17325</c:v>
                </c:pt>
                <c:pt idx="231">
                  <c:v>14616</c:v>
                </c:pt>
                <c:pt idx="232">
                  <c:v>13281</c:v>
                </c:pt>
                <c:pt idx="233">
                  <c:v>12402</c:v>
                </c:pt>
                <c:pt idx="234">
                  <c:v>17625</c:v>
                </c:pt>
                <c:pt idx="235">
                  <c:v>15812</c:v>
                </c:pt>
                <c:pt idx="236">
                  <c:v>15405</c:v>
                </c:pt>
                <c:pt idx="237">
                  <c:v>13566</c:v>
                </c:pt>
                <c:pt idx="238">
                  <c:v>18164</c:v>
                </c:pt>
                <c:pt idx="239">
                  <c:v>12720</c:v>
                </c:pt>
                <c:pt idx="240">
                  <c:v>19280</c:v>
                </c:pt>
                <c:pt idx="241">
                  <c:v>17424</c:v>
                </c:pt>
                <c:pt idx="242">
                  <c:v>14823</c:v>
                </c:pt>
                <c:pt idx="243">
                  <c:v>15128</c:v>
                </c:pt>
                <c:pt idx="244">
                  <c:v>16415</c:v>
                </c:pt>
                <c:pt idx="245">
                  <c:v>14760</c:v>
                </c:pt>
                <c:pt idx="246">
                  <c:v>14820</c:v>
                </c:pt>
                <c:pt idx="247">
                  <c:v>12896</c:v>
                </c:pt>
                <c:pt idx="248">
                  <c:v>18426</c:v>
                </c:pt>
                <c:pt idx="249">
                  <c:v>13000</c:v>
                </c:pt>
                <c:pt idx="250">
                  <c:v>17068</c:v>
                </c:pt>
                <c:pt idx="251">
                  <c:v>15624</c:v>
                </c:pt>
                <c:pt idx="252">
                  <c:v>13156</c:v>
                </c:pt>
                <c:pt idx="253">
                  <c:v>16510</c:v>
                </c:pt>
                <c:pt idx="254">
                  <c:v>17085</c:v>
                </c:pt>
                <c:pt idx="255">
                  <c:v>17152</c:v>
                </c:pt>
                <c:pt idx="256">
                  <c:v>16448</c:v>
                </c:pt>
                <c:pt idx="257">
                  <c:v>18060</c:v>
                </c:pt>
                <c:pt idx="258">
                  <c:v>14504</c:v>
                </c:pt>
                <c:pt idx="259">
                  <c:v>12480</c:v>
                </c:pt>
                <c:pt idx="260">
                  <c:v>16704</c:v>
                </c:pt>
                <c:pt idx="261">
                  <c:v>18340</c:v>
                </c:pt>
                <c:pt idx="262">
                  <c:v>18673</c:v>
                </c:pt>
                <c:pt idx="263">
                  <c:v>14784</c:v>
                </c:pt>
                <c:pt idx="264">
                  <c:v>13515</c:v>
                </c:pt>
                <c:pt idx="265">
                  <c:v>18088</c:v>
                </c:pt>
                <c:pt idx="266">
                  <c:v>14151</c:v>
                </c:pt>
                <c:pt idx="267">
                  <c:v>15276</c:v>
                </c:pt>
                <c:pt idx="268">
                  <c:v>14257</c:v>
                </c:pt>
                <c:pt idx="269">
                  <c:v>16470</c:v>
                </c:pt>
                <c:pt idx="270">
                  <c:v>14634</c:v>
                </c:pt>
                <c:pt idx="271">
                  <c:v>15504</c:v>
                </c:pt>
                <c:pt idx="272">
                  <c:v>21840</c:v>
                </c:pt>
                <c:pt idx="273">
                  <c:v>17810</c:v>
                </c:pt>
                <c:pt idx="274">
                  <c:v>14025</c:v>
                </c:pt>
                <c:pt idx="275">
                  <c:v>18216</c:v>
                </c:pt>
                <c:pt idx="276">
                  <c:v>19113</c:v>
                </c:pt>
                <c:pt idx="277">
                  <c:v>16124</c:v>
                </c:pt>
                <c:pt idx="278">
                  <c:v>17577</c:v>
                </c:pt>
                <c:pt idx="279">
                  <c:v>17640</c:v>
                </c:pt>
                <c:pt idx="280">
                  <c:v>16860</c:v>
                </c:pt>
                <c:pt idx="281">
                  <c:v>18048</c:v>
                </c:pt>
                <c:pt idx="282">
                  <c:v>16697</c:v>
                </c:pt>
                <c:pt idx="283">
                  <c:v>22436</c:v>
                </c:pt>
                <c:pt idx="284">
                  <c:v>10830</c:v>
                </c:pt>
                <c:pt idx="285">
                  <c:v>19734</c:v>
                </c:pt>
                <c:pt idx="286">
                  <c:v>12341</c:v>
                </c:pt>
                <c:pt idx="287">
                  <c:v>17280</c:v>
                </c:pt>
                <c:pt idx="288">
                  <c:v>15028</c:v>
                </c:pt>
                <c:pt idx="289">
                  <c:v>16530</c:v>
                </c:pt>
                <c:pt idx="290">
                  <c:v>21534</c:v>
                </c:pt>
                <c:pt idx="291">
                  <c:v>15768</c:v>
                </c:pt>
                <c:pt idx="292">
                  <c:v>16701</c:v>
                </c:pt>
                <c:pt idx="293">
                  <c:v>22638</c:v>
                </c:pt>
                <c:pt idx="294">
                  <c:v>21535</c:v>
                </c:pt>
                <c:pt idx="295">
                  <c:v>16872</c:v>
                </c:pt>
                <c:pt idx="296">
                  <c:v>19899</c:v>
                </c:pt>
                <c:pt idx="297">
                  <c:v>18476</c:v>
                </c:pt>
                <c:pt idx="298">
                  <c:v>19734</c:v>
                </c:pt>
                <c:pt idx="299">
                  <c:v>18000</c:v>
                </c:pt>
                <c:pt idx="300">
                  <c:v>21672</c:v>
                </c:pt>
                <c:pt idx="301">
                  <c:v>16308</c:v>
                </c:pt>
                <c:pt idx="302">
                  <c:v>19392</c:v>
                </c:pt>
                <c:pt idx="303">
                  <c:v>20672</c:v>
                </c:pt>
                <c:pt idx="304">
                  <c:v>17080</c:v>
                </c:pt>
                <c:pt idx="305">
                  <c:v>15912</c:v>
                </c:pt>
                <c:pt idx="306">
                  <c:v>17499</c:v>
                </c:pt>
                <c:pt idx="307">
                  <c:v>18788</c:v>
                </c:pt>
                <c:pt idx="308">
                  <c:v>20394</c:v>
                </c:pt>
                <c:pt idx="309">
                  <c:v>17670</c:v>
                </c:pt>
                <c:pt idx="310">
                  <c:v>21459</c:v>
                </c:pt>
                <c:pt idx="311">
                  <c:v>18408</c:v>
                </c:pt>
                <c:pt idx="312">
                  <c:v>20032</c:v>
                </c:pt>
                <c:pt idx="313">
                  <c:v>16956</c:v>
                </c:pt>
                <c:pt idx="314">
                  <c:v>16065</c:v>
                </c:pt>
                <c:pt idx="315">
                  <c:v>16432</c:v>
                </c:pt>
                <c:pt idx="316">
                  <c:v>20605</c:v>
                </c:pt>
                <c:pt idx="317">
                  <c:v>22260</c:v>
                </c:pt>
                <c:pt idx="318">
                  <c:v>17226</c:v>
                </c:pt>
                <c:pt idx="319">
                  <c:v>19520</c:v>
                </c:pt>
                <c:pt idx="320">
                  <c:v>16050</c:v>
                </c:pt>
                <c:pt idx="321">
                  <c:v>18676</c:v>
                </c:pt>
                <c:pt idx="322">
                  <c:v>16150</c:v>
                </c:pt>
                <c:pt idx="323">
                  <c:v>16848</c:v>
                </c:pt>
                <c:pt idx="324">
                  <c:v>16575</c:v>
                </c:pt>
                <c:pt idx="325">
                  <c:v>17278</c:v>
                </c:pt>
                <c:pt idx="326">
                  <c:v>17658</c:v>
                </c:pt>
                <c:pt idx="327">
                  <c:v>20008</c:v>
                </c:pt>
                <c:pt idx="328">
                  <c:v>16779</c:v>
                </c:pt>
                <c:pt idx="329">
                  <c:v>19140</c:v>
                </c:pt>
                <c:pt idx="330">
                  <c:v>18867</c:v>
                </c:pt>
                <c:pt idx="331">
                  <c:v>16600</c:v>
                </c:pt>
                <c:pt idx="332">
                  <c:v>15651</c:v>
                </c:pt>
                <c:pt idx="333">
                  <c:v>16366</c:v>
                </c:pt>
                <c:pt idx="334">
                  <c:v>20770</c:v>
                </c:pt>
                <c:pt idx="335">
                  <c:v>18144</c:v>
                </c:pt>
                <c:pt idx="336">
                  <c:v>20894</c:v>
                </c:pt>
                <c:pt idx="337">
                  <c:v>16562</c:v>
                </c:pt>
                <c:pt idx="338">
                  <c:v>22374</c:v>
                </c:pt>
                <c:pt idx="339">
                  <c:v>19720</c:v>
                </c:pt>
                <c:pt idx="340">
                  <c:v>18414</c:v>
                </c:pt>
                <c:pt idx="341">
                  <c:v>17784</c:v>
                </c:pt>
                <c:pt idx="342">
                  <c:v>23324</c:v>
                </c:pt>
                <c:pt idx="343">
                  <c:v>21328</c:v>
                </c:pt>
                <c:pt idx="344">
                  <c:v>20700</c:v>
                </c:pt>
                <c:pt idx="345">
                  <c:v>19376</c:v>
                </c:pt>
                <c:pt idx="346">
                  <c:v>17003</c:v>
                </c:pt>
                <c:pt idx="347">
                  <c:v>17052</c:v>
                </c:pt>
                <c:pt idx="348">
                  <c:v>19195</c:v>
                </c:pt>
                <c:pt idx="349">
                  <c:v>17150</c:v>
                </c:pt>
                <c:pt idx="350">
                  <c:v>20358</c:v>
                </c:pt>
                <c:pt idx="351">
                  <c:v>19008</c:v>
                </c:pt>
                <c:pt idx="352">
                  <c:v>22592</c:v>
                </c:pt>
                <c:pt idx="353">
                  <c:v>20532</c:v>
                </c:pt>
                <c:pt idx="354">
                  <c:v>22010</c:v>
                </c:pt>
                <c:pt idx="355">
                  <c:v>21004</c:v>
                </c:pt>
                <c:pt idx="356">
                  <c:v>16779</c:v>
                </c:pt>
                <c:pt idx="357">
                  <c:v>21122</c:v>
                </c:pt>
                <c:pt idx="358">
                  <c:v>20463</c:v>
                </c:pt>
                <c:pt idx="359">
                  <c:v>17280</c:v>
                </c:pt>
                <c:pt idx="360">
                  <c:v>19494</c:v>
                </c:pt>
                <c:pt idx="361">
                  <c:v>15566</c:v>
                </c:pt>
                <c:pt idx="362">
                  <c:v>19239</c:v>
                </c:pt>
                <c:pt idx="363">
                  <c:v>16016</c:v>
                </c:pt>
                <c:pt idx="364">
                  <c:v>16790</c:v>
                </c:pt>
                <c:pt idx="365">
                  <c:v>21228</c:v>
                </c:pt>
                <c:pt idx="366">
                  <c:v>17616</c:v>
                </c:pt>
                <c:pt idx="367">
                  <c:v>20976</c:v>
                </c:pt>
                <c:pt idx="368">
                  <c:v>19926</c:v>
                </c:pt>
                <c:pt idx="369">
                  <c:v>18870</c:v>
                </c:pt>
                <c:pt idx="370">
                  <c:v>19663</c:v>
                </c:pt>
                <c:pt idx="371">
                  <c:v>22320</c:v>
                </c:pt>
                <c:pt idx="372">
                  <c:v>16039</c:v>
                </c:pt>
                <c:pt idx="373">
                  <c:v>15708</c:v>
                </c:pt>
                <c:pt idx="374">
                  <c:v>24000</c:v>
                </c:pt>
                <c:pt idx="375">
                  <c:v>22184</c:v>
                </c:pt>
                <c:pt idx="376">
                  <c:v>19981</c:v>
                </c:pt>
                <c:pt idx="377">
                  <c:v>17010</c:v>
                </c:pt>
                <c:pt idx="378">
                  <c:v>19329</c:v>
                </c:pt>
                <c:pt idx="379">
                  <c:v>17100</c:v>
                </c:pt>
                <c:pt idx="380">
                  <c:v>15621</c:v>
                </c:pt>
                <c:pt idx="381">
                  <c:v>17572</c:v>
                </c:pt>
                <c:pt idx="382">
                  <c:v>20299</c:v>
                </c:pt>
                <c:pt idx="383">
                  <c:v>19968</c:v>
                </c:pt>
                <c:pt idx="384">
                  <c:v>18865</c:v>
                </c:pt>
                <c:pt idx="385">
                  <c:v>23546</c:v>
                </c:pt>
                <c:pt idx="386">
                  <c:v>21285</c:v>
                </c:pt>
                <c:pt idx="387">
                  <c:v>20176</c:v>
                </c:pt>
                <c:pt idx="388">
                  <c:v>24896</c:v>
                </c:pt>
                <c:pt idx="389">
                  <c:v>21840</c:v>
                </c:pt>
                <c:pt idx="390">
                  <c:v>17595</c:v>
                </c:pt>
                <c:pt idx="391">
                  <c:v>18816</c:v>
                </c:pt>
                <c:pt idx="392">
                  <c:v>19650</c:v>
                </c:pt>
                <c:pt idx="393">
                  <c:v>16548</c:v>
                </c:pt>
                <c:pt idx="394">
                  <c:v>18170</c:v>
                </c:pt>
                <c:pt idx="395">
                  <c:v>18216</c:v>
                </c:pt>
                <c:pt idx="396">
                  <c:v>18659</c:v>
                </c:pt>
                <c:pt idx="397">
                  <c:v>21094</c:v>
                </c:pt>
                <c:pt idx="398">
                  <c:v>17157</c:v>
                </c:pt>
                <c:pt idx="399">
                  <c:v>16800</c:v>
                </c:pt>
                <c:pt idx="400">
                  <c:v>17243</c:v>
                </c:pt>
                <c:pt idx="401">
                  <c:v>24120</c:v>
                </c:pt>
                <c:pt idx="402">
                  <c:v>24583</c:v>
                </c:pt>
                <c:pt idx="403">
                  <c:v>19796</c:v>
                </c:pt>
                <c:pt idx="404">
                  <c:v>17415</c:v>
                </c:pt>
                <c:pt idx="405">
                  <c:v>25172</c:v>
                </c:pt>
                <c:pt idx="406">
                  <c:v>18722</c:v>
                </c:pt>
                <c:pt idx="407">
                  <c:v>22440</c:v>
                </c:pt>
                <c:pt idx="408">
                  <c:v>18814</c:v>
                </c:pt>
                <c:pt idx="409">
                  <c:v>20090</c:v>
                </c:pt>
                <c:pt idx="410">
                  <c:v>18906</c:v>
                </c:pt>
                <c:pt idx="411">
                  <c:v>21012</c:v>
                </c:pt>
                <c:pt idx="412">
                  <c:v>23541</c:v>
                </c:pt>
                <c:pt idx="413">
                  <c:v>19044</c:v>
                </c:pt>
                <c:pt idx="414">
                  <c:v>16600</c:v>
                </c:pt>
                <c:pt idx="415">
                  <c:v>18304</c:v>
                </c:pt>
                <c:pt idx="416">
                  <c:v>21684</c:v>
                </c:pt>
                <c:pt idx="417">
                  <c:v>19646</c:v>
                </c:pt>
                <c:pt idx="418">
                  <c:v>18855</c:v>
                </c:pt>
                <c:pt idx="419">
                  <c:v>16800</c:v>
                </c:pt>
                <c:pt idx="420">
                  <c:v>19787</c:v>
                </c:pt>
                <c:pt idx="421">
                  <c:v>17302</c:v>
                </c:pt>
                <c:pt idx="422">
                  <c:v>21573</c:v>
                </c:pt>
                <c:pt idx="423">
                  <c:v>26288</c:v>
                </c:pt>
                <c:pt idx="424">
                  <c:v>23800</c:v>
                </c:pt>
                <c:pt idx="425">
                  <c:v>21726</c:v>
                </c:pt>
                <c:pt idx="426">
                  <c:v>20496</c:v>
                </c:pt>
                <c:pt idx="427">
                  <c:v>21828</c:v>
                </c:pt>
                <c:pt idx="428">
                  <c:v>22308</c:v>
                </c:pt>
                <c:pt idx="429">
                  <c:v>20640</c:v>
                </c:pt>
                <c:pt idx="430">
                  <c:v>15947</c:v>
                </c:pt>
                <c:pt idx="431">
                  <c:v>20736</c:v>
                </c:pt>
                <c:pt idx="432">
                  <c:v>19485</c:v>
                </c:pt>
                <c:pt idx="433">
                  <c:v>19964</c:v>
                </c:pt>
                <c:pt idx="434">
                  <c:v>22620</c:v>
                </c:pt>
                <c:pt idx="435">
                  <c:v>19620</c:v>
                </c:pt>
                <c:pt idx="436">
                  <c:v>20976</c:v>
                </c:pt>
                <c:pt idx="437">
                  <c:v>18834</c:v>
                </c:pt>
                <c:pt idx="438">
                  <c:v>21950</c:v>
                </c:pt>
                <c:pt idx="439">
                  <c:v>20240</c:v>
                </c:pt>
                <c:pt idx="440">
                  <c:v>23373</c:v>
                </c:pt>
                <c:pt idx="441">
                  <c:v>22542</c:v>
                </c:pt>
                <c:pt idx="442">
                  <c:v>18163</c:v>
                </c:pt>
                <c:pt idx="443">
                  <c:v>22200</c:v>
                </c:pt>
                <c:pt idx="444">
                  <c:v>20915</c:v>
                </c:pt>
                <c:pt idx="445">
                  <c:v>17840</c:v>
                </c:pt>
                <c:pt idx="446">
                  <c:v>19221</c:v>
                </c:pt>
                <c:pt idx="447">
                  <c:v>21952</c:v>
                </c:pt>
                <c:pt idx="448">
                  <c:v>24246</c:v>
                </c:pt>
                <c:pt idx="449">
                  <c:v>24750</c:v>
                </c:pt>
                <c:pt idx="450">
                  <c:v>19393</c:v>
                </c:pt>
                <c:pt idx="451">
                  <c:v>21244</c:v>
                </c:pt>
                <c:pt idx="452">
                  <c:v>17214</c:v>
                </c:pt>
                <c:pt idx="453">
                  <c:v>26332</c:v>
                </c:pt>
                <c:pt idx="454">
                  <c:v>23205</c:v>
                </c:pt>
                <c:pt idx="455">
                  <c:v>20976</c:v>
                </c:pt>
                <c:pt idx="456">
                  <c:v>22393</c:v>
                </c:pt>
                <c:pt idx="457">
                  <c:v>25648</c:v>
                </c:pt>
                <c:pt idx="458">
                  <c:v>16983</c:v>
                </c:pt>
                <c:pt idx="459">
                  <c:v>28060</c:v>
                </c:pt>
                <c:pt idx="460">
                  <c:v>18901</c:v>
                </c:pt>
                <c:pt idx="461">
                  <c:v>22638</c:v>
                </c:pt>
                <c:pt idx="462">
                  <c:v>14816</c:v>
                </c:pt>
                <c:pt idx="463">
                  <c:v>17168</c:v>
                </c:pt>
                <c:pt idx="464">
                  <c:v>16275</c:v>
                </c:pt>
                <c:pt idx="465">
                  <c:v>23300</c:v>
                </c:pt>
                <c:pt idx="466">
                  <c:v>19614</c:v>
                </c:pt>
                <c:pt idx="467">
                  <c:v>19656</c:v>
                </c:pt>
                <c:pt idx="468">
                  <c:v>18291</c:v>
                </c:pt>
                <c:pt idx="469">
                  <c:v>19740</c:v>
                </c:pt>
                <c:pt idx="470">
                  <c:v>17898</c:v>
                </c:pt>
                <c:pt idx="471">
                  <c:v>21240</c:v>
                </c:pt>
                <c:pt idx="472">
                  <c:v>22704</c:v>
                </c:pt>
                <c:pt idx="473">
                  <c:v>19908</c:v>
                </c:pt>
                <c:pt idx="474">
                  <c:v>20900</c:v>
                </c:pt>
                <c:pt idx="475">
                  <c:v>17136</c:v>
                </c:pt>
                <c:pt idx="476">
                  <c:v>20034</c:v>
                </c:pt>
                <c:pt idx="477">
                  <c:v>24856</c:v>
                </c:pt>
                <c:pt idx="478">
                  <c:v>15328</c:v>
                </c:pt>
                <c:pt idx="479">
                  <c:v>22560</c:v>
                </c:pt>
                <c:pt idx="480">
                  <c:v>20683</c:v>
                </c:pt>
                <c:pt idx="481">
                  <c:v>16388</c:v>
                </c:pt>
                <c:pt idx="482">
                  <c:v>14490</c:v>
                </c:pt>
                <c:pt idx="483">
                  <c:v>15972</c:v>
                </c:pt>
                <c:pt idx="484">
                  <c:v>24250</c:v>
                </c:pt>
                <c:pt idx="485">
                  <c:v>18954</c:v>
                </c:pt>
                <c:pt idx="486">
                  <c:v>21915</c:v>
                </c:pt>
                <c:pt idx="487">
                  <c:v>23912</c:v>
                </c:pt>
                <c:pt idx="488">
                  <c:v>26895</c:v>
                </c:pt>
                <c:pt idx="489">
                  <c:v>19110</c:v>
                </c:pt>
                <c:pt idx="490">
                  <c:v>19640</c:v>
                </c:pt>
                <c:pt idx="491">
                  <c:v>22140</c:v>
                </c:pt>
                <c:pt idx="492">
                  <c:v>20706</c:v>
                </c:pt>
                <c:pt idx="493">
                  <c:v>26676</c:v>
                </c:pt>
                <c:pt idx="494">
                  <c:v>23265</c:v>
                </c:pt>
                <c:pt idx="495">
                  <c:v>21824</c:v>
                </c:pt>
                <c:pt idx="496">
                  <c:v>24353</c:v>
                </c:pt>
                <c:pt idx="497">
                  <c:v>24402</c:v>
                </c:pt>
                <c:pt idx="498">
                  <c:v>23952</c:v>
                </c:pt>
                <c:pt idx="499">
                  <c:v>20500</c:v>
                </c:pt>
                <c:pt idx="500">
                  <c:v>25050</c:v>
                </c:pt>
                <c:pt idx="501">
                  <c:v>25602</c:v>
                </c:pt>
                <c:pt idx="502">
                  <c:v>27665</c:v>
                </c:pt>
                <c:pt idx="503">
                  <c:v>20160</c:v>
                </c:pt>
                <c:pt idx="504">
                  <c:v>21210</c:v>
                </c:pt>
                <c:pt idx="505">
                  <c:v>20746</c:v>
                </c:pt>
                <c:pt idx="506">
                  <c:v>20787</c:v>
                </c:pt>
                <c:pt idx="507">
                  <c:v>22352</c:v>
                </c:pt>
                <c:pt idx="508">
                  <c:v>23414</c:v>
                </c:pt>
                <c:pt idx="509">
                  <c:v>17340</c:v>
                </c:pt>
                <c:pt idx="510">
                  <c:v>18396</c:v>
                </c:pt>
                <c:pt idx="511">
                  <c:v>24064</c:v>
                </c:pt>
                <c:pt idx="512">
                  <c:v>27702</c:v>
                </c:pt>
                <c:pt idx="513">
                  <c:v>22616</c:v>
                </c:pt>
                <c:pt idx="514">
                  <c:v>24205</c:v>
                </c:pt>
                <c:pt idx="515">
                  <c:v>18576</c:v>
                </c:pt>
                <c:pt idx="516">
                  <c:v>21714</c:v>
                </c:pt>
                <c:pt idx="517">
                  <c:v>18130</c:v>
                </c:pt>
                <c:pt idx="518">
                  <c:v>22317</c:v>
                </c:pt>
                <c:pt idx="519">
                  <c:v>26000</c:v>
                </c:pt>
                <c:pt idx="520">
                  <c:v>29697</c:v>
                </c:pt>
                <c:pt idx="521">
                  <c:v>22446</c:v>
                </c:pt>
                <c:pt idx="522">
                  <c:v>16736</c:v>
                </c:pt>
                <c:pt idx="523">
                  <c:v>25152</c:v>
                </c:pt>
                <c:pt idx="524">
                  <c:v>16275</c:v>
                </c:pt>
                <c:pt idx="525">
                  <c:v>27878</c:v>
                </c:pt>
                <c:pt idx="526">
                  <c:v>21080</c:v>
                </c:pt>
                <c:pt idx="527">
                  <c:v>16896</c:v>
                </c:pt>
                <c:pt idx="528">
                  <c:v>21689</c:v>
                </c:pt>
                <c:pt idx="529">
                  <c:v>21730</c:v>
                </c:pt>
                <c:pt idx="530">
                  <c:v>20709</c:v>
                </c:pt>
                <c:pt idx="531">
                  <c:v>27132</c:v>
                </c:pt>
                <c:pt idx="532">
                  <c:v>21320</c:v>
                </c:pt>
                <c:pt idx="533">
                  <c:v>21894</c:v>
                </c:pt>
                <c:pt idx="534">
                  <c:v>17655</c:v>
                </c:pt>
                <c:pt idx="535">
                  <c:v>19832</c:v>
                </c:pt>
                <c:pt idx="536">
                  <c:v>19332</c:v>
                </c:pt>
                <c:pt idx="537">
                  <c:v>18292</c:v>
                </c:pt>
                <c:pt idx="538">
                  <c:v>24794</c:v>
                </c:pt>
                <c:pt idx="539">
                  <c:v>24300</c:v>
                </c:pt>
                <c:pt idx="540">
                  <c:v>29214</c:v>
                </c:pt>
                <c:pt idx="541">
                  <c:v>22222</c:v>
                </c:pt>
                <c:pt idx="542">
                  <c:v>17919</c:v>
                </c:pt>
                <c:pt idx="543">
                  <c:v>21760</c:v>
                </c:pt>
                <c:pt idx="544">
                  <c:v>20165</c:v>
                </c:pt>
                <c:pt idx="545">
                  <c:v>19110</c:v>
                </c:pt>
                <c:pt idx="546">
                  <c:v>17504</c:v>
                </c:pt>
                <c:pt idx="547">
                  <c:v>12604</c:v>
                </c:pt>
                <c:pt idx="548">
                  <c:v>25803</c:v>
                </c:pt>
                <c:pt idx="549">
                  <c:v>25300</c:v>
                </c:pt>
                <c:pt idx="550">
                  <c:v>22591</c:v>
                </c:pt>
                <c:pt idx="551">
                  <c:v>22632</c:v>
                </c:pt>
                <c:pt idx="552">
                  <c:v>24332</c:v>
                </c:pt>
                <c:pt idx="553">
                  <c:v>18282</c:v>
                </c:pt>
                <c:pt idx="554">
                  <c:v>19425</c:v>
                </c:pt>
                <c:pt idx="555">
                  <c:v>21684</c:v>
                </c:pt>
                <c:pt idx="556">
                  <c:v>22837</c:v>
                </c:pt>
                <c:pt idx="557">
                  <c:v>18972</c:v>
                </c:pt>
                <c:pt idx="558">
                  <c:v>24037</c:v>
                </c:pt>
                <c:pt idx="559">
                  <c:v>26320</c:v>
                </c:pt>
                <c:pt idx="560">
                  <c:v>24684</c:v>
                </c:pt>
                <c:pt idx="561">
                  <c:v>25290</c:v>
                </c:pt>
                <c:pt idx="562">
                  <c:v>25335</c:v>
                </c:pt>
                <c:pt idx="563">
                  <c:v>20868</c:v>
                </c:pt>
                <c:pt idx="564">
                  <c:v>26555</c:v>
                </c:pt>
                <c:pt idx="565">
                  <c:v>18112</c:v>
                </c:pt>
                <c:pt idx="566">
                  <c:v>15876</c:v>
                </c:pt>
                <c:pt idx="567">
                  <c:v>22720</c:v>
                </c:pt>
                <c:pt idx="568">
                  <c:v>17639</c:v>
                </c:pt>
                <c:pt idx="569">
                  <c:v>24510</c:v>
                </c:pt>
                <c:pt idx="570">
                  <c:v>17130</c:v>
                </c:pt>
                <c:pt idx="571">
                  <c:v>28028</c:v>
                </c:pt>
                <c:pt idx="572">
                  <c:v>17190</c:v>
                </c:pt>
                <c:pt idx="573">
                  <c:v>24682</c:v>
                </c:pt>
                <c:pt idx="574">
                  <c:v>24725</c:v>
                </c:pt>
                <c:pt idx="575">
                  <c:v>18432</c:v>
                </c:pt>
                <c:pt idx="576">
                  <c:v>21926</c:v>
                </c:pt>
                <c:pt idx="577">
                  <c:v>27744</c:v>
                </c:pt>
                <c:pt idx="578">
                  <c:v>20265</c:v>
                </c:pt>
                <c:pt idx="579">
                  <c:v>23780</c:v>
                </c:pt>
                <c:pt idx="580">
                  <c:v>18011</c:v>
                </c:pt>
                <c:pt idx="581">
                  <c:v>30264</c:v>
                </c:pt>
                <c:pt idx="582">
                  <c:v>27401</c:v>
                </c:pt>
                <c:pt idx="583">
                  <c:v>32120</c:v>
                </c:pt>
                <c:pt idx="584">
                  <c:v>21645</c:v>
                </c:pt>
                <c:pt idx="585">
                  <c:v>21096</c:v>
                </c:pt>
                <c:pt idx="586">
                  <c:v>25241</c:v>
                </c:pt>
                <c:pt idx="587">
                  <c:v>24696</c:v>
                </c:pt>
                <c:pt idx="588">
                  <c:v>24149</c:v>
                </c:pt>
                <c:pt idx="589">
                  <c:v>18290</c:v>
                </c:pt>
                <c:pt idx="590">
                  <c:v>23640</c:v>
                </c:pt>
                <c:pt idx="591">
                  <c:v>24864</c:v>
                </c:pt>
                <c:pt idx="592">
                  <c:v>21348</c:v>
                </c:pt>
                <c:pt idx="593">
                  <c:v>26136</c:v>
                </c:pt>
                <c:pt idx="594">
                  <c:v>18445</c:v>
                </c:pt>
                <c:pt idx="595">
                  <c:v>24436</c:v>
                </c:pt>
                <c:pt idx="596">
                  <c:v>23283</c:v>
                </c:pt>
                <c:pt idx="597">
                  <c:v>31096</c:v>
                </c:pt>
                <c:pt idx="598">
                  <c:v>23361</c:v>
                </c:pt>
                <c:pt idx="599">
                  <c:v>24600</c:v>
                </c:pt>
                <c:pt idx="600">
                  <c:v>18631</c:v>
                </c:pt>
                <c:pt idx="601">
                  <c:v>20468</c:v>
                </c:pt>
                <c:pt idx="602">
                  <c:v>21105</c:v>
                </c:pt>
                <c:pt idx="603">
                  <c:v>22952</c:v>
                </c:pt>
                <c:pt idx="604">
                  <c:v>21175</c:v>
                </c:pt>
                <c:pt idx="605">
                  <c:v>13938</c:v>
                </c:pt>
                <c:pt idx="606">
                  <c:v>22459</c:v>
                </c:pt>
                <c:pt idx="607">
                  <c:v>35264</c:v>
                </c:pt>
                <c:pt idx="608">
                  <c:v>30450</c:v>
                </c:pt>
                <c:pt idx="609">
                  <c:v>31720</c:v>
                </c:pt>
                <c:pt idx="610">
                  <c:v>20163</c:v>
                </c:pt>
                <c:pt idx="611">
                  <c:v>24480</c:v>
                </c:pt>
                <c:pt idx="612">
                  <c:v>19616</c:v>
                </c:pt>
                <c:pt idx="613">
                  <c:v>23332</c:v>
                </c:pt>
                <c:pt idx="614">
                  <c:v>20910</c:v>
                </c:pt>
                <c:pt idx="615">
                  <c:v>18480</c:v>
                </c:pt>
                <c:pt idx="616">
                  <c:v>25297</c:v>
                </c:pt>
                <c:pt idx="617">
                  <c:v>21012</c:v>
                </c:pt>
                <c:pt idx="618">
                  <c:v>21046</c:v>
                </c:pt>
                <c:pt idx="619">
                  <c:v>20460</c:v>
                </c:pt>
                <c:pt idx="620">
                  <c:v>29808</c:v>
                </c:pt>
                <c:pt idx="621">
                  <c:v>18660</c:v>
                </c:pt>
                <c:pt idx="622">
                  <c:v>26166</c:v>
                </c:pt>
                <c:pt idx="623">
                  <c:v>21840</c:v>
                </c:pt>
                <c:pt idx="624">
                  <c:v>27500</c:v>
                </c:pt>
                <c:pt idx="625">
                  <c:v>23162</c:v>
                </c:pt>
                <c:pt idx="626">
                  <c:v>26961</c:v>
                </c:pt>
                <c:pt idx="627">
                  <c:v>23864</c:v>
                </c:pt>
                <c:pt idx="628">
                  <c:v>23902</c:v>
                </c:pt>
                <c:pt idx="629">
                  <c:v>26460</c:v>
                </c:pt>
                <c:pt idx="630">
                  <c:v>23978</c:v>
                </c:pt>
                <c:pt idx="631">
                  <c:v>18960</c:v>
                </c:pt>
                <c:pt idx="632">
                  <c:v>32916</c:v>
                </c:pt>
                <c:pt idx="633">
                  <c:v>24726</c:v>
                </c:pt>
                <c:pt idx="634">
                  <c:v>18415</c:v>
                </c:pt>
                <c:pt idx="635">
                  <c:v>20988</c:v>
                </c:pt>
                <c:pt idx="636">
                  <c:v>19747</c:v>
                </c:pt>
                <c:pt idx="637">
                  <c:v>20416</c:v>
                </c:pt>
                <c:pt idx="638">
                  <c:v>21087</c:v>
                </c:pt>
                <c:pt idx="639">
                  <c:v>21760</c:v>
                </c:pt>
                <c:pt idx="640">
                  <c:v>19871</c:v>
                </c:pt>
                <c:pt idx="641">
                  <c:v>23754</c:v>
                </c:pt>
                <c:pt idx="642">
                  <c:v>21219</c:v>
                </c:pt>
                <c:pt idx="643">
                  <c:v>26404</c:v>
                </c:pt>
                <c:pt idx="644">
                  <c:v>25155</c:v>
                </c:pt>
                <c:pt idx="645">
                  <c:v>25840</c:v>
                </c:pt>
                <c:pt idx="646">
                  <c:v>25233</c:v>
                </c:pt>
                <c:pt idx="647">
                  <c:v>18144</c:v>
                </c:pt>
                <c:pt idx="648">
                  <c:v>27258</c:v>
                </c:pt>
                <c:pt idx="649">
                  <c:v>25350</c:v>
                </c:pt>
                <c:pt idx="650">
                  <c:v>32550</c:v>
                </c:pt>
                <c:pt idx="651">
                  <c:v>21516</c:v>
                </c:pt>
                <c:pt idx="652">
                  <c:v>28732</c:v>
                </c:pt>
                <c:pt idx="653">
                  <c:v>27468</c:v>
                </c:pt>
                <c:pt idx="654">
                  <c:v>30130</c:v>
                </c:pt>
                <c:pt idx="655">
                  <c:v>18368</c:v>
                </c:pt>
                <c:pt idx="656">
                  <c:v>27594</c:v>
                </c:pt>
                <c:pt idx="657">
                  <c:v>29610</c:v>
                </c:pt>
                <c:pt idx="658">
                  <c:v>21747</c:v>
                </c:pt>
                <c:pt idx="659">
                  <c:v>31020</c:v>
                </c:pt>
                <c:pt idx="660">
                  <c:v>24457</c:v>
                </c:pt>
                <c:pt idx="661">
                  <c:v>21846</c:v>
                </c:pt>
                <c:pt idx="662">
                  <c:v>25857</c:v>
                </c:pt>
                <c:pt idx="663">
                  <c:v>29216</c:v>
                </c:pt>
                <c:pt idx="664">
                  <c:v>24605</c:v>
                </c:pt>
                <c:pt idx="665">
                  <c:v>24642</c:v>
                </c:pt>
                <c:pt idx="666">
                  <c:v>27347</c:v>
                </c:pt>
                <c:pt idx="667">
                  <c:v>21376</c:v>
                </c:pt>
                <c:pt idx="668">
                  <c:v>20739</c:v>
                </c:pt>
                <c:pt idx="669">
                  <c:v>22110</c:v>
                </c:pt>
                <c:pt idx="670">
                  <c:v>22143</c:v>
                </c:pt>
                <c:pt idx="671">
                  <c:v>25536</c:v>
                </c:pt>
                <c:pt idx="672">
                  <c:v>23555</c:v>
                </c:pt>
                <c:pt idx="673">
                  <c:v>29656</c:v>
                </c:pt>
                <c:pt idx="674">
                  <c:v>16200</c:v>
                </c:pt>
                <c:pt idx="675">
                  <c:v>16900</c:v>
                </c:pt>
                <c:pt idx="676">
                  <c:v>20987</c:v>
                </c:pt>
                <c:pt idx="677">
                  <c:v>23052</c:v>
                </c:pt>
                <c:pt idx="678">
                  <c:v>19012</c:v>
                </c:pt>
                <c:pt idx="679">
                  <c:v>21080</c:v>
                </c:pt>
                <c:pt idx="680">
                  <c:v>26559</c:v>
                </c:pt>
                <c:pt idx="681">
                  <c:v>30008</c:v>
                </c:pt>
                <c:pt idx="682">
                  <c:v>30735</c:v>
                </c:pt>
                <c:pt idx="683">
                  <c:v>20520</c:v>
                </c:pt>
                <c:pt idx="684">
                  <c:v>26030</c:v>
                </c:pt>
                <c:pt idx="685">
                  <c:v>17836</c:v>
                </c:pt>
                <c:pt idx="686">
                  <c:v>17175</c:v>
                </c:pt>
                <c:pt idx="687">
                  <c:v>27520</c:v>
                </c:pt>
                <c:pt idx="688">
                  <c:v>20670</c:v>
                </c:pt>
                <c:pt idx="689">
                  <c:v>19320</c:v>
                </c:pt>
                <c:pt idx="690">
                  <c:v>23494</c:v>
                </c:pt>
                <c:pt idx="691">
                  <c:v>26988</c:v>
                </c:pt>
                <c:pt idx="692">
                  <c:v>29106</c:v>
                </c:pt>
                <c:pt idx="693">
                  <c:v>34006</c:v>
                </c:pt>
                <c:pt idx="694">
                  <c:v>20850</c:v>
                </c:pt>
                <c:pt idx="695">
                  <c:v>29232</c:v>
                </c:pt>
                <c:pt idx="696">
                  <c:v>23698</c:v>
                </c:pt>
                <c:pt idx="697">
                  <c:v>16054</c:v>
                </c:pt>
                <c:pt idx="698">
                  <c:v>18873</c:v>
                </c:pt>
                <c:pt idx="699">
                  <c:v>26600</c:v>
                </c:pt>
                <c:pt idx="700">
                  <c:v>30844</c:v>
                </c:pt>
                <c:pt idx="701">
                  <c:v>33696</c:v>
                </c:pt>
                <c:pt idx="702">
                  <c:v>17575</c:v>
                </c:pt>
                <c:pt idx="703">
                  <c:v>21120</c:v>
                </c:pt>
                <c:pt idx="704">
                  <c:v>28200</c:v>
                </c:pt>
                <c:pt idx="705">
                  <c:v>19062</c:v>
                </c:pt>
                <c:pt idx="706">
                  <c:v>31815</c:v>
                </c:pt>
                <c:pt idx="707">
                  <c:v>19824</c:v>
                </c:pt>
                <c:pt idx="708">
                  <c:v>19143</c:v>
                </c:pt>
                <c:pt idx="709">
                  <c:v>17750</c:v>
                </c:pt>
                <c:pt idx="710">
                  <c:v>17064</c:v>
                </c:pt>
                <c:pt idx="711">
                  <c:v>29192</c:v>
                </c:pt>
                <c:pt idx="712">
                  <c:v>25668</c:v>
                </c:pt>
                <c:pt idx="713">
                  <c:v>23562</c:v>
                </c:pt>
                <c:pt idx="714">
                  <c:v>22880</c:v>
                </c:pt>
                <c:pt idx="715">
                  <c:v>22196</c:v>
                </c:pt>
                <c:pt idx="716">
                  <c:v>22944</c:v>
                </c:pt>
                <c:pt idx="717">
                  <c:v>18668</c:v>
                </c:pt>
                <c:pt idx="718">
                  <c:v>23727</c:v>
                </c:pt>
                <c:pt idx="719">
                  <c:v>24480</c:v>
                </c:pt>
                <c:pt idx="720">
                  <c:v>21630</c:v>
                </c:pt>
                <c:pt idx="721">
                  <c:v>28880</c:v>
                </c:pt>
                <c:pt idx="722">
                  <c:v>21690</c:v>
                </c:pt>
                <c:pt idx="723">
                  <c:v>31132</c:v>
                </c:pt>
                <c:pt idx="724">
                  <c:v>21750</c:v>
                </c:pt>
                <c:pt idx="725">
                  <c:v>25410</c:v>
                </c:pt>
                <c:pt idx="726">
                  <c:v>26899</c:v>
                </c:pt>
                <c:pt idx="727">
                  <c:v>25480</c:v>
                </c:pt>
                <c:pt idx="728">
                  <c:v>26973</c:v>
                </c:pt>
                <c:pt idx="729">
                  <c:v>24090</c:v>
                </c:pt>
                <c:pt idx="730">
                  <c:v>20468</c:v>
                </c:pt>
                <c:pt idx="731">
                  <c:v>23424</c:v>
                </c:pt>
                <c:pt idx="732">
                  <c:v>22723</c:v>
                </c:pt>
                <c:pt idx="733">
                  <c:v>34498</c:v>
                </c:pt>
                <c:pt idx="734">
                  <c:v>25725</c:v>
                </c:pt>
                <c:pt idx="735">
                  <c:v>21344</c:v>
                </c:pt>
                <c:pt idx="736">
                  <c:v>25795</c:v>
                </c:pt>
                <c:pt idx="737">
                  <c:v>34686</c:v>
                </c:pt>
                <c:pt idx="738">
                  <c:v>18475</c:v>
                </c:pt>
                <c:pt idx="739">
                  <c:v>26640</c:v>
                </c:pt>
                <c:pt idx="740">
                  <c:v>28158</c:v>
                </c:pt>
                <c:pt idx="741">
                  <c:v>23002</c:v>
                </c:pt>
                <c:pt idx="742">
                  <c:v>26005</c:v>
                </c:pt>
                <c:pt idx="743">
                  <c:v>29016</c:v>
                </c:pt>
                <c:pt idx="744">
                  <c:v>24585</c:v>
                </c:pt>
                <c:pt idx="745">
                  <c:v>26110</c:v>
                </c:pt>
                <c:pt idx="746">
                  <c:v>18675</c:v>
                </c:pt>
                <c:pt idx="747">
                  <c:v>27676</c:v>
                </c:pt>
                <c:pt idx="748">
                  <c:v>35952</c:v>
                </c:pt>
                <c:pt idx="749">
                  <c:v>30000</c:v>
                </c:pt>
                <c:pt idx="750">
                  <c:v>24783</c:v>
                </c:pt>
                <c:pt idx="751">
                  <c:v>24816</c:v>
                </c:pt>
                <c:pt idx="752">
                  <c:v>33132</c:v>
                </c:pt>
                <c:pt idx="753">
                  <c:v>29406</c:v>
                </c:pt>
                <c:pt idx="754">
                  <c:v>32465</c:v>
                </c:pt>
                <c:pt idx="755">
                  <c:v>26460</c:v>
                </c:pt>
                <c:pt idx="756">
                  <c:v>27252</c:v>
                </c:pt>
                <c:pt idx="757">
                  <c:v>18192</c:v>
                </c:pt>
                <c:pt idx="758">
                  <c:v>19734</c:v>
                </c:pt>
                <c:pt idx="759">
                  <c:v>22800</c:v>
                </c:pt>
                <c:pt idx="760">
                  <c:v>22830</c:v>
                </c:pt>
                <c:pt idx="761">
                  <c:v>25146</c:v>
                </c:pt>
                <c:pt idx="762">
                  <c:v>22890</c:v>
                </c:pt>
                <c:pt idx="763">
                  <c:v>21392</c:v>
                </c:pt>
                <c:pt idx="764">
                  <c:v>26010</c:v>
                </c:pt>
                <c:pt idx="765">
                  <c:v>21448</c:v>
                </c:pt>
                <c:pt idx="766">
                  <c:v>32214</c:v>
                </c:pt>
                <c:pt idx="767">
                  <c:v>23040</c:v>
                </c:pt>
                <c:pt idx="768">
                  <c:v>27684</c:v>
                </c:pt>
                <c:pt idx="769">
                  <c:v>23100</c:v>
                </c:pt>
                <c:pt idx="770">
                  <c:v>23901</c:v>
                </c:pt>
                <c:pt idx="771">
                  <c:v>26248</c:v>
                </c:pt>
                <c:pt idx="772">
                  <c:v>32466</c:v>
                </c:pt>
                <c:pt idx="773">
                  <c:v>25542</c:v>
                </c:pt>
                <c:pt idx="774">
                  <c:v>21700</c:v>
                </c:pt>
                <c:pt idx="775">
                  <c:v>17072</c:v>
                </c:pt>
                <c:pt idx="776">
                  <c:v>24864</c:v>
                </c:pt>
                <c:pt idx="777">
                  <c:v>26452</c:v>
                </c:pt>
                <c:pt idx="778">
                  <c:v>24149</c:v>
                </c:pt>
                <c:pt idx="779">
                  <c:v>23400</c:v>
                </c:pt>
                <c:pt idx="780">
                  <c:v>25773</c:v>
                </c:pt>
                <c:pt idx="781">
                  <c:v>25024</c:v>
                </c:pt>
                <c:pt idx="782">
                  <c:v>24273</c:v>
                </c:pt>
                <c:pt idx="783">
                  <c:v>22736</c:v>
                </c:pt>
                <c:pt idx="784">
                  <c:v>18840</c:v>
                </c:pt>
                <c:pt idx="785">
                  <c:v>25152</c:v>
                </c:pt>
                <c:pt idx="786">
                  <c:v>22823</c:v>
                </c:pt>
                <c:pt idx="787">
                  <c:v>28368</c:v>
                </c:pt>
                <c:pt idx="788">
                  <c:v>26826</c:v>
                </c:pt>
                <c:pt idx="789">
                  <c:v>22910</c:v>
                </c:pt>
                <c:pt idx="790">
                  <c:v>16611</c:v>
                </c:pt>
                <c:pt idx="791">
                  <c:v>23760</c:v>
                </c:pt>
                <c:pt idx="792">
                  <c:v>20618</c:v>
                </c:pt>
                <c:pt idx="793">
                  <c:v>19850</c:v>
                </c:pt>
                <c:pt idx="794">
                  <c:v>25440</c:v>
                </c:pt>
                <c:pt idx="795">
                  <c:v>31840</c:v>
                </c:pt>
                <c:pt idx="796">
                  <c:v>23113</c:v>
                </c:pt>
                <c:pt idx="797">
                  <c:v>26334</c:v>
                </c:pt>
                <c:pt idx="798">
                  <c:v>17578</c:v>
                </c:pt>
                <c:pt idx="799">
                  <c:v>23200</c:v>
                </c:pt>
                <c:pt idx="800">
                  <c:v>32040</c:v>
                </c:pt>
                <c:pt idx="801">
                  <c:v>31278</c:v>
                </c:pt>
                <c:pt idx="802">
                  <c:v>26499</c:v>
                </c:pt>
                <c:pt idx="803">
                  <c:v>24924</c:v>
                </c:pt>
                <c:pt idx="804">
                  <c:v>27370</c:v>
                </c:pt>
                <c:pt idx="805">
                  <c:v>16926</c:v>
                </c:pt>
                <c:pt idx="806">
                  <c:v>20982</c:v>
                </c:pt>
                <c:pt idx="807">
                  <c:v>26664</c:v>
                </c:pt>
                <c:pt idx="808">
                  <c:v>28315</c:v>
                </c:pt>
                <c:pt idx="809">
                  <c:v>17820</c:v>
                </c:pt>
                <c:pt idx="810">
                  <c:v>27574</c:v>
                </c:pt>
                <c:pt idx="811">
                  <c:v>25984</c:v>
                </c:pt>
                <c:pt idx="812">
                  <c:v>21951</c:v>
                </c:pt>
                <c:pt idx="813">
                  <c:v>21164</c:v>
                </c:pt>
                <c:pt idx="814">
                  <c:v>26080</c:v>
                </c:pt>
                <c:pt idx="815">
                  <c:v>26112</c:v>
                </c:pt>
                <c:pt idx="816">
                  <c:v>30229</c:v>
                </c:pt>
                <c:pt idx="817">
                  <c:v>19632</c:v>
                </c:pt>
                <c:pt idx="818">
                  <c:v>20475</c:v>
                </c:pt>
                <c:pt idx="819">
                  <c:v>23780</c:v>
                </c:pt>
                <c:pt idx="820">
                  <c:v>21346</c:v>
                </c:pt>
                <c:pt idx="821">
                  <c:v>23838</c:v>
                </c:pt>
                <c:pt idx="822">
                  <c:v>17283</c:v>
                </c:pt>
                <c:pt idx="823">
                  <c:v>26368</c:v>
                </c:pt>
                <c:pt idx="824">
                  <c:v>16500</c:v>
                </c:pt>
                <c:pt idx="825">
                  <c:v>18998</c:v>
                </c:pt>
                <c:pt idx="826">
                  <c:v>24810</c:v>
                </c:pt>
                <c:pt idx="827">
                  <c:v>22356</c:v>
                </c:pt>
                <c:pt idx="828">
                  <c:v>25699</c:v>
                </c:pt>
                <c:pt idx="829">
                  <c:v>23240</c:v>
                </c:pt>
                <c:pt idx="830">
                  <c:v>22437</c:v>
                </c:pt>
                <c:pt idx="831">
                  <c:v>27456</c:v>
                </c:pt>
                <c:pt idx="832">
                  <c:v>28322</c:v>
                </c:pt>
                <c:pt idx="833">
                  <c:v>23352</c:v>
                </c:pt>
                <c:pt idx="834">
                  <c:v>33400</c:v>
                </c:pt>
                <c:pt idx="835">
                  <c:v>30932</c:v>
                </c:pt>
                <c:pt idx="836">
                  <c:v>21762</c:v>
                </c:pt>
                <c:pt idx="837">
                  <c:v>25978</c:v>
                </c:pt>
                <c:pt idx="838">
                  <c:v>25170</c:v>
                </c:pt>
                <c:pt idx="839">
                  <c:v>22680</c:v>
                </c:pt>
                <c:pt idx="840">
                  <c:v>30276</c:v>
                </c:pt>
                <c:pt idx="841">
                  <c:v>24418</c:v>
                </c:pt>
                <c:pt idx="842">
                  <c:v>25290</c:v>
                </c:pt>
                <c:pt idx="843">
                  <c:v>15192</c:v>
                </c:pt>
                <c:pt idx="844">
                  <c:v>30420</c:v>
                </c:pt>
                <c:pt idx="845">
                  <c:v>16920</c:v>
                </c:pt>
                <c:pt idx="846">
                  <c:v>25410</c:v>
                </c:pt>
                <c:pt idx="847">
                  <c:v>25440</c:v>
                </c:pt>
                <c:pt idx="848">
                  <c:v>18678</c:v>
                </c:pt>
                <c:pt idx="849">
                  <c:v>21250</c:v>
                </c:pt>
                <c:pt idx="850">
                  <c:v>28083</c:v>
                </c:pt>
                <c:pt idx="851">
                  <c:v>20448</c:v>
                </c:pt>
                <c:pt idx="852">
                  <c:v>32414</c:v>
                </c:pt>
                <c:pt idx="853">
                  <c:v>20496</c:v>
                </c:pt>
                <c:pt idx="854">
                  <c:v>28215</c:v>
                </c:pt>
                <c:pt idx="855">
                  <c:v>24824</c:v>
                </c:pt>
                <c:pt idx="856">
                  <c:v>30852</c:v>
                </c:pt>
                <c:pt idx="857">
                  <c:v>19734</c:v>
                </c:pt>
                <c:pt idx="858">
                  <c:v>27488</c:v>
                </c:pt>
                <c:pt idx="859">
                  <c:v>25800</c:v>
                </c:pt>
                <c:pt idx="860">
                  <c:v>30135</c:v>
                </c:pt>
                <c:pt idx="861">
                  <c:v>24998</c:v>
                </c:pt>
                <c:pt idx="862">
                  <c:v>25027</c:v>
                </c:pt>
                <c:pt idx="863">
                  <c:v>23328</c:v>
                </c:pt>
                <c:pt idx="864">
                  <c:v>29410</c:v>
                </c:pt>
                <c:pt idx="865">
                  <c:v>25980</c:v>
                </c:pt>
                <c:pt idx="866">
                  <c:v>24276</c:v>
                </c:pt>
                <c:pt idx="867">
                  <c:v>22568</c:v>
                </c:pt>
                <c:pt idx="868">
                  <c:v>26939</c:v>
                </c:pt>
                <c:pt idx="869">
                  <c:v>28710</c:v>
                </c:pt>
                <c:pt idx="870">
                  <c:v>30485</c:v>
                </c:pt>
                <c:pt idx="871">
                  <c:v>13952</c:v>
                </c:pt>
                <c:pt idx="872">
                  <c:v>23571</c:v>
                </c:pt>
                <c:pt idx="873">
                  <c:v>28842</c:v>
                </c:pt>
                <c:pt idx="874">
                  <c:v>17500</c:v>
                </c:pt>
                <c:pt idx="875">
                  <c:v>21900</c:v>
                </c:pt>
                <c:pt idx="876">
                  <c:v>28941</c:v>
                </c:pt>
                <c:pt idx="877">
                  <c:v>23706</c:v>
                </c:pt>
                <c:pt idx="878">
                  <c:v>25491</c:v>
                </c:pt>
                <c:pt idx="879">
                  <c:v>16720</c:v>
                </c:pt>
                <c:pt idx="880">
                  <c:v>22906</c:v>
                </c:pt>
                <c:pt idx="881">
                  <c:v>25578</c:v>
                </c:pt>
                <c:pt idx="882">
                  <c:v>24724</c:v>
                </c:pt>
                <c:pt idx="883">
                  <c:v>24752</c:v>
                </c:pt>
                <c:pt idx="884">
                  <c:v>18585</c:v>
                </c:pt>
                <c:pt idx="885">
                  <c:v>24808</c:v>
                </c:pt>
                <c:pt idx="886">
                  <c:v>31932</c:v>
                </c:pt>
                <c:pt idx="887">
                  <c:v>28416</c:v>
                </c:pt>
                <c:pt idx="888">
                  <c:v>26670</c:v>
                </c:pt>
                <c:pt idx="889">
                  <c:v>25810</c:v>
                </c:pt>
                <c:pt idx="890">
                  <c:v>31185</c:v>
                </c:pt>
                <c:pt idx="891">
                  <c:v>33004</c:v>
                </c:pt>
                <c:pt idx="892">
                  <c:v>25004</c:v>
                </c:pt>
                <c:pt idx="893">
                  <c:v>30396</c:v>
                </c:pt>
                <c:pt idx="894">
                  <c:v>21480</c:v>
                </c:pt>
                <c:pt idx="895">
                  <c:v>20608</c:v>
                </c:pt>
                <c:pt idx="896">
                  <c:v>17043</c:v>
                </c:pt>
                <c:pt idx="897">
                  <c:v>20654</c:v>
                </c:pt>
                <c:pt idx="898">
                  <c:v>20677</c:v>
                </c:pt>
                <c:pt idx="899">
                  <c:v>18900</c:v>
                </c:pt>
                <c:pt idx="900">
                  <c:v>20723</c:v>
                </c:pt>
                <c:pt idx="901">
                  <c:v>25256</c:v>
                </c:pt>
                <c:pt idx="902">
                  <c:v>18060</c:v>
                </c:pt>
                <c:pt idx="903">
                  <c:v>18984</c:v>
                </c:pt>
                <c:pt idx="904">
                  <c:v>30770</c:v>
                </c:pt>
                <c:pt idx="905">
                  <c:v>28992</c:v>
                </c:pt>
                <c:pt idx="906">
                  <c:v>24489</c:v>
                </c:pt>
                <c:pt idx="907">
                  <c:v>30872</c:v>
                </c:pt>
                <c:pt idx="908">
                  <c:v>27270</c:v>
                </c:pt>
                <c:pt idx="909">
                  <c:v>30030</c:v>
                </c:pt>
                <c:pt idx="910">
                  <c:v>24597</c:v>
                </c:pt>
                <c:pt idx="911">
                  <c:v>27360</c:v>
                </c:pt>
                <c:pt idx="912">
                  <c:v>28303</c:v>
                </c:pt>
                <c:pt idx="913">
                  <c:v>36560</c:v>
                </c:pt>
                <c:pt idx="914">
                  <c:v>27450</c:v>
                </c:pt>
                <c:pt idx="915">
                  <c:v>24732</c:v>
                </c:pt>
                <c:pt idx="916">
                  <c:v>28427</c:v>
                </c:pt>
                <c:pt idx="917">
                  <c:v>20196</c:v>
                </c:pt>
                <c:pt idx="918">
                  <c:v>24813</c:v>
                </c:pt>
                <c:pt idx="919">
                  <c:v>32200</c:v>
                </c:pt>
                <c:pt idx="920">
                  <c:v>22104</c:v>
                </c:pt>
                <c:pt idx="921">
                  <c:v>19362</c:v>
                </c:pt>
                <c:pt idx="922">
                  <c:v>35997</c:v>
                </c:pt>
                <c:pt idx="923">
                  <c:v>18480</c:v>
                </c:pt>
                <c:pt idx="924">
                  <c:v>22200</c:v>
                </c:pt>
                <c:pt idx="925">
                  <c:v>29632</c:v>
                </c:pt>
                <c:pt idx="926">
                  <c:v>29664</c:v>
                </c:pt>
                <c:pt idx="927">
                  <c:v>32480</c:v>
                </c:pt>
                <c:pt idx="928">
                  <c:v>23225</c:v>
                </c:pt>
                <c:pt idx="929">
                  <c:v>29760</c:v>
                </c:pt>
                <c:pt idx="930">
                  <c:v>30723</c:v>
                </c:pt>
                <c:pt idx="931">
                  <c:v>19572</c:v>
                </c:pt>
                <c:pt idx="932">
                  <c:v>21459</c:v>
                </c:pt>
                <c:pt idx="933">
                  <c:v>30822</c:v>
                </c:pt>
                <c:pt idx="934">
                  <c:v>27115</c:v>
                </c:pt>
                <c:pt idx="935">
                  <c:v>29016</c:v>
                </c:pt>
                <c:pt idx="936">
                  <c:v>26236</c:v>
                </c:pt>
                <c:pt idx="937">
                  <c:v>30016</c:v>
                </c:pt>
                <c:pt idx="938">
                  <c:v>21597</c:v>
                </c:pt>
                <c:pt idx="939">
                  <c:v>26320</c:v>
                </c:pt>
                <c:pt idx="940">
                  <c:v>21643</c:v>
                </c:pt>
                <c:pt idx="941">
                  <c:v>21666</c:v>
                </c:pt>
                <c:pt idx="942">
                  <c:v>23575</c:v>
                </c:pt>
                <c:pt idx="943">
                  <c:v>25488</c:v>
                </c:pt>
                <c:pt idx="944">
                  <c:v>21735</c:v>
                </c:pt>
                <c:pt idx="945">
                  <c:v>21758</c:v>
                </c:pt>
                <c:pt idx="946">
                  <c:v>26516</c:v>
                </c:pt>
                <c:pt idx="947">
                  <c:v>18012</c:v>
                </c:pt>
                <c:pt idx="948">
                  <c:v>30368</c:v>
                </c:pt>
                <c:pt idx="949">
                  <c:v>32300</c:v>
                </c:pt>
                <c:pt idx="950">
                  <c:v>23775</c:v>
                </c:pt>
                <c:pt idx="951">
                  <c:v>27608</c:v>
                </c:pt>
                <c:pt idx="952">
                  <c:v>26684</c:v>
                </c:pt>
                <c:pt idx="953">
                  <c:v>26712</c:v>
                </c:pt>
                <c:pt idx="954">
                  <c:v>21010</c:v>
                </c:pt>
                <c:pt idx="955">
                  <c:v>29636</c:v>
                </c:pt>
                <c:pt idx="956">
                  <c:v>22968</c:v>
                </c:pt>
                <c:pt idx="957">
                  <c:v>31614</c:v>
                </c:pt>
                <c:pt idx="958">
                  <c:v>20139</c:v>
                </c:pt>
                <c:pt idx="959">
                  <c:v>22080</c:v>
                </c:pt>
                <c:pt idx="960">
                  <c:v>23064</c:v>
                </c:pt>
                <c:pt idx="961">
                  <c:v>25012</c:v>
                </c:pt>
                <c:pt idx="962">
                  <c:v>25038</c:v>
                </c:pt>
                <c:pt idx="963">
                  <c:v>22172</c:v>
                </c:pt>
                <c:pt idx="964">
                  <c:v>24125</c:v>
                </c:pt>
                <c:pt idx="965">
                  <c:v>20286</c:v>
                </c:pt>
                <c:pt idx="966">
                  <c:v>21274</c:v>
                </c:pt>
                <c:pt idx="967">
                  <c:v>29040</c:v>
                </c:pt>
                <c:pt idx="968">
                  <c:v>24225</c:v>
                </c:pt>
                <c:pt idx="969">
                  <c:v>21340</c:v>
                </c:pt>
                <c:pt idx="970">
                  <c:v>21362</c:v>
                </c:pt>
                <c:pt idx="971">
                  <c:v>19440</c:v>
                </c:pt>
                <c:pt idx="972">
                  <c:v>36001</c:v>
                </c:pt>
                <c:pt idx="973">
                  <c:v>20454</c:v>
                </c:pt>
                <c:pt idx="974">
                  <c:v>21450</c:v>
                </c:pt>
                <c:pt idx="975">
                  <c:v>30256</c:v>
                </c:pt>
                <c:pt idx="976">
                  <c:v>29310</c:v>
                </c:pt>
                <c:pt idx="977">
                  <c:v>29340</c:v>
                </c:pt>
                <c:pt idx="978">
                  <c:v>29370</c:v>
                </c:pt>
                <c:pt idx="979">
                  <c:v>26460</c:v>
                </c:pt>
                <c:pt idx="980">
                  <c:v>25506</c:v>
                </c:pt>
                <c:pt idx="981">
                  <c:v>21604</c:v>
                </c:pt>
                <c:pt idx="982">
                  <c:v>22609</c:v>
                </c:pt>
                <c:pt idx="983">
                  <c:v>30504</c:v>
                </c:pt>
                <c:pt idx="984">
                  <c:v>24625</c:v>
                </c:pt>
                <c:pt idx="985">
                  <c:v>25636</c:v>
                </c:pt>
                <c:pt idx="986">
                  <c:v>35532</c:v>
                </c:pt>
                <c:pt idx="987">
                  <c:v>40508</c:v>
                </c:pt>
                <c:pt idx="988">
                  <c:v>26703</c:v>
                </c:pt>
                <c:pt idx="989">
                  <c:v>24750</c:v>
                </c:pt>
                <c:pt idx="990">
                  <c:v>25766</c:v>
                </c:pt>
                <c:pt idx="991">
                  <c:v>26784</c:v>
                </c:pt>
                <c:pt idx="992">
                  <c:v>27804</c:v>
                </c:pt>
                <c:pt idx="993">
                  <c:v>27832</c:v>
                </c:pt>
                <c:pt idx="994">
                  <c:v>22885</c:v>
                </c:pt>
                <c:pt idx="995">
                  <c:v>33864</c:v>
                </c:pt>
                <c:pt idx="996">
                  <c:v>30907</c:v>
                </c:pt>
                <c:pt idx="997">
                  <c:v>31936</c:v>
                </c:pt>
                <c:pt idx="998">
                  <c:v>29970</c:v>
                </c:pt>
                <c:pt idx="999">
                  <c:v>27000</c:v>
                </c:pt>
                <c:pt idx="1000">
                  <c:v>69069</c:v>
                </c:pt>
                <c:pt idx="1001">
                  <c:v>90180</c:v>
                </c:pt>
                <c:pt idx="1002">
                  <c:v>83249</c:v>
                </c:pt>
                <c:pt idx="1003">
                  <c:v>68272</c:v>
                </c:pt>
                <c:pt idx="1004">
                  <c:v>80400</c:v>
                </c:pt>
                <c:pt idx="1005">
                  <c:v>76456</c:v>
                </c:pt>
                <c:pt idx="1006">
                  <c:v>83581</c:v>
                </c:pt>
                <c:pt idx="1007">
                  <c:v>71568</c:v>
                </c:pt>
                <c:pt idx="1008">
                  <c:v>62558</c:v>
                </c:pt>
                <c:pt idx="1009">
                  <c:v>78780</c:v>
                </c:pt>
                <c:pt idx="1010">
                  <c:v>85935</c:v>
                </c:pt>
                <c:pt idx="1011">
                  <c:v>64768</c:v>
                </c:pt>
                <c:pt idx="1012">
                  <c:v>69897</c:v>
                </c:pt>
                <c:pt idx="1013">
                  <c:v>84162</c:v>
                </c:pt>
                <c:pt idx="1014">
                  <c:v>84245</c:v>
                </c:pt>
                <c:pt idx="1015">
                  <c:v>68072</c:v>
                </c:pt>
                <c:pt idx="1016">
                  <c:v>72207</c:v>
                </c:pt>
                <c:pt idx="1017">
                  <c:v>53954</c:v>
                </c:pt>
                <c:pt idx="1018">
                  <c:v>67254</c:v>
                </c:pt>
                <c:pt idx="1019">
                  <c:v>81600</c:v>
                </c:pt>
                <c:pt idx="1020">
                  <c:v>79638</c:v>
                </c:pt>
                <c:pt idx="1021">
                  <c:v>75628</c:v>
                </c:pt>
                <c:pt idx="1022">
                  <c:v>75702</c:v>
                </c:pt>
                <c:pt idx="1023">
                  <c:v>81920</c:v>
                </c:pt>
                <c:pt idx="1024">
                  <c:v>69700</c:v>
                </c:pt>
                <c:pt idx="1025">
                  <c:v>67716</c:v>
                </c:pt>
                <c:pt idx="1026">
                  <c:v>75998</c:v>
                </c:pt>
                <c:pt idx="1027">
                  <c:v>69904</c:v>
                </c:pt>
                <c:pt idx="1028">
                  <c:v>81291</c:v>
                </c:pt>
                <c:pt idx="1029">
                  <c:v>72100</c:v>
                </c:pt>
                <c:pt idx="1030">
                  <c:v>69077</c:v>
                </c:pt>
                <c:pt idx="1031">
                  <c:v>66048</c:v>
                </c:pt>
                <c:pt idx="1032">
                  <c:v>89871</c:v>
                </c:pt>
                <c:pt idx="1033">
                  <c:v>67210</c:v>
                </c:pt>
                <c:pt idx="1034">
                  <c:v>72450</c:v>
                </c:pt>
                <c:pt idx="1035">
                  <c:v>83916</c:v>
                </c:pt>
                <c:pt idx="1036">
                  <c:v>88145</c:v>
                </c:pt>
                <c:pt idx="1037">
                  <c:v>75774</c:v>
                </c:pt>
                <c:pt idx="1038">
                  <c:v>62340</c:v>
                </c:pt>
                <c:pt idx="1039">
                  <c:v>73840</c:v>
                </c:pt>
                <c:pt idx="1040">
                  <c:v>78075</c:v>
                </c:pt>
                <c:pt idx="1041">
                  <c:v>80234</c:v>
                </c:pt>
                <c:pt idx="1042">
                  <c:v>80311</c:v>
                </c:pt>
                <c:pt idx="1043">
                  <c:v>73080</c:v>
                </c:pt>
                <c:pt idx="1044">
                  <c:v>85690</c:v>
                </c:pt>
                <c:pt idx="1045">
                  <c:v>78450</c:v>
                </c:pt>
                <c:pt idx="1046">
                  <c:v>61773</c:v>
                </c:pt>
                <c:pt idx="1047">
                  <c:v>75456</c:v>
                </c:pt>
                <c:pt idx="1048">
                  <c:v>56646</c:v>
                </c:pt>
                <c:pt idx="1049">
                  <c:v>82950</c:v>
                </c:pt>
                <c:pt idx="1050">
                  <c:v>74621</c:v>
                </c:pt>
                <c:pt idx="1051">
                  <c:v>61016</c:v>
                </c:pt>
                <c:pt idx="1052">
                  <c:v>77922</c:v>
                </c:pt>
                <c:pt idx="1053">
                  <c:v>70618</c:v>
                </c:pt>
                <c:pt idx="1054">
                  <c:v>79125</c:v>
                </c:pt>
                <c:pt idx="1055">
                  <c:v>63360</c:v>
                </c:pt>
                <c:pt idx="1056">
                  <c:v>63420</c:v>
                </c:pt>
                <c:pt idx="1057">
                  <c:v>89930</c:v>
                </c:pt>
                <c:pt idx="1058">
                  <c:v>81543</c:v>
                </c:pt>
                <c:pt idx="1059">
                  <c:v>53000</c:v>
                </c:pt>
                <c:pt idx="1060">
                  <c:v>71087</c:v>
                </c:pt>
                <c:pt idx="1061">
                  <c:v>69030</c:v>
                </c:pt>
                <c:pt idx="1062">
                  <c:v>78662</c:v>
                </c:pt>
                <c:pt idx="1063">
                  <c:v>72352</c:v>
                </c:pt>
                <c:pt idx="1064">
                  <c:v>83070</c:v>
                </c:pt>
                <c:pt idx="1065">
                  <c:v>79950</c:v>
                </c:pt>
                <c:pt idx="1066">
                  <c:v>81092</c:v>
                </c:pt>
                <c:pt idx="1067">
                  <c:v>69420</c:v>
                </c:pt>
                <c:pt idx="1068">
                  <c:v>69485</c:v>
                </c:pt>
                <c:pt idx="1069">
                  <c:v>96300</c:v>
                </c:pt>
                <c:pt idx="1070">
                  <c:v>70686</c:v>
                </c:pt>
                <c:pt idx="1071">
                  <c:v>78256</c:v>
                </c:pt>
                <c:pt idx="1072">
                  <c:v>65453</c:v>
                </c:pt>
                <c:pt idx="1073">
                  <c:v>85920</c:v>
                </c:pt>
                <c:pt idx="1074">
                  <c:v>84925</c:v>
                </c:pt>
                <c:pt idx="1075">
                  <c:v>72092</c:v>
                </c:pt>
                <c:pt idx="1076">
                  <c:v>74313</c:v>
                </c:pt>
                <c:pt idx="1077">
                  <c:v>72226</c:v>
                </c:pt>
                <c:pt idx="1078">
                  <c:v>55029</c:v>
                </c:pt>
                <c:pt idx="1079">
                  <c:v>66960</c:v>
                </c:pt>
                <c:pt idx="1080">
                  <c:v>56212</c:v>
                </c:pt>
                <c:pt idx="1081">
                  <c:v>77904</c:v>
                </c:pt>
                <c:pt idx="1082">
                  <c:v>66063</c:v>
                </c:pt>
                <c:pt idx="1083">
                  <c:v>81300</c:v>
                </c:pt>
                <c:pt idx="1084">
                  <c:v>73780</c:v>
                </c:pt>
                <c:pt idx="1085">
                  <c:v>61902</c:v>
                </c:pt>
                <c:pt idx="1086">
                  <c:v>75003</c:v>
                </c:pt>
                <c:pt idx="1087">
                  <c:v>72896</c:v>
                </c:pt>
                <c:pt idx="1088">
                  <c:v>77319</c:v>
                </c:pt>
                <c:pt idx="1089">
                  <c:v>63220</c:v>
                </c:pt>
                <c:pt idx="1090">
                  <c:v>62187</c:v>
                </c:pt>
                <c:pt idx="1091">
                  <c:v>69888</c:v>
                </c:pt>
                <c:pt idx="1092">
                  <c:v>69952</c:v>
                </c:pt>
                <c:pt idx="1093">
                  <c:v>70016</c:v>
                </c:pt>
                <c:pt idx="1094">
                  <c:v>71175</c:v>
                </c:pt>
                <c:pt idx="1095">
                  <c:v>71240</c:v>
                </c:pt>
                <c:pt idx="1096">
                  <c:v>66917</c:v>
                </c:pt>
                <c:pt idx="1097">
                  <c:v>72468</c:v>
                </c:pt>
                <c:pt idx="1098">
                  <c:v>72534</c:v>
                </c:pt>
                <c:pt idx="1099">
                  <c:v>68200</c:v>
                </c:pt>
                <c:pt idx="1100">
                  <c:v>81474</c:v>
                </c:pt>
                <c:pt idx="1101">
                  <c:v>70528</c:v>
                </c:pt>
                <c:pt idx="1102">
                  <c:v>67283</c:v>
                </c:pt>
                <c:pt idx="1103">
                  <c:v>72864</c:v>
                </c:pt>
                <c:pt idx="1104">
                  <c:v>71825</c:v>
                </c:pt>
                <c:pt idx="1105">
                  <c:v>82950</c:v>
                </c:pt>
                <c:pt idx="1106">
                  <c:v>84132</c:v>
                </c:pt>
                <c:pt idx="1107">
                  <c:v>66480</c:v>
                </c:pt>
                <c:pt idx="1108">
                  <c:v>63213</c:v>
                </c:pt>
                <c:pt idx="1109">
                  <c:v>88800</c:v>
                </c:pt>
                <c:pt idx="1110">
                  <c:v>71104</c:v>
                </c:pt>
                <c:pt idx="1111">
                  <c:v>61160</c:v>
                </c:pt>
                <c:pt idx="1112">
                  <c:v>74571</c:v>
                </c:pt>
                <c:pt idx="1113">
                  <c:v>70182</c:v>
                </c:pt>
                <c:pt idx="1114">
                  <c:v>70245</c:v>
                </c:pt>
                <c:pt idx="1115">
                  <c:v>73656</c:v>
                </c:pt>
                <c:pt idx="1116">
                  <c:v>60318</c:v>
                </c:pt>
                <c:pt idx="1117">
                  <c:v>63726</c:v>
                </c:pt>
                <c:pt idx="1118">
                  <c:v>78330</c:v>
                </c:pt>
                <c:pt idx="1119">
                  <c:v>72800</c:v>
                </c:pt>
                <c:pt idx="1120">
                  <c:v>79591</c:v>
                </c:pt>
                <c:pt idx="1121">
                  <c:v>78540</c:v>
                </c:pt>
                <c:pt idx="1122">
                  <c:v>64011</c:v>
                </c:pt>
                <c:pt idx="1123">
                  <c:v>71936</c:v>
                </c:pt>
                <c:pt idx="1124">
                  <c:v>64125</c:v>
                </c:pt>
                <c:pt idx="1125">
                  <c:v>57426</c:v>
                </c:pt>
                <c:pt idx="1126">
                  <c:v>72128</c:v>
                </c:pt>
                <c:pt idx="1127">
                  <c:v>71064</c:v>
                </c:pt>
                <c:pt idx="1128">
                  <c:v>56450</c:v>
                </c:pt>
                <c:pt idx="1129">
                  <c:v>58760</c:v>
                </c:pt>
                <c:pt idx="1130">
                  <c:v>71253</c:v>
                </c:pt>
                <c:pt idx="1131">
                  <c:v>54336</c:v>
                </c:pt>
                <c:pt idx="1132">
                  <c:v>63448</c:v>
                </c:pt>
                <c:pt idx="1133">
                  <c:v>79380</c:v>
                </c:pt>
                <c:pt idx="1134">
                  <c:v>77180</c:v>
                </c:pt>
                <c:pt idx="1135">
                  <c:v>59072</c:v>
                </c:pt>
                <c:pt idx="1136">
                  <c:v>55713</c:v>
                </c:pt>
                <c:pt idx="1137">
                  <c:v>92178</c:v>
                </c:pt>
                <c:pt idx="1138">
                  <c:v>54672</c:v>
                </c:pt>
                <c:pt idx="1139">
                  <c:v>57000</c:v>
                </c:pt>
                <c:pt idx="1140">
                  <c:v>66178</c:v>
                </c:pt>
                <c:pt idx="1141">
                  <c:v>71946</c:v>
                </c:pt>
                <c:pt idx="1142">
                  <c:v>78867</c:v>
                </c:pt>
                <c:pt idx="1143">
                  <c:v>61776</c:v>
                </c:pt>
                <c:pt idx="1144">
                  <c:v>61830</c:v>
                </c:pt>
                <c:pt idx="1145">
                  <c:v>77928</c:v>
                </c:pt>
                <c:pt idx="1146">
                  <c:v>66526</c:v>
                </c:pt>
                <c:pt idx="1147">
                  <c:v>63140</c:v>
                </c:pt>
                <c:pt idx="1148">
                  <c:v>64344</c:v>
                </c:pt>
                <c:pt idx="1149">
                  <c:v>70150</c:v>
                </c:pt>
                <c:pt idx="1150">
                  <c:v>74815</c:v>
                </c:pt>
                <c:pt idx="1151">
                  <c:v>63360</c:v>
                </c:pt>
                <c:pt idx="1152">
                  <c:v>76098</c:v>
                </c:pt>
                <c:pt idx="1153">
                  <c:v>60008</c:v>
                </c:pt>
                <c:pt idx="1154">
                  <c:v>66990</c:v>
                </c:pt>
                <c:pt idx="1155">
                  <c:v>76296</c:v>
                </c:pt>
                <c:pt idx="1156">
                  <c:v>64792</c:v>
                </c:pt>
                <c:pt idx="1157">
                  <c:v>82218</c:v>
                </c:pt>
                <c:pt idx="1158">
                  <c:v>68381</c:v>
                </c:pt>
                <c:pt idx="1159">
                  <c:v>61480</c:v>
                </c:pt>
                <c:pt idx="1160">
                  <c:v>65016</c:v>
                </c:pt>
                <c:pt idx="1161">
                  <c:v>61586</c:v>
                </c:pt>
                <c:pt idx="1162">
                  <c:v>52335</c:v>
                </c:pt>
                <c:pt idx="1163">
                  <c:v>76824</c:v>
                </c:pt>
                <c:pt idx="1164">
                  <c:v>78055</c:v>
                </c:pt>
                <c:pt idx="1165">
                  <c:v>73458</c:v>
                </c:pt>
                <c:pt idx="1166">
                  <c:v>67686</c:v>
                </c:pt>
                <c:pt idx="1167">
                  <c:v>61904</c:v>
                </c:pt>
                <c:pt idx="1168">
                  <c:v>63126</c:v>
                </c:pt>
                <c:pt idx="1169">
                  <c:v>59670</c:v>
                </c:pt>
                <c:pt idx="1170">
                  <c:v>71431</c:v>
                </c:pt>
                <c:pt idx="1171">
                  <c:v>69148</c:v>
                </c:pt>
                <c:pt idx="1172">
                  <c:v>78591</c:v>
                </c:pt>
                <c:pt idx="1173">
                  <c:v>63396</c:v>
                </c:pt>
                <c:pt idx="1174">
                  <c:v>75200</c:v>
                </c:pt>
                <c:pt idx="1175">
                  <c:v>70560</c:v>
                </c:pt>
                <c:pt idx="1176">
                  <c:v>64735</c:v>
                </c:pt>
                <c:pt idx="1177">
                  <c:v>78926</c:v>
                </c:pt>
                <c:pt idx="1178">
                  <c:v>50697</c:v>
                </c:pt>
                <c:pt idx="1179">
                  <c:v>63720</c:v>
                </c:pt>
                <c:pt idx="1180">
                  <c:v>55507</c:v>
                </c:pt>
                <c:pt idx="1181">
                  <c:v>83922</c:v>
                </c:pt>
                <c:pt idx="1182">
                  <c:v>60333</c:v>
                </c:pt>
                <c:pt idx="1183">
                  <c:v>63936</c:v>
                </c:pt>
                <c:pt idx="1184">
                  <c:v>73470</c:v>
                </c:pt>
                <c:pt idx="1185">
                  <c:v>66416</c:v>
                </c:pt>
                <c:pt idx="1186">
                  <c:v>75968</c:v>
                </c:pt>
                <c:pt idx="1187">
                  <c:v>72468</c:v>
                </c:pt>
                <c:pt idx="1188">
                  <c:v>67773</c:v>
                </c:pt>
                <c:pt idx="1189">
                  <c:v>65450</c:v>
                </c:pt>
                <c:pt idx="1190">
                  <c:v>77415</c:v>
                </c:pt>
                <c:pt idx="1191">
                  <c:v>76288</c:v>
                </c:pt>
                <c:pt idx="1192">
                  <c:v>83510</c:v>
                </c:pt>
                <c:pt idx="1193">
                  <c:v>58506</c:v>
                </c:pt>
                <c:pt idx="1194">
                  <c:v>58555</c:v>
                </c:pt>
                <c:pt idx="1195">
                  <c:v>56212</c:v>
                </c:pt>
                <c:pt idx="1196">
                  <c:v>57456</c:v>
                </c:pt>
                <c:pt idx="1197">
                  <c:v>65890</c:v>
                </c:pt>
                <c:pt idx="1198">
                  <c:v>63547</c:v>
                </c:pt>
                <c:pt idx="1199">
                  <c:v>61200</c:v>
                </c:pt>
                <c:pt idx="1200">
                  <c:v>58849</c:v>
                </c:pt>
                <c:pt idx="1201">
                  <c:v>76928</c:v>
                </c:pt>
                <c:pt idx="1202">
                  <c:v>54135</c:v>
                </c:pt>
                <c:pt idx="1203">
                  <c:v>52976</c:v>
                </c:pt>
                <c:pt idx="1204">
                  <c:v>71095</c:v>
                </c:pt>
                <c:pt idx="1205">
                  <c:v>69948</c:v>
                </c:pt>
                <c:pt idx="1206">
                  <c:v>51901</c:v>
                </c:pt>
                <c:pt idx="1207">
                  <c:v>72480</c:v>
                </c:pt>
                <c:pt idx="1208">
                  <c:v>66495</c:v>
                </c:pt>
                <c:pt idx="1209">
                  <c:v>73810</c:v>
                </c:pt>
                <c:pt idx="1210">
                  <c:v>52073</c:v>
                </c:pt>
                <c:pt idx="1211">
                  <c:v>70296</c:v>
                </c:pt>
                <c:pt idx="1212">
                  <c:v>65502</c:v>
                </c:pt>
                <c:pt idx="1213">
                  <c:v>47346</c:v>
                </c:pt>
                <c:pt idx="1214">
                  <c:v>60750</c:v>
                </c:pt>
                <c:pt idx="1215">
                  <c:v>65664</c:v>
                </c:pt>
                <c:pt idx="1216">
                  <c:v>52331</c:v>
                </c:pt>
                <c:pt idx="1217">
                  <c:v>58464</c:v>
                </c:pt>
                <c:pt idx="1218">
                  <c:v>63388</c:v>
                </c:pt>
                <c:pt idx="1219">
                  <c:v>80520</c:v>
                </c:pt>
                <c:pt idx="1220">
                  <c:v>64713</c:v>
                </c:pt>
                <c:pt idx="1221">
                  <c:v>79430</c:v>
                </c:pt>
                <c:pt idx="1222">
                  <c:v>81941</c:v>
                </c:pt>
                <c:pt idx="1223">
                  <c:v>84456</c:v>
                </c:pt>
                <c:pt idx="1224">
                  <c:v>77175</c:v>
                </c:pt>
                <c:pt idx="1225">
                  <c:v>85820</c:v>
                </c:pt>
                <c:pt idx="1226">
                  <c:v>57669</c:v>
                </c:pt>
                <c:pt idx="1227">
                  <c:v>79820</c:v>
                </c:pt>
                <c:pt idx="1228">
                  <c:v>50389</c:v>
                </c:pt>
                <c:pt idx="1229">
                  <c:v>52890</c:v>
                </c:pt>
                <c:pt idx="1230">
                  <c:v>82477</c:v>
                </c:pt>
                <c:pt idx="1231">
                  <c:v>77616</c:v>
                </c:pt>
                <c:pt idx="1232">
                  <c:v>67815</c:v>
                </c:pt>
                <c:pt idx="1233">
                  <c:v>49360</c:v>
                </c:pt>
                <c:pt idx="1234">
                  <c:v>43225</c:v>
                </c:pt>
                <c:pt idx="1235">
                  <c:v>61800</c:v>
                </c:pt>
                <c:pt idx="1236">
                  <c:v>64324</c:v>
                </c:pt>
                <c:pt idx="1237">
                  <c:v>56948</c:v>
                </c:pt>
                <c:pt idx="1238">
                  <c:v>66906</c:v>
                </c:pt>
                <c:pt idx="1239">
                  <c:v>59520</c:v>
                </c:pt>
                <c:pt idx="1240">
                  <c:v>49640</c:v>
                </c:pt>
                <c:pt idx="1241">
                  <c:v>50922</c:v>
                </c:pt>
                <c:pt idx="1242">
                  <c:v>73337</c:v>
                </c:pt>
                <c:pt idx="1243">
                  <c:v>62200</c:v>
                </c:pt>
                <c:pt idx="1244">
                  <c:v>42330</c:v>
                </c:pt>
                <c:pt idx="1245">
                  <c:v>71022</c:v>
                </c:pt>
                <c:pt idx="1246">
                  <c:v>61103</c:v>
                </c:pt>
                <c:pt idx="1247">
                  <c:v>71136</c:v>
                </c:pt>
                <c:pt idx="1248">
                  <c:v>62450</c:v>
                </c:pt>
                <c:pt idx="1249">
                  <c:v>42500</c:v>
                </c:pt>
                <c:pt idx="1250">
                  <c:v>51291</c:v>
                </c:pt>
                <c:pt idx="1251">
                  <c:v>62600</c:v>
                </c:pt>
                <c:pt idx="1252">
                  <c:v>56385</c:v>
                </c:pt>
                <c:pt idx="1253">
                  <c:v>76494</c:v>
                </c:pt>
                <c:pt idx="1254">
                  <c:v>71535</c:v>
                </c:pt>
                <c:pt idx="1255">
                  <c:v>60288</c:v>
                </c:pt>
                <c:pt idx="1256">
                  <c:v>47766</c:v>
                </c:pt>
                <c:pt idx="1257">
                  <c:v>65416</c:v>
                </c:pt>
                <c:pt idx="1258">
                  <c:v>66727</c:v>
                </c:pt>
                <c:pt idx="1259">
                  <c:v>80640</c:v>
                </c:pt>
                <c:pt idx="1260">
                  <c:v>69355</c:v>
                </c:pt>
                <c:pt idx="1261">
                  <c:v>79506</c:v>
                </c:pt>
                <c:pt idx="1262">
                  <c:v>51783</c:v>
                </c:pt>
                <c:pt idx="1263">
                  <c:v>56880</c:v>
                </c:pt>
                <c:pt idx="1264">
                  <c:v>58190</c:v>
                </c:pt>
                <c:pt idx="1265">
                  <c:v>53172</c:v>
                </c:pt>
                <c:pt idx="1266">
                  <c:v>74753</c:v>
                </c:pt>
                <c:pt idx="1267">
                  <c:v>55792</c:v>
                </c:pt>
                <c:pt idx="1268">
                  <c:v>59643</c:v>
                </c:pt>
                <c:pt idx="1269">
                  <c:v>64770</c:v>
                </c:pt>
                <c:pt idx="1270">
                  <c:v>62279</c:v>
                </c:pt>
                <c:pt idx="1271">
                  <c:v>72504</c:v>
                </c:pt>
                <c:pt idx="1272">
                  <c:v>68742</c:v>
                </c:pt>
                <c:pt idx="1273">
                  <c:v>62426</c:v>
                </c:pt>
                <c:pt idx="1274">
                  <c:v>67575</c:v>
                </c:pt>
                <c:pt idx="1275">
                  <c:v>67628</c:v>
                </c:pt>
                <c:pt idx="1276">
                  <c:v>51080</c:v>
                </c:pt>
                <c:pt idx="1277">
                  <c:v>51120</c:v>
                </c:pt>
                <c:pt idx="1278">
                  <c:v>57555</c:v>
                </c:pt>
                <c:pt idx="1279">
                  <c:v>67840</c:v>
                </c:pt>
                <c:pt idx="1280">
                  <c:v>56364</c:v>
                </c:pt>
                <c:pt idx="1281">
                  <c:v>64100</c:v>
                </c:pt>
                <c:pt idx="1282">
                  <c:v>61584</c:v>
                </c:pt>
                <c:pt idx="1283">
                  <c:v>71904</c:v>
                </c:pt>
                <c:pt idx="1284">
                  <c:v>78385</c:v>
                </c:pt>
                <c:pt idx="1285">
                  <c:v>73302</c:v>
                </c:pt>
                <c:pt idx="1286">
                  <c:v>73359</c:v>
                </c:pt>
                <c:pt idx="1287">
                  <c:v>56672</c:v>
                </c:pt>
                <c:pt idx="1288">
                  <c:v>46404</c:v>
                </c:pt>
                <c:pt idx="1289">
                  <c:v>67080</c:v>
                </c:pt>
                <c:pt idx="1290">
                  <c:v>47767</c:v>
                </c:pt>
                <c:pt idx="1291">
                  <c:v>51680</c:v>
                </c:pt>
                <c:pt idx="1292">
                  <c:v>53013</c:v>
                </c:pt>
                <c:pt idx="1293">
                  <c:v>63406</c:v>
                </c:pt>
                <c:pt idx="1294">
                  <c:v>60865</c:v>
                </c:pt>
                <c:pt idx="1295">
                  <c:v>57024</c:v>
                </c:pt>
                <c:pt idx="1296">
                  <c:v>62256</c:v>
                </c:pt>
                <c:pt idx="1297">
                  <c:v>67496</c:v>
                </c:pt>
                <c:pt idx="1298">
                  <c:v>66249</c:v>
                </c:pt>
                <c:pt idx="1299">
                  <c:v>48100</c:v>
                </c:pt>
                <c:pt idx="1300">
                  <c:v>53341</c:v>
                </c:pt>
                <c:pt idx="1301">
                  <c:v>53382</c:v>
                </c:pt>
                <c:pt idx="1302">
                  <c:v>59938</c:v>
                </c:pt>
                <c:pt idx="1303">
                  <c:v>65200</c:v>
                </c:pt>
                <c:pt idx="1304">
                  <c:v>78300</c:v>
                </c:pt>
                <c:pt idx="1305">
                  <c:v>60076</c:v>
                </c:pt>
                <c:pt idx="1306">
                  <c:v>60122</c:v>
                </c:pt>
                <c:pt idx="1307">
                  <c:v>62784</c:v>
                </c:pt>
                <c:pt idx="1308">
                  <c:v>58905</c:v>
                </c:pt>
                <c:pt idx="1309">
                  <c:v>60260</c:v>
                </c:pt>
                <c:pt idx="1310">
                  <c:v>52440</c:v>
                </c:pt>
                <c:pt idx="1311">
                  <c:v>45920</c:v>
                </c:pt>
                <c:pt idx="1312">
                  <c:v>59085</c:v>
                </c:pt>
                <c:pt idx="1313">
                  <c:v>56502</c:v>
                </c:pt>
                <c:pt idx="1314">
                  <c:v>67065</c:v>
                </c:pt>
                <c:pt idx="1315">
                  <c:v>90804</c:v>
                </c:pt>
                <c:pt idx="1316">
                  <c:v>56631</c:v>
                </c:pt>
                <c:pt idx="1317">
                  <c:v>48766</c:v>
                </c:pt>
                <c:pt idx="1318">
                  <c:v>56717</c:v>
                </c:pt>
                <c:pt idx="1319">
                  <c:v>64680</c:v>
                </c:pt>
                <c:pt idx="1320">
                  <c:v>55482</c:v>
                </c:pt>
                <c:pt idx="1321">
                  <c:v>58168</c:v>
                </c:pt>
                <c:pt idx="1322">
                  <c:v>62181</c:v>
                </c:pt>
                <c:pt idx="1323">
                  <c:v>54284</c:v>
                </c:pt>
                <c:pt idx="1324">
                  <c:v>56975</c:v>
                </c:pt>
                <c:pt idx="1325">
                  <c:v>41106</c:v>
                </c:pt>
                <c:pt idx="1326">
                  <c:v>54407</c:v>
                </c:pt>
                <c:pt idx="1327">
                  <c:v>61088</c:v>
                </c:pt>
                <c:pt idx="1328">
                  <c:v>62463</c:v>
                </c:pt>
                <c:pt idx="1329">
                  <c:v>59850</c:v>
                </c:pt>
                <c:pt idx="1330">
                  <c:v>65219</c:v>
                </c:pt>
                <c:pt idx="1331">
                  <c:v>47952</c:v>
                </c:pt>
                <c:pt idx="1332">
                  <c:v>70649</c:v>
                </c:pt>
                <c:pt idx="1333">
                  <c:v>70702</c:v>
                </c:pt>
                <c:pt idx="1334">
                  <c:v>74760</c:v>
                </c:pt>
                <c:pt idx="1335">
                  <c:v>45424</c:v>
                </c:pt>
                <c:pt idx="1336">
                  <c:v>58828</c:v>
                </c:pt>
                <c:pt idx="1337">
                  <c:v>57534</c:v>
                </c:pt>
                <c:pt idx="1338">
                  <c:v>64272</c:v>
                </c:pt>
                <c:pt idx="1339">
                  <c:v>56280</c:v>
                </c:pt>
                <c:pt idx="1340">
                  <c:v>64368</c:v>
                </c:pt>
                <c:pt idx="1341">
                  <c:v>57706</c:v>
                </c:pt>
                <c:pt idx="1342">
                  <c:v>67150</c:v>
                </c:pt>
                <c:pt idx="1343">
                  <c:v>40320</c:v>
                </c:pt>
                <c:pt idx="1344">
                  <c:v>56490</c:v>
                </c:pt>
                <c:pt idx="1345">
                  <c:v>56532</c:v>
                </c:pt>
                <c:pt idx="1346">
                  <c:v>55227</c:v>
                </c:pt>
                <c:pt idx="1347">
                  <c:v>79532</c:v>
                </c:pt>
                <c:pt idx="1348">
                  <c:v>59356</c:v>
                </c:pt>
                <c:pt idx="1349">
                  <c:v>56700</c:v>
                </c:pt>
                <c:pt idx="1350">
                  <c:v>64848</c:v>
                </c:pt>
                <c:pt idx="1351">
                  <c:v>58136</c:v>
                </c:pt>
                <c:pt idx="1352">
                  <c:v>46002</c:v>
                </c:pt>
                <c:pt idx="1353">
                  <c:v>55514</c:v>
                </c:pt>
                <c:pt idx="1354">
                  <c:v>37940</c:v>
                </c:pt>
                <c:pt idx="1355">
                  <c:v>66444</c:v>
                </c:pt>
                <c:pt idx="1356">
                  <c:v>52923</c:v>
                </c:pt>
                <c:pt idx="1357">
                  <c:v>50246</c:v>
                </c:pt>
                <c:pt idx="1358">
                  <c:v>57078</c:v>
                </c:pt>
                <c:pt idx="1359">
                  <c:v>46240</c:v>
                </c:pt>
                <c:pt idx="1360">
                  <c:v>53079</c:v>
                </c:pt>
                <c:pt idx="1361">
                  <c:v>49032</c:v>
                </c:pt>
                <c:pt idx="1362">
                  <c:v>62698</c:v>
                </c:pt>
                <c:pt idx="1363">
                  <c:v>70928</c:v>
                </c:pt>
                <c:pt idx="1364">
                  <c:v>73710</c:v>
                </c:pt>
                <c:pt idx="1365">
                  <c:v>58738</c:v>
                </c:pt>
                <c:pt idx="1366">
                  <c:v>43744</c:v>
                </c:pt>
                <c:pt idx="1367">
                  <c:v>54720</c:v>
                </c:pt>
                <c:pt idx="1368">
                  <c:v>71188</c:v>
                </c:pt>
                <c:pt idx="1369">
                  <c:v>53430</c:v>
                </c:pt>
                <c:pt idx="1370">
                  <c:v>54840</c:v>
                </c:pt>
                <c:pt idx="1371">
                  <c:v>65856</c:v>
                </c:pt>
                <c:pt idx="1372">
                  <c:v>60412</c:v>
                </c:pt>
                <c:pt idx="1373">
                  <c:v>70074</c:v>
                </c:pt>
                <c:pt idx="1374">
                  <c:v>77000</c:v>
                </c:pt>
                <c:pt idx="1375">
                  <c:v>48160</c:v>
                </c:pt>
                <c:pt idx="1376">
                  <c:v>45441</c:v>
                </c:pt>
                <c:pt idx="1377">
                  <c:v>49608</c:v>
                </c:pt>
                <c:pt idx="1378">
                  <c:v>68950</c:v>
                </c:pt>
                <c:pt idx="1379">
                  <c:v>64860</c:v>
                </c:pt>
                <c:pt idx="1380">
                  <c:v>53859</c:v>
                </c:pt>
                <c:pt idx="1381">
                  <c:v>41460</c:v>
                </c:pt>
                <c:pt idx="1382">
                  <c:v>38724</c:v>
                </c:pt>
                <c:pt idx="1383">
                  <c:v>42904</c:v>
                </c:pt>
                <c:pt idx="1384">
                  <c:v>51245</c:v>
                </c:pt>
                <c:pt idx="1385">
                  <c:v>48510</c:v>
                </c:pt>
                <c:pt idx="1386">
                  <c:v>52706</c:v>
                </c:pt>
                <c:pt idx="1387">
                  <c:v>68012</c:v>
                </c:pt>
                <c:pt idx="1388">
                  <c:v>59727</c:v>
                </c:pt>
                <c:pt idx="1389">
                  <c:v>63940</c:v>
                </c:pt>
                <c:pt idx="1390">
                  <c:v>77896</c:v>
                </c:pt>
                <c:pt idx="1391">
                  <c:v>52896</c:v>
                </c:pt>
                <c:pt idx="1392">
                  <c:v>51541</c:v>
                </c:pt>
                <c:pt idx="1393">
                  <c:v>54366</c:v>
                </c:pt>
                <c:pt idx="1394">
                  <c:v>57195</c:v>
                </c:pt>
                <c:pt idx="1395">
                  <c:v>60028</c:v>
                </c:pt>
                <c:pt idx="1396">
                  <c:v>54483</c:v>
                </c:pt>
                <c:pt idx="1397">
                  <c:v>60114</c:v>
                </c:pt>
                <c:pt idx="1398">
                  <c:v>64354</c:v>
                </c:pt>
                <c:pt idx="1399">
                  <c:v>56000</c:v>
                </c:pt>
                <c:pt idx="1400">
                  <c:v>53238</c:v>
                </c:pt>
                <c:pt idx="1401">
                  <c:v>61688</c:v>
                </c:pt>
                <c:pt idx="1402">
                  <c:v>54717</c:v>
                </c:pt>
                <c:pt idx="1403">
                  <c:v>47736</c:v>
                </c:pt>
                <c:pt idx="1404">
                  <c:v>71655</c:v>
                </c:pt>
                <c:pt idx="1405">
                  <c:v>42180</c:v>
                </c:pt>
                <c:pt idx="1406">
                  <c:v>54873</c:v>
                </c:pt>
                <c:pt idx="1407">
                  <c:v>50688</c:v>
                </c:pt>
                <c:pt idx="1408">
                  <c:v>59178</c:v>
                </c:pt>
                <c:pt idx="1409">
                  <c:v>66270</c:v>
                </c:pt>
                <c:pt idx="1410">
                  <c:v>62084</c:v>
                </c:pt>
                <c:pt idx="1411">
                  <c:v>72012</c:v>
                </c:pt>
                <c:pt idx="1412">
                  <c:v>66411</c:v>
                </c:pt>
                <c:pt idx="1413">
                  <c:v>43834</c:v>
                </c:pt>
                <c:pt idx="1414">
                  <c:v>67920</c:v>
                </c:pt>
                <c:pt idx="1415">
                  <c:v>52392</c:v>
                </c:pt>
                <c:pt idx="1416">
                  <c:v>60931</c:v>
                </c:pt>
                <c:pt idx="1417">
                  <c:v>58138</c:v>
                </c:pt>
                <c:pt idx="1418">
                  <c:v>79464</c:v>
                </c:pt>
                <c:pt idx="1419">
                  <c:v>53960</c:v>
                </c:pt>
                <c:pt idx="1420">
                  <c:v>41209</c:v>
                </c:pt>
                <c:pt idx="1421">
                  <c:v>58302</c:v>
                </c:pt>
                <c:pt idx="1422">
                  <c:v>48382</c:v>
                </c:pt>
                <c:pt idx="1423">
                  <c:v>59808</c:v>
                </c:pt>
                <c:pt idx="1424">
                  <c:v>72675</c:v>
                </c:pt>
                <c:pt idx="1425">
                  <c:v>55614</c:v>
                </c:pt>
                <c:pt idx="1426">
                  <c:v>78485</c:v>
                </c:pt>
                <c:pt idx="1427">
                  <c:v>54264</c:v>
                </c:pt>
                <c:pt idx="1428">
                  <c:v>67163</c:v>
                </c:pt>
                <c:pt idx="1429">
                  <c:v>48620</c:v>
                </c:pt>
                <c:pt idx="1430">
                  <c:v>62964</c:v>
                </c:pt>
                <c:pt idx="1431">
                  <c:v>64440</c:v>
                </c:pt>
                <c:pt idx="1432">
                  <c:v>51588</c:v>
                </c:pt>
                <c:pt idx="1433">
                  <c:v>60228</c:v>
                </c:pt>
                <c:pt idx="1434">
                  <c:v>53095</c:v>
                </c:pt>
                <c:pt idx="1435">
                  <c:v>57440</c:v>
                </c:pt>
                <c:pt idx="1436">
                  <c:v>70413</c:v>
                </c:pt>
                <c:pt idx="1437">
                  <c:v>47454</c:v>
                </c:pt>
                <c:pt idx="1438">
                  <c:v>70511</c:v>
                </c:pt>
                <c:pt idx="1439">
                  <c:v>67680</c:v>
                </c:pt>
                <c:pt idx="1440">
                  <c:v>47553</c:v>
                </c:pt>
                <c:pt idx="1441">
                  <c:v>62006</c:v>
                </c:pt>
                <c:pt idx="1442">
                  <c:v>37518</c:v>
                </c:pt>
                <c:pt idx="1443">
                  <c:v>60648</c:v>
                </c:pt>
                <c:pt idx="1444">
                  <c:v>57800</c:v>
                </c:pt>
                <c:pt idx="1445">
                  <c:v>49164</c:v>
                </c:pt>
                <c:pt idx="1446">
                  <c:v>57880</c:v>
                </c:pt>
                <c:pt idx="1447">
                  <c:v>66608</c:v>
                </c:pt>
                <c:pt idx="1448">
                  <c:v>60858</c:v>
                </c:pt>
                <c:pt idx="1449">
                  <c:v>39150</c:v>
                </c:pt>
                <c:pt idx="1450">
                  <c:v>56589</c:v>
                </c:pt>
                <c:pt idx="1451">
                  <c:v>65340</c:v>
                </c:pt>
                <c:pt idx="1452">
                  <c:v>68291</c:v>
                </c:pt>
                <c:pt idx="1453">
                  <c:v>50890</c:v>
                </c:pt>
                <c:pt idx="1454">
                  <c:v>61110</c:v>
                </c:pt>
                <c:pt idx="1455">
                  <c:v>69888</c:v>
                </c:pt>
                <c:pt idx="1456">
                  <c:v>59737</c:v>
                </c:pt>
                <c:pt idx="1457">
                  <c:v>34992</c:v>
                </c:pt>
                <c:pt idx="1458">
                  <c:v>59819</c:v>
                </c:pt>
                <c:pt idx="1459">
                  <c:v>59860</c:v>
                </c:pt>
                <c:pt idx="1460">
                  <c:v>42369</c:v>
                </c:pt>
                <c:pt idx="1461">
                  <c:v>64328</c:v>
                </c:pt>
                <c:pt idx="1462">
                  <c:v>52668</c:v>
                </c:pt>
                <c:pt idx="1463">
                  <c:v>67344</c:v>
                </c:pt>
                <c:pt idx="1464">
                  <c:v>57135</c:v>
                </c:pt>
                <c:pt idx="1465">
                  <c:v>45446</c:v>
                </c:pt>
                <c:pt idx="1466">
                  <c:v>57213</c:v>
                </c:pt>
                <c:pt idx="1467">
                  <c:v>54316</c:v>
                </c:pt>
                <c:pt idx="1468">
                  <c:v>58760</c:v>
                </c:pt>
                <c:pt idx="1469">
                  <c:v>29400</c:v>
                </c:pt>
                <c:pt idx="1470">
                  <c:v>54427</c:v>
                </c:pt>
                <c:pt idx="1471">
                  <c:v>60352</c:v>
                </c:pt>
                <c:pt idx="1472">
                  <c:v>58920</c:v>
                </c:pt>
                <c:pt idx="1473">
                  <c:v>51590</c:v>
                </c:pt>
                <c:pt idx="1474">
                  <c:v>45725</c:v>
                </c:pt>
                <c:pt idx="1475">
                  <c:v>42804</c:v>
                </c:pt>
                <c:pt idx="1476">
                  <c:v>66465</c:v>
                </c:pt>
                <c:pt idx="1477">
                  <c:v>47296</c:v>
                </c:pt>
                <c:pt idx="1478">
                  <c:v>48807</c:v>
                </c:pt>
                <c:pt idx="1479">
                  <c:v>54760</c:v>
                </c:pt>
                <c:pt idx="1480">
                  <c:v>53316</c:v>
                </c:pt>
                <c:pt idx="1481">
                  <c:v>48906</c:v>
                </c:pt>
                <c:pt idx="1482">
                  <c:v>53388</c:v>
                </c:pt>
                <c:pt idx="1483">
                  <c:v>63812</c:v>
                </c:pt>
                <c:pt idx="1484">
                  <c:v>59400</c:v>
                </c:pt>
                <c:pt idx="1485">
                  <c:v>56468</c:v>
                </c:pt>
                <c:pt idx="1486">
                  <c:v>63941</c:v>
                </c:pt>
                <c:pt idx="1487">
                  <c:v>56544</c:v>
                </c:pt>
                <c:pt idx="1488">
                  <c:v>50626</c:v>
                </c:pt>
                <c:pt idx="1489">
                  <c:v>56620</c:v>
                </c:pt>
                <c:pt idx="1490">
                  <c:v>37275</c:v>
                </c:pt>
                <c:pt idx="1491">
                  <c:v>53712</c:v>
                </c:pt>
                <c:pt idx="1492">
                  <c:v>56734</c:v>
                </c:pt>
                <c:pt idx="1493">
                  <c:v>56772</c:v>
                </c:pt>
                <c:pt idx="1494">
                  <c:v>50830</c:v>
                </c:pt>
                <c:pt idx="1495">
                  <c:v>32912</c:v>
                </c:pt>
                <c:pt idx="1496">
                  <c:v>46407</c:v>
                </c:pt>
                <c:pt idx="1497">
                  <c:v>80892</c:v>
                </c:pt>
                <c:pt idx="1498">
                  <c:v>55463</c:v>
                </c:pt>
                <c:pt idx="1499">
                  <c:v>64500</c:v>
                </c:pt>
                <c:pt idx="1500">
                  <c:v>33022</c:v>
                </c:pt>
                <c:pt idx="1501">
                  <c:v>49566</c:v>
                </c:pt>
                <c:pt idx="1502">
                  <c:v>52605</c:v>
                </c:pt>
                <c:pt idx="1503">
                  <c:v>76704</c:v>
                </c:pt>
                <c:pt idx="1504">
                  <c:v>70735</c:v>
                </c:pt>
                <c:pt idx="1505">
                  <c:v>57228</c:v>
                </c:pt>
                <c:pt idx="1506">
                  <c:v>51238</c:v>
                </c:pt>
                <c:pt idx="1507">
                  <c:v>54288</c:v>
                </c:pt>
                <c:pt idx="1508">
                  <c:v>49797</c:v>
                </c:pt>
                <c:pt idx="1509">
                  <c:v>42280</c:v>
                </c:pt>
                <c:pt idx="1510">
                  <c:v>64973</c:v>
                </c:pt>
                <c:pt idx="1511">
                  <c:v>74088</c:v>
                </c:pt>
                <c:pt idx="1512">
                  <c:v>57494</c:v>
                </c:pt>
                <c:pt idx="1513">
                  <c:v>49962</c:v>
                </c:pt>
                <c:pt idx="1514">
                  <c:v>68175</c:v>
                </c:pt>
                <c:pt idx="1515">
                  <c:v>59124</c:v>
                </c:pt>
                <c:pt idx="1516">
                  <c:v>47027</c:v>
                </c:pt>
                <c:pt idx="1517">
                  <c:v>44022</c:v>
                </c:pt>
                <c:pt idx="1518">
                  <c:v>62279</c:v>
                </c:pt>
                <c:pt idx="1519">
                  <c:v>44080</c:v>
                </c:pt>
                <c:pt idx="1520">
                  <c:v>57798</c:v>
                </c:pt>
                <c:pt idx="1521">
                  <c:v>51748</c:v>
                </c:pt>
                <c:pt idx="1522">
                  <c:v>48736</c:v>
                </c:pt>
                <c:pt idx="1523">
                  <c:v>56388</c:v>
                </c:pt>
                <c:pt idx="1524">
                  <c:v>41175</c:v>
                </c:pt>
                <c:pt idx="1525">
                  <c:v>48832</c:v>
                </c:pt>
                <c:pt idx="1526">
                  <c:v>64134</c:v>
                </c:pt>
                <c:pt idx="1527">
                  <c:v>53480</c:v>
                </c:pt>
                <c:pt idx="1528">
                  <c:v>41283</c:v>
                </c:pt>
                <c:pt idx="1529">
                  <c:v>71910</c:v>
                </c:pt>
                <c:pt idx="1530">
                  <c:v>47461</c:v>
                </c:pt>
                <c:pt idx="1531">
                  <c:v>47492</c:v>
                </c:pt>
                <c:pt idx="1532">
                  <c:v>47523</c:v>
                </c:pt>
                <c:pt idx="1533">
                  <c:v>49088</c:v>
                </c:pt>
                <c:pt idx="1534">
                  <c:v>50655</c:v>
                </c:pt>
                <c:pt idx="1535">
                  <c:v>52224</c:v>
                </c:pt>
                <c:pt idx="1536">
                  <c:v>38425</c:v>
                </c:pt>
                <c:pt idx="1537">
                  <c:v>61520</c:v>
                </c:pt>
                <c:pt idx="1538">
                  <c:v>56943</c:v>
                </c:pt>
                <c:pt idx="1539">
                  <c:v>78540</c:v>
                </c:pt>
                <c:pt idx="1540">
                  <c:v>43148</c:v>
                </c:pt>
                <c:pt idx="1541">
                  <c:v>52428</c:v>
                </c:pt>
                <c:pt idx="1542">
                  <c:v>50919</c:v>
                </c:pt>
                <c:pt idx="1543">
                  <c:v>46320</c:v>
                </c:pt>
                <c:pt idx="1544">
                  <c:v>57165</c:v>
                </c:pt>
                <c:pt idx="1545">
                  <c:v>52564</c:v>
                </c:pt>
                <c:pt idx="1546">
                  <c:v>47957</c:v>
                </c:pt>
                <c:pt idx="1547">
                  <c:v>72756</c:v>
                </c:pt>
                <c:pt idx="1548">
                  <c:v>52666</c:v>
                </c:pt>
                <c:pt idx="1549">
                  <c:v>63550</c:v>
                </c:pt>
                <c:pt idx="1550">
                  <c:v>66693</c:v>
                </c:pt>
                <c:pt idx="1551">
                  <c:v>52768</c:v>
                </c:pt>
                <c:pt idx="1552">
                  <c:v>43484</c:v>
                </c:pt>
                <c:pt idx="1553">
                  <c:v>55944</c:v>
                </c:pt>
                <c:pt idx="1554">
                  <c:v>59090</c:v>
                </c:pt>
                <c:pt idx="1555">
                  <c:v>34232</c:v>
                </c:pt>
                <c:pt idx="1556">
                  <c:v>49824</c:v>
                </c:pt>
                <c:pt idx="1557">
                  <c:v>59204</c:v>
                </c:pt>
                <c:pt idx="1558">
                  <c:v>46770</c:v>
                </c:pt>
                <c:pt idx="1559">
                  <c:v>46800</c:v>
                </c:pt>
                <c:pt idx="1560">
                  <c:v>74928</c:v>
                </c:pt>
                <c:pt idx="1561">
                  <c:v>48422</c:v>
                </c:pt>
                <c:pt idx="1562">
                  <c:v>57831</c:v>
                </c:pt>
                <c:pt idx="1563">
                  <c:v>34408</c:v>
                </c:pt>
                <c:pt idx="1564">
                  <c:v>61035</c:v>
                </c:pt>
                <c:pt idx="1565">
                  <c:v>56376</c:v>
                </c:pt>
                <c:pt idx="1566">
                  <c:v>53278</c:v>
                </c:pt>
                <c:pt idx="1567">
                  <c:v>56448</c:v>
                </c:pt>
                <c:pt idx="1568">
                  <c:v>56484</c:v>
                </c:pt>
                <c:pt idx="1569">
                  <c:v>37680</c:v>
                </c:pt>
                <c:pt idx="1570">
                  <c:v>53414</c:v>
                </c:pt>
                <c:pt idx="1571">
                  <c:v>53448</c:v>
                </c:pt>
                <c:pt idx="1572">
                  <c:v>61347</c:v>
                </c:pt>
                <c:pt idx="1573">
                  <c:v>55090</c:v>
                </c:pt>
                <c:pt idx="1574">
                  <c:v>45675</c:v>
                </c:pt>
                <c:pt idx="1575">
                  <c:v>66192</c:v>
                </c:pt>
                <c:pt idx="1576">
                  <c:v>53618</c:v>
                </c:pt>
                <c:pt idx="1577">
                  <c:v>37872</c:v>
                </c:pt>
                <c:pt idx="1578">
                  <c:v>78950</c:v>
                </c:pt>
                <c:pt idx="1579">
                  <c:v>47400</c:v>
                </c:pt>
                <c:pt idx="1580">
                  <c:v>50592</c:v>
                </c:pt>
                <c:pt idx="1581">
                  <c:v>47460</c:v>
                </c:pt>
                <c:pt idx="1582">
                  <c:v>52239</c:v>
                </c:pt>
                <c:pt idx="1583">
                  <c:v>52272</c:v>
                </c:pt>
                <c:pt idx="1584">
                  <c:v>45965</c:v>
                </c:pt>
                <c:pt idx="1585">
                  <c:v>68198</c:v>
                </c:pt>
                <c:pt idx="1586">
                  <c:v>39675</c:v>
                </c:pt>
                <c:pt idx="1587">
                  <c:v>52404</c:v>
                </c:pt>
                <c:pt idx="1588">
                  <c:v>52437</c:v>
                </c:pt>
                <c:pt idx="1589">
                  <c:v>47700</c:v>
                </c:pt>
                <c:pt idx="1590">
                  <c:v>46139</c:v>
                </c:pt>
                <c:pt idx="1591">
                  <c:v>55720</c:v>
                </c:pt>
                <c:pt idx="1592">
                  <c:v>57348</c:v>
                </c:pt>
                <c:pt idx="1593">
                  <c:v>58978</c:v>
                </c:pt>
                <c:pt idx="1594">
                  <c:v>44660</c:v>
                </c:pt>
                <c:pt idx="1595">
                  <c:v>33516</c:v>
                </c:pt>
                <c:pt idx="1596">
                  <c:v>47910</c:v>
                </c:pt>
                <c:pt idx="1597">
                  <c:v>55930</c:v>
                </c:pt>
                <c:pt idx="1598">
                  <c:v>28782</c:v>
                </c:pt>
                <c:pt idx="1599">
                  <c:v>43200</c:v>
                </c:pt>
                <c:pt idx="1600">
                  <c:v>46429</c:v>
                </c:pt>
                <c:pt idx="1601">
                  <c:v>33642</c:v>
                </c:pt>
                <c:pt idx="1602">
                  <c:v>44884</c:v>
                </c:pt>
                <c:pt idx="1603">
                  <c:v>33684</c:v>
                </c:pt>
                <c:pt idx="1604">
                  <c:v>59385</c:v>
                </c:pt>
                <c:pt idx="1605">
                  <c:v>43362</c:v>
                </c:pt>
                <c:pt idx="1606">
                  <c:v>48210</c:v>
                </c:pt>
                <c:pt idx="1607">
                  <c:v>53064</c:v>
                </c:pt>
                <c:pt idx="1608">
                  <c:v>48270</c:v>
                </c:pt>
                <c:pt idx="1609">
                  <c:v>49910</c:v>
                </c:pt>
                <c:pt idx="1610">
                  <c:v>46719</c:v>
                </c:pt>
                <c:pt idx="1611">
                  <c:v>51584</c:v>
                </c:pt>
                <c:pt idx="1612">
                  <c:v>45164</c:v>
                </c:pt>
                <c:pt idx="1613">
                  <c:v>43578</c:v>
                </c:pt>
                <c:pt idx="1614">
                  <c:v>62985</c:v>
                </c:pt>
                <c:pt idx="1615">
                  <c:v>51712</c:v>
                </c:pt>
                <c:pt idx="1616">
                  <c:v>58212</c:v>
                </c:pt>
                <c:pt idx="1617">
                  <c:v>61484</c:v>
                </c:pt>
                <c:pt idx="1618">
                  <c:v>74474</c:v>
                </c:pt>
                <c:pt idx="1619">
                  <c:v>45360</c:v>
                </c:pt>
                <c:pt idx="1620">
                  <c:v>72945</c:v>
                </c:pt>
                <c:pt idx="1621">
                  <c:v>53526</c:v>
                </c:pt>
                <c:pt idx="1622">
                  <c:v>66543</c:v>
                </c:pt>
                <c:pt idx="1623">
                  <c:v>45472</c:v>
                </c:pt>
                <c:pt idx="1624">
                  <c:v>47125</c:v>
                </c:pt>
                <c:pt idx="1625">
                  <c:v>43902</c:v>
                </c:pt>
                <c:pt idx="1626">
                  <c:v>45556</c:v>
                </c:pt>
                <c:pt idx="1627">
                  <c:v>35816</c:v>
                </c:pt>
                <c:pt idx="1628">
                  <c:v>47241</c:v>
                </c:pt>
                <c:pt idx="1629">
                  <c:v>45640</c:v>
                </c:pt>
                <c:pt idx="1630">
                  <c:v>53823</c:v>
                </c:pt>
                <c:pt idx="1631">
                  <c:v>47328</c:v>
                </c:pt>
                <c:pt idx="1632">
                  <c:v>50623</c:v>
                </c:pt>
                <c:pt idx="1633">
                  <c:v>50654</c:v>
                </c:pt>
                <c:pt idx="1634">
                  <c:v>49050</c:v>
                </c:pt>
                <c:pt idx="1635">
                  <c:v>49080</c:v>
                </c:pt>
                <c:pt idx="1636">
                  <c:v>40925</c:v>
                </c:pt>
                <c:pt idx="1637">
                  <c:v>57330</c:v>
                </c:pt>
                <c:pt idx="1638">
                  <c:v>47531</c:v>
                </c:pt>
                <c:pt idx="1639">
                  <c:v>41000</c:v>
                </c:pt>
                <c:pt idx="1640">
                  <c:v>39384</c:v>
                </c:pt>
                <c:pt idx="1641">
                  <c:v>49260</c:v>
                </c:pt>
                <c:pt idx="1642">
                  <c:v>37789</c:v>
                </c:pt>
                <c:pt idx="1643">
                  <c:v>41100</c:v>
                </c:pt>
                <c:pt idx="1644">
                  <c:v>47705</c:v>
                </c:pt>
                <c:pt idx="1645">
                  <c:v>54318</c:v>
                </c:pt>
                <c:pt idx="1646">
                  <c:v>55998</c:v>
                </c:pt>
                <c:pt idx="1647">
                  <c:v>41200</c:v>
                </c:pt>
                <c:pt idx="1648">
                  <c:v>44523</c:v>
                </c:pt>
                <c:pt idx="1649">
                  <c:v>57750</c:v>
                </c:pt>
                <c:pt idx="1650">
                  <c:v>62738</c:v>
                </c:pt>
                <c:pt idx="1651">
                  <c:v>49560</c:v>
                </c:pt>
                <c:pt idx="1652">
                  <c:v>56202</c:v>
                </c:pt>
                <c:pt idx="1653">
                  <c:v>43004</c:v>
                </c:pt>
                <c:pt idx="1654">
                  <c:v>47995</c:v>
                </c:pt>
                <c:pt idx="1655">
                  <c:v>52992</c:v>
                </c:pt>
                <c:pt idx="1656">
                  <c:v>43082</c:v>
                </c:pt>
                <c:pt idx="1657">
                  <c:v>46424</c:v>
                </c:pt>
                <c:pt idx="1658">
                  <c:v>53088</c:v>
                </c:pt>
                <c:pt idx="1659">
                  <c:v>64740</c:v>
                </c:pt>
                <c:pt idx="1660">
                  <c:v>58135</c:v>
                </c:pt>
                <c:pt idx="1661">
                  <c:v>56508</c:v>
                </c:pt>
                <c:pt idx="1662">
                  <c:v>49890</c:v>
                </c:pt>
                <c:pt idx="1663">
                  <c:v>34944</c:v>
                </c:pt>
                <c:pt idx="1664">
                  <c:v>36630</c:v>
                </c:pt>
                <c:pt idx="1665">
                  <c:v>56644</c:v>
                </c:pt>
                <c:pt idx="1666">
                  <c:v>48343</c:v>
                </c:pt>
                <c:pt idx="1667">
                  <c:v>50040</c:v>
                </c:pt>
                <c:pt idx="1668">
                  <c:v>45063</c:v>
                </c:pt>
                <c:pt idx="1669">
                  <c:v>41750</c:v>
                </c:pt>
                <c:pt idx="1670">
                  <c:v>56814</c:v>
                </c:pt>
                <c:pt idx="1671">
                  <c:v>55176</c:v>
                </c:pt>
                <c:pt idx="1672">
                  <c:v>51863</c:v>
                </c:pt>
                <c:pt idx="1673">
                  <c:v>50220</c:v>
                </c:pt>
                <c:pt idx="1674">
                  <c:v>45225</c:v>
                </c:pt>
                <c:pt idx="1675">
                  <c:v>43576</c:v>
                </c:pt>
                <c:pt idx="1676">
                  <c:v>53664</c:v>
                </c:pt>
                <c:pt idx="1677">
                  <c:v>58730</c:v>
                </c:pt>
                <c:pt idx="1678">
                  <c:v>38617</c:v>
                </c:pt>
                <c:pt idx="1679">
                  <c:v>60480</c:v>
                </c:pt>
                <c:pt idx="1680">
                  <c:v>33620</c:v>
                </c:pt>
                <c:pt idx="1681">
                  <c:v>58870</c:v>
                </c:pt>
                <c:pt idx="1682">
                  <c:v>48807</c:v>
                </c:pt>
                <c:pt idx="1683">
                  <c:v>45468</c:v>
                </c:pt>
                <c:pt idx="1684">
                  <c:v>50550</c:v>
                </c:pt>
                <c:pt idx="1685">
                  <c:v>43836</c:v>
                </c:pt>
                <c:pt idx="1686">
                  <c:v>52297</c:v>
                </c:pt>
                <c:pt idx="1687">
                  <c:v>54016</c:v>
                </c:pt>
                <c:pt idx="1688">
                  <c:v>32091</c:v>
                </c:pt>
                <c:pt idx="1689">
                  <c:v>54080</c:v>
                </c:pt>
                <c:pt idx="1690">
                  <c:v>50730</c:v>
                </c:pt>
                <c:pt idx="1691">
                  <c:v>50760</c:v>
                </c:pt>
                <c:pt idx="1692">
                  <c:v>37246</c:v>
                </c:pt>
                <c:pt idx="1693">
                  <c:v>33880</c:v>
                </c:pt>
                <c:pt idx="1694">
                  <c:v>59325</c:v>
                </c:pt>
                <c:pt idx="1695">
                  <c:v>69536</c:v>
                </c:pt>
                <c:pt idx="1696">
                  <c:v>37334</c:v>
                </c:pt>
                <c:pt idx="1697">
                  <c:v>37356</c:v>
                </c:pt>
                <c:pt idx="1698">
                  <c:v>44174</c:v>
                </c:pt>
                <c:pt idx="1699">
                  <c:v>51000</c:v>
                </c:pt>
                <c:pt idx="1700">
                  <c:v>49329</c:v>
                </c:pt>
                <c:pt idx="1701">
                  <c:v>35742</c:v>
                </c:pt>
                <c:pt idx="1702">
                  <c:v>49387</c:v>
                </c:pt>
                <c:pt idx="1703">
                  <c:v>47712</c:v>
                </c:pt>
                <c:pt idx="1704">
                  <c:v>47740</c:v>
                </c:pt>
                <c:pt idx="1705">
                  <c:v>42650</c:v>
                </c:pt>
                <c:pt idx="1706">
                  <c:v>40968</c:v>
                </c:pt>
                <c:pt idx="1707">
                  <c:v>64904</c:v>
                </c:pt>
                <c:pt idx="1708">
                  <c:v>61524</c:v>
                </c:pt>
                <c:pt idx="1709">
                  <c:v>47880</c:v>
                </c:pt>
                <c:pt idx="1710">
                  <c:v>51330</c:v>
                </c:pt>
                <c:pt idx="1711">
                  <c:v>46224</c:v>
                </c:pt>
                <c:pt idx="1712">
                  <c:v>54816</c:v>
                </c:pt>
                <c:pt idx="1713">
                  <c:v>49706</c:v>
                </c:pt>
                <c:pt idx="1714">
                  <c:v>58310</c:v>
                </c:pt>
                <c:pt idx="1715">
                  <c:v>41184</c:v>
                </c:pt>
                <c:pt idx="1716">
                  <c:v>48076</c:v>
                </c:pt>
                <c:pt idx="1717">
                  <c:v>54976</c:v>
                </c:pt>
                <c:pt idx="1718">
                  <c:v>49851</c:v>
                </c:pt>
                <c:pt idx="1719">
                  <c:v>30960</c:v>
                </c:pt>
                <c:pt idx="1720">
                  <c:v>51630</c:v>
                </c:pt>
                <c:pt idx="1721">
                  <c:v>51660</c:v>
                </c:pt>
                <c:pt idx="1722">
                  <c:v>34460</c:v>
                </c:pt>
                <c:pt idx="1723">
                  <c:v>25860</c:v>
                </c:pt>
                <c:pt idx="1724">
                  <c:v>44850</c:v>
                </c:pt>
                <c:pt idx="1725">
                  <c:v>44876</c:v>
                </c:pt>
                <c:pt idx="1726">
                  <c:v>51810</c:v>
                </c:pt>
                <c:pt idx="1727">
                  <c:v>51840</c:v>
                </c:pt>
                <c:pt idx="1728">
                  <c:v>41496</c:v>
                </c:pt>
                <c:pt idx="1729">
                  <c:v>58820</c:v>
                </c:pt>
                <c:pt idx="1730">
                  <c:v>41544</c:v>
                </c:pt>
                <c:pt idx="1731">
                  <c:v>48496</c:v>
                </c:pt>
                <c:pt idx="1732">
                  <c:v>41592</c:v>
                </c:pt>
                <c:pt idx="1733">
                  <c:v>45084</c:v>
                </c:pt>
                <c:pt idx="1734">
                  <c:v>53785</c:v>
                </c:pt>
                <c:pt idx="1735">
                  <c:v>55552</c:v>
                </c:pt>
                <c:pt idx="1736">
                  <c:v>72954</c:v>
                </c:pt>
                <c:pt idx="1737">
                  <c:v>33022</c:v>
                </c:pt>
                <c:pt idx="1738">
                  <c:v>53909</c:v>
                </c:pt>
                <c:pt idx="1739">
                  <c:v>48720</c:v>
                </c:pt>
                <c:pt idx="1740">
                  <c:v>45266</c:v>
                </c:pt>
                <c:pt idx="1741">
                  <c:v>48776</c:v>
                </c:pt>
                <c:pt idx="1742">
                  <c:v>31374</c:v>
                </c:pt>
                <c:pt idx="1743">
                  <c:v>36624</c:v>
                </c:pt>
                <c:pt idx="1744">
                  <c:v>52350</c:v>
                </c:pt>
                <c:pt idx="1745">
                  <c:v>54126</c:v>
                </c:pt>
                <c:pt idx="1746">
                  <c:v>36687</c:v>
                </c:pt>
                <c:pt idx="1747">
                  <c:v>38456</c:v>
                </c:pt>
                <c:pt idx="1748">
                  <c:v>41976</c:v>
                </c:pt>
                <c:pt idx="1749">
                  <c:v>50750</c:v>
                </c:pt>
                <c:pt idx="1750">
                  <c:v>71791</c:v>
                </c:pt>
                <c:pt idx="1751">
                  <c:v>50808</c:v>
                </c:pt>
                <c:pt idx="1752">
                  <c:v>26295</c:v>
                </c:pt>
                <c:pt idx="1753">
                  <c:v>45604</c:v>
                </c:pt>
                <c:pt idx="1754">
                  <c:v>38610</c:v>
                </c:pt>
                <c:pt idx="1755">
                  <c:v>50924</c:v>
                </c:pt>
                <c:pt idx="1756">
                  <c:v>49196</c:v>
                </c:pt>
                <c:pt idx="1757">
                  <c:v>49224</c:v>
                </c:pt>
                <c:pt idx="1758">
                  <c:v>45734</c:v>
                </c:pt>
                <c:pt idx="1759">
                  <c:v>73920</c:v>
                </c:pt>
                <c:pt idx="1760">
                  <c:v>38742</c:v>
                </c:pt>
                <c:pt idx="1761">
                  <c:v>49336</c:v>
                </c:pt>
                <c:pt idx="1762">
                  <c:v>49364</c:v>
                </c:pt>
                <c:pt idx="1763">
                  <c:v>56448</c:v>
                </c:pt>
                <c:pt idx="1764">
                  <c:v>74130</c:v>
                </c:pt>
                <c:pt idx="1765">
                  <c:v>65342</c:v>
                </c:pt>
                <c:pt idx="1766">
                  <c:v>49476</c:v>
                </c:pt>
                <c:pt idx="1767">
                  <c:v>58344</c:v>
                </c:pt>
                <c:pt idx="1768">
                  <c:v>56608</c:v>
                </c:pt>
                <c:pt idx="1769">
                  <c:v>46020</c:v>
                </c:pt>
                <c:pt idx="1770">
                  <c:v>40733</c:v>
                </c:pt>
                <c:pt idx="1771">
                  <c:v>58476</c:v>
                </c:pt>
                <c:pt idx="1772">
                  <c:v>56736</c:v>
                </c:pt>
                <c:pt idx="1773">
                  <c:v>51446</c:v>
                </c:pt>
                <c:pt idx="1774">
                  <c:v>37275</c:v>
                </c:pt>
                <c:pt idx="1775">
                  <c:v>39072</c:v>
                </c:pt>
                <c:pt idx="1776">
                  <c:v>47979</c:v>
                </c:pt>
                <c:pt idx="1777">
                  <c:v>33782</c:v>
                </c:pt>
                <c:pt idx="1778">
                  <c:v>49812</c:v>
                </c:pt>
                <c:pt idx="1779">
                  <c:v>56960</c:v>
                </c:pt>
                <c:pt idx="1780">
                  <c:v>40963</c:v>
                </c:pt>
                <c:pt idx="1781">
                  <c:v>51678</c:v>
                </c:pt>
                <c:pt idx="1782">
                  <c:v>53490</c:v>
                </c:pt>
                <c:pt idx="1783">
                  <c:v>46384</c:v>
                </c:pt>
                <c:pt idx="1784">
                  <c:v>64260</c:v>
                </c:pt>
                <c:pt idx="1785">
                  <c:v>75012</c:v>
                </c:pt>
                <c:pt idx="1786">
                  <c:v>46462</c:v>
                </c:pt>
                <c:pt idx="1787">
                  <c:v>53640</c:v>
                </c:pt>
                <c:pt idx="1788">
                  <c:v>46514</c:v>
                </c:pt>
                <c:pt idx="1789">
                  <c:v>30430</c:v>
                </c:pt>
                <c:pt idx="1790">
                  <c:v>42984</c:v>
                </c:pt>
                <c:pt idx="1791">
                  <c:v>60928</c:v>
                </c:pt>
                <c:pt idx="1792">
                  <c:v>59169</c:v>
                </c:pt>
                <c:pt idx="1793">
                  <c:v>44850</c:v>
                </c:pt>
                <c:pt idx="1794">
                  <c:v>43080</c:v>
                </c:pt>
                <c:pt idx="1795">
                  <c:v>39512</c:v>
                </c:pt>
                <c:pt idx="1796">
                  <c:v>41331</c:v>
                </c:pt>
                <c:pt idx="1797">
                  <c:v>46748</c:v>
                </c:pt>
                <c:pt idx="1798">
                  <c:v>39578</c:v>
                </c:pt>
                <c:pt idx="1799">
                  <c:v>41400</c:v>
                </c:pt>
                <c:pt idx="1800">
                  <c:v>52229</c:v>
                </c:pt>
                <c:pt idx="1801">
                  <c:v>45050</c:v>
                </c:pt>
                <c:pt idx="1802">
                  <c:v>41469</c:v>
                </c:pt>
                <c:pt idx="1803">
                  <c:v>41492</c:v>
                </c:pt>
                <c:pt idx="1804">
                  <c:v>59565</c:v>
                </c:pt>
                <c:pt idx="1805">
                  <c:v>37926</c:v>
                </c:pt>
                <c:pt idx="1806">
                  <c:v>52403</c:v>
                </c:pt>
                <c:pt idx="1807">
                  <c:v>36160</c:v>
                </c:pt>
                <c:pt idx="1808">
                  <c:v>41607</c:v>
                </c:pt>
                <c:pt idx="1809">
                  <c:v>56110</c:v>
                </c:pt>
                <c:pt idx="1810">
                  <c:v>34409</c:v>
                </c:pt>
                <c:pt idx="1811">
                  <c:v>56172</c:v>
                </c:pt>
                <c:pt idx="1812">
                  <c:v>38073</c:v>
                </c:pt>
                <c:pt idx="1813">
                  <c:v>45350</c:v>
                </c:pt>
                <c:pt idx="1814">
                  <c:v>56265</c:v>
                </c:pt>
                <c:pt idx="1815">
                  <c:v>56296</c:v>
                </c:pt>
                <c:pt idx="1816">
                  <c:v>43608</c:v>
                </c:pt>
                <c:pt idx="1817">
                  <c:v>63630</c:v>
                </c:pt>
                <c:pt idx="1818">
                  <c:v>34561</c:v>
                </c:pt>
                <c:pt idx="1819">
                  <c:v>20020</c:v>
                </c:pt>
                <c:pt idx="1820">
                  <c:v>40062</c:v>
                </c:pt>
                <c:pt idx="1821">
                  <c:v>45550</c:v>
                </c:pt>
                <c:pt idx="1822">
                  <c:v>47398</c:v>
                </c:pt>
                <c:pt idx="1823">
                  <c:v>34656</c:v>
                </c:pt>
                <c:pt idx="1824">
                  <c:v>51100</c:v>
                </c:pt>
                <c:pt idx="1825">
                  <c:v>62084</c:v>
                </c:pt>
                <c:pt idx="1826">
                  <c:v>58464</c:v>
                </c:pt>
                <c:pt idx="1827">
                  <c:v>34732</c:v>
                </c:pt>
                <c:pt idx="1828">
                  <c:v>29264</c:v>
                </c:pt>
                <c:pt idx="1829">
                  <c:v>47580</c:v>
                </c:pt>
                <c:pt idx="1830">
                  <c:v>53099</c:v>
                </c:pt>
                <c:pt idx="1831">
                  <c:v>32976</c:v>
                </c:pt>
                <c:pt idx="1832">
                  <c:v>43992</c:v>
                </c:pt>
                <c:pt idx="1833">
                  <c:v>49518</c:v>
                </c:pt>
                <c:pt idx="1834">
                  <c:v>42205</c:v>
                </c:pt>
                <c:pt idx="1835">
                  <c:v>45900</c:v>
                </c:pt>
                <c:pt idx="1836">
                  <c:v>42251</c:v>
                </c:pt>
                <c:pt idx="1837">
                  <c:v>42274</c:v>
                </c:pt>
                <c:pt idx="1838">
                  <c:v>36780</c:v>
                </c:pt>
                <c:pt idx="1839">
                  <c:v>34960</c:v>
                </c:pt>
                <c:pt idx="1840">
                  <c:v>40502</c:v>
                </c:pt>
                <c:pt idx="1841">
                  <c:v>42366</c:v>
                </c:pt>
                <c:pt idx="1842">
                  <c:v>47918</c:v>
                </c:pt>
                <c:pt idx="1843">
                  <c:v>46100</c:v>
                </c:pt>
                <c:pt idx="1844">
                  <c:v>36900</c:v>
                </c:pt>
                <c:pt idx="1845">
                  <c:v>42458</c:v>
                </c:pt>
                <c:pt idx="1846">
                  <c:v>48022</c:v>
                </c:pt>
                <c:pt idx="1847">
                  <c:v>40656</c:v>
                </c:pt>
                <c:pt idx="1848">
                  <c:v>55470</c:v>
                </c:pt>
                <c:pt idx="1849">
                  <c:v>46250</c:v>
                </c:pt>
                <c:pt idx="1850">
                  <c:v>53679</c:v>
                </c:pt>
                <c:pt idx="1851">
                  <c:v>38892</c:v>
                </c:pt>
                <c:pt idx="1852">
                  <c:v>53737</c:v>
                </c:pt>
                <c:pt idx="1853">
                  <c:v>50058</c:v>
                </c:pt>
                <c:pt idx="1854">
                  <c:v>42665</c:v>
                </c:pt>
                <c:pt idx="1855">
                  <c:v>37120</c:v>
                </c:pt>
                <c:pt idx="1856">
                  <c:v>40854</c:v>
                </c:pt>
                <c:pt idx="1857">
                  <c:v>50166</c:v>
                </c:pt>
                <c:pt idx="1858">
                  <c:v>53911</c:v>
                </c:pt>
                <c:pt idx="1859">
                  <c:v>35340</c:v>
                </c:pt>
                <c:pt idx="1860">
                  <c:v>42803</c:v>
                </c:pt>
                <c:pt idx="1861">
                  <c:v>40964</c:v>
                </c:pt>
                <c:pt idx="1862">
                  <c:v>42849</c:v>
                </c:pt>
                <c:pt idx="1863">
                  <c:v>41008</c:v>
                </c:pt>
                <c:pt idx="1864">
                  <c:v>41030</c:v>
                </c:pt>
                <c:pt idx="1865">
                  <c:v>46650</c:v>
                </c:pt>
                <c:pt idx="1866">
                  <c:v>42941</c:v>
                </c:pt>
                <c:pt idx="1867">
                  <c:v>28020</c:v>
                </c:pt>
                <c:pt idx="1868">
                  <c:v>39249</c:v>
                </c:pt>
                <c:pt idx="1869">
                  <c:v>52360</c:v>
                </c:pt>
                <c:pt idx="1870">
                  <c:v>35549</c:v>
                </c:pt>
                <c:pt idx="1871">
                  <c:v>44928</c:v>
                </c:pt>
                <c:pt idx="1872">
                  <c:v>37460</c:v>
                </c:pt>
                <c:pt idx="1873">
                  <c:v>59968</c:v>
                </c:pt>
                <c:pt idx="1874">
                  <c:v>33750</c:v>
                </c:pt>
                <c:pt idx="1875">
                  <c:v>41272</c:v>
                </c:pt>
                <c:pt idx="1876">
                  <c:v>33786</c:v>
                </c:pt>
                <c:pt idx="1877">
                  <c:v>28170</c:v>
                </c:pt>
                <c:pt idx="1878">
                  <c:v>43217</c:v>
                </c:pt>
                <c:pt idx="1879">
                  <c:v>50760</c:v>
                </c:pt>
                <c:pt idx="1880">
                  <c:v>52668</c:v>
                </c:pt>
                <c:pt idx="1881">
                  <c:v>31994</c:v>
                </c:pt>
                <c:pt idx="1882">
                  <c:v>26362</c:v>
                </c:pt>
                <c:pt idx="1883">
                  <c:v>71592</c:v>
                </c:pt>
                <c:pt idx="1884">
                  <c:v>35815</c:v>
                </c:pt>
                <c:pt idx="1885">
                  <c:v>41492</c:v>
                </c:pt>
                <c:pt idx="1886">
                  <c:v>26418</c:v>
                </c:pt>
                <c:pt idx="1887">
                  <c:v>43424</c:v>
                </c:pt>
                <c:pt idx="1888">
                  <c:v>60448</c:v>
                </c:pt>
                <c:pt idx="1889">
                  <c:v>37800</c:v>
                </c:pt>
                <c:pt idx="1890">
                  <c:v>52948</c:v>
                </c:pt>
                <c:pt idx="1891">
                  <c:v>58652</c:v>
                </c:pt>
                <c:pt idx="1892">
                  <c:v>51111</c:v>
                </c:pt>
                <c:pt idx="1893">
                  <c:v>45456</c:v>
                </c:pt>
                <c:pt idx="1894">
                  <c:v>49270</c:v>
                </c:pt>
                <c:pt idx="1895">
                  <c:v>49296</c:v>
                </c:pt>
                <c:pt idx="1896">
                  <c:v>36043</c:v>
                </c:pt>
                <c:pt idx="1897">
                  <c:v>49348</c:v>
                </c:pt>
                <c:pt idx="1898">
                  <c:v>45576</c:v>
                </c:pt>
                <c:pt idx="1899">
                  <c:v>62700</c:v>
                </c:pt>
                <c:pt idx="1900">
                  <c:v>41822</c:v>
                </c:pt>
                <c:pt idx="1901">
                  <c:v>30432</c:v>
                </c:pt>
                <c:pt idx="1902">
                  <c:v>39963</c:v>
                </c:pt>
                <c:pt idx="1903">
                  <c:v>28560</c:v>
                </c:pt>
                <c:pt idx="1904">
                  <c:v>57150</c:v>
                </c:pt>
                <c:pt idx="1905">
                  <c:v>34308</c:v>
                </c:pt>
                <c:pt idx="1906">
                  <c:v>34326</c:v>
                </c:pt>
                <c:pt idx="1907">
                  <c:v>53424</c:v>
                </c:pt>
                <c:pt idx="1908">
                  <c:v>28635</c:v>
                </c:pt>
                <c:pt idx="1909">
                  <c:v>43930</c:v>
                </c:pt>
                <c:pt idx="1910">
                  <c:v>26754</c:v>
                </c:pt>
                <c:pt idx="1911">
                  <c:v>42064</c:v>
                </c:pt>
                <c:pt idx="1912">
                  <c:v>47825</c:v>
                </c:pt>
                <c:pt idx="1913">
                  <c:v>45936</c:v>
                </c:pt>
                <c:pt idx="1914">
                  <c:v>32555</c:v>
                </c:pt>
                <c:pt idx="1915">
                  <c:v>47900</c:v>
                </c:pt>
                <c:pt idx="1916">
                  <c:v>34506</c:v>
                </c:pt>
                <c:pt idx="1917">
                  <c:v>53704</c:v>
                </c:pt>
                <c:pt idx="1918">
                  <c:v>36461</c:v>
                </c:pt>
                <c:pt idx="1919">
                  <c:v>40320</c:v>
                </c:pt>
                <c:pt idx="1920">
                  <c:v>36499</c:v>
                </c:pt>
                <c:pt idx="1921">
                  <c:v>32674</c:v>
                </c:pt>
                <c:pt idx="1922">
                  <c:v>49998</c:v>
                </c:pt>
                <c:pt idx="1923">
                  <c:v>46176</c:v>
                </c:pt>
                <c:pt idx="1924">
                  <c:v>26950</c:v>
                </c:pt>
                <c:pt idx="1925">
                  <c:v>40446</c:v>
                </c:pt>
                <c:pt idx="1926">
                  <c:v>44321</c:v>
                </c:pt>
                <c:pt idx="1927">
                  <c:v>40488</c:v>
                </c:pt>
                <c:pt idx="1928">
                  <c:v>40509</c:v>
                </c:pt>
                <c:pt idx="1929">
                  <c:v>48250</c:v>
                </c:pt>
                <c:pt idx="1930">
                  <c:v>44413</c:v>
                </c:pt>
                <c:pt idx="1931">
                  <c:v>34776</c:v>
                </c:pt>
                <c:pt idx="1932">
                  <c:v>32861</c:v>
                </c:pt>
                <c:pt idx="1933">
                  <c:v>40614</c:v>
                </c:pt>
                <c:pt idx="1934">
                  <c:v>30960</c:v>
                </c:pt>
                <c:pt idx="1935">
                  <c:v>23232</c:v>
                </c:pt>
                <c:pt idx="1936">
                  <c:v>52299</c:v>
                </c:pt>
                <c:pt idx="1937">
                  <c:v>38760</c:v>
                </c:pt>
                <c:pt idx="1938">
                  <c:v>48475</c:v>
                </c:pt>
                <c:pt idx="1939">
                  <c:v>31040</c:v>
                </c:pt>
                <c:pt idx="1940">
                  <c:v>31056</c:v>
                </c:pt>
                <c:pt idx="1941">
                  <c:v>42724</c:v>
                </c:pt>
                <c:pt idx="1942">
                  <c:v>40803</c:v>
                </c:pt>
                <c:pt idx="1943">
                  <c:v>38880</c:v>
                </c:pt>
                <c:pt idx="1944">
                  <c:v>62240</c:v>
                </c:pt>
                <c:pt idx="1945">
                  <c:v>35028</c:v>
                </c:pt>
                <c:pt idx="1946">
                  <c:v>35046</c:v>
                </c:pt>
                <c:pt idx="1947">
                  <c:v>56492</c:v>
                </c:pt>
                <c:pt idx="1948">
                  <c:v>38980</c:v>
                </c:pt>
                <c:pt idx="1949">
                  <c:v>48750</c:v>
                </c:pt>
                <c:pt idx="1950">
                  <c:v>31216</c:v>
                </c:pt>
                <c:pt idx="1951">
                  <c:v>48800</c:v>
                </c:pt>
                <c:pt idx="1952">
                  <c:v>33201</c:v>
                </c:pt>
                <c:pt idx="1953">
                  <c:v>60574</c:v>
                </c:pt>
                <c:pt idx="1954">
                  <c:v>37145</c:v>
                </c:pt>
                <c:pt idx="1955">
                  <c:v>29340</c:v>
                </c:pt>
                <c:pt idx="1956">
                  <c:v>39140</c:v>
                </c:pt>
                <c:pt idx="1957">
                  <c:v>35244</c:v>
                </c:pt>
                <c:pt idx="1958">
                  <c:v>52893</c:v>
                </c:pt>
                <c:pt idx="1959">
                  <c:v>35280</c:v>
                </c:pt>
                <c:pt idx="1960">
                  <c:v>43142</c:v>
                </c:pt>
                <c:pt idx="1961">
                  <c:v>54936</c:v>
                </c:pt>
                <c:pt idx="1962">
                  <c:v>29445</c:v>
                </c:pt>
                <c:pt idx="1963">
                  <c:v>31424</c:v>
                </c:pt>
                <c:pt idx="1964">
                  <c:v>33405</c:v>
                </c:pt>
                <c:pt idx="1965">
                  <c:v>45218</c:v>
                </c:pt>
                <c:pt idx="1966">
                  <c:v>49175</c:v>
                </c:pt>
                <c:pt idx="1967">
                  <c:v>47232</c:v>
                </c:pt>
                <c:pt idx="1968">
                  <c:v>45287</c:v>
                </c:pt>
                <c:pt idx="1969">
                  <c:v>33490</c:v>
                </c:pt>
                <c:pt idx="1970">
                  <c:v>45333</c:v>
                </c:pt>
                <c:pt idx="1971">
                  <c:v>39440</c:v>
                </c:pt>
                <c:pt idx="1972">
                  <c:v>41433</c:v>
                </c:pt>
                <c:pt idx="1973">
                  <c:v>47376</c:v>
                </c:pt>
                <c:pt idx="1974">
                  <c:v>51350</c:v>
                </c:pt>
                <c:pt idx="1975">
                  <c:v>37544</c:v>
                </c:pt>
                <c:pt idx="1976">
                  <c:v>47448</c:v>
                </c:pt>
                <c:pt idx="1977">
                  <c:v>41538</c:v>
                </c:pt>
                <c:pt idx="1978">
                  <c:v>13853</c:v>
                </c:pt>
                <c:pt idx="1979">
                  <c:v>61380</c:v>
                </c:pt>
                <c:pt idx="1980">
                  <c:v>35658</c:v>
                </c:pt>
                <c:pt idx="1981">
                  <c:v>35676</c:v>
                </c:pt>
                <c:pt idx="1982">
                  <c:v>57507</c:v>
                </c:pt>
                <c:pt idx="1983">
                  <c:v>37696</c:v>
                </c:pt>
                <c:pt idx="1984">
                  <c:v>41685</c:v>
                </c:pt>
                <c:pt idx="1985">
                  <c:v>43692</c:v>
                </c:pt>
                <c:pt idx="1986">
                  <c:v>37753</c:v>
                </c:pt>
                <c:pt idx="1987">
                  <c:v>37772</c:v>
                </c:pt>
                <c:pt idx="1988">
                  <c:v>37791</c:v>
                </c:pt>
                <c:pt idx="1989">
                  <c:v>57710</c:v>
                </c:pt>
                <c:pt idx="1990">
                  <c:v>49775</c:v>
                </c:pt>
                <c:pt idx="1991">
                  <c:v>29880</c:v>
                </c:pt>
                <c:pt idx="1992">
                  <c:v>31888</c:v>
                </c:pt>
                <c:pt idx="1993">
                  <c:v>55832</c:v>
                </c:pt>
                <c:pt idx="1994">
                  <c:v>51870</c:v>
                </c:pt>
                <c:pt idx="1995">
                  <c:v>57884</c:v>
                </c:pt>
                <c:pt idx="1996">
                  <c:v>31952</c:v>
                </c:pt>
                <c:pt idx="1997">
                  <c:v>27972</c:v>
                </c:pt>
                <c:pt idx="1998">
                  <c:v>37981</c:v>
                </c:pt>
                <c:pt idx="1999">
                  <c:v>34000</c:v>
                </c:pt>
                <c:pt idx="2000">
                  <c:v>36018</c:v>
                </c:pt>
                <c:pt idx="2001">
                  <c:v>42042</c:v>
                </c:pt>
                <c:pt idx="2002">
                  <c:v>36054</c:v>
                </c:pt>
                <c:pt idx="2003">
                  <c:v>30060</c:v>
                </c:pt>
                <c:pt idx="2004">
                  <c:v>42105</c:v>
                </c:pt>
                <c:pt idx="2005">
                  <c:v>46138</c:v>
                </c:pt>
                <c:pt idx="2006">
                  <c:v>32112</c:v>
                </c:pt>
                <c:pt idx="2007">
                  <c:v>26104</c:v>
                </c:pt>
                <c:pt idx="2008">
                  <c:v>38171</c:v>
                </c:pt>
                <c:pt idx="2009">
                  <c:v>40200</c:v>
                </c:pt>
                <c:pt idx="2010">
                  <c:v>32176</c:v>
                </c:pt>
                <c:pt idx="2011">
                  <c:v>40240</c:v>
                </c:pt>
                <c:pt idx="2012">
                  <c:v>40260</c:v>
                </c:pt>
                <c:pt idx="2013">
                  <c:v>34238</c:v>
                </c:pt>
                <c:pt idx="2014">
                  <c:v>38285</c:v>
                </c:pt>
                <c:pt idx="2015">
                  <c:v>38304</c:v>
                </c:pt>
                <c:pt idx="2016">
                  <c:v>34289</c:v>
                </c:pt>
                <c:pt idx="2017">
                  <c:v>42378</c:v>
                </c:pt>
                <c:pt idx="2018">
                  <c:v>46437</c:v>
                </c:pt>
                <c:pt idx="2019">
                  <c:v>28280</c:v>
                </c:pt>
                <c:pt idx="2020">
                  <c:v>28294</c:v>
                </c:pt>
                <c:pt idx="2021">
                  <c:v>34374</c:v>
                </c:pt>
                <c:pt idx="2022">
                  <c:v>38437</c:v>
                </c:pt>
                <c:pt idx="2023">
                  <c:v>38456</c:v>
                </c:pt>
                <c:pt idx="2024">
                  <c:v>34425</c:v>
                </c:pt>
                <c:pt idx="2025">
                  <c:v>28364</c:v>
                </c:pt>
                <c:pt idx="2026">
                  <c:v>26351</c:v>
                </c:pt>
                <c:pt idx="2027">
                  <c:v>28392</c:v>
                </c:pt>
                <c:pt idx="2028">
                  <c:v>24348</c:v>
                </c:pt>
                <c:pt idx="2029">
                  <c:v>26390</c:v>
                </c:pt>
                <c:pt idx="2030">
                  <c:v>30465</c:v>
                </c:pt>
                <c:pt idx="2031">
                  <c:v>30480</c:v>
                </c:pt>
                <c:pt idx="2032">
                  <c:v>52858</c:v>
                </c:pt>
                <c:pt idx="2033">
                  <c:v>36612</c:v>
                </c:pt>
                <c:pt idx="2034">
                  <c:v>38665</c:v>
                </c:pt>
                <c:pt idx="2035">
                  <c:v>52936</c:v>
                </c:pt>
                <c:pt idx="2036">
                  <c:v>38703</c:v>
                </c:pt>
                <c:pt idx="2037">
                  <c:v>34646</c:v>
                </c:pt>
                <c:pt idx="2038">
                  <c:v>30585</c:v>
                </c:pt>
                <c:pt idx="2039">
                  <c:v>40800</c:v>
                </c:pt>
                <c:pt idx="2040">
                  <c:v>44902</c:v>
                </c:pt>
                <c:pt idx="2041">
                  <c:v>30630</c:v>
                </c:pt>
                <c:pt idx="2042">
                  <c:v>34731</c:v>
                </c:pt>
                <c:pt idx="2043">
                  <c:v>40880</c:v>
                </c:pt>
                <c:pt idx="2044">
                  <c:v>30675</c:v>
                </c:pt>
                <c:pt idx="2045">
                  <c:v>32736</c:v>
                </c:pt>
                <c:pt idx="2046">
                  <c:v>24564</c:v>
                </c:pt>
                <c:pt idx="2047">
                  <c:v>49152</c:v>
                </c:pt>
                <c:pt idx="2048">
                  <c:v>49176</c:v>
                </c:pt>
                <c:pt idx="2049">
                  <c:v>38950</c:v>
                </c:pt>
                <c:pt idx="2050">
                  <c:v>34867</c:v>
                </c:pt>
                <c:pt idx="2051">
                  <c:v>49248</c:v>
                </c:pt>
                <c:pt idx="2052">
                  <c:v>61590</c:v>
                </c:pt>
                <c:pt idx="2053">
                  <c:v>45188</c:v>
                </c:pt>
                <c:pt idx="2054">
                  <c:v>36990</c:v>
                </c:pt>
                <c:pt idx="2055">
                  <c:v>28784</c:v>
                </c:pt>
                <c:pt idx="2056">
                  <c:v>30855</c:v>
                </c:pt>
                <c:pt idx="2057">
                  <c:v>30870</c:v>
                </c:pt>
                <c:pt idx="2058">
                  <c:v>22649</c:v>
                </c:pt>
                <c:pt idx="2059">
                  <c:v>43260</c:v>
                </c:pt>
                <c:pt idx="2060">
                  <c:v>37098</c:v>
                </c:pt>
                <c:pt idx="2061">
                  <c:v>37116</c:v>
                </c:pt>
                <c:pt idx="2062">
                  <c:v>43323</c:v>
                </c:pt>
                <c:pt idx="2063">
                  <c:v>35088</c:v>
                </c:pt>
                <c:pt idx="2064">
                  <c:v>45430</c:v>
                </c:pt>
                <c:pt idx="2065">
                  <c:v>45452</c:v>
                </c:pt>
                <c:pt idx="2066">
                  <c:v>31005</c:v>
                </c:pt>
                <c:pt idx="2067">
                  <c:v>24816</c:v>
                </c:pt>
                <c:pt idx="2068">
                  <c:v>53794</c:v>
                </c:pt>
                <c:pt idx="2069">
                  <c:v>14490</c:v>
                </c:pt>
                <c:pt idx="2070">
                  <c:v>31065</c:v>
                </c:pt>
                <c:pt idx="2071">
                  <c:v>37296</c:v>
                </c:pt>
                <c:pt idx="2072">
                  <c:v>24876</c:v>
                </c:pt>
                <c:pt idx="2073">
                  <c:v>39406</c:v>
                </c:pt>
                <c:pt idx="2074">
                  <c:v>33200</c:v>
                </c:pt>
                <c:pt idx="2075">
                  <c:v>37368</c:v>
                </c:pt>
                <c:pt idx="2076">
                  <c:v>29078</c:v>
                </c:pt>
                <c:pt idx="2077">
                  <c:v>27014</c:v>
                </c:pt>
                <c:pt idx="2078">
                  <c:v>54054</c:v>
                </c:pt>
                <c:pt idx="2079">
                  <c:v>47840</c:v>
                </c:pt>
                <c:pt idx="2080">
                  <c:v>29134</c:v>
                </c:pt>
                <c:pt idx="2081">
                  <c:v>37476</c:v>
                </c:pt>
                <c:pt idx="2082">
                  <c:v>29162</c:v>
                </c:pt>
                <c:pt idx="2083">
                  <c:v>18756</c:v>
                </c:pt>
                <c:pt idx="2084">
                  <c:v>39615</c:v>
                </c:pt>
                <c:pt idx="2085">
                  <c:v>33376</c:v>
                </c:pt>
                <c:pt idx="2086">
                  <c:v>50088</c:v>
                </c:pt>
                <c:pt idx="2087">
                  <c:v>37584</c:v>
                </c:pt>
                <c:pt idx="2088">
                  <c:v>25068</c:v>
                </c:pt>
                <c:pt idx="2089">
                  <c:v>39710</c:v>
                </c:pt>
                <c:pt idx="2090">
                  <c:v>41820</c:v>
                </c:pt>
                <c:pt idx="2091">
                  <c:v>35564</c:v>
                </c:pt>
                <c:pt idx="2092">
                  <c:v>29302</c:v>
                </c:pt>
                <c:pt idx="2093">
                  <c:v>41880</c:v>
                </c:pt>
                <c:pt idx="2094">
                  <c:v>46090</c:v>
                </c:pt>
                <c:pt idx="2095">
                  <c:v>35632</c:v>
                </c:pt>
                <c:pt idx="2096">
                  <c:v>31455</c:v>
                </c:pt>
                <c:pt idx="2097">
                  <c:v>16784</c:v>
                </c:pt>
                <c:pt idx="2098">
                  <c:v>41980</c:v>
                </c:pt>
                <c:pt idx="2099">
                  <c:v>31500</c:v>
                </c:pt>
                <c:pt idx="2100">
                  <c:v>46222</c:v>
                </c:pt>
                <c:pt idx="2101">
                  <c:v>33632</c:v>
                </c:pt>
                <c:pt idx="2102">
                  <c:v>35751</c:v>
                </c:pt>
                <c:pt idx="2103">
                  <c:v>35768</c:v>
                </c:pt>
                <c:pt idx="2104">
                  <c:v>21050</c:v>
                </c:pt>
                <c:pt idx="2105">
                  <c:v>27378</c:v>
                </c:pt>
                <c:pt idx="2106">
                  <c:v>29498</c:v>
                </c:pt>
                <c:pt idx="2107">
                  <c:v>31620</c:v>
                </c:pt>
                <c:pt idx="2108">
                  <c:v>27417</c:v>
                </c:pt>
                <c:pt idx="2109">
                  <c:v>46420</c:v>
                </c:pt>
                <c:pt idx="2110">
                  <c:v>33776</c:v>
                </c:pt>
                <c:pt idx="2111">
                  <c:v>19008</c:v>
                </c:pt>
                <c:pt idx="2112">
                  <c:v>21130</c:v>
                </c:pt>
                <c:pt idx="2113">
                  <c:v>25368</c:v>
                </c:pt>
                <c:pt idx="2114">
                  <c:v>29610</c:v>
                </c:pt>
                <c:pt idx="2115">
                  <c:v>31740</c:v>
                </c:pt>
                <c:pt idx="2116">
                  <c:v>42340</c:v>
                </c:pt>
                <c:pt idx="2117">
                  <c:v>36006</c:v>
                </c:pt>
                <c:pt idx="2118">
                  <c:v>21190</c:v>
                </c:pt>
                <c:pt idx="2119">
                  <c:v>33920</c:v>
                </c:pt>
                <c:pt idx="2120">
                  <c:v>33936</c:v>
                </c:pt>
                <c:pt idx="2121">
                  <c:v>23342</c:v>
                </c:pt>
                <c:pt idx="2122">
                  <c:v>29722</c:v>
                </c:pt>
                <c:pt idx="2123">
                  <c:v>12744</c:v>
                </c:pt>
                <c:pt idx="2124">
                  <c:v>36125</c:v>
                </c:pt>
                <c:pt idx="2125">
                  <c:v>36142</c:v>
                </c:pt>
                <c:pt idx="2126">
                  <c:v>21270</c:v>
                </c:pt>
                <c:pt idx="2127">
                  <c:v>46816</c:v>
                </c:pt>
                <c:pt idx="2128">
                  <c:v>29806</c:v>
                </c:pt>
                <c:pt idx="2129">
                  <c:v>36210</c:v>
                </c:pt>
                <c:pt idx="2130">
                  <c:v>42620</c:v>
                </c:pt>
                <c:pt idx="2131">
                  <c:v>49036</c:v>
                </c:pt>
                <c:pt idx="2132">
                  <c:v>25596</c:v>
                </c:pt>
                <c:pt idx="2133">
                  <c:v>27742</c:v>
                </c:pt>
                <c:pt idx="2134">
                  <c:v>32025</c:v>
                </c:pt>
                <c:pt idx="2135">
                  <c:v>42720</c:v>
                </c:pt>
                <c:pt idx="2136">
                  <c:v>32055</c:v>
                </c:pt>
                <c:pt idx="2137">
                  <c:v>42760</c:v>
                </c:pt>
                <c:pt idx="2138">
                  <c:v>44919</c:v>
                </c:pt>
                <c:pt idx="2139">
                  <c:v>19260</c:v>
                </c:pt>
                <c:pt idx="2140">
                  <c:v>34256</c:v>
                </c:pt>
                <c:pt idx="2141">
                  <c:v>23562</c:v>
                </c:pt>
                <c:pt idx="2142">
                  <c:v>34288</c:v>
                </c:pt>
                <c:pt idx="2143">
                  <c:v>23584</c:v>
                </c:pt>
                <c:pt idx="2144">
                  <c:v>19305</c:v>
                </c:pt>
                <c:pt idx="2145">
                  <c:v>40774</c:v>
                </c:pt>
                <c:pt idx="2146">
                  <c:v>36499</c:v>
                </c:pt>
                <c:pt idx="2147">
                  <c:v>40812</c:v>
                </c:pt>
                <c:pt idx="2148">
                  <c:v>40831</c:v>
                </c:pt>
                <c:pt idx="2149">
                  <c:v>12900</c:v>
                </c:pt>
                <c:pt idx="2150">
                  <c:v>34416</c:v>
                </c:pt>
                <c:pt idx="2151">
                  <c:v>34432</c:v>
                </c:pt>
                <c:pt idx="2152">
                  <c:v>12918</c:v>
                </c:pt>
                <c:pt idx="2153">
                  <c:v>19386</c:v>
                </c:pt>
                <c:pt idx="2154">
                  <c:v>32325</c:v>
                </c:pt>
                <c:pt idx="2155">
                  <c:v>38808</c:v>
                </c:pt>
                <c:pt idx="2156">
                  <c:v>34512</c:v>
                </c:pt>
                <c:pt idx="2157">
                  <c:v>36686</c:v>
                </c:pt>
                <c:pt idx="2158">
                  <c:v>53975</c:v>
                </c:pt>
                <c:pt idx="2159">
                  <c:v>45360</c:v>
                </c:pt>
                <c:pt idx="2160">
                  <c:v>32415</c:v>
                </c:pt>
                <c:pt idx="2161">
                  <c:v>36754</c:v>
                </c:pt>
                <c:pt idx="2162">
                  <c:v>25956</c:v>
                </c:pt>
                <c:pt idx="2163">
                  <c:v>25968</c:v>
                </c:pt>
                <c:pt idx="2164">
                  <c:v>19485</c:v>
                </c:pt>
                <c:pt idx="2165">
                  <c:v>41154</c:v>
                </c:pt>
                <c:pt idx="2166">
                  <c:v>23837</c:v>
                </c:pt>
                <c:pt idx="2167">
                  <c:v>21680</c:v>
                </c:pt>
                <c:pt idx="2168">
                  <c:v>41211</c:v>
                </c:pt>
                <c:pt idx="2169">
                  <c:v>26040</c:v>
                </c:pt>
                <c:pt idx="2170">
                  <c:v>26052</c:v>
                </c:pt>
                <c:pt idx="2171">
                  <c:v>39096</c:v>
                </c:pt>
                <c:pt idx="2172">
                  <c:v>30422</c:v>
                </c:pt>
                <c:pt idx="2173">
                  <c:v>28262</c:v>
                </c:pt>
                <c:pt idx="2174">
                  <c:v>19575</c:v>
                </c:pt>
                <c:pt idx="2175">
                  <c:v>36992</c:v>
                </c:pt>
                <c:pt idx="2176">
                  <c:v>23947</c:v>
                </c:pt>
                <c:pt idx="2177">
                  <c:v>19602</c:v>
                </c:pt>
                <c:pt idx="2178">
                  <c:v>26148</c:v>
                </c:pt>
                <c:pt idx="2179">
                  <c:v>37060</c:v>
                </c:pt>
                <c:pt idx="2180">
                  <c:v>34896</c:v>
                </c:pt>
                <c:pt idx="2181">
                  <c:v>26184</c:v>
                </c:pt>
                <c:pt idx="2182">
                  <c:v>41477</c:v>
                </c:pt>
                <c:pt idx="2183">
                  <c:v>13104</c:v>
                </c:pt>
                <c:pt idx="2184">
                  <c:v>41515</c:v>
                </c:pt>
                <c:pt idx="2185">
                  <c:v>41534</c:v>
                </c:pt>
                <c:pt idx="2186">
                  <c:v>48114</c:v>
                </c:pt>
                <c:pt idx="2187">
                  <c:v>30632</c:v>
                </c:pt>
                <c:pt idx="2188">
                  <c:v>41591</c:v>
                </c:pt>
                <c:pt idx="2189">
                  <c:v>13140</c:v>
                </c:pt>
                <c:pt idx="2190">
                  <c:v>30674</c:v>
                </c:pt>
                <c:pt idx="2191">
                  <c:v>37264</c:v>
                </c:pt>
                <c:pt idx="2192">
                  <c:v>35088</c:v>
                </c:pt>
                <c:pt idx="2193">
                  <c:v>48268</c:v>
                </c:pt>
                <c:pt idx="2194">
                  <c:v>26340</c:v>
                </c:pt>
                <c:pt idx="2195">
                  <c:v>32940</c:v>
                </c:pt>
                <c:pt idx="2196">
                  <c:v>50531</c:v>
                </c:pt>
                <c:pt idx="2197">
                  <c:v>32970</c:v>
                </c:pt>
                <c:pt idx="2198">
                  <c:v>24189</c:v>
                </c:pt>
                <c:pt idx="2199">
                  <c:v>24200</c:v>
                </c:pt>
                <c:pt idx="2200">
                  <c:v>33015</c:v>
                </c:pt>
                <c:pt idx="2201">
                  <c:v>35232</c:v>
                </c:pt>
                <c:pt idx="2202">
                  <c:v>17624</c:v>
                </c:pt>
                <c:pt idx="2203">
                  <c:v>46284</c:v>
                </c:pt>
                <c:pt idx="2204">
                  <c:v>35280</c:v>
                </c:pt>
                <c:pt idx="2205">
                  <c:v>26472</c:v>
                </c:pt>
                <c:pt idx="2206">
                  <c:v>44140</c:v>
                </c:pt>
                <c:pt idx="2207">
                  <c:v>33120</c:v>
                </c:pt>
                <c:pt idx="2208">
                  <c:v>24299</c:v>
                </c:pt>
                <c:pt idx="2209">
                  <c:v>35360</c:v>
                </c:pt>
                <c:pt idx="2210">
                  <c:v>37587</c:v>
                </c:pt>
                <c:pt idx="2211">
                  <c:v>35392</c:v>
                </c:pt>
                <c:pt idx="2212">
                  <c:v>13278</c:v>
                </c:pt>
                <c:pt idx="2213">
                  <c:v>35424</c:v>
                </c:pt>
                <c:pt idx="2214">
                  <c:v>35440</c:v>
                </c:pt>
                <c:pt idx="2215">
                  <c:v>24376</c:v>
                </c:pt>
                <c:pt idx="2216">
                  <c:v>31038</c:v>
                </c:pt>
                <c:pt idx="2217">
                  <c:v>33270</c:v>
                </c:pt>
                <c:pt idx="2218">
                  <c:v>39942</c:v>
                </c:pt>
                <c:pt idx="2219">
                  <c:v>31080</c:v>
                </c:pt>
                <c:pt idx="2220">
                  <c:v>37757</c:v>
                </c:pt>
                <c:pt idx="2221">
                  <c:v>31108</c:v>
                </c:pt>
                <c:pt idx="2222">
                  <c:v>33345</c:v>
                </c:pt>
                <c:pt idx="2223">
                  <c:v>24464</c:v>
                </c:pt>
                <c:pt idx="2224">
                  <c:v>31150</c:v>
                </c:pt>
                <c:pt idx="2225">
                  <c:v>22260</c:v>
                </c:pt>
                <c:pt idx="2226">
                  <c:v>37859</c:v>
                </c:pt>
                <c:pt idx="2227">
                  <c:v>28964</c:v>
                </c:pt>
                <c:pt idx="2228">
                  <c:v>26748</c:v>
                </c:pt>
                <c:pt idx="2229">
                  <c:v>26760</c:v>
                </c:pt>
                <c:pt idx="2230">
                  <c:v>42389</c:v>
                </c:pt>
                <c:pt idx="2231">
                  <c:v>26784</c:v>
                </c:pt>
                <c:pt idx="2232">
                  <c:v>22330</c:v>
                </c:pt>
                <c:pt idx="2233">
                  <c:v>31276</c:v>
                </c:pt>
                <c:pt idx="2234">
                  <c:v>15645</c:v>
                </c:pt>
                <c:pt idx="2235">
                  <c:v>24596</c:v>
                </c:pt>
                <c:pt idx="2236">
                  <c:v>29081</c:v>
                </c:pt>
                <c:pt idx="2237">
                  <c:v>17904</c:v>
                </c:pt>
                <c:pt idx="2238">
                  <c:v>15673</c:v>
                </c:pt>
                <c:pt idx="2239">
                  <c:v>35840</c:v>
                </c:pt>
                <c:pt idx="2240">
                  <c:v>22410</c:v>
                </c:pt>
                <c:pt idx="2241">
                  <c:v>29146</c:v>
                </c:pt>
                <c:pt idx="2242">
                  <c:v>33645</c:v>
                </c:pt>
                <c:pt idx="2243">
                  <c:v>40392</c:v>
                </c:pt>
                <c:pt idx="2244">
                  <c:v>33675</c:v>
                </c:pt>
                <c:pt idx="2245">
                  <c:v>31444</c:v>
                </c:pt>
                <c:pt idx="2246">
                  <c:v>20223</c:v>
                </c:pt>
                <c:pt idx="2247">
                  <c:v>35968</c:v>
                </c:pt>
                <c:pt idx="2248">
                  <c:v>22490</c:v>
                </c:pt>
                <c:pt idx="2249">
                  <c:v>18000</c:v>
                </c:pt>
                <c:pt idx="2250">
                  <c:v>18008</c:v>
                </c:pt>
                <c:pt idx="2251">
                  <c:v>42788</c:v>
                </c:pt>
                <c:pt idx="2252">
                  <c:v>24783</c:v>
                </c:pt>
                <c:pt idx="2253">
                  <c:v>33810</c:v>
                </c:pt>
                <c:pt idx="2254">
                  <c:v>22550</c:v>
                </c:pt>
                <c:pt idx="2255">
                  <c:v>18048</c:v>
                </c:pt>
                <c:pt idx="2256">
                  <c:v>31598</c:v>
                </c:pt>
                <c:pt idx="2257">
                  <c:v>31612</c:v>
                </c:pt>
                <c:pt idx="2258">
                  <c:v>22590</c:v>
                </c:pt>
                <c:pt idx="2259">
                  <c:v>27120</c:v>
                </c:pt>
                <c:pt idx="2260">
                  <c:v>18088</c:v>
                </c:pt>
                <c:pt idx="2261">
                  <c:v>33930</c:v>
                </c:pt>
                <c:pt idx="2262">
                  <c:v>24893</c:v>
                </c:pt>
                <c:pt idx="2263">
                  <c:v>38488</c:v>
                </c:pt>
                <c:pt idx="2264">
                  <c:v>24915</c:v>
                </c:pt>
                <c:pt idx="2265">
                  <c:v>27192</c:v>
                </c:pt>
                <c:pt idx="2266">
                  <c:v>24937</c:v>
                </c:pt>
                <c:pt idx="2267">
                  <c:v>27216</c:v>
                </c:pt>
                <c:pt idx="2268">
                  <c:v>9076</c:v>
                </c:pt>
                <c:pt idx="2269">
                  <c:v>36320</c:v>
                </c:pt>
                <c:pt idx="2270">
                  <c:v>22710</c:v>
                </c:pt>
                <c:pt idx="2271">
                  <c:v>15904</c:v>
                </c:pt>
                <c:pt idx="2272">
                  <c:v>29549</c:v>
                </c:pt>
                <c:pt idx="2273">
                  <c:v>22740</c:v>
                </c:pt>
                <c:pt idx="2274">
                  <c:v>18200</c:v>
                </c:pt>
                <c:pt idx="2275">
                  <c:v>34140</c:v>
                </c:pt>
                <c:pt idx="2276">
                  <c:v>15939</c:v>
                </c:pt>
                <c:pt idx="2277">
                  <c:v>15946</c:v>
                </c:pt>
                <c:pt idx="2278">
                  <c:v>13674</c:v>
                </c:pt>
                <c:pt idx="2279">
                  <c:v>36480</c:v>
                </c:pt>
                <c:pt idx="2280">
                  <c:v>22810</c:v>
                </c:pt>
                <c:pt idx="2281">
                  <c:v>20538</c:v>
                </c:pt>
                <c:pt idx="2282">
                  <c:v>22830</c:v>
                </c:pt>
                <c:pt idx="2283">
                  <c:v>43396</c:v>
                </c:pt>
                <c:pt idx="2284">
                  <c:v>27420</c:v>
                </c:pt>
                <c:pt idx="2285">
                  <c:v>27432</c:v>
                </c:pt>
                <c:pt idx="2286">
                  <c:v>29731</c:v>
                </c:pt>
                <c:pt idx="2287">
                  <c:v>34320</c:v>
                </c:pt>
                <c:pt idx="2288">
                  <c:v>34335</c:v>
                </c:pt>
                <c:pt idx="2289">
                  <c:v>20610</c:v>
                </c:pt>
                <c:pt idx="2290">
                  <c:v>25201</c:v>
                </c:pt>
                <c:pt idx="2291">
                  <c:v>25212</c:v>
                </c:pt>
                <c:pt idx="2292">
                  <c:v>34395</c:v>
                </c:pt>
                <c:pt idx="2293">
                  <c:v>20646</c:v>
                </c:pt>
                <c:pt idx="2294">
                  <c:v>22950</c:v>
                </c:pt>
                <c:pt idx="2295">
                  <c:v>22960</c:v>
                </c:pt>
                <c:pt idx="2296">
                  <c:v>29861</c:v>
                </c:pt>
                <c:pt idx="2297">
                  <c:v>16086</c:v>
                </c:pt>
                <c:pt idx="2298">
                  <c:v>25289</c:v>
                </c:pt>
                <c:pt idx="2299">
                  <c:v>27600</c:v>
                </c:pt>
                <c:pt idx="2300">
                  <c:v>29913</c:v>
                </c:pt>
                <c:pt idx="2301">
                  <c:v>23020</c:v>
                </c:pt>
                <c:pt idx="2302">
                  <c:v>36848</c:v>
                </c:pt>
                <c:pt idx="2303">
                  <c:v>16128</c:v>
                </c:pt>
                <c:pt idx="2304">
                  <c:v>23050</c:v>
                </c:pt>
                <c:pt idx="2305">
                  <c:v>16142</c:v>
                </c:pt>
                <c:pt idx="2306">
                  <c:v>23070</c:v>
                </c:pt>
                <c:pt idx="2307">
                  <c:v>18464</c:v>
                </c:pt>
                <c:pt idx="2308">
                  <c:v>20781</c:v>
                </c:pt>
                <c:pt idx="2309">
                  <c:v>43890</c:v>
                </c:pt>
                <c:pt idx="2310">
                  <c:v>18488</c:v>
                </c:pt>
                <c:pt idx="2311">
                  <c:v>27744</c:v>
                </c:pt>
                <c:pt idx="2312">
                  <c:v>37008</c:v>
                </c:pt>
                <c:pt idx="2313">
                  <c:v>20826</c:v>
                </c:pt>
                <c:pt idx="2314">
                  <c:v>37040</c:v>
                </c:pt>
                <c:pt idx="2315">
                  <c:v>23160</c:v>
                </c:pt>
                <c:pt idx="2316">
                  <c:v>20853</c:v>
                </c:pt>
                <c:pt idx="2317">
                  <c:v>30134</c:v>
                </c:pt>
                <c:pt idx="2318">
                  <c:v>39423</c:v>
                </c:pt>
                <c:pt idx="2319">
                  <c:v>23200</c:v>
                </c:pt>
                <c:pt idx="2320">
                  <c:v>27852</c:v>
                </c:pt>
                <c:pt idx="2321">
                  <c:v>25542</c:v>
                </c:pt>
                <c:pt idx="2322">
                  <c:v>23230</c:v>
                </c:pt>
                <c:pt idx="2323">
                  <c:v>16268</c:v>
                </c:pt>
                <c:pt idx="2324">
                  <c:v>27900</c:v>
                </c:pt>
                <c:pt idx="2325">
                  <c:v>27912</c:v>
                </c:pt>
                <c:pt idx="2326">
                  <c:v>23270</c:v>
                </c:pt>
                <c:pt idx="2327">
                  <c:v>18624</c:v>
                </c:pt>
                <c:pt idx="2328">
                  <c:v>34935</c:v>
                </c:pt>
                <c:pt idx="2329">
                  <c:v>25630</c:v>
                </c:pt>
                <c:pt idx="2330">
                  <c:v>30303</c:v>
                </c:pt>
                <c:pt idx="2331">
                  <c:v>44308</c:v>
                </c:pt>
                <c:pt idx="2332">
                  <c:v>27996</c:v>
                </c:pt>
                <c:pt idx="2333">
                  <c:v>25674</c:v>
                </c:pt>
                <c:pt idx="2334">
                  <c:v>28020</c:v>
                </c:pt>
                <c:pt idx="2335">
                  <c:v>25696</c:v>
                </c:pt>
                <c:pt idx="2336">
                  <c:v>21033</c:v>
                </c:pt>
                <c:pt idx="2337">
                  <c:v>25718</c:v>
                </c:pt>
                <c:pt idx="2338">
                  <c:v>35085</c:v>
                </c:pt>
                <c:pt idx="2339">
                  <c:v>11700</c:v>
                </c:pt>
                <c:pt idx="2340">
                  <c:v>39797</c:v>
                </c:pt>
                <c:pt idx="2341">
                  <c:v>18736</c:v>
                </c:pt>
                <c:pt idx="2342">
                  <c:v>37488</c:v>
                </c:pt>
                <c:pt idx="2343">
                  <c:v>14064</c:v>
                </c:pt>
                <c:pt idx="2344">
                  <c:v>14070</c:v>
                </c:pt>
                <c:pt idx="2345">
                  <c:v>30498</c:v>
                </c:pt>
                <c:pt idx="2346">
                  <c:v>28164</c:v>
                </c:pt>
                <c:pt idx="2347">
                  <c:v>23480</c:v>
                </c:pt>
                <c:pt idx="2348">
                  <c:v>18792</c:v>
                </c:pt>
                <c:pt idx="2349">
                  <c:v>16450</c:v>
                </c:pt>
                <c:pt idx="2350">
                  <c:v>14106</c:v>
                </c:pt>
                <c:pt idx="2351">
                  <c:v>35280</c:v>
                </c:pt>
                <c:pt idx="2352">
                  <c:v>18824</c:v>
                </c:pt>
                <c:pt idx="2353">
                  <c:v>25894</c:v>
                </c:pt>
                <c:pt idx="2354">
                  <c:v>21195</c:v>
                </c:pt>
                <c:pt idx="2355">
                  <c:v>18848</c:v>
                </c:pt>
                <c:pt idx="2356">
                  <c:v>18856</c:v>
                </c:pt>
                <c:pt idx="2357">
                  <c:v>23580</c:v>
                </c:pt>
                <c:pt idx="2358">
                  <c:v>30667</c:v>
                </c:pt>
                <c:pt idx="2359">
                  <c:v>25960</c:v>
                </c:pt>
                <c:pt idx="2360">
                  <c:v>30693</c:v>
                </c:pt>
                <c:pt idx="2361">
                  <c:v>21258</c:v>
                </c:pt>
                <c:pt idx="2362">
                  <c:v>16541</c:v>
                </c:pt>
                <c:pt idx="2363">
                  <c:v>21276</c:v>
                </c:pt>
                <c:pt idx="2364">
                  <c:v>18920</c:v>
                </c:pt>
                <c:pt idx="2365">
                  <c:v>21294</c:v>
                </c:pt>
                <c:pt idx="2366">
                  <c:v>28404</c:v>
                </c:pt>
                <c:pt idx="2367">
                  <c:v>37888</c:v>
                </c:pt>
                <c:pt idx="2368">
                  <c:v>16583</c:v>
                </c:pt>
                <c:pt idx="2369">
                  <c:v>33180</c:v>
                </c:pt>
                <c:pt idx="2370">
                  <c:v>33194</c:v>
                </c:pt>
                <c:pt idx="2371">
                  <c:v>21348</c:v>
                </c:pt>
                <c:pt idx="2372">
                  <c:v>21357</c:v>
                </c:pt>
                <c:pt idx="2373">
                  <c:v>21366</c:v>
                </c:pt>
                <c:pt idx="2374">
                  <c:v>26125</c:v>
                </c:pt>
                <c:pt idx="2375">
                  <c:v>26136</c:v>
                </c:pt>
                <c:pt idx="2376">
                  <c:v>23770</c:v>
                </c:pt>
                <c:pt idx="2377">
                  <c:v>19024</c:v>
                </c:pt>
                <c:pt idx="2378">
                  <c:v>21411</c:v>
                </c:pt>
                <c:pt idx="2379">
                  <c:v>19040</c:v>
                </c:pt>
                <c:pt idx="2380">
                  <c:v>23810</c:v>
                </c:pt>
                <c:pt idx="2381">
                  <c:v>11910</c:v>
                </c:pt>
                <c:pt idx="2382">
                  <c:v>21447</c:v>
                </c:pt>
                <c:pt idx="2383">
                  <c:v>26224</c:v>
                </c:pt>
                <c:pt idx="2384">
                  <c:v>26235</c:v>
                </c:pt>
                <c:pt idx="2385">
                  <c:v>19088</c:v>
                </c:pt>
                <c:pt idx="2386">
                  <c:v>16709</c:v>
                </c:pt>
                <c:pt idx="2387">
                  <c:v>14328</c:v>
                </c:pt>
                <c:pt idx="2388">
                  <c:v>16723</c:v>
                </c:pt>
                <c:pt idx="2389">
                  <c:v>14340</c:v>
                </c:pt>
                <c:pt idx="2390">
                  <c:v>33474</c:v>
                </c:pt>
                <c:pt idx="2391">
                  <c:v>23920</c:v>
                </c:pt>
                <c:pt idx="2392">
                  <c:v>11965</c:v>
                </c:pt>
                <c:pt idx="2393">
                  <c:v>21546</c:v>
                </c:pt>
                <c:pt idx="2394">
                  <c:v>28740</c:v>
                </c:pt>
                <c:pt idx="2395">
                  <c:v>31148</c:v>
                </c:pt>
                <c:pt idx="2396">
                  <c:v>16779</c:v>
                </c:pt>
                <c:pt idx="2397">
                  <c:v>23980</c:v>
                </c:pt>
                <c:pt idx="2398">
                  <c:v>16793</c:v>
                </c:pt>
                <c:pt idx="2399">
                  <c:v>14400</c:v>
                </c:pt>
                <c:pt idx="2400">
                  <c:v>19208</c:v>
                </c:pt>
                <c:pt idx="2401">
                  <c:v>31226</c:v>
                </c:pt>
                <c:pt idx="2402">
                  <c:v>21627</c:v>
                </c:pt>
                <c:pt idx="2403">
                  <c:v>24040</c:v>
                </c:pt>
                <c:pt idx="2404">
                  <c:v>38480</c:v>
                </c:pt>
                <c:pt idx="2405">
                  <c:v>24060</c:v>
                </c:pt>
                <c:pt idx="2406">
                  <c:v>28884</c:v>
                </c:pt>
                <c:pt idx="2407">
                  <c:v>16856</c:v>
                </c:pt>
                <c:pt idx="2408">
                  <c:v>14454</c:v>
                </c:pt>
                <c:pt idx="2409">
                  <c:v>24100</c:v>
                </c:pt>
                <c:pt idx="2410">
                  <c:v>28932</c:v>
                </c:pt>
                <c:pt idx="2411">
                  <c:v>14472</c:v>
                </c:pt>
                <c:pt idx="2412">
                  <c:v>21717</c:v>
                </c:pt>
                <c:pt idx="2413">
                  <c:v>38624</c:v>
                </c:pt>
                <c:pt idx="2414">
                  <c:v>14490</c:v>
                </c:pt>
                <c:pt idx="2415">
                  <c:v>7248</c:v>
                </c:pt>
                <c:pt idx="2416">
                  <c:v>16919</c:v>
                </c:pt>
                <c:pt idx="2417">
                  <c:v>24180</c:v>
                </c:pt>
                <c:pt idx="2418">
                  <c:v>24190</c:v>
                </c:pt>
                <c:pt idx="2419">
                  <c:v>16940</c:v>
                </c:pt>
                <c:pt idx="2420">
                  <c:v>19368</c:v>
                </c:pt>
                <c:pt idx="2421">
                  <c:v>12110</c:v>
                </c:pt>
                <c:pt idx="2422">
                  <c:v>29076</c:v>
                </c:pt>
                <c:pt idx="2423">
                  <c:v>19392</c:v>
                </c:pt>
                <c:pt idx="2424">
                  <c:v>24250</c:v>
                </c:pt>
                <c:pt idx="2425">
                  <c:v>26686</c:v>
                </c:pt>
                <c:pt idx="2426">
                  <c:v>19416</c:v>
                </c:pt>
                <c:pt idx="2427">
                  <c:v>31564</c:v>
                </c:pt>
                <c:pt idx="2428">
                  <c:v>19432</c:v>
                </c:pt>
                <c:pt idx="2429">
                  <c:v>17010</c:v>
                </c:pt>
                <c:pt idx="2430">
                  <c:v>12155</c:v>
                </c:pt>
                <c:pt idx="2431">
                  <c:v>19456</c:v>
                </c:pt>
                <c:pt idx="2432">
                  <c:v>29196</c:v>
                </c:pt>
                <c:pt idx="2433">
                  <c:v>36510</c:v>
                </c:pt>
                <c:pt idx="2434">
                  <c:v>34090</c:v>
                </c:pt>
                <c:pt idx="2435">
                  <c:v>21924</c:v>
                </c:pt>
                <c:pt idx="2436">
                  <c:v>21933</c:v>
                </c:pt>
                <c:pt idx="2437">
                  <c:v>29256</c:v>
                </c:pt>
                <c:pt idx="2438">
                  <c:v>39024</c:v>
                </c:pt>
                <c:pt idx="2439">
                  <c:v>19520</c:v>
                </c:pt>
                <c:pt idx="2440">
                  <c:v>14646</c:v>
                </c:pt>
                <c:pt idx="2441">
                  <c:v>17094</c:v>
                </c:pt>
                <c:pt idx="2442">
                  <c:v>21987</c:v>
                </c:pt>
                <c:pt idx="2443">
                  <c:v>19552</c:v>
                </c:pt>
                <c:pt idx="2444">
                  <c:v>31785</c:v>
                </c:pt>
                <c:pt idx="2445">
                  <c:v>19568</c:v>
                </c:pt>
                <c:pt idx="2446">
                  <c:v>19576</c:v>
                </c:pt>
                <c:pt idx="2447">
                  <c:v>12240</c:v>
                </c:pt>
                <c:pt idx="2448">
                  <c:v>12245</c:v>
                </c:pt>
                <c:pt idx="2449">
                  <c:v>26950</c:v>
                </c:pt>
                <c:pt idx="2450">
                  <c:v>24510</c:v>
                </c:pt>
                <c:pt idx="2451">
                  <c:v>14712</c:v>
                </c:pt>
                <c:pt idx="2452">
                  <c:v>17171</c:v>
                </c:pt>
                <c:pt idx="2453">
                  <c:v>39264</c:v>
                </c:pt>
                <c:pt idx="2454">
                  <c:v>19640</c:v>
                </c:pt>
                <c:pt idx="2455">
                  <c:v>19648</c:v>
                </c:pt>
                <c:pt idx="2456">
                  <c:v>12285</c:v>
                </c:pt>
                <c:pt idx="2457">
                  <c:v>24580</c:v>
                </c:pt>
                <c:pt idx="2458">
                  <c:v>19672</c:v>
                </c:pt>
                <c:pt idx="2459">
                  <c:v>22140</c:v>
                </c:pt>
                <c:pt idx="2460">
                  <c:v>12305</c:v>
                </c:pt>
                <c:pt idx="2461">
                  <c:v>22158</c:v>
                </c:pt>
                <c:pt idx="2462">
                  <c:v>14778</c:v>
                </c:pt>
                <c:pt idx="2463">
                  <c:v>12320</c:v>
                </c:pt>
                <c:pt idx="2464">
                  <c:v>7395</c:v>
                </c:pt>
                <c:pt idx="2465">
                  <c:v>19728</c:v>
                </c:pt>
                <c:pt idx="2466">
                  <c:v>7401</c:v>
                </c:pt>
                <c:pt idx="2467">
                  <c:v>24680</c:v>
                </c:pt>
                <c:pt idx="2468">
                  <c:v>17283</c:v>
                </c:pt>
                <c:pt idx="2469">
                  <c:v>19760</c:v>
                </c:pt>
                <c:pt idx="2470">
                  <c:v>27181</c:v>
                </c:pt>
                <c:pt idx="2471">
                  <c:v>22248</c:v>
                </c:pt>
                <c:pt idx="2472">
                  <c:v>37095</c:v>
                </c:pt>
                <c:pt idx="2473">
                  <c:v>42058</c:v>
                </c:pt>
                <c:pt idx="2474">
                  <c:v>17325</c:v>
                </c:pt>
                <c:pt idx="2475">
                  <c:v>22284</c:v>
                </c:pt>
                <c:pt idx="2476">
                  <c:v>32201</c:v>
                </c:pt>
                <c:pt idx="2477">
                  <c:v>17346</c:v>
                </c:pt>
                <c:pt idx="2478">
                  <c:v>14874</c:v>
                </c:pt>
                <c:pt idx="2479">
                  <c:v>19840</c:v>
                </c:pt>
                <c:pt idx="2480">
                  <c:v>17367</c:v>
                </c:pt>
                <c:pt idx="2481">
                  <c:v>17374</c:v>
                </c:pt>
                <c:pt idx="2482">
                  <c:v>14898</c:v>
                </c:pt>
                <c:pt idx="2483">
                  <c:v>29808</c:v>
                </c:pt>
                <c:pt idx="2484">
                  <c:v>27335</c:v>
                </c:pt>
                <c:pt idx="2485">
                  <c:v>29832</c:v>
                </c:pt>
                <c:pt idx="2486">
                  <c:v>17409</c:v>
                </c:pt>
                <c:pt idx="2487">
                  <c:v>37320</c:v>
                </c:pt>
                <c:pt idx="2488">
                  <c:v>14934</c:v>
                </c:pt>
                <c:pt idx="2489">
                  <c:v>22410</c:v>
                </c:pt>
                <c:pt idx="2490">
                  <c:v>17437</c:v>
                </c:pt>
                <c:pt idx="2491">
                  <c:v>22428</c:v>
                </c:pt>
                <c:pt idx="2492">
                  <c:v>17451</c:v>
                </c:pt>
                <c:pt idx="2493">
                  <c:v>12470</c:v>
                </c:pt>
                <c:pt idx="2494">
                  <c:v>17465</c:v>
                </c:pt>
                <c:pt idx="2495">
                  <c:v>19968</c:v>
                </c:pt>
                <c:pt idx="2496">
                  <c:v>9988</c:v>
                </c:pt>
                <c:pt idx="2497">
                  <c:v>14988</c:v>
                </c:pt>
                <c:pt idx="2498">
                  <c:v>14994</c:v>
                </c:pt>
                <c:pt idx="2499">
                  <c:v>25000</c:v>
                </c:pt>
                <c:pt idx="2500">
                  <c:v>32513</c:v>
                </c:pt>
                <c:pt idx="2501">
                  <c:v>20016</c:v>
                </c:pt>
                <c:pt idx="2502">
                  <c:v>10012</c:v>
                </c:pt>
                <c:pt idx="2503">
                  <c:v>20032</c:v>
                </c:pt>
                <c:pt idx="2504">
                  <c:v>17535</c:v>
                </c:pt>
                <c:pt idx="2505">
                  <c:v>25060</c:v>
                </c:pt>
                <c:pt idx="2506">
                  <c:v>17549</c:v>
                </c:pt>
                <c:pt idx="2507">
                  <c:v>17556</c:v>
                </c:pt>
                <c:pt idx="2508">
                  <c:v>25090</c:v>
                </c:pt>
                <c:pt idx="2509">
                  <c:v>15060</c:v>
                </c:pt>
                <c:pt idx="2510">
                  <c:v>17577</c:v>
                </c:pt>
                <c:pt idx="2511">
                  <c:v>20096</c:v>
                </c:pt>
                <c:pt idx="2512">
                  <c:v>12565</c:v>
                </c:pt>
                <c:pt idx="2513">
                  <c:v>15084</c:v>
                </c:pt>
                <c:pt idx="2514">
                  <c:v>22635</c:v>
                </c:pt>
                <c:pt idx="2515">
                  <c:v>12580</c:v>
                </c:pt>
                <c:pt idx="2516">
                  <c:v>22653</c:v>
                </c:pt>
                <c:pt idx="2517">
                  <c:v>20144</c:v>
                </c:pt>
                <c:pt idx="2518">
                  <c:v>20152</c:v>
                </c:pt>
                <c:pt idx="2519">
                  <c:v>25200</c:v>
                </c:pt>
                <c:pt idx="2520">
                  <c:v>22689</c:v>
                </c:pt>
                <c:pt idx="2521">
                  <c:v>25220</c:v>
                </c:pt>
                <c:pt idx="2522">
                  <c:v>15138</c:v>
                </c:pt>
                <c:pt idx="2523">
                  <c:v>15144</c:v>
                </c:pt>
                <c:pt idx="2524">
                  <c:v>7575</c:v>
                </c:pt>
                <c:pt idx="2525">
                  <c:v>25260</c:v>
                </c:pt>
                <c:pt idx="2526">
                  <c:v>15162</c:v>
                </c:pt>
                <c:pt idx="2527">
                  <c:v>25280</c:v>
                </c:pt>
                <c:pt idx="2528">
                  <c:v>20232</c:v>
                </c:pt>
                <c:pt idx="2529">
                  <c:v>30360</c:v>
                </c:pt>
                <c:pt idx="2530">
                  <c:v>17717</c:v>
                </c:pt>
                <c:pt idx="2531">
                  <c:v>25320</c:v>
                </c:pt>
                <c:pt idx="2532">
                  <c:v>15198</c:v>
                </c:pt>
                <c:pt idx="2533">
                  <c:v>17738</c:v>
                </c:pt>
                <c:pt idx="2534">
                  <c:v>25350</c:v>
                </c:pt>
                <c:pt idx="2535">
                  <c:v>20288</c:v>
                </c:pt>
                <c:pt idx="2536">
                  <c:v>15222</c:v>
                </c:pt>
                <c:pt idx="2537">
                  <c:v>12690</c:v>
                </c:pt>
                <c:pt idx="2538">
                  <c:v>15234</c:v>
                </c:pt>
                <c:pt idx="2539">
                  <c:v>12700</c:v>
                </c:pt>
                <c:pt idx="2540">
                  <c:v>17787</c:v>
                </c:pt>
                <c:pt idx="2541">
                  <c:v>30504</c:v>
                </c:pt>
                <c:pt idx="2542">
                  <c:v>22887</c:v>
                </c:pt>
                <c:pt idx="2543">
                  <c:v>20352</c:v>
                </c:pt>
                <c:pt idx="2544">
                  <c:v>10180</c:v>
                </c:pt>
                <c:pt idx="2545">
                  <c:v>20368</c:v>
                </c:pt>
                <c:pt idx="2546">
                  <c:v>7641</c:v>
                </c:pt>
                <c:pt idx="2547">
                  <c:v>22932</c:v>
                </c:pt>
                <c:pt idx="2548">
                  <c:v>22941</c:v>
                </c:pt>
                <c:pt idx="2549">
                  <c:v>17850</c:v>
                </c:pt>
                <c:pt idx="2550">
                  <c:v>20408</c:v>
                </c:pt>
                <c:pt idx="2551">
                  <c:v>25520</c:v>
                </c:pt>
                <c:pt idx="2552">
                  <c:v>17871</c:v>
                </c:pt>
                <c:pt idx="2553">
                  <c:v>20432</c:v>
                </c:pt>
                <c:pt idx="2554">
                  <c:v>20440</c:v>
                </c:pt>
                <c:pt idx="2555">
                  <c:v>23004</c:v>
                </c:pt>
                <c:pt idx="2556">
                  <c:v>17899</c:v>
                </c:pt>
                <c:pt idx="2557">
                  <c:v>5116</c:v>
                </c:pt>
                <c:pt idx="2558">
                  <c:v>17913</c:v>
                </c:pt>
                <c:pt idx="2559">
                  <c:v>7680</c:v>
                </c:pt>
                <c:pt idx="2560">
                  <c:v>28171</c:v>
                </c:pt>
                <c:pt idx="2561">
                  <c:v>12810</c:v>
                </c:pt>
                <c:pt idx="2562">
                  <c:v>23067</c:v>
                </c:pt>
                <c:pt idx="2563">
                  <c:v>12820</c:v>
                </c:pt>
                <c:pt idx="2564">
                  <c:v>12825</c:v>
                </c:pt>
                <c:pt idx="2565">
                  <c:v>30792</c:v>
                </c:pt>
                <c:pt idx="2566">
                  <c:v>23103</c:v>
                </c:pt>
                <c:pt idx="2567">
                  <c:v>23112</c:v>
                </c:pt>
                <c:pt idx="2568">
                  <c:v>17983</c:v>
                </c:pt>
                <c:pt idx="2569">
                  <c:v>7710</c:v>
                </c:pt>
                <c:pt idx="2570">
                  <c:v>15426</c:v>
                </c:pt>
                <c:pt idx="2571">
                  <c:v>7716</c:v>
                </c:pt>
                <c:pt idx="2572">
                  <c:v>20584</c:v>
                </c:pt>
                <c:pt idx="2573">
                  <c:v>20592</c:v>
                </c:pt>
                <c:pt idx="2574">
                  <c:v>15450</c:v>
                </c:pt>
                <c:pt idx="2575">
                  <c:v>28336</c:v>
                </c:pt>
                <c:pt idx="2576">
                  <c:v>20616</c:v>
                </c:pt>
                <c:pt idx="2577">
                  <c:v>10312</c:v>
                </c:pt>
                <c:pt idx="2578">
                  <c:v>15474</c:v>
                </c:pt>
                <c:pt idx="2579">
                  <c:v>28380</c:v>
                </c:pt>
                <c:pt idx="2580">
                  <c:v>12905</c:v>
                </c:pt>
                <c:pt idx="2581">
                  <c:v>18074</c:v>
                </c:pt>
                <c:pt idx="2582">
                  <c:v>23247</c:v>
                </c:pt>
                <c:pt idx="2583">
                  <c:v>12920</c:v>
                </c:pt>
                <c:pt idx="2584">
                  <c:v>20680</c:v>
                </c:pt>
                <c:pt idx="2585">
                  <c:v>18102</c:v>
                </c:pt>
                <c:pt idx="2586">
                  <c:v>18109</c:v>
                </c:pt>
                <c:pt idx="2587">
                  <c:v>15528</c:v>
                </c:pt>
                <c:pt idx="2588">
                  <c:v>18123</c:v>
                </c:pt>
                <c:pt idx="2589">
                  <c:v>18130</c:v>
                </c:pt>
                <c:pt idx="2590">
                  <c:v>20728</c:v>
                </c:pt>
                <c:pt idx="2591">
                  <c:v>20736</c:v>
                </c:pt>
                <c:pt idx="2592">
                  <c:v>10372</c:v>
                </c:pt>
                <c:pt idx="2593">
                  <c:v>20752</c:v>
                </c:pt>
                <c:pt idx="2594">
                  <c:v>10380</c:v>
                </c:pt>
                <c:pt idx="2595">
                  <c:v>23364</c:v>
                </c:pt>
                <c:pt idx="2596">
                  <c:v>10388</c:v>
                </c:pt>
                <c:pt idx="2597">
                  <c:v>2598</c:v>
                </c:pt>
                <c:pt idx="2598">
                  <c:v>18193</c:v>
                </c:pt>
                <c:pt idx="2599">
                  <c:v>26000</c:v>
                </c:pt>
                <c:pt idx="2600">
                  <c:v>13005</c:v>
                </c:pt>
                <c:pt idx="2601">
                  <c:v>28622</c:v>
                </c:pt>
                <c:pt idx="2602">
                  <c:v>7809</c:v>
                </c:pt>
                <c:pt idx="2603">
                  <c:v>20832</c:v>
                </c:pt>
                <c:pt idx="2604">
                  <c:v>26050</c:v>
                </c:pt>
                <c:pt idx="2605">
                  <c:v>18242</c:v>
                </c:pt>
                <c:pt idx="2606">
                  <c:v>20856</c:v>
                </c:pt>
                <c:pt idx="2607">
                  <c:v>18256</c:v>
                </c:pt>
                <c:pt idx="2608">
                  <c:v>18263</c:v>
                </c:pt>
                <c:pt idx="2609">
                  <c:v>15660</c:v>
                </c:pt>
                <c:pt idx="2610">
                  <c:v>15666</c:v>
                </c:pt>
                <c:pt idx="2611">
                  <c:v>10448</c:v>
                </c:pt>
                <c:pt idx="2612">
                  <c:v>23517</c:v>
                </c:pt>
                <c:pt idx="2613">
                  <c:v>15684</c:v>
                </c:pt>
                <c:pt idx="2614">
                  <c:v>13075</c:v>
                </c:pt>
                <c:pt idx="2615">
                  <c:v>13080</c:v>
                </c:pt>
                <c:pt idx="2616">
                  <c:v>10468</c:v>
                </c:pt>
                <c:pt idx="2617">
                  <c:v>5236</c:v>
                </c:pt>
                <c:pt idx="2618">
                  <c:v>13095</c:v>
                </c:pt>
                <c:pt idx="2619">
                  <c:v>5240</c:v>
                </c:pt>
                <c:pt idx="2620">
                  <c:v>2621</c:v>
                </c:pt>
                <c:pt idx="2621">
                  <c:v>20976</c:v>
                </c:pt>
                <c:pt idx="2622">
                  <c:v>26230</c:v>
                </c:pt>
                <c:pt idx="2623">
                  <c:v>18368</c:v>
                </c:pt>
                <c:pt idx="2624">
                  <c:v>15750</c:v>
                </c:pt>
                <c:pt idx="2625">
                  <c:v>18382</c:v>
                </c:pt>
                <c:pt idx="2626">
                  <c:v>10508</c:v>
                </c:pt>
                <c:pt idx="2627">
                  <c:v>21024</c:v>
                </c:pt>
                <c:pt idx="2628">
                  <c:v>15774</c:v>
                </c:pt>
                <c:pt idx="2629">
                  <c:v>7890</c:v>
                </c:pt>
                <c:pt idx="2630">
                  <c:v>23679</c:v>
                </c:pt>
                <c:pt idx="2631">
                  <c:v>23688</c:v>
                </c:pt>
                <c:pt idx="2632">
                  <c:v>18431</c:v>
                </c:pt>
                <c:pt idx="2633">
                  <c:v>10536</c:v>
                </c:pt>
                <c:pt idx="2634">
                  <c:v>10540</c:v>
                </c:pt>
                <c:pt idx="2635">
                  <c:v>10544</c:v>
                </c:pt>
                <c:pt idx="2636">
                  <c:v>13185</c:v>
                </c:pt>
                <c:pt idx="2637">
                  <c:v>7914</c:v>
                </c:pt>
                <c:pt idx="2638">
                  <c:v>10556</c:v>
                </c:pt>
                <c:pt idx="2639">
                  <c:v>21120</c:v>
                </c:pt>
                <c:pt idx="2640">
                  <c:v>15846</c:v>
                </c:pt>
                <c:pt idx="2641">
                  <c:v>15852</c:v>
                </c:pt>
                <c:pt idx="2642">
                  <c:v>2643</c:v>
                </c:pt>
                <c:pt idx="2643">
                  <c:v>18508</c:v>
                </c:pt>
                <c:pt idx="2644">
                  <c:v>21160</c:v>
                </c:pt>
                <c:pt idx="2645">
                  <c:v>7938</c:v>
                </c:pt>
                <c:pt idx="2646">
                  <c:v>5294</c:v>
                </c:pt>
                <c:pt idx="2647">
                  <c:v>15888</c:v>
                </c:pt>
                <c:pt idx="2648">
                  <c:v>15894</c:v>
                </c:pt>
                <c:pt idx="2649">
                  <c:v>15900</c:v>
                </c:pt>
                <c:pt idx="2650">
                  <c:v>23859</c:v>
                </c:pt>
                <c:pt idx="2651">
                  <c:v>15912</c:v>
                </c:pt>
                <c:pt idx="2652">
                  <c:v>5306</c:v>
                </c:pt>
                <c:pt idx="2653">
                  <c:v>10616</c:v>
                </c:pt>
                <c:pt idx="2654">
                  <c:v>18585</c:v>
                </c:pt>
                <c:pt idx="2655">
                  <c:v>13280</c:v>
                </c:pt>
                <c:pt idx="2656">
                  <c:v>5314</c:v>
                </c:pt>
                <c:pt idx="2657">
                  <c:v>34554</c:v>
                </c:pt>
                <c:pt idx="2658">
                  <c:v>13295</c:v>
                </c:pt>
                <c:pt idx="2659">
                  <c:v>15960</c:v>
                </c:pt>
                <c:pt idx="2660">
                  <c:v>37254</c:v>
                </c:pt>
                <c:pt idx="2661">
                  <c:v>15972</c:v>
                </c:pt>
                <c:pt idx="2662">
                  <c:v>21304</c:v>
                </c:pt>
                <c:pt idx="2663">
                  <c:v>10656</c:v>
                </c:pt>
                <c:pt idx="2664">
                  <c:v>23985</c:v>
                </c:pt>
                <c:pt idx="2665">
                  <c:v>2666</c:v>
                </c:pt>
                <c:pt idx="2666">
                  <c:v>18669</c:v>
                </c:pt>
                <c:pt idx="2667">
                  <c:v>18676</c:v>
                </c:pt>
                <c:pt idx="2668">
                  <c:v>5338</c:v>
                </c:pt>
                <c:pt idx="2669">
                  <c:v>5340</c:v>
                </c:pt>
                <c:pt idx="2670">
                  <c:v>13355</c:v>
                </c:pt>
                <c:pt idx="2671">
                  <c:v>13360</c:v>
                </c:pt>
                <c:pt idx="2672">
                  <c:v>10692</c:v>
                </c:pt>
                <c:pt idx="2673">
                  <c:v>5348</c:v>
                </c:pt>
                <c:pt idx="2674">
                  <c:v>21400</c:v>
                </c:pt>
                <c:pt idx="2675">
                  <c:v>24084</c:v>
                </c:pt>
                <c:pt idx="2676">
                  <c:v>10708</c:v>
                </c:pt>
                <c:pt idx="2677">
                  <c:v>13390</c:v>
                </c:pt>
                <c:pt idx="2678">
                  <c:v>8037</c:v>
                </c:pt>
                <c:pt idx="2679">
                  <c:v>26800</c:v>
                </c:pt>
                <c:pt idx="2680">
                  <c:v>10724</c:v>
                </c:pt>
                <c:pt idx="2681">
                  <c:v>32184</c:v>
                </c:pt>
                <c:pt idx="2682">
                  <c:v>26830</c:v>
                </c:pt>
                <c:pt idx="2683">
                  <c:v>16104</c:v>
                </c:pt>
                <c:pt idx="2684">
                  <c:v>13425</c:v>
                </c:pt>
                <c:pt idx="2685">
                  <c:v>16116</c:v>
                </c:pt>
                <c:pt idx="2686">
                  <c:v>18809</c:v>
                </c:pt>
                <c:pt idx="2687">
                  <c:v>16128</c:v>
                </c:pt>
                <c:pt idx="2688">
                  <c:v>18823</c:v>
                </c:pt>
                <c:pt idx="2689">
                  <c:v>10760</c:v>
                </c:pt>
                <c:pt idx="2690">
                  <c:v>10764</c:v>
                </c:pt>
                <c:pt idx="2691">
                  <c:v>10768</c:v>
                </c:pt>
                <c:pt idx="2692">
                  <c:v>5386</c:v>
                </c:pt>
                <c:pt idx="2693">
                  <c:v>5388</c:v>
                </c:pt>
                <c:pt idx="2694">
                  <c:v>16170</c:v>
                </c:pt>
                <c:pt idx="2695">
                  <c:v>10784</c:v>
                </c:pt>
                <c:pt idx="2696">
                  <c:v>13485</c:v>
                </c:pt>
                <c:pt idx="2697">
                  <c:v>16188</c:v>
                </c:pt>
                <c:pt idx="2698">
                  <c:v>10796</c:v>
                </c:pt>
                <c:pt idx="2699">
                  <c:v>5400</c:v>
                </c:pt>
                <c:pt idx="2700">
                  <c:v>21608</c:v>
                </c:pt>
                <c:pt idx="2701">
                  <c:v>5404</c:v>
                </c:pt>
                <c:pt idx="2702">
                  <c:v>13515</c:v>
                </c:pt>
                <c:pt idx="2703">
                  <c:v>18928</c:v>
                </c:pt>
                <c:pt idx="2704">
                  <c:v>18935</c:v>
                </c:pt>
                <c:pt idx="2705">
                  <c:v>13530</c:v>
                </c:pt>
                <c:pt idx="2706">
                  <c:v>24363</c:v>
                </c:pt>
                <c:pt idx="2707">
                  <c:v>13540</c:v>
                </c:pt>
                <c:pt idx="2708">
                  <c:v>8127</c:v>
                </c:pt>
                <c:pt idx="2709">
                  <c:v>16260</c:v>
                </c:pt>
                <c:pt idx="2710">
                  <c:v>8133</c:v>
                </c:pt>
                <c:pt idx="2711">
                  <c:v>24408</c:v>
                </c:pt>
                <c:pt idx="2712">
                  <c:v>18991</c:v>
                </c:pt>
                <c:pt idx="2713">
                  <c:v>16284</c:v>
                </c:pt>
                <c:pt idx="2714">
                  <c:v>13575</c:v>
                </c:pt>
                <c:pt idx="2715">
                  <c:v>10864</c:v>
                </c:pt>
                <c:pt idx="2716">
                  <c:v>24453</c:v>
                </c:pt>
                <c:pt idx="2717">
                  <c:v>13590</c:v>
                </c:pt>
                <c:pt idx="2718">
                  <c:v>29909</c:v>
                </c:pt>
                <c:pt idx="2719">
                  <c:v>13600</c:v>
                </c:pt>
                <c:pt idx="2720">
                  <c:v>10884</c:v>
                </c:pt>
                <c:pt idx="2721">
                  <c:v>21776</c:v>
                </c:pt>
                <c:pt idx="2722">
                  <c:v>21784</c:v>
                </c:pt>
                <c:pt idx="2723">
                  <c:v>21792</c:v>
                </c:pt>
                <c:pt idx="2724">
                  <c:v>13625</c:v>
                </c:pt>
                <c:pt idx="2725">
                  <c:v>8178</c:v>
                </c:pt>
                <c:pt idx="2726">
                  <c:v>13635</c:v>
                </c:pt>
                <c:pt idx="2727">
                  <c:v>19096</c:v>
                </c:pt>
                <c:pt idx="2728">
                  <c:v>8187</c:v>
                </c:pt>
                <c:pt idx="2729">
                  <c:v>13650</c:v>
                </c:pt>
                <c:pt idx="2730">
                  <c:v>5462</c:v>
                </c:pt>
                <c:pt idx="2731">
                  <c:v>10928</c:v>
                </c:pt>
                <c:pt idx="2732">
                  <c:v>5466</c:v>
                </c:pt>
                <c:pt idx="2733">
                  <c:v>13670</c:v>
                </c:pt>
                <c:pt idx="2734">
                  <c:v>10940</c:v>
                </c:pt>
                <c:pt idx="2735">
                  <c:v>13680</c:v>
                </c:pt>
                <c:pt idx="2736">
                  <c:v>13685</c:v>
                </c:pt>
                <c:pt idx="2737">
                  <c:v>13690</c:v>
                </c:pt>
                <c:pt idx="2738">
                  <c:v>16434</c:v>
                </c:pt>
                <c:pt idx="2739">
                  <c:v>10960</c:v>
                </c:pt>
                <c:pt idx="2740">
                  <c:v>10964</c:v>
                </c:pt>
                <c:pt idx="2741">
                  <c:v>10968</c:v>
                </c:pt>
                <c:pt idx="2742">
                  <c:v>16458</c:v>
                </c:pt>
                <c:pt idx="2743">
                  <c:v>16464</c:v>
                </c:pt>
                <c:pt idx="2744">
                  <c:v>8235</c:v>
                </c:pt>
                <c:pt idx="2745">
                  <c:v>10984</c:v>
                </c:pt>
                <c:pt idx="2746">
                  <c:v>21976</c:v>
                </c:pt>
                <c:pt idx="2747">
                  <c:v>8244</c:v>
                </c:pt>
                <c:pt idx="2748">
                  <c:v>16494</c:v>
                </c:pt>
                <c:pt idx="2749">
                  <c:v>8250</c:v>
                </c:pt>
                <c:pt idx="2750">
                  <c:v>13755</c:v>
                </c:pt>
                <c:pt idx="2751">
                  <c:v>22016</c:v>
                </c:pt>
                <c:pt idx="2752">
                  <c:v>8259</c:v>
                </c:pt>
                <c:pt idx="2753">
                  <c:v>11016</c:v>
                </c:pt>
                <c:pt idx="2754">
                  <c:v>35815</c:v>
                </c:pt>
                <c:pt idx="2755">
                  <c:v>11028</c:v>
                </c:pt>
                <c:pt idx="2756">
                  <c:v>22064</c:v>
                </c:pt>
                <c:pt idx="2757">
                  <c:v>5518</c:v>
                </c:pt>
                <c:pt idx="2758">
                  <c:v>11040</c:v>
                </c:pt>
                <c:pt idx="2759">
                  <c:v>8283</c:v>
                </c:pt>
                <c:pt idx="2760">
                  <c:v>11048</c:v>
                </c:pt>
                <c:pt idx="2761">
                  <c:v>16578</c:v>
                </c:pt>
                <c:pt idx="2762">
                  <c:v>19348</c:v>
                </c:pt>
                <c:pt idx="2763">
                  <c:v>5530</c:v>
                </c:pt>
                <c:pt idx="2764">
                  <c:v>11064</c:v>
                </c:pt>
                <c:pt idx="2765">
                  <c:v>13835</c:v>
                </c:pt>
                <c:pt idx="2766">
                  <c:v>11072</c:v>
                </c:pt>
                <c:pt idx="2767">
                  <c:v>19383</c:v>
                </c:pt>
                <c:pt idx="2768">
                  <c:v>13850</c:v>
                </c:pt>
                <c:pt idx="2769">
                  <c:v>2771</c:v>
                </c:pt>
                <c:pt idx="2770">
                  <c:v>8316</c:v>
                </c:pt>
                <c:pt idx="2771">
                  <c:v>8319</c:v>
                </c:pt>
                <c:pt idx="2772">
                  <c:v>16644</c:v>
                </c:pt>
                <c:pt idx="2773">
                  <c:v>19425</c:v>
                </c:pt>
                <c:pt idx="2774">
                  <c:v>19432</c:v>
                </c:pt>
                <c:pt idx="2775">
                  <c:v>16662</c:v>
                </c:pt>
                <c:pt idx="2776">
                  <c:v>5556</c:v>
                </c:pt>
                <c:pt idx="2777">
                  <c:v>22232</c:v>
                </c:pt>
                <c:pt idx="2778">
                  <c:v>25020</c:v>
                </c:pt>
                <c:pt idx="2779">
                  <c:v>22248</c:v>
                </c:pt>
                <c:pt idx="2780">
                  <c:v>11128</c:v>
                </c:pt>
                <c:pt idx="2781">
                  <c:v>2783</c:v>
                </c:pt>
                <c:pt idx="2782">
                  <c:v>5568</c:v>
                </c:pt>
                <c:pt idx="2783">
                  <c:v>19495</c:v>
                </c:pt>
                <c:pt idx="2784">
                  <c:v>8358</c:v>
                </c:pt>
                <c:pt idx="2785">
                  <c:v>13935</c:v>
                </c:pt>
                <c:pt idx="2786">
                  <c:v>5576</c:v>
                </c:pt>
                <c:pt idx="2787">
                  <c:v>8367</c:v>
                </c:pt>
                <c:pt idx="2788">
                  <c:v>2790</c:v>
                </c:pt>
                <c:pt idx="2789">
                  <c:v>13955</c:v>
                </c:pt>
                <c:pt idx="2790">
                  <c:v>8376</c:v>
                </c:pt>
                <c:pt idx="2791">
                  <c:v>8379</c:v>
                </c:pt>
                <c:pt idx="2792">
                  <c:v>8382</c:v>
                </c:pt>
                <c:pt idx="2793">
                  <c:v>13975</c:v>
                </c:pt>
                <c:pt idx="2794">
                  <c:v>16776</c:v>
                </c:pt>
                <c:pt idx="2795">
                  <c:v>5594</c:v>
                </c:pt>
                <c:pt idx="2796">
                  <c:v>11192</c:v>
                </c:pt>
                <c:pt idx="2797">
                  <c:v>5598</c:v>
                </c:pt>
                <c:pt idx="2798">
                  <c:v>16800</c:v>
                </c:pt>
                <c:pt idx="2799">
                  <c:v>19607</c:v>
                </c:pt>
                <c:pt idx="2800">
                  <c:v>16812</c:v>
                </c:pt>
                <c:pt idx="2801">
                  <c:v>8409</c:v>
                </c:pt>
                <c:pt idx="2802">
                  <c:v>8412</c:v>
                </c:pt>
                <c:pt idx="2803">
                  <c:v>16830</c:v>
                </c:pt>
                <c:pt idx="2804">
                  <c:v>28060</c:v>
                </c:pt>
                <c:pt idx="2805">
                  <c:v>16842</c:v>
                </c:pt>
                <c:pt idx="2806">
                  <c:v>16848</c:v>
                </c:pt>
                <c:pt idx="2807">
                  <c:v>16854</c:v>
                </c:pt>
                <c:pt idx="2808">
                  <c:v>11240</c:v>
                </c:pt>
                <c:pt idx="2809">
                  <c:v>14055</c:v>
                </c:pt>
                <c:pt idx="2810">
                  <c:v>8436</c:v>
                </c:pt>
                <c:pt idx="2811">
                  <c:v>5626</c:v>
                </c:pt>
                <c:pt idx="2812">
                  <c:v>11256</c:v>
                </c:pt>
                <c:pt idx="2813">
                  <c:v>8445</c:v>
                </c:pt>
                <c:pt idx="2814">
                  <c:v>14080</c:v>
                </c:pt>
                <c:pt idx="2815">
                  <c:v>14085</c:v>
                </c:pt>
                <c:pt idx="2816">
                  <c:v>2818</c:v>
                </c:pt>
                <c:pt idx="2817">
                  <c:v>19733</c:v>
                </c:pt>
                <c:pt idx="2818">
                  <c:v>14100</c:v>
                </c:pt>
                <c:pt idx="2819">
                  <c:v>19747</c:v>
                </c:pt>
                <c:pt idx="2820">
                  <c:v>16932</c:v>
                </c:pt>
                <c:pt idx="2821">
                  <c:v>5646</c:v>
                </c:pt>
                <c:pt idx="2822">
                  <c:v>8472</c:v>
                </c:pt>
                <c:pt idx="2823">
                  <c:v>11300</c:v>
                </c:pt>
                <c:pt idx="2824">
                  <c:v>2826</c:v>
                </c:pt>
                <c:pt idx="2825">
                  <c:v>5654</c:v>
                </c:pt>
                <c:pt idx="2826">
                  <c:v>22624</c:v>
                </c:pt>
                <c:pt idx="2827">
                  <c:v>11316</c:v>
                </c:pt>
                <c:pt idx="2828">
                  <c:v>16980</c:v>
                </c:pt>
                <c:pt idx="2829">
                  <c:v>25479</c:v>
                </c:pt>
                <c:pt idx="2830">
                  <c:v>16992</c:v>
                </c:pt>
                <c:pt idx="2831">
                  <c:v>8499</c:v>
                </c:pt>
                <c:pt idx="2832">
                  <c:v>11336</c:v>
                </c:pt>
                <c:pt idx="2833">
                  <c:v>11340</c:v>
                </c:pt>
                <c:pt idx="2834">
                  <c:v>8508</c:v>
                </c:pt>
                <c:pt idx="2835">
                  <c:v>5674</c:v>
                </c:pt>
                <c:pt idx="2836">
                  <c:v>11352</c:v>
                </c:pt>
                <c:pt idx="2837">
                  <c:v>8517</c:v>
                </c:pt>
                <c:pt idx="2838">
                  <c:v>17040</c:v>
                </c:pt>
                <c:pt idx="2839">
                  <c:v>8523</c:v>
                </c:pt>
                <c:pt idx="2840">
                  <c:v>5684</c:v>
                </c:pt>
                <c:pt idx="2841">
                  <c:v>11372</c:v>
                </c:pt>
                <c:pt idx="2842">
                  <c:v>5688</c:v>
                </c:pt>
                <c:pt idx="2843">
                  <c:v>11380</c:v>
                </c:pt>
                <c:pt idx="2844">
                  <c:v>14230</c:v>
                </c:pt>
                <c:pt idx="2845">
                  <c:v>11388</c:v>
                </c:pt>
                <c:pt idx="2846">
                  <c:v>11392</c:v>
                </c:pt>
                <c:pt idx="2847">
                  <c:v>8547</c:v>
                </c:pt>
                <c:pt idx="2848">
                  <c:v>14250</c:v>
                </c:pt>
                <c:pt idx="2849">
                  <c:v>8556</c:v>
                </c:pt>
                <c:pt idx="2850">
                  <c:v>14265</c:v>
                </c:pt>
                <c:pt idx="2851">
                  <c:v>8562</c:v>
                </c:pt>
                <c:pt idx="2852">
                  <c:v>5710</c:v>
                </c:pt>
                <c:pt idx="2853">
                  <c:v>8568</c:v>
                </c:pt>
                <c:pt idx="2854">
                  <c:v>14285</c:v>
                </c:pt>
                <c:pt idx="2855">
                  <c:v>5716</c:v>
                </c:pt>
                <c:pt idx="2856">
                  <c:v>8577</c:v>
                </c:pt>
                <c:pt idx="2857">
                  <c:v>8580</c:v>
                </c:pt>
                <c:pt idx="2858">
                  <c:v>8583</c:v>
                </c:pt>
                <c:pt idx="2859">
                  <c:v>8586</c:v>
                </c:pt>
                <c:pt idx="2860">
                  <c:v>17178</c:v>
                </c:pt>
                <c:pt idx="2861">
                  <c:v>11456</c:v>
                </c:pt>
                <c:pt idx="2862">
                  <c:v>11460</c:v>
                </c:pt>
                <c:pt idx="2863">
                  <c:v>11464</c:v>
                </c:pt>
                <c:pt idx="2864">
                  <c:v>5734</c:v>
                </c:pt>
                <c:pt idx="2865">
                  <c:v>8604</c:v>
                </c:pt>
                <c:pt idx="2866">
                  <c:v>20083</c:v>
                </c:pt>
                <c:pt idx="2867">
                  <c:v>8610</c:v>
                </c:pt>
                <c:pt idx="2868">
                  <c:v>14355</c:v>
                </c:pt>
                <c:pt idx="2869">
                  <c:v>11488</c:v>
                </c:pt>
                <c:pt idx="2870">
                  <c:v>5746</c:v>
                </c:pt>
                <c:pt idx="2871">
                  <c:v>11496</c:v>
                </c:pt>
                <c:pt idx="2872">
                  <c:v>8625</c:v>
                </c:pt>
                <c:pt idx="2873">
                  <c:v>5752</c:v>
                </c:pt>
                <c:pt idx="2874">
                  <c:v>5754</c:v>
                </c:pt>
                <c:pt idx="2875">
                  <c:v>2878</c:v>
                </c:pt>
                <c:pt idx="2876">
                  <c:v>11516</c:v>
                </c:pt>
                <c:pt idx="2877">
                  <c:v>11520</c:v>
                </c:pt>
                <c:pt idx="2878">
                  <c:v>5762</c:v>
                </c:pt>
                <c:pt idx="2879">
                  <c:v>11528</c:v>
                </c:pt>
                <c:pt idx="2880">
                  <c:v>17298</c:v>
                </c:pt>
                <c:pt idx="2881">
                  <c:v>17304</c:v>
                </c:pt>
                <c:pt idx="2882">
                  <c:v>17310</c:v>
                </c:pt>
                <c:pt idx="2883">
                  <c:v>2886</c:v>
                </c:pt>
                <c:pt idx="2884">
                  <c:v>8661</c:v>
                </c:pt>
                <c:pt idx="2885">
                  <c:v>8664</c:v>
                </c:pt>
                <c:pt idx="2886">
                  <c:v>8667</c:v>
                </c:pt>
                <c:pt idx="2887">
                  <c:v>14450</c:v>
                </c:pt>
                <c:pt idx="2888">
                  <c:v>11564</c:v>
                </c:pt>
                <c:pt idx="2889">
                  <c:v>8676</c:v>
                </c:pt>
                <c:pt idx="2890">
                  <c:v>17358</c:v>
                </c:pt>
                <c:pt idx="2891">
                  <c:v>14470</c:v>
                </c:pt>
                <c:pt idx="2892">
                  <c:v>11580</c:v>
                </c:pt>
                <c:pt idx="2893">
                  <c:v>14480</c:v>
                </c:pt>
                <c:pt idx="2894">
                  <c:v>5794</c:v>
                </c:pt>
                <c:pt idx="2895">
                  <c:v>5796</c:v>
                </c:pt>
                <c:pt idx="2896">
                  <c:v>8697</c:v>
                </c:pt>
                <c:pt idx="2897">
                  <c:v>17400</c:v>
                </c:pt>
                <c:pt idx="2898">
                  <c:v>20307</c:v>
                </c:pt>
                <c:pt idx="2899">
                  <c:v>5804</c:v>
                </c:pt>
                <c:pt idx="2900">
                  <c:v>11612</c:v>
                </c:pt>
                <c:pt idx="2901">
                  <c:v>5808</c:v>
                </c:pt>
                <c:pt idx="2902">
                  <c:v>2905</c:v>
                </c:pt>
                <c:pt idx="2903">
                  <c:v>8718</c:v>
                </c:pt>
                <c:pt idx="2904">
                  <c:v>5814</c:v>
                </c:pt>
                <c:pt idx="2905">
                  <c:v>29080</c:v>
                </c:pt>
                <c:pt idx="2906">
                  <c:v>8727</c:v>
                </c:pt>
                <c:pt idx="2907">
                  <c:v>5820</c:v>
                </c:pt>
                <c:pt idx="2908">
                  <c:v>17466</c:v>
                </c:pt>
                <c:pt idx="2909">
                  <c:v>11648</c:v>
                </c:pt>
                <c:pt idx="2910">
                  <c:v>11652</c:v>
                </c:pt>
                <c:pt idx="2911">
                  <c:v>11656</c:v>
                </c:pt>
                <c:pt idx="2912">
                  <c:v>5830</c:v>
                </c:pt>
                <c:pt idx="2913">
                  <c:v>2916</c:v>
                </c:pt>
                <c:pt idx="2914">
                  <c:v>11668</c:v>
                </c:pt>
                <c:pt idx="2915">
                  <c:v>5836</c:v>
                </c:pt>
                <c:pt idx="2916">
                  <c:v>2919</c:v>
                </c:pt>
                <c:pt idx="2917">
                  <c:v>11680</c:v>
                </c:pt>
                <c:pt idx="2918">
                  <c:v>14605</c:v>
                </c:pt>
                <c:pt idx="2919">
                  <c:v>11688</c:v>
                </c:pt>
                <c:pt idx="2920">
                  <c:v>14615</c:v>
                </c:pt>
                <c:pt idx="2921">
                  <c:v>5848</c:v>
                </c:pt>
                <c:pt idx="2922">
                  <c:v>11700</c:v>
                </c:pt>
                <c:pt idx="2923">
                  <c:v>14630</c:v>
                </c:pt>
                <c:pt idx="2924">
                  <c:v>11708</c:v>
                </c:pt>
                <c:pt idx="2925">
                  <c:v>11712</c:v>
                </c:pt>
                <c:pt idx="2926">
                  <c:v>2929</c:v>
                </c:pt>
                <c:pt idx="2927">
                  <c:v>14650</c:v>
                </c:pt>
                <c:pt idx="2928">
                  <c:v>5862</c:v>
                </c:pt>
                <c:pt idx="2929">
                  <c:v>5864</c:v>
                </c:pt>
                <c:pt idx="2930">
                  <c:v>11736</c:v>
                </c:pt>
                <c:pt idx="2931">
                  <c:v>14675</c:v>
                </c:pt>
                <c:pt idx="2932">
                  <c:v>8808</c:v>
                </c:pt>
                <c:pt idx="2933">
                  <c:v>14685</c:v>
                </c:pt>
                <c:pt idx="2934">
                  <c:v>11752</c:v>
                </c:pt>
                <c:pt idx="2935">
                  <c:v>5878</c:v>
                </c:pt>
                <c:pt idx="2936">
                  <c:v>14700</c:v>
                </c:pt>
                <c:pt idx="2937">
                  <c:v>5882</c:v>
                </c:pt>
                <c:pt idx="2938">
                  <c:v>11768</c:v>
                </c:pt>
                <c:pt idx="2939">
                  <c:v>8829</c:v>
                </c:pt>
                <c:pt idx="2940">
                  <c:v>17664</c:v>
                </c:pt>
                <c:pt idx="2941">
                  <c:v>2946</c:v>
                </c:pt>
                <c:pt idx="2942">
                  <c:v>23576</c:v>
                </c:pt>
                <c:pt idx="2943">
                  <c:v>17688</c:v>
                </c:pt>
                <c:pt idx="2944">
                  <c:v>26541</c:v>
                </c:pt>
                <c:pt idx="2945">
                  <c:v>11800</c:v>
                </c:pt>
                <c:pt idx="2946">
                  <c:v>8856</c:v>
                </c:pt>
                <c:pt idx="2947">
                  <c:v>11812</c:v>
                </c:pt>
                <c:pt idx="2948">
                  <c:v>2954</c:v>
                </c:pt>
                <c:pt idx="2949">
                  <c:v>8865</c:v>
                </c:pt>
                <c:pt idx="2950">
                  <c:v>2956</c:v>
                </c:pt>
                <c:pt idx="2951">
                  <c:v>14785</c:v>
                </c:pt>
                <c:pt idx="2952">
                  <c:v>5916</c:v>
                </c:pt>
                <c:pt idx="2953">
                  <c:v>14795</c:v>
                </c:pt>
                <c:pt idx="2954">
                  <c:v>2960</c:v>
                </c:pt>
                <c:pt idx="2955">
                  <c:v>11844</c:v>
                </c:pt>
                <c:pt idx="2956">
                  <c:v>8886</c:v>
                </c:pt>
                <c:pt idx="2957">
                  <c:v>5926</c:v>
                </c:pt>
                <c:pt idx="2958">
                  <c:v>2964</c:v>
                </c:pt>
                <c:pt idx="2959">
                  <c:v>5930</c:v>
                </c:pt>
                <c:pt idx="2960">
                  <c:v>8898</c:v>
                </c:pt>
                <c:pt idx="2961">
                  <c:v>2967</c:v>
                </c:pt>
                <c:pt idx="2962">
                  <c:v>8904</c:v>
                </c:pt>
                <c:pt idx="2963">
                  <c:v>5938</c:v>
                </c:pt>
                <c:pt idx="2964">
                  <c:v>11880</c:v>
                </c:pt>
                <c:pt idx="2965">
                  <c:v>8913</c:v>
                </c:pt>
                <c:pt idx="2966">
                  <c:v>2972</c:v>
                </c:pt>
                <c:pt idx="2967">
                  <c:v>5946</c:v>
                </c:pt>
                <c:pt idx="2968">
                  <c:v>8922</c:v>
                </c:pt>
                <c:pt idx="2969">
                  <c:v>2975</c:v>
                </c:pt>
                <c:pt idx="2970">
                  <c:v>14885</c:v>
                </c:pt>
                <c:pt idx="2971">
                  <c:v>17868</c:v>
                </c:pt>
                <c:pt idx="2972">
                  <c:v>8937</c:v>
                </c:pt>
                <c:pt idx="2973">
                  <c:v>8940</c:v>
                </c:pt>
                <c:pt idx="2974">
                  <c:v>2981</c:v>
                </c:pt>
                <c:pt idx="2975">
                  <c:v>14910</c:v>
                </c:pt>
                <c:pt idx="2976">
                  <c:v>11932</c:v>
                </c:pt>
                <c:pt idx="2977">
                  <c:v>5968</c:v>
                </c:pt>
                <c:pt idx="2978">
                  <c:v>8955</c:v>
                </c:pt>
                <c:pt idx="2979">
                  <c:v>2986</c:v>
                </c:pt>
                <c:pt idx="2980">
                  <c:v>8961</c:v>
                </c:pt>
                <c:pt idx="2981">
                  <c:v>2988</c:v>
                </c:pt>
                <c:pt idx="2982">
                  <c:v>14945</c:v>
                </c:pt>
                <c:pt idx="2983">
                  <c:v>5980</c:v>
                </c:pt>
                <c:pt idx="2984">
                  <c:v>8973</c:v>
                </c:pt>
                <c:pt idx="2985">
                  <c:v>2992</c:v>
                </c:pt>
                <c:pt idx="2986">
                  <c:v>14965</c:v>
                </c:pt>
                <c:pt idx="2987">
                  <c:v>5988</c:v>
                </c:pt>
                <c:pt idx="2988">
                  <c:v>5990</c:v>
                </c:pt>
                <c:pt idx="2989">
                  <c:v>5992</c:v>
                </c:pt>
                <c:pt idx="2990">
                  <c:v>5994</c:v>
                </c:pt>
                <c:pt idx="2991">
                  <c:v>11992</c:v>
                </c:pt>
                <c:pt idx="2992">
                  <c:v>5998</c:v>
                </c:pt>
                <c:pt idx="2993">
                  <c:v>9000</c:v>
                </c:pt>
                <c:pt idx="2994">
                  <c:v>9003</c:v>
                </c:pt>
                <c:pt idx="2995">
                  <c:v>9006</c:v>
                </c:pt>
                <c:pt idx="2996">
                  <c:v>3003</c:v>
                </c:pt>
                <c:pt idx="2997">
                  <c:v>6008</c:v>
                </c:pt>
                <c:pt idx="2998">
                  <c:v>15025</c:v>
                </c:pt>
                <c:pt idx="2999">
                  <c:v>3006</c:v>
                </c:pt>
                <c:pt idx="3000">
                  <c:v>15035</c:v>
                </c:pt>
                <c:pt idx="3001">
                  <c:v>18054</c:v>
                </c:pt>
                <c:pt idx="3002">
                  <c:v>6020</c:v>
                </c:pt>
                <c:pt idx="3003">
                  <c:v>6022</c:v>
                </c:pt>
                <c:pt idx="3004">
                  <c:v>15060</c:v>
                </c:pt>
                <c:pt idx="3005">
                  <c:v>12052</c:v>
                </c:pt>
                <c:pt idx="3006">
                  <c:v>3014</c:v>
                </c:pt>
                <c:pt idx="3007">
                  <c:v>9045</c:v>
                </c:pt>
                <c:pt idx="3008">
                  <c:v>6032</c:v>
                </c:pt>
                <c:pt idx="3009">
                  <c:v>6034</c:v>
                </c:pt>
                <c:pt idx="3010">
                  <c:v>9054</c:v>
                </c:pt>
                <c:pt idx="3011">
                  <c:v>9057</c:v>
                </c:pt>
                <c:pt idx="3012">
                  <c:v>3020</c:v>
                </c:pt>
                <c:pt idx="3013">
                  <c:v>12084</c:v>
                </c:pt>
                <c:pt idx="3014">
                  <c:v>6044</c:v>
                </c:pt>
                <c:pt idx="3015">
                  <c:v>15115</c:v>
                </c:pt>
                <c:pt idx="3016">
                  <c:v>6048</c:v>
                </c:pt>
                <c:pt idx="3017">
                  <c:v>6050</c:v>
                </c:pt>
                <c:pt idx="3018">
                  <c:v>12104</c:v>
                </c:pt>
                <c:pt idx="3019">
                  <c:v>6054</c:v>
                </c:pt>
                <c:pt idx="3020">
                  <c:v>15140</c:v>
                </c:pt>
                <c:pt idx="3021">
                  <c:v>6058</c:v>
                </c:pt>
                <c:pt idx="3022">
                  <c:v>15150</c:v>
                </c:pt>
                <c:pt idx="3023">
                  <c:v>15155</c:v>
                </c:pt>
                <c:pt idx="3024">
                  <c:v>12128</c:v>
                </c:pt>
                <c:pt idx="3025">
                  <c:v>6066</c:v>
                </c:pt>
                <c:pt idx="3026">
                  <c:v>6068</c:v>
                </c:pt>
                <c:pt idx="3027">
                  <c:v>9108</c:v>
                </c:pt>
                <c:pt idx="3028">
                  <c:v>12148</c:v>
                </c:pt>
                <c:pt idx="3029">
                  <c:v>12152</c:v>
                </c:pt>
                <c:pt idx="3030">
                  <c:v>6078</c:v>
                </c:pt>
                <c:pt idx="3031">
                  <c:v>9120</c:v>
                </c:pt>
                <c:pt idx="3032">
                  <c:v>6082</c:v>
                </c:pt>
                <c:pt idx="3033">
                  <c:v>9129</c:v>
                </c:pt>
                <c:pt idx="3034">
                  <c:v>3044</c:v>
                </c:pt>
                <c:pt idx="3035">
                  <c:v>9135</c:v>
                </c:pt>
                <c:pt idx="3036">
                  <c:v>9138</c:v>
                </c:pt>
                <c:pt idx="3037">
                  <c:v>12188</c:v>
                </c:pt>
                <c:pt idx="3038">
                  <c:v>6096</c:v>
                </c:pt>
                <c:pt idx="3039">
                  <c:v>9147</c:v>
                </c:pt>
                <c:pt idx="3040">
                  <c:v>9150</c:v>
                </c:pt>
                <c:pt idx="3041">
                  <c:v>3051</c:v>
                </c:pt>
                <c:pt idx="3042">
                  <c:v>3052</c:v>
                </c:pt>
                <c:pt idx="3043">
                  <c:v>6106</c:v>
                </c:pt>
                <c:pt idx="3044">
                  <c:v>6108</c:v>
                </c:pt>
                <c:pt idx="3045">
                  <c:v>3055</c:v>
                </c:pt>
                <c:pt idx="3046">
                  <c:v>9168</c:v>
                </c:pt>
                <c:pt idx="3047">
                  <c:v>12228</c:v>
                </c:pt>
                <c:pt idx="3048">
                  <c:v>9174</c:v>
                </c:pt>
                <c:pt idx="3049">
                  <c:v>9177</c:v>
                </c:pt>
                <c:pt idx="3050">
                  <c:v>6120</c:v>
                </c:pt>
                <c:pt idx="3051">
                  <c:v>6122</c:v>
                </c:pt>
                <c:pt idx="3052">
                  <c:v>3063</c:v>
                </c:pt>
                <c:pt idx="3053">
                  <c:v>9192</c:v>
                </c:pt>
                <c:pt idx="3054">
                  <c:v>9195</c:v>
                </c:pt>
                <c:pt idx="3055">
                  <c:v>9198</c:v>
                </c:pt>
                <c:pt idx="3056">
                  <c:v>3067</c:v>
                </c:pt>
                <c:pt idx="3057">
                  <c:v>6138</c:v>
                </c:pt>
                <c:pt idx="3058">
                  <c:v>12280</c:v>
                </c:pt>
                <c:pt idx="3059">
                  <c:v>6142</c:v>
                </c:pt>
                <c:pt idx="3060">
                  <c:v>9216</c:v>
                </c:pt>
                <c:pt idx="3061">
                  <c:v>18450</c:v>
                </c:pt>
                <c:pt idx="3062">
                  <c:v>21532</c:v>
                </c:pt>
                <c:pt idx="3063">
                  <c:v>15385</c:v>
                </c:pt>
                <c:pt idx="3064">
                  <c:v>12316</c:v>
                </c:pt>
                <c:pt idx="3065">
                  <c:v>12320</c:v>
                </c:pt>
                <c:pt idx="3066">
                  <c:v>18486</c:v>
                </c:pt>
                <c:pt idx="3067">
                  <c:v>3083</c:v>
                </c:pt>
                <c:pt idx="3068">
                  <c:v>6168</c:v>
                </c:pt>
                <c:pt idx="3069">
                  <c:v>12340</c:v>
                </c:pt>
                <c:pt idx="3070">
                  <c:v>6172</c:v>
                </c:pt>
                <c:pt idx="3071">
                  <c:v>3087</c:v>
                </c:pt>
                <c:pt idx="3072">
                  <c:v>3088</c:v>
                </c:pt>
                <c:pt idx="3073">
                  <c:v>6178</c:v>
                </c:pt>
                <c:pt idx="3074">
                  <c:v>12360</c:v>
                </c:pt>
                <c:pt idx="3075">
                  <c:v>9273</c:v>
                </c:pt>
                <c:pt idx="3076">
                  <c:v>6184</c:v>
                </c:pt>
                <c:pt idx="3077">
                  <c:v>3093</c:v>
                </c:pt>
                <c:pt idx="3078">
                  <c:v>9282</c:v>
                </c:pt>
                <c:pt idx="3079">
                  <c:v>3095</c:v>
                </c:pt>
                <c:pt idx="3080">
                  <c:v>6192</c:v>
                </c:pt>
                <c:pt idx="3081">
                  <c:v>9291</c:v>
                </c:pt>
                <c:pt idx="3082">
                  <c:v>12392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9309</c:v>
                </c:pt>
                <c:pt idx="3087">
                  <c:v>9312</c:v>
                </c:pt>
                <c:pt idx="3088">
                  <c:v>12424</c:v>
                </c:pt>
                <c:pt idx="3089">
                  <c:v>3107</c:v>
                </c:pt>
                <c:pt idx="3090">
                  <c:v>12432</c:v>
                </c:pt>
                <c:pt idx="3091">
                  <c:v>12436</c:v>
                </c:pt>
                <c:pt idx="3092">
                  <c:v>6222</c:v>
                </c:pt>
                <c:pt idx="3093">
                  <c:v>9339</c:v>
                </c:pt>
                <c:pt idx="3094">
                  <c:v>9342</c:v>
                </c:pt>
                <c:pt idx="3095">
                  <c:v>9345</c:v>
                </c:pt>
                <c:pt idx="3096">
                  <c:v>12464</c:v>
                </c:pt>
                <c:pt idx="3097">
                  <c:v>6234</c:v>
                </c:pt>
                <c:pt idx="3098">
                  <c:v>9354</c:v>
                </c:pt>
                <c:pt idx="3099">
                  <c:v>3119</c:v>
                </c:pt>
                <c:pt idx="3100">
                  <c:v>3120</c:v>
                </c:pt>
                <c:pt idx="3101">
                  <c:v>18726</c:v>
                </c:pt>
                <c:pt idx="3102">
                  <c:v>9366</c:v>
                </c:pt>
                <c:pt idx="3103">
                  <c:v>9372</c:v>
                </c:pt>
                <c:pt idx="3104">
                  <c:v>12500</c:v>
                </c:pt>
                <c:pt idx="3105">
                  <c:v>6252</c:v>
                </c:pt>
                <c:pt idx="3106">
                  <c:v>3127</c:v>
                </c:pt>
                <c:pt idx="3107">
                  <c:v>3128</c:v>
                </c:pt>
                <c:pt idx="3108">
                  <c:v>6258</c:v>
                </c:pt>
                <c:pt idx="3109">
                  <c:v>6260</c:v>
                </c:pt>
                <c:pt idx="3110">
                  <c:v>9393</c:v>
                </c:pt>
                <c:pt idx="3111">
                  <c:v>6264</c:v>
                </c:pt>
                <c:pt idx="3112">
                  <c:v>3133</c:v>
                </c:pt>
                <c:pt idx="3113">
                  <c:v>6268</c:v>
                </c:pt>
                <c:pt idx="3114">
                  <c:v>15680</c:v>
                </c:pt>
                <c:pt idx="3115">
                  <c:v>3137</c:v>
                </c:pt>
                <c:pt idx="3116">
                  <c:v>6276</c:v>
                </c:pt>
                <c:pt idx="3117">
                  <c:v>15695</c:v>
                </c:pt>
                <c:pt idx="3118">
                  <c:v>6280</c:v>
                </c:pt>
                <c:pt idx="3119">
                  <c:v>6282</c:v>
                </c:pt>
                <c:pt idx="3120">
                  <c:v>3142</c:v>
                </c:pt>
                <c:pt idx="3121">
                  <c:v>3143</c:v>
                </c:pt>
                <c:pt idx="3122">
                  <c:v>12580</c:v>
                </c:pt>
                <c:pt idx="3123">
                  <c:v>6292</c:v>
                </c:pt>
                <c:pt idx="3124">
                  <c:v>15735</c:v>
                </c:pt>
                <c:pt idx="3125">
                  <c:v>3148</c:v>
                </c:pt>
                <c:pt idx="3126">
                  <c:v>15745</c:v>
                </c:pt>
                <c:pt idx="3127">
                  <c:v>15750</c:v>
                </c:pt>
                <c:pt idx="3128">
                  <c:v>9453</c:v>
                </c:pt>
                <c:pt idx="3129">
                  <c:v>6304</c:v>
                </c:pt>
                <c:pt idx="3130">
                  <c:v>9459</c:v>
                </c:pt>
                <c:pt idx="3131">
                  <c:v>3154</c:v>
                </c:pt>
                <c:pt idx="3132">
                  <c:v>6310</c:v>
                </c:pt>
                <c:pt idx="3133">
                  <c:v>12624</c:v>
                </c:pt>
                <c:pt idx="3134">
                  <c:v>9471</c:v>
                </c:pt>
                <c:pt idx="3135">
                  <c:v>3158</c:v>
                </c:pt>
                <c:pt idx="3136">
                  <c:v>6318</c:v>
                </c:pt>
                <c:pt idx="3137">
                  <c:v>12640</c:v>
                </c:pt>
                <c:pt idx="3138">
                  <c:v>9483</c:v>
                </c:pt>
                <c:pt idx="3139">
                  <c:v>6324</c:v>
                </c:pt>
                <c:pt idx="3140">
                  <c:v>6326</c:v>
                </c:pt>
                <c:pt idx="3141">
                  <c:v>9492</c:v>
                </c:pt>
                <c:pt idx="3142">
                  <c:v>6330</c:v>
                </c:pt>
                <c:pt idx="3143">
                  <c:v>9498</c:v>
                </c:pt>
                <c:pt idx="3144">
                  <c:v>6336</c:v>
                </c:pt>
                <c:pt idx="3145">
                  <c:v>3169</c:v>
                </c:pt>
                <c:pt idx="3146">
                  <c:v>6340</c:v>
                </c:pt>
                <c:pt idx="3147">
                  <c:v>3171</c:v>
                </c:pt>
                <c:pt idx="3148">
                  <c:v>6344</c:v>
                </c:pt>
                <c:pt idx="3149">
                  <c:v>3173</c:v>
                </c:pt>
                <c:pt idx="3150">
                  <c:v>6348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9543</c:v>
                </c:pt>
                <c:pt idx="3156">
                  <c:v>6364</c:v>
                </c:pt>
                <c:pt idx="3157">
                  <c:v>6366</c:v>
                </c:pt>
                <c:pt idx="3158">
                  <c:v>9552</c:v>
                </c:pt>
                <c:pt idx="3159">
                  <c:v>6370</c:v>
                </c:pt>
                <c:pt idx="3160">
                  <c:v>6372</c:v>
                </c:pt>
                <c:pt idx="3161">
                  <c:v>6374</c:v>
                </c:pt>
                <c:pt idx="3162">
                  <c:v>6376</c:v>
                </c:pt>
                <c:pt idx="3163">
                  <c:v>6378</c:v>
                </c:pt>
                <c:pt idx="3164">
                  <c:v>12760</c:v>
                </c:pt>
                <c:pt idx="3165">
                  <c:v>12764</c:v>
                </c:pt>
                <c:pt idx="3166">
                  <c:v>3192</c:v>
                </c:pt>
                <c:pt idx="3167">
                  <c:v>6386</c:v>
                </c:pt>
                <c:pt idx="3168">
                  <c:v>12776</c:v>
                </c:pt>
                <c:pt idx="3169">
                  <c:v>3195</c:v>
                </c:pt>
                <c:pt idx="3170">
                  <c:v>6394</c:v>
                </c:pt>
                <c:pt idx="3171">
                  <c:v>6396</c:v>
                </c:pt>
                <c:pt idx="3172">
                  <c:v>3200</c:v>
                </c:pt>
                <c:pt idx="3173">
                  <c:v>6402</c:v>
                </c:pt>
                <c:pt idx="3174">
                  <c:v>6404</c:v>
                </c:pt>
                <c:pt idx="3175">
                  <c:v>6408</c:v>
                </c:pt>
                <c:pt idx="3176">
                  <c:v>3205</c:v>
                </c:pt>
                <c:pt idx="3177">
                  <c:v>3207</c:v>
                </c:pt>
                <c:pt idx="3178">
                  <c:v>9624</c:v>
                </c:pt>
                <c:pt idx="3179">
                  <c:v>3209</c:v>
                </c:pt>
                <c:pt idx="3180">
                  <c:v>3211</c:v>
                </c:pt>
                <c:pt idx="3181">
                  <c:v>9636</c:v>
                </c:pt>
                <c:pt idx="3182">
                  <c:v>3213</c:v>
                </c:pt>
                <c:pt idx="3183">
                  <c:v>6428</c:v>
                </c:pt>
                <c:pt idx="3184">
                  <c:v>3215</c:v>
                </c:pt>
                <c:pt idx="3185">
                  <c:v>12864</c:v>
                </c:pt>
                <c:pt idx="3186">
                  <c:v>3217</c:v>
                </c:pt>
                <c:pt idx="3187">
                  <c:v>9657</c:v>
                </c:pt>
                <c:pt idx="3188">
                  <c:v>3220</c:v>
                </c:pt>
                <c:pt idx="3189">
                  <c:v>9663</c:v>
                </c:pt>
                <c:pt idx="3190">
                  <c:v>19332</c:v>
                </c:pt>
                <c:pt idx="3191">
                  <c:v>6446</c:v>
                </c:pt>
                <c:pt idx="3192">
                  <c:v>3224</c:v>
                </c:pt>
                <c:pt idx="3193">
                  <c:v>16125</c:v>
                </c:pt>
                <c:pt idx="3194">
                  <c:v>12904</c:v>
                </c:pt>
                <c:pt idx="3195">
                  <c:v>3227</c:v>
                </c:pt>
                <c:pt idx="3196">
                  <c:v>6456</c:v>
                </c:pt>
                <c:pt idx="3197">
                  <c:v>3229</c:v>
                </c:pt>
                <c:pt idx="3198">
                  <c:v>6464</c:v>
                </c:pt>
                <c:pt idx="3199">
                  <c:v>16165</c:v>
                </c:pt>
                <c:pt idx="3200">
                  <c:v>9702</c:v>
                </c:pt>
                <c:pt idx="3201">
                  <c:v>9705</c:v>
                </c:pt>
                <c:pt idx="3202">
                  <c:v>3236</c:v>
                </c:pt>
                <c:pt idx="3203">
                  <c:v>19428</c:v>
                </c:pt>
                <c:pt idx="3204">
                  <c:v>12956</c:v>
                </c:pt>
                <c:pt idx="3205">
                  <c:v>9720</c:v>
                </c:pt>
                <c:pt idx="3206">
                  <c:v>9723</c:v>
                </c:pt>
                <c:pt idx="3207">
                  <c:v>3242</c:v>
                </c:pt>
                <c:pt idx="3208">
                  <c:v>3243</c:v>
                </c:pt>
                <c:pt idx="3209">
                  <c:v>9732</c:v>
                </c:pt>
                <c:pt idx="3210">
                  <c:v>3245</c:v>
                </c:pt>
                <c:pt idx="3211">
                  <c:v>3246</c:v>
                </c:pt>
                <c:pt idx="3212">
                  <c:v>16240</c:v>
                </c:pt>
                <c:pt idx="3213">
                  <c:v>9747</c:v>
                </c:pt>
                <c:pt idx="3214">
                  <c:v>3250</c:v>
                </c:pt>
                <c:pt idx="3215">
                  <c:v>3251</c:v>
                </c:pt>
                <c:pt idx="3216">
                  <c:v>6506</c:v>
                </c:pt>
                <c:pt idx="3217">
                  <c:v>6508</c:v>
                </c:pt>
                <c:pt idx="3218">
                  <c:v>6510</c:v>
                </c:pt>
                <c:pt idx="3219">
                  <c:v>3256</c:v>
                </c:pt>
                <c:pt idx="3220">
                  <c:v>9774</c:v>
                </c:pt>
                <c:pt idx="3221">
                  <c:v>13040</c:v>
                </c:pt>
                <c:pt idx="3222">
                  <c:v>3262</c:v>
                </c:pt>
                <c:pt idx="3223">
                  <c:v>6526</c:v>
                </c:pt>
                <c:pt idx="3224">
                  <c:v>9792</c:v>
                </c:pt>
                <c:pt idx="3225">
                  <c:v>6530</c:v>
                </c:pt>
                <c:pt idx="3226">
                  <c:v>3267</c:v>
                </c:pt>
                <c:pt idx="3227">
                  <c:v>6536</c:v>
                </c:pt>
                <c:pt idx="3228">
                  <c:v>3269</c:v>
                </c:pt>
                <c:pt idx="3229">
                  <c:v>6540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9837</c:v>
                </c:pt>
                <c:pt idx="3235">
                  <c:v>3280</c:v>
                </c:pt>
                <c:pt idx="3236">
                  <c:v>9843</c:v>
                </c:pt>
                <c:pt idx="3237">
                  <c:v>6564</c:v>
                </c:pt>
                <c:pt idx="3238">
                  <c:v>3283</c:v>
                </c:pt>
                <c:pt idx="3239">
                  <c:v>6568</c:v>
                </c:pt>
                <c:pt idx="3240">
                  <c:v>3285</c:v>
                </c:pt>
                <c:pt idx="3241">
                  <c:v>3286</c:v>
                </c:pt>
                <c:pt idx="3242">
                  <c:v>9864</c:v>
                </c:pt>
                <c:pt idx="3243">
                  <c:v>3289</c:v>
                </c:pt>
                <c:pt idx="3244">
                  <c:v>9870</c:v>
                </c:pt>
                <c:pt idx="3245">
                  <c:v>3291</c:v>
                </c:pt>
                <c:pt idx="3246">
                  <c:v>3293</c:v>
                </c:pt>
                <c:pt idx="3247">
                  <c:v>6588</c:v>
                </c:pt>
                <c:pt idx="3248">
                  <c:v>6590</c:v>
                </c:pt>
                <c:pt idx="3249">
                  <c:v>6592</c:v>
                </c:pt>
                <c:pt idx="3250">
                  <c:v>9894</c:v>
                </c:pt>
                <c:pt idx="3251">
                  <c:v>6600</c:v>
                </c:pt>
                <c:pt idx="3252">
                  <c:v>6602</c:v>
                </c:pt>
                <c:pt idx="3253">
                  <c:v>6606</c:v>
                </c:pt>
                <c:pt idx="3254">
                  <c:v>6608</c:v>
                </c:pt>
                <c:pt idx="3255">
                  <c:v>6610</c:v>
                </c:pt>
                <c:pt idx="3256">
                  <c:v>3307</c:v>
                </c:pt>
                <c:pt idx="3257">
                  <c:v>6616</c:v>
                </c:pt>
                <c:pt idx="3258">
                  <c:v>3309</c:v>
                </c:pt>
                <c:pt idx="3259">
                  <c:v>3311</c:v>
                </c:pt>
                <c:pt idx="3260">
                  <c:v>9936</c:v>
                </c:pt>
                <c:pt idx="3261">
                  <c:v>3314</c:v>
                </c:pt>
                <c:pt idx="3262">
                  <c:v>9945</c:v>
                </c:pt>
                <c:pt idx="3263">
                  <c:v>6632</c:v>
                </c:pt>
                <c:pt idx="3264">
                  <c:v>3317</c:v>
                </c:pt>
                <c:pt idx="3265">
                  <c:v>6636</c:v>
                </c:pt>
                <c:pt idx="3266">
                  <c:v>13276</c:v>
                </c:pt>
                <c:pt idx="3267">
                  <c:v>3320</c:v>
                </c:pt>
                <c:pt idx="3268">
                  <c:v>9963</c:v>
                </c:pt>
                <c:pt idx="3269">
                  <c:v>3322</c:v>
                </c:pt>
                <c:pt idx="3270">
                  <c:v>3323</c:v>
                </c:pt>
                <c:pt idx="3271">
                  <c:v>9972</c:v>
                </c:pt>
                <c:pt idx="3272">
                  <c:v>6650</c:v>
                </c:pt>
                <c:pt idx="3273">
                  <c:v>6656</c:v>
                </c:pt>
                <c:pt idx="3274">
                  <c:v>6658</c:v>
                </c:pt>
                <c:pt idx="3275">
                  <c:v>9990</c:v>
                </c:pt>
                <c:pt idx="3276">
                  <c:v>6662</c:v>
                </c:pt>
                <c:pt idx="3277">
                  <c:v>6664</c:v>
                </c:pt>
                <c:pt idx="3278">
                  <c:v>3333</c:v>
                </c:pt>
                <c:pt idx="3279">
                  <c:v>10002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6678</c:v>
                </c:pt>
                <c:pt idx="3284">
                  <c:v>3340</c:v>
                </c:pt>
                <c:pt idx="3285">
                  <c:v>6682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6698</c:v>
                </c:pt>
                <c:pt idx="3293">
                  <c:v>3350</c:v>
                </c:pt>
                <c:pt idx="3294">
                  <c:v>6702</c:v>
                </c:pt>
                <c:pt idx="3295">
                  <c:v>6704</c:v>
                </c:pt>
                <c:pt idx="3296">
                  <c:v>3353</c:v>
                </c:pt>
                <c:pt idx="3297">
                  <c:v>10062</c:v>
                </c:pt>
                <c:pt idx="3298">
                  <c:v>3355</c:v>
                </c:pt>
                <c:pt idx="3299">
                  <c:v>3357</c:v>
                </c:pt>
                <c:pt idx="3300">
                  <c:v>20148</c:v>
                </c:pt>
                <c:pt idx="3301">
                  <c:v>10080</c:v>
                </c:pt>
                <c:pt idx="3302">
                  <c:v>6722</c:v>
                </c:pt>
                <c:pt idx="3303">
                  <c:v>3362</c:v>
                </c:pt>
                <c:pt idx="3304">
                  <c:v>3364</c:v>
                </c:pt>
                <c:pt idx="3305">
                  <c:v>6734</c:v>
                </c:pt>
                <c:pt idx="3306">
                  <c:v>3368</c:v>
                </c:pt>
                <c:pt idx="3307">
                  <c:v>3370</c:v>
                </c:pt>
                <c:pt idx="3308">
                  <c:v>6744</c:v>
                </c:pt>
                <c:pt idx="3309">
                  <c:v>13492</c:v>
                </c:pt>
                <c:pt idx="3310">
                  <c:v>6748</c:v>
                </c:pt>
                <c:pt idx="3311">
                  <c:v>6754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6764</c:v>
                </c:pt>
                <c:pt idx="3316">
                  <c:v>6766</c:v>
                </c:pt>
                <c:pt idx="3317">
                  <c:v>6770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6778</c:v>
                </c:pt>
                <c:pt idx="3322">
                  <c:v>10170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6798</c:v>
                </c:pt>
                <c:pt idx="3327">
                  <c:v>3402</c:v>
                </c:pt>
                <c:pt idx="3328">
                  <c:v>17015</c:v>
                </c:pt>
                <c:pt idx="3329">
                  <c:v>10215</c:v>
                </c:pt>
                <c:pt idx="3330">
                  <c:v>3406</c:v>
                </c:pt>
                <c:pt idx="3331">
                  <c:v>6814</c:v>
                </c:pt>
                <c:pt idx="3332">
                  <c:v>3408</c:v>
                </c:pt>
                <c:pt idx="3333">
                  <c:v>6822</c:v>
                </c:pt>
                <c:pt idx="3334">
                  <c:v>3413</c:v>
                </c:pt>
                <c:pt idx="3335">
                  <c:v>3414</c:v>
                </c:pt>
                <c:pt idx="3336">
                  <c:v>6834</c:v>
                </c:pt>
                <c:pt idx="3337">
                  <c:v>6836</c:v>
                </c:pt>
                <c:pt idx="3338">
                  <c:v>6842</c:v>
                </c:pt>
                <c:pt idx="3339">
                  <c:v>6848</c:v>
                </c:pt>
                <c:pt idx="3340">
                  <c:v>10275</c:v>
                </c:pt>
                <c:pt idx="3341">
                  <c:v>3426</c:v>
                </c:pt>
                <c:pt idx="3342">
                  <c:v>6860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10320</c:v>
                </c:pt>
                <c:pt idx="3350">
                  <c:v>6882</c:v>
                </c:pt>
                <c:pt idx="3351">
                  <c:v>3442</c:v>
                </c:pt>
                <c:pt idx="3352">
                  <c:v>10329</c:v>
                </c:pt>
                <c:pt idx="3353">
                  <c:v>3444</c:v>
                </c:pt>
                <c:pt idx="3354">
                  <c:v>3445</c:v>
                </c:pt>
                <c:pt idx="3355">
                  <c:v>6892</c:v>
                </c:pt>
                <c:pt idx="3356">
                  <c:v>3447</c:v>
                </c:pt>
                <c:pt idx="3357">
                  <c:v>6902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6930</c:v>
                </c:pt>
                <c:pt idx="3365">
                  <c:v>10398</c:v>
                </c:pt>
                <c:pt idx="3366">
                  <c:v>3467</c:v>
                </c:pt>
                <c:pt idx="3367">
                  <c:v>6936</c:v>
                </c:pt>
                <c:pt idx="3368">
                  <c:v>10407</c:v>
                </c:pt>
                <c:pt idx="3369">
                  <c:v>6942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6964</c:v>
                </c:pt>
                <c:pt idx="3374">
                  <c:v>3486</c:v>
                </c:pt>
                <c:pt idx="3375">
                  <c:v>3488</c:v>
                </c:pt>
                <c:pt idx="3376">
                  <c:v>10470</c:v>
                </c:pt>
                <c:pt idx="3377">
                  <c:v>3494</c:v>
                </c:pt>
                <c:pt idx="3378">
                  <c:v>3495</c:v>
                </c:pt>
                <c:pt idx="3379">
                  <c:v>6994</c:v>
                </c:pt>
                <c:pt idx="3380">
                  <c:v>6996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10527</c:v>
                </c:pt>
                <c:pt idx="3388">
                  <c:v>3510</c:v>
                </c:pt>
                <c:pt idx="3389">
                  <c:v>7022</c:v>
                </c:pt>
                <c:pt idx="3390">
                  <c:v>7026</c:v>
                </c:pt>
                <c:pt idx="3391">
                  <c:v>3514</c:v>
                </c:pt>
                <c:pt idx="3392">
                  <c:v>7030</c:v>
                </c:pt>
                <c:pt idx="3393">
                  <c:v>7034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7044</c:v>
                </c:pt>
                <c:pt idx="3398">
                  <c:v>7048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10605</c:v>
                </c:pt>
                <c:pt idx="3405">
                  <c:v>3537</c:v>
                </c:pt>
                <c:pt idx="3406">
                  <c:v>7082</c:v>
                </c:pt>
                <c:pt idx="3407">
                  <c:v>3544</c:v>
                </c:pt>
                <c:pt idx="3408">
                  <c:v>3546</c:v>
                </c:pt>
                <c:pt idx="3409">
                  <c:v>7094</c:v>
                </c:pt>
                <c:pt idx="3410">
                  <c:v>7098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7108</c:v>
                </c:pt>
                <c:pt idx="3416">
                  <c:v>17785</c:v>
                </c:pt>
                <c:pt idx="3417">
                  <c:v>3558</c:v>
                </c:pt>
                <c:pt idx="3418">
                  <c:v>7120</c:v>
                </c:pt>
                <c:pt idx="3419">
                  <c:v>3561</c:v>
                </c:pt>
                <c:pt idx="3420">
                  <c:v>7124</c:v>
                </c:pt>
                <c:pt idx="3421">
                  <c:v>3563</c:v>
                </c:pt>
                <c:pt idx="3422">
                  <c:v>3564</c:v>
                </c:pt>
                <c:pt idx="3423">
                  <c:v>7134</c:v>
                </c:pt>
                <c:pt idx="3424">
                  <c:v>7136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7178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7198</c:v>
                </c:pt>
                <c:pt idx="3441">
                  <c:v>7202</c:v>
                </c:pt>
                <c:pt idx="3442">
                  <c:v>7208</c:v>
                </c:pt>
                <c:pt idx="3443">
                  <c:v>3608</c:v>
                </c:pt>
                <c:pt idx="3444">
                  <c:v>7222</c:v>
                </c:pt>
                <c:pt idx="3445">
                  <c:v>3612</c:v>
                </c:pt>
                <c:pt idx="3446">
                  <c:v>7230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7246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10890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18195</c:v>
                </c:pt>
                <c:pt idx="3462">
                  <c:v>3640</c:v>
                </c:pt>
                <c:pt idx="3463">
                  <c:v>7286</c:v>
                </c:pt>
                <c:pt idx="3464">
                  <c:v>3645</c:v>
                </c:pt>
                <c:pt idx="3465">
                  <c:v>3646</c:v>
                </c:pt>
                <c:pt idx="3466">
                  <c:v>7298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7306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7334</c:v>
                </c:pt>
                <c:pt idx="3475">
                  <c:v>3669</c:v>
                </c:pt>
                <c:pt idx="3476">
                  <c:v>3674</c:v>
                </c:pt>
                <c:pt idx="3477">
                  <c:v>7350</c:v>
                </c:pt>
                <c:pt idx="3478">
                  <c:v>3676</c:v>
                </c:pt>
                <c:pt idx="3479">
                  <c:v>3679</c:v>
                </c:pt>
                <c:pt idx="3480">
                  <c:v>7360</c:v>
                </c:pt>
                <c:pt idx="3481">
                  <c:v>3685</c:v>
                </c:pt>
                <c:pt idx="3482">
                  <c:v>3686</c:v>
                </c:pt>
                <c:pt idx="3483">
                  <c:v>7378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11127</c:v>
                </c:pt>
                <c:pt idx="3494">
                  <c:v>3711</c:v>
                </c:pt>
                <c:pt idx="3495">
                  <c:v>3713</c:v>
                </c:pt>
                <c:pt idx="3496">
                  <c:v>7434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7490</c:v>
                </c:pt>
                <c:pt idx="3506">
                  <c:v>7510</c:v>
                </c:pt>
                <c:pt idx="3507">
                  <c:v>7512</c:v>
                </c:pt>
                <c:pt idx="3508">
                  <c:v>7520</c:v>
                </c:pt>
                <c:pt idx="3509">
                  <c:v>3764</c:v>
                </c:pt>
                <c:pt idx="3510">
                  <c:v>3765</c:v>
                </c:pt>
                <c:pt idx="3511">
                  <c:v>7532</c:v>
                </c:pt>
                <c:pt idx="3512">
                  <c:v>3770</c:v>
                </c:pt>
                <c:pt idx="3513">
                  <c:v>7550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7560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7606</c:v>
                </c:pt>
                <c:pt idx="3523">
                  <c:v>3806</c:v>
                </c:pt>
                <c:pt idx="3524">
                  <c:v>7614</c:v>
                </c:pt>
                <c:pt idx="3525">
                  <c:v>7618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7644</c:v>
                </c:pt>
                <c:pt idx="3531">
                  <c:v>7646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7728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7764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7804</c:v>
                </c:pt>
                <c:pt idx="3559">
                  <c:v>3903</c:v>
                </c:pt>
                <c:pt idx="3560">
                  <c:v>3904</c:v>
                </c:pt>
                <c:pt idx="3561">
                  <c:v>7816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7844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8002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8056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8184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8274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679008"/>
        <c:axId val="305677048"/>
      </c:scatterChart>
      <c:valAx>
        <c:axId val="30567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77048"/>
        <c:crosses val="autoZero"/>
        <c:crossBetween val="midCat"/>
      </c:valAx>
      <c:valAx>
        <c:axId val="305677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  <a:p>
                <a:pPr>
                  <a:defRPr/>
                </a:pPr>
                <a:endParaRPr lang="en-US"/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79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 - CDC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353.29331732692992</c:v>
                </c:pt>
                <c:pt idx="4">
                  <c:v>465.23226900719601</c:v>
                </c:pt>
                <c:pt idx="5">
                  <c:v>577.80104712041782</c:v>
                </c:pt>
                <c:pt idx="6">
                  <c:v>695.95171819189488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63.815538629731002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225.10784430899099</c:v>
                </c:pt>
                <c:pt idx="5">
                  <c:v>255.65483354296899</c:v>
                </c:pt>
                <c:pt idx="6">
                  <c:v>330.80217785843899</c:v>
                </c:pt>
                <c:pt idx="7">
                  <c:v>395.14063133750102</c:v>
                </c:pt>
                <c:pt idx="8">
                  <c:v>437.83470485223199</c:v>
                </c:pt>
                <c:pt idx="9">
                  <c:v>431.82514329384702</c:v>
                </c:pt>
                <c:pt idx="10">
                  <c:v>486.929904689681</c:v>
                </c:pt>
                <c:pt idx="11">
                  <c:v>616.57667881538998</c:v>
                </c:pt>
                <c:pt idx="12">
                  <c:v>689.43019595402484</c:v>
                </c:pt>
                <c:pt idx="13">
                  <c:v>730.02997416020605</c:v>
                </c:pt>
                <c:pt idx="14">
                  <c:v>740.57406485097897</c:v>
                </c:pt>
                <c:pt idx="15">
                  <c:v>824.18273578575804</c:v>
                </c:pt>
                <c:pt idx="16">
                  <c:v>884.64929859719405</c:v>
                </c:pt>
                <c:pt idx="17">
                  <c:v>954.11029684914308</c:v>
                </c:pt>
                <c:pt idx="18">
                  <c:v>935.03756412377879</c:v>
                </c:pt>
                <c:pt idx="19">
                  <c:v>984.155780820009</c:v>
                </c:pt>
              </c:numCache>
            </c:numRef>
          </c:xVal>
          <c:yVal>
            <c:numRef>
              <c:f>Sheet1!$F$6:$F$25</c:f>
              <c:numCache>
                <c:formatCode>General</c:formatCode>
                <c:ptCount val="20"/>
                <c:pt idx="0">
                  <c:v>0.96434421297344997</c:v>
                </c:pt>
                <c:pt idx="1">
                  <c:v>0.92148579082094895</c:v>
                </c:pt>
                <c:pt idx="2">
                  <c:v>0.908200505731243</c:v>
                </c:pt>
                <c:pt idx="3">
                  <c:v>0.89978744987993797</c:v>
                </c:pt>
                <c:pt idx="4">
                  <c:v>0.89292390387141996</c:v>
                </c:pt>
                <c:pt idx="5">
                  <c:v>0.88378322223858197</c:v>
                </c:pt>
                <c:pt idx="6">
                  <c:v>0.87260305052781795</c:v>
                </c:pt>
                <c:pt idx="7">
                  <c:v>0.85812125515358795</c:v>
                </c:pt>
                <c:pt idx="8">
                  <c:v>0.85923189589751703</c:v>
                </c:pt>
                <c:pt idx="9">
                  <c:v>0.85809838964525098</c:v>
                </c:pt>
                <c:pt idx="10">
                  <c:v>0.85631417208454097</c:v>
                </c:pt>
                <c:pt idx="11">
                  <c:v>0.83396437652908595</c:v>
                </c:pt>
                <c:pt idx="12">
                  <c:v>0.82558207938791195</c:v>
                </c:pt>
                <c:pt idx="13">
                  <c:v>0.80996844135103296</c:v>
                </c:pt>
                <c:pt idx="14">
                  <c:v>0.81103182907076798</c:v>
                </c:pt>
                <c:pt idx="15">
                  <c:v>0.81652956800471099</c:v>
                </c:pt>
                <c:pt idx="16">
                  <c:v>0.79692281935257303</c:v>
                </c:pt>
                <c:pt idx="17">
                  <c:v>0.79247951307085895</c:v>
                </c:pt>
                <c:pt idx="18">
                  <c:v>0.78959838822943096</c:v>
                </c:pt>
                <c:pt idx="19">
                  <c:v>0.78709861476078202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Sheet1!$H$6:$H$25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218.07078074948799</c:v>
                </c:pt>
                <c:pt idx="5">
                  <c:v>269.22972831317799</c:v>
                </c:pt>
                <c:pt idx="6">
                  <c:v>323.88865960471401</c:v>
                </c:pt>
                <c:pt idx="7">
                  <c:v>375.613699212933</c:v>
                </c:pt>
                <c:pt idx="8">
                  <c:v>431.75915030182608</c:v>
                </c:pt>
                <c:pt idx="9">
                  <c:v>489.71520687802189</c:v>
                </c:pt>
                <c:pt idx="10">
                  <c:v>547.57554026552896</c:v>
                </c:pt>
                <c:pt idx="11">
                  <c:v>602.23738062755808</c:v>
                </c:pt>
                <c:pt idx="12">
                  <c:v>657.73059552078905</c:v>
                </c:pt>
                <c:pt idx="13">
                  <c:v>712.10767757221311</c:v>
                </c:pt>
                <c:pt idx="14">
                  <c:v>764.10883323416397</c:v>
                </c:pt>
                <c:pt idx="15">
                  <c:v>815.21698984302805</c:v>
                </c:pt>
                <c:pt idx="16">
                  <c:v>868.25532437997401</c:v>
                </c:pt>
                <c:pt idx="17">
                  <c:v>919.96613480950782</c:v>
                </c:pt>
                <c:pt idx="18">
                  <c:v>969.69830101252705</c:v>
                </c:pt>
                <c:pt idx="19">
                  <c:v>1022.96183648345</c:v>
                </c:pt>
              </c:numCache>
            </c:numRef>
          </c:xVal>
          <c:yVal>
            <c:numRef>
              <c:f>Sheet1!$I$6:$I$25</c:f>
              <c:numCache>
                <c:formatCode>General</c:formatCode>
                <c:ptCount val="20"/>
                <c:pt idx="0">
                  <c:v>0.96826589542180097</c:v>
                </c:pt>
                <c:pt idx="1">
                  <c:v>0.94475721502355903</c:v>
                </c:pt>
                <c:pt idx="2">
                  <c:v>0.93124118651458798</c:v>
                </c:pt>
                <c:pt idx="3">
                  <c:v>0.91862731911471496</c:v>
                </c:pt>
                <c:pt idx="4">
                  <c:v>0.91122271713030001</c:v>
                </c:pt>
                <c:pt idx="5">
                  <c:v>0.90444227981152503</c:v>
                </c:pt>
                <c:pt idx="6">
                  <c:v>0.89789046218058999</c:v>
                </c:pt>
                <c:pt idx="7">
                  <c:v>0.89152815218376202</c:v>
                </c:pt>
                <c:pt idx="8">
                  <c:v>0.883609784172254</c:v>
                </c:pt>
                <c:pt idx="9">
                  <c:v>0.87648402812386705</c:v>
                </c:pt>
                <c:pt idx="10">
                  <c:v>0.86926376602709299</c:v>
                </c:pt>
                <c:pt idx="11">
                  <c:v>0.86344311373006499</c:v>
                </c:pt>
                <c:pt idx="12">
                  <c:v>0.85811024714570405</c:v>
                </c:pt>
                <c:pt idx="13">
                  <c:v>0.85387637617796297</c:v>
                </c:pt>
                <c:pt idx="14">
                  <c:v>0.84879067653588203</c:v>
                </c:pt>
                <c:pt idx="15">
                  <c:v>0.84447157314697296</c:v>
                </c:pt>
                <c:pt idx="16">
                  <c:v>0.84049233757702002</c:v>
                </c:pt>
                <c:pt idx="17">
                  <c:v>0.83706321923704197</c:v>
                </c:pt>
                <c:pt idx="18">
                  <c:v>0.83376198492433795</c:v>
                </c:pt>
                <c:pt idx="19">
                  <c:v>0.83006757713392498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Sheet1!$P$6:$P$25</c:f>
              <c:numCache>
                <c:formatCode>General</c:formatCode>
                <c:ptCount val="20"/>
                <c:pt idx="0">
                  <c:v>29.487017310947799</c:v>
                </c:pt>
                <c:pt idx="1">
                  <c:v>185.2345578641619</c:v>
                </c:pt>
                <c:pt idx="2">
                  <c:v>338.09413257063488</c:v>
                </c:pt>
                <c:pt idx="3">
                  <c:v>494.06571883252002</c:v>
                </c:pt>
                <c:pt idx="4">
                  <c:v>661.72057617988003</c:v>
                </c:pt>
                <c:pt idx="5">
                  <c:v>799.41597577883999</c:v>
                </c:pt>
                <c:pt idx="6">
                  <c:v>983.26523509553385</c:v>
                </c:pt>
                <c:pt idx="7">
                  <c:v>1160.3959420051699</c:v>
                </c:pt>
                <c:pt idx="8">
                  <c:v>1301.5829724500099</c:v>
                </c:pt>
                <c:pt idx="9">
                  <c:v>1438.0616919474701</c:v>
                </c:pt>
                <c:pt idx="10">
                  <c:v>1585.95262153362</c:v>
                </c:pt>
                <c:pt idx="11">
                  <c:v>1815.6915167095101</c:v>
                </c:pt>
                <c:pt idx="12">
                  <c:v>1993.2383236912599</c:v>
                </c:pt>
                <c:pt idx="13">
                  <c:v>2169.2383292383201</c:v>
                </c:pt>
                <c:pt idx="14">
                  <c:v>2292.4505030834098</c:v>
                </c:pt>
                <c:pt idx="15">
                  <c:v>2430.0842938241799</c:v>
                </c:pt>
                <c:pt idx="16">
                  <c:v>2660.0282459278692</c:v>
                </c:pt>
                <c:pt idx="17">
                  <c:v>2834.8545053180801</c:v>
                </c:pt>
                <c:pt idx="18">
                  <c:v>2967.3521688898199</c:v>
                </c:pt>
                <c:pt idx="19">
                  <c:v>3106.3397471137901</c:v>
                </c:pt>
              </c:numCache>
            </c:numRef>
          </c:xVal>
          <c:yVal>
            <c:numRef>
              <c:f>Sheet1!$Q$6:$Q$25</c:f>
              <c:numCache>
                <c:formatCode>General</c:formatCode>
                <c:ptCount val="20"/>
                <c:pt idx="0">
                  <c:v>0.95923950593512097</c:v>
                </c:pt>
                <c:pt idx="1">
                  <c:v>0.914162704727709</c:v>
                </c:pt>
                <c:pt idx="2">
                  <c:v>0.89450466796167005</c:v>
                </c:pt>
                <c:pt idx="3">
                  <c:v>0.87621573005391395</c:v>
                </c:pt>
                <c:pt idx="4">
                  <c:v>0.86489079065105101</c:v>
                </c:pt>
                <c:pt idx="5">
                  <c:v>0.85049461704874896</c:v>
                </c:pt>
                <c:pt idx="6">
                  <c:v>0.83952674768937996</c:v>
                </c:pt>
                <c:pt idx="7">
                  <c:v>0.82567400156306603</c:v>
                </c:pt>
                <c:pt idx="8">
                  <c:v>0.81985494206460596</c:v>
                </c:pt>
                <c:pt idx="9">
                  <c:v>0.81190103694726301</c:v>
                </c:pt>
                <c:pt idx="10">
                  <c:v>0.80425280757294304</c:v>
                </c:pt>
                <c:pt idx="11">
                  <c:v>0.78770918754530606</c:v>
                </c:pt>
                <c:pt idx="12">
                  <c:v>0.78150484777093099</c:v>
                </c:pt>
                <c:pt idx="13">
                  <c:v>0.76797158164189905</c:v>
                </c:pt>
                <c:pt idx="14">
                  <c:v>0.76178911630119595</c:v>
                </c:pt>
                <c:pt idx="15">
                  <c:v>0.76092843874592198</c:v>
                </c:pt>
                <c:pt idx="16">
                  <c:v>0.744610854532892</c:v>
                </c:pt>
                <c:pt idx="17">
                  <c:v>0.741969852924519</c:v>
                </c:pt>
                <c:pt idx="18">
                  <c:v>0.73392979510239198</c:v>
                </c:pt>
                <c:pt idx="19">
                  <c:v>0.73059996120650506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665248"/>
        <c:axId val="278666032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Sheet1!$S$6:$S$25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32.255779622527697</c:v>
                      </c:pt>
                      <c:pt idx="1">
                        <c:v>196.45476670606999</c:v>
                      </c:pt>
                      <c:pt idx="2">
                        <c:v>366.9016389184689</c:v>
                      </c:pt>
                      <c:pt idx="3">
                        <c:v>538.22864872073308</c:v>
                      </c:pt>
                      <c:pt idx="4">
                        <c:v>707.15258309971887</c:v>
                      </c:pt>
                      <c:pt idx="5">
                        <c:v>884.70470345086699</c:v>
                      </c:pt>
                      <c:pt idx="6">
                        <c:v>1062.6705784999599</c:v>
                      </c:pt>
                      <c:pt idx="7">
                        <c:v>1245.3566075993999</c:v>
                      </c:pt>
                      <c:pt idx="8">
                        <c:v>1422.5659617321201</c:v>
                      </c:pt>
                      <c:pt idx="9">
                        <c:v>1606.14894826606</c:v>
                      </c:pt>
                      <c:pt idx="10">
                        <c:v>1795.7261806394199</c:v>
                      </c:pt>
                      <c:pt idx="11">
                        <c:v>1981.77328843995</c:v>
                      </c:pt>
                      <c:pt idx="12">
                        <c:v>2166.2444410366488</c:v>
                      </c:pt>
                      <c:pt idx="13">
                        <c:v>2351.4074074074001</c:v>
                      </c:pt>
                      <c:pt idx="14">
                        <c:v>2537.4672175318801</c:v>
                      </c:pt>
                      <c:pt idx="15">
                        <c:v>2729.9410571069602</c:v>
                      </c:pt>
                      <c:pt idx="16">
                        <c:v>2919.2147137838301</c:v>
                      </c:pt>
                      <c:pt idx="17">
                        <c:v>3091.7224775661998</c:v>
                      </c:pt>
                      <c:pt idx="18">
                        <c:v>3257.85977859778</c:v>
                      </c:pt>
                      <c:pt idx="19">
                        <c:v>3432.8262454434898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Sheet1!$T$6:$T$25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0.95390380770886196</c:v>
                      </c:pt>
                      <c:pt idx="1">
                        <c:v>0.91784252956234103</c:v>
                      </c:pt>
                      <c:pt idx="2">
                        <c:v>0.89288284506388105</c:v>
                      </c:pt>
                      <c:pt idx="3">
                        <c:v>0.87642420968874502</c:v>
                      </c:pt>
                      <c:pt idx="4">
                        <c:v>0.86353524827836103</c:v>
                      </c:pt>
                      <c:pt idx="5">
                        <c:v>0.85039179305228296</c:v>
                      </c:pt>
                      <c:pt idx="6">
                        <c:v>0.83407980133200399</c:v>
                      </c:pt>
                      <c:pt idx="7">
                        <c:v>0.82258145925833603</c:v>
                      </c:pt>
                      <c:pt idx="8">
                        <c:v>0.81272016015766502</c:v>
                      </c:pt>
                      <c:pt idx="9">
                        <c:v>0.80480055330282696</c:v>
                      </c:pt>
                      <c:pt idx="10">
                        <c:v>0.79567109205101405</c:v>
                      </c:pt>
                      <c:pt idx="11">
                        <c:v>0.78558085470279004</c:v>
                      </c:pt>
                      <c:pt idx="12">
                        <c:v>0.77791181276051102</c:v>
                      </c:pt>
                      <c:pt idx="13">
                        <c:v>0.76943837214570499</c:v>
                      </c:pt>
                      <c:pt idx="14">
                        <c:v>0.76063139951069203</c:v>
                      </c:pt>
                      <c:pt idx="15">
                        <c:v>0.75386809362540697</c:v>
                      </c:pt>
                      <c:pt idx="16">
                        <c:v>0.746365021293947</c:v>
                      </c:pt>
                      <c:pt idx="17">
                        <c:v>0.73840594843013696</c:v>
                      </c:pt>
                      <c:pt idx="18">
                        <c:v>0.73047543975398699</c:v>
                      </c:pt>
                      <c:pt idx="19">
                        <c:v>0.72036732766627398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786652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6032"/>
        <c:crosses val="autoZero"/>
        <c:crossBetween val="midCat"/>
      </c:valAx>
      <c:valAx>
        <c:axId val="278666032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52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win!$A:$A</c:f>
              <c:numCache>
                <c:formatCode>General</c:formatCode>
                <c:ptCount val="104857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2757</c:v>
                </c:pt>
                <c:pt idx="2756">
                  <c:v>2758</c:v>
                </c:pt>
                <c:pt idx="2757">
                  <c:v>2759</c:v>
                </c:pt>
                <c:pt idx="2758">
                  <c:v>2760</c:v>
                </c:pt>
                <c:pt idx="2759">
                  <c:v>2761</c:v>
                </c:pt>
                <c:pt idx="2760">
                  <c:v>2762</c:v>
                </c:pt>
                <c:pt idx="2761">
                  <c:v>2763</c:v>
                </c:pt>
                <c:pt idx="2762">
                  <c:v>2764</c:v>
                </c:pt>
                <c:pt idx="2763">
                  <c:v>2765</c:v>
                </c:pt>
                <c:pt idx="2764">
                  <c:v>2766</c:v>
                </c:pt>
                <c:pt idx="2765">
                  <c:v>2767</c:v>
                </c:pt>
                <c:pt idx="2766">
                  <c:v>2768</c:v>
                </c:pt>
                <c:pt idx="2767">
                  <c:v>2769</c:v>
                </c:pt>
                <c:pt idx="2768">
                  <c:v>2770</c:v>
                </c:pt>
                <c:pt idx="2769">
                  <c:v>2771</c:v>
                </c:pt>
                <c:pt idx="2770">
                  <c:v>2772</c:v>
                </c:pt>
                <c:pt idx="2771">
                  <c:v>2773</c:v>
                </c:pt>
                <c:pt idx="2772">
                  <c:v>2774</c:v>
                </c:pt>
                <c:pt idx="2773">
                  <c:v>2775</c:v>
                </c:pt>
                <c:pt idx="2774">
                  <c:v>2776</c:v>
                </c:pt>
                <c:pt idx="2775">
                  <c:v>2777</c:v>
                </c:pt>
                <c:pt idx="2776">
                  <c:v>2778</c:v>
                </c:pt>
                <c:pt idx="2777">
                  <c:v>2779</c:v>
                </c:pt>
                <c:pt idx="2778">
                  <c:v>2780</c:v>
                </c:pt>
                <c:pt idx="2779">
                  <c:v>2781</c:v>
                </c:pt>
                <c:pt idx="2780">
                  <c:v>2782</c:v>
                </c:pt>
                <c:pt idx="2781">
                  <c:v>2783</c:v>
                </c:pt>
                <c:pt idx="2782">
                  <c:v>2784</c:v>
                </c:pt>
                <c:pt idx="2783">
                  <c:v>2785</c:v>
                </c:pt>
                <c:pt idx="2784">
                  <c:v>2786</c:v>
                </c:pt>
                <c:pt idx="2785">
                  <c:v>2787</c:v>
                </c:pt>
                <c:pt idx="2786">
                  <c:v>2788</c:v>
                </c:pt>
                <c:pt idx="2787">
                  <c:v>2789</c:v>
                </c:pt>
                <c:pt idx="2788">
                  <c:v>2790</c:v>
                </c:pt>
                <c:pt idx="2789">
                  <c:v>2791</c:v>
                </c:pt>
                <c:pt idx="2790">
                  <c:v>2792</c:v>
                </c:pt>
                <c:pt idx="2791">
                  <c:v>2793</c:v>
                </c:pt>
                <c:pt idx="2792">
                  <c:v>2794</c:v>
                </c:pt>
                <c:pt idx="2793">
                  <c:v>2795</c:v>
                </c:pt>
                <c:pt idx="2794">
                  <c:v>2796</c:v>
                </c:pt>
                <c:pt idx="2795">
                  <c:v>2797</c:v>
                </c:pt>
                <c:pt idx="2796">
                  <c:v>2798</c:v>
                </c:pt>
                <c:pt idx="2797">
                  <c:v>2799</c:v>
                </c:pt>
                <c:pt idx="2798">
                  <c:v>2800</c:v>
                </c:pt>
                <c:pt idx="2799">
                  <c:v>2801</c:v>
                </c:pt>
                <c:pt idx="2800">
                  <c:v>2802</c:v>
                </c:pt>
                <c:pt idx="2801">
                  <c:v>2803</c:v>
                </c:pt>
                <c:pt idx="2802">
                  <c:v>2804</c:v>
                </c:pt>
                <c:pt idx="2803">
                  <c:v>2805</c:v>
                </c:pt>
                <c:pt idx="2804">
                  <c:v>2806</c:v>
                </c:pt>
                <c:pt idx="2805">
                  <c:v>2807</c:v>
                </c:pt>
                <c:pt idx="2806">
                  <c:v>2808</c:v>
                </c:pt>
                <c:pt idx="2807">
                  <c:v>2809</c:v>
                </c:pt>
                <c:pt idx="2808">
                  <c:v>2810</c:v>
                </c:pt>
                <c:pt idx="2809">
                  <c:v>2811</c:v>
                </c:pt>
                <c:pt idx="2810">
                  <c:v>2812</c:v>
                </c:pt>
                <c:pt idx="2811">
                  <c:v>2813</c:v>
                </c:pt>
                <c:pt idx="2812">
                  <c:v>2814</c:v>
                </c:pt>
                <c:pt idx="2813">
                  <c:v>2815</c:v>
                </c:pt>
                <c:pt idx="2814">
                  <c:v>2816</c:v>
                </c:pt>
                <c:pt idx="2815">
                  <c:v>2817</c:v>
                </c:pt>
                <c:pt idx="2816">
                  <c:v>2818</c:v>
                </c:pt>
                <c:pt idx="2817">
                  <c:v>2819</c:v>
                </c:pt>
                <c:pt idx="2818">
                  <c:v>2820</c:v>
                </c:pt>
                <c:pt idx="2819">
                  <c:v>2821</c:v>
                </c:pt>
                <c:pt idx="2820">
                  <c:v>2822</c:v>
                </c:pt>
                <c:pt idx="2821">
                  <c:v>2823</c:v>
                </c:pt>
                <c:pt idx="2822">
                  <c:v>2824</c:v>
                </c:pt>
                <c:pt idx="2823">
                  <c:v>2825</c:v>
                </c:pt>
                <c:pt idx="2824">
                  <c:v>2826</c:v>
                </c:pt>
                <c:pt idx="2825">
                  <c:v>2827</c:v>
                </c:pt>
                <c:pt idx="2826">
                  <c:v>2828</c:v>
                </c:pt>
                <c:pt idx="2827">
                  <c:v>2829</c:v>
                </c:pt>
                <c:pt idx="2828">
                  <c:v>2830</c:v>
                </c:pt>
                <c:pt idx="2829">
                  <c:v>2831</c:v>
                </c:pt>
                <c:pt idx="2830">
                  <c:v>2832</c:v>
                </c:pt>
                <c:pt idx="2831">
                  <c:v>2833</c:v>
                </c:pt>
                <c:pt idx="2832">
                  <c:v>2834</c:v>
                </c:pt>
                <c:pt idx="2833">
                  <c:v>2835</c:v>
                </c:pt>
                <c:pt idx="2834">
                  <c:v>2836</c:v>
                </c:pt>
                <c:pt idx="2835">
                  <c:v>2837</c:v>
                </c:pt>
                <c:pt idx="2836">
                  <c:v>2838</c:v>
                </c:pt>
                <c:pt idx="2837">
                  <c:v>2839</c:v>
                </c:pt>
                <c:pt idx="2838">
                  <c:v>2840</c:v>
                </c:pt>
                <c:pt idx="2839">
                  <c:v>2841</c:v>
                </c:pt>
                <c:pt idx="2840">
                  <c:v>2842</c:v>
                </c:pt>
                <c:pt idx="2841">
                  <c:v>2843</c:v>
                </c:pt>
                <c:pt idx="2842">
                  <c:v>2844</c:v>
                </c:pt>
                <c:pt idx="2843">
                  <c:v>2845</c:v>
                </c:pt>
                <c:pt idx="2844">
                  <c:v>2846</c:v>
                </c:pt>
                <c:pt idx="2845">
                  <c:v>2847</c:v>
                </c:pt>
                <c:pt idx="2846">
                  <c:v>2848</c:v>
                </c:pt>
                <c:pt idx="2847">
                  <c:v>2849</c:v>
                </c:pt>
                <c:pt idx="2848">
                  <c:v>2850</c:v>
                </c:pt>
                <c:pt idx="2849">
                  <c:v>2852</c:v>
                </c:pt>
                <c:pt idx="2850">
                  <c:v>2853</c:v>
                </c:pt>
                <c:pt idx="2851">
                  <c:v>2854</c:v>
                </c:pt>
                <c:pt idx="2852">
                  <c:v>2855</c:v>
                </c:pt>
                <c:pt idx="2853">
                  <c:v>2856</c:v>
                </c:pt>
                <c:pt idx="2854">
                  <c:v>2857</c:v>
                </c:pt>
                <c:pt idx="2855">
                  <c:v>2858</c:v>
                </c:pt>
                <c:pt idx="2856">
                  <c:v>2859</c:v>
                </c:pt>
                <c:pt idx="2857">
                  <c:v>2860</c:v>
                </c:pt>
                <c:pt idx="2858">
                  <c:v>2861</c:v>
                </c:pt>
                <c:pt idx="2859">
                  <c:v>2862</c:v>
                </c:pt>
                <c:pt idx="2860">
                  <c:v>2863</c:v>
                </c:pt>
                <c:pt idx="2861">
                  <c:v>2864</c:v>
                </c:pt>
                <c:pt idx="2862">
                  <c:v>2865</c:v>
                </c:pt>
                <c:pt idx="2863">
                  <c:v>2866</c:v>
                </c:pt>
                <c:pt idx="2864">
                  <c:v>2867</c:v>
                </c:pt>
                <c:pt idx="2865">
                  <c:v>2868</c:v>
                </c:pt>
                <c:pt idx="2866">
                  <c:v>2869</c:v>
                </c:pt>
                <c:pt idx="2867">
                  <c:v>2870</c:v>
                </c:pt>
                <c:pt idx="2868">
                  <c:v>2871</c:v>
                </c:pt>
                <c:pt idx="2869">
                  <c:v>2872</c:v>
                </c:pt>
                <c:pt idx="2870">
                  <c:v>2873</c:v>
                </c:pt>
                <c:pt idx="2871">
                  <c:v>2874</c:v>
                </c:pt>
                <c:pt idx="2872">
                  <c:v>2875</c:v>
                </c:pt>
                <c:pt idx="2873">
                  <c:v>2876</c:v>
                </c:pt>
                <c:pt idx="2874">
                  <c:v>2877</c:v>
                </c:pt>
                <c:pt idx="2875">
                  <c:v>2878</c:v>
                </c:pt>
                <c:pt idx="2876">
                  <c:v>2879</c:v>
                </c:pt>
                <c:pt idx="2877">
                  <c:v>2880</c:v>
                </c:pt>
                <c:pt idx="2878">
                  <c:v>2881</c:v>
                </c:pt>
                <c:pt idx="2879">
                  <c:v>2882</c:v>
                </c:pt>
                <c:pt idx="2880">
                  <c:v>2883</c:v>
                </c:pt>
                <c:pt idx="2881">
                  <c:v>2884</c:v>
                </c:pt>
                <c:pt idx="2882">
                  <c:v>2885</c:v>
                </c:pt>
                <c:pt idx="2883">
                  <c:v>2886</c:v>
                </c:pt>
                <c:pt idx="2884">
                  <c:v>2887</c:v>
                </c:pt>
                <c:pt idx="2885">
                  <c:v>2888</c:v>
                </c:pt>
                <c:pt idx="2886">
                  <c:v>2889</c:v>
                </c:pt>
                <c:pt idx="2887">
                  <c:v>2890</c:v>
                </c:pt>
                <c:pt idx="2888">
                  <c:v>2891</c:v>
                </c:pt>
                <c:pt idx="2889">
                  <c:v>2892</c:v>
                </c:pt>
                <c:pt idx="2890">
                  <c:v>2893</c:v>
                </c:pt>
                <c:pt idx="2891">
                  <c:v>2894</c:v>
                </c:pt>
                <c:pt idx="2892">
                  <c:v>2895</c:v>
                </c:pt>
                <c:pt idx="2893">
                  <c:v>2896</c:v>
                </c:pt>
                <c:pt idx="2894">
                  <c:v>2897</c:v>
                </c:pt>
                <c:pt idx="2895">
                  <c:v>2898</c:v>
                </c:pt>
                <c:pt idx="2896">
                  <c:v>2899</c:v>
                </c:pt>
                <c:pt idx="2897">
                  <c:v>2900</c:v>
                </c:pt>
                <c:pt idx="2898">
                  <c:v>2901</c:v>
                </c:pt>
                <c:pt idx="2899">
                  <c:v>2902</c:v>
                </c:pt>
                <c:pt idx="2900">
                  <c:v>2903</c:v>
                </c:pt>
                <c:pt idx="2901">
                  <c:v>2904</c:v>
                </c:pt>
                <c:pt idx="2902">
                  <c:v>2905</c:v>
                </c:pt>
                <c:pt idx="2903">
                  <c:v>2906</c:v>
                </c:pt>
                <c:pt idx="2904">
                  <c:v>2907</c:v>
                </c:pt>
                <c:pt idx="2905">
                  <c:v>2908</c:v>
                </c:pt>
                <c:pt idx="2906">
                  <c:v>2909</c:v>
                </c:pt>
                <c:pt idx="2907">
                  <c:v>2910</c:v>
                </c:pt>
                <c:pt idx="2908">
                  <c:v>2911</c:v>
                </c:pt>
                <c:pt idx="2909">
                  <c:v>2912</c:v>
                </c:pt>
                <c:pt idx="2910">
                  <c:v>2913</c:v>
                </c:pt>
                <c:pt idx="2911">
                  <c:v>2914</c:v>
                </c:pt>
                <c:pt idx="2912">
                  <c:v>2915</c:v>
                </c:pt>
                <c:pt idx="2913">
                  <c:v>2916</c:v>
                </c:pt>
                <c:pt idx="2914">
                  <c:v>2917</c:v>
                </c:pt>
                <c:pt idx="2915">
                  <c:v>2918</c:v>
                </c:pt>
                <c:pt idx="2916">
                  <c:v>2919</c:v>
                </c:pt>
                <c:pt idx="2917">
                  <c:v>2920</c:v>
                </c:pt>
                <c:pt idx="2918">
                  <c:v>2921</c:v>
                </c:pt>
                <c:pt idx="2919">
                  <c:v>2922</c:v>
                </c:pt>
                <c:pt idx="2920">
                  <c:v>2923</c:v>
                </c:pt>
                <c:pt idx="2921">
                  <c:v>2924</c:v>
                </c:pt>
                <c:pt idx="2922">
                  <c:v>2925</c:v>
                </c:pt>
                <c:pt idx="2923">
                  <c:v>2926</c:v>
                </c:pt>
                <c:pt idx="2924">
                  <c:v>2927</c:v>
                </c:pt>
                <c:pt idx="2925">
                  <c:v>2928</c:v>
                </c:pt>
                <c:pt idx="2926">
                  <c:v>2929</c:v>
                </c:pt>
                <c:pt idx="2927">
                  <c:v>2930</c:v>
                </c:pt>
                <c:pt idx="2928">
                  <c:v>2931</c:v>
                </c:pt>
                <c:pt idx="2929">
                  <c:v>2932</c:v>
                </c:pt>
                <c:pt idx="2930">
                  <c:v>2934</c:v>
                </c:pt>
                <c:pt idx="2931">
                  <c:v>2935</c:v>
                </c:pt>
                <c:pt idx="2932">
                  <c:v>2936</c:v>
                </c:pt>
                <c:pt idx="2933">
                  <c:v>2937</c:v>
                </c:pt>
                <c:pt idx="2934">
                  <c:v>2938</c:v>
                </c:pt>
                <c:pt idx="2935">
                  <c:v>2939</c:v>
                </c:pt>
                <c:pt idx="2936">
                  <c:v>2940</c:v>
                </c:pt>
                <c:pt idx="2937">
                  <c:v>2941</c:v>
                </c:pt>
                <c:pt idx="2938">
                  <c:v>2942</c:v>
                </c:pt>
                <c:pt idx="2939">
                  <c:v>2943</c:v>
                </c:pt>
                <c:pt idx="2940">
                  <c:v>2944</c:v>
                </c:pt>
                <c:pt idx="2941">
                  <c:v>2946</c:v>
                </c:pt>
                <c:pt idx="2942">
                  <c:v>2947</c:v>
                </c:pt>
                <c:pt idx="2943">
                  <c:v>2948</c:v>
                </c:pt>
                <c:pt idx="2944">
                  <c:v>2949</c:v>
                </c:pt>
                <c:pt idx="2945">
                  <c:v>2950</c:v>
                </c:pt>
                <c:pt idx="2946">
                  <c:v>2952</c:v>
                </c:pt>
                <c:pt idx="2947">
                  <c:v>2953</c:v>
                </c:pt>
                <c:pt idx="2948">
                  <c:v>2954</c:v>
                </c:pt>
                <c:pt idx="2949">
                  <c:v>2955</c:v>
                </c:pt>
                <c:pt idx="2950">
                  <c:v>2956</c:v>
                </c:pt>
                <c:pt idx="2951">
                  <c:v>2957</c:v>
                </c:pt>
                <c:pt idx="2952">
                  <c:v>2958</c:v>
                </c:pt>
                <c:pt idx="2953">
                  <c:v>2959</c:v>
                </c:pt>
                <c:pt idx="2954">
                  <c:v>2960</c:v>
                </c:pt>
                <c:pt idx="2955">
                  <c:v>2961</c:v>
                </c:pt>
                <c:pt idx="2956">
                  <c:v>2962</c:v>
                </c:pt>
                <c:pt idx="2957">
                  <c:v>2963</c:v>
                </c:pt>
                <c:pt idx="2958">
                  <c:v>2964</c:v>
                </c:pt>
                <c:pt idx="2959">
                  <c:v>2965</c:v>
                </c:pt>
                <c:pt idx="2960">
                  <c:v>2966</c:v>
                </c:pt>
                <c:pt idx="2961">
                  <c:v>2967</c:v>
                </c:pt>
                <c:pt idx="2962">
                  <c:v>2968</c:v>
                </c:pt>
                <c:pt idx="2963">
                  <c:v>2969</c:v>
                </c:pt>
                <c:pt idx="2964">
                  <c:v>2970</c:v>
                </c:pt>
                <c:pt idx="2965">
                  <c:v>2971</c:v>
                </c:pt>
                <c:pt idx="2966">
                  <c:v>2972</c:v>
                </c:pt>
                <c:pt idx="2967">
                  <c:v>2973</c:v>
                </c:pt>
                <c:pt idx="2968">
                  <c:v>2974</c:v>
                </c:pt>
                <c:pt idx="2969">
                  <c:v>2975</c:v>
                </c:pt>
                <c:pt idx="2970">
                  <c:v>2977</c:v>
                </c:pt>
                <c:pt idx="2971">
                  <c:v>2978</c:v>
                </c:pt>
                <c:pt idx="2972">
                  <c:v>2979</c:v>
                </c:pt>
                <c:pt idx="2973">
                  <c:v>2980</c:v>
                </c:pt>
                <c:pt idx="2974">
                  <c:v>2981</c:v>
                </c:pt>
                <c:pt idx="2975">
                  <c:v>2982</c:v>
                </c:pt>
                <c:pt idx="2976">
                  <c:v>2983</c:v>
                </c:pt>
                <c:pt idx="2977">
                  <c:v>2984</c:v>
                </c:pt>
                <c:pt idx="2978">
                  <c:v>2985</c:v>
                </c:pt>
                <c:pt idx="2979">
                  <c:v>2986</c:v>
                </c:pt>
                <c:pt idx="2980">
                  <c:v>2987</c:v>
                </c:pt>
                <c:pt idx="2981">
                  <c:v>2988</c:v>
                </c:pt>
                <c:pt idx="2982">
                  <c:v>2989</c:v>
                </c:pt>
                <c:pt idx="2983">
                  <c:v>2990</c:v>
                </c:pt>
                <c:pt idx="2984">
                  <c:v>2991</c:v>
                </c:pt>
                <c:pt idx="2985">
                  <c:v>2992</c:v>
                </c:pt>
                <c:pt idx="2986">
                  <c:v>2993</c:v>
                </c:pt>
                <c:pt idx="2987">
                  <c:v>2994</c:v>
                </c:pt>
                <c:pt idx="2988">
                  <c:v>2995</c:v>
                </c:pt>
                <c:pt idx="2989">
                  <c:v>2996</c:v>
                </c:pt>
                <c:pt idx="2990">
                  <c:v>2997</c:v>
                </c:pt>
                <c:pt idx="2991">
                  <c:v>2998</c:v>
                </c:pt>
                <c:pt idx="2992">
                  <c:v>2999</c:v>
                </c:pt>
                <c:pt idx="2993">
                  <c:v>3000</c:v>
                </c:pt>
                <c:pt idx="2994">
                  <c:v>3001</c:v>
                </c:pt>
                <c:pt idx="2995">
                  <c:v>3002</c:v>
                </c:pt>
                <c:pt idx="2996">
                  <c:v>3003</c:v>
                </c:pt>
                <c:pt idx="2997">
                  <c:v>3004</c:v>
                </c:pt>
                <c:pt idx="2998">
                  <c:v>3005</c:v>
                </c:pt>
                <c:pt idx="2999">
                  <c:v>3006</c:v>
                </c:pt>
                <c:pt idx="3000">
                  <c:v>3007</c:v>
                </c:pt>
                <c:pt idx="3001">
                  <c:v>3009</c:v>
                </c:pt>
                <c:pt idx="3002">
                  <c:v>3010</c:v>
                </c:pt>
                <c:pt idx="3003">
                  <c:v>3011</c:v>
                </c:pt>
                <c:pt idx="3004">
                  <c:v>3012</c:v>
                </c:pt>
                <c:pt idx="3005">
                  <c:v>3013</c:v>
                </c:pt>
                <c:pt idx="3006">
                  <c:v>3014</c:v>
                </c:pt>
                <c:pt idx="3007">
                  <c:v>3015</c:v>
                </c:pt>
                <c:pt idx="3008">
                  <c:v>3016</c:v>
                </c:pt>
                <c:pt idx="3009">
                  <c:v>3017</c:v>
                </c:pt>
                <c:pt idx="3010">
                  <c:v>3018</c:v>
                </c:pt>
                <c:pt idx="3011">
                  <c:v>3019</c:v>
                </c:pt>
                <c:pt idx="3012">
                  <c:v>3020</c:v>
                </c:pt>
                <c:pt idx="3013">
                  <c:v>3021</c:v>
                </c:pt>
                <c:pt idx="3014">
                  <c:v>3022</c:v>
                </c:pt>
                <c:pt idx="3015">
                  <c:v>3023</c:v>
                </c:pt>
                <c:pt idx="3016">
                  <c:v>3024</c:v>
                </c:pt>
                <c:pt idx="3017">
                  <c:v>3025</c:v>
                </c:pt>
                <c:pt idx="3018">
                  <c:v>3026</c:v>
                </c:pt>
                <c:pt idx="3019">
                  <c:v>3027</c:v>
                </c:pt>
                <c:pt idx="3020">
                  <c:v>3028</c:v>
                </c:pt>
                <c:pt idx="3021">
                  <c:v>3029</c:v>
                </c:pt>
                <c:pt idx="3022">
                  <c:v>3030</c:v>
                </c:pt>
                <c:pt idx="3023">
                  <c:v>3031</c:v>
                </c:pt>
                <c:pt idx="3024">
                  <c:v>3032</c:v>
                </c:pt>
                <c:pt idx="3025">
                  <c:v>3033</c:v>
                </c:pt>
                <c:pt idx="3026">
                  <c:v>3034</c:v>
                </c:pt>
                <c:pt idx="3027">
                  <c:v>3036</c:v>
                </c:pt>
                <c:pt idx="3028">
                  <c:v>3037</c:v>
                </c:pt>
                <c:pt idx="3029">
                  <c:v>3038</c:v>
                </c:pt>
                <c:pt idx="3030">
                  <c:v>3039</c:v>
                </c:pt>
                <c:pt idx="3031">
                  <c:v>3040</c:v>
                </c:pt>
                <c:pt idx="3032">
                  <c:v>3041</c:v>
                </c:pt>
                <c:pt idx="3033">
                  <c:v>3043</c:v>
                </c:pt>
                <c:pt idx="3034">
                  <c:v>3044</c:v>
                </c:pt>
                <c:pt idx="3035">
                  <c:v>3045</c:v>
                </c:pt>
                <c:pt idx="3036">
                  <c:v>3046</c:v>
                </c:pt>
                <c:pt idx="3037">
                  <c:v>3047</c:v>
                </c:pt>
                <c:pt idx="3038">
                  <c:v>3048</c:v>
                </c:pt>
                <c:pt idx="3039">
                  <c:v>3049</c:v>
                </c:pt>
                <c:pt idx="3040">
                  <c:v>3050</c:v>
                </c:pt>
                <c:pt idx="3041">
                  <c:v>3051</c:v>
                </c:pt>
                <c:pt idx="3042">
                  <c:v>3052</c:v>
                </c:pt>
                <c:pt idx="3043">
                  <c:v>3053</c:v>
                </c:pt>
                <c:pt idx="3044">
                  <c:v>3054</c:v>
                </c:pt>
                <c:pt idx="3045">
                  <c:v>3055</c:v>
                </c:pt>
                <c:pt idx="3046">
                  <c:v>3056</c:v>
                </c:pt>
                <c:pt idx="3047">
                  <c:v>3057</c:v>
                </c:pt>
                <c:pt idx="3048">
                  <c:v>3058</c:v>
                </c:pt>
                <c:pt idx="3049">
                  <c:v>3059</c:v>
                </c:pt>
                <c:pt idx="3050">
                  <c:v>3060</c:v>
                </c:pt>
                <c:pt idx="3051">
                  <c:v>3061</c:v>
                </c:pt>
                <c:pt idx="3052">
                  <c:v>3063</c:v>
                </c:pt>
                <c:pt idx="3053">
                  <c:v>3064</c:v>
                </c:pt>
                <c:pt idx="3054">
                  <c:v>3065</c:v>
                </c:pt>
                <c:pt idx="3055">
                  <c:v>3066</c:v>
                </c:pt>
                <c:pt idx="3056">
                  <c:v>3067</c:v>
                </c:pt>
                <c:pt idx="3057">
                  <c:v>3069</c:v>
                </c:pt>
                <c:pt idx="3058">
                  <c:v>3070</c:v>
                </c:pt>
                <c:pt idx="3059">
                  <c:v>3071</c:v>
                </c:pt>
                <c:pt idx="3060">
                  <c:v>3072</c:v>
                </c:pt>
                <c:pt idx="3061">
                  <c:v>3075</c:v>
                </c:pt>
                <c:pt idx="3062">
                  <c:v>3076</c:v>
                </c:pt>
                <c:pt idx="3063">
                  <c:v>3077</c:v>
                </c:pt>
                <c:pt idx="3064">
                  <c:v>3079</c:v>
                </c:pt>
                <c:pt idx="3065">
                  <c:v>3080</c:v>
                </c:pt>
                <c:pt idx="3066">
                  <c:v>3081</c:v>
                </c:pt>
                <c:pt idx="3067">
                  <c:v>3083</c:v>
                </c:pt>
                <c:pt idx="3068">
                  <c:v>3084</c:v>
                </c:pt>
                <c:pt idx="3069">
                  <c:v>3085</c:v>
                </c:pt>
                <c:pt idx="3070">
                  <c:v>3086</c:v>
                </c:pt>
                <c:pt idx="3071">
                  <c:v>3087</c:v>
                </c:pt>
                <c:pt idx="3072">
                  <c:v>3088</c:v>
                </c:pt>
                <c:pt idx="3073">
                  <c:v>3089</c:v>
                </c:pt>
                <c:pt idx="3074">
                  <c:v>3090</c:v>
                </c:pt>
                <c:pt idx="3075">
                  <c:v>3091</c:v>
                </c:pt>
                <c:pt idx="3076">
                  <c:v>3092</c:v>
                </c:pt>
                <c:pt idx="3077">
                  <c:v>3093</c:v>
                </c:pt>
                <c:pt idx="3078">
                  <c:v>3094</c:v>
                </c:pt>
                <c:pt idx="3079">
                  <c:v>3095</c:v>
                </c:pt>
                <c:pt idx="3080">
                  <c:v>3096</c:v>
                </c:pt>
                <c:pt idx="3081">
                  <c:v>3097</c:v>
                </c:pt>
                <c:pt idx="3082">
                  <c:v>3098</c:v>
                </c:pt>
                <c:pt idx="3083">
                  <c:v>3100</c:v>
                </c:pt>
                <c:pt idx="3084">
                  <c:v>3101</c:v>
                </c:pt>
                <c:pt idx="3085">
                  <c:v>3102</c:v>
                </c:pt>
                <c:pt idx="3086">
                  <c:v>3103</c:v>
                </c:pt>
                <c:pt idx="3087">
                  <c:v>3104</c:v>
                </c:pt>
                <c:pt idx="3088">
                  <c:v>3106</c:v>
                </c:pt>
                <c:pt idx="3089">
                  <c:v>3107</c:v>
                </c:pt>
                <c:pt idx="3090">
                  <c:v>3108</c:v>
                </c:pt>
                <c:pt idx="3091">
                  <c:v>3109</c:v>
                </c:pt>
                <c:pt idx="3092">
                  <c:v>3111</c:v>
                </c:pt>
                <c:pt idx="3093">
                  <c:v>3113</c:v>
                </c:pt>
                <c:pt idx="3094">
                  <c:v>3114</c:v>
                </c:pt>
                <c:pt idx="3095">
                  <c:v>3115</c:v>
                </c:pt>
                <c:pt idx="3096">
                  <c:v>3116</c:v>
                </c:pt>
                <c:pt idx="3097">
                  <c:v>3117</c:v>
                </c:pt>
                <c:pt idx="3098">
                  <c:v>3118</c:v>
                </c:pt>
                <c:pt idx="3099">
                  <c:v>3119</c:v>
                </c:pt>
                <c:pt idx="3100">
                  <c:v>3120</c:v>
                </c:pt>
                <c:pt idx="3101">
                  <c:v>3121</c:v>
                </c:pt>
                <c:pt idx="3102">
                  <c:v>3122</c:v>
                </c:pt>
                <c:pt idx="3103">
                  <c:v>3124</c:v>
                </c:pt>
                <c:pt idx="3104">
                  <c:v>3125</c:v>
                </c:pt>
                <c:pt idx="3105">
                  <c:v>3126</c:v>
                </c:pt>
                <c:pt idx="3106">
                  <c:v>3127</c:v>
                </c:pt>
                <c:pt idx="3107">
                  <c:v>3128</c:v>
                </c:pt>
                <c:pt idx="3108">
                  <c:v>3129</c:v>
                </c:pt>
                <c:pt idx="3109">
                  <c:v>3130</c:v>
                </c:pt>
                <c:pt idx="3110">
                  <c:v>3131</c:v>
                </c:pt>
                <c:pt idx="3111">
                  <c:v>3132</c:v>
                </c:pt>
                <c:pt idx="3112">
                  <c:v>3133</c:v>
                </c:pt>
                <c:pt idx="3113">
                  <c:v>3134</c:v>
                </c:pt>
                <c:pt idx="3114">
                  <c:v>3136</c:v>
                </c:pt>
                <c:pt idx="3115">
                  <c:v>3137</c:v>
                </c:pt>
                <c:pt idx="3116">
                  <c:v>3138</c:v>
                </c:pt>
                <c:pt idx="3117">
                  <c:v>3139</c:v>
                </c:pt>
                <c:pt idx="3118">
                  <c:v>3140</c:v>
                </c:pt>
                <c:pt idx="3119">
                  <c:v>3141</c:v>
                </c:pt>
                <c:pt idx="3120">
                  <c:v>3142</c:v>
                </c:pt>
                <c:pt idx="3121">
                  <c:v>3143</c:v>
                </c:pt>
                <c:pt idx="3122">
                  <c:v>3145</c:v>
                </c:pt>
                <c:pt idx="3123">
                  <c:v>3146</c:v>
                </c:pt>
                <c:pt idx="3124">
                  <c:v>3147</c:v>
                </c:pt>
                <c:pt idx="3125">
                  <c:v>3148</c:v>
                </c:pt>
                <c:pt idx="3126">
                  <c:v>3149</c:v>
                </c:pt>
                <c:pt idx="3127">
                  <c:v>3150</c:v>
                </c:pt>
                <c:pt idx="3128">
                  <c:v>3151</c:v>
                </c:pt>
                <c:pt idx="3129">
                  <c:v>3152</c:v>
                </c:pt>
                <c:pt idx="3130">
                  <c:v>3153</c:v>
                </c:pt>
                <c:pt idx="3131">
                  <c:v>3154</c:v>
                </c:pt>
                <c:pt idx="3132">
                  <c:v>3155</c:v>
                </c:pt>
                <c:pt idx="3133">
                  <c:v>3156</c:v>
                </c:pt>
                <c:pt idx="3134">
                  <c:v>3157</c:v>
                </c:pt>
                <c:pt idx="3135">
                  <c:v>3158</c:v>
                </c:pt>
                <c:pt idx="3136">
                  <c:v>3159</c:v>
                </c:pt>
                <c:pt idx="3137">
                  <c:v>3160</c:v>
                </c:pt>
                <c:pt idx="3138">
                  <c:v>3161</c:v>
                </c:pt>
                <c:pt idx="3139">
                  <c:v>3162</c:v>
                </c:pt>
                <c:pt idx="3140">
                  <c:v>3163</c:v>
                </c:pt>
                <c:pt idx="3141">
                  <c:v>3164</c:v>
                </c:pt>
                <c:pt idx="3142">
                  <c:v>3165</c:v>
                </c:pt>
                <c:pt idx="3143">
                  <c:v>3166</c:v>
                </c:pt>
                <c:pt idx="3144">
                  <c:v>3168</c:v>
                </c:pt>
                <c:pt idx="3145">
                  <c:v>3169</c:v>
                </c:pt>
                <c:pt idx="3146">
                  <c:v>3170</c:v>
                </c:pt>
                <c:pt idx="3147">
                  <c:v>3171</c:v>
                </c:pt>
                <c:pt idx="3148">
                  <c:v>3172</c:v>
                </c:pt>
                <c:pt idx="3149">
                  <c:v>3173</c:v>
                </c:pt>
                <c:pt idx="3150">
                  <c:v>3174</c:v>
                </c:pt>
                <c:pt idx="3151">
                  <c:v>3175</c:v>
                </c:pt>
                <c:pt idx="3152">
                  <c:v>3177</c:v>
                </c:pt>
                <c:pt idx="3153">
                  <c:v>3179</c:v>
                </c:pt>
                <c:pt idx="3154">
                  <c:v>3180</c:v>
                </c:pt>
                <c:pt idx="3155">
                  <c:v>3181</c:v>
                </c:pt>
                <c:pt idx="3156">
                  <c:v>3182</c:v>
                </c:pt>
                <c:pt idx="3157">
                  <c:v>3183</c:v>
                </c:pt>
                <c:pt idx="3158">
                  <c:v>3184</c:v>
                </c:pt>
                <c:pt idx="3159">
                  <c:v>3185</c:v>
                </c:pt>
                <c:pt idx="3160">
                  <c:v>3186</c:v>
                </c:pt>
                <c:pt idx="3161">
                  <c:v>3187</c:v>
                </c:pt>
                <c:pt idx="3162">
                  <c:v>3188</c:v>
                </c:pt>
                <c:pt idx="3163">
                  <c:v>3189</c:v>
                </c:pt>
                <c:pt idx="3164">
                  <c:v>3190</c:v>
                </c:pt>
                <c:pt idx="3165">
                  <c:v>3191</c:v>
                </c:pt>
                <c:pt idx="3166">
                  <c:v>3192</c:v>
                </c:pt>
                <c:pt idx="3167">
                  <c:v>3193</c:v>
                </c:pt>
                <c:pt idx="3168">
                  <c:v>3194</c:v>
                </c:pt>
                <c:pt idx="3169">
                  <c:v>3195</c:v>
                </c:pt>
                <c:pt idx="3170">
                  <c:v>3197</c:v>
                </c:pt>
                <c:pt idx="3171">
                  <c:v>3198</c:v>
                </c:pt>
                <c:pt idx="3172">
                  <c:v>3200</c:v>
                </c:pt>
                <c:pt idx="3173">
                  <c:v>3201</c:v>
                </c:pt>
                <c:pt idx="3174">
                  <c:v>3202</c:v>
                </c:pt>
                <c:pt idx="3175">
                  <c:v>3204</c:v>
                </c:pt>
                <c:pt idx="3176">
                  <c:v>3205</c:v>
                </c:pt>
                <c:pt idx="3177">
                  <c:v>3207</c:v>
                </c:pt>
                <c:pt idx="3178">
                  <c:v>3208</c:v>
                </c:pt>
                <c:pt idx="3179">
                  <c:v>3209</c:v>
                </c:pt>
                <c:pt idx="3180">
                  <c:v>3211</c:v>
                </c:pt>
                <c:pt idx="3181">
                  <c:v>3212</c:v>
                </c:pt>
                <c:pt idx="3182">
                  <c:v>3213</c:v>
                </c:pt>
                <c:pt idx="3183">
                  <c:v>3214</c:v>
                </c:pt>
                <c:pt idx="3184">
                  <c:v>3215</c:v>
                </c:pt>
                <c:pt idx="3185">
                  <c:v>3216</c:v>
                </c:pt>
                <c:pt idx="3186">
                  <c:v>3217</c:v>
                </c:pt>
                <c:pt idx="3187">
                  <c:v>3219</c:v>
                </c:pt>
                <c:pt idx="3188">
                  <c:v>3220</c:v>
                </c:pt>
                <c:pt idx="3189">
                  <c:v>3221</c:v>
                </c:pt>
                <c:pt idx="3190">
                  <c:v>3222</c:v>
                </c:pt>
                <c:pt idx="3191">
                  <c:v>3223</c:v>
                </c:pt>
                <c:pt idx="3192">
                  <c:v>3224</c:v>
                </c:pt>
                <c:pt idx="3193">
                  <c:v>3225</c:v>
                </c:pt>
                <c:pt idx="3194">
                  <c:v>3226</c:v>
                </c:pt>
                <c:pt idx="3195">
                  <c:v>3227</c:v>
                </c:pt>
                <c:pt idx="3196">
                  <c:v>3228</c:v>
                </c:pt>
                <c:pt idx="3197">
                  <c:v>3229</c:v>
                </c:pt>
                <c:pt idx="3198">
                  <c:v>3232</c:v>
                </c:pt>
                <c:pt idx="3199">
                  <c:v>3233</c:v>
                </c:pt>
                <c:pt idx="3200">
                  <c:v>3234</c:v>
                </c:pt>
                <c:pt idx="3201">
                  <c:v>3235</c:v>
                </c:pt>
                <c:pt idx="3202">
                  <c:v>3236</c:v>
                </c:pt>
                <c:pt idx="3203">
                  <c:v>3238</c:v>
                </c:pt>
                <c:pt idx="3204">
                  <c:v>3239</c:v>
                </c:pt>
                <c:pt idx="3205">
                  <c:v>3240</c:v>
                </c:pt>
                <c:pt idx="3206">
                  <c:v>3241</c:v>
                </c:pt>
                <c:pt idx="3207">
                  <c:v>3242</c:v>
                </c:pt>
                <c:pt idx="3208">
                  <c:v>3243</c:v>
                </c:pt>
                <c:pt idx="3209">
                  <c:v>3244</c:v>
                </c:pt>
                <c:pt idx="3210">
                  <c:v>3245</c:v>
                </c:pt>
                <c:pt idx="3211">
                  <c:v>3246</c:v>
                </c:pt>
                <c:pt idx="3212">
                  <c:v>3248</c:v>
                </c:pt>
                <c:pt idx="3213">
                  <c:v>3249</c:v>
                </c:pt>
                <c:pt idx="3214">
                  <c:v>3250</c:v>
                </c:pt>
                <c:pt idx="3215">
                  <c:v>3251</c:v>
                </c:pt>
                <c:pt idx="3216">
                  <c:v>3253</c:v>
                </c:pt>
                <c:pt idx="3217">
                  <c:v>3254</c:v>
                </c:pt>
                <c:pt idx="3218">
                  <c:v>3255</c:v>
                </c:pt>
                <c:pt idx="3219">
                  <c:v>3256</c:v>
                </c:pt>
                <c:pt idx="3220">
                  <c:v>3258</c:v>
                </c:pt>
                <c:pt idx="3221">
                  <c:v>3260</c:v>
                </c:pt>
                <c:pt idx="3222">
                  <c:v>3262</c:v>
                </c:pt>
                <c:pt idx="3223">
                  <c:v>3263</c:v>
                </c:pt>
                <c:pt idx="3224">
                  <c:v>3264</c:v>
                </c:pt>
                <c:pt idx="3225">
                  <c:v>3265</c:v>
                </c:pt>
                <c:pt idx="3226">
                  <c:v>3267</c:v>
                </c:pt>
                <c:pt idx="3227">
                  <c:v>3268</c:v>
                </c:pt>
                <c:pt idx="3228">
                  <c:v>3269</c:v>
                </c:pt>
                <c:pt idx="3229">
                  <c:v>3270</c:v>
                </c:pt>
                <c:pt idx="3230">
                  <c:v>3273</c:v>
                </c:pt>
                <c:pt idx="3231">
                  <c:v>3274</c:v>
                </c:pt>
                <c:pt idx="3232">
                  <c:v>3277</c:v>
                </c:pt>
                <c:pt idx="3233">
                  <c:v>3278</c:v>
                </c:pt>
                <c:pt idx="3234">
                  <c:v>3279</c:v>
                </c:pt>
                <c:pt idx="3235">
                  <c:v>3280</c:v>
                </c:pt>
                <c:pt idx="3236">
                  <c:v>3281</c:v>
                </c:pt>
                <c:pt idx="3237">
                  <c:v>3282</c:v>
                </c:pt>
                <c:pt idx="3238">
                  <c:v>3283</c:v>
                </c:pt>
                <c:pt idx="3239">
                  <c:v>3284</c:v>
                </c:pt>
                <c:pt idx="3240">
                  <c:v>3285</c:v>
                </c:pt>
                <c:pt idx="3241">
                  <c:v>3286</c:v>
                </c:pt>
                <c:pt idx="3242">
                  <c:v>3288</c:v>
                </c:pt>
                <c:pt idx="3243">
                  <c:v>3289</c:v>
                </c:pt>
                <c:pt idx="3244">
                  <c:v>3290</c:v>
                </c:pt>
                <c:pt idx="3245">
                  <c:v>3291</c:v>
                </c:pt>
                <c:pt idx="3246">
                  <c:v>3293</c:v>
                </c:pt>
                <c:pt idx="3247">
                  <c:v>3294</c:v>
                </c:pt>
                <c:pt idx="3248">
                  <c:v>3295</c:v>
                </c:pt>
                <c:pt idx="3249">
                  <c:v>3296</c:v>
                </c:pt>
                <c:pt idx="3250">
                  <c:v>3298</c:v>
                </c:pt>
                <c:pt idx="3251">
                  <c:v>3300</c:v>
                </c:pt>
                <c:pt idx="3252">
                  <c:v>3301</c:v>
                </c:pt>
                <c:pt idx="3253">
                  <c:v>3303</c:v>
                </c:pt>
                <c:pt idx="3254">
                  <c:v>3304</c:v>
                </c:pt>
                <c:pt idx="3255">
                  <c:v>3305</c:v>
                </c:pt>
                <c:pt idx="3256">
                  <c:v>3307</c:v>
                </c:pt>
                <c:pt idx="3257">
                  <c:v>3308</c:v>
                </c:pt>
                <c:pt idx="3258">
                  <c:v>3309</c:v>
                </c:pt>
                <c:pt idx="3259">
                  <c:v>3311</c:v>
                </c:pt>
                <c:pt idx="3260">
                  <c:v>3312</c:v>
                </c:pt>
                <c:pt idx="3261">
                  <c:v>3314</c:v>
                </c:pt>
                <c:pt idx="3262">
                  <c:v>3315</c:v>
                </c:pt>
                <c:pt idx="3263">
                  <c:v>3316</c:v>
                </c:pt>
                <c:pt idx="3264">
                  <c:v>3317</c:v>
                </c:pt>
                <c:pt idx="3265">
                  <c:v>3318</c:v>
                </c:pt>
                <c:pt idx="3266">
                  <c:v>3319</c:v>
                </c:pt>
                <c:pt idx="3267">
                  <c:v>3320</c:v>
                </c:pt>
                <c:pt idx="3268">
                  <c:v>3321</c:v>
                </c:pt>
                <c:pt idx="3269">
                  <c:v>3322</c:v>
                </c:pt>
                <c:pt idx="3270">
                  <c:v>3323</c:v>
                </c:pt>
                <c:pt idx="3271">
                  <c:v>3324</c:v>
                </c:pt>
                <c:pt idx="3272">
                  <c:v>3325</c:v>
                </c:pt>
                <c:pt idx="3273">
                  <c:v>3328</c:v>
                </c:pt>
                <c:pt idx="3274">
                  <c:v>3329</c:v>
                </c:pt>
                <c:pt idx="3275">
                  <c:v>3330</c:v>
                </c:pt>
                <c:pt idx="3276">
                  <c:v>3331</c:v>
                </c:pt>
                <c:pt idx="3277">
                  <c:v>3332</c:v>
                </c:pt>
                <c:pt idx="3278">
                  <c:v>3333</c:v>
                </c:pt>
                <c:pt idx="3279">
                  <c:v>3334</c:v>
                </c:pt>
                <c:pt idx="3280">
                  <c:v>3335</c:v>
                </c:pt>
                <c:pt idx="3281">
                  <c:v>3336</c:v>
                </c:pt>
                <c:pt idx="3282">
                  <c:v>3337</c:v>
                </c:pt>
                <c:pt idx="3283">
                  <c:v>3339</c:v>
                </c:pt>
                <c:pt idx="3284">
                  <c:v>3340</c:v>
                </c:pt>
                <c:pt idx="3285">
                  <c:v>3341</c:v>
                </c:pt>
                <c:pt idx="3286">
                  <c:v>3342</c:v>
                </c:pt>
                <c:pt idx="3287">
                  <c:v>3343</c:v>
                </c:pt>
                <c:pt idx="3288">
                  <c:v>3344</c:v>
                </c:pt>
                <c:pt idx="3289">
                  <c:v>3345</c:v>
                </c:pt>
                <c:pt idx="3290">
                  <c:v>3347</c:v>
                </c:pt>
                <c:pt idx="3291">
                  <c:v>3348</c:v>
                </c:pt>
                <c:pt idx="3292">
                  <c:v>3349</c:v>
                </c:pt>
                <c:pt idx="3293">
                  <c:v>3350</c:v>
                </c:pt>
                <c:pt idx="3294">
                  <c:v>3351</c:v>
                </c:pt>
                <c:pt idx="3295">
                  <c:v>3352</c:v>
                </c:pt>
                <c:pt idx="3296">
                  <c:v>3353</c:v>
                </c:pt>
                <c:pt idx="3297">
                  <c:v>3354</c:v>
                </c:pt>
                <c:pt idx="3298">
                  <c:v>3355</c:v>
                </c:pt>
                <c:pt idx="3299">
                  <c:v>3357</c:v>
                </c:pt>
                <c:pt idx="3300">
                  <c:v>3358</c:v>
                </c:pt>
                <c:pt idx="3301">
                  <c:v>3360</c:v>
                </c:pt>
                <c:pt idx="3302">
                  <c:v>3361</c:v>
                </c:pt>
                <c:pt idx="3303">
                  <c:v>3362</c:v>
                </c:pt>
                <c:pt idx="3304">
                  <c:v>3364</c:v>
                </c:pt>
                <c:pt idx="3305">
                  <c:v>3367</c:v>
                </c:pt>
                <c:pt idx="3306">
                  <c:v>3368</c:v>
                </c:pt>
                <c:pt idx="3307">
                  <c:v>3370</c:v>
                </c:pt>
                <c:pt idx="3308">
                  <c:v>3372</c:v>
                </c:pt>
                <c:pt idx="3309">
                  <c:v>3373</c:v>
                </c:pt>
                <c:pt idx="3310">
                  <c:v>3374</c:v>
                </c:pt>
                <c:pt idx="3311">
                  <c:v>3377</c:v>
                </c:pt>
                <c:pt idx="3312">
                  <c:v>3378</c:v>
                </c:pt>
                <c:pt idx="3313">
                  <c:v>3379</c:v>
                </c:pt>
                <c:pt idx="3314">
                  <c:v>3381</c:v>
                </c:pt>
                <c:pt idx="3315">
                  <c:v>3382</c:v>
                </c:pt>
                <c:pt idx="3316">
                  <c:v>3383</c:v>
                </c:pt>
                <c:pt idx="3317">
                  <c:v>3385</c:v>
                </c:pt>
                <c:pt idx="3318">
                  <c:v>3386</c:v>
                </c:pt>
                <c:pt idx="3319">
                  <c:v>3387</c:v>
                </c:pt>
                <c:pt idx="3320">
                  <c:v>3388</c:v>
                </c:pt>
                <c:pt idx="3321">
                  <c:v>3389</c:v>
                </c:pt>
                <c:pt idx="3322">
                  <c:v>3390</c:v>
                </c:pt>
                <c:pt idx="3323">
                  <c:v>3393</c:v>
                </c:pt>
                <c:pt idx="3324">
                  <c:v>3394</c:v>
                </c:pt>
                <c:pt idx="3325">
                  <c:v>3395</c:v>
                </c:pt>
                <c:pt idx="3326">
                  <c:v>3399</c:v>
                </c:pt>
                <c:pt idx="3327">
                  <c:v>3402</c:v>
                </c:pt>
                <c:pt idx="3328">
                  <c:v>3403</c:v>
                </c:pt>
                <c:pt idx="3329">
                  <c:v>3405</c:v>
                </c:pt>
                <c:pt idx="3330">
                  <c:v>3406</c:v>
                </c:pt>
                <c:pt idx="3331">
                  <c:v>3407</c:v>
                </c:pt>
                <c:pt idx="3332">
                  <c:v>3408</c:v>
                </c:pt>
                <c:pt idx="3333">
                  <c:v>3411</c:v>
                </c:pt>
                <c:pt idx="3334">
                  <c:v>3413</c:v>
                </c:pt>
                <c:pt idx="3335">
                  <c:v>3414</c:v>
                </c:pt>
                <c:pt idx="3336">
                  <c:v>3417</c:v>
                </c:pt>
                <c:pt idx="3337">
                  <c:v>3418</c:v>
                </c:pt>
                <c:pt idx="3338">
                  <c:v>3421</c:v>
                </c:pt>
                <c:pt idx="3339">
                  <c:v>3424</c:v>
                </c:pt>
                <c:pt idx="3340">
                  <c:v>3425</c:v>
                </c:pt>
                <c:pt idx="3341">
                  <c:v>3426</c:v>
                </c:pt>
                <c:pt idx="3342">
                  <c:v>3430</c:v>
                </c:pt>
                <c:pt idx="3343">
                  <c:v>3432</c:v>
                </c:pt>
                <c:pt idx="3344">
                  <c:v>3433</c:v>
                </c:pt>
                <c:pt idx="3345">
                  <c:v>3434</c:v>
                </c:pt>
                <c:pt idx="3346">
                  <c:v>3435</c:v>
                </c:pt>
                <c:pt idx="3347">
                  <c:v>3437</c:v>
                </c:pt>
                <c:pt idx="3348">
                  <c:v>3438</c:v>
                </c:pt>
                <c:pt idx="3349">
                  <c:v>3440</c:v>
                </c:pt>
                <c:pt idx="3350">
                  <c:v>3441</c:v>
                </c:pt>
                <c:pt idx="3351">
                  <c:v>3442</c:v>
                </c:pt>
                <c:pt idx="3352">
                  <c:v>3443</c:v>
                </c:pt>
                <c:pt idx="3353">
                  <c:v>3444</c:v>
                </c:pt>
                <c:pt idx="3354">
                  <c:v>3445</c:v>
                </c:pt>
                <c:pt idx="3355">
                  <c:v>3446</c:v>
                </c:pt>
                <c:pt idx="3356">
                  <c:v>3447</c:v>
                </c:pt>
                <c:pt idx="3357">
                  <c:v>3451</c:v>
                </c:pt>
                <c:pt idx="3358">
                  <c:v>3453</c:v>
                </c:pt>
                <c:pt idx="3359">
                  <c:v>3457</c:v>
                </c:pt>
                <c:pt idx="3360">
                  <c:v>3458</c:v>
                </c:pt>
                <c:pt idx="3361">
                  <c:v>3459</c:v>
                </c:pt>
                <c:pt idx="3362">
                  <c:v>3461</c:v>
                </c:pt>
                <c:pt idx="3363">
                  <c:v>3462</c:v>
                </c:pt>
                <c:pt idx="3364">
                  <c:v>3465</c:v>
                </c:pt>
                <c:pt idx="3365">
                  <c:v>3466</c:v>
                </c:pt>
                <c:pt idx="3366">
                  <c:v>3467</c:v>
                </c:pt>
                <c:pt idx="3367">
                  <c:v>3468</c:v>
                </c:pt>
                <c:pt idx="3368">
                  <c:v>3469</c:v>
                </c:pt>
                <c:pt idx="3369">
                  <c:v>3471</c:v>
                </c:pt>
                <c:pt idx="3370">
                  <c:v>3474</c:v>
                </c:pt>
                <c:pt idx="3371">
                  <c:v>3475</c:v>
                </c:pt>
                <c:pt idx="3372">
                  <c:v>3478</c:v>
                </c:pt>
                <c:pt idx="3373">
                  <c:v>3482</c:v>
                </c:pt>
                <c:pt idx="3374">
                  <c:v>3486</c:v>
                </c:pt>
                <c:pt idx="3375">
                  <c:v>3488</c:v>
                </c:pt>
                <c:pt idx="3376">
                  <c:v>3490</c:v>
                </c:pt>
                <c:pt idx="3377">
                  <c:v>3494</c:v>
                </c:pt>
                <c:pt idx="3378">
                  <c:v>3495</c:v>
                </c:pt>
                <c:pt idx="3379">
                  <c:v>3497</c:v>
                </c:pt>
                <c:pt idx="3380">
                  <c:v>3498</c:v>
                </c:pt>
                <c:pt idx="3381">
                  <c:v>3499</c:v>
                </c:pt>
                <c:pt idx="3382">
                  <c:v>3500</c:v>
                </c:pt>
                <c:pt idx="3383">
                  <c:v>3502</c:v>
                </c:pt>
                <c:pt idx="3384">
                  <c:v>3503</c:v>
                </c:pt>
                <c:pt idx="3385">
                  <c:v>3506</c:v>
                </c:pt>
                <c:pt idx="3386">
                  <c:v>3508</c:v>
                </c:pt>
                <c:pt idx="3387">
                  <c:v>3509</c:v>
                </c:pt>
                <c:pt idx="3388">
                  <c:v>3510</c:v>
                </c:pt>
                <c:pt idx="3389">
                  <c:v>3511</c:v>
                </c:pt>
                <c:pt idx="3390">
                  <c:v>3513</c:v>
                </c:pt>
                <c:pt idx="3391">
                  <c:v>3514</c:v>
                </c:pt>
                <c:pt idx="3392">
                  <c:v>3515</c:v>
                </c:pt>
                <c:pt idx="3393">
                  <c:v>3517</c:v>
                </c:pt>
                <c:pt idx="3394">
                  <c:v>3518</c:v>
                </c:pt>
                <c:pt idx="3395">
                  <c:v>3519</c:v>
                </c:pt>
                <c:pt idx="3396">
                  <c:v>3521</c:v>
                </c:pt>
                <c:pt idx="3397">
                  <c:v>3522</c:v>
                </c:pt>
                <c:pt idx="3398">
                  <c:v>3524</c:v>
                </c:pt>
                <c:pt idx="3399">
                  <c:v>3528</c:v>
                </c:pt>
                <c:pt idx="3400">
                  <c:v>3529</c:v>
                </c:pt>
                <c:pt idx="3401">
                  <c:v>3531</c:v>
                </c:pt>
                <c:pt idx="3402">
                  <c:v>3532</c:v>
                </c:pt>
                <c:pt idx="3403">
                  <c:v>3533</c:v>
                </c:pt>
                <c:pt idx="3404">
                  <c:v>3535</c:v>
                </c:pt>
                <c:pt idx="3405">
                  <c:v>3537</c:v>
                </c:pt>
                <c:pt idx="3406">
                  <c:v>3541</c:v>
                </c:pt>
                <c:pt idx="3407">
                  <c:v>3544</c:v>
                </c:pt>
                <c:pt idx="3408">
                  <c:v>3546</c:v>
                </c:pt>
                <c:pt idx="3409">
                  <c:v>3547</c:v>
                </c:pt>
                <c:pt idx="3410">
                  <c:v>3549</c:v>
                </c:pt>
                <c:pt idx="3411">
                  <c:v>3550</c:v>
                </c:pt>
                <c:pt idx="3412">
                  <c:v>3551</c:v>
                </c:pt>
                <c:pt idx="3413">
                  <c:v>3552</c:v>
                </c:pt>
                <c:pt idx="3414">
                  <c:v>3553</c:v>
                </c:pt>
                <c:pt idx="3415">
                  <c:v>3554</c:v>
                </c:pt>
                <c:pt idx="3416">
                  <c:v>3557</c:v>
                </c:pt>
                <c:pt idx="3417">
                  <c:v>3558</c:v>
                </c:pt>
                <c:pt idx="3418">
                  <c:v>3560</c:v>
                </c:pt>
                <c:pt idx="3419">
                  <c:v>3561</c:v>
                </c:pt>
                <c:pt idx="3420">
                  <c:v>3562</c:v>
                </c:pt>
                <c:pt idx="3421">
                  <c:v>3563</c:v>
                </c:pt>
                <c:pt idx="3422">
                  <c:v>3564</c:v>
                </c:pt>
                <c:pt idx="3423">
                  <c:v>3567</c:v>
                </c:pt>
                <c:pt idx="3424">
                  <c:v>3568</c:v>
                </c:pt>
                <c:pt idx="3425">
                  <c:v>3569</c:v>
                </c:pt>
                <c:pt idx="3426">
                  <c:v>3570</c:v>
                </c:pt>
                <c:pt idx="3427">
                  <c:v>3572</c:v>
                </c:pt>
                <c:pt idx="3428">
                  <c:v>3573</c:v>
                </c:pt>
                <c:pt idx="3429">
                  <c:v>3580</c:v>
                </c:pt>
                <c:pt idx="3430">
                  <c:v>3581</c:v>
                </c:pt>
                <c:pt idx="3431">
                  <c:v>3584</c:v>
                </c:pt>
                <c:pt idx="3432">
                  <c:v>3585</c:v>
                </c:pt>
                <c:pt idx="3433">
                  <c:v>3587</c:v>
                </c:pt>
                <c:pt idx="3434">
                  <c:v>3588</c:v>
                </c:pt>
                <c:pt idx="3435">
                  <c:v>3589</c:v>
                </c:pt>
                <c:pt idx="3436">
                  <c:v>3594</c:v>
                </c:pt>
                <c:pt idx="3437">
                  <c:v>3595</c:v>
                </c:pt>
                <c:pt idx="3438">
                  <c:v>3596</c:v>
                </c:pt>
                <c:pt idx="3439">
                  <c:v>3598</c:v>
                </c:pt>
                <c:pt idx="3440">
                  <c:v>3599</c:v>
                </c:pt>
                <c:pt idx="3441">
                  <c:v>3601</c:v>
                </c:pt>
                <c:pt idx="3442">
                  <c:v>3604</c:v>
                </c:pt>
                <c:pt idx="3443">
                  <c:v>3608</c:v>
                </c:pt>
                <c:pt idx="3444">
                  <c:v>3611</c:v>
                </c:pt>
                <c:pt idx="3445">
                  <c:v>3612</c:v>
                </c:pt>
                <c:pt idx="3446">
                  <c:v>3615</c:v>
                </c:pt>
                <c:pt idx="3447">
                  <c:v>3616</c:v>
                </c:pt>
                <c:pt idx="3448">
                  <c:v>3617</c:v>
                </c:pt>
                <c:pt idx="3449">
                  <c:v>3618</c:v>
                </c:pt>
                <c:pt idx="3450">
                  <c:v>3619</c:v>
                </c:pt>
                <c:pt idx="3451">
                  <c:v>3620</c:v>
                </c:pt>
                <c:pt idx="3452">
                  <c:v>3623</c:v>
                </c:pt>
                <c:pt idx="3453">
                  <c:v>3625</c:v>
                </c:pt>
                <c:pt idx="3454">
                  <c:v>3626</c:v>
                </c:pt>
                <c:pt idx="3455">
                  <c:v>3629</c:v>
                </c:pt>
                <c:pt idx="3456">
                  <c:v>3630</c:v>
                </c:pt>
                <c:pt idx="3457">
                  <c:v>3632</c:v>
                </c:pt>
                <c:pt idx="3458">
                  <c:v>3633</c:v>
                </c:pt>
                <c:pt idx="3459">
                  <c:v>3634</c:v>
                </c:pt>
                <c:pt idx="3460">
                  <c:v>3636</c:v>
                </c:pt>
                <c:pt idx="3461">
                  <c:v>3639</c:v>
                </c:pt>
                <c:pt idx="3462">
                  <c:v>3640</c:v>
                </c:pt>
                <c:pt idx="3463">
                  <c:v>3643</c:v>
                </c:pt>
                <c:pt idx="3464">
                  <c:v>3645</c:v>
                </c:pt>
                <c:pt idx="3465">
                  <c:v>3646</c:v>
                </c:pt>
                <c:pt idx="3466">
                  <c:v>3649</c:v>
                </c:pt>
                <c:pt idx="3467">
                  <c:v>3650</c:v>
                </c:pt>
                <c:pt idx="3468">
                  <c:v>3651</c:v>
                </c:pt>
                <c:pt idx="3469">
                  <c:v>3652</c:v>
                </c:pt>
                <c:pt idx="3470">
                  <c:v>3653</c:v>
                </c:pt>
                <c:pt idx="3471">
                  <c:v>3657</c:v>
                </c:pt>
                <c:pt idx="3472">
                  <c:v>3658</c:v>
                </c:pt>
                <c:pt idx="3473">
                  <c:v>3661</c:v>
                </c:pt>
                <c:pt idx="3474">
                  <c:v>3667</c:v>
                </c:pt>
                <c:pt idx="3475">
                  <c:v>3669</c:v>
                </c:pt>
                <c:pt idx="3476">
                  <c:v>3674</c:v>
                </c:pt>
                <c:pt idx="3477">
                  <c:v>3675</c:v>
                </c:pt>
                <c:pt idx="3478">
                  <c:v>3676</c:v>
                </c:pt>
                <c:pt idx="3479">
                  <c:v>3679</c:v>
                </c:pt>
                <c:pt idx="3480">
                  <c:v>3680</c:v>
                </c:pt>
                <c:pt idx="3481">
                  <c:v>3685</c:v>
                </c:pt>
                <c:pt idx="3482">
                  <c:v>3686</c:v>
                </c:pt>
                <c:pt idx="3483">
                  <c:v>3689</c:v>
                </c:pt>
                <c:pt idx="3484">
                  <c:v>3690</c:v>
                </c:pt>
                <c:pt idx="3485">
                  <c:v>3692</c:v>
                </c:pt>
                <c:pt idx="3486">
                  <c:v>3693</c:v>
                </c:pt>
                <c:pt idx="3487">
                  <c:v>3694</c:v>
                </c:pt>
                <c:pt idx="3488">
                  <c:v>3697</c:v>
                </c:pt>
                <c:pt idx="3489">
                  <c:v>3698</c:v>
                </c:pt>
                <c:pt idx="3490">
                  <c:v>3702</c:v>
                </c:pt>
                <c:pt idx="3491">
                  <c:v>3703</c:v>
                </c:pt>
                <c:pt idx="3492">
                  <c:v>3707</c:v>
                </c:pt>
                <c:pt idx="3493">
                  <c:v>3709</c:v>
                </c:pt>
                <c:pt idx="3494">
                  <c:v>3711</c:v>
                </c:pt>
                <c:pt idx="3495">
                  <c:v>3713</c:v>
                </c:pt>
                <c:pt idx="3496">
                  <c:v>3717</c:v>
                </c:pt>
                <c:pt idx="3497">
                  <c:v>3719</c:v>
                </c:pt>
                <c:pt idx="3498">
                  <c:v>3723</c:v>
                </c:pt>
                <c:pt idx="3499">
                  <c:v>3724</c:v>
                </c:pt>
                <c:pt idx="3500">
                  <c:v>3725</c:v>
                </c:pt>
                <c:pt idx="3501">
                  <c:v>3726</c:v>
                </c:pt>
                <c:pt idx="3502">
                  <c:v>3727</c:v>
                </c:pt>
                <c:pt idx="3503">
                  <c:v>3739</c:v>
                </c:pt>
                <c:pt idx="3504">
                  <c:v>3743</c:v>
                </c:pt>
                <c:pt idx="3505">
                  <c:v>3745</c:v>
                </c:pt>
                <c:pt idx="3506">
                  <c:v>3755</c:v>
                </c:pt>
                <c:pt idx="3507">
                  <c:v>3756</c:v>
                </c:pt>
                <c:pt idx="3508">
                  <c:v>3760</c:v>
                </c:pt>
                <c:pt idx="3509">
                  <c:v>3764</c:v>
                </c:pt>
                <c:pt idx="3510">
                  <c:v>3765</c:v>
                </c:pt>
                <c:pt idx="3511">
                  <c:v>3766</c:v>
                </c:pt>
                <c:pt idx="3512">
                  <c:v>3770</c:v>
                </c:pt>
                <c:pt idx="3513">
                  <c:v>3775</c:v>
                </c:pt>
                <c:pt idx="3514">
                  <c:v>3776</c:v>
                </c:pt>
                <c:pt idx="3515">
                  <c:v>3777</c:v>
                </c:pt>
                <c:pt idx="3516">
                  <c:v>3779</c:v>
                </c:pt>
                <c:pt idx="3517">
                  <c:v>3780</c:v>
                </c:pt>
                <c:pt idx="3518">
                  <c:v>3781</c:v>
                </c:pt>
                <c:pt idx="3519">
                  <c:v>3784</c:v>
                </c:pt>
                <c:pt idx="3520">
                  <c:v>3788</c:v>
                </c:pt>
                <c:pt idx="3521">
                  <c:v>3797</c:v>
                </c:pt>
                <c:pt idx="3522">
                  <c:v>3803</c:v>
                </c:pt>
                <c:pt idx="3523">
                  <c:v>3806</c:v>
                </c:pt>
                <c:pt idx="3524">
                  <c:v>3807</c:v>
                </c:pt>
                <c:pt idx="3525">
                  <c:v>3809</c:v>
                </c:pt>
                <c:pt idx="3526">
                  <c:v>3810</c:v>
                </c:pt>
                <c:pt idx="3527">
                  <c:v>3813</c:v>
                </c:pt>
                <c:pt idx="3528">
                  <c:v>3816</c:v>
                </c:pt>
                <c:pt idx="3529">
                  <c:v>3818</c:v>
                </c:pt>
                <c:pt idx="3530">
                  <c:v>3822</c:v>
                </c:pt>
                <c:pt idx="3531">
                  <c:v>3823</c:v>
                </c:pt>
                <c:pt idx="3532">
                  <c:v>3834</c:v>
                </c:pt>
                <c:pt idx="3533">
                  <c:v>3838</c:v>
                </c:pt>
                <c:pt idx="3534">
                  <c:v>3840</c:v>
                </c:pt>
                <c:pt idx="3535">
                  <c:v>3845</c:v>
                </c:pt>
                <c:pt idx="3536">
                  <c:v>3846</c:v>
                </c:pt>
                <c:pt idx="3537">
                  <c:v>3847</c:v>
                </c:pt>
                <c:pt idx="3538">
                  <c:v>3849</c:v>
                </c:pt>
                <c:pt idx="3539">
                  <c:v>3852</c:v>
                </c:pt>
                <c:pt idx="3540">
                  <c:v>3854</c:v>
                </c:pt>
                <c:pt idx="3541">
                  <c:v>3856</c:v>
                </c:pt>
                <c:pt idx="3542">
                  <c:v>3857</c:v>
                </c:pt>
                <c:pt idx="3543">
                  <c:v>3858</c:v>
                </c:pt>
                <c:pt idx="3544">
                  <c:v>3862</c:v>
                </c:pt>
                <c:pt idx="3545">
                  <c:v>3864</c:v>
                </c:pt>
                <c:pt idx="3546">
                  <c:v>3869</c:v>
                </c:pt>
                <c:pt idx="3547">
                  <c:v>3870</c:v>
                </c:pt>
                <c:pt idx="3548">
                  <c:v>3874</c:v>
                </c:pt>
                <c:pt idx="3549">
                  <c:v>3875</c:v>
                </c:pt>
                <c:pt idx="3550">
                  <c:v>3876</c:v>
                </c:pt>
                <c:pt idx="3551">
                  <c:v>3881</c:v>
                </c:pt>
                <c:pt idx="3552">
                  <c:v>3882</c:v>
                </c:pt>
                <c:pt idx="3553">
                  <c:v>3890</c:v>
                </c:pt>
                <c:pt idx="3554">
                  <c:v>3894</c:v>
                </c:pt>
                <c:pt idx="3555">
                  <c:v>3895</c:v>
                </c:pt>
                <c:pt idx="3556">
                  <c:v>3899</c:v>
                </c:pt>
                <c:pt idx="3557">
                  <c:v>3901</c:v>
                </c:pt>
                <c:pt idx="3558">
                  <c:v>3902</c:v>
                </c:pt>
                <c:pt idx="3559">
                  <c:v>3903</c:v>
                </c:pt>
                <c:pt idx="3560">
                  <c:v>3904</c:v>
                </c:pt>
                <c:pt idx="3561">
                  <c:v>3908</c:v>
                </c:pt>
                <c:pt idx="3562">
                  <c:v>3914</c:v>
                </c:pt>
                <c:pt idx="3563">
                  <c:v>3915</c:v>
                </c:pt>
                <c:pt idx="3564">
                  <c:v>3919</c:v>
                </c:pt>
                <c:pt idx="3565">
                  <c:v>3921</c:v>
                </c:pt>
                <c:pt idx="3566">
                  <c:v>3922</c:v>
                </c:pt>
                <c:pt idx="3567">
                  <c:v>3934</c:v>
                </c:pt>
                <c:pt idx="3568">
                  <c:v>3935</c:v>
                </c:pt>
                <c:pt idx="3569">
                  <c:v>3937</c:v>
                </c:pt>
                <c:pt idx="3570">
                  <c:v>3939</c:v>
                </c:pt>
                <c:pt idx="3571">
                  <c:v>3940</c:v>
                </c:pt>
                <c:pt idx="3572">
                  <c:v>3946</c:v>
                </c:pt>
                <c:pt idx="3573">
                  <c:v>3948</c:v>
                </c:pt>
                <c:pt idx="3574">
                  <c:v>3949</c:v>
                </c:pt>
                <c:pt idx="3575">
                  <c:v>3950</c:v>
                </c:pt>
                <c:pt idx="3576">
                  <c:v>3953</c:v>
                </c:pt>
                <c:pt idx="3577">
                  <c:v>3955</c:v>
                </c:pt>
                <c:pt idx="3578">
                  <c:v>3956</c:v>
                </c:pt>
                <c:pt idx="3579">
                  <c:v>3959</c:v>
                </c:pt>
                <c:pt idx="3580">
                  <c:v>3967</c:v>
                </c:pt>
                <c:pt idx="3581">
                  <c:v>3969</c:v>
                </c:pt>
                <c:pt idx="3582">
                  <c:v>3970</c:v>
                </c:pt>
                <c:pt idx="3583">
                  <c:v>3973</c:v>
                </c:pt>
                <c:pt idx="3584">
                  <c:v>3974</c:v>
                </c:pt>
                <c:pt idx="3585">
                  <c:v>3975</c:v>
                </c:pt>
                <c:pt idx="3586">
                  <c:v>3979</c:v>
                </c:pt>
                <c:pt idx="3587">
                  <c:v>3988</c:v>
                </c:pt>
                <c:pt idx="3588">
                  <c:v>3995</c:v>
                </c:pt>
                <c:pt idx="3589">
                  <c:v>3997</c:v>
                </c:pt>
                <c:pt idx="3590">
                  <c:v>4001</c:v>
                </c:pt>
                <c:pt idx="3591">
                  <c:v>4007</c:v>
                </c:pt>
                <c:pt idx="3592">
                  <c:v>4017</c:v>
                </c:pt>
                <c:pt idx="3593">
                  <c:v>4022</c:v>
                </c:pt>
                <c:pt idx="3594">
                  <c:v>4023</c:v>
                </c:pt>
                <c:pt idx="3595">
                  <c:v>4024</c:v>
                </c:pt>
                <c:pt idx="3596">
                  <c:v>4026</c:v>
                </c:pt>
                <c:pt idx="3597">
                  <c:v>4028</c:v>
                </c:pt>
                <c:pt idx="3598">
                  <c:v>4032</c:v>
                </c:pt>
                <c:pt idx="3599">
                  <c:v>4040</c:v>
                </c:pt>
                <c:pt idx="3600">
                  <c:v>4042</c:v>
                </c:pt>
                <c:pt idx="3601">
                  <c:v>4048</c:v>
                </c:pt>
                <c:pt idx="3602">
                  <c:v>4052</c:v>
                </c:pt>
                <c:pt idx="3603">
                  <c:v>4054</c:v>
                </c:pt>
                <c:pt idx="3604">
                  <c:v>4057</c:v>
                </c:pt>
                <c:pt idx="3605">
                  <c:v>4059</c:v>
                </c:pt>
                <c:pt idx="3606">
                  <c:v>4073</c:v>
                </c:pt>
                <c:pt idx="3607">
                  <c:v>4081</c:v>
                </c:pt>
                <c:pt idx="3608">
                  <c:v>4083</c:v>
                </c:pt>
                <c:pt idx="3609">
                  <c:v>4086</c:v>
                </c:pt>
                <c:pt idx="3610">
                  <c:v>4091</c:v>
                </c:pt>
                <c:pt idx="3611">
                  <c:v>4092</c:v>
                </c:pt>
                <c:pt idx="3612">
                  <c:v>4106</c:v>
                </c:pt>
                <c:pt idx="3613">
                  <c:v>4109</c:v>
                </c:pt>
                <c:pt idx="3614">
                  <c:v>4110</c:v>
                </c:pt>
                <c:pt idx="3615">
                  <c:v>4122</c:v>
                </c:pt>
                <c:pt idx="3616">
                  <c:v>4123</c:v>
                </c:pt>
                <c:pt idx="3617">
                  <c:v>4128</c:v>
                </c:pt>
                <c:pt idx="3618">
                  <c:v>4137</c:v>
                </c:pt>
                <c:pt idx="3619">
                  <c:v>4143</c:v>
                </c:pt>
                <c:pt idx="3620">
                  <c:v>4150</c:v>
                </c:pt>
                <c:pt idx="3621">
                  <c:v>4160</c:v>
                </c:pt>
                <c:pt idx="3622">
                  <c:v>4168</c:v>
                </c:pt>
                <c:pt idx="3623">
                  <c:v>4174</c:v>
                </c:pt>
                <c:pt idx="3624">
                  <c:v>4175</c:v>
                </c:pt>
                <c:pt idx="3625">
                  <c:v>4179</c:v>
                </c:pt>
                <c:pt idx="3626">
                  <c:v>4180</c:v>
                </c:pt>
                <c:pt idx="3627">
                  <c:v>4192</c:v>
                </c:pt>
                <c:pt idx="3628">
                  <c:v>4195</c:v>
                </c:pt>
                <c:pt idx="3629">
                  <c:v>4199</c:v>
                </c:pt>
                <c:pt idx="3630">
                  <c:v>4219</c:v>
                </c:pt>
                <c:pt idx="3631">
                  <c:v>4220</c:v>
                </c:pt>
                <c:pt idx="3632">
                  <c:v>4229</c:v>
                </c:pt>
                <c:pt idx="3633">
                  <c:v>4245</c:v>
                </c:pt>
                <c:pt idx="3634">
                  <c:v>4263</c:v>
                </c:pt>
                <c:pt idx="3635">
                  <c:v>4276</c:v>
                </c:pt>
                <c:pt idx="3636">
                  <c:v>4279</c:v>
                </c:pt>
                <c:pt idx="3637">
                  <c:v>4294</c:v>
                </c:pt>
                <c:pt idx="3638">
                  <c:v>4296</c:v>
                </c:pt>
                <c:pt idx="3639">
                  <c:v>4308</c:v>
                </c:pt>
                <c:pt idx="3640">
                  <c:v>4327</c:v>
                </c:pt>
                <c:pt idx="3641">
                  <c:v>4332</c:v>
                </c:pt>
                <c:pt idx="3642">
                  <c:v>4334</c:v>
                </c:pt>
                <c:pt idx="3643">
                  <c:v>4356</c:v>
                </c:pt>
                <c:pt idx="3644">
                  <c:v>4361</c:v>
                </c:pt>
                <c:pt idx="3645">
                  <c:v>4363</c:v>
                </c:pt>
                <c:pt idx="3646">
                  <c:v>4375</c:v>
                </c:pt>
                <c:pt idx="3647">
                  <c:v>4376</c:v>
                </c:pt>
                <c:pt idx="3648">
                  <c:v>4382</c:v>
                </c:pt>
                <c:pt idx="3649">
                  <c:v>4389</c:v>
                </c:pt>
                <c:pt idx="3650">
                  <c:v>4401</c:v>
                </c:pt>
                <c:pt idx="3651">
                  <c:v>4403</c:v>
                </c:pt>
                <c:pt idx="3652">
                  <c:v>4412</c:v>
                </c:pt>
                <c:pt idx="3653">
                  <c:v>4415</c:v>
                </c:pt>
                <c:pt idx="3654">
                  <c:v>4471</c:v>
                </c:pt>
                <c:pt idx="3655">
                  <c:v>4487</c:v>
                </c:pt>
                <c:pt idx="3656">
                  <c:v>4489</c:v>
                </c:pt>
                <c:pt idx="3657">
                  <c:v>4553</c:v>
                </c:pt>
                <c:pt idx="3658">
                  <c:v>4588</c:v>
                </c:pt>
                <c:pt idx="3659">
                  <c:v>4589</c:v>
                </c:pt>
                <c:pt idx="3660">
                  <c:v>4598</c:v>
                </c:pt>
                <c:pt idx="3661">
                  <c:v>4608</c:v>
                </c:pt>
                <c:pt idx="3662">
                  <c:v>4635</c:v>
                </c:pt>
                <c:pt idx="3663">
                  <c:v>4637</c:v>
                </c:pt>
                <c:pt idx="3664">
                  <c:v>4657</c:v>
                </c:pt>
                <c:pt idx="3665">
                  <c:v>4716</c:v>
                </c:pt>
                <c:pt idx="3666">
                  <c:v>4727</c:v>
                </c:pt>
                <c:pt idx="3667">
                  <c:v>4730</c:v>
                </c:pt>
                <c:pt idx="3668">
                  <c:v>4789</c:v>
                </c:pt>
                <c:pt idx="3669">
                  <c:v>4819</c:v>
                </c:pt>
                <c:pt idx="3670">
                  <c:v>4837</c:v>
                </c:pt>
                <c:pt idx="3671">
                  <c:v>4929</c:v>
                </c:pt>
                <c:pt idx="3672">
                  <c:v>4955</c:v>
                </c:pt>
                <c:pt idx="3673">
                  <c:v>4989</c:v>
                </c:pt>
                <c:pt idx="3674">
                  <c:v>5005</c:v>
                </c:pt>
                <c:pt idx="3675">
                  <c:v>5049</c:v>
                </c:pt>
                <c:pt idx="3676">
                  <c:v>5071</c:v>
                </c:pt>
                <c:pt idx="3677">
                  <c:v>5144</c:v>
                </c:pt>
                <c:pt idx="3678">
                  <c:v>5195</c:v>
                </c:pt>
                <c:pt idx="3679">
                  <c:v>5217</c:v>
                </c:pt>
                <c:pt idx="3680">
                  <c:v>5247</c:v>
                </c:pt>
                <c:pt idx="3681">
                  <c:v>5267</c:v>
                </c:pt>
                <c:pt idx="3682">
                  <c:v>5671</c:v>
                </c:pt>
              </c:numCache>
            </c:numRef>
          </c:xVal>
          <c:yVal>
            <c:numRef>
              <c:f>win!$I:$I</c:f>
              <c:numCache>
                <c:formatCode>General</c:formatCode>
                <c:ptCount val="1048576"/>
                <c:pt idx="0">
                  <c:v>100</c:v>
                </c:pt>
                <c:pt idx="1">
                  <c:v>266</c:v>
                </c:pt>
                <c:pt idx="2">
                  <c:v>530</c:v>
                </c:pt>
                <c:pt idx="3">
                  <c:v>898</c:v>
                </c:pt>
                <c:pt idx="4">
                  <c:v>1408</c:v>
                </c:pt>
                <c:pt idx="5">
                  <c:v>2038</c:v>
                </c:pt>
                <c:pt idx="6">
                  <c:v>2689</c:v>
                </c:pt>
                <c:pt idx="7">
                  <c:v>3545</c:v>
                </c:pt>
                <c:pt idx="8">
                  <c:v>4220</c:v>
                </c:pt>
                <c:pt idx="9">
                  <c:v>5250</c:v>
                </c:pt>
                <c:pt idx="10">
                  <c:v>6251</c:v>
                </c:pt>
                <c:pt idx="11">
                  <c:v>7235</c:v>
                </c:pt>
                <c:pt idx="12">
                  <c:v>8574</c:v>
                </c:pt>
                <c:pt idx="13">
                  <c:v>9974</c:v>
                </c:pt>
                <c:pt idx="14">
                  <c:v>11459</c:v>
                </c:pt>
                <c:pt idx="15">
                  <c:v>13011</c:v>
                </c:pt>
                <c:pt idx="16">
                  <c:v>14405</c:v>
                </c:pt>
                <c:pt idx="17">
                  <c:v>16223</c:v>
                </c:pt>
                <c:pt idx="18">
                  <c:v>17971</c:v>
                </c:pt>
                <c:pt idx="19">
                  <c:v>19911</c:v>
                </c:pt>
                <c:pt idx="20">
                  <c:v>22347</c:v>
                </c:pt>
                <c:pt idx="21">
                  <c:v>24305</c:v>
                </c:pt>
                <c:pt idx="22">
                  <c:v>26076</c:v>
                </c:pt>
                <c:pt idx="23">
                  <c:v>28044</c:v>
                </c:pt>
                <c:pt idx="24">
                  <c:v>30744</c:v>
                </c:pt>
                <c:pt idx="25">
                  <c:v>32720</c:v>
                </c:pt>
                <c:pt idx="26">
                  <c:v>34907</c:v>
                </c:pt>
                <c:pt idx="27">
                  <c:v>37343</c:v>
                </c:pt>
                <c:pt idx="28">
                  <c:v>40388</c:v>
                </c:pt>
                <c:pt idx="29">
                  <c:v>43268</c:v>
                </c:pt>
                <c:pt idx="30">
                  <c:v>46089</c:v>
                </c:pt>
                <c:pt idx="31">
                  <c:v>48553</c:v>
                </c:pt>
                <c:pt idx="32">
                  <c:v>51985</c:v>
                </c:pt>
                <c:pt idx="33">
                  <c:v>55045</c:v>
                </c:pt>
                <c:pt idx="34">
                  <c:v>58650</c:v>
                </c:pt>
                <c:pt idx="35">
                  <c:v>62286</c:v>
                </c:pt>
                <c:pt idx="36">
                  <c:v>66208</c:v>
                </c:pt>
                <c:pt idx="37">
                  <c:v>70046</c:v>
                </c:pt>
                <c:pt idx="38">
                  <c:v>74024</c:v>
                </c:pt>
                <c:pt idx="39">
                  <c:v>78424</c:v>
                </c:pt>
                <c:pt idx="40">
                  <c:v>81868</c:v>
                </c:pt>
                <c:pt idx="41">
                  <c:v>86236</c:v>
                </c:pt>
                <c:pt idx="42">
                  <c:v>90364</c:v>
                </c:pt>
                <c:pt idx="43">
                  <c:v>94764</c:v>
                </c:pt>
                <c:pt idx="44">
                  <c:v>98859</c:v>
                </c:pt>
                <c:pt idx="45">
                  <c:v>103321</c:v>
                </c:pt>
                <c:pt idx="46">
                  <c:v>106940</c:v>
                </c:pt>
                <c:pt idx="47">
                  <c:v>110972</c:v>
                </c:pt>
                <c:pt idx="48">
                  <c:v>115529</c:v>
                </c:pt>
                <c:pt idx="49">
                  <c:v>119579</c:v>
                </c:pt>
                <c:pt idx="50">
                  <c:v>123455</c:v>
                </c:pt>
                <c:pt idx="51">
                  <c:v>127667</c:v>
                </c:pt>
                <c:pt idx="52">
                  <c:v>132861</c:v>
                </c:pt>
                <c:pt idx="53">
                  <c:v>137127</c:v>
                </c:pt>
                <c:pt idx="54">
                  <c:v>142077</c:v>
                </c:pt>
                <c:pt idx="55">
                  <c:v>147733</c:v>
                </c:pt>
                <c:pt idx="56">
                  <c:v>152806</c:v>
                </c:pt>
                <c:pt idx="57">
                  <c:v>156634</c:v>
                </c:pt>
                <c:pt idx="58">
                  <c:v>162239</c:v>
                </c:pt>
                <c:pt idx="59">
                  <c:v>167279</c:v>
                </c:pt>
                <c:pt idx="60">
                  <c:v>172159</c:v>
                </c:pt>
                <c:pt idx="61">
                  <c:v>176995</c:v>
                </c:pt>
                <c:pt idx="62">
                  <c:v>181342</c:v>
                </c:pt>
                <c:pt idx="63">
                  <c:v>186014</c:v>
                </c:pt>
                <c:pt idx="64">
                  <c:v>190304</c:v>
                </c:pt>
                <c:pt idx="65">
                  <c:v>195518</c:v>
                </c:pt>
                <c:pt idx="66">
                  <c:v>201816</c:v>
                </c:pt>
                <c:pt idx="67">
                  <c:v>208208</c:v>
                </c:pt>
                <c:pt idx="68">
                  <c:v>214970</c:v>
                </c:pt>
                <c:pt idx="69">
                  <c:v>221060</c:v>
                </c:pt>
                <c:pt idx="70">
                  <c:v>227166</c:v>
                </c:pt>
                <c:pt idx="71">
                  <c:v>233214</c:v>
                </c:pt>
                <c:pt idx="72">
                  <c:v>239273</c:v>
                </c:pt>
                <c:pt idx="73">
                  <c:v>245119</c:v>
                </c:pt>
                <c:pt idx="74">
                  <c:v>252019</c:v>
                </c:pt>
                <c:pt idx="75">
                  <c:v>258707</c:v>
                </c:pt>
                <c:pt idx="76">
                  <c:v>264559</c:v>
                </c:pt>
                <c:pt idx="77">
                  <c:v>270565</c:v>
                </c:pt>
                <c:pt idx="78">
                  <c:v>279650</c:v>
                </c:pt>
                <c:pt idx="79">
                  <c:v>285410</c:v>
                </c:pt>
                <c:pt idx="80">
                  <c:v>292295</c:v>
                </c:pt>
                <c:pt idx="81">
                  <c:v>299839</c:v>
                </c:pt>
                <c:pt idx="82">
                  <c:v>307226</c:v>
                </c:pt>
                <c:pt idx="83">
                  <c:v>317054</c:v>
                </c:pt>
                <c:pt idx="84">
                  <c:v>325469</c:v>
                </c:pt>
                <c:pt idx="85">
                  <c:v>333209</c:v>
                </c:pt>
                <c:pt idx="86">
                  <c:v>340952</c:v>
                </c:pt>
                <c:pt idx="87">
                  <c:v>348960</c:v>
                </c:pt>
                <c:pt idx="88">
                  <c:v>356970</c:v>
                </c:pt>
                <c:pt idx="89">
                  <c:v>364710</c:v>
                </c:pt>
                <c:pt idx="90">
                  <c:v>372172</c:v>
                </c:pt>
                <c:pt idx="91">
                  <c:v>378980</c:v>
                </c:pt>
                <c:pt idx="92">
                  <c:v>387815</c:v>
                </c:pt>
                <c:pt idx="93">
                  <c:v>394959</c:v>
                </c:pt>
                <c:pt idx="94">
                  <c:v>402274</c:v>
                </c:pt>
                <c:pt idx="95">
                  <c:v>411202</c:v>
                </c:pt>
                <c:pt idx="96">
                  <c:v>419641</c:v>
                </c:pt>
                <c:pt idx="97">
                  <c:v>427873</c:v>
                </c:pt>
                <c:pt idx="98">
                  <c:v>435001</c:v>
                </c:pt>
                <c:pt idx="99">
                  <c:v>443501</c:v>
                </c:pt>
                <c:pt idx="100">
                  <c:v>452389</c:v>
                </c:pt>
                <c:pt idx="101">
                  <c:v>462487</c:v>
                </c:pt>
                <c:pt idx="102">
                  <c:v>471963</c:v>
                </c:pt>
                <c:pt idx="103">
                  <c:v>479971</c:v>
                </c:pt>
                <c:pt idx="104">
                  <c:v>489736</c:v>
                </c:pt>
                <c:pt idx="105">
                  <c:v>498958</c:v>
                </c:pt>
                <c:pt idx="106">
                  <c:v>506769</c:v>
                </c:pt>
                <c:pt idx="107">
                  <c:v>515517</c:v>
                </c:pt>
                <c:pt idx="108">
                  <c:v>524346</c:v>
                </c:pt>
                <c:pt idx="109">
                  <c:v>531496</c:v>
                </c:pt>
                <c:pt idx="110">
                  <c:v>541930</c:v>
                </c:pt>
                <c:pt idx="111">
                  <c:v>550330</c:v>
                </c:pt>
                <c:pt idx="112">
                  <c:v>559483</c:v>
                </c:pt>
                <c:pt idx="113">
                  <c:v>568033</c:v>
                </c:pt>
                <c:pt idx="114">
                  <c:v>576083</c:v>
                </c:pt>
                <c:pt idx="115">
                  <c:v>584551</c:v>
                </c:pt>
                <c:pt idx="116">
                  <c:v>593911</c:v>
                </c:pt>
                <c:pt idx="117">
                  <c:v>602761</c:v>
                </c:pt>
                <c:pt idx="118">
                  <c:v>612162</c:v>
                </c:pt>
                <c:pt idx="119">
                  <c:v>620202</c:v>
                </c:pt>
                <c:pt idx="120">
                  <c:v>630971</c:v>
                </c:pt>
                <c:pt idx="121">
                  <c:v>639999</c:v>
                </c:pt>
                <c:pt idx="122">
                  <c:v>650085</c:v>
                </c:pt>
                <c:pt idx="123">
                  <c:v>658889</c:v>
                </c:pt>
                <c:pt idx="124">
                  <c:v>668514</c:v>
                </c:pt>
                <c:pt idx="125">
                  <c:v>676956</c:v>
                </c:pt>
                <c:pt idx="126">
                  <c:v>685846</c:v>
                </c:pt>
                <c:pt idx="127">
                  <c:v>697366</c:v>
                </c:pt>
                <c:pt idx="128">
                  <c:v>709105</c:v>
                </c:pt>
                <c:pt idx="129">
                  <c:v>720675</c:v>
                </c:pt>
                <c:pt idx="130">
                  <c:v>730107</c:v>
                </c:pt>
                <c:pt idx="131">
                  <c:v>739215</c:v>
                </c:pt>
                <c:pt idx="132">
                  <c:v>749057</c:v>
                </c:pt>
                <c:pt idx="133">
                  <c:v>758571</c:v>
                </c:pt>
                <c:pt idx="134">
                  <c:v>767886</c:v>
                </c:pt>
                <c:pt idx="135">
                  <c:v>776318</c:v>
                </c:pt>
                <c:pt idx="136">
                  <c:v>786456</c:v>
                </c:pt>
                <c:pt idx="137">
                  <c:v>799980</c:v>
                </c:pt>
                <c:pt idx="138">
                  <c:v>809849</c:v>
                </c:pt>
                <c:pt idx="139">
                  <c:v>819649</c:v>
                </c:pt>
                <c:pt idx="140">
                  <c:v>833044</c:v>
                </c:pt>
                <c:pt idx="141">
                  <c:v>843268</c:v>
                </c:pt>
                <c:pt idx="142">
                  <c:v>852563</c:v>
                </c:pt>
                <c:pt idx="143">
                  <c:v>862211</c:v>
                </c:pt>
                <c:pt idx="144">
                  <c:v>873666</c:v>
                </c:pt>
                <c:pt idx="145">
                  <c:v>884616</c:v>
                </c:pt>
                <c:pt idx="146">
                  <c:v>895494</c:v>
                </c:pt>
                <c:pt idx="147">
                  <c:v>906446</c:v>
                </c:pt>
                <c:pt idx="148">
                  <c:v>917323</c:v>
                </c:pt>
                <c:pt idx="149">
                  <c:v>930073</c:v>
                </c:pt>
                <c:pt idx="150">
                  <c:v>942002</c:v>
                </c:pt>
                <c:pt idx="151">
                  <c:v>949906</c:v>
                </c:pt>
                <c:pt idx="152">
                  <c:v>962758</c:v>
                </c:pt>
                <c:pt idx="153">
                  <c:v>973076</c:v>
                </c:pt>
                <c:pt idx="154">
                  <c:v>984546</c:v>
                </c:pt>
                <c:pt idx="155">
                  <c:v>993282</c:v>
                </c:pt>
                <c:pt idx="156">
                  <c:v>1005999</c:v>
                </c:pt>
                <c:pt idx="157">
                  <c:v>1016743</c:v>
                </c:pt>
                <c:pt idx="158">
                  <c:v>1027237</c:v>
                </c:pt>
                <c:pt idx="159">
                  <c:v>1038437</c:v>
                </c:pt>
                <c:pt idx="160">
                  <c:v>1051478</c:v>
                </c:pt>
                <c:pt idx="161">
                  <c:v>1063952</c:v>
                </c:pt>
                <c:pt idx="162">
                  <c:v>1078133</c:v>
                </c:pt>
                <c:pt idx="163">
                  <c:v>1089285</c:v>
                </c:pt>
                <c:pt idx="164">
                  <c:v>1101495</c:v>
                </c:pt>
                <c:pt idx="165">
                  <c:v>1115771</c:v>
                </c:pt>
                <c:pt idx="166">
                  <c:v>1125958</c:v>
                </c:pt>
                <c:pt idx="167">
                  <c:v>1139230</c:v>
                </c:pt>
                <c:pt idx="168">
                  <c:v>1150722</c:v>
                </c:pt>
                <c:pt idx="169">
                  <c:v>1163302</c:v>
                </c:pt>
                <c:pt idx="170">
                  <c:v>1174759</c:v>
                </c:pt>
                <c:pt idx="171">
                  <c:v>1186799</c:v>
                </c:pt>
                <c:pt idx="172">
                  <c:v>1200639</c:v>
                </c:pt>
                <c:pt idx="173">
                  <c:v>1211949</c:v>
                </c:pt>
                <c:pt idx="174">
                  <c:v>1222624</c:v>
                </c:pt>
                <c:pt idx="175">
                  <c:v>1237232</c:v>
                </c:pt>
                <c:pt idx="176">
                  <c:v>1249622</c:v>
                </c:pt>
                <c:pt idx="177">
                  <c:v>1264574</c:v>
                </c:pt>
                <c:pt idx="178">
                  <c:v>1278178</c:v>
                </c:pt>
                <c:pt idx="179">
                  <c:v>1291138</c:v>
                </c:pt>
                <c:pt idx="180">
                  <c:v>1303446</c:v>
                </c:pt>
                <c:pt idx="181">
                  <c:v>1317824</c:v>
                </c:pt>
                <c:pt idx="182">
                  <c:v>1330268</c:v>
                </c:pt>
                <c:pt idx="183">
                  <c:v>1343332</c:v>
                </c:pt>
                <c:pt idx="184">
                  <c:v>1359427</c:v>
                </c:pt>
                <c:pt idx="185">
                  <c:v>1374121</c:v>
                </c:pt>
                <c:pt idx="186">
                  <c:v>1386463</c:v>
                </c:pt>
                <c:pt idx="187">
                  <c:v>1399059</c:v>
                </c:pt>
                <c:pt idx="188">
                  <c:v>1413801</c:v>
                </c:pt>
                <c:pt idx="189">
                  <c:v>1426341</c:v>
                </c:pt>
                <c:pt idx="190">
                  <c:v>1441048</c:v>
                </c:pt>
                <c:pt idx="191">
                  <c:v>1458520</c:v>
                </c:pt>
                <c:pt idx="192">
                  <c:v>1470872</c:v>
                </c:pt>
                <c:pt idx="193">
                  <c:v>1484064</c:v>
                </c:pt>
                <c:pt idx="194">
                  <c:v>1495569</c:v>
                </c:pt>
                <c:pt idx="195">
                  <c:v>1509485</c:v>
                </c:pt>
                <c:pt idx="196">
                  <c:v>1525442</c:v>
                </c:pt>
                <c:pt idx="197">
                  <c:v>1539500</c:v>
                </c:pt>
                <c:pt idx="198">
                  <c:v>1554823</c:v>
                </c:pt>
                <c:pt idx="199">
                  <c:v>1569423</c:v>
                </c:pt>
                <c:pt idx="200">
                  <c:v>1581483</c:v>
                </c:pt>
                <c:pt idx="201">
                  <c:v>1596633</c:v>
                </c:pt>
                <c:pt idx="202">
                  <c:v>1609422</c:v>
                </c:pt>
                <c:pt idx="203">
                  <c:v>1623498</c:v>
                </c:pt>
                <c:pt idx="204">
                  <c:v>1640103</c:v>
                </c:pt>
                <c:pt idx="205">
                  <c:v>1654729</c:v>
                </c:pt>
                <c:pt idx="206">
                  <c:v>1671082</c:v>
                </c:pt>
                <c:pt idx="207">
                  <c:v>1684602</c:v>
                </c:pt>
                <c:pt idx="208">
                  <c:v>1696933</c:v>
                </c:pt>
                <c:pt idx="209">
                  <c:v>1710163</c:v>
                </c:pt>
                <c:pt idx="210">
                  <c:v>1727254</c:v>
                </c:pt>
                <c:pt idx="211">
                  <c:v>1743366</c:v>
                </c:pt>
                <c:pt idx="212">
                  <c:v>1756785</c:v>
                </c:pt>
                <c:pt idx="213">
                  <c:v>1768127</c:v>
                </c:pt>
                <c:pt idx="214">
                  <c:v>1781672</c:v>
                </c:pt>
                <c:pt idx="215">
                  <c:v>1798088</c:v>
                </c:pt>
                <c:pt idx="216">
                  <c:v>1815014</c:v>
                </c:pt>
                <c:pt idx="217">
                  <c:v>1830928</c:v>
                </c:pt>
                <c:pt idx="218">
                  <c:v>1844287</c:v>
                </c:pt>
                <c:pt idx="219">
                  <c:v>1854847</c:v>
                </c:pt>
                <c:pt idx="220">
                  <c:v>1868107</c:v>
                </c:pt>
                <c:pt idx="221">
                  <c:v>1884979</c:v>
                </c:pt>
                <c:pt idx="222">
                  <c:v>1902596</c:v>
                </c:pt>
                <c:pt idx="223">
                  <c:v>1918276</c:v>
                </c:pt>
                <c:pt idx="224">
                  <c:v>1932451</c:v>
                </c:pt>
                <c:pt idx="225">
                  <c:v>1950079</c:v>
                </c:pt>
                <c:pt idx="226">
                  <c:v>1962791</c:v>
                </c:pt>
                <c:pt idx="227">
                  <c:v>1976699</c:v>
                </c:pt>
                <c:pt idx="228">
                  <c:v>1994332</c:v>
                </c:pt>
                <c:pt idx="229">
                  <c:v>2007902</c:v>
                </c:pt>
                <c:pt idx="230">
                  <c:v>2025227</c:v>
                </c:pt>
                <c:pt idx="231">
                  <c:v>2039843</c:v>
                </c:pt>
                <c:pt idx="232">
                  <c:v>2053124</c:v>
                </c:pt>
                <c:pt idx="233">
                  <c:v>2065526</c:v>
                </c:pt>
                <c:pt idx="234">
                  <c:v>2083151</c:v>
                </c:pt>
                <c:pt idx="235">
                  <c:v>2098963</c:v>
                </c:pt>
                <c:pt idx="236">
                  <c:v>2114368</c:v>
                </c:pt>
                <c:pt idx="237">
                  <c:v>2127934</c:v>
                </c:pt>
                <c:pt idx="238">
                  <c:v>2146098</c:v>
                </c:pt>
                <c:pt idx="239">
                  <c:v>2158818</c:v>
                </c:pt>
                <c:pt idx="240">
                  <c:v>2178098</c:v>
                </c:pt>
                <c:pt idx="241">
                  <c:v>2195522</c:v>
                </c:pt>
                <c:pt idx="242">
                  <c:v>2210345</c:v>
                </c:pt>
                <c:pt idx="243">
                  <c:v>2225473</c:v>
                </c:pt>
                <c:pt idx="244">
                  <c:v>2241888</c:v>
                </c:pt>
                <c:pt idx="245">
                  <c:v>2256648</c:v>
                </c:pt>
                <c:pt idx="246">
                  <c:v>2271468</c:v>
                </c:pt>
                <c:pt idx="247">
                  <c:v>2284364</c:v>
                </c:pt>
                <c:pt idx="248">
                  <c:v>2302790</c:v>
                </c:pt>
                <c:pt idx="249">
                  <c:v>2315790</c:v>
                </c:pt>
                <c:pt idx="250">
                  <c:v>2332858</c:v>
                </c:pt>
                <c:pt idx="251">
                  <c:v>2348482</c:v>
                </c:pt>
                <c:pt idx="252">
                  <c:v>2361638</c:v>
                </c:pt>
                <c:pt idx="253">
                  <c:v>2378148</c:v>
                </c:pt>
                <c:pt idx="254">
                  <c:v>2395233</c:v>
                </c:pt>
                <c:pt idx="255">
                  <c:v>2412385</c:v>
                </c:pt>
                <c:pt idx="256">
                  <c:v>2428833</c:v>
                </c:pt>
                <c:pt idx="257">
                  <c:v>2446893</c:v>
                </c:pt>
                <c:pt idx="258">
                  <c:v>2461397</c:v>
                </c:pt>
                <c:pt idx="259">
                  <c:v>2473877</c:v>
                </c:pt>
                <c:pt idx="260">
                  <c:v>2490581</c:v>
                </c:pt>
                <c:pt idx="261">
                  <c:v>2508921</c:v>
                </c:pt>
                <c:pt idx="262">
                  <c:v>2527594</c:v>
                </c:pt>
                <c:pt idx="263">
                  <c:v>2542378</c:v>
                </c:pt>
                <c:pt idx="264">
                  <c:v>2555893</c:v>
                </c:pt>
                <c:pt idx="265">
                  <c:v>2573981</c:v>
                </c:pt>
                <c:pt idx="266">
                  <c:v>2588132</c:v>
                </c:pt>
                <c:pt idx="267">
                  <c:v>2603408</c:v>
                </c:pt>
                <c:pt idx="268">
                  <c:v>2617665</c:v>
                </c:pt>
                <c:pt idx="269">
                  <c:v>2634135</c:v>
                </c:pt>
                <c:pt idx="270">
                  <c:v>2648769</c:v>
                </c:pt>
                <c:pt idx="271">
                  <c:v>2664273</c:v>
                </c:pt>
                <c:pt idx="272">
                  <c:v>2686113</c:v>
                </c:pt>
                <c:pt idx="273">
                  <c:v>2703923</c:v>
                </c:pt>
                <c:pt idx="274">
                  <c:v>2717948</c:v>
                </c:pt>
                <c:pt idx="275">
                  <c:v>2736164</c:v>
                </c:pt>
                <c:pt idx="276">
                  <c:v>2755277</c:v>
                </c:pt>
                <c:pt idx="277">
                  <c:v>2771401</c:v>
                </c:pt>
                <c:pt idx="278">
                  <c:v>2788978</c:v>
                </c:pt>
                <c:pt idx="279">
                  <c:v>2806618</c:v>
                </c:pt>
                <c:pt idx="280">
                  <c:v>2823478</c:v>
                </c:pt>
                <c:pt idx="281">
                  <c:v>2841526</c:v>
                </c:pt>
                <c:pt idx="282">
                  <c:v>2858223</c:v>
                </c:pt>
                <c:pt idx="283">
                  <c:v>2880659</c:v>
                </c:pt>
                <c:pt idx="284">
                  <c:v>2891489</c:v>
                </c:pt>
                <c:pt idx="285">
                  <c:v>2911223</c:v>
                </c:pt>
                <c:pt idx="286">
                  <c:v>2923564</c:v>
                </c:pt>
                <c:pt idx="287">
                  <c:v>2940844</c:v>
                </c:pt>
                <c:pt idx="288">
                  <c:v>2955872</c:v>
                </c:pt>
                <c:pt idx="289">
                  <c:v>2972402</c:v>
                </c:pt>
                <c:pt idx="290">
                  <c:v>2993936</c:v>
                </c:pt>
                <c:pt idx="291">
                  <c:v>3009704</c:v>
                </c:pt>
                <c:pt idx="292">
                  <c:v>3026405</c:v>
                </c:pt>
                <c:pt idx="293">
                  <c:v>3049043</c:v>
                </c:pt>
                <c:pt idx="294">
                  <c:v>3070578</c:v>
                </c:pt>
                <c:pt idx="295">
                  <c:v>3087450</c:v>
                </c:pt>
                <c:pt idx="296">
                  <c:v>3107349</c:v>
                </c:pt>
                <c:pt idx="297">
                  <c:v>3125825</c:v>
                </c:pt>
                <c:pt idx="298">
                  <c:v>3145559</c:v>
                </c:pt>
                <c:pt idx="299">
                  <c:v>3163559</c:v>
                </c:pt>
                <c:pt idx="300">
                  <c:v>3185231</c:v>
                </c:pt>
                <c:pt idx="301">
                  <c:v>3201539</c:v>
                </c:pt>
                <c:pt idx="302">
                  <c:v>3220931</c:v>
                </c:pt>
                <c:pt idx="303">
                  <c:v>3241603</c:v>
                </c:pt>
                <c:pt idx="304">
                  <c:v>3258683</c:v>
                </c:pt>
                <c:pt idx="305">
                  <c:v>3274595</c:v>
                </c:pt>
                <c:pt idx="306">
                  <c:v>3292094</c:v>
                </c:pt>
                <c:pt idx="307">
                  <c:v>3310882</c:v>
                </c:pt>
                <c:pt idx="308">
                  <c:v>3331276</c:v>
                </c:pt>
                <c:pt idx="309">
                  <c:v>3348946</c:v>
                </c:pt>
                <c:pt idx="310">
                  <c:v>3370405</c:v>
                </c:pt>
                <c:pt idx="311">
                  <c:v>3388813</c:v>
                </c:pt>
                <c:pt idx="312">
                  <c:v>3408845</c:v>
                </c:pt>
                <c:pt idx="313">
                  <c:v>3425801</c:v>
                </c:pt>
                <c:pt idx="314">
                  <c:v>3441866</c:v>
                </c:pt>
                <c:pt idx="315">
                  <c:v>3458298</c:v>
                </c:pt>
                <c:pt idx="316">
                  <c:v>3478903</c:v>
                </c:pt>
                <c:pt idx="317">
                  <c:v>3501163</c:v>
                </c:pt>
                <c:pt idx="318">
                  <c:v>3518389</c:v>
                </c:pt>
                <c:pt idx="319">
                  <c:v>3537909</c:v>
                </c:pt>
                <c:pt idx="320">
                  <c:v>3553959</c:v>
                </c:pt>
                <c:pt idx="321">
                  <c:v>3572635</c:v>
                </c:pt>
                <c:pt idx="322">
                  <c:v>3588785</c:v>
                </c:pt>
                <c:pt idx="323">
                  <c:v>3605633</c:v>
                </c:pt>
                <c:pt idx="324">
                  <c:v>3622208</c:v>
                </c:pt>
                <c:pt idx="325">
                  <c:v>3639486</c:v>
                </c:pt>
                <c:pt idx="326">
                  <c:v>3657144</c:v>
                </c:pt>
                <c:pt idx="327">
                  <c:v>3677152</c:v>
                </c:pt>
                <c:pt idx="328">
                  <c:v>3693931</c:v>
                </c:pt>
                <c:pt idx="329">
                  <c:v>3713071</c:v>
                </c:pt>
                <c:pt idx="330">
                  <c:v>3731938</c:v>
                </c:pt>
                <c:pt idx="331">
                  <c:v>3748538</c:v>
                </c:pt>
                <c:pt idx="332">
                  <c:v>3764189</c:v>
                </c:pt>
                <c:pt idx="333">
                  <c:v>3780555</c:v>
                </c:pt>
                <c:pt idx="334">
                  <c:v>3801325</c:v>
                </c:pt>
                <c:pt idx="335">
                  <c:v>3819469</c:v>
                </c:pt>
                <c:pt idx="336">
                  <c:v>3840363</c:v>
                </c:pt>
                <c:pt idx="337">
                  <c:v>3856925</c:v>
                </c:pt>
                <c:pt idx="338">
                  <c:v>3879299</c:v>
                </c:pt>
                <c:pt idx="339">
                  <c:v>3899019</c:v>
                </c:pt>
                <c:pt idx="340">
                  <c:v>3917433</c:v>
                </c:pt>
                <c:pt idx="341">
                  <c:v>3935217</c:v>
                </c:pt>
                <c:pt idx="342">
                  <c:v>3958541</c:v>
                </c:pt>
                <c:pt idx="343">
                  <c:v>3979869</c:v>
                </c:pt>
                <c:pt idx="344">
                  <c:v>4000569</c:v>
                </c:pt>
                <c:pt idx="345">
                  <c:v>4019945</c:v>
                </c:pt>
                <c:pt idx="346">
                  <c:v>4036948</c:v>
                </c:pt>
                <c:pt idx="347">
                  <c:v>4054000</c:v>
                </c:pt>
                <c:pt idx="348">
                  <c:v>4073195</c:v>
                </c:pt>
                <c:pt idx="349">
                  <c:v>4090345</c:v>
                </c:pt>
                <c:pt idx="350">
                  <c:v>4110703</c:v>
                </c:pt>
                <c:pt idx="351">
                  <c:v>4129711</c:v>
                </c:pt>
                <c:pt idx="352">
                  <c:v>4152303</c:v>
                </c:pt>
                <c:pt idx="353">
                  <c:v>4172835</c:v>
                </c:pt>
                <c:pt idx="354">
                  <c:v>4194845</c:v>
                </c:pt>
                <c:pt idx="355">
                  <c:v>4215849</c:v>
                </c:pt>
                <c:pt idx="356">
                  <c:v>4232628</c:v>
                </c:pt>
                <c:pt idx="357">
                  <c:v>4253750</c:v>
                </c:pt>
                <c:pt idx="358">
                  <c:v>4274213</c:v>
                </c:pt>
                <c:pt idx="359">
                  <c:v>4291493</c:v>
                </c:pt>
                <c:pt idx="360">
                  <c:v>4310987</c:v>
                </c:pt>
                <c:pt idx="361">
                  <c:v>4326553</c:v>
                </c:pt>
                <c:pt idx="362">
                  <c:v>4345792</c:v>
                </c:pt>
                <c:pt idx="363">
                  <c:v>4361808</c:v>
                </c:pt>
                <c:pt idx="364">
                  <c:v>4378598</c:v>
                </c:pt>
                <c:pt idx="365">
                  <c:v>4399826</c:v>
                </c:pt>
                <c:pt idx="366">
                  <c:v>4417442</c:v>
                </c:pt>
                <c:pt idx="367">
                  <c:v>4438418</c:v>
                </c:pt>
                <c:pt idx="368">
                  <c:v>4458344</c:v>
                </c:pt>
                <c:pt idx="369">
                  <c:v>4477214</c:v>
                </c:pt>
                <c:pt idx="370">
                  <c:v>4496877</c:v>
                </c:pt>
                <c:pt idx="371">
                  <c:v>4519197</c:v>
                </c:pt>
                <c:pt idx="372">
                  <c:v>4535236</c:v>
                </c:pt>
                <c:pt idx="373">
                  <c:v>4550944</c:v>
                </c:pt>
                <c:pt idx="374">
                  <c:v>4574944</c:v>
                </c:pt>
                <c:pt idx="375">
                  <c:v>4597128</c:v>
                </c:pt>
                <c:pt idx="376">
                  <c:v>4617109</c:v>
                </c:pt>
                <c:pt idx="377">
                  <c:v>4634119</c:v>
                </c:pt>
                <c:pt idx="378">
                  <c:v>4653448</c:v>
                </c:pt>
                <c:pt idx="379">
                  <c:v>4670548</c:v>
                </c:pt>
                <c:pt idx="380">
                  <c:v>4686169</c:v>
                </c:pt>
                <c:pt idx="381">
                  <c:v>4703741</c:v>
                </c:pt>
                <c:pt idx="382">
                  <c:v>4724040</c:v>
                </c:pt>
                <c:pt idx="383">
                  <c:v>4744008</c:v>
                </c:pt>
                <c:pt idx="384">
                  <c:v>4762873</c:v>
                </c:pt>
                <c:pt idx="385">
                  <c:v>4786419</c:v>
                </c:pt>
                <c:pt idx="386">
                  <c:v>4807704</c:v>
                </c:pt>
                <c:pt idx="387">
                  <c:v>4827880</c:v>
                </c:pt>
                <c:pt idx="388">
                  <c:v>4852776</c:v>
                </c:pt>
                <c:pt idx="389">
                  <c:v>4874616</c:v>
                </c:pt>
                <c:pt idx="390">
                  <c:v>4892211</c:v>
                </c:pt>
                <c:pt idx="391">
                  <c:v>4911027</c:v>
                </c:pt>
                <c:pt idx="392">
                  <c:v>4930677</c:v>
                </c:pt>
                <c:pt idx="393">
                  <c:v>4947225</c:v>
                </c:pt>
                <c:pt idx="394">
                  <c:v>4965395</c:v>
                </c:pt>
                <c:pt idx="395">
                  <c:v>4983611</c:v>
                </c:pt>
                <c:pt idx="396">
                  <c:v>5002270</c:v>
                </c:pt>
                <c:pt idx="397">
                  <c:v>5023364</c:v>
                </c:pt>
                <c:pt idx="398">
                  <c:v>5040521</c:v>
                </c:pt>
                <c:pt idx="399">
                  <c:v>5057321</c:v>
                </c:pt>
                <c:pt idx="400">
                  <c:v>5074564</c:v>
                </c:pt>
                <c:pt idx="401">
                  <c:v>5098684</c:v>
                </c:pt>
                <c:pt idx="402">
                  <c:v>5123267</c:v>
                </c:pt>
                <c:pt idx="403">
                  <c:v>5143063</c:v>
                </c:pt>
                <c:pt idx="404">
                  <c:v>5160478</c:v>
                </c:pt>
                <c:pt idx="405">
                  <c:v>5185650</c:v>
                </c:pt>
                <c:pt idx="406">
                  <c:v>5204372</c:v>
                </c:pt>
                <c:pt idx="407">
                  <c:v>5226812</c:v>
                </c:pt>
                <c:pt idx="408">
                  <c:v>5245626</c:v>
                </c:pt>
                <c:pt idx="409">
                  <c:v>5265716</c:v>
                </c:pt>
                <c:pt idx="410">
                  <c:v>5284622</c:v>
                </c:pt>
                <c:pt idx="411">
                  <c:v>5305634</c:v>
                </c:pt>
                <c:pt idx="412">
                  <c:v>5329175</c:v>
                </c:pt>
                <c:pt idx="413">
                  <c:v>5348219</c:v>
                </c:pt>
                <c:pt idx="414">
                  <c:v>5364819</c:v>
                </c:pt>
                <c:pt idx="415">
                  <c:v>5383123</c:v>
                </c:pt>
                <c:pt idx="416">
                  <c:v>5404807</c:v>
                </c:pt>
                <c:pt idx="417">
                  <c:v>5424453</c:v>
                </c:pt>
                <c:pt idx="418">
                  <c:v>5443308</c:v>
                </c:pt>
                <c:pt idx="419">
                  <c:v>5460108</c:v>
                </c:pt>
                <c:pt idx="420">
                  <c:v>5479895</c:v>
                </c:pt>
                <c:pt idx="421">
                  <c:v>5497197</c:v>
                </c:pt>
                <c:pt idx="422">
                  <c:v>5518770</c:v>
                </c:pt>
                <c:pt idx="423">
                  <c:v>5545058</c:v>
                </c:pt>
                <c:pt idx="424">
                  <c:v>5568858</c:v>
                </c:pt>
                <c:pt idx="425">
                  <c:v>5590584</c:v>
                </c:pt>
                <c:pt idx="426">
                  <c:v>5611080</c:v>
                </c:pt>
                <c:pt idx="427">
                  <c:v>5632908</c:v>
                </c:pt>
                <c:pt idx="428">
                  <c:v>5655216</c:v>
                </c:pt>
                <c:pt idx="429">
                  <c:v>5675856</c:v>
                </c:pt>
                <c:pt idx="430">
                  <c:v>5691803</c:v>
                </c:pt>
                <c:pt idx="431">
                  <c:v>5712539</c:v>
                </c:pt>
                <c:pt idx="432">
                  <c:v>5732024</c:v>
                </c:pt>
                <c:pt idx="433">
                  <c:v>5751988</c:v>
                </c:pt>
                <c:pt idx="434">
                  <c:v>5774608</c:v>
                </c:pt>
                <c:pt idx="435">
                  <c:v>5794228</c:v>
                </c:pt>
                <c:pt idx="436">
                  <c:v>5815204</c:v>
                </c:pt>
                <c:pt idx="437">
                  <c:v>5834038</c:v>
                </c:pt>
                <c:pt idx="438">
                  <c:v>5855988</c:v>
                </c:pt>
                <c:pt idx="439">
                  <c:v>5876228</c:v>
                </c:pt>
                <c:pt idx="440">
                  <c:v>5899601</c:v>
                </c:pt>
                <c:pt idx="441">
                  <c:v>5922143</c:v>
                </c:pt>
                <c:pt idx="442">
                  <c:v>5940306</c:v>
                </c:pt>
                <c:pt idx="443">
                  <c:v>5962506</c:v>
                </c:pt>
                <c:pt idx="444">
                  <c:v>5983421</c:v>
                </c:pt>
                <c:pt idx="445">
                  <c:v>6001261</c:v>
                </c:pt>
                <c:pt idx="446">
                  <c:v>6020482</c:v>
                </c:pt>
                <c:pt idx="447">
                  <c:v>6042434</c:v>
                </c:pt>
                <c:pt idx="448">
                  <c:v>6066680</c:v>
                </c:pt>
                <c:pt idx="449">
                  <c:v>6091430</c:v>
                </c:pt>
                <c:pt idx="450">
                  <c:v>6110823</c:v>
                </c:pt>
                <c:pt idx="451">
                  <c:v>6132067</c:v>
                </c:pt>
                <c:pt idx="452">
                  <c:v>6149281</c:v>
                </c:pt>
                <c:pt idx="453">
                  <c:v>6175613</c:v>
                </c:pt>
                <c:pt idx="454">
                  <c:v>6198818</c:v>
                </c:pt>
                <c:pt idx="455">
                  <c:v>6219794</c:v>
                </c:pt>
                <c:pt idx="456">
                  <c:v>6242187</c:v>
                </c:pt>
                <c:pt idx="457">
                  <c:v>6267835</c:v>
                </c:pt>
                <c:pt idx="458">
                  <c:v>6284818</c:v>
                </c:pt>
                <c:pt idx="459">
                  <c:v>6312878</c:v>
                </c:pt>
                <c:pt idx="460">
                  <c:v>6331779</c:v>
                </c:pt>
                <c:pt idx="461">
                  <c:v>6354417</c:v>
                </c:pt>
                <c:pt idx="462">
                  <c:v>6369233</c:v>
                </c:pt>
                <c:pt idx="463">
                  <c:v>6386401</c:v>
                </c:pt>
                <c:pt idx="464">
                  <c:v>6402676</c:v>
                </c:pt>
                <c:pt idx="465">
                  <c:v>6425976</c:v>
                </c:pt>
                <c:pt idx="466">
                  <c:v>6445590</c:v>
                </c:pt>
                <c:pt idx="467">
                  <c:v>6465246</c:v>
                </c:pt>
                <c:pt idx="468">
                  <c:v>6483537</c:v>
                </c:pt>
                <c:pt idx="469">
                  <c:v>6503277</c:v>
                </c:pt>
                <c:pt idx="470">
                  <c:v>6521175</c:v>
                </c:pt>
                <c:pt idx="471">
                  <c:v>6542415</c:v>
                </c:pt>
                <c:pt idx="472">
                  <c:v>6565119</c:v>
                </c:pt>
                <c:pt idx="473">
                  <c:v>6585027</c:v>
                </c:pt>
                <c:pt idx="474">
                  <c:v>6605927</c:v>
                </c:pt>
                <c:pt idx="475">
                  <c:v>6623063</c:v>
                </c:pt>
                <c:pt idx="476">
                  <c:v>6643097</c:v>
                </c:pt>
                <c:pt idx="477">
                  <c:v>6667953</c:v>
                </c:pt>
                <c:pt idx="478">
                  <c:v>6683281</c:v>
                </c:pt>
                <c:pt idx="479">
                  <c:v>6705841</c:v>
                </c:pt>
                <c:pt idx="480">
                  <c:v>6726524</c:v>
                </c:pt>
                <c:pt idx="481">
                  <c:v>6742912</c:v>
                </c:pt>
                <c:pt idx="482">
                  <c:v>6757402</c:v>
                </c:pt>
                <c:pt idx="483">
                  <c:v>6773374</c:v>
                </c:pt>
                <c:pt idx="484">
                  <c:v>6797624</c:v>
                </c:pt>
                <c:pt idx="485">
                  <c:v>6816578</c:v>
                </c:pt>
                <c:pt idx="486">
                  <c:v>6838493</c:v>
                </c:pt>
                <c:pt idx="487">
                  <c:v>6862405</c:v>
                </c:pt>
                <c:pt idx="488">
                  <c:v>6889300</c:v>
                </c:pt>
                <c:pt idx="489">
                  <c:v>6908410</c:v>
                </c:pt>
                <c:pt idx="490">
                  <c:v>6928050</c:v>
                </c:pt>
                <c:pt idx="491">
                  <c:v>6950190</c:v>
                </c:pt>
                <c:pt idx="492">
                  <c:v>6970896</c:v>
                </c:pt>
                <c:pt idx="493">
                  <c:v>6997572</c:v>
                </c:pt>
                <c:pt idx="494">
                  <c:v>7020837</c:v>
                </c:pt>
                <c:pt idx="495">
                  <c:v>7042661</c:v>
                </c:pt>
                <c:pt idx="496">
                  <c:v>7067014</c:v>
                </c:pt>
                <c:pt idx="497">
                  <c:v>7091416</c:v>
                </c:pt>
                <c:pt idx="498">
                  <c:v>7115368</c:v>
                </c:pt>
                <c:pt idx="499">
                  <c:v>7135868</c:v>
                </c:pt>
                <c:pt idx="500">
                  <c:v>7160918</c:v>
                </c:pt>
                <c:pt idx="501">
                  <c:v>7186520</c:v>
                </c:pt>
                <c:pt idx="502">
                  <c:v>7214185</c:v>
                </c:pt>
                <c:pt idx="503">
                  <c:v>7234345</c:v>
                </c:pt>
                <c:pt idx="504">
                  <c:v>7255555</c:v>
                </c:pt>
                <c:pt idx="505">
                  <c:v>7276301</c:v>
                </c:pt>
                <c:pt idx="506">
                  <c:v>7297088</c:v>
                </c:pt>
                <c:pt idx="507">
                  <c:v>7319440</c:v>
                </c:pt>
                <c:pt idx="508">
                  <c:v>7342854</c:v>
                </c:pt>
                <c:pt idx="509">
                  <c:v>7360194</c:v>
                </c:pt>
                <c:pt idx="510">
                  <c:v>7378590</c:v>
                </c:pt>
                <c:pt idx="511">
                  <c:v>7402654</c:v>
                </c:pt>
                <c:pt idx="512">
                  <c:v>7430356</c:v>
                </c:pt>
                <c:pt idx="513">
                  <c:v>7452972</c:v>
                </c:pt>
                <c:pt idx="514">
                  <c:v>7477177</c:v>
                </c:pt>
                <c:pt idx="515">
                  <c:v>7495753</c:v>
                </c:pt>
                <c:pt idx="516">
                  <c:v>7517467</c:v>
                </c:pt>
                <c:pt idx="517">
                  <c:v>7535597</c:v>
                </c:pt>
                <c:pt idx="518">
                  <c:v>7557914</c:v>
                </c:pt>
                <c:pt idx="519">
                  <c:v>7583914</c:v>
                </c:pt>
                <c:pt idx="520">
                  <c:v>7613611</c:v>
                </c:pt>
                <c:pt idx="521">
                  <c:v>7636057</c:v>
                </c:pt>
                <c:pt idx="522">
                  <c:v>7652793</c:v>
                </c:pt>
                <c:pt idx="523">
                  <c:v>7677945</c:v>
                </c:pt>
                <c:pt idx="524">
                  <c:v>7694220</c:v>
                </c:pt>
                <c:pt idx="525">
                  <c:v>7722098</c:v>
                </c:pt>
                <c:pt idx="526">
                  <c:v>7743178</c:v>
                </c:pt>
                <c:pt idx="527">
                  <c:v>7760074</c:v>
                </c:pt>
                <c:pt idx="528">
                  <c:v>7781763</c:v>
                </c:pt>
                <c:pt idx="529">
                  <c:v>7803493</c:v>
                </c:pt>
                <c:pt idx="530">
                  <c:v>7824202</c:v>
                </c:pt>
                <c:pt idx="531">
                  <c:v>7851334</c:v>
                </c:pt>
                <c:pt idx="532">
                  <c:v>7872654</c:v>
                </c:pt>
                <c:pt idx="533">
                  <c:v>7894548</c:v>
                </c:pt>
                <c:pt idx="534">
                  <c:v>7912203</c:v>
                </c:pt>
                <c:pt idx="535">
                  <c:v>7932035</c:v>
                </c:pt>
                <c:pt idx="536">
                  <c:v>7951367</c:v>
                </c:pt>
                <c:pt idx="537">
                  <c:v>7969659</c:v>
                </c:pt>
                <c:pt idx="538">
                  <c:v>7994453</c:v>
                </c:pt>
                <c:pt idx="539">
                  <c:v>8018753</c:v>
                </c:pt>
                <c:pt idx="540">
                  <c:v>8047967</c:v>
                </c:pt>
                <c:pt idx="541">
                  <c:v>8070189</c:v>
                </c:pt>
                <c:pt idx="542">
                  <c:v>8088108</c:v>
                </c:pt>
                <c:pt idx="543">
                  <c:v>8109868</c:v>
                </c:pt>
                <c:pt idx="544">
                  <c:v>8130033</c:v>
                </c:pt>
                <c:pt idx="545">
                  <c:v>8149143</c:v>
                </c:pt>
                <c:pt idx="546">
                  <c:v>8166647</c:v>
                </c:pt>
                <c:pt idx="547">
                  <c:v>8179251</c:v>
                </c:pt>
                <c:pt idx="548">
                  <c:v>8205054</c:v>
                </c:pt>
                <c:pt idx="549">
                  <c:v>8230354</c:v>
                </c:pt>
                <c:pt idx="550">
                  <c:v>8252945</c:v>
                </c:pt>
                <c:pt idx="551">
                  <c:v>8275577</c:v>
                </c:pt>
                <c:pt idx="552">
                  <c:v>8299909</c:v>
                </c:pt>
                <c:pt idx="553">
                  <c:v>8318191</c:v>
                </c:pt>
                <c:pt idx="554">
                  <c:v>8337616</c:v>
                </c:pt>
                <c:pt idx="555">
                  <c:v>8359300</c:v>
                </c:pt>
                <c:pt idx="556">
                  <c:v>8382137</c:v>
                </c:pt>
                <c:pt idx="557">
                  <c:v>8401109</c:v>
                </c:pt>
                <c:pt idx="558">
                  <c:v>8425146</c:v>
                </c:pt>
                <c:pt idx="559">
                  <c:v>8451466</c:v>
                </c:pt>
                <c:pt idx="560">
                  <c:v>8476150</c:v>
                </c:pt>
                <c:pt idx="561">
                  <c:v>8501440</c:v>
                </c:pt>
                <c:pt idx="562">
                  <c:v>8526775</c:v>
                </c:pt>
                <c:pt idx="563">
                  <c:v>8547643</c:v>
                </c:pt>
                <c:pt idx="564">
                  <c:v>8574198</c:v>
                </c:pt>
                <c:pt idx="565">
                  <c:v>8592310</c:v>
                </c:pt>
                <c:pt idx="566">
                  <c:v>8608186</c:v>
                </c:pt>
                <c:pt idx="567">
                  <c:v>8630906</c:v>
                </c:pt>
                <c:pt idx="568">
                  <c:v>8648545</c:v>
                </c:pt>
                <c:pt idx="569">
                  <c:v>8673055</c:v>
                </c:pt>
                <c:pt idx="570">
                  <c:v>8690185</c:v>
                </c:pt>
                <c:pt idx="571">
                  <c:v>8718213</c:v>
                </c:pt>
                <c:pt idx="572">
                  <c:v>8735403</c:v>
                </c:pt>
                <c:pt idx="573">
                  <c:v>8760085</c:v>
                </c:pt>
                <c:pt idx="574">
                  <c:v>8784810</c:v>
                </c:pt>
                <c:pt idx="575">
                  <c:v>8803242</c:v>
                </c:pt>
                <c:pt idx="576">
                  <c:v>8825168</c:v>
                </c:pt>
                <c:pt idx="577">
                  <c:v>8852912</c:v>
                </c:pt>
                <c:pt idx="578">
                  <c:v>8873177</c:v>
                </c:pt>
                <c:pt idx="579">
                  <c:v>8896957</c:v>
                </c:pt>
                <c:pt idx="580">
                  <c:v>8914968</c:v>
                </c:pt>
                <c:pt idx="581">
                  <c:v>8945232</c:v>
                </c:pt>
                <c:pt idx="582">
                  <c:v>8972633</c:v>
                </c:pt>
                <c:pt idx="583">
                  <c:v>9004753</c:v>
                </c:pt>
                <c:pt idx="584">
                  <c:v>9026398</c:v>
                </c:pt>
                <c:pt idx="585">
                  <c:v>9047494</c:v>
                </c:pt>
                <c:pt idx="586">
                  <c:v>9072735</c:v>
                </c:pt>
                <c:pt idx="587">
                  <c:v>9097431</c:v>
                </c:pt>
                <c:pt idx="588">
                  <c:v>9121580</c:v>
                </c:pt>
                <c:pt idx="589">
                  <c:v>9139870</c:v>
                </c:pt>
                <c:pt idx="590">
                  <c:v>9163510</c:v>
                </c:pt>
                <c:pt idx="591">
                  <c:v>9188374</c:v>
                </c:pt>
                <c:pt idx="592">
                  <c:v>9209722</c:v>
                </c:pt>
                <c:pt idx="593">
                  <c:v>9235858</c:v>
                </c:pt>
                <c:pt idx="594">
                  <c:v>9254303</c:v>
                </c:pt>
                <c:pt idx="595">
                  <c:v>9278739</c:v>
                </c:pt>
                <c:pt idx="596">
                  <c:v>9302022</c:v>
                </c:pt>
                <c:pt idx="597">
                  <c:v>9333118</c:v>
                </c:pt>
                <c:pt idx="598">
                  <c:v>9356479</c:v>
                </c:pt>
                <c:pt idx="599">
                  <c:v>9381079</c:v>
                </c:pt>
                <c:pt idx="600">
                  <c:v>9399710</c:v>
                </c:pt>
                <c:pt idx="601">
                  <c:v>9420178</c:v>
                </c:pt>
                <c:pt idx="602">
                  <c:v>9441283</c:v>
                </c:pt>
                <c:pt idx="603">
                  <c:v>9464235</c:v>
                </c:pt>
                <c:pt idx="604">
                  <c:v>9485410</c:v>
                </c:pt>
                <c:pt idx="605">
                  <c:v>9499348</c:v>
                </c:pt>
                <c:pt idx="606">
                  <c:v>9521807</c:v>
                </c:pt>
                <c:pt idx="607">
                  <c:v>9557071</c:v>
                </c:pt>
                <c:pt idx="608">
                  <c:v>9587521</c:v>
                </c:pt>
                <c:pt idx="609">
                  <c:v>9619241</c:v>
                </c:pt>
                <c:pt idx="610">
                  <c:v>9639404</c:v>
                </c:pt>
                <c:pt idx="611">
                  <c:v>9663884</c:v>
                </c:pt>
                <c:pt idx="612">
                  <c:v>9683500</c:v>
                </c:pt>
                <c:pt idx="613">
                  <c:v>9706832</c:v>
                </c:pt>
                <c:pt idx="614">
                  <c:v>9727742</c:v>
                </c:pt>
                <c:pt idx="615">
                  <c:v>9746222</c:v>
                </c:pt>
                <c:pt idx="616">
                  <c:v>9771519</c:v>
                </c:pt>
                <c:pt idx="617">
                  <c:v>9792531</c:v>
                </c:pt>
                <c:pt idx="618">
                  <c:v>9813577</c:v>
                </c:pt>
                <c:pt idx="619">
                  <c:v>9834037</c:v>
                </c:pt>
                <c:pt idx="620">
                  <c:v>9863845</c:v>
                </c:pt>
                <c:pt idx="621">
                  <c:v>9882505</c:v>
                </c:pt>
                <c:pt idx="622">
                  <c:v>9908671</c:v>
                </c:pt>
                <c:pt idx="623">
                  <c:v>9930511</c:v>
                </c:pt>
                <c:pt idx="624">
                  <c:v>9958011</c:v>
                </c:pt>
                <c:pt idx="625">
                  <c:v>9981173</c:v>
                </c:pt>
                <c:pt idx="626">
                  <c:v>10008134</c:v>
                </c:pt>
                <c:pt idx="627">
                  <c:v>10031998</c:v>
                </c:pt>
                <c:pt idx="628">
                  <c:v>10055900</c:v>
                </c:pt>
                <c:pt idx="629">
                  <c:v>10082360</c:v>
                </c:pt>
                <c:pt idx="630">
                  <c:v>10106338</c:v>
                </c:pt>
                <c:pt idx="631">
                  <c:v>10125298</c:v>
                </c:pt>
                <c:pt idx="632">
                  <c:v>10158214</c:v>
                </c:pt>
                <c:pt idx="633">
                  <c:v>10182940</c:v>
                </c:pt>
                <c:pt idx="634">
                  <c:v>10201355</c:v>
                </c:pt>
                <c:pt idx="635">
                  <c:v>10222343</c:v>
                </c:pt>
                <c:pt idx="636">
                  <c:v>10242090</c:v>
                </c:pt>
                <c:pt idx="637">
                  <c:v>10262506</c:v>
                </c:pt>
                <c:pt idx="638">
                  <c:v>10283593</c:v>
                </c:pt>
                <c:pt idx="639">
                  <c:v>10305353</c:v>
                </c:pt>
                <c:pt idx="640">
                  <c:v>10325224</c:v>
                </c:pt>
                <c:pt idx="641">
                  <c:v>10348978</c:v>
                </c:pt>
                <c:pt idx="642">
                  <c:v>10370197</c:v>
                </c:pt>
                <c:pt idx="643">
                  <c:v>10396601</c:v>
                </c:pt>
                <c:pt idx="644">
                  <c:v>10421756</c:v>
                </c:pt>
                <c:pt idx="645">
                  <c:v>10447596</c:v>
                </c:pt>
                <c:pt idx="646">
                  <c:v>10472829</c:v>
                </c:pt>
                <c:pt idx="647">
                  <c:v>10490973</c:v>
                </c:pt>
                <c:pt idx="648">
                  <c:v>10518231</c:v>
                </c:pt>
                <c:pt idx="649">
                  <c:v>10543581</c:v>
                </c:pt>
                <c:pt idx="650">
                  <c:v>10576131</c:v>
                </c:pt>
                <c:pt idx="651">
                  <c:v>10597647</c:v>
                </c:pt>
                <c:pt idx="652">
                  <c:v>10626379</c:v>
                </c:pt>
                <c:pt idx="653">
                  <c:v>10653847</c:v>
                </c:pt>
                <c:pt idx="654">
                  <c:v>10683977</c:v>
                </c:pt>
                <c:pt idx="655">
                  <c:v>10702345</c:v>
                </c:pt>
                <c:pt idx="656">
                  <c:v>10729939</c:v>
                </c:pt>
                <c:pt idx="657">
                  <c:v>10759549</c:v>
                </c:pt>
                <c:pt idx="658">
                  <c:v>10781296</c:v>
                </c:pt>
                <c:pt idx="659">
                  <c:v>10812316</c:v>
                </c:pt>
                <c:pt idx="660">
                  <c:v>10836773</c:v>
                </c:pt>
                <c:pt idx="661">
                  <c:v>10858619</c:v>
                </c:pt>
                <c:pt idx="662">
                  <c:v>10884476</c:v>
                </c:pt>
                <c:pt idx="663">
                  <c:v>10913692</c:v>
                </c:pt>
                <c:pt idx="664">
                  <c:v>10938297</c:v>
                </c:pt>
                <c:pt idx="665">
                  <c:v>10962939</c:v>
                </c:pt>
                <c:pt idx="666">
                  <c:v>10990286</c:v>
                </c:pt>
                <c:pt idx="667">
                  <c:v>11011662</c:v>
                </c:pt>
                <c:pt idx="668">
                  <c:v>11032401</c:v>
                </c:pt>
                <c:pt idx="669">
                  <c:v>11054511</c:v>
                </c:pt>
                <c:pt idx="670">
                  <c:v>11076654</c:v>
                </c:pt>
                <c:pt idx="671">
                  <c:v>11102190</c:v>
                </c:pt>
                <c:pt idx="672">
                  <c:v>11125745</c:v>
                </c:pt>
                <c:pt idx="673">
                  <c:v>11155401</c:v>
                </c:pt>
                <c:pt idx="674">
                  <c:v>11171601</c:v>
                </c:pt>
                <c:pt idx="675">
                  <c:v>11188501</c:v>
                </c:pt>
                <c:pt idx="676">
                  <c:v>11209488</c:v>
                </c:pt>
                <c:pt idx="677">
                  <c:v>11232540</c:v>
                </c:pt>
                <c:pt idx="678">
                  <c:v>11251552</c:v>
                </c:pt>
                <c:pt idx="679">
                  <c:v>11272632</c:v>
                </c:pt>
                <c:pt idx="680">
                  <c:v>11299191</c:v>
                </c:pt>
                <c:pt idx="681">
                  <c:v>11329199</c:v>
                </c:pt>
                <c:pt idx="682">
                  <c:v>11359934</c:v>
                </c:pt>
                <c:pt idx="683">
                  <c:v>11380454</c:v>
                </c:pt>
                <c:pt idx="684">
                  <c:v>11406484</c:v>
                </c:pt>
                <c:pt idx="685">
                  <c:v>11424320</c:v>
                </c:pt>
                <c:pt idx="686">
                  <c:v>11441495</c:v>
                </c:pt>
                <c:pt idx="687">
                  <c:v>11469015</c:v>
                </c:pt>
                <c:pt idx="688">
                  <c:v>11489685</c:v>
                </c:pt>
                <c:pt idx="689">
                  <c:v>11509005</c:v>
                </c:pt>
                <c:pt idx="690">
                  <c:v>11532499</c:v>
                </c:pt>
                <c:pt idx="691">
                  <c:v>11559487</c:v>
                </c:pt>
                <c:pt idx="692">
                  <c:v>11588593</c:v>
                </c:pt>
                <c:pt idx="693">
                  <c:v>11622599</c:v>
                </c:pt>
                <c:pt idx="694">
                  <c:v>11643449</c:v>
                </c:pt>
                <c:pt idx="695">
                  <c:v>11672681</c:v>
                </c:pt>
                <c:pt idx="696">
                  <c:v>11696379</c:v>
                </c:pt>
                <c:pt idx="697">
                  <c:v>11712433</c:v>
                </c:pt>
                <c:pt idx="698">
                  <c:v>11731306</c:v>
                </c:pt>
                <c:pt idx="699">
                  <c:v>11757906</c:v>
                </c:pt>
                <c:pt idx="700">
                  <c:v>11788750</c:v>
                </c:pt>
                <c:pt idx="701">
                  <c:v>11822446</c:v>
                </c:pt>
                <c:pt idx="702">
                  <c:v>11840021</c:v>
                </c:pt>
                <c:pt idx="703">
                  <c:v>11861141</c:v>
                </c:pt>
                <c:pt idx="704">
                  <c:v>11889341</c:v>
                </c:pt>
                <c:pt idx="705">
                  <c:v>11908403</c:v>
                </c:pt>
                <c:pt idx="706">
                  <c:v>11940218</c:v>
                </c:pt>
                <c:pt idx="707">
                  <c:v>11960042</c:v>
                </c:pt>
                <c:pt idx="708">
                  <c:v>11979185</c:v>
                </c:pt>
                <c:pt idx="709">
                  <c:v>11996935</c:v>
                </c:pt>
                <c:pt idx="710">
                  <c:v>12013999</c:v>
                </c:pt>
                <c:pt idx="711">
                  <c:v>12043191</c:v>
                </c:pt>
                <c:pt idx="712">
                  <c:v>12068859</c:v>
                </c:pt>
                <c:pt idx="713">
                  <c:v>12092421</c:v>
                </c:pt>
                <c:pt idx="714">
                  <c:v>12115301</c:v>
                </c:pt>
                <c:pt idx="715">
                  <c:v>12137497</c:v>
                </c:pt>
                <c:pt idx="716">
                  <c:v>12160441</c:v>
                </c:pt>
                <c:pt idx="717">
                  <c:v>12179109</c:v>
                </c:pt>
                <c:pt idx="718">
                  <c:v>12202836</c:v>
                </c:pt>
                <c:pt idx="719">
                  <c:v>12227316</c:v>
                </c:pt>
                <c:pt idx="720">
                  <c:v>12248946</c:v>
                </c:pt>
                <c:pt idx="721">
                  <c:v>12277826</c:v>
                </c:pt>
                <c:pt idx="722">
                  <c:v>12299516</c:v>
                </c:pt>
                <c:pt idx="723">
                  <c:v>12330648</c:v>
                </c:pt>
                <c:pt idx="724">
                  <c:v>12352398</c:v>
                </c:pt>
                <c:pt idx="725">
                  <c:v>12377808</c:v>
                </c:pt>
                <c:pt idx="726">
                  <c:v>12404707</c:v>
                </c:pt>
                <c:pt idx="727">
                  <c:v>12430187</c:v>
                </c:pt>
                <c:pt idx="728">
                  <c:v>12457160</c:v>
                </c:pt>
                <c:pt idx="729">
                  <c:v>12481250</c:v>
                </c:pt>
                <c:pt idx="730">
                  <c:v>12501718</c:v>
                </c:pt>
                <c:pt idx="731">
                  <c:v>12525142</c:v>
                </c:pt>
                <c:pt idx="732">
                  <c:v>12547865</c:v>
                </c:pt>
                <c:pt idx="733">
                  <c:v>12582363</c:v>
                </c:pt>
                <c:pt idx="734">
                  <c:v>12608088</c:v>
                </c:pt>
                <c:pt idx="735">
                  <c:v>12629432</c:v>
                </c:pt>
                <c:pt idx="736">
                  <c:v>12655227</c:v>
                </c:pt>
                <c:pt idx="737">
                  <c:v>12689913</c:v>
                </c:pt>
                <c:pt idx="738">
                  <c:v>12708388</c:v>
                </c:pt>
                <c:pt idx="739">
                  <c:v>12735028</c:v>
                </c:pt>
                <c:pt idx="740">
                  <c:v>12763186</c:v>
                </c:pt>
                <c:pt idx="741">
                  <c:v>12786188</c:v>
                </c:pt>
                <c:pt idx="742">
                  <c:v>12812193</c:v>
                </c:pt>
                <c:pt idx="743">
                  <c:v>12841209</c:v>
                </c:pt>
                <c:pt idx="744">
                  <c:v>12865794</c:v>
                </c:pt>
                <c:pt idx="745">
                  <c:v>12891904</c:v>
                </c:pt>
                <c:pt idx="746">
                  <c:v>12910579</c:v>
                </c:pt>
                <c:pt idx="747">
                  <c:v>12938255</c:v>
                </c:pt>
                <c:pt idx="748">
                  <c:v>12974207</c:v>
                </c:pt>
                <c:pt idx="749">
                  <c:v>13004207</c:v>
                </c:pt>
                <c:pt idx="750">
                  <c:v>13028990</c:v>
                </c:pt>
                <c:pt idx="751">
                  <c:v>13053806</c:v>
                </c:pt>
                <c:pt idx="752">
                  <c:v>13086938</c:v>
                </c:pt>
                <c:pt idx="753">
                  <c:v>13116344</c:v>
                </c:pt>
                <c:pt idx="754">
                  <c:v>13148809</c:v>
                </c:pt>
                <c:pt idx="755">
                  <c:v>13175269</c:v>
                </c:pt>
                <c:pt idx="756">
                  <c:v>13202521</c:v>
                </c:pt>
                <c:pt idx="757">
                  <c:v>13220713</c:v>
                </c:pt>
                <c:pt idx="758">
                  <c:v>13240447</c:v>
                </c:pt>
                <c:pt idx="759">
                  <c:v>13263247</c:v>
                </c:pt>
                <c:pt idx="760">
                  <c:v>13286077</c:v>
                </c:pt>
                <c:pt idx="761">
                  <c:v>13311223</c:v>
                </c:pt>
                <c:pt idx="762">
                  <c:v>13334113</c:v>
                </c:pt>
                <c:pt idx="763">
                  <c:v>13355505</c:v>
                </c:pt>
                <c:pt idx="764">
                  <c:v>13381515</c:v>
                </c:pt>
                <c:pt idx="765">
                  <c:v>13402963</c:v>
                </c:pt>
                <c:pt idx="766">
                  <c:v>13435177</c:v>
                </c:pt>
                <c:pt idx="767">
                  <c:v>13458217</c:v>
                </c:pt>
                <c:pt idx="768">
                  <c:v>13485901</c:v>
                </c:pt>
                <c:pt idx="769">
                  <c:v>13509001</c:v>
                </c:pt>
                <c:pt idx="770">
                  <c:v>13532902</c:v>
                </c:pt>
                <c:pt idx="771">
                  <c:v>13559150</c:v>
                </c:pt>
                <c:pt idx="772">
                  <c:v>13591616</c:v>
                </c:pt>
                <c:pt idx="773">
                  <c:v>13617158</c:v>
                </c:pt>
                <c:pt idx="774">
                  <c:v>13638858</c:v>
                </c:pt>
                <c:pt idx="775">
                  <c:v>13655930</c:v>
                </c:pt>
                <c:pt idx="776">
                  <c:v>13680794</c:v>
                </c:pt>
                <c:pt idx="777">
                  <c:v>13707246</c:v>
                </c:pt>
                <c:pt idx="778">
                  <c:v>13731395</c:v>
                </c:pt>
                <c:pt idx="779">
                  <c:v>13754795</c:v>
                </c:pt>
                <c:pt idx="780">
                  <c:v>13780568</c:v>
                </c:pt>
                <c:pt idx="781">
                  <c:v>13805592</c:v>
                </c:pt>
                <c:pt idx="782">
                  <c:v>13829865</c:v>
                </c:pt>
                <c:pt idx="783">
                  <c:v>13852601</c:v>
                </c:pt>
                <c:pt idx="784">
                  <c:v>13871441</c:v>
                </c:pt>
                <c:pt idx="785">
                  <c:v>13896593</c:v>
                </c:pt>
                <c:pt idx="786">
                  <c:v>13919416</c:v>
                </c:pt>
                <c:pt idx="787">
                  <c:v>13947784</c:v>
                </c:pt>
                <c:pt idx="788">
                  <c:v>13974610</c:v>
                </c:pt>
                <c:pt idx="789">
                  <c:v>13997520</c:v>
                </c:pt>
                <c:pt idx="790">
                  <c:v>14014131</c:v>
                </c:pt>
                <c:pt idx="791">
                  <c:v>14037891</c:v>
                </c:pt>
                <c:pt idx="792">
                  <c:v>14058509</c:v>
                </c:pt>
                <c:pt idx="793">
                  <c:v>14078359</c:v>
                </c:pt>
                <c:pt idx="794">
                  <c:v>14103799</c:v>
                </c:pt>
                <c:pt idx="795">
                  <c:v>14135639</c:v>
                </c:pt>
                <c:pt idx="796">
                  <c:v>14158752</c:v>
                </c:pt>
                <c:pt idx="797">
                  <c:v>14185086</c:v>
                </c:pt>
                <c:pt idx="798">
                  <c:v>14202664</c:v>
                </c:pt>
                <c:pt idx="799">
                  <c:v>14225864</c:v>
                </c:pt>
                <c:pt idx="800">
                  <c:v>14257904</c:v>
                </c:pt>
                <c:pt idx="801">
                  <c:v>14289182</c:v>
                </c:pt>
                <c:pt idx="802">
                  <c:v>14315681</c:v>
                </c:pt>
                <c:pt idx="803">
                  <c:v>14340605</c:v>
                </c:pt>
                <c:pt idx="804">
                  <c:v>14367975</c:v>
                </c:pt>
                <c:pt idx="805">
                  <c:v>14384901</c:v>
                </c:pt>
                <c:pt idx="806">
                  <c:v>14405883</c:v>
                </c:pt>
                <c:pt idx="807">
                  <c:v>14432547</c:v>
                </c:pt>
                <c:pt idx="808">
                  <c:v>14460862</c:v>
                </c:pt>
                <c:pt idx="809">
                  <c:v>14478682</c:v>
                </c:pt>
                <c:pt idx="810">
                  <c:v>14506256</c:v>
                </c:pt>
                <c:pt idx="811">
                  <c:v>14532240</c:v>
                </c:pt>
                <c:pt idx="812">
                  <c:v>14554191</c:v>
                </c:pt>
                <c:pt idx="813">
                  <c:v>14575355</c:v>
                </c:pt>
                <c:pt idx="814">
                  <c:v>14601435</c:v>
                </c:pt>
                <c:pt idx="815">
                  <c:v>14627547</c:v>
                </c:pt>
                <c:pt idx="816">
                  <c:v>14657776</c:v>
                </c:pt>
                <c:pt idx="817">
                  <c:v>14677408</c:v>
                </c:pt>
                <c:pt idx="818">
                  <c:v>14697883</c:v>
                </c:pt>
                <c:pt idx="819">
                  <c:v>14721663</c:v>
                </c:pt>
                <c:pt idx="820">
                  <c:v>14743009</c:v>
                </c:pt>
                <c:pt idx="821">
                  <c:v>14766847</c:v>
                </c:pt>
                <c:pt idx="822">
                  <c:v>14784130</c:v>
                </c:pt>
                <c:pt idx="823">
                  <c:v>14810498</c:v>
                </c:pt>
                <c:pt idx="824">
                  <c:v>14826998</c:v>
                </c:pt>
                <c:pt idx="825">
                  <c:v>14845996</c:v>
                </c:pt>
                <c:pt idx="826">
                  <c:v>14870806</c:v>
                </c:pt>
                <c:pt idx="827">
                  <c:v>14893162</c:v>
                </c:pt>
                <c:pt idx="828">
                  <c:v>14918861</c:v>
                </c:pt>
                <c:pt idx="829">
                  <c:v>14942101</c:v>
                </c:pt>
                <c:pt idx="830">
                  <c:v>14964538</c:v>
                </c:pt>
                <c:pt idx="831">
                  <c:v>14991994</c:v>
                </c:pt>
                <c:pt idx="832">
                  <c:v>15020316</c:v>
                </c:pt>
                <c:pt idx="833">
                  <c:v>15043668</c:v>
                </c:pt>
                <c:pt idx="834">
                  <c:v>15077068</c:v>
                </c:pt>
                <c:pt idx="835">
                  <c:v>15108000</c:v>
                </c:pt>
                <c:pt idx="836">
                  <c:v>15129762</c:v>
                </c:pt>
                <c:pt idx="837">
                  <c:v>15155740</c:v>
                </c:pt>
                <c:pt idx="838">
                  <c:v>15180910</c:v>
                </c:pt>
                <c:pt idx="839">
                  <c:v>15203590</c:v>
                </c:pt>
                <c:pt idx="840">
                  <c:v>15233866</c:v>
                </c:pt>
                <c:pt idx="841">
                  <c:v>15258284</c:v>
                </c:pt>
                <c:pt idx="842">
                  <c:v>15283574</c:v>
                </c:pt>
                <c:pt idx="843">
                  <c:v>15298766</c:v>
                </c:pt>
                <c:pt idx="844">
                  <c:v>15329186</c:v>
                </c:pt>
                <c:pt idx="845">
                  <c:v>15346106</c:v>
                </c:pt>
                <c:pt idx="846">
                  <c:v>15371516</c:v>
                </c:pt>
                <c:pt idx="847">
                  <c:v>15396956</c:v>
                </c:pt>
                <c:pt idx="848">
                  <c:v>15415634</c:v>
                </c:pt>
                <c:pt idx="849">
                  <c:v>15436884</c:v>
                </c:pt>
                <c:pt idx="850">
                  <c:v>15464967</c:v>
                </c:pt>
                <c:pt idx="851">
                  <c:v>15485415</c:v>
                </c:pt>
                <c:pt idx="852">
                  <c:v>15517829</c:v>
                </c:pt>
                <c:pt idx="853">
                  <c:v>15538325</c:v>
                </c:pt>
                <c:pt idx="854">
                  <c:v>15566540</c:v>
                </c:pt>
                <c:pt idx="855">
                  <c:v>15591364</c:v>
                </c:pt>
                <c:pt idx="856">
                  <c:v>15622216</c:v>
                </c:pt>
                <c:pt idx="857">
                  <c:v>15641950</c:v>
                </c:pt>
                <c:pt idx="858">
                  <c:v>15669438</c:v>
                </c:pt>
                <c:pt idx="859">
                  <c:v>15695238</c:v>
                </c:pt>
                <c:pt idx="860">
                  <c:v>15725373</c:v>
                </c:pt>
                <c:pt idx="861">
                  <c:v>15750371</c:v>
                </c:pt>
                <c:pt idx="862">
                  <c:v>15775398</c:v>
                </c:pt>
                <c:pt idx="863">
                  <c:v>15798726</c:v>
                </c:pt>
                <c:pt idx="864">
                  <c:v>15828136</c:v>
                </c:pt>
                <c:pt idx="865">
                  <c:v>15854116</c:v>
                </c:pt>
                <c:pt idx="866">
                  <c:v>15878392</c:v>
                </c:pt>
                <c:pt idx="867">
                  <c:v>15900960</c:v>
                </c:pt>
                <c:pt idx="868">
                  <c:v>15927899</c:v>
                </c:pt>
                <c:pt idx="869">
                  <c:v>15956609</c:v>
                </c:pt>
                <c:pt idx="870">
                  <c:v>15987094</c:v>
                </c:pt>
                <c:pt idx="871">
                  <c:v>16001046</c:v>
                </c:pt>
                <c:pt idx="872">
                  <c:v>16024617</c:v>
                </c:pt>
                <c:pt idx="873">
                  <c:v>16053459</c:v>
                </c:pt>
                <c:pt idx="874">
                  <c:v>16070959</c:v>
                </c:pt>
                <c:pt idx="875">
                  <c:v>16092859</c:v>
                </c:pt>
                <c:pt idx="876">
                  <c:v>16121800</c:v>
                </c:pt>
                <c:pt idx="877">
                  <c:v>16145506</c:v>
                </c:pt>
                <c:pt idx="878">
                  <c:v>16170997</c:v>
                </c:pt>
                <c:pt idx="879">
                  <c:v>16187717</c:v>
                </c:pt>
                <c:pt idx="880">
                  <c:v>16210623</c:v>
                </c:pt>
                <c:pt idx="881">
                  <c:v>16236201</c:v>
                </c:pt>
                <c:pt idx="882">
                  <c:v>16260925</c:v>
                </c:pt>
                <c:pt idx="883">
                  <c:v>16285677</c:v>
                </c:pt>
                <c:pt idx="884">
                  <c:v>16304262</c:v>
                </c:pt>
                <c:pt idx="885">
                  <c:v>16329070</c:v>
                </c:pt>
                <c:pt idx="886">
                  <c:v>16361002</c:v>
                </c:pt>
                <c:pt idx="887">
                  <c:v>16389418</c:v>
                </c:pt>
                <c:pt idx="888">
                  <c:v>16416088</c:v>
                </c:pt>
                <c:pt idx="889">
                  <c:v>16441898</c:v>
                </c:pt>
                <c:pt idx="890">
                  <c:v>16473083</c:v>
                </c:pt>
                <c:pt idx="891">
                  <c:v>16506087</c:v>
                </c:pt>
                <c:pt idx="892">
                  <c:v>16531091</c:v>
                </c:pt>
                <c:pt idx="893">
                  <c:v>16561487</c:v>
                </c:pt>
                <c:pt idx="894">
                  <c:v>16582967</c:v>
                </c:pt>
                <c:pt idx="895">
                  <c:v>16603575</c:v>
                </c:pt>
                <c:pt idx="896">
                  <c:v>16620618</c:v>
                </c:pt>
                <c:pt idx="897">
                  <c:v>16641272</c:v>
                </c:pt>
                <c:pt idx="898">
                  <c:v>16661949</c:v>
                </c:pt>
                <c:pt idx="899">
                  <c:v>16680849</c:v>
                </c:pt>
                <c:pt idx="900">
                  <c:v>16701572</c:v>
                </c:pt>
                <c:pt idx="901">
                  <c:v>16726828</c:v>
                </c:pt>
                <c:pt idx="902">
                  <c:v>16744888</c:v>
                </c:pt>
                <c:pt idx="903">
                  <c:v>16763872</c:v>
                </c:pt>
                <c:pt idx="904">
                  <c:v>16794642</c:v>
                </c:pt>
                <c:pt idx="905">
                  <c:v>16823634</c:v>
                </c:pt>
                <c:pt idx="906">
                  <c:v>16848123</c:v>
                </c:pt>
                <c:pt idx="907">
                  <c:v>16878995</c:v>
                </c:pt>
                <c:pt idx="908">
                  <c:v>16906265</c:v>
                </c:pt>
                <c:pt idx="909">
                  <c:v>16936295</c:v>
                </c:pt>
                <c:pt idx="910">
                  <c:v>16960892</c:v>
                </c:pt>
                <c:pt idx="911">
                  <c:v>16988252</c:v>
                </c:pt>
                <c:pt idx="912">
                  <c:v>17016555</c:v>
                </c:pt>
                <c:pt idx="913">
                  <c:v>17053115</c:v>
                </c:pt>
                <c:pt idx="914">
                  <c:v>17080565</c:v>
                </c:pt>
                <c:pt idx="915">
                  <c:v>17105297</c:v>
                </c:pt>
                <c:pt idx="916">
                  <c:v>17133724</c:v>
                </c:pt>
                <c:pt idx="917">
                  <c:v>17153920</c:v>
                </c:pt>
                <c:pt idx="918">
                  <c:v>17178733</c:v>
                </c:pt>
                <c:pt idx="919">
                  <c:v>17210933</c:v>
                </c:pt>
                <c:pt idx="920">
                  <c:v>17233037</c:v>
                </c:pt>
                <c:pt idx="921">
                  <c:v>17252399</c:v>
                </c:pt>
                <c:pt idx="922">
                  <c:v>17288396</c:v>
                </c:pt>
                <c:pt idx="923">
                  <c:v>17306876</c:v>
                </c:pt>
                <c:pt idx="924">
                  <c:v>17329076</c:v>
                </c:pt>
                <c:pt idx="925">
                  <c:v>17358708</c:v>
                </c:pt>
                <c:pt idx="926">
                  <c:v>17388372</c:v>
                </c:pt>
                <c:pt idx="927">
                  <c:v>17420852</c:v>
                </c:pt>
                <c:pt idx="928">
                  <c:v>17444077</c:v>
                </c:pt>
                <c:pt idx="929">
                  <c:v>17473837</c:v>
                </c:pt>
                <c:pt idx="930">
                  <c:v>17504560</c:v>
                </c:pt>
                <c:pt idx="931">
                  <c:v>17524132</c:v>
                </c:pt>
                <c:pt idx="932">
                  <c:v>17545591</c:v>
                </c:pt>
                <c:pt idx="933">
                  <c:v>17576413</c:v>
                </c:pt>
                <c:pt idx="934">
                  <c:v>17603528</c:v>
                </c:pt>
                <c:pt idx="935">
                  <c:v>17632544</c:v>
                </c:pt>
                <c:pt idx="936">
                  <c:v>17658780</c:v>
                </c:pt>
                <c:pt idx="937">
                  <c:v>17688796</c:v>
                </c:pt>
                <c:pt idx="938">
                  <c:v>17710393</c:v>
                </c:pt>
                <c:pt idx="939">
                  <c:v>17736713</c:v>
                </c:pt>
                <c:pt idx="940">
                  <c:v>17758356</c:v>
                </c:pt>
                <c:pt idx="941">
                  <c:v>17780022</c:v>
                </c:pt>
                <c:pt idx="942">
                  <c:v>17803597</c:v>
                </c:pt>
                <c:pt idx="943">
                  <c:v>17829085</c:v>
                </c:pt>
                <c:pt idx="944">
                  <c:v>17850820</c:v>
                </c:pt>
                <c:pt idx="945">
                  <c:v>17872578</c:v>
                </c:pt>
                <c:pt idx="946">
                  <c:v>17899094</c:v>
                </c:pt>
                <c:pt idx="947">
                  <c:v>17917106</c:v>
                </c:pt>
                <c:pt idx="948">
                  <c:v>17947474</c:v>
                </c:pt>
                <c:pt idx="949">
                  <c:v>17979774</c:v>
                </c:pt>
                <c:pt idx="950">
                  <c:v>18003549</c:v>
                </c:pt>
                <c:pt idx="951">
                  <c:v>18031157</c:v>
                </c:pt>
                <c:pt idx="952">
                  <c:v>18057841</c:v>
                </c:pt>
                <c:pt idx="953">
                  <c:v>18084553</c:v>
                </c:pt>
                <c:pt idx="954">
                  <c:v>18105563</c:v>
                </c:pt>
                <c:pt idx="955">
                  <c:v>18135199</c:v>
                </c:pt>
                <c:pt idx="956">
                  <c:v>18158167</c:v>
                </c:pt>
                <c:pt idx="957">
                  <c:v>18189781</c:v>
                </c:pt>
                <c:pt idx="958">
                  <c:v>18209920</c:v>
                </c:pt>
                <c:pt idx="959">
                  <c:v>18232000</c:v>
                </c:pt>
                <c:pt idx="960">
                  <c:v>18255064</c:v>
                </c:pt>
                <c:pt idx="961">
                  <c:v>18280076</c:v>
                </c:pt>
                <c:pt idx="962">
                  <c:v>18305114</c:v>
                </c:pt>
                <c:pt idx="963">
                  <c:v>18327286</c:v>
                </c:pt>
                <c:pt idx="964">
                  <c:v>18351411</c:v>
                </c:pt>
                <c:pt idx="965">
                  <c:v>18371697</c:v>
                </c:pt>
                <c:pt idx="966">
                  <c:v>18392971</c:v>
                </c:pt>
                <c:pt idx="967">
                  <c:v>18422011</c:v>
                </c:pt>
                <c:pt idx="968">
                  <c:v>18446236</c:v>
                </c:pt>
                <c:pt idx="969">
                  <c:v>18467576</c:v>
                </c:pt>
                <c:pt idx="970">
                  <c:v>18488938</c:v>
                </c:pt>
                <c:pt idx="971">
                  <c:v>18508378</c:v>
                </c:pt>
                <c:pt idx="972">
                  <c:v>18544379</c:v>
                </c:pt>
                <c:pt idx="973">
                  <c:v>18564833</c:v>
                </c:pt>
                <c:pt idx="974">
                  <c:v>18586283</c:v>
                </c:pt>
                <c:pt idx="975">
                  <c:v>18616539</c:v>
                </c:pt>
                <c:pt idx="976">
                  <c:v>18645849</c:v>
                </c:pt>
                <c:pt idx="977">
                  <c:v>18675189</c:v>
                </c:pt>
                <c:pt idx="978">
                  <c:v>18704559</c:v>
                </c:pt>
                <c:pt idx="979">
                  <c:v>18731019</c:v>
                </c:pt>
                <c:pt idx="980">
                  <c:v>18756525</c:v>
                </c:pt>
                <c:pt idx="981">
                  <c:v>18778129</c:v>
                </c:pt>
                <c:pt idx="982">
                  <c:v>18800738</c:v>
                </c:pt>
                <c:pt idx="983">
                  <c:v>18831242</c:v>
                </c:pt>
                <c:pt idx="984">
                  <c:v>18855867</c:v>
                </c:pt>
                <c:pt idx="985">
                  <c:v>18881503</c:v>
                </c:pt>
                <c:pt idx="986">
                  <c:v>18917035</c:v>
                </c:pt>
                <c:pt idx="987">
                  <c:v>18957543</c:v>
                </c:pt>
                <c:pt idx="988">
                  <c:v>18984246</c:v>
                </c:pt>
                <c:pt idx="989">
                  <c:v>19008996</c:v>
                </c:pt>
                <c:pt idx="990">
                  <c:v>19034762</c:v>
                </c:pt>
                <c:pt idx="991">
                  <c:v>19061546</c:v>
                </c:pt>
                <c:pt idx="992">
                  <c:v>19089350</c:v>
                </c:pt>
                <c:pt idx="993">
                  <c:v>19117182</c:v>
                </c:pt>
                <c:pt idx="994">
                  <c:v>19140067</c:v>
                </c:pt>
                <c:pt idx="995">
                  <c:v>19173931</c:v>
                </c:pt>
                <c:pt idx="996">
                  <c:v>19204838</c:v>
                </c:pt>
                <c:pt idx="997">
                  <c:v>19236774</c:v>
                </c:pt>
                <c:pt idx="998">
                  <c:v>19266744</c:v>
                </c:pt>
                <c:pt idx="999">
                  <c:v>19293744</c:v>
                </c:pt>
                <c:pt idx="1000">
                  <c:v>19362813</c:v>
                </c:pt>
                <c:pt idx="1001">
                  <c:v>19452993</c:v>
                </c:pt>
                <c:pt idx="1002">
                  <c:v>19536242</c:v>
                </c:pt>
                <c:pt idx="1003">
                  <c:v>19604514</c:v>
                </c:pt>
                <c:pt idx="1004">
                  <c:v>19684914</c:v>
                </c:pt>
                <c:pt idx="1005">
                  <c:v>19761370</c:v>
                </c:pt>
                <c:pt idx="1006">
                  <c:v>19844951</c:v>
                </c:pt>
                <c:pt idx="1007">
                  <c:v>19916519</c:v>
                </c:pt>
                <c:pt idx="1008">
                  <c:v>19979077</c:v>
                </c:pt>
                <c:pt idx="1009">
                  <c:v>20057857</c:v>
                </c:pt>
                <c:pt idx="1010">
                  <c:v>20143792</c:v>
                </c:pt>
                <c:pt idx="1011">
                  <c:v>20208560</c:v>
                </c:pt>
                <c:pt idx="1012">
                  <c:v>20278457</c:v>
                </c:pt>
                <c:pt idx="1013">
                  <c:v>20362619</c:v>
                </c:pt>
                <c:pt idx="1014">
                  <c:v>20446864</c:v>
                </c:pt>
                <c:pt idx="1015">
                  <c:v>20514936</c:v>
                </c:pt>
                <c:pt idx="1016">
                  <c:v>20587143</c:v>
                </c:pt>
                <c:pt idx="1017">
                  <c:v>20641097</c:v>
                </c:pt>
                <c:pt idx="1018">
                  <c:v>20708351</c:v>
                </c:pt>
                <c:pt idx="1019">
                  <c:v>20789951</c:v>
                </c:pt>
                <c:pt idx="1020">
                  <c:v>20869589</c:v>
                </c:pt>
                <c:pt idx="1021">
                  <c:v>20945217</c:v>
                </c:pt>
                <c:pt idx="1022">
                  <c:v>21020919</c:v>
                </c:pt>
                <c:pt idx="1023">
                  <c:v>21102839</c:v>
                </c:pt>
                <c:pt idx="1024">
                  <c:v>21172539</c:v>
                </c:pt>
                <c:pt idx="1025">
                  <c:v>21240255</c:v>
                </c:pt>
                <c:pt idx="1026">
                  <c:v>21316253</c:v>
                </c:pt>
                <c:pt idx="1027">
                  <c:v>21386157</c:v>
                </c:pt>
                <c:pt idx="1028">
                  <c:v>21467448</c:v>
                </c:pt>
                <c:pt idx="1029">
                  <c:v>21539548</c:v>
                </c:pt>
                <c:pt idx="1030">
                  <c:v>21608625</c:v>
                </c:pt>
                <c:pt idx="1031">
                  <c:v>21674673</c:v>
                </c:pt>
                <c:pt idx="1032">
                  <c:v>21764544</c:v>
                </c:pt>
                <c:pt idx="1033">
                  <c:v>21831754</c:v>
                </c:pt>
                <c:pt idx="1034">
                  <c:v>21904204</c:v>
                </c:pt>
                <c:pt idx="1035">
                  <c:v>21988120</c:v>
                </c:pt>
                <c:pt idx="1036">
                  <c:v>22076265</c:v>
                </c:pt>
                <c:pt idx="1037">
                  <c:v>22152039</c:v>
                </c:pt>
                <c:pt idx="1038">
                  <c:v>22214379</c:v>
                </c:pt>
                <c:pt idx="1039">
                  <c:v>22288219</c:v>
                </c:pt>
                <c:pt idx="1040">
                  <c:v>22366294</c:v>
                </c:pt>
                <c:pt idx="1041">
                  <c:v>22446528</c:v>
                </c:pt>
                <c:pt idx="1042">
                  <c:v>22526839</c:v>
                </c:pt>
                <c:pt idx="1043">
                  <c:v>22599919</c:v>
                </c:pt>
                <c:pt idx="1044">
                  <c:v>22685609</c:v>
                </c:pt>
                <c:pt idx="1045">
                  <c:v>22764059</c:v>
                </c:pt>
                <c:pt idx="1046">
                  <c:v>22825832</c:v>
                </c:pt>
                <c:pt idx="1047">
                  <c:v>22901288</c:v>
                </c:pt>
                <c:pt idx="1048">
                  <c:v>22957934</c:v>
                </c:pt>
                <c:pt idx="1049">
                  <c:v>23040884</c:v>
                </c:pt>
                <c:pt idx="1050">
                  <c:v>23115505</c:v>
                </c:pt>
                <c:pt idx="1051">
                  <c:v>23176521</c:v>
                </c:pt>
                <c:pt idx="1052">
                  <c:v>23254443</c:v>
                </c:pt>
                <c:pt idx="1053">
                  <c:v>23325061</c:v>
                </c:pt>
                <c:pt idx="1054">
                  <c:v>23404186</c:v>
                </c:pt>
                <c:pt idx="1055">
                  <c:v>23467546</c:v>
                </c:pt>
                <c:pt idx="1056">
                  <c:v>23530966</c:v>
                </c:pt>
                <c:pt idx="1057">
                  <c:v>23620896</c:v>
                </c:pt>
                <c:pt idx="1058">
                  <c:v>23702439</c:v>
                </c:pt>
                <c:pt idx="1059">
                  <c:v>23755439</c:v>
                </c:pt>
                <c:pt idx="1060">
                  <c:v>23826526</c:v>
                </c:pt>
                <c:pt idx="1061">
                  <c:v>23895556</c:v>
                </c:pt>
                <c:pt idx="1062">
                  <c:v>23974218</c:v>
                </c:pt>
                <c:pt idx="1063">
                  <c:v>24046570</c:v>
                </c:pt>
                <c:pt idx="1064">
                  <c:v>24129640</c:v>
                </c:pt>
                <c:pt idx="1065">
                  <c:v>24209590</c:v>
                </c:pt>
                <c:pt idx="1066">
                  <c:v>24290682</c:v>
                </c:pt>
                <c:pt idx="1067">
                  <c:v>24360102</c:v>
                </c:pt>
                <c:pt idx="1068">
                  <c:v>24429587</c:v>
                </c:pt>
                <c:pt idx="1069">
                  <c:v>24525887</c:v>
                </c:pt>
                <c:pt idx="1070">
                  <c:v>24596573</c:v>
                </c:pt>
                <c:pt idx="1071">
                  <c:v>24674829</c:v>
                </c:pt>
                <c:pt idx="1072">
                  <c:v>24740282</c:v>
                </c:pt>
                <c:pt idx="1073">
                  <c:v>24826202</c:v>
                </c:pt>
                <c:pt idx="1074">
                  <c:v>24911127</c:v>
                </c:pt>
                <c:pt idx="1075">
                  <c:v>24983219</c:v>
                </c:pt>
                <c:pt idx="1076">
                  <c:v>25057532</c:v>
                </c:pt>
                <c:pt idx="1077">
                  <c:v>25129758</c:v>
                </c:pt>
                <c:pt idx="1078">
                  <c:v>25184787</c:v>
                </c:pt>
                <c:pt idx="1079">
                  <c:v>25251747</c:v>
                </c:pt>
                <c:pt idx="1080">
                  <c:v>25307959</c:v>
                </c:pt>
                <c:pt idx="1081">
                  <c:v>25385863</c:v>
                </c:pt>
                <c:pt idx="1082">
                  <c:v>25451926</c:v>
                </c:pt>
                <c:pt idx="1083">
                  <c:v>25533226</c:v>
                </c:pt>
                <c:pt idx="1084">
                  <c:v>25607006</c:v>
                </c:pt>
                <c:pt idx="1085">
                  <c:v>25668908</c:v>
                </c:pt>
                <c:pt idx="1086">
                  <c:v>25743911</c:v>
                </c:pt>
                <c:pt idx="1087">
                  <c:v>25816807</c:v>
                </c:pt>
                <c:pt idx="1088">
                  <c:v>25894126</c:v>
                </c:pt>
                <c:pt idx="1089">
                  <c:v>25957346</c:v>
                </c:pt>
                <c:pt idx="1090">
                  <c:v>26019533</c:v>
                </c:pt>
                <c:pt idx="1091">
                  <c:v>26089421</c:v>
                </c:pt>
                <c:pt idx="1092">
                  <c:v>26159373</c:v>
                </c:pt>
                <c:pt idx="1093">
                  <c:v>26229389</c:v>
                </c:pt>
                <c:pt idx="1094">
                  <c:v>26300564</c:v>
                </c:pt>
                <c:pt idx="1095">
                  <c:v>26371804</c:v>
                </c:pt>
                <c:pt idx="1096">
                  <c:v>26438721</c:v>
                </c:pt>
                <c:pt idx="1097">
                  <c:v>26511189</c:v>
                </c:pt>
                <c:pt idx="1098">
                  <c:v>26583723</c:v>
                </c:pt>
                <c:pt idx="1099">
                  <c:v>26651923</c:v>
                </c:pt>
                <c:pt idx="1100">
                  <c:v>26733397</c:v>
                </c:pt>
                <c:pt idx="1101">
                  <c:v>26803925</c:v>
                </c:pt>
                <c:pt idx="1102">
                  <c:v>26871208</c:v>
                </c:pt>
                <c:pt idx="1103">
                  <c:v>26944072</c:v>
                </c:pt>
                <c:pt idx="1104">
                  <c:v>27015897</c:v>
                </c:pt>
                <c:pt idx="1105">
                  <c:v>27098847</c:v>
                </c:pt>
                <c:pt idx="1106">
                  <c:v>27182979</c:v>
                </c:pt>
                <c:pt idx="1107">
                  <c:v>27249459</c:v>
                </c:pt>
                <c:pt idx="1108">
                  <c:v>27312672</c:v>
                </c:pt>
                <c:pt idx="1109">
                  <c:v>27401472</c:v>
                </c:pt>
                <c:pt idx="1110">
                  <c:v>27472576</c:v>
                </c:pt>
                <c:pt idx="1111">
                  <c:v>27533736</c:v>
                </c:pt>
                <c:pt idx="1112">
                  <c:v>27608307</c:v>
                </c:pt>
                <c:pt idx="1113">
                  <c:v>27678489</c:v>
                </c:pt>
                <c:pt idx="1114">
                  <c:v>27748734</c:v>
                </c:pt>
                <c:pt idx="1115">
                  <c:v>27822390</c:v>
                </c:pt>
                <c:pt idx="1116">
                  <c:v>27882708</c:v>
                </c:pt>
                <c:pt idx="1117">
                  <c:v>27946434</c:v>
                </c:pt>
                <c:pt idx="1118">
                  <c:v>28024764</c:v>
                </c:pt>
                <c:pt idx="1119">
                  <c:v>28097564</c:v>
                </c:pt>
                <c:pt idx="1120">
                  <c:v>28177155</c:v>
                </c:pt>
                <c:pt idx="1121">
                  <c:v>28255695</c:v>
                </c:pt>
                <c:pt idx="1122">
                  <c:v>28319706</c:v>
                </c:pt>
                <c:pt idx="1123">
                  <c:v>28391642</c:v>
                </c:pt>
                <c:pt idx="1124">
                  <c:v>28455767</c:v>
                </c:pt>
                <c:pt idx="1125">
                  <c:v>28513193</c:v>
                </c:pt>
                <c:pt idx="1126">
                  <c:v>28585321</c:v>
                </c:pt>
                <c:pt idx="1127">
                  <c:v>28656385</c:v>
                </c:pt>
                <c:pt idx="1128">
                  <c:v>28712835</c:v>
                </c:pt>
                <c:pt idx="1129">
                  <c:v>28771595</c:v>
                </c:pt>
                <c:pt idx="1130">
                  <c:v>28842848</c:v>
                </c:pt>
                <c:pt idx="1131">
                  <c:v>28897184</c:v>
                </c:pt>
                <c:pt idx="1132">
                  <c:v>28960632</c:v>
                </c:pt>
                <c:pt idx="1133">
                  <c:v>29040012</c:v>
                </c:pt>
                <c:pt idx="1134">
                  <c:v>29117192</c:v>
                </c:pt>
                <c:pt idx="1135">
                  <c:v>29176264</c:v>
                </c:pt>
                <c:pt idx="1136">
                  <c:v>29231977</c:v>
                </c:pt>
                <c:pt idx="1137">
                  <c:v>29324155</c:v>
                </c:pt>
                <c:pt idx="1138">
                  <c:v>29378827</c:v>
                </c:pt>
                <c:pt idx="1139">
                  <c:v>29435827</c:v>
                </c:pt>
                <c:pt idx="1140">
                  <c:v>29502005</c:v>
                </c:pt>
                <c:pt idx="1141">
                  <c:v>29573951</c:v>
                </c:pt>
                <c:pt idx="1142">
                  <c:v>29652818</c:v>
                </c:pt>
                <c:pt idx="1143">
                  <c:v>29714594</c:v>
                </c:pt>
                <c:pt idx="1144">
                  <c:v>29776424</c:v>
                </c:pt>
                <c:pt idx="1145">
                  <c:v>29854352</c:v>
                </c:pt>
                <c:pt idx="1146">
                  <c:v>29920878</c:v>
                </c:pt>
                <c:pt idx="1147">
                  <c:v>29984018</c:v>
                </c:pt>
                <c:pt idx="1148">
                  <c:v>30048362</c:v>
                </c:pt>
                <c:pt idx="1149">
                  <c:v>30118512</c:v>
                </c:pt>
                <c:pt idx="1150">
                  <c:v>30193327</c:v>
                </c:pt>
                <c:pt idx="1151">
                  <c:v>30256687</c:v>
                </c:pt>
                <c:pt idx="1152">
                  <c:v>30332785</c:v>
                </c:pt>
                <c:pt idx="1153">
                  <c:v>30392793</c:v>
                </c:pt>
                <c:pt idx="1154">
                  <c:v>30459783</c:v>
                </c:pt>
                <c:pt idx="1155">
                  <c:v>30536079</c:v>
                </c:pt>
                <c:pt idx="1156">
                  <c:v>30600871</c:v>
                </c:pt>
                <c:pt idx="1157">
                  <c:v>30683089</c:v>
                </c:pt>
                <c:pt idx="1158">
                  <c:v>30751470</c:v>
                </c:pt>
                <c:pt idx="1159">
                  <c:v>30812950</c:v>
                </c:pt>
                <c:pt idx="1160">
                  <c:v>30877966</c:v>
                </c:pt>
                <c:pt idx="1161">
                  <c:v>30939552</c:v>
                </c:pt>
                <c:pt idx="1162">
                  <c:v>30991887</c:v>
                </c:pt>
                <c:pt idx="1163">
                  <c:v>31068711</c:v>
                </c:pt>
                <c:pt idx="1164">
                  <c:v>31146766</c:v>
                </c:pt>
                <c:pt idx="1165">
                  <c:v>31220224</c:v>
                </c:pt>
                <c:pt idx="1166">
                  <c:v>31287910</c:v>
                </c:pt>
                <c:pt idx="1167">
                  <c:v>31349814</c:v>
                </c:pt>
                <c:pt idx="1168">
                  <c:v>31412940</c:v>
                </c:pt>
                <c:pt idx="1169">
                  <c:v>31472610</c:v>
                </c:pt>
                <c:pt idx="1170">
                  <c:v>31544041</c:v>
                </c:pt>
                <c:pt idx="1171">
                  <c:v>31613189</c:v>
                </c:pt>
                <c:pt idx="1172">
                  <c:v>31691780</c:v>
                </c:pt>
                <c:pt idx="1173">
                  <c:v>31755176</c:v>
                </c:pt>
                <c:pt idx="1174">
                  <c:v>31830376</c:v>
                </c:pt>
                <c:pt idx="1175">
                  <c:v>31900936</c:v>
                </c:pt>
                <c:pt idx="1176">
                  <c:v>31965671</c:v>
                </c:pt>
                <c:pt idx="1177">
                  <c:v>32044597</c:v>
                </c:pt>
                <c:pt idx="1178">
                  <c:v>32095294</c:v>
                </c:pt>
                <c:pt idx="1179">
                  <c:v>32159014</c:v>
                </c:pt>
                <c:pt idx="1180">
                  <c:v>32214521</c:v>
                </c:pt>
                <c:pt idx="1181">
                  <c:v>32298443</c:v>
                </c:pt>
                <c:pt idx="1182">
                  <c:v>32358776</c:v>
                </c:pt>
                <c:pt idx="1183">
                  <c:v>32422712</c:v>
                </c:pt>
                <c:pt idx="1184">
                  <c:v>32496182</c:v>
                </c:pt>
                <c:pt idx="1185">
                  <c:v>32562598</c:v>
                </c:pt>
                <c:pt idx="1186">
                  <c:v>32638566</c:v>
                </c:pt>
                <c:pt idx="1187">
                  <c:v>32711034</c:v>
                </c:pt>
                <c:pt idx="1188">
                  <c:v>32778807</c:v>
                </c:pt>
                <c:pt idx="1189">
                  <c:v>32844257</c:v>
                </c:pt>
                <c:pt idx="1190">
                  <c:v>32921672</c:v>
                </c:pt>
                <c:pt idx="1191">
                  <c:v>32997960</c:v>
                </c:pt>
                <c:pt idx="1192">
                  <c:v>33081470</c:v>
                </c:pt>
                <c:pt idx="1193">
                  <c:v>33139976</c:v>
                </c:pt>
                <c:pt idx="1194">
                  <c:v>33198531</c:v>
                </c:pt>
                <c:pt idx="1195">
                  <c:v>33254743</c:v>
                </c:pt>
                <c:pt idx="1196">
                  <c:v>33312199</c:v>
                </c:pt>
                <c:pt idx="1197">
                  <c:v>33378089</c:v>
                </c:pt>
                <c:pt idx="1198">
                  <c:v>33441636</c:v>
                </c:pt>
                <c:pt idx="1199">
                  <c:v>33502836</c:v>
                </c:pt>
                <c:pt idx="1200">
                  <c:v>33561685</c:v>
                </c:pt>
                <c:pt idx="1201">
                  <c:v>33638613</c:v>
                </c:pt>
                <c:pt idx="1202">
                  <c:v>33692748</c:v>
                </c:pt>
                <c:pt idx="1203">
                  <c:v>33745724</c:v>
                </c:pt>
                <c:pt idx="1204">
                  <c:v>33816819</c:v>
                </c:pt>
                <c:pt idx="1205">
                  <c:v>33886767</c:v>
                </c:pt>
                <c:pt idx="1206">
                  <c:v>33938668</c:v>
                </c:pt>
                <c:pt idx="1207">
                  <c:v>34011148</c:v>
                </c:pt>
                <c:pt idx="1208">
                  <c:v>34077643</c:v>
                </c:pt>
                <c:pt idx="1209">
                  <c:v>34151453</c:v>
                </c:pt>
                <c:pt idx="1210">
                  <c:v>34203526</c:v>
                </c:pt>
                <c:pt idx="1211">
                  <c:v>34273822</c:v>
                </c:pt>
                <c:pt idx="1212">
                  <c:v>34339324</c:v>
                </c:pt>
                <c:pt idx="1213">
                  <c:v>34386670</c:v>
                </c:pt>
                <c:pt idx="1214">
                  <c:v>34447420</c:v>
                </c:pt>
                <c:pt idx="1215">
                  <c:v>34513084</c:v>
                </c:pt>
                <c:pt idx="1216">
                  <c:v>34565415</c:v>
                </c:pt>
                <c:pt idx="1217">
                  <c:v>34623879</c:v>
                </c:pt>
                <c:pt idx="1218">
                  <c:v>34687267</c:v>
                </c:pt>
                <c:pt idx="1219">
                  <c:v>34767787</c:v>
                </c:pt>
                <c:pt idx="1220">
                  <c:v>34832500</c:v>
                </c:pt>
                <c:pt idx="1221">
                  <c:v>34911930</c:v>
                </c:pt>
                <c:pt idx="1222">
                  <c:v>34993871</c:v>
                </c:pt>
                <c:pt idx="1223">
                  <c:v>35078327</c:v>
                </c:pt>
                <c:pt idx="1224">
                  <c:v>35155502</c:v>
                </c:pt>
                <c:pt idx="1225">
                  <c:v>35241322</c:v>
                </c:pt>
                <c:pt idx="1226">
                  <c:v>35298991</c:v>
                </c:pt>
                <c:pt idx="1227">
                  <c:v>35378811</c:v>
                </c:pt>
                <c:pt idx="1228">
                  <c:v>35429200</c:v>
                </c:pt>
                <c:pt idx="1229">
                  <c:v>35482090</c:v>
                </c:pt>
                <c:pt idx="1230">
                  <c:v>35564567</c:v>
                </c:pt>
                <c:pt idx="1231">
                  <c:v>35642183</c:v>
                </c:pt>
                <c:pt idx="1232">
                  <c:v>35709998</c:v>
                </c:pt>
                <c:pt idx="1233">
                  <c:v>35759358</c:v>
                </c:pt>
                <c:pt idx="1234">
                  <c:v>35802583</c:v>
                </c:pt>
                <c:pt idx="1235">
                  <c:v>35864383</c:v>
                </c:pt>
                <c:pt idx="1236">
                  <c:v>35928707</c:v>
                </c:pt>
                <c:pt idx="1237">
                  <c:v>35985655</c:v>
                </c:pt>
                <c:pt idx="1238">
                  <c:v>36052561</c:v>
                </c:pt>
                <c:pt idx="1239">
                  <c:v>36112081</c:v>
                </c:pt>
                <c:pt idx="1240">
                  <c:v>36161721</c:v>
                </c:pt>
                <c:pt idx="1241">
                  <c:v>36212643</c:v>
                </c:pt>
                <c:pt idx="1242">
                  <c:v>36285980</c:v>
                </c:pt>
                <c:pt idx="1243">
                  <c:v>36348180</c:v>
                </c:pt>
                <c:pt idx="1244">
                  <c:v>36390510</c:v>
                </c:pt>
                <c:pt idx="1245">
                  <c:v>36461532</c:v>
                </c:pt>
                <c:pt idx="1246">
                  <c:v>36522635</c:v>
                </c:pt>
                <c:pt idx="1247">
                  <c:v>36593771</c:v>
                </c:pt>
                <c:pt idx="1248">
                  <c:v>36656221</c:v>
                </c:pt>
                <c:pt idx="1249">
                  <c:v>36698721</c:v>
                </c:pt>
                <c:pt idx="1250">
                  <c:v>36750012</c:v>
                </c:pt>
                <c:pt idx="1251">
                  <c:v>36812612</c:v>
                </c:pt>
                <c:pt idx="1252">
                  <c:v>36868997</c:v>
                </c:pt>
                <c:pt idx="1253">
                  <c:v>36945491</c:v>
                </c:pt>
                <c:pt idx="1254">
                  <c:v>37017026</c:v>
                </c:pt>
                <c:pt idx="1255">
                  <c:v>37077314</c:v>
                </c:pt>
                <c:pt idx="1256">
                  <c:v>37125080</c:v>
                </c:pt>
                <c:pt idx="1257">
                  <c:v>37190496</c:v>
                </c:pt>
                <c:pt idx="1258">
                  <c:v>37257223</c:v>
                </c:pt>
                <c:pt idx="1259">
                  <c:v>37337863</c:v>
                </c:pt>
                <c:pt idx="1260">
                  <c:v>37407218</c:v>
                </c:pt>
                <c:pt idx="1261">
                  <c:v>37486724</c:v>
                </c:pt>
                <c:pt idx="1262">
                  <c:v>37538507</c:v>
                </c:pt>
                <c:pt idx="1263">
                  <c:v>37595387</c:v>
                </c:pt>
                <c:pt idx="1264">
                  <c:v>37653577</c:v>
                </c:pt>
                <c:pt idx="1265">
                  <c:v>37706749</c:v>
                </c:pt>
                <c:pt idx="1266">
                  <c:v>37781502</c:v>
                </c:pt>
                <c:pt idx="1267">
                  <c:v>37837294</c:v>
                </c:pt>
                <c:pt idx="1268">
                  <c:v>37896937</c:v>
                </c:pt>
                <c:pt idx="1269">
                  <c:v>37961707</c:v>
                </c:pt>
                <c:pt idx="1270">
                  <c:v>38023986</c:v>
                </c:pt>
                <c:pt idx="1271">
                  <c:v>38096490</c:v>
                </c:pt>
                <c:pt idx="1272">
                  <c:v>38165232</c:v>
                </c:pt>
                <c:pt idx="1273">
                  <c:v>38227658</c:v>
                </c:pt>
                <c:pt idx="1274">
                  <c:v>38295233</c:v>
                </c:pt>
                <c:pt idx="1275">
                  <c:v>38362861</c:v>
                </c:pt>
                <c:pt idx="1276">
                  <c:v>38413941</c:v>
                </c:pt>
                <c:pt idx="1277">
                  <c:v>38465061</c:v>
                </c:pt>
                <c:pt idx="1278">
                  <c:v>38522616</c:v>
                </c:pt>
                <c:pt idx="1279">
                  <c:v>38590456</c:v>
                </c:pt>
                <c:pt idx="1280">
                  <c:v>38646820</c:v>
                </c:pt>
                <c:pt idx="1281">
                  <c:v>38710920</c:v>
                </c:pt>
                <c:pt idx="1282">
                  <c:v>38772504</c:v>
                </c:pt>
                <c:pt idx="1283">
                  <c:v>38844408</c:v>
                </c:pt>
                <c:pt idx="1284">
                  <c:v>38922793</c:v>
                </c:pt>
                <c:pt idx="1285">
                  <c:v>38996095</c:v>
                </c:pt>
                <c:pt idx="1286">
                  <c:v>39069454</c:v>
                </c:pt>
                <c:pt idx="1287">
                  <c:v>39126126</c:v>
                </c:pt>
                <c:pt idx="1288">
                  <c:v>39172530</c:v>
                </c:pt>
                <c:pt idx="1289">
                  <c:v>39239610</c:v>
                </c:pt>
                <c:pt idx="1290">
                  <c:v>39287377</c:v>
                </c:pt>
                <c:pt idx="1291">
                  <c:v>39339057</c:v>
                </c:pt>
                <c:pt idx="1292">
                  <c:v>39392070</c:v>
                </c:pt>
                <c:pt idx="1293">
                  <c:v>39455476</c:v>
                </c:pt>
                <c:pt idx="1294">
                  <c:v>39516341</c:v>
                </c:pt>
                <c:pt idx="1295">
                  <c:v>39573365</c:v>
                </c:pt>
                <c:pt idx="1296">
                  <c:v>39635621</c:v>
                </c:pt>
                <c:pt idx="1297">
                  <c:v>39703117</c:v>
                </c:pt>
                <c:pt idx="1298">
                  <c:v>39769366</c:v>
                </c:pt>
                <c:pt idx="1299">
                  <c:v>39817466</c:v>
                </c:pt>
                <c:pt idx="1300">
                  <c:v>39870807</c:v>
                </c:pt>
                <c:pt idx="1301">
                  <c:v>39924189</c:v>
                </c:pt>
                <c:pt idx="1302">
                  <c:v>39984127</c:v>
                </c:pt>
                <c:pt idx="1303">
                  <c:v>40049327</c:v>
                </c:pt>
                <c:pt idx="1304">
                  <c:v>40127627</c:v>
                </c:pt>
                <c:pt idx="1305">
                  <c:v>40187703</c:v>
                </c:pt>
                <c:pt idx="1306">
                  <c:v>40247825</c:v>
                </c:pt>
                <c:pt idx="1307">
                  <c:v>40310609</c:v>
                </c:pt>
                <c:pt idx="1308">
                  <c:v>40369514</c:v>
                </c:pt>
                <c:pt idx="1309">
                  <c:v>40429774</c:v>
                </c:pt>
                <c:pt idx="1310">
                  <c:v>40482214</c:v>
                </c:pt>
                <c:pt idx="1311">
                  <c:v>40528134</c:v>
                </c:pt>
                <c:pt idx="1312">
                  <c:v>40587219</c:v>
                </c:pt>
                <c:pt idx="1313">
                  <c:v>40643721</c:v>
                </c:pt>
                <c:pt idx="1314">
                  <c:v>40710786</c:v>
                </c:pt>
                <c:pt idx="1315">
                  <c:v>40801590</c:v>
                </c:pt>
                <c:pt idx="1316">
                  <c:v>40858221</c:v>
                </c:pt>
                <c:pt idx="1317">
                  <c:v>40906987</c:v>
                </c:pt>
                <c:pt idx="1318">
                  <c:v>40963704</c:v>
                </c:pt>
                <c:pt idx="1319">
                  <c:v>41028384</c:v>
                </c:pt>
                <c:pt idx="1320">
                  <c:v>41083866</c:v>
                </c:pt>
                <c:pt idx="1321">
                  <c:v>41142034</c:v>
                </c:pt>
                <c:pt idx="1322">
                  <c:v>41204215</c:v>
                </c:pt>
                <c:pt idx="1323">
                  <c:v>41258499</c:v>
                </c:pt>
                <c:pt idx="1324">
                  <c:v>41315474</c:v>
                </c:pt>
                <c:pt idx="1325">
                  <c:v>41356580</c:v>
                </c:pt>
                <c:pt idx="1326">
                  <c:v>41410987</c:v>
                </c:pt>
                <c:pt idx="1327">
                  <c:v>41472075</c:v>
                </c:pt>
                <c:pt idx="1328">
                  <c:v>41534538</c:v>
                </c:pt>
                <c:pt idx="1329">
                  <c:v>41594388</c:v>
                </c:pt>
                <c:pt idx="1330">
                  <c:v>41659607</c:v>
                </c:pt>
                <c:pt idx="1331">
                  <c:v>41707559</c:v>
                </c:pt>
                <c:pt idx="1332">
                  <c:v>41778208</c:v>
                </c:pt>
                <c:pt idx="1333">
                  <c:v>41848910</c:v>
                </c:pt>
                <c:pt idx="1334">
                  <c:v>41923670</c:v>
                </c:pt>
                <c:pt idx="1335">
                  <c:v>41969094</c:v>
                </c:pt>
                <c:pt idx="1336">
                  <c:v>42027922</c:v>
                </c:pt>
                <c:pt idx="1337">
                  <c:v>42085456</c:v>
                </c:pt>
                <c:pt idx="1338">
                  <c:v>42149728</c:v>
                </c:pt>
                <c:pt idx="1339">
                  <c:v>42206008</c:v>
                </c:pt>
                <c:pt idx="1340">
                  <c:v>42270376</c:v>
                </c:pt>
                <c:pt idx="1341">
                  <c:v>42328082</c:v>
                </c:pt>
                <c:pt idx="1342">
                  <c:v>42395232</c:v>
                </c:pt>
                <c:pt idx="1343">
                  <c:v>42435552</c:v>
                </c:pt>
                <c:pt idx="1344">
                  <c:v>42492042</c:v>
                </c:pt>
                <c:pt idx="1345">
                  <c:v>42548574</c:v>
                </c:pt>
                <c:pt idx="1346">
                  <c:v>42603801</c:v>
                </c:pt>
                <c:pt idx="1347">
                  <c:v>42683333</c:v>
                </c:pt>
                <c:pt idx="1348">
                  <c:v>42742689</c:v>
                </c:pt>
                <c:pt idx="1349">
                  <c:v>42799389</c:v>
                </c:pt>
                <c:pt idx="1350">
                  <c:v>42864237</c:v>
                </c:pt>
                <c:pt idx="1351">
                  <c:v>42922373</c:v>
                </c:pt>
                <c:pt idx="1352">
                  <c:v>42968375</c:v>
                </c:pt>
                <c:pt idx="1353">
                  <c:v>43023889</c:v>
                </c:pt>
                <c:pt idx="1354">
                  <c:v>43061829</c:v>
                </c:pt>
                <c:pt idx="1355">
                  <c:v>43128273</c:v>
                </c:pt>
                <c:pt idx="1356">
                  <c:v>43181196</c:v>
                </c:pt>
                <c:pt idx="1357">
                  <c:v>43231442</c:v>
                </c:pt>
                <c:pt idx="1358">
                  <c:v>43288520</c:v>
                </c:pt>
                <c:pt idx="1359">
                  <c:v>43334760</c:v>
                </c:pt>
                <c:pt idx="1360">
                  <c:v>43387839</c:v>
                </c:pt>
                <c:pt idx="1361">
                  <c:v>43436871</c:v>
                </c:pt>
                <c:pt idx="1362">
                  <c:v>43499569</c:v>
                </c:pt>
                <c:pt idx="1363">
                  <c:v>43570497</c:v>
                </c:pt>
                <c:pt idx="1364">
                  <c:v>43644207</c:v>
                </c:pt>
                <c:pt idx="1365">
                  <c:v>43702945</c:v>
                </c:pt>
                <c:pt idx="1366">
                  <c:v>43746689</c:v>
                </c:pt>
                <c:pt idx="1367">
                  <c:v>43801409</c:v>
                </c:pt>
                <c:pt idx="1368">
                  <c:v>43872597</c:v>
                </c:pt>
                <c:pt idx="1369">
                  <c:v>43926027</c:v>
                </c:pt>
                <c:pt idx="1370">
                  <c:v>43980867</c:v>
                </c:pt>
                <c:pt idx="1371">
                  <c:v>44046723</c:v>
                </c:pt>
                <c:pt idx="1372">
                  <c:v>44107135</c:v>
                </c:pt>
                <c:pt idx="1373">
                  <c:v>44177209</c:v>
                </c:pt>
                <c:pt idx="1374">
                  <c:v>44254209</c:v>
                </c:pt>
                <c:pt idx="1375">
                  <c:v>44302369</c:v>
                </c:pt>
                <c:pt idx="1376">
                  <c:v>44347810</c:v>
                </c:pt>
                <c:pt idx="1377">
                  <c:v>44397418</c:v>
                </c:pt>
                <c:pt idx="1378">
                  <c:v>44466368</c:v>
                </c:pt>
                <c:pt idx="1379">
                  <c:v>44531228</c:v>
                </c:pt>
                <c:pt idx="1380">
                  <c:v>44585087</c:v>
                </c:pt>
                <c:pt idx="1381">
                  <c:v>44626547</c:v>
                </c:pt>
                <c:pt idx="1382">
                  <c:v>44665271</c:v>
                </c:pt>
                <c:pt idx="1383">
                  <c:v>44708175</c:v>
                </c:pt>
                <c:pt idx="1384">
                  <c:v>44759420</c:v>
                </c:pt>
                <c:pt idx="1385">
                  <c:v>44807930</c:v>
                </c:pt>
                <c:pt idx="1386">
                  <c:v>44860636</c:v>
                </c:pt>
                <c:pt idx="1387">
                  <c:v>44928648</c:v>
                </c:pt>
                <c:pt idx="1388">
                  <c:v>44988375</c:v>
                </c:pt>
                <c:pt idx="1389">
                  <c:v>45052315</c:v>
                </c:pt>
                <c:pt idx="1390">
                  <c:v>45130211</c:v>
                </c:pt>
                <c:pt idx="1391">
                  <c:v>45183107</c:v>
                </c:pt>
                <c:pt idx="1392">
                  <c:v>45234648</c:v>
                </c:pt>
                <c:pt idx="1393">
                  <c:v>45289014</c:v>
                </c:pt>
                <c:pt idx="1394">
                  <c:v>45346209</c:v>
                </c:pt>
                <c:pt idx="1395">
                  <c:v>45406237</c:v>
                </c:pt>
                <c:pt idx="1396">
                  <c:v>45460720</c:v>
                </c:pt>
                <c:pt idx="1397">
                  <c:v>45520834</c:v>
                </c:pt>
                <c:pt idx="1398">
                  <c:v>45585188</c:v>
                </c:pt>
                <c:pt idx="1399">
                  <c:v>45641188</c:v>
                </c:pt>
                <c:pt idx="1400">
                  <c:v>45694426</c:v>
                </c:pt>
                <c:pt idx="1401">
                  <c:v>45756114</c:v>
                </c:pt>
                <c:pt idx="1402">
                  <c:v>45810831</c:v>
                </c:pt>
                <c:pt idx="1403">
                  <c:v>45858567</c:v>
                </c:pt>
                <c:pt idx="1404">
                  <c:v>45930222</c:v>
                </c:pt>
                <c:pt idx="1405">
                  <c:v>45972402</c:v>
                </c:pt>
                <c:pt idx="1406">
                  <c:v>46027275</c:v>
                </c:pt>
                <c:pt idx="1407">
                  <c:v>46077963</c:v>
                </c:pt>
                <c:pt idx="1408">
                  <c:v>46137141</c:v>
                </c:pt>
                <c:pt idx="1409">
                  <c:v>46203411</c:v>
                </c:pt>
                <c:pt idx="1410">
                  <c:v>46265495</c:v>
                </c:pt>
                <c:pt idx="1411">
                  <c:v>46337507</c:v>
                </c:pt>
                <c:pt idx="1412">
                  <c:v>46403918</c:v>
                </c:pt>
                <c:pt idx="1413">
                  <c:v>46447752</c:v>
                </c:pt>
                <c:pt idx="1414">
                  <c:v>46515672</c:v>
                </c:pt>
                <c:pt idx="1415">
                  <c:v>46568064</c:v>
                </c:pt>
                <c:pt idx="1416">
                  <c:v>46628995</c:v>
                </c:pt>
                <c:pt idx="1417">
                  <c:v>46687133</c:v>
                </c:pt>
                <c:pt idx="1418">
                  <c:v>46766597</c:v>
                </c:pt>
                <c:pt idx="1419">
                  <c:v>46820557</c:v>
                </c:pt>
                <c:pt idx="1420">
                  <c:v>46861766</c:v>
                </c:pt>
                <c:pt idx="1421">
                  <c:v>46920068</c:v>
                </c:pt>
                <c:pt idx="1422">
                  <c:v>46968450</c:v>
                </c:pt>
                <c:pt idx="1423">
                  <c:v>47028258</c:v>
                </c:pt>
                <c:pt idx="1424">
                  <c:v>47100933</c:v>
                </c:pt>
                <c:pt idx="1425">
                  <c:v>47156547</c:v>
                </c:pt>
                <c:pt idx="1426">
                  <c:v>47235032</c:v>
                </c:pt>
                <c:pt idx="1427">
                  <c:v>47289296</c:v>
                </c:pt>
                <c:pt idx="1428">
                  <c:v>47356459</c:v>
                </c:pt>
                <c:pt idx="1429">
                  <c:v>47405079</c:v>
                </c:pt>
                <c:pt idx="1430">
                  <c:v>47468043</c:v>
                </c:pt>
                <c:pt idx="1431">
                  <c:v>47532483</c:v>
                </c:pt>
                <c:pt idx="1432">
                  <c:v>47584071</c:v>
                </c:pt>
                <c:pt idx="1433">
                  <c:v>47644299</c:v>
                </c:pt>
                <c:pt idx="1434">
                  <c:v>47697394</c:v>
                </c:pt>
                <c:pt idx="1435">
                  <c:v>47754834</c:v>
                </c:pt>
                <c:pt idx="1436">
                  <c:v>47825247</c:v>
                </c:pt>
                <c:pt idx="1437">
                  <c:v>47872701</c:v>
                </c:pt>
                <c:pt idx="1438">
                  <c:v>47943212</c:v>
                </c:pt>
                <c:pt idx="1439">
                  <c:v>48010892</c:v>
                </c:pt>
                <c:pt idx="1440">
                  <c:v>48058445</c:v>
                </c:pt>
                <c:pt idx="1441">
                  <c:v>48120451</c:v>
                </c:pt>
                <c:pt idx="1442">
                  <c:v>48157969</c:v>
                </c:pt>
                <c:pt idx="1443">
                  <c:v>48218617</c:v>
                </c:pt>
                <c:pt idx="1444">
                  <c:v>48276417</c:v>
                </c:pt>
                <c:pt idx="1445">
                  <c:v>48325581</c:v>
                </c:pt>
                <c:pt idx="1446">
                  <c:v>48383461</c:v>
                </c:pt>
                <c:pt idx="1447">
                  <c:v>48450069</c:v>
                </c:pt>
                <c:pt idx="1448">
                  <c:v>48510927</c:v>
                </c:pt>
                <c:pt idx="1449">
                  <c:v>48550077</c:v>
                </c:pt>
                <c:pt idx="1450">
                  <c:v>48606666</c:v>
                </c:pt>
                <c:pt idx="1451">
                  <c:v>48672006</c:v>
                </c:pt>
                <c:pt idx="1452">
                  <c:v>48740297</c:v>
                </c:pt>
                <c:pt idx="1453">
                  <c:v>48791187</c:v>
                </c:pt>
                <c:pt idx="1454">
                  <c:v>48852297</c:v>
                </c:pt>
                <c:pt idx="1455">
                  <c:v>48922185</c:v>
                </c:pt>
                <c:pt idx="1456">
                  <c:v>48981922</c:v>
                </c:pt>
                <c:pt idx="1457">
                  <c:v>49016914</c:v>
                </c:pt>
                <c:pt idx="1458">
                  <c:v>49076733</c:v>
                </c:pt>
                <c:pt idx="1459">
                  <c:v>49136593</c:v>
                </c:pt>
                <c:pt idx="1460">
                  <c:v>49178962</c:v>
                </c:pt>
                <c:pt idx="1461">
                  <c:v>49243290</c:v>
                </c:pt>
                <c:pt idx="1462">
                  <c:v>49295958</c:v>
                </c:pt>
                <c:pt idx="1463">
                  <c:v>49363302</c:v>
                </c:pt>
                <c:pt idx="1464">
                  <c:v>49420437</c:v>
                </c:pt>
                <c:pt idx="1465">
                  <c:v>49465883</c:v>
                </c:pt>
                <c:pt idx="1466">
                  <c:v>49523096</c:v>
                </c:pt>
                <c:pt idx="1467">
                  <c:v>49577412</c:v>
                </c:pt>
                <c:pt idx="1468">
                  <c:v>49636172</c:v>
                </c:pt>
                <c:pt idx="1469">
                  <c:v>49665572</c:v>
                </c:pt>
                <c:pt idx="1470">
                  <c:v>49719999</c:v>
                </c:pt>
                <c:pt idx="1471">
                  <c:v>49780351</c:v>
                </c:pt>
                <c:pt idx="1472">
                  <c:v>49839271</c:v>
                </c:pt>
                <c:pt idx="1473">
                  <c:v>49890861</c:v>
                </c:pt>
                <c:pt idx="1474">
                  <c:v>49936586</c:v>
                </c:pt>
                <c:pt idx="1475">
                  <c:v>49979390</c:v>
                </c:pt>
                <c:pt idx="1476">
                  <c:v>50045855</c:v>
                </c:pt>
                <c:pt idx="1477">
                  <c:v>50093151</c:v>
                </c:pt>
                <c:pt idx="1478">
                  <c:v>50141958</c:v>
                </c:pt>
                <c:pt idx="1479">
                  <c:v>50196718</c:v>
                </c:pt>
                <c:pt idx="1480">
                  <c:v>50250034</c:v>
                </c:pt>
                <c:pt idx="1481">
                  <c:v>50298940</c:v>
                </c:pt>
                <c:pt idx="1482">
                  <c:v>50352328</c:v>
                </c:pt>
                <c:pt idx="1483">
                  <c:v>50416140</c:v>
                </c:pt>
                <c:pt idx="1484">
                  <c:v>50475540</c:v>
                </c:pt>
                <c:pt idx="1485">
                  <c:v>50532008</c:v>
                </c:pt>
                <c:pt idx="1486">
                  <c:v>50595949</c:v>
                </c:pt>
                <c:pt idx="1487">
                  <c:v>50652493</c:v>
                </c:pt>
                <c:pt idx="1488">
                  <c:v>50703119</c:v>
                </c:pt>
                <c:pt idx="1489">
                  <c:v>50759739</c:v>
                </c:pt>
                <c:pt idx="1490">
                  <c:v>50797014</c:v>
                </c:pt>
                <c:pt idx="1491">
                  <c:v>50850726</c:v>
                </c:pt>
                <c:pt idx="1492">
                  <c:v>50907460</c:v>
                </c:pt>
                <c:pt idx="1493">
                  <c:v>50964232</c:v>
                </c:pt>
                <c:pt idx="1494">
                  <c:v>51015062</c:v>
                </c:pt>
                <c:pt idx="1495">
                  <c:v>51047974</c:v>
                </c:pt>
                <c:pt idx="1496">
                  <c:v>51094381</c:v>
                </c:pt>
                <c:pt idx="1497">
                  <c:v>51175273</c:v>
                </c:pt>
                <c:pt idx="1498">
                  <c:v>51230736</c:v>
                </c:pt>
                <c:pt idx="1499">
                  <c:v>51295236</c:v>
                </c:pt>
                <c:pt idx="1500">
                  <c:v>51328258</c:v>
                </c:pt>
                <c:pt idx="1501">
                  <c:v>51377824</c:v>
                </c:pt>
                <c:pt idx="1502">
                  <c:v>51430429</c:v>
                </c:pt>
                <c:pt idx="1503">
                  <c:v>51507133</c:v>
                </c:pt>
                <c:pt idx="1504">
                  <c:v>51577868</c:v>
                </c:pt>
                <c:pt idx="1505">
                  <c:v>51635096</c:v>
                </c:pt>
                <c:pt idx="1506">
                  <c:v>51686334</c:v>
                </c:pt>
                <c:pt idx="1507">
                  <c:v>51740622</c:v>
                </c:pt>
                <c:pt idx="1508">
                  <c:v>51790419</c:v>
                </c:pt>
                <c:pt idx="1509">
                  <c:v>51832699</c:v>
                </c:pt>
                <c:pt idx="1510">
                  <c:v>51897672</c:v>
                </c:pt>
                <c:pt idx="1511">
                  <c:v>51971760</c:v>
                </c:pt>
                <c:pt idx="1512">
                  <c:v>52029254</c:v>
                </c:pt>
                <c:pt idx="1513">
                  <c:v>52079216</c:v>
                </c:pt>
                <c:pt idx="1514">
                  <c:v>52147391</c:v>
                </c:pt>
                <c:pt idx="1515">
                  <c:v>52206515</c:v>
                </c:pt>
                <c:pt idx="1516">
                  <c:v>52253542</c:v>
                </c:pt>
                <c:pt idx="1517">
                  <c:v>52297564</c:v>
                </c:pt>
                <c:pt idx="1518">
                  <c:v>52359843</c:v>
                </c:pt>
                <c:pt idx="1519">
                  <c:v>52403923</c:v>
                </c:pt>
                <c:pt idx="1520">
                  <c:v>52461721</c:v>
                </c:pt>
                <c:pt idx="1521">
                  <c:v>52513469</c:v>
                </c:pt>
                <c:pt idx="1522">
                  <c:v>52562205</c:v>
                </c:pt>
                <c:pt idx="1523">
                  <c:v>52618593</c:v>
                </c:pt>
                <c:pt idx="1524">
                  <c:v>52659768</c:v>
                </c:pt>
                <c:pt idx="1525">
                  <c:v>52708600</c:v>
                </c:pt>
                <c:pt idx="1526">
                  <c:v>52772734</c:v>
                </c:pt>
                <c:pt idx="1527">
                  <c:v>52826214</c:v>
                </c:pt>
                <c:pt idx="1528">
                  <c:v>52867497</c:v>
                </c:pt>
                <c:pt idx="1529">
                  <c:v>52939407</c:v>
                </c:pt>
                <c:pt idx="1530">
                  <c:v>52986868</c:v>
                </c:pt>
                <c:pt idx="1531">
                  <c:v>53034360</c:v>
                </c:pt>
                <c:pt idx="1532">
                  <c:v>53081883</c:v>
                </c:pt>
                <c:pt idx="1533">
                  <c:v>53130971</c:v>
                </c:pt>
                <c:pt idx="1534">
                  <c:v>53181626</c:v>
                </c:pt>
                <c:pt idx="1535">
                  <c:v>53233850</c:v>
                </c:pt>
                <c:pt idx="1536">
                  <c:v>53272275</c:v>
                </c:pt>
                <c:pt idx="1537">
                  <c:v>53333795</c:v>
                </c:pt>
                <c:pt idx="1538">
                  <c:v>53390738</c:v>
                </c:pt>
                <c:pt idx="1539">
                  <c:v>53469278</c:v>
                </c:pt>
                <c:pt idx="1540">
                  <c:v>53512426</c:v>
                </c:pt>
                <c:pt idx="1541">
                  <c:v>53564854</c:v>
                </c:pt>
                <c:pt idx="1542">
                  <c:v>53615773</c:v>
                </c:pt>
                <c:pt idx="1543">
                  <c:v>53662093</c:v>
                </c:pt>
                <c:pt idx="1544">
                  <c:v>53719258</c:v>
                </c:pt>
                <c:pt idx="1545">
                  <c:v>53771822</c:v>
                </c:pt>
                <c:pt idx="1546">
                  <c:v>53819779</c:v>
                </c:pt>
                <c:pt idx="1547">
                  <c:v>53892535</c:v>
                </c:pt>
                <c:pt idx="1548">
                  <c:v>53945201</c:v>
                </c:pt>
                <c:pt idx="1549">
                  <c:v>54008751</c:v>
                </c:pt>
                <c:pt idx="1550">
                  <c:v>54075444</c:v>
                </c:pt>
                <c:pt idx="1551">
                  <c:v>54128212</c:v>
                </c:pt>
                <c:pt idx="1552">
                  <c:v>54171696</c:v>
                </c:pt>
                <c:pt idx="1553">
                  <c:v>54227640</c:v>
                </c:pt>
                <c:pt idx="1554">
                  <c:v>54286730</c:v>
                </c:pt>
                <c:pt idx="1555">
                  <c:v>54320962</c:v>
                </c:pt>
                <c:pt idx="1556">
                  <c:v>54370786</c:v>
                </c:pt>
                <c:pt idx="1557">
                  <c:v>54429990</c:v>
                </c:pt>
                <c:pt idx="1558">
                  <c:v>54476760</c:v>
                </c:pt>
                <c:pt idx="1559">
                  <c:v>54523560</c:v>
                </c:pt>
                <c:pt idx="1560">
                  <c:v>54598488</c:v>
                </c:pt>
                <c:pt idx="1561">
                  <c:v>54646910</c:v>
                </c:pt>
                <c:pt idx="1562">
                  <c:v>54704741</c:v>
                </c:pt>
                <c:pt idx="1563">
                  <c:v>54739149</c:v>
                </c:pt>
                <c:pt idx="1564">
                  <c:v>54800184</c:v>
                </c:pt>
                <c:pt idx="1565">
                  <c:v>54856560</c:v>
                </c:pt>
                <c:pt idx="1566">
                  <c:v>54909838</c:v>
                </c:pt>
                <c:pt idx="1567">
                  <c:v>54966286</c:v>
                </c:pt>
                <c:pt idx="1568">
                  <c:v>55022770</c:v>
                </c:pt>
                <c:pt idx="1569">
                  <c:v>55060450</c:v>
                </c:pt>
                <c:pt idx="1570">
                  <c:v>55113864</c:v>
                </c:pt>
                <c:pt idx="1571">
                  <c:v>55167312</c:v>
                </c:pt>
                <c:pt idx="1572">
                  <c:v>55228659</c:v>
                </c:pt>
                <c:pt idx="1573">
                  <c:v>55283749</c:v>
                </c:pt>
                <c:pt idx="1574">
                  <c:v>55329424</c:v>
                </c:pt>
                <c:pt idx="1575">
                  <c:v>55395616</c:v>
                </c:pt>
                <c:pt idx="1576">
                  <c:v>55449234</c:v>
                </c:pt>
                <c:pt idx="1577">
                  <c:v>55487106</c:v>
                </c:pt>
                <c:pt idx="1578">
                  <c:v>55566056</c:v>
                </c:pt>
                <c:pt idx="1579">
                  <c:v>55613456</c:v>
                </c:pt>
                <c:pt idx="1580">
                  <c:v>55664048</c:v>
                </c:pt>
                <c:pt idx="1581">
                  <c:v>55711508</c:v>
                </c:pt>
                <c:pt idx="1582">
                  <c:v>55763747</c:v>
                </c:pt>
                <c:pt idx="1583">
                  <c:v>55816019</c:v>
                </c:pt>
                <c:pt idx="1584">
                  <c:v>55861984</c:v>
                </c:pt>
                <c:pt idx="1585">
                  <c:v>55930182</c:v>
                </c:pt>
                <c:pt idx="1586">
                  <c:v>55969857</c:v>
                </c:pt>
                <c:pt idx="1587">
                  <c:v>56022261</c:v>
                </c:pt>
                <c:pt idx="1588">
                  <c:v>56074698</c:v>
                </c:pt>
                <c:pt idx="1589">
                  <c:v>56122398</c:v>
                </c:pt>
                <c:pt idx="1590">
                  <c:v>56168537</c:v>
                </c:pt>
                <c:pt idx="1591">
                  <c:v>56224257</c:v>
                </c:pt>
                <c:pt idx="1592">
                  <c:v>56281605</c:v>
                </c:pt>
                <c:pt idx="1593">
                  <c:v>56340583</c:v>
                </c:pt>
                <c:pt idx="1594">
                  <c:v>56385243</c:v>
                </c:pt>
                <c:pt idx="1595">
                  <c:v>56418759</c:v>
                </c:pt>
                <c:pt idx="1596">
                  <c:v>56466669</c:v>
                </c:pt>
                <c:pt idx="1597">
                  <c:v>56522599</c:v>
                </c:pt>
                <c:pt idx="1598">
                  <c:v>56551381</c:v>
                </c:pt>
                <c:pt idx="1599">
                  <c:v>56594581</c:v>
                </c:pt>
                <c:pt idx="1600">
                  <c:v>56641010</c:v>
                </c:pt>
                <c:pt idx="1601">
                  <c:v>56674652</c:v>
                </c:pt>
                <c:pt idx="1602">
                  <c:v>56719536</c:v>
                </c:pt>
                <c:pt idx="1603">
                  <c:v>56753220</c:v>
                </c:pt>
                <c:pt idx="1604">
                  <c:v>56812605</c:v>
                </c:pt>
                <c:pt idx="1605">
                  <c:v>56855967</c:v>
                </c:pt>
                <c:pt idx="1606">
                  <c:v>56904177</c:v>
                </c:pt>
                <c:pt idx="1607">
                  <c:v>56957241</c:v>
                </c:pt>
                <c:pt idx="1608">
                  <c:v>57005511</c:v>
                </c:pt>
                <c:pt idx="1609">
                  <c:v>57055421</c:v>
                </c:pt>
                <c:pt idx="1610">
                  <c:v>57102140</c:v>
                </c:pt>
                <c:pt idx="1611">
                  <c:v>57153724</c:v>
                </c:pt>
                <c:pt idx="1612">
                  <c:v>57198888</c:v>
                </c:pt>
                <c:pt idx="1613">
                  <c:v>57242466</c:v>
                </c:pt>
                <c:pt idx="1614">
                  <c:v>57305451</c:v>
                </c:pt>
                <c:pt idx="1615">
                  <c:v>57357163</c:v>
                </c:pt>
                <c:pt idx="1616">
                  <c:v>57415375</c:v>
                </c:pt>
                <c:pt idx="1617">
                  <c:v>57476859</c:v>
                </c:pt>
                <c:pt idx="1618">
                  <c:v>57551333</c:v>
                </c:pt>
                <c:pt idx="1619">
                  <c:v>57596693</c:v>
                </c:pt>
                <c:pt idx="1620">
                  <c:v>57669638</c:v>
                </c:pt>
                <c:pt idx="1621">
                  <c:v>57723164</c:v>
                </c:pt>
                <c:pt idx="1622">
                  <c:v>57789707</c:v>
                </c:pt>
                <c:pt idx="1623">
                  <c:v>57835179</c:v>
                </c:pt>
                <c:pt idx="1624">
                  <c:v>57882304</c:v>
                </c:pt>
                <c:pt idx="1625">
                  <c:v>57926206</c:v>
                </c:pt>
                <c:pt idx="1626">
                  <c:v>57971762</c:v>
                </c:pt>
                <c:pt idx="1627">
                  <c:v>58007578</c:v>
                </c:pt>
                <c:pt idx="1628">
                  <c:v>58054819</c:v>
                </c:pt>
                <c:pt idx="1629">
                  <c:v>58100459</c:v>
                </c:pt>
                <c:pt idx="1630">
                  <c:v>58154282</c:v>
                </c:pt>
                <c:pt idx="1631">
                  <c:v>58201610</c:v>
                </c:pt>
                <c:pt idx="1632">
                  <c:v>58252233</c:v>
                </c:pt>
                <c:pt idx="1633">
                  <c:v>58302887</c:v>
                </c:pt>
                <c:pt idx="1634">
                  <c:v>58351937</c:v>
                </c:pt>
                <c:pt idx="1635">
                  <c:v>58401017</c:v>
                </c:pt>
                <c:pt idx="1636">
                  <c:v>58441942</c:v>
                </c:pt>
                <c:pt idx="1637">
                  <c:v>58499272</c:v>
                </c:pt>
                <c:pt idx="1638">
                  <c:v>58546803</c:v>
                </c:pt>
                <c:pt idx="1639">
                  <c:v>58587803</c:v>
                </c:pt>
                <c:pt idx="1640">
                  <c:v>58627187</c:v>
                </c:pt>
                <c:pt idx="1641">
                  <c:v>58676447</c:v>
                </c:pt>
                <c:pt idx="1642">
                  <c:v>58714236</c:v>
                </c:pt>
                <c:pt idx="1643">
                  <c:v>58755336</c:v>
                </c:pt>
                <c:pt idx="1644">
                  <c:v>58803041</c:v>
                </c:pt>
                <c:pt idx="1645">
                  <c:v>58857359</c:v>
                </c:pt>
                <c:pt idx="1646">
                  <c:v>58913357</c:v>
                </c:pt>
                <c:pt idx="1647">
                  <c:v>58954557</c:v>
                </c:pt>
                <c:pt idx="1648">
                  <c:v>58999080</c:v>
                </c:pt>
                <c:pt idx="1649">
                  <c:v>59056830</c:v>
                </c:pt>
                <c:pt idx="1650">
                  <c:v>59119568</c:v>
                </c:pt>
                <c:pt idx="1651">
                  <c:v>59169128</c:v>
                </c:pt>
                <c:pt idx="1652">
                  <c:v>59225330</c:v>
                </c:pt>
                <c:pt idx="1653">
                  <c:v>59268334</c:v>
                </c:pt>
                <c:pt idx="1654">
                  <c:v>59316329</c:v>
                </c:pt>
                <c:pt idx="1655">
                  <c:v>59369321</c:v>
                </c:pt>
                <c:pt idx="1656">
                  <c:v>59412403</c:v>
                </c:pt>
                <c:pt idx="1657">
                  <c:v>59458827</c:v>
                </c:pt>
                <c:pt idx="1658">
                  <c:v>59511915</c:v>
                </c:pt>
                <c:pt idx="1659">
                  <c:v>59576655</c:v>
                </c:pt>
                <c:pt idx="1660">
                  <c:v>59634790</c:v>
                </c:pt>
                <c:pt idx="1661">
                  <c:v>59691298</c:v>
                </c:pt>
                <c:pt idx="1662">
                  <c:v>59741188</c:v>
                </c:pt>
                <c:pt idx="1663">
                  <c:v>59776132</c:v>
                </c:pt>
                <c:pt idx="1664">
                  <c:v>59812762</c:v>
                </c:pt>
                <c:pt idx="1665">
                  <c:v>59869406</c:v>
                </c:pt>
                <c:pt idx="1666">
                  <c:v>59917749</c:v>
                </c:pt>
                <c:pt idx="1667">
                  <c:v>59967789</c:v>
                </c:pt>
                <c:pt idx="1668">
                  <c:v>60012852</c:v>
                </c:pt>
                <c:pt idx="1669">
                  <c:v>60054602</c:v>
                </c:pt>
                <c:pt idx="1670">
                  <c:v>60111416</c:v>
                </c:pt>
                <c:pt idx="1671">
                  <c:v>60166592</c:v>
                </c:pt>
                <c:pt idx="1672">
                  <c:v>60218455</c:v>
                </c:pt>
                <c:pt idx="1673">
                  <c:v>60268675</c:v>
                </c:pt>
                <c:pt idx="1674">
                  <c:v>60313900</c:v>
                </c:pt>
                <c:pt idx="1675">
                  <c:v>60357476</c:v>
                </c:pt>
                <c:pt idx="1676">
                  <c:v>60411140</c:v>
                </c:pt>
                <c:pt idx="1677">
                  <c:v>60469870</c:v>
                </c:pt>
                <c:pt idx="1678">
                  <c:v>60508487</c:v>
                </c:pt>
                <c:pt idx="1679">
                  <c:v>60568967</c:v>
                </c:pt>
                <c:pt idx="1680">
                  <c:v>60602587</c:v>
                </c:pt>
                <c:pt idx="1681">
                  <c:v>60661457</c:v>
                </c:pt>
                <c:pt idx="1682">
                  <c:v>60710264</c:v>
                </c:pt>
                <c:pt idx="1683">
                  <c:v>60755732</c:v>
                </c:pt>
                <c:pt idx="1684">
                  <c:v>60806282</c:v>
                </c:pt>
                <c:pt idx="1685">
                  <c:v>60850118</c:v>
                </c:pt>
                <c:pt idx="1686">
                  <c:v>60902415</c:v>
                </c:pt>
                <c:pt idx="1687">
                  <c:v>60956431</c:v>
                </c:pt>
                <c:pt idx="1688">
                  <c:v>60988522</c:v>
                </c:pt>
                <c:pt idx="1689">
                  <c:v>61042602</c:v>
                </c:pt>
                <c:pt idx="1690">
                  <c:v>61093332</c:v>
                </c:pt>
                <c:pt idx="1691">
                  <c:v>61144092</c:v>
                </c:pt>
                <c:pt idx="1692">
                  <c:v>61181338</c:v>
                </c:pt>
                <c:pt idx="1693">
                  <c:v>61215218</c:v>
                </c:pt>
                <c:pt idx="1694">
                  <c:v>61274543</c:v>
                </c:pt>
                <c:pt idx="1695">
                  <c:v>61344079</c:v>
                </c:pt>
                <c:pt idx="1696">
                  <c:v>61381413</c:v>
                </c:pt>
                <c:pt idx="1697">
                  <c:v>61418769</c:v>
                </c:pt>
                <c:pt idx="1698">
                  <c:v>61462943</c:v>
                </c:pt>
                <c:pt idx="1699">
                  <c:v>61513943</c:v>
                </c:pt>
                <c:pt idx="1700">
                  <c:v>61563272</c:v>
                </c:pt>
                <c:pt idx="1701">
                  <c:v>61599014</c:v>
                </c:pt>
                <c:pt idx="1702">
                  <c:v>61648401</c:v>
                </c:pt>
                <c:pt idx="1703">
                  <c:v>61696113</c:v>
                </c:pt>
                <c:pt idx="1704">
                  <c:v>61743853</c:v>
                </c:pt>
                <c:pt idx="1705">
                  <c:v>61786503</c:v>
                </c:pt>
                <c:pt idx="1706">
                  <c:v>61827471</c:v>
                </c:pt>
                <c:pt idx="1707">
                  <c:v>61892375</c:v>
                </c:pt>
                <c:pt idx="1708">
                  <c:v>61953899</c:v>
                </c:pt>
                <c:pt idx="1709">
                  <c:v>62001779</c:v>
                </c:pt>
                <c:pt idx="1710">
                  <c:v>62053109</c:v>
                </c:pt>
                <c:pt idx="1711">
                  <c:v>62099333</c:v>
                </c:pt>
                <c:pt idx="1712">
                  <c:v>62154149</c:v>
                </c:pt>
                <c:pt idx="1713">
                  <c:v>62203855</c:v>
                </c:pt>
                <c:pt idx="1714">
                  <c:v>62262165</c:v>
                </c:pt>
                <c:pt idx="1715">
                  <c:v>62303349</c:v>
                </c:pt>
                <c:pt idx="1716">
                  <c:v>62351425</c:v>
                </c:pt>
                <c:pt idx="1717">
                  <c:v>62406401</c:v>
                </c:pt>
                <c:pt idx="1718">
                  <c:v>62456252</c:v>
                </c:pt>
                <c:pt idx="1719">
                  <c:v>62487212</c:v>
                </c:pt>
                <c:pt idx="1720">
                  <c:v>62538842</c:v>
                </c:pt>
                <c:pt idx="1721">
                  <c:v>62590502</c:v>
                </c:pt>
                <c:pt idx="1722">
                  <c:v>62624962</c:v>
                </c:pt>
                <c:pt idx="1723">
                  <c:v>62650822</c:v>
                </c:pt>
                <c:pt idx="1724">
                  <c:v>62695672</c:v>
                </c:pt>
                <c:pt idx="1725">
                  <c:v>62740548</c:v>
                </c:pt>
                <c:pt idx="1726">
                  <c:v>62792358</c:v>
                </c:pt>
                <c:pt idx="1727">
                  <c:v>62844198</c:v>
                </c:pt>
                <c:pt idx="1728">
                  <c:v>62885694</c:v>
                </c:pt>
                <c:pt idx="1729">
                  <c:v>62944514</c:v>
                </c:pt>
                <c:pt idx="1730">
                  <c:v>62986058</c:v>
                </c:pt>
                <c:pt idx="1731">
                  <c:v>63034554</c:v>
                </c:pt>
                <c:pt idx="1732">
                  <c:v>63076146</c:v>
                </c:pt>
                <c:pt idx="1733">
                  <c:v>63121230</c:v>
                </c:pt>
                <c:pt idx="1734">
                  <c:v>63175015</c:v>
                </c:pt>
                <c:pt idx="1735">
                  <c:v>63230567</c:v>
                </c:pt>
                <c:pt idx="1736">
                  <c:v>63303521</c:v>
                </c:pt>
                <c:pt idx="1737">
                  <c:v>63336543</c:v>
                </c:pt>
                <c:pt idx="1738">
                  <c:v>63390452</c:v>
                </c:pt>
                <c:pt idx="1739">
                  <c:v>63439172</c:v>
                </c:pt>
                <c:pt idx="1740">
                  <c:v>63484438</c:v>
                </c:pt>
                <c:pt idx="1741">
                  <c:v>63533214</c:v>
                </c:pt>
                <c:pt idx="1742">
                  <c:v>63564588</c:v>
                </c:pt>
                <c:pt idx="1743">
                  <c:v>63601212</c:v>
                </c:pt>
                <c:pt idx="1744">
                  <c:v>63653562</c:v>
                </c:pt>
                <c:pt idx="1745">
                  <c:v>63707688</c:v>
                </c:pt>
                <c:pt idx="1746">
                  <c:v>63744375</c:v>
                </c:pt>
                <c:pt idx="1747">
                  <c:v>63782831</c:v>
                </c:pt>
                <c:pt idx="1748">
                  <c:v>63824807</c:v>
                </c:pt>
                <c:pt idx="1749">
                  <c:v>63875557</c:v>
                </c:pt>
                <c:pt idx="1750">
                  <c:v>63947348</c:v>
                </c:pt>
                <c:pt idx="1751">
                  <c:v>63998156</c:v>
                </c:pt>
                <c:pt idx="1752">
                  <c:v>64024451</c:v>
                </c:pt>
                <c:pt idx="1753">
                  <c:v>64070055</c:v>
                </c:pt>
                <c:pt idx="1754">
                  <c:v>64108665</c:v>
                </c:pt>
                <c:pt idx="1755">
                  <c:v>64159589</c:v>
                </c:pt>
                <c:pt idx="1756">
                  <c:v>64208785</c:v>
                </c:pt>
                <c:pt idx="1757">
                  <c:v>64258009</c:v>
                </c:pt>
                <c:pt idx="1758">
                  <c:v>64303743</c:v>
                </c:pt>
                <c:pt idx="1759">
                  <c:v>64377663</c:v>
                </c:pt>
                <c:pt idx="1760">
                  <c:v>64416405</c:v>
                </c:pt>
                <c:pt idx="1761">
                  <c:v>64465741</c:v>
                </c:pt>
                <c:pt idx="1762">
                  <c:v>64515105</c:v>
                </c:pt>
                <c:pt idx="1763">
                  <c:v>64571553</c:v>
                </c:pt>
                <c:pt idx="1764">
                  <c:v>64645683</c:v>
                </c:pt>
                <c:pt idx="1765">
                  <c:v>64711025</c:v>
                </c:pt>
                <c:pt idx="1766">
                  <c:v>64760501</c:v>
                </c:pt>
                <c:pt idx="1767">
                  <c:v>64818845</c:v>
                </c:pt>
                <c:pt idx="1768">
                  <c:v>64875453</c:v>
                </c:pt>
                <c:pt idx="1769">
                  <c:v>64921473</c:v>
                </c:pt>
                <c:pt idx="1770">
                  <c:v>64962206</c:v>
                </c:pt>
                <c:pt idx="1771">
                  <c:v>65020682</c:v>
                </c:pt>
                <c:pt idx="1772">
                  <c:v>65077418</c:v>
                </c:pt>
                <c:pt idx="1773">
                  <c:v>65128864</c:v>
                </c:pt>
                <c:pt idx="1774">
                  <c:v>65166139</c:v>
                </c:pt>
                <c:pt idx="1775">
                  <c:v>65205211</c:v>
                </c:pt>
                <c:pt idx="1776">
                  <c:v>65253190</c:v>
                </c:pt>
                <c:pt idx="1777">
                  <c:v>65286972</c:v>
                </c:pt>
                <c:pt idx="1778">
                  <c:v>65336784</c:v>
                </c:pt>
                <c:pt idx="1779">
                  <c:v>65393744</c:v>
                </c:pt>
                <c:pt idx="1780">
                  <c:v>65434707</c:v>
                </c:pt>
                <c:pt idx="1781">
                  <c:v>65486385</c:v>
                </c:pt>
                <c:pt idx="1782">
                  <c:v>65539875</c:v>
                </c:pt>
                <c:pt idx="1783">
                  <c:v>65586259</c:v>
                </c:pt>
                <c:pt idx="1784">
                  <c:v>65650519</c:v>
                </c:pt>
                <c:pt idx="1785">
                  <c:v>65725531</c:v>
                </c:pt>
                <c:pt idx="1786">
                  <c:v>65771993</c:v>
                </c:pt>
                <c:pt idx="1787">
                  <c:v>65825633</c:v>
                </c:pt>
                <c:pt idx="1788">
                  <c:v>65872147</c:v>
                </c:pt>
                <c:pt idx="1789">
                  <c:v>65902577</c:v>
                </c:pt>
                <c:pt idx="1790">
                  <c:v>65945561</c:v>
                </c:pt>
                <c:pt idx="1791">
                  <c:v>66006489</c:v>
                </c:pt>
                <c:pt idx="1792">
                  <c:v>66065658</c:v>
                </c:pt>
                <c:pt idx="1793">
                  <c:v>66110508</c:v>
                </c:pt>
                <c:pt idx="1794">
                  <c:v>66153588</c:v>
                </c:pt>
                <c:pt idx="1795">
                  <c:v>66193100</c:v>
                </c:pt>
                <c:pt idx="1796">
                  <c:v>66234431</c:v>
                </c:pt>
                <c:pt idx="1797">
                  <c:v>66281179</c:v>
                </c:pt>
                <c:pt idx="1798">
                  <c:v>66320757</c:v>
                </c:pt>
                <c:pt idx="1799">
                  <c:v>66362157</c:v>
                </c:pt>
                <c:pt idx="1800">
                  <c:v>66414386</c:v>
                </c:pt>
                <c:pt idx="1801">
                  <c:v>66459436</c:v>
                </c:pt>
                <c:pt idx="1802">
                  <c:v>66500905</c:v>
                </c:pt>
                <c:pt idx="1803">
                  <c:v>66542397</c:v>
                </c:pt>
                <c:pt idx="1804">
                  <c:v>66601962</c:v>
                </c:pt>
                <c:pt idx="1805">
                  <c:v>66639888</c:v>
                </c:pt>
                <c:pt idx="1806">
                  <c:v>66692291</c:v>
                </c:pt>
                <c:pt idx="1807">
                  <c:v>66728451</c:v>
                </c:pt>
                <c:pt idx="1808">
                  <c:v>66770058</c:v>
                </c:pt>
                <c:pt idx="1809">
                  <c:v>66826168</c:v>
                </c:pt>
                <c:pt idx="1810">
                  <c:v>66860577</c:v>
                </c:pt>
                <c:pt idx="1811">
                  <c:v>66916749</c:v>
                </c:pt>
                <c:pt idx="1812">
                  <c:v>66954822</c:v>
                </c:pt>
                <c:pt idx="1813">
                  <c:v>67000172</c:v>
                </c:pt>
                <c:pt idx="1814">
                  <c:v>67056437</c:v>
                </c:pt>
                <c:pt idx="1815">
                  <c:v>67112733</c:v>
                </c:pt>
                <c:pt idx="1816">
                  <c:v>67156341</c:v>
                </c:pt>
                <c:pt idx="1817">
                  <c:v>67219971</c:v>
                </c:pt>
                <c:pt idx="1818">
                  <c:v>67254532</c:v>
                </c:pt>
                <c:pt idx="1819">
                  <c:v>67274552</c:v>
                </c:pt>
                <c:pt idx="1820">
                  <c:v>67314614</c:v>
                </c:pt>
                <c:pt idx="1821">
                  <c:v>67360164</c:v>
                </c:pt>
                <c:pt idx="1822">
                  <c:v>67407562</c:v>
                </c:pt>
                <c:pt idx="1823">
                  <c:v>67442218</c:v>
                </c:pt>
                <c:pt idx="1824">
                  <c:v>67493318</c:v>
                </c:pt>
                <c:pt idx="1825">
                  <c:v>67555402</c:v>
                </c:pt>
                <c:pt idx="1826">
                  <c:v>67613866</c:v>
                </c:pt>
                <c:pt idx="1827">
                  <c:v>67648598</c:v>
                </c:pt>
                <c:pt idx="1828">
                  <c:v>67677862</c:v>
                </c:pt>
                <c:pt idx="1829">
                  <c:v>67725442</c:v>
                </c:pt>
                <c:pt idx="1830">
                  <c:v>67778541</c:v>
                </c:pt>
                <c:pt idx="1831">
                  <c:v>67811517</c:v>
                </c:pt>
                <c:pt idx="1832">
                  <c:v>67855509</c:v>
                </c:pt>
                <c:pt idx="1833">
                  <c:v>67905027</c:v>
                </c:pt>
                <c:pt idx="1834">
                  <c:v>67947232</c:v>
                </c:pt>
                <c:pt idx="1835">
                  <c:v>67993132</c:v>
                </c:pt>
                <c:pt idx="1836">
                  <c:v>68035383</c:v>
                </c:pt>
                <c:pt idx="1837">
                  <c:v>68077657</c:v>
                </c:pt>
                <c:pt idx="1838">
                  <c:v>68114437</c:v>
                </c:pt>
                <c:pt idx="1839">
                  <c:v>68149397</c:v>
                </c:pt>
                <c:pt idx="1840">
                  <c:v>68189899</c:v>
                </c:pt>
                <c:pt idx="1841">
                  <c:v>68232265</c:v>
                </c:pt>
                <c:pt idx="1842">
                  <c:v>68280183</c:v>
                </c:pt>
                <c:pt idx="1843">
                  <c:v>68326283</c:v>
                </c:pt>
                <c:pt idx="1844">
                  <c:v>68363183</c:v>
                </c:pt>
                <c:pt idx="1845">
                  <c:v>68405641</c:v>
                </c:pt>
                <c:pt idx="1846">
                  <c:v>68453663</c:v>
                </c:pt>
                <c:pt idx="1847">
                  <c:v>68494319</c:v>
                </c:pt>
                <c:pt idx="1848">
                  <c:v>68549789</c:v>
                </c:pt>
                <c:pt idx="1849">
                  <c:v>68596039</c:v>
                </c:pt>
                <c:pt idx="1850">
                  <c:v>68649718</c:v>
                </c:pt>
                <c:pt idx="1851">
                  <c:v>68688610</c:v>
                </c:pt>
                <c:pt idx="1852">
                  <c:v>68742347</c:v>
                </c:pt>
                <c:pt idx="1853">
                  <c:v>68792405</c:v>
                </c:pt>
                <c:pt idx="1854">
                  <c:v>68835070</c:v>
                </c:pt>
                <c:pt idx="1855">
                  <c:v>68872190</c:v>
                </c:pt>
                <c:pt idx="1856">
                  <c:v>68913044</c:v>
                </c:pt>
                <c:pt idx="1857">
                  <c:v>68963210</c:v>
                </c:pt>
                <c:pt idx="1858">
                  <c:v>69017121</c:v>
                </c:pt>
                <c:pt idx="1859">
                  <c:v>69052461</c:v>
                </c:pt>
                <c:pt idx="1860">
                  <c:v>69095264</c:v>
                </c:pt>
                <c:pt idx="1861">
                  <c:v>69136228</c:v>
                </c:pt>
                <c:pt idx="1862">
                  <c:v>69179077</c:v>
                </c:pt>
                <c:pt idx="1863">
                  <c:v>69220085</c:v>
                </c:pt>
                <c:pt idx="1864">
                  <c:v>69261115</c:v>
                </c:pt>
                <c:pt idx="1865">
                  <c:v>69307765</c:v>
                </c:pt>
                <c:pt idx="1866">
                  <c:v>69350706</c:v>
                </c:pt>
                <c:pt idx="1867">
                  <c:v>69378726</c:v>
                </c:pt>
                <c:pt idx="1868">
                  <c:v>69417975</c:v>
                </c:pt>
                <c:pt idx="1869">
                  <c:v>69470335</c:v>
                </c:pt>
                <c:pt idx="1870">
                  <c:v>69505884</c:v>
                </c:pt>
                <c:pt idx="1871">
                  <c:v>69550812</c:v>
                </c:pt>
                <c:pt idx="1872">
                  <c:v>69588272</c:v>
                </c:pt>
                <c:pt idx="1873">
                  <c:v>69648240</c:v>
                </c:pt>
                <c:pt idx="1874">
                  <c:v>69681990</c:v>
                </c:pt>
                <c:pt idx="1875">
                  <c:v>69723262</c:v>
                </c:pt>
                <c:pt idx="1876">
                  <c:v>69757048</c:v>
                </c:pt>
                <c:pt idx="1877">
                  <c:v>69785218</c:v>
                </c:pt>
                <c:pt idx="1878">
                  <c:v>69828435</c:v>
                </c:pt>
                <c:pt idx="1879">
                  <c:v>69879195</c:v>
                </c:pt>
                <c:pt idx="1880">
                  <c:v>69931863</c:v>
                </c:pt>
                <c:pt idx="1881">
                  <c:v>69963857</c:v>
                </c:pt>
                <c:pt idx="1882">
                  <c:v>69990219</c:v>
                </c:pt>
                <c:pt idx="1883">
                  <c:v>70061811</c:v>
                </c:pt>
                <c:pt idx="1884">
                  <c:v>70097626</c:v>
                </c:pt>
                <c:pt idx="1885">
                  <c:v>70139118</c:v>
                </c:pt>
                <c:pt idx="1886">
                  <c:v>70165536</c:v>
                </c:pt>
                <c:pt idx="1887">
                  <c:v>70208960</c:v>
                </c:pt>
                <c:pt idx="1888">
                  <c:v>70269408</c:v>
                </c:pt>
                <c:pt idx="1889">
                  <c:v>70307208</c:v>
                </c:pt>
                <c:pt idx="1890">
                  <c:v>70360156</c:v>
                </c:pt>
                <c:pt idx="1891">
                  <c:v>70418808</c:v>
                </c:pt>
                <c:pt idx="1892">
                  <c:v>70469919</c:v>
                </c:pt>
                <c:pt idx="1893">
                  <c:v>70515375</c:v>
                </c:pt>
                <c:pt idx="1894">
                  <c:v>70564645</c:v>
                </c:pt>
                <c:pt idx="1895">
                  <c:v>70613941</c:v>
                </c:pt>
                <c:pt idx="1896">
                  <c:v>70649984</c:v>
                </c:pt>
                <c:pt idx="1897">
                  <c:v>70699332</c:v>
                </c:pt>
                <c:pt idx="1898">
                  <c:v>70744908</c:v>
                </c:pt>
                <c:pt idx="1899">
                  <c:v>70807608</c:v>
                </c:pt>
                <c:pt idx="1900">
                  <c:v>70849430</c:v>
                </c:pt>
                <c:pt idx="1901">
                  <c:v>70879862</c:v>
                </c:pt>
                <c:pt idx="1902">
                  <c:v>70919825</c:v>
                </c:pt>
                <c:pt idx="1903">
                  <c:v>70948385</c:v>
                </c:pt>
                <c:pt idx="1904">
                  <c:v>71005535</c:v>
                </c:pt>
                <c:pt idx="1905">
                  <c:v>71039843</c:v>
                </c:pt>
                <c:pt idx="1906">
                  <c:v>71074169</c:v>
                </c:pt>
                <c:pt idx="1907">
                  <c:v>71127593</c:v>
                </c:pt>
                <c:pt idx="1908">
                  <c:v>71156228</c:v>
                </c:pt>
                <c:pt idx="1909">
                  <c:v>71200158</c:v>
                </c:pt>
                <c:pt idx="1910">
                  <c:v>71226912</c:v>
                </c:pt>
                <c:pt idx="1911">
                  <c:v>71268976</c:v>
                </c:pt>
                <c:pt idx="1912">
                  <c:v>71316801</c:v>
                </c:pt>
                <c:pt idx="1913">
                  <c:v>71362737</c:v>
                </c:pt>
                <c:pt idx="1914">
                  <c:v>71395292</c:v>
                </c:pt>
                <c:pt idx="1915">
                  <c:v>71443192</c:v>
                </c:pt>
                <c:pt idx="1916">
                  <c:v>71477698</c:v>
                </c:pt>
                <c:pt idx="1917">
                  <c:v>71531402</c:v>
                </c:pt>
                <c:pt idx="1918">
                  <c:v>71567863</c:v>
                </c:pt>
                <c:pt idx="1919">
                  <c:v>71608183</c:v>
                </c:pt>
                <c:pt idx="1920">
                  <c:v>71644682</c:v>
                </c:pt>
                <c:pt idx="1921">
                  <c:v>71677356</c:v>
                </c:pt>
                <c:pt idx="1922">
                  <c:v>71727354</c:v>
                </c:pt>
                <c:pt idx="1923">
                  <c:v>71773530</c:v>
                </c:pt>
                <c:pt idx="1924">
                  <c:v>71800480</c:v>
                </c:pt>
                <c:pt idx="1925">
                  <c:v>71840926</c:v>
                </c:pt>
                <c:pt idx="1926">
                  <c:v>71885247</c:v>
                </c:pt>
                <c:pt idx="1927">
                  <c:v>71925735</c:v>
                </c:pt>
                <c:pt idx="1928">
                  <c:v>71966244</c:v>
                </c:pt>
                <c:pt idx="1929">
                  <c:v>72014494</c:v>
                </c:pt>
                <c:pt idx="1930">
                  <c:v>72058907</c:v>
                </c:pt>
                <c:pt idx="1931">
                  <c:v>72093683</c:v>
                </c:pt>
                <c:pt idx="1932">
                  <c:v>72126544</c:v>
                </c:pt>
                <c:pt idx="1933">
                  <c:v>72167158</c:v>
                </c:pt>
                <c:pt idx="1934">
                  <c:v>72198118</c:v>
                </c:pt>
                <c:pt idx="1935">
                  <c:v>72221350</c:v>
                </c:pt>
                <c:pt idx="1936">
                  <c:v>72273649</c:v>
                </c:pt>
                <c:pt idx="1937">
                  <c:v>72312409</c:v>
                </c:pt>
                <c:pt idx="1938">
                  <c:v>72360884</c:v>
                </c:pt>
                <c:pt idx="1939">
                  <c:v>72391924</c:v>
                </c:pt>
                <c:pt idx="1940">
                  <c:v>72422980</c:v>
                </c:pt>
                <c:pt idx="1941">
                  <c:v>72465704</c:v>
                </c:pt>
                <c:pt idx="1942">
                  <c:v>72506507</c:v>
                </c:pt>
                <c:pt idx="1943">
                  <c:v>72545387</c:v>
                </c:pt>
                <c:pt idx="1944">
                  <c:v>72607627</c:v>
                </c:pt>
                <c:pt idx="1945">
                  <c:v>72642655</c:v>
                </c:pt>
                <c:pt idx="1946">
                  <c:v>72677701</c:v>
                </c:pt>
                <c:pt idx="1947">
                  <c:v>72734193</c:v>
                </c:pt>
                <c:pt idx="1948">
                  <c:v>72773173</c:v>
                </c:pt>
                <c:pt idx="1949">
                  <c:v>72821923</c:v>
                </c:pt>
                <c:pt idx="1950">
                  <c:v>72853139</c:v>
                </c:pt>
                <c:pt idx="1951">
                  <c:v>72901939</c:v>
                </c:pt>
                <c:pt idx="1952">
                  <c:v>72935140</c:v>
                </c:pt>
                <c:pt idx="1953">
                  <c:v>72995714</c:v>
                </c:pt>
                <c:pt idx="1954">
                  <c:v>73032859</c:v>
                </c:pt>
                <c:pt idx="1955">
                  <c:v>73062199</c:v>
                </c:pt>
                <c:pt idx="1956">
                  <c:v>73101339</c:v>
                </c:pt>
                <c:pt idx="1957">
                  <c:v>73136583</c:v>
                </c:pt>
                <c:pt idx="1958">
                  <c:v>73189476</c:v>
                </c:pt>
                <c:pt idx="1959">
                  <c:v>73224756</c:v>
                </c:pt>
                <c:pt idx="1960">
                  <c:v>73267898</c:v>
                </c:pt>
                <c:pt idx="1961">
                  <c:v>73322834</c:v>
                </c:pt>
                <c:pt idx="1962">
                  <c:v>73352279</c:v>
                </c:pt>
                <c:pt idx="1963">
                  <c:v>73383703</c:v>
                </c:pt>
                <c:pt idx="1964">
                  <c:v>73417108</c:v>
                </c:pt>
                <c:pt idx="1965">
                  <c:v>73462326</c:v>
                </c:pt>
                <c:pt idx="1966">
                  <c:v>73511501</c:v>
                </c:pt>
                <c:pt idx="1967">
                  <c:v>73558733</c:v>
                </c:pt>
                <c:pt idx="1968">
                  <c:v>73604020</c:v>
                </c:pt>
                <c:pt idx="1969">
                  <c:v>73637510</c:v>
                </c:pt>
                <c:pt idx="1970">
                  <c:v>73682843</c:v>
                </c:pt>
                <c:pt idx="1971">
                  <c:v>73722283</c:v>
                </c:pt>
                <c:pt idx="1972">
                  <c:v>73763716</c:v>
                </c:pt>
                <c:pt idx="1973">
                  <c:v>73811092</c:v>
                </c:pt>
                <c:pt idx="1974">
                  <c:v>73862442</c:v>
                </c:pt>
                <c:pt idx="1975">
                  <c:v>73899986</c:v>
                </c:pt>
                <c:pt idx="1976">
                  <c:v>73947434</c:v>
                </c:pt>
                <c:pt idx="1977">
                  <c:v>73988972</c:v>
                </c:pt>
                <c:pt idx="1978">
                  <c:v>74002825</c:v>
                </c:pt>
                <c:pt idx="1979">
                  <c:v>74064205</c:v>
                </c:pt>
                <c:pt idx="1980">
                  <c:v>74099863</c:v>
                </c:pt>
                <c:pt idx="1981">
                  <c:v>74135539</c:v>
                </c:pt>
                <c:pt idx="1982">
                  <c:v>74193046</c:v>
                </c:pt>
                <c:pt idx="1983">
                  <c:v>74230742</c:v>
                </c:pt>
                <c:pt idx="1984">
                  <c:v>74272427</c:v>
                </c:pt>
                <c:pt idx="1985">
                  <c:v>74316119</c:v>
                </c:pt>
                <c:pt idx="1986">
                  <c:v>74353872</c:v>
                </c:pt>
                <c:pt idx="1987">
                  <c:v>74391644</c:v>
                </c:pt>
                <c:pt idx="1988">
                  <c:v>74429435</c:v>
                </c:pt>
                <c:pt idx="1989">
                  <c:v>74487145</c:v>
                </c:pt>
                <c:pt idx="1990">
                  <c:v>74536920</c:v>
                </c:pt>
                <c:pt idx="1991">
                  <c:v>74566800</c:v>
                </c:pt>
                <c:pt idx="1992">
                  <c:v>74598688</c:v>
                </c:pt>
                <c:pt idx="1993">
                  <c:v>74654520</c:v>
                </c:pt>
                <c:pt idx="1994">
                  <c:v>74706390</c:v>
                </c:pt>
                <c:pt idx="1995">
                  <c:v>74764274</c:v>
                </c:pt>
                <c:pt idx="1996">
                  <c:v>74796226</c:v>
                </c:pt>
                <c:pt idx="1997">
                  <c:v>74824198</c:v>
                </c:pt>
                <c:pt idx="1998">
                  <c:v>74862179</c:v>
                </c:pt>
                <c:pt idx="1999">
                  <c:v>74896179</c:v>
                </c:pt>
                <c:pt idx="2000">
                  <c:v>74932197</c:v>
                </c:pt>
                <c:pt idx="2001">
                  <c:v>74974239</c:v>
                </c:pt>
                <c:pt idx="2002">
                  <c:v>75010293</c:v>
                </c:pt>
                <c:pt idx="2003">
                  <c:v>75040353</c:v>
                </c:pt>
                <c:pt idx="2004">
                  <c:v>75082458</c:v>
                </c:pt>
                <c:pt idx="2005">
                  <c:v>75128596</c:v>
                </c:pt>
                <c:pt idx="2006">
                  <c:v>75160708</c:v>
                </c:pt>
                <c:pt idx="2007">
                  <c:v>75186812</c:v>
                </c:pt>
                <c:pt idx="2008">
                  <c:v>75224983</c:v>
                </c:pt>
                <c:pt idx="2009">
                  <c:v>75265183</c:v>
                </c:pt>
                <c:pt idx="2010">
                  <c:v>75297359</c:v>
                </c:pt>
                <c:pt idx="2011">
                  <c:v>75337599</c:v>
                </c:pt>
                <c:pt idx="2012">
                  <c:v>75377859</c:v>
                </c:pt>
                <c:pt idx="2013">
                  <c:v>75412097</c:v>
                </c:pt>
                <c:pt idx="2014">
                  <c:v>75450382</c:v>
                </c:pt>
                <c:pt idx="2015">
                  <c:v>75488686</c:v>
                </c:pt>
                <c:pt idx="2016">
                  <c:v>75522975</c:v>
                </c:pt>
                <c:pt idx="2017">
                  <c:v>75565353</c:v>
                </c:pt>
                <c:pt idx="2018">
                  <c:v>75611790</c:v>
                </c:pt>
                <c:pt idx="2019">
                  <c:v>75640070</c:v>
                </c:pt>
                <c:pt idx="2020">
                  <c:v>75668364</c:v>
                </c:pt>
                <c:pt idx="2021">
                  <c:v>75702738</c:v>
                </c:pt>
                <c:pt idx="2022">
                  <c:v>75741175</c:v>
                </c:pt>
                <c:pt idx="2023">
                  <c:v>75779631</c:v>
                </c:pt>
                <c:pt idx="2024">
                  <c:v>75814056</c:v>
                </c:pt>
                <c:pt idx="2025">
                  <c:v>75842420</c:v>
                </c:pt>
                <c:pt idx="2026">
                  <c:v>75868771</c:v>
                </c:pt>
                <c:pt idx="2027">
                  <c:v>75897163</c:v>
                </c:pt>
                <c:pt idx="2028">
                  <c:v>75921511</c:v>
                </c:pt>
                <c:pt idx="2029">
                  <c:v>75947901</c:v>
                </c:pt>
                <c:pt idx="2030">
                  <c:v>75978366</c:v>
                </c:pt>
                <c:pt idx="2031">
                  <c:v>76008846</c:v>
                </c:pt>
                <c:pt idx="2032">
                  <c:v>76061704</c:v>
                </c:pt>
                <c:pt idx="2033">
                  <c:v>76098316</c:v>
                </c:pt>
                <c:pt idx="2034">
                  <c:v>76136981</c:v>
                </c:pt>
                <c:pt idx="2035">
                  <c:v>76189917</c:v>
                </c:pt>
                <c:pt idx="2036">
                  <c:v>76228620</c:v>
                </c:pt>
                <c:pt idx="2037">
                  <c:v>76263266</c:v>
                </c:pt>
                <c:pt idx="2038">
                  <c:v>76293851</c:v>
                </c:pt>
                <c:pt idx="2039">
                  <c:v>76334651</c:v>
                </c:pt>
                <c:pt idx="2040">
                  <c:v>76379553</c:v>
                </c:pt>
                <c:pt idx="2041">
                  <c:v>76410183</c:v>
                </c:pt>
                <c:pt idx="2042">
                  <c:v>76444914</c:v>
                </c:pt>
                <c:pt idx="2043">
                  <c:v>76485794</c:v>
                </c:pt>
                <c:pt idx="2044">
                  <c:v>76516469</c:v>
                </c:pt>
                <c:pt idx="2045">
                  <c:v>76549205</c:v>
                </c:pt>
                <c:pt idx="2046">
                  <c:v>76573769</c:v>
                </c:pt>
                <c:pt idx="2047">
                  <c:v>76622921</c:v>
                </c:pt>
                <c:pt idx="2048">
                  <c:v>76672097</c:v>
                </c:pt>
                <c:pt idx="2049">
                  <c:v>76711047</c:v>
                </c:pt>
                <c:pt idx="2050">
                  <c:v>76745914</c:v>
                </c:pt>
                <c:pt idx="2051">
                  <c:v>76795162</c:v>
                </c:pt>
                <c:pt idx="2052">
                  <c:v>76856752</c:v>
                </c:pt>
                <c:pt idx="2053">
                  <c:v>76901940</c:v>
                </c:pt>
                <c:pt idx="2054">
                  <c:v>76938930</c:v>
                </c:pt>
                <c:pt idx="2055">
                  <c:v>76967714</c:v>
                </c:pt>
                <c:pt idx="2056">
                  <c:v>76998569</c:v>
                </c:pt>
                <c:pt idx="2057">
                  <c:v>77029439</c:v>
                </c:pt>
                <c:pt idx="2058">
                  <c:v>77052088</c:v>
                </c:pt>
                <c:pt idx="2059">
                  <c:v>77095348</c:v>
                </c:pt>
                <c:pt idx="2060">
                  <c:v>77132446</c:v>
                </c:pt>
                <c:pt idx="2061">
                  <c:v>77169562</c:v>
                </c:pt>
                <c:pt idx="2062">
                  <c:v>77212885</c:v>
                </c:pt>
                <c:pt idx="2063">
                  <c:v>77247973</c:v>
                </c:pt>
                <c:pt idx="2064">
                  <c:v>77293403</c:v>
                </c:pt>
                <c:pt idx="2065">
                  <c:v>77338855</c:v>
                </c:pt>
                <c:pt idx="2066">
                  <c:v>77369860</c:v>
                </c:pt>
                <c:pt idx="2067">
                  <c:v>77394676</c:v>
                </c:pt>
                <c:pt idx="2068">
                  <c:v>77448470</c:v>
                </c:pt>
                <c:pt idx="2069">
                  <c:v>77462960</c:v>
                </c:pt>
                <c:pt idx="2070">
                  <c:v>77494025</c:v>
                </c:pt>
                <c:pt idx="2071">
                  <c:v>77531321</c:v>
                </c:pt>
                <c:pt idx="2072">
                  <c:v>77556197</c:v>
                </c:pt>
                <c:pt idx="2073">
                  <c:v>77595603</c:v>
                </c:pt>
                <c:pt idx="2074">
                  <c:v>77628803</c:v>
                </c:pt>
                <c:pt idx="2075">
                  <c:v>77666171</c:v>
                </c:pt>
                <c:pt idx="2076">
                  <c:v>77695249</c:v>
                </c:pt>
                <c:pt idx="2077">
                  <c:v>77722263</c:v>
                </c:pt>
                <c:pt idx="2078">
                  <c:v>77776317</c:v>
                </c:pt>
                <c:pt idx="2079">
                  <c:v>77824157</c:v>
                </c:pt>
                <c:pt idx="2080">
                  <c:v>77853291</c:v>
                </c:pt>
                <c:pt idx="2081">
                  <c:v>77890767</c:v>
                </c:pt>
                <c:pt idx="2082">
                  <c:v>77919929</c:v>
                </c:pt>
                <c:pt idx="2083">
                  <c:v>77938685</c:v>
                </c:pt>
                <c:pt idx="2084">
                  <c:v>77978300</c:v>
                </c:pt>
                <c:pt idx="2085">
                  <c:v>78011676</c:v>
                </c:pt>
                <c:pt idx="2086">
                  <c:v>78061764</c:v>
                </c:pt>
                <c:pt idx="2087">
                  <c:v>78099348</c:v>
                </c:pt>
                <c:pt idx="2088">
                  <c:v>78124416</c:v>
                </c:pt>
                <c:pt idx="2089">
                  <c:v>78164126</c:v>
                </c:pt>
                <c:pt idx="2090">
                  <c:v>78205946</c:v>
                </c:pt>
                <c:pt idx="2091">
                  <c:v>78241510</c:v>
                </c:pt>
                <c:pt idx="2092">
                  <c:v>78270812</c:v>
                </c:pt>
                <c:pt idx="2093">
                  <c:v>78312692</c:v>
                </c:pt>
                <c:pt idx="2094">
                  <c:v>78358782</c:v>
                </c:pt>
                <c:pt idx="2095">
                  <c:v>78394414</c:v>
                </c:pt>
                <c:pt idx="2096">
                  <c:v>78425869</c:v>
                </c:pt>
                <c:pt idx="2097">
                  <c:v>78442653</c:v>
                </c:pt>
                <c:pt idx="2098">
                  <c:v>78484633</c:v>
                </c:pt>
                <c:pt idx="2099">
                  <c:v>78516133</c:v>
                </c:pt>
                <c:pt idx="2100">
                  <c:v>78562355</c:v>
                </c:pt>
                <c:pt idx="2101">
                  <c:v>78595987</c:v>
                </c:pt>
                <c:pt idx="2102">
                  <c:v>78631738</c:v>
                </c:pt>
                <c:pt idx="2103">
                  <c:v>78667506</c:v>
                </c:pt>
                <c:pt idx="2104">
                  <c:v>78688556</c:v>
                </c:pt>
                <c:pt idx="2105">
                  <c:v>78715934</c:v>
                </c:pt>
                <c:pt idx="2106">
                  <c:v>78745432</c:v>
                </c:pt>
                <c:pt idx="2107">
                  <c:v>78777052</c:v>
                </c:pt>
                <c:pt idx="2108">
                  <c:v>78804469</c:v>
                </c:pt>
                <c:pt idx="2109">
                  <c:v>78850889</c:v>
                </c:pt>
                <c:pt idx="2110">
                  <c:v>78884665</c:v>
                </c:pt>
                <c:pt idx="2111">
                  <c:v>78903673</c:v>
                </c:pt>
                <c:pt idx="2112">
                  <c:v>78924803</c:v>
                </c:pt>
                <c:pt idx="2113">
                  <c:v>78950171</c:v>
                </c:pt>
                <c:pt idx="2114">
                  <c:v>78979781</c:v>
                </c:pt>
                <c:pt idx="2115">
                  <c:v>79011521</c:v>
                </c:pt>
                <c:pt idx="2116">
                  <c:v>79053861</c:v>
                </c:pt>
                <c:pt idx="2117">
                  <c:v>79089867</c:v>
                </c:pt>
                <c:pt idx="2118">
                  <c:v>79111057</c:v>
                </c:pt>
                <c:pt idx="2119">
                  <c:v>79144977</c:v>
                </c:pt>
                <c:pt idx="2120">
                  <c:v>79178913</c:v>
                </c:pt>
                <c:pt idx="2121">
                  <c:v>79202255</c:v>
                </c:pt>
                <c:pt idx="2122">
                  <c:v>79231977</c:v>
                </c:pt>
                <c:pt idx="2123">
                  <c:v>79244721</c:v>
                </c:pt>
                <c:pt idx="2124">
                  <c:v>79280846</c:v>
                </c:pt>
                <c:pt idx="2125">
                  <c:v>79316988</c:v>
                </c:pt>
                <c:pt idx="2126">
                  <c:v>79338258</c:v>
                </c:pt>
                <c:pt idx="2127">
                  <c:v>79385074</c:v>
                </c:pt>
                <c:pt idx="2128">
                  <c:v>79414880</c:v>
                </c:pt>
                <c:pt idx="2129">
                  <c:v>79451090</c:v>
                </c:pt>
                <c:pt idx="2130">
                  <c:v>79493710</c:v>
                </c:pt>
                <c:pt idx="2131">
                  <c:v>79542746</c:v>
                </c:pt>
                <c:pt idx="2132">
                  <c:v>79568342</c:v>
                </c:pt>
                <c:pt idx="2133">
                  <c:v>79596084</c:v>
                </c:pt>
                <c:pt idx="2134">
                  <c:v>79628109</c:v>
                </c:pt>
                <c:pt idx="2135">
                  <c:v>79670829</c:v>
                </c:pt>
                <c:pt idx="2136">
                  <c:v>79702884</c:v>
                </c:pt>
                <c:pt idx="2137">
                  <c:v>79745644</c:v>
                </c:pt>
                <c:pt idx="2138">
                  <c:v>79790563</c:v>
                </c:pt>
                <c:pt idx="2139">
                  <c:v>79809823</c:v>
                </c:pt>
                <c:pt idx="2140">
                  <c:v>79844079</c:v>
                </c:pt>
                <c:pt idx="2141">
                  <c:v>79867641</c:v>
                </c:pt>
                <c:pt idx="2142">
                  <c:v>79901929</c:v>
                </c:pt>
                <c:pt idx="2143">
                  <c:v>79925513</c:v>
                </c:pt>
                <c:pt idx="2144">
                  <c:v>79944818</c:v>
                </c:pt>
                <c:pt idx="2145">
                  <c:v>79985592</c:v>
                </c:pt>
                <c:pt idx="2146">
                  <c:v>80022091</c:v>
                </c:pt>
                <c:pt idx="2147">
                  <c:v>80062903</c:v>
                </c:pt>
                <c:pt idx="2148">
                  <c:v>80103734</c:v>
                </c:pt>
                <c:pt idx="2149">
                  <c:v>80116634</c:v>
                </c:pt>
                <c:pt idx="2150">
                  <c:v>80151050</c:v>
                </c:pt>
                <c:pt idx="2151">
                  <c:v>80185482</c:v>
                </c:pt>
                <c:pt idx="2152">
                  <c:v>80198400</c:v>
                </c:pt>
                <c:pt idx="2153">
                  <c:v>80217786</c:v>
                </c:pt>
                <c:pt idx="2154">
                  <c:v>80250111</c:v>
                </c:pt>
                <c:pt idx="2155">
                  <c:v>80288919</c:v>
                </c:pt>
                <c:pt idx="2156">
                  <c:v>80323431</c:v>
                </c:pt>
                <c:pt idx="2157">
                  <c:v>80360117</c:v>
                </c:pt>
                <c:pt idx="2158">
                  <c:v>80414092</c:v>
                </c:pt>
                <c:pt idx="2159">
                  <c:v>80459452</c:v>
                </c:pt>
                <c:pt idx="2160">
                  <c:v>80491867</c:v>
                </c:pt>
                <c:pt idx="2161">
                  <c:v>80528621</c:v>
                </c:pt>
                <c:pt idx="2162">
                  <c:v>80554577</c:v>
                </c:pt>
                <c:pt idx="2163">
                  <c:v>80580545</c:v>
                </c:pt>
                <c:pt idx="2164">
                  <c:v>80600030</c:v>
                </c:pt>
                <c:pt idx="2165">
                  <c:v>80641184</c:v>
                </c:pt>
                <c:pt idx="2166">
                  <c:v>80665021</c:v>
                </c:pt>
                <c:pt idx="2167">
                  <c:v>80686701</c:v>
                </c:pt>
                <c:pt idx="2168">
                  <c:v>80727912</c:v>
                </c:pt>
                <c:pt idx="2169">
                  <c:v>80753952</c:v>
                </c:pt>
                <c:pt idx="2170">
                  <c:v>80780004</c:v>
                </c:pt>
                <c:pt idx="2171">
                  <c:v>80819100</c:v>
                </c:pt>
                <c:pt idx="2172">
                  <c:v>80849522</c:v>
                </c:pt>
                <c:pt idx="2173">
                  <c:v>80877784</c:v>
                </c:pt>
                <c:pt idx="2174">
                  <c:v>80897359</c:v>
                </c:pt>
                <c:pt idx="2175">
                  <c:v>80934351</c:v>
                </c:pt>
                <c:pt idx="2176">
                  <c:v>80958298</c:v>
                </c:pt>
                <c:pt idx="2177">
                  <c:v>80977900</c:v>
                </c:pt>
                <c:pt idx="2178">
                  <c:v>81004048</c:v>
                </c:pt>
                <c:pt idx="2179">
                  <c:v>81041108</c:v>
                </c:pt>
                <c:pt idx="2180">
                  <c:v>81076004</c:v>
                </c:pt>
                <c:pt idx="2181">
                  <c:v>81102188</c:v>
                </c:pt>
                <c:pt idx="2182">
                  <c:v>81143665</c:v>
                </c:pt>
                <c:pt idx="2183">
                  <c:v>81156769</c:v>
                </c:pt>
                <c:pt idx="2184">
                  <c:v>81198284</c:v>
                </c:pt>
                <c:pt idx="2185">
                  <c:v>81239818</c:v>
                </c:pt>
                <c:pt idx="2186">
                  <c:v>81287932</c:v>
                </c:pt>
                <c:pt idx="2187">
                  <c:v>81318564</c:v>
                </c:pt>
                <c:pt idx="2188">
                  <c:v>81360155</c:v>
                </c:pt>
                <c:pt idx="2189">
                  <c:v>81373295</c:v>
                </c:pt>
                <c:pt idx="2190">
                  <c:v>81403969</c:v>
                </c:pt>
                <c:pt idx="2191">
                  <c:v>81441233</c:v>
                </c:pt>
                <c:pt idx="2192">
                  <c:v>81476321</c:v>
                </c:pt>
                <c:pt idx="2193">
                  <c:v>81524589</c:v>
                </c:pt>
                <c:pt idx="2194">
                  <c:v>81550929</c:v>
                </c:pt>
                <c:pt idx="2195">
                  <c:v>81583869</c:v>
                </c:pt>
                <c:pt idx="2196">
                  <c:v>81634400</c:v>
                </c:pt>
                <c:pt idx="2197">
                  <c:v>81667370</c:v>
                </c:pt>
                <c:pt idx="2198">
                  <c:v>81691559</c:v>
                </c:pt>
                <c:pt idx="2199">
                  <c:v>81715759</c:v>
                </c:pt>
                <c:pt idx="2200">
                  <c:v>81748774</c:v>
                </c:pt>
                <c:pt idx="2201">
                  <c:v>81784006</c:v>
                </c:pt>
                <c:pt idx="2202">
                  <c:v>81801630</c:v>
                </c:pt>
                <c:pt idx="2203">
                  <c:v>81847914</c:v>
                </c:pt>
                <c:pt idx="2204">
                  <c:v>81883194</c:v>
                </c:pt>
                <c:pt idx="2205">
                  <c:v>81909666</c:v>
                </c:pt>
                <c:pt idx="2206">
                  <c:v>81953806</c:v>
                </c:pt>
                <c:pt idx="2207">
                  <c:v>81986926</c:v>
                </c:pt>
                <c:pt idx="2208">
                  <c:v>82011225</c:v>
                </c:pt>
                <c:pt idx="2209">
                  <c:v>82046585</c:v>
                </c:pt>
                <c:pt idx="2210">
                  <c:v>82084172</c:v>
                </c:pt>
                <c:pt idx="2211">
                  <c:v>82119564</c:v>
                </c:pt>
                <c:pt idx="2212">
                  <c:v>82132842</c:v>
                </c:pt>
                <c:pt idx="2213">
                  <c:v>82168266</c:v>
                </c:pt>
                <c:pt idx="2214">
                  <c:v>82203706</c:v>
                </c:pt>
                <c:pt idx="2215">
                  <c:v>82228082</c:v>
                </c:pt>
                <c:pt idx="2216">
                  <c:v>82259120</c:v>
                </c:pt>
                <c:pt idx="2217">
                  <c:v>82292390</c:v>
                </c:pt>
                <c:pt idx="2218">
                  <c:v>82332332</c:v>
                </c:pt>
                <c:pt idx="2219">
                  <c:v>82363412</c:v>
                </c:pt>
                <c:pt idx="2220">
                  <c:v>82401169</c:v>
                </c:pt>
                <c:pt idx="2221">
                  <c:v>82432277</c:v>
                </c:pt>
                <c:pt idx="2222">
                  <c:v>82465622</c:v>
                </c:pt>
                <c:pt idx="2223">
                  <c:v>82490086</c:v>
                </c:pt>
                <c:pt idx="2224">
                  <c:v>82521236</c:v>
                </c:pt>
                <c:pt idx="2225">
                  <c:v>82543496</c:v>
                </c:pt>
                <c:pt idx="2226">
                  <c:v>82581355</c:v>
                </c:pt>
                <c:pt idx="2227">
                  <c:v>82610319</c:v>
                </c:pt>
                <c:pt idx="2228">
                  <c:v>82637067</c:v>
                </c:pt>
                <c:pt idx="2229">
                  <c:v>82663827</c:v>
                </c:pt>
                <c:pt idx="2230">
                  <c:v>82706216</c:v>
                </c:pt>
                <c:pt idx="2231">
                  <c:v>82733000</c:v>
                </c:pt>
                <c:pt idx="2232">
                  <c:v>82755330</c:v>
                </c:pt>
                <c:pt idx="2233">
                  <c:v>82786606</c:v>
                </c:pt>
                <c:pt idx="2234">
                  <c:v>82802251</c:v>
                </c:pt>
                <c:pt idx="2235">
                  <c:v>82826847</c:v>
                </c:pt>
                <c:pt idx="2236">
                  <c:v>82855928</c:v>
                </c:pt>
                <c:pt idx="2237">
                  <c:v>82873832</c:v>
                </c:pt>
                <c:pt idx="2238">
                  <c:v>82889505</c:v>
                </c:pt>
                <c:pt idx="2239">
                  <c:v>82925345</c:v>
                </c:pt>
                <c:pt idx="2240">
                  <c:v>82947755</c:v>
                </c:pt>
                <c:pt idx="2241">
                  <c:v>82976901</c:v>
                </c:pt>
                <c:pt idx="2242">
                  <c:v>83010546</c:v>
                </c:pt>
                <c:pt idx="2243">
                  <c:v>83050938</c:v>
                </c:pt>
                <c:pt idx="2244">
                  <c:v>83084613</c:v>
                </c:pt>
                <c:pt idx="2245">
                  <c:v>83116057</c:v>
                </c:pt>
                <c:pt idx="2246">
                  <c:v>83136280</c:v>
                </c:pt>
                <c:pt idx="2247">
                  <c:v>83172248</c:v>
                </c:pt>
                <c:pt idx="2248">
                  <c:v>83194738</c:v>
                </c:pt>
                <c:pt idx="2249">
                  <c:v>83212738</c:v>
                </c:pt>
                <c:pt idx="2250">
                  <c:v>83230746</c:v>
                </c:pt>
                <c:pt idx="2251">
                  <c:v>83273534</c:v>
                </c:pt>
                <c:pt idx="2252">
                  <c:v>83298317</c:v>
                </c:pt>
                <c:pt idx="2253">
                  <c:v>83332127</c:v>
                </c:pt>
                <c:pt idx="2254">
                  <c:v>83354677</c:v>
                </c:pt>
                <c:pt idx="2255">
                  <c:v>83372725</c:v>
                </c:pt>
                <c:pt idx="2256">
                  <c:v>83404323</c:v>
                </c:pt>
                <c:pt idx="2257">
                  <c:v>83435935</c:v>
                </c:pt>
                <c:pt idx="2258">
                  <c:v>83458525</c:v>
                </c:pt>
                <c:pt idx="2259">
                  <c:v>83485645</c:v>
                </c:pt>
                <c:pt idx="2260">
                  <c:v>83503733</c:v>
                </c:pt>
                <c:pt idx="2261">
                  <c:v>83537663</c:v>
                </c:pt>
                <c:pt idx="2262">
                  <c:v>83562556</c:v>
                </c:pt>
                <c:pt idx="2263">
                  <c:v>83601044</c:v>
                </c:pt>
                <c:pt idx="2264">
                  <c:v>83625959</c:v>
                </c:pt>
                <c:pt idx="2265">
                  <c:v>83653151</c:v>
                </c:pt>
                <c:pt idx="2266">
                  <c:v>83678088</c:v>
                </c:pt>
                <c:pt idx="2267">
                  <c:v>83705304</c:v>
                </c:pt>
                <c:pt idx="2268">
                  <c:v>83714380</c:v>
                </c:pt>
                <c:pt idx="2269">
                  <c:v>83750700</c:v>
                </c:pt>
                <c:pt idx="2270">
                  <c:v>83773410</c:v>
                </c:pt>
                <c:pt idx="2271">
                  <c:v>83789314</c:v>
                </c:pt>
                <c:pt idx="2272">
                  <c:v>83818863</c:v>
                </c:pt>
                <c:pt idx="2273">
                  <c:v>83841603</c:v>
                </c:pt>
                <c:pt idx="2274">
                  <c:v>83859803</c:v>
                </c:pt>
                <c:pt idx="2275">
                  <c:v>83893943</c:v>
                </c:pt>
                <c:pt idx="2276">
                  <c:v>83909882</c:v>
                </c:pt>
                <c:pt idx="2277">
                  <c:v>83925828</c:v>
                </c:pt>
                <c:pt idx="2278">
                  <c:v>83939502</c:v>
                </c:pt>
                <c:pt idx="2279">
                  <c:v>83975982</c:v>
                </c:pt>
                <c:pt idx="2280">
                  <c:v>83998792</c:v>
                </c:pt>
                <c:pt idx="2281">
                  <c:v>84019330</c:v>
                </c:pt>
                <c:pt idx="2282">
                  <c:v>84042160</c:v>
                </c:pt>
                <c:pt idx="2283">
                  <c:v>84085556</c:v>
                </c:pt>
                <c:pt idx="2284">
                  <c:v>84112976</c:v>
                </c:pt>
                <c:pt idx="2285">
                  <c:v>84140408</c:v>
                </c:pt>
                <c:pt idx="2286">
                  <c:v>84170139</c:v>
                </c:pt>
                <c:pt idx="2287">
                  <c:v>84204459</c:v>
                </c:pt>
                <c:pt idx="2288">
                  <c:v>84238794</c:v>
                </c:pt>
                <c:pt idx="2289">
                  <c:v>84259404</c:v>
                </c:pt>
                <c:pt idx="2290">
                  <c:v>84284605</c:v>
                </c:pt>
                <c:pt idx="2291">
                  <c:v>84309817</c:v>
                </c:pt>
                <c:pt idx="2292">
                  <c:v>84344212</c:v>
                </c:pt>
                <c:pt idx="2293">
                  <c:v>84364858</c:v>
                </c:pt>
                <c:pt idx="2294">
                  <c:v>84387808</c:v>
                </c:pt>
                <c:pt idx="2295">
                  <c:v>84410768</c:v>
                </c:pt>
                <c:pt idx="2296">
                  <c:v>84440629</c:v>
                </c:pt>
                <c:pt idx="2297">
                  <c:v>84456715</c:v>
                </c:pt>
                <c:pt idx="2298">
                  <c:v>84482004</c:v>
                </c:pt>
                <c:pt idx="2299">
                  <c:v>84509604</c:v>
                </c:pt>
                <c:pt idx="2300">
                  <c:v>84539517</c:v>
                </c:pt>
                <c:pt idx="2301">
                  <c:v>84562537</c:v>
                </c:pt>
                <c:pt idx="2302">
                  <c:v>84599385</c:v>
                </c:pt>
                <c:pt idx="2303">
                  <c:v>84615513</c:v>
                </c:pt>
                <c:pt idx="2304">
                  <c:v>84638563</c:v>
                </c:pt>
                <c:pt idx="2305">
                  <c:v>84654705</c:v>
                </c:pt>
                <c:pt idx="2306">
                  <c:v>84677775</c:v>
                </c:pt>
                <c:pt idx="2307">
                  <c:v>84696239</c:v>
                </c:pt>
                <c:pt idx="2308">
                  <c:v>84717020</c:v>
                </c:pt>
                <c:pt idx="2309">
                  <c:v>84760910</c:v>
                </c:pt>
                <c:pt idx="2310">
                  <c:v>84779398</c:v>
                </c:pt>
                <c:pt idx="2311">
                  <c:v>84807142</c:v>
                </c:pt>
                <c:pt idx="2312">
                  <c:v>84844150</c:v>
                </c:pt>
                <c:pt idx="2313">
                  <c:v>84864976</c:v>
                </c:pt>
                <c:pt idx="2314">
                  <c:v>84902016</c:v>
                </c:pt>
                <c:pt idx="2315">
                  <c:v>84925176</c:v>
                </c:pt>
                <c:pt idx="2316">
                  <c:v>84946029</c:v>
                </c:pt>
                <c:pt idx="2317">
                  <c:v>84976163</c:v>
                </c:pt>
                <c:pt idx="2318">
                  <c:v>85015586</c:v>
                </c:pt>
                <c:pt idx="2319">
                  <c:v>85038786</c:v>
                </c:pt>
                <c:pt idx="2320">
                  <c:v>85066638</c:v>
                </c:pt>
                <c:pt idx="2321">
                  <c:v>85092180</c:v>
                </c:pt>
                <c:pt idx="2322">
                  <c:v>85115410</c:v>
                </c:pt>
                <c:pt idx="2323">
                  <c:v>85131678</c:v>
                </c:pt>
                <c:pt idx="2324">
                  <c:v>85159578</c:v>
                </c:pt>
                <c:pt idx="2325">
                  <c:v>85187490</c:v>
                </c:pt>
                <c:pt idx="2326">
                  <c:v>85210760</c:v>
                </c:pt>
                <c:pt idx="2327">
                  <c:v>85229384</c:v>
                </c:pt>
                <c:pt idx="2328">
                  <c:v>85264319</c:v>
                </c:pt>
                <c:pt idx="2329">
                  <c:v>85289949</c:v>
                </c:pt>
                <c:pt idx="2330">
                  <c:v>85320252</c:v>
                </c:pt>
                <c:pt idx="2331">
                  <c:v>85364560</c:v>
                </c:pt>
                <c:pt idx="2332">
                  <c:v>85392556</c:v>
                </c:pt>
                <c:pt idx="2333">
                  <c:v>85418230</c:v>
                </c:pt>
                <c:pt idx="2334">
                  <c:v>85446250</c:v>
                </c:pt>
                <c:pt idx="2335">
                  <c:v>85471946</c:v>
                </c:pt>
                <c:pt idx="2336">
                  <c:v>85492979</c:v>
                </c:pt>
                <c:pt idx="2337">
                  <c:v>85518697</c:v>
                </c:pt>
                <c:pt idx="2338">
                  <c:v>85553782</c:v>
                </c:pt>
                <c:pt idx="2339">
                  <c:v>85565482</c:v>
                </c:pt>
                <c:pt idx="2340">
                  <c:v>85605279</c:v>
                </c:pt>
                <c:pt idx="2341">
                  <c:v>85624015</c:v>
                </c:pt>
                <c:pt idx="2342">
                  <c:v>85661503</c:v>
                </c:pt>
                <c:pt idx="2343">
                  <c:v>85675567</c:v>
                </c:pt>
                <c:pt idx="2344">
                  <c:v>85689637</c:v>
                </c:pt>
                <c:pt idx="2345">
                  <c:v>85720135</c:v>
                </c:pt>
                <c:pt idx="2346">
                  <c:v>85748299</c:v>
                </c:pt>
                <c:pt idx="2347">
                  <c:v>85771779</c:v>
                </c:pt>
                <c:pt idx="2348">
                  <c:v>85790571</c:v>
                </c:pt>
                <c:pt idx="2349">
                  <c:v>85807021</c:v>
                </c:pt>
                <c:pt idx="2350">
                  <c:v>85821127</c:v>
                </c:pt>
                <c:pt idx="2351">
                  <c:v>85856407</c:v>
                </c:pt>
                <c:pt idx="2352">
                  <c:v>85875231</c:v>
                </c:pt>
                <c:pt idx="2353">
                  <c:v>85901125</c:v>
                </c:pt>
                <c:pt idx="2354">
                  <c:v>85922320</c:v>
                </c:pt>
                <c:pt idx="2355">
                  <c:v>85941168</c:v>
                </c:pt>
                <c:pt idx="2356">
                  <c:v>85960024</c:v>
                </c:pt>
                <c:pt idx="2357">
                  <c:v>85983604</c:v>
                </c:pt>
                <c:pt idx="2358">
                  <c:v>86014271</c:v>
                </c:pt>
                <c:pt idx="2359">
                  <c:v>86040231</c:v>
                </c:pt>
                <c:pt idx="2360">
                  <c:v>86070924</c:v>
                </c:pt>
                <c:pt idx="2361">
                  <c:v>86092182</c:v>
                </c:pt>
                <c:pt idx="2362">
                  <c:v>86108723</c:v>
                </c:pt>
                <c:pt idx="2363">
                  <c:v>86129999</c:v>
                </c:pt>
                <c:pt idx="2364">
                  <c:v>86148919</c:v>
                </c:pt>
                <c:pt idx="2365">
                  <c:v>86170213</c:v>
                </c:pt>
                <c:pt idx="2366">
                  <c:v>86198617</c:v>
                </c:pt>
                <c:pt idx="2367">
                  <c:v>86236505</c:v>
                </c:pt>
                <c:pt idx="2368">
                  <c:v>86253088</c:v>
                </c:pt>
                <c:pt idx="2369">
                  <c:v>86286268</c:v>
                </c:pt>
                <c:pt idx="2370">
                  <c:v>86319462</c:v>
                </c:pt>
                <c:pt idx="2371">
                  <c:v>86340810</c:v>
                </c:pt>
                <c:pt idx="2372">
                  <c:v>86362167</c:v>
                </c:pt>
                <c:pt idx="2373">
                  <c:v>86383533</c:v>
                </c:pt>
                <c:pt idx="2374">
                  <c:v>86409658</c:v>
                </c:pt>
                <c:pt idx="2375">
                  <c:v>86435794</c:v>
                </c:pt>
                <c:pt idx="2376">
                  <c:v>86459564</c:v>
                </c:pt>
                <c:pt idx="2377">
                  <c:v>86478588</c:v>
                </c:pt>
                <c:pt idx="2378">
                  <c:v>86499999</c:v>
                </c:pt>
                <c:pt idx="2379">
                  <c:v>86519039</c:v>
                </c:pt>
                <c:pt idx="2380">
                  <c:v>86542849</c:v>
                </c:pt>
                <c:pt idx="2381">
                  <c:v>86554759</c:v>
                </c:pt>
                <c:pt idx="2382">
                  <c:v>86576206</c:v>
                </c:pt>
                <c:pt idx="2383">
                  <c:v>86602430</c:v>
                </c:pt>
                <c:pt idx="2384">
                  <c:v>86628665</c:v>
                </c:pt>
                <c:pt idx="2385">
                  <c:v>86647753</c:v>
                </c:pt>
                <c:pt idx="2386">
                  <c:v>86664462</c:v>
                </c:pt>
                <c:pt idx="2387">
                  <c:v>86678790</c:v>
                </c:pt>
                <c:pt idx="2388">
                  <c:v>86695513</c:v>
                </c:pt>
                <c:pt idx="2389">
                  <c:v>86709853</c:v>
                </c:pt>
                <c:pt idx="2390">
                  <c:v>86743327</c:v>
                </c:pt>
                <c:pt idx="2391">
                  <c:v>86767247</c:v>
                </c:pt>
                <c:pt idx="2392">
                  <c:v>86779212</c:v>
                </c:pt>
                <c:pt idx="2393">
                  <c:v>86800758</c:v>
                </c:pt>
                <c:pt idx="2394">
                  <c:v>86829498</c:v>
                </c:pt>
                <c:pt idx="2395">
                  <c:v>86860646</c:v>
                </c:pt>
                <c:pt idx="2396">
                  <c:v>86877425</c:v>
                </c:pt>
                <c:pt idx="2397">
                  <c:v>86901405</c:v>
                </c:pt>
                <c:pt idx="2398">
                  <c:v>86918198</c:v>
                </c:pt>
                <c:pt idx="2399">
                  <c:v>86932598</c:v>
                </c:pt>
                <c:pt idx="2400">
                  <c:v>86951806</c:v>
                </c:pt>
                <c:pt idx="2401">
                  <c:v>86983032</c:v>
                </c:pt>
                <c:pt idx="2402">
                  <c:v>87004659</c:v>
                </c:pt>
                <c:pt idx="2403">
                  <c:v>87028699</c:v>
                </c:pt>
                <c:pt idx="2404">
                  <c:v>87067179</c:v>
                </c:pt>
                <c:pt idx="2405">
                  <c:v>87091239</c:v>
                </c:pt>
                <c:pt idx="2406">
                  <c:v>87120123</c:v>
                </c:pt>
                <c:pt idx="2407">
                  <c:v>87136979</c:v>
                </c:pt>
                <c:pt idx="2408">
                  <c:v>87151433</c:v>
                </c:pt>
                <c:pt idx="2409">
                  <c:v>87175533</c:v>
                </c:pt>
                <c:pt idx="2410">
                  <c:v>87204465</c:v>
                </c:pt>
                <c:pt idx="2411">
                  <c:v>87218937</c:v>
                </c:pt>
                <c:pt idx="2412">
                  <c:v>87240654</c:v>
                </c:pt>
                <c:pt idx="2413">
                  <c:v>87279278</c:v>
                </c:pt>
                <c:pt idx="2414">
                  <c:v>87293768</c:v>
                </c:pt>
                <c:pt idx="2415">
                  <c:v>87301016</c:v>
                </c:pt>
                <c:pt idx="2416">
                  <c:v>87317935</c:v>
                </c:pt>
                <c:pt idx="2417">
                  <c:v>87342115</c:v>
                </c:pt>
                <c:pt idx="2418">
                  <c:v>87366305</c:v>
                </c:pt>
                <c:pt idx="2419">
                  <c:v>87383245</c:v>
                </c:pt>
                <c:pt idx="2420">
                  <c:v>87402613</c:v>
                </c:pt>
                <c:pt idx="2421">
                  <c:v>87414723</c:v>
                </c:pt>
                <c:pt idx="2422">
                  <c:v>87443799</c:v>
                </c:pt>
                <c:pt idx="2423">
                  <c:v>87463191</c:v>
                </c:pt>
                <c:pt idx="2424">
                  <c:v>87487441</c:v>
                </c:pt>
                <c:pt idx="2425">
                  <c:v>87514127</c:v>
                </c:pt>
                <c:pt idx="2426">
                  <c:v>87533543</c:v>
                </c:pt>
                <c:pt idx="2427">
                  <c:v>87565107</c:v>
                </c:pt>
                <c:pt idx="2428">
                  <c:v>87584539</c:v>
                </c:pt>
                <c:pt idx="2429">
                  <c:v>87601549</c:v>
                </c:pt>
                <c:pt idx="2430">
                  <c:v>87613704</c:v>
                </c:pt>
                <c:pt idx="2431">
                  <c:v>87633160</c:v>
                </c:pt>
                <c:pt idx="2432">
                  <c:v>87662356</c:v>
                </c:pt>
                <c:pt idx="2433">
                  <c:v>87698866</c:v>
                </c:pt>
                <c:pt idx="2434">
                  <c:v>87732956</c:v>
                </c:pt>
                <c:pt idx="2435">
                  <c:v>87754880</c:v>
                </c:pt>
                <c:pt idx="2436">
                  <c:v>87776813</c:v>
                </c:pt>
                <c:pt idx="2437">
                  <c:v>87806069</c:v>
                </c:pt>
                <c:pt idx="2438">
                  <c:v>87845093</c:v>
                </c:pt>
                <c:pt idx="2439">
                  <c:v>87864613</c:v>
                </c:pt>
                <c:pt idx="2440">
                  <c:v>87879259</c:v>
                </c:pt>
                <c:pt idx="2441">
                  <c:v>87896353</c:v>
                </c:pt>
                <c:pt idx="2442">
                  <c:v>87918340</c:v>
                </c:pt>
                <c:pt idx="2443">
                  <c:v>87937892</c:v>
                </c:pt>
                <c:pt idx="2444">
                  <c:v>87969677</c:v>
                </c:pt>
                <c:pt idx="2445">
                  <c:v>87989245</c:v>
                </c:pt>
                <c:pt idx="2446">
                  <c:v>88008821</c:v>
                </c:pt>
                <c:pt idx="2447">
                  <c:v>88021061</c:v>
                </c:pt>
                <c:pt idx="2448">
                  <c:v>88033306</c:v>
                </c:pt>
                <c:pt idx="2449">
                  <c:v>88060256</c:v>
                </c:pt>
                <c:pt idx="2450">
                  <c:v>88084766</c:v>
                </c:pt>
                <c:pt idx="2451">
                  <c:v>88099478</c:v>
                </c:pt>
                <c:pt idx="2452">
                  <c:v>88116649</c:v>
                </c:pt>
                <c:pt idx="2453">
                  <c:v>88155913</c:v>
                </c:pt>
                <c:pt idx="2454">
                  <c:v>88175553</c:v>
                </c:pt>
                <c:pt idx="2455">
                  <c:v>88195201</c:v>
                </c:pt>
                <c:pt idx="2456">
                  <c:v>88207486</c:v>
                </c:pt>
                <c:pt idx="2457">
                  <c:v>88232066</c:v>
                </c:pt>
                <c:pt idx="2458">
                  <c:v>88251738</c:v>
                </c:pt>
                <c:pt idx="2459">
                  <c:v>88273878</c:v>
                </c:pt>
                <c:pt idx="2460">
                  <c:v>88286183</c:v>
                </c:pt>
                <c:pt idx="2461">
                  <c:v>88308341</c:v>
                </c:pt>
                <c:pt idx="2462">
                  <c:v>88323119</c:v>
                </c:pt>
                <c:pt idx="2463">
                  <c:v>88335439</c:v>
                </c:pt>
                <c:pt idx="2464">
                  <c:v>88342834</c:v>
                </c:pt>
                <c:pt idx="2465">
                  <c:v>88362562</c:v>
                </c:pt>
                <c:pt idx="2466">
                  <c:v>88369963</c:v>
                </c:pt>
                <c:pt idx="2467">
                  <c:v>88394643</c:v>
                </c:pt>
                <c:pt idx="2468">
                  <c:v>88411926</c:v>
                </c:pt>
                <c:pt idx="2469">
                  <c:v>88431686</c:v>
                </c:pt>
                <c:pt idx="2470">
                  <c:v>88458867</c:v>
                </c:pt>
                <c:pt idx="2471">
                  <c:v>88481115</c:v>
                </c:pt>
                <c:pt idx="2472">
                  <c:v>88518210</c:v>
                </c:pt>
                <c:pt idx="2473">
                  <c:v>88560268</c:v>
                </c:pt>
                <c:pt idx="2474">
                  <c:v>88577593</c:v>
                </c:pt>
                <c:pt idx="2475">
                  <c:v>88599877</c:v>
                </c:pt>
                <c:pt idx="2476">
                  <c:v>88632078</c:v>
                </c:pt>
                <c:pt idx="2477">
                  <c:v>88649424</c:v>
                </c:pt>
                <c:pt idx="2478">
                  <c:v>88664298</c:v>
                </c:pt>
                <c:pt idx="2479">
                  <c:v>88684138</c:v>
                </c:pt>
                <c:pt idx="2480">
                  <c:v>88701505</c:v>
                </c:pt>
                <c:pt idx="2481">
                  <c:v>88718879</c:v>
                </c:pt>
                <c:pt idx="2482">
                  <c:v>88733777</c:v>
                </c:pt>
                <c:pt idx="2483">
                  <c:v>88763585</c:v>
                </c:pt>
                <c:pt idx="2484">
                  <c:v>88790920</c:v>
                </c:pt>
                <c:pt idx="2485">
                  <c:v>88820752</c:v>
                </c:pt>
                <c:pt idx="2486">
                  <c:v>88838161</c:v>
                </c:pt>
                <c:pt idx="2487">
                  <c:v>88875481</c:v>
                </c:pt>
                <c:pt idx="2488">
                  <c:v>88890415</c:v>
                </c:pt>
                <c:pt idx="2489">
                  <c:v>88912825</c:v>
                </c:pt>
                <c:pt idx="2490">
                  <c:v>88930262</c:v>
                </c:pt>
                <c:pt idx="2491">
                  <c:v>88952690</c:v>
                </c:pt>
                <c:pt idx="2492">
                  <c:v>88970141</c:v>
                </c:pt>
                <c:pt idx="2493">
                  <c:v>88982611</c:v>
                </c:pt>
                <c:pt idx="2494">
                  <c:v>89000076</c:v>
                </c:pt>
                <c:pt idx="2495">
                  <c:v>89020044</c:v>
                </c:pt>
                <c:pt idx="2496">
                  <c:v>89030032</c:v>
                </c:pt>
                <c:pt idx="2497">
                  <c:v>89045020</c:v>
                </c:pt>
                <c:pt idx="2498">
                  <c:v>89060014</c:v>
                </c:pt>
                <c:pt idx="2499">
                  <c:v>89085014</c:v>
                </c:pt>
                <c:pt idx="2500">
                  <c:v>89117527</c:v>
                </c:pt>
                <c:pt idx="2501">
                  <c:v>89137543</c:v>
                </c:pt>
                <c:pt idx="2502">
                  <c:v>89147555</c:v>
                </c:pt>
                <c:pt idx="2503">
                  <c:v>89167587</c:v>
                </c:pt>
                <c:pt idx="2504">
                  <c:v>89185122</c:v>
                </c:pt>
                <c:pt idx="2505">
                  <c:v>89210182</c:v>
                </c:pt>
                <c:pt idx="2506">
                  <c:v>89227731</c:v>
                </c:pt>
                <c:pt idx="2507">
                  <c:v>89245287</c:v>
                </c:pt>
                <c:pt idx="2508">
                  <c:v>89270377</c:v>
                </c:pt>
                <c:pt idx="2509">
                  <c:v>89285437</c:v>
                </c:pt>
                <c:pt idx="2510">
                  <c:v>89303014</c:v>
                </c:pt>
                <c:pt idx="2511">
                  <c:v>89323110</c:v>
                </c:pt>
                <c:pt idx="2512">
                  <c:v>89335675</c:v>
                </c:pt>
                <c:pt idx="2513">
                  <c:v>89350759</c:v>
                </c:pt>
                <c:pt idx="2514">
                  <c:v>89373394</c:v>
                </c:pt>
                <c:pt idx="2515">
                  <c:v>89385974</c:v>
                </c:pt>
                <c:pt idx="2516">
                  <c:v>89408627</c:v>
                </c:pt>
                <c:pt idx="2517">
                  <c:v>89428771</c:v>
                </c:pt>
                <c:pt idx="2518">
                  <c:v>89448923</c:v>
                </c:pt>
                <c:pt idx="2519">
                  <c:v>89474123</c:v>
                </c:pt>
                <c:pt idx="2520">
                  <c:v>89496812</c:v>
                </c:pt>
                <c:pt idx="2521">
                  <c:v>89522032</c:v>
                </c:pt>
                <c:pt idx="2522">
                  <c:v>89537170</c:v>
                </c:pt>
                <c:pt idx="2523">
                  <c:v>89552314</c:v>
                </c:pt>
                <c:pt idx="2524">
                  <c:v>89559889</c:v>
                </c:pt>
                <c:pt idx="2525">
                  <c:v>89585149</c:v>
                </c:pt>
                <c:pt idx="2526">
                  <c:v>89600311</c:v>
                </c:pt>
                <c:pt idx="2527">
                  <c:v>89625591</c:v>
                </c:pt>
                <c:pt idx="2528">
                  <c:v>89645823</c:v>
                </c:pt>
                <c:pt idx="2529">
                  <c:v>89676183</c:v>
                </c:pt>
                <c:pt idx="2530">
                  <c:v>89693900</c:v>
                </c:pt>
                <c:pt idx="2531">
                  <c:v>89719220</c:v>
                </c:pt>
                <c:pt idx="2532">
                  <c:v>89734418</c:v>
                </c:pt>
                <c:pt idx="2533">
                  <c:v>89752156</c:v>
                </c:pt>
                <c:pt idx="2534">
                  <c:v>89777506</c:v>
                </c:pt>
                <c:pt idx="2535">
                  <c:v>89797794</c:v>
                </c:pt>
                <c:pt idx="2536">
                  <c:v>89813016</c:v>
                </c:pt>
                <c:pt idx="2537">
                  <c:v>89825706</c:v>
                </c:pt>
                <c:pt idx="2538">
                  <c:v>89840940</c:v>
                </c:pt>
                <c:pt idx="2539">
                  <c:v>89853640</c:v>
                </c:pt>
                <c:pt idx="2540">
                  <c:v>89871427</c:v>
                </c:pt>
                <c:pt idx="2541">
                  <c:v>89901931</c:v>
                </c:pt>
                <c:pt idx="2542">
                  <c:v>89924818</c:v>
                </c:pt>
                <c:pt idx="2543">
                  <c:v>89945170</c:v>
                </c:pt>
                <c:pt idx="2544">
                  <c:v>89955350</c:v>
                </c:pt>
                <c:pt idx="2545">
                  <c:v>89975718</c:v>
                </c:pt>
                <c:pt idx="2546">
                  <c:v>89983359</c:v>
                </c:pt>
                <c:pt idx="2547">
                  <c:v>90006291</c:v>
                </c:pt>
                <c:pt idx="2548">
                  <c:v>90029232</c:v>
                </c:pt>
                <c:pt idx="2549">
                  <c:v>90047082</c:v>
                </c:pt>
                <c:pt idx="2550">
                  <c:v>90067490</c:v>
                </c:pt>
                <c:pt idx="2551">
                  <c:v>90093010</c:v>
                </c:pt>
                <c:pt idx="2552">
                  <c:v>90110881</c:v>
                </c:pt>
                <c:pt idx="2553">
                  <c:v>90131313</c:v>
                </c:pt>
                <c:pt idx="2554">
                  <c:v>90151753</c:v>
                </c:pt>
                <c:pt idx="2555">
                  <c:v>90174757</c:v>
                </c:pt>
                <c:pt idx="2556">
                  <c:v>90192656</c:v>
                </c:pt>
                <c:pt idx="2557">
                  <c:v>90197772</c:v>
                </c:pt>
                <c:pt idx="2558">
                  <c:v>90215685</c:v>
                </c:pt>
                <c:pt idx="2559">
                  <c:v>90223365</c:v>
                </c:pt>
                <c:pt idx="2560">
                  <c:v>90251536</c:v>
                </c:pt>
                <c:pt idx="2561">
                  <c:v>90264346</c:v>
                </c:pt>
                <c:pt idx="2562">
                  <c:v>90287413</c:v>
                </c:pt>
                <c:pt idx="2563">
                  <c:v>90300233</c:v>
                </c:pt>
                <c:pt idx="2564">
                  <c:v>90313058</c:v>
                </c:pt>
                <c:pt idx="2565">
                  <c:v>90343850</c:v>
                </c:pt>
                <c:pt idx="2566">
                  <c:v>90366953</c:v>
                </c:pt>
                <c:pt idx="2567">
                  <c:v>90390065</c:v>
                </c:pt>
                <c:pt idx="2568">
                  <c:v>90408048</c:v>
                </c:pt>
                <c:pt idx="2569">
                  <c:v>90415758</c:v>
                </c:pt>
                <c:pt idx="2570">
                  <c:v>90431184</c:v>
                </c:pt>
                <c:pt idx="2571">
                  <c:v>90438900</c:v>
                </c:pt>
                <c:pt idx="2572">
                  <c:v>90459484</c:v>
                </c:pt>
                <c:pt idx="2573">
                  <c:v>90480076</c:v>
                </c:pt>
                <c:pt idx="2574">
                  <c:v>90495526</c:v>
                </c:pt>
                <c:pt idx="2575">
                  <c:v>90523862</c:v>
                </c:pt>
                <c:pt idx="2576">
                  <c:v>90544478</c:v>
                </c:pt>
                <c:pt idx="2577">
                  <c:v>90554790</c:v>
                </c:pt>
                <c:pt idx="2578">
                  <c:v>90570264</c:v>
                </c:pt>
                <c:pt idx="2579">
                  <c:v>90598644</c:v>
                </c:pt>
                <c:pt idx="2580">
                  <c:v>90611549</c:v>
                </c:pt>
                <c:pt idx="2581">
                  <c:v>90629623</c:v>
                </c:pt>
                <c:pt idx="2582">
                  <c:v>90652870</c:v>
                </c:pt>
                <c:pt idx="2583">
                  <c:v>90665790</c:v>
                </c:pt>
                <c:pt idx="2584">
                  <c:v>90686470</c:v>
                </c:pt>
                <c:pt idx="2585">
                  <c:v>90704572</c:v>
                </c:pt>
                <c:pt idx="2586">
                  <c:v>90722681</c:v>
                </c:pt>
                <c:pt idx="2587">
                  <c:v>90738209</c:v>
                </c:pt>
                <c:pt idx="2588">
                  <c:v>90756332</c:v>
                </c:pt>
                <c:pt idx="2589">
                  <c:v>90774462</c:v>
                </c:pt>
                <c:pt idx="2590">
                  <c:v>90795190</c:v>
                </c:pt>
                <c:pt idx="2591">
                  <c:v>90815926</c:v>
                </c:pt>
                <c:pt idx="2592">
                  <c:v>90826298</c:v>
                </c:pt>
                <c:pt idx="2593">
                  <c:v>90847050</c:v>
                </c:pt>
                <c:pt idx="2594">
                  <c:v>90857430</c:v>
                </c:pt>
                <c:pt idx="2595">
                  <c:v>90880794</c:v>
                </c:pt>
                <c:pt idx="2596">
                  <c:v>90891182</c:v>
                </c:pt>
                <c:pt idx="2597">
                  <c:v>90893780</c:v>
                </c:pt>
                <c:pt idx="2598">
                  <c:v>90911973</c:v>
                </c:pt>
                <c:pt idx="2599">
                  <c:v>90937973</c:v>
                </c:pt>
                <c:pt idx="2600">
                  <c:v>90950978</c:v>
                </c:pt>
                <c:pt idx="2601">
                  <c:v>90979600</c:v>
                </c:pt>
                <c:pt idx="2602">
                  <c:v>90987409</c:v>
                </c:pt>
                <c:pt idx="2603">
                  <c:v>91008241</c:v>
                </c:pt>
                <c:pt idx="2604">
                  <c:v>91034291</c:v>
                </c:pt>
                <c:pt idx="2605">
                  <c:v>91052533</c:v>
                </c:pt>
                <c:pt idx="2606">
                  <c:v>91073389</c:v>
                </c:pt>
                <c:pt idx="2607">
                  <c:v>91091645</c:v>
                </c:pt>
                <c:pt idx="2608">
                  <c:v>91109908</c:v>
                </c:pt>
                <c:pt idx="2609">
                  <c:v>91125568</c:v>
                </c:pt>
                <c:pt idx="2610">
                  <c:v>91141234</c:v>
                </c:pt>
                <c:pt idx="2611">
                  <c:v>91151682</c:v>
                </c:pt>
                <c:pt idx="2612">
                  <c:v>91175199</c:v>
                </c:pt>
                <c:pt idx="2613">
                  <c:v>91190883</c:v>
                </c:pt>
                <c:pt idx="2614">
                  <c:v>91203958</c:v>
                </c:pt>
                <c:pt idx="2615">
                  <c:v>91217038</c:v>
                </c:pt>
                <c:pt idx="2616">
                  <c:v>91227506</c:v>
                </c:pt>
                <c:pt idx="2617">
                  <c:v>91232742</c:v>
                </c:pt>
                <c:pt idx="2618">
                  <c:v>91245837</c:v>
                </c:pt>
                <c:pt idx="2619">
                  <c:v>91251077</c:v>
                </c:pt>
                <c:pt idx="2620">
                  <c:v>91253698</c:v>
                </c:pt>
                <c:pt idx="2621">
                  <c:v>91274674</c:v>
                </c:pt>
                <c:pt idx="2622">
                  <c:v>91300904</c:v>
                </c:pt>
                <c:pt idx="2623">
                  <c:v>91319272</c:v>
                </c:pt>
                <c:pt idx="2624">
                  <c:v>91335022</c:v>
                </c:pt>
                <c:pt idx="2625">
                  <c:v>91353404</c:v>
                </c:pt>
                <c:pt idx="2626">
                  <c:v>91363912</c:v>
                </c:pt>
                <c:pt idx="2627">
                  <c:v>91384936</c:v>
                </c:pt>
                <c:pt idx="2628">
                  <c:v>91400710</c:v>
                </c:pt>
                <c:pt idx="2629">
                  <c:v>91408600</c:v>
                </c:pt>
                <c:pt idx="2630">
                  <c:v>91432279</c:v>
                </c:pt>
                <c:pt idx="2631">
                  <c:v>91455967</c:v>
                </c:pt>
                <c:pt idx="2632">
                  <c:v>91474398</c:v>
                </c:pt>
                <c:pt idx="2633">
                  <c:v>91484934</c:v>
                </c:pt>
                <c:pt idx="2634">
                  <c:v>91495474</c:v>
                </c:pt>
                <c:pt idx="2635">
                  <c:v>91506018</c:v>
                </c:pt>
                <c:pt idx="2636">
                  <c:v>91519203</c:v>
                </c:pt>
                <c:pt idx="2637">
                  <c:v>91527117</c:v>
                </c:pt>
                <c:pt idx="2638">
                  <c:v>91537673</c:v>
                </c:pt>
                <c:pt idx="2639">
                  <c:v>91558793</c:v>
                </c:pt>
                <c:pt idx="2640">
                  <c:v>91574639</c:v>
                </c:pt>
                <c:pt idx="2641">
                  <c:v>91590491</c:v>
                </c:pt>
                <c:pt idx="2642">
                  <c:v>91593134</c:v>
                </c:pt>
                <c:pt idx="2643">
                  <c:v>91611642</c:v>
                </c:pt>
                <c:pt idx="2644">
                  <c:v>91632802</c:v>
                </c:pt>
                <c:pt idx="2645">
                  <c:v>91640740</c:v>
                </c:pt>
                <c:pt idx="2646">
                  <c:v>91646034</c:v>
                </c:pt>
                <c:pt idx="2647">
                  <c:v>91661922</c:v>
                </c:pt>
                <c:pt idx="2648">
                  <c:v>91677816</c:v>
                </c:pt>
                <c:pt idx="2649">
                  <c:v>91693716</c:v>
                </c:pt>
                <c:pt idx="2650">
                  <c:v>91717575</c:v>
                </c:pt>
                <c:pt idx="2651">
                  <c:v>91733487</c:v>
                </c:pt>
                <c:pt idx="2652">
                  <c:v>91738793</c:v>
                </c:pt>
                <c:pt idx="2653">
                  <c:v>91749409</c:v>
                </c:pt>
                <c:pt idx="2654">
                  <c:v>91767994</c:v>
                </c:pt>
                <c:pt idx="2655">
                  <c:v>91781274</c:v>
                </c:pt>
                <c:pt idx="2656">
                  <c:v>91786588</c:v>
                </c:pt>
                <c:pt idx="2657">
                  <c:v>91821142</c:v>
                </c:pt>
                <c:pt idx="2658">
                  <c:v>91834437</c:v>
                </c:pt>
                <c:pt idx="2659">
                  <c:v>91850397</c:v>
                </c:pt>
                <c:pt idx="2660">
                  <c:v>91887651</c:v>
                </c:pt>
                <c:pt idx="2661">
                  <c:v>91903623</c:v>
                </c:pt>
                <c:pt idx="2662">
                  <c:v>91924927</c:v>
                </c:pt>
                <c:pt idx="2663">
                  <c:v>91935583</c:v>
                </c:pt>
                <c:pt idx="2664">
                  <c:v>91959568</c:v>
                </c:pt>
                <c:pt idx="2665">
                  <c:v>91962234</c:v>
                </c:pt>
                <c:pt idx="2666">
                  <c:v>91980903</c:v>
                </c:pt>
                <c:pt idx="2667">
                  <c:v>91999579</c:v>
                </c:pt>
                <c:pt idx="2668">
                  <c:v>92004917</c:v>
                </c:pt>
                <c:pt idx="2669">
                  <c:v>92010257</c:v>
                </c:pt>
                <c:pt idx="2670">
                  <c:v>92023612</c:v>
                </c:pt>
                <c:pt idx="2671">
                  <c:v>92036972</c:v>
                </c:pt>
                <c:pt idx="2672">
                  <c:v>92047664</c:v>
                </c:pt>
                <c:pt idx="2673">
                  <c:v>92053012</c:v>
                </c:pt>
                <c:pt idx="2674">
                  <c:v>92074412</c:v>
                </c:pt>
                <c:pt idx="2675">
                  <c:v>92098496</c:v>
                </c:pt>
                <c:pt idx="2676">
                  <c:v>92109204</c:v>
                </c:pt>
                <c:pt idx="2677">
                  <c:v>92122594</c:v>
                </c:pt>
                <c:pt idx="2678">
                  <c:v>92130631</c:v>
                </c:pt>
                <c:pt idx="2679">
                  <c:v>92157431</c:v>
                </c:pt>
                <c:pt idx="2680">
                  <c:v>92168155</c:v>
                </c:pt>
                <c:pt idx="2681">
                  <c:v>92200339</c:v>
                </c:pt>
                <c:pt idx="2682">
                  <c:v>92227169</c:v>
                </c:pt>
                <c:pt idx="2683">
                  <c:v>92243273</c:v>
                </c:pt>
                <c:pt idx="2684">
                  <c:v>92256698</c:v>
                </c:pt>
                <c:pt idx="2685">
                  <c:v>92272814</c:v>
                </c:pt>
                <c:pt idx="2686">
                  <c:v>92291623</c:v>
                </c:pt>
                <c:pt idx="2687">
                  <c:v>92307751</c:v>
                </c:pt>
                <c:pt idx="2688">
                  <c:v>92326574</c:v>
                </c:pt>
                <c:pt idx="2689">
                  <c:v>92337334</c:v>
                </c:pt>
                <c:pt idx="2690">
                  <c:v>92348098</c:v>
                </c:pt>
                <c:pt idx="2691">
                  <c:v>92358866</c:v>
                </c:pt>
                <c:pt idx="2692">
                  <c:v>92364252</c:v>
                </c:pt>
                <c:pt idx="2693">
                  <c:v>92369640</c:v>
                </c:pt>
                <c:pt idx="2694">
                  <c:v>92385810</c:v>
                </c:pt>
                <c:pt idx="2695">
                  <c:v>92396594</c:v>
                </c:pt>
                <c:pt idx="2696">
                  <c:v>92410079</c:v>
                </c:pt>
                <c:pt idx="2697">
                  <c:v>92426267</c:v>
                </c:pt>
                <c:pt idx="2698">
                  <c:v>92437063</c:v>
                </c:pt>
                <c:pt idx="2699">
                  <c:v>92442463</c:v>
                </c:pt>
                <c:pt idx="2700">
                  <c:v>92464071</c:v>
                </c:pt>
                <c:pt idx="2701">
                  <c:v>92469475</c:v>
                </c:pt>
                <c:pt idx="2702">
                  <c:v>92482990</c:v>
                </c:pt>
                <c:pt idx="2703">
                  <c:v>92501918</c:v>
                </c:pt>
                <c:pt idx="2704">
                  <c:v>92520853</c:v>
                </c:pt>
                <c:pt idx="2705">
                  <c:v>92534383</c:v>
                </c:pt>
                <c:pt idx="2706">
                  <c:v>92558746</c:v>
                </c:pt>
                <c:pt idx="2707">
                  <c:v>92572286</c:v>
                </c:pt>
                <c:pt idx="2708">
                  <c:v>92580413</c:v>
                </c:pt>
                <c:pt idx="2709">
                  <c:v>92596673</c:v>
                </c:pt>
                <c:pt idx="2710">
                  <c:v>92604806</c:v>
                </c:pt>
                <c:pt idx="2711">
                  <c:v>92629214</c:v>
                </c:pt>
                <c:pt idx="2712">
                  <c:v>92648205</c:v>
                </c:pt>
                <c:pt idx="2713">
                  <c:v>92664489</c:v>
                </c:pt>
                <c:pt idx="2714">
                  <c:v>92678064</c:v>
                </c:pt>
                <c:pt idx="2715">
                  <c:v>92688928</c:v>
                </c:pt>
                <c:pt idx="2716">
                  <c:v>92713381</c:v>
                </c:pt>
                <c:pt idx="2717">
                  <c:v>92726971</c:v>
                </c:pt>
                <c:pt idx="2718">
                  <c:v>92756880</c:v>
                </c:pt>
                <c:pt idx="2719">
                  <c:v>92770480</c:v>
                </c:pt>
                <c:pt idx="2720">
                  <c:v>92781364</c:v>
                </c:pt>
                <c:pt idx="2721">
                  <c:v>92803140</c:v>
                </c:pt>
                <c:pt idx="2722">
                  <c:v>92824924</c:v>
                </c:pt>
                <c:pt idx="2723">
                  <c:v>92846716</c:v>
                </c:pt>
                <c:pt idx="2724">
                  <c:v>92860341</c:v>
                </c:pt>
                <c:pt idx="2725">
                  <c:v>92868519</c:v>
                </c:pt>
                <c:pt idx="2726">
                  <c:v>92882154</c:v>
                </c:pt>
                <c:pt idx="2727">
                  <c:v>92901250</c:v>
                </c:pt>
                <c:pt idx="2728">
                  <c:v>92909437</c:v>
                </c:pt>
                <c:pt idx="2729">
                  <c:v>92923087</c:v>
                </c:pt>
                <c:pt idx="2730">
                  <c:v>92928549</c:v>
                </c:pt>
                <c:pt idx="2731">
                  <c:v>92939477</c:v>
                </c:pt>
                <c:pt idx="2732">
                  <c:v>92944943</c:v>
                </c:pt>
                <c:pt idx="2733">
                  <c:v>92958613</c:v>
                </c:pt>
                <c:pt idx="2734">
                  <c:v>92969553</c:v>
                </c:pt>
                <c:pt idx="2735">
                  <c:v>92983233</c:v>
                </c:pt>
                <c:pt idx="2736">
                  <c:v>92996918</c:v>
                </c:pt>
                <c:pt idx="2737">
                  <c:v>93010608</c:v>
                </c:pt>
                <c:pt idx="2738">
                  <c:v>93027042</c:v>
                </c:pt>
                <c:pt idx="2739">
                  <c:v>93038002</c:v>
                </c:pt>
                <c:pt idx="2740">
                  <c:v>93048966</c:v>
                </c:pt>
                <c:pt idx="2741">
                  <c:v>93059934</c:v>
                </c:pt>
                <c:pt idx="2742">
                  <c:v>93076392</c:v>
                </c:pt>
                <c:pt idx="2743">
                  <c:v>93092856</c:v>
                </c:pt>
                <c:pt idx="2744">
                  <c:v>93101091</c:v>
                </c:pt>
                <c:pt idx="2745">
                  <c:v>93112075</c:v>
                </c:pt>
                <c:pt idx="2746">
                  <c:v>93134051</c:v>
                </c:pt>
                <c:pt idx="2747">
                  <c:v>93142295</c:v>
                </c:pt>
                <c:pt idx="2748">
                  <c:v>93158789</c:v>
                </c:pt>
                <c:pt idx="2749">
                  <c:v>93167039</c:v>
                </c:pt>
                <c:pt idx="2750">
                  <c:v>93180794</c:v>
                </c:pt>
                <c:pt idx="2751">
                  <c:v>93202810</c:v>
                </c:pt>
                <c:pt idx="2752">
                  <c:v>93211069</c:v>
                </c:pt>
                <c:pt idx="2753">
                  <c:v>93222085</c:v>
                </c:pt>
                <c:pt idx="2754">
                  <c:v>93257900</c:v>
                </c:pt>
                <c:pt idx="2755">
                  <c:v>93268928</c:v>
                </c:pt>
                <c:pt idx="2756">
                  <c:v>93290992</c:v>
                </c:pt>
                <c:pt idx="2757">
                  <c:v>93296510</c:v>
                </c:pt>
                <c:pt idx="2758">
                  <c:v>93307550</c:v>
                </c:pt>
                <c:pt idx="2759">
                  <c:v>93315833</c:v>
                </c:pt>
                <c:pt idx="2760">
                  <c:v>93326881</c:v>
                </c:pt>
                <c:pt idx="2761">
                  <c:v>93343459</c:v>
                </c:pt>
                <c:pt idx="2762">
                  <c:v>93362807</c:v>
                </c:pt>
                <c:pt idx="2763">
                  <c:v>93368337</c:v>
                </c:pt>
                <c:pt idx="2764">
                  <c:v>93379401</c:v>
                </c:pt>
                <c:pt idx="2765">
                  <c:v>93393236</c:v>
                </c:pt>
                <c:pt idx="2766">
                  <c:v>93404308</c:v>
                </c:pt>
                <c:pt idx="2767">
                  <c:v>93423691</c:v>
                </c:pt>
                <c:pt idx="2768">
                  <c:v>93437541</c:v>
                </c:pt>
                <c:pt idx="2769">
                  <c:v>93440312</c:v>
                </c:pt>
                <c:pt idx="2770">
                  <c:v>93448628</c:v>
                </c:pt>
                <c:pt idx="2771">
                  <c:v>93456947</c:v>
                </c:pt>
                <c:pt idx="2772">
                  <c:v>93473591</c:v>
                </c:pt>
                <c:pt idx="2773">
                  <c:v>93493016</c:v>
                </c:pt>
                <c:pt idx="2774">
                  <c:v>93512448</c:v>
                </c:pt>
                <c:pt idx="2775">
                  <c:v>93529110</c:v>
                </c:pt>
                <c:pt idx="2776">
                  <c:v>93534666</c:v>
                </c:pt>
                <c:pt idx="2777">
                  <c:v>93556898</c:v>
                </c:pt>
                <c:pt idx="2778">
                  <c:v>93581918</c:v>
                </c:pt>
                <c:pt idx="2779">
                  <c:v>93604166</c:v>
                </c:pt>
                <c:pt idx="2780">
                  <c:v>93615294</c:v>
                </c:pt>
                <c:pt idx="2781">
                  <c:v>93618077</c:v>
                </c:pt>
                <c:pt idx="2782">
                  <c:v>93623645</c:v>
                </c:pt>
                <c:pt idx="2783">
                  <c:v>93643140</c:v>
                </c:pt>
                <c:pt idx="2784">
                  <c:v>93651498</c:v>
                </c:pt>
                <c:pt idx="2785">
                  <c:v>93665433</c:v>
                </c:pt>
                <c:pt idx="2786">
                  <c:v>93671009</c:v>
                </c:pt>
                <c:pt idx="2787">
                  <c:v>93679376</c:v>
                </c:pt>
                <c:pt idx="2788">
                  <c:v>93682166</c:v>
                </c:pt>
                <c:pt idx="2789">
                  <c:v>93696121</c:v>
                </c:pt>
                <c:pt idx="2790">
                  <c:v>93704497</c:v>
                </c:pt>
                <c:pt idx="2791">
                  <c:v>93712876</c:v>
                </c:pt>
                <c:pt idx="2792">
                  <c:v>93721258</c:v>
                </c:pt>
                <c:pt idx="2793">
                  <c:v>93735233</c:v>
                </c:pt>
                <c:pt idx="2794">
                  <c:v>93752009</c:v>
                </c:pt>
                <c:pt idx="2795">
                  <c:v>93757603</c:v>
                </c:pt>
                <c:pt idx="2796">
                  <c:v>93768795</c:v>
                </c:pt>
                <c:pt idx="2797">
                  <c:v>93774393</c:v>
                </c:pt>
                <c:pt idx="2798">
                  <c:v>93791193</c:v>
                </c:pt>
                <c:pt idx="2799">
                  <c:v>93810800</c:v>
                </c:pt>
                <c:pt idx="2800">
                  <c:v>93827612</c:v>
                </c:pt>
                <c:pt idx="2801">
                  <c:v>93836021</c:v>
                </c:pt>
                <c:pt idx="2802">
                  <c:v>93844433</c:v>
                </c:pt>
                <c:pt idx="2803">
                  <c:v>93861263</c:v>
                </c:pt>
                <c:pt idx="2804">
                  <c:v>93889323</c:v>
                </c:pt>
                <c:pt idx="2805">
                  <c:v>93906165</c:v>
                </c:pt>
                <c:pt idx="2806">
                  <c:v>93923013</c:v>
                </c:pt>
                <c:pt idx="2807">
                  <c:v>93939867</c:v>
                </c:pt>
                <c:pt idx="2808">
                  <c:v>93951107</c:v>
                </c:pt>
                <c:pt idx="2809">
                  <c:v>93965162</c:v>
                </c:pt>
                <c:pt idx="2810">
                  <c:v>93973598</c:v>
                </c:pt>
                <c:pt idx="2811">
                  <c:v>93979224</c:v>
                </c:pt>
                <c:pt idx="2812">
                  <c:v>93990480</c:v>
                </c:pt>
                <c:pt idx="2813">
                  <c:v>93998925</c:v>
                </c:pt>
                <c:pt idx="2814">
                  <c:v>94013005</c:v>
                </c:pt>
                <c:pt idx="2815">
                  <c:v>94027090</c:v>
                </c:pt>
                <c:pt idx="2816">
                  <c:v>94029908</c:v>
                </c:pt>
                <c:pt idx="2817">
                  <c:v>94049641</c:v>
                </c:pt>
                <c:pt idx="2818">
                  <c:v>94063741</c:v>
                </c:pt>
                <c:pt idx="2819">
                  <c:v>94083488</c:v>
                </c:pt>
                <c:pt idx="2820">
                  <c:v>94100420</c:v>
                </c:pt>
                <c:pt idx="2821">
                  <c:v>94106066</c:v>
                </c:pt>
                <c:pt idx="2822">
                  <c:v>94114538</c:v>
                </c:pt>
                <c:pt idx="2823">
                  <c:v>94125838</c:v>
                </c:pt>
                <c:pt idx="2824">
                  <c:v>94128664</c:v>
                </c:pt>
                <c:pt idx="2825">
                  <c:v>94134318</c:v>
                </c:pt>
                <c:pt idx="2826">
                  <c:v>94156942</c:v>
                </c:pt>
                <c:pt idx="2827">
                  <c:v>94168258</c:v>
                </c:pt>
                <c:pt idx="2828">
                  <c:v>94185238</c:v>
                </c:pt>
                <c:pt idx="2829">
                  <c:v>94210717</c:v>
                </c:pt>
                <c:pt idx="2830">
                  <c:v>94227709</c:v>
                </c:pt>
                <c:pt idx="2831">
                  <c:v>94236208</c:v>
                </c:pt>
                <c:pt idx="2832">
                  <c:v>94247544</c:v>
                </c:pt>
                <c:pt idx="2833">
                  <c:v>94258884</c:v>
                </c:pt>
                <c:pt idx="2834">
                  <c:v>94267392</c:v>
                </c:pt>
                <c:pt idx="2835">
                  <c:v>94273066</c:v>
                </c:pt>
                <c:pt idx="2836">
                  <c:v>94284418</c:v>
                </c:pt>
                <c:pt idx="2837">
                  <c:v>94292935</c:v>
                </c:pt>
                <c:pt idx="2838">
                  <c:v>94309975</c:v>
                </c:pt>
                <c:pt idx="2839">
                  <c:v>94318498</c:v>
                </c:pt>
                <c:pt idx="2840">
                  <c:v>94324182</c:v>
                </c:pt>
                <c:pt idx="2841">
                  <c:v>94335554</c:v>
                </c:pt>
                <c:pt idx="2842">
                  <c:v>94341242</c:v>
                </c:pt>
                <c:pt idx="2843">
                  <c:v>94352622</c:v>
                </c:pt>
                <c:pt idx="2844">
                  <c:v>94366852</c:v>
                </c:pt>
                <c:pt idx="2845">
                  <c:v>94378240</c:v>
                </c:pt>
                <c:pt idx="2846">
                  <c:v>94389632</c:v>
                </c:pt>
                <c:pt idx="2847">
                  <c:v>94398179</c:v>
                </c:pt>
                <c:pt idx="2848">
                  <c:v>94412429</c:v>
                </c:pt>
                <c:pt idx="2849">
                  <c:v>94420985</c:v>
                </c:pt>
                <c:pt idx="2850">
                  <c:v>94435250</c:v>
                </c:pt>
                <c:pt idx="2851">
                  <c:v>94443812</c:v>
                </c:pt>
                <c:pt idx="2852">
                  <c:v>94449522</c:v>
                </c:pt>
                <c:pt idx="2853">
                  <c:v>94458090</c:v>
                </c:pt>
                <c:pt idx="2854">
                  <c:v>94472375</c:v>
                </c:pt>
                <c:pt idx="2855">
                  <c:v>94478091</c:v>
                </c:pt>
                <c:pt idx="2856">
                  <c:v>94486668</c:v>
                </c:pt>
                <c:pt idx="2857">
                  <c:v>94495248</c:v>
                </c:pt>
                <c:pt idx="2858">
                  <c:v>94503831</c:v>
                </c:pt>
                <c:pt idx="2859">
                  <c:v>94512417</c:v>
                </c:pt>
                <c:pt idx="2860">
                  <c:v>94529595</c:v>
                </c:pt>
                <c:pt idx="2861">
                  <c:v>94541051</c:v>
                </c:pt>
                <c:pt idx="2862">
                  <c:v>94552511</c:v>
                </c:pt>
                <c:pt idx="2863">
                  <c:v>94563975</c:v>
                </c:pt>
                <c:pt idx="2864">
                  <c:v>94569709</c:v>
                </c:pt>
                <c:pt idx="2865">
                  <c:v>94578313</c:v>
                </c:pt>
                <c:pt idx="2866">
                  <c:v>94598396</c:v>
                </c:pt>
                <c:pt idx="2867">
                  <c:v>94607006</c:v>
                </c:pt>
                <c:pt idx="2868">
                  <c:v>94621361</c:v>
                </c:pt>
                <c:pt idx="2869">
                  <c:v>94632849</c:v>
                </c:pt>
                <c:pt idx="2870">
                  <c:v>94638595</c:v>
                </c:pt>
                <c:pt idx="2871">
                  <c:v>94650091</c:v>
                </c:pt>
                <c:pt idx="2872">
                  <c:v>94658716</c:v>
                </c:pt>
                <c:pt idx="2873">
                  <c:v>94664468</c:v>
                </c:pt>
                <c:pt idx="2874">
                  <c:v>94670222</c:v>
                </c:pt>
                <c:pt idx="2875">
                  <c:v>94673100</c:v>
                </c:pt>
                <c:pt idx="2876">
                  <c:v>94684616</c:v>
                </c:pt>
                <c:pt idx="2877">
                  <c:v>94696136</c:v>
                </c:pt>
                <c:pt idx="2878">
                  <c:v>94701898</c:v>
                </c:pt>
                <c:pt idx="2879">
                  <c:v>94713426</c:v>
                </c:pt>
                <c:pt idx="2880">
                  <c:v>94730724</c:v>
                </c:pt>
                <c:pt idx="2881">
                  <c:v>94748028</c:v>
                </c:pt>
                <c:pt idx="2882">
                  <c:v>94765338</c:v>
                </c:pt>
                <c:pt idx="2883">
                  <c:v>94768224</c:v>
                </c:pt>
                <c:pt idx="2884">
                  <c:v>94776885</c:v>
                </c:pt>
                <c:pt idx="2885">
                  <c:v>94785549</c:v>
                </c:pt>
                <c:pt idx="2886">
                  <c:v>94794216</c:v>
                </c:pt>
                <c:pt idx="2887">
                  <c:v>94808666</c:v>
                </c:pt>
                <c:pt idx="2888">
                  <c:v>94820230</c:v>
                </c:pt>
                <c:pt idx="2889">
                  <c:v>94828906</c:v>
                </c:pt>
                <c:pt idx="2890">
                  <c:v>94846264</c:v>
                </c:pt>
                <c:pt idx="2891">
                  <c:v>94860734</c:v>
                </c:pt>
                <c:pt idx="2892">
                  <c:v>94872314</c:v>
                </c:pt>
                <c:pt idx="2893">
                  <c:v>94886794</c:v>
                </c:pt>
                <c:pt idx="2894">
                  <c:v>94892588</c:v>
                </c:pt>
                <c:pt idx="2895">
                  <c:v>94898384</c:v>
                </c:pt>
                <c:pt idx="2896">
                  <c:v>94907081</c:v>
                </c:pt>
                <c:pt idx="2897">
                  <c:v>94924481</c:v>
                </c:pt>
                <c:pt idx="2898">
                  <c:v>94944788</c:v>
                </c:pt>
                <c:pt idx="2899">
                  <c:v>94950592</c:v>
                </c:pt>
                <c:pt idx="2900">
                  <c:v>94962204</c:v>
                </c:pt>
                <c:pt idx="2901">
                  <c:v>94968012</c:v>
                </c:pt>
                <c:pt idx="2902">
                  <c:v>94970917</c:v>
                </c:pt>
                <c:pt idx="2903">
                  <c:v>94979635</c:v>
                </c:pt>
                <c:pt idx="2904">
                  <c:v>94985449</c:v>
                </c:pt>
                <c:pt idx="2905">
                  <c:v>95014529</c:v>
                </c:pt>
                <c:pt idx="2906">
                  <c:v>95023256</c:v>
                </c:pt>
                <c:pt idx="2907">
                  <c:v>95029076</c:v>
                </c:pt>
                <c:pt idx="2908">
                  <c:v>95046542</c:v>
                </c:pt>
                <c:pt idx="2909">
                  <c:v>95058190</c:v>
                </c:pt>
                <c:pt idx="2910">
                  <c:v>95069842</c:v>
                </c:pt>
                <c:pt idx="2911">
                  <c:v>95081498</c:v>
                </c:pt>
                <c:pt idx="2912">
                  <c:v>95087328</c:v>
                </c:pt>
                <c:pt idx="2913">
                  <c:v>95090244</c:v>
                </c:pt>
                <c:pt idx="2914">
                  <c:v>95101912</c:v>
                </c:pt>
                <c:pt idx="2915">
                  <c:v>95107748</c:v>
                </c:pt>
                <c:pt idx="2916">
                  <c:v>95110667</c:v>
                </c:pt>
                <c:pt idx="2917">
                  <c:v>95122347</c:v>
                </c:pt>
                <c:pt idx="2918">
                  <c:v>95136952</c:v>
                </c:pt>
                <c:pt idx="2919">
                  <c:v>95148640</c:v>
                </c:pt>
                <c:pt idx="2920">
                  <c:v>95163255</c:v>
                </c:pt>
                <c:pt idx="2921">
                  <c:v>95169103</c:v>
                </c:pt>
                <c:pt idx="2922">
                  <c:v>95180803</c:v>
                </c:pt>
                <c:pt idx="2923">
                  <c:v>95195433</c:v>
                </c:pt>
                <c:pt idx="2924">
                  <c:v>95207141</c:v>
                </c:pt>
                <c:pt idx="2925">
                  <c:v>95218853</c:v>
                </c:pt>
                <c:pt idx="2926">
                  <c:v>95221782</c:v>
                </c:pt>
                <c:pt idx="2927">
                  <c:v>95236432</c:v>
                </c:pt>
                <c:pt idx="2928">
                  <c:v>95242294</c:v>
                </c:pt>
                <c:pt idx="2929">
                  <c:v>95248158</c:v>
                </c:pt>
                <c:pt idx="2930">
                  <c:v>95259894</c:v>
                </c:pt>
                <c:pt idx="2931">
                  <c:v>95274569</c:v>
                </c:pt>
                <c:pt idx="2932">
                  <c:v>95283377</c:v>
                </c:pt>
                <c:pt idx="2933">
                  <c:v>95298062</c:v>
                </c:pt>
                <c:pt idx="2934">
                  <c:v>95309814</c:v>
                </c:pt>
                <c:pt idx="2935">
                  <c:v>95315692</c:v>
                </c:pt>
                <c:pt idx="2936">
                  <c:v>95330392</c:v>
                </c:pt>
                <c:pt idx="2937">
                  <c:v>95336274</c:v>
                </c:pt>
                <c:pt idx="2938">
                  <c:v>95348042</c:v>
                </c:pt>
                <c:pt idx="2939">
                  <c:v>95356871</c:v>
                </c:pt>
                <c:pt idx="2940">
                  <c:v>95374535</c:v>
                </c:pt>
                <c:pt idx="2941">
                  <c:v>95377481</c:v>
                </c:pt>
                <c:pt idx="2942">
                  <c:v>95401057</c:v>
                </c:pt>
                <c:pt idx="2943">
                  <c:v>95418745</c:v>
                </c:pt>
                <c:pt idx="2944">
                  <c:v>95445286</c:v>
                </c:pt>
                <c:pt idx="2945">
                  <c:v>95457086</c:v>
                </c:pt>
                <c:pt idx="2946">
                  <c:v>95465942</c:v>
                </c:pt>
                <c:pt idx="2947">
                  <c:v>95477754</c:v>
                </c:pt>
                <c:pt idx="2948">
                  <c:v>95480708</c:v>
                </c:pt>
                <c:pt idx="2949">
                  <c:v>95489573</c:v>
                </c:pt>
                <c:pt idx="2950">
                  <c:v>95492529</c:v>
                </c:pt>
                <c:pt idx="2951">
                  <c:v>95507314</c:v>
                </c:pt>
                <c:pt idx="2952">
                  <c:v>95513230</c:v>
                </c:pt>
                <c:pt idx="2953">
                  <c:v>95528025</c:v>
                </c:pt>
                <c:pt idx="2954">
                  <c:v>95530985</c:v>
                </c:pt>
                <c:pt idx="2955">
                  <c:v>95542829</c:v>
                </c:pt>
                <c:pt idx="2956">
                  <c:v>95551715</c:v>
                </c:pt>
                <c:pt idx="2957">
                  <c:v>95557641</c:v>
                </c:pt>
                <c:pt idx="2958">
                  <c:v>95560605</c:v>
                </c:pt>
                <c:pt idx="2959">
                  <c:v>95566535</c:v>
                </c:pt>
                <c:pt idx="2960">
                  <c:v>95575433</c:v>
                </c:pt>
                <c:pt idx="2961">
                  <c:v>95578400</c:v>
                </c:pt>
                <c:pt idx="2962">
                  <c:v>95587304</c:v>
                </c:pt>
                <c:pt idx="2963">
                  <c:v>95593242</c:v>
                </c:pt>
                <c:pt idx="2964">
                  <c:v>95605122</c:v>
                </c:pt>
                <c:pt idx="2965">
                  <c:v>95614035</c:v>
                </c:pt>
                <c:pt idx="2966">
                  <c:v>95617007</c:v>
                </c:pt>
                <c:pt idx="2967">
                  <c:v>95622953</c:v>
                </c:pt>
                <c:pt idx="2968">
                  <c:v>95631875</c:v>
                </c:pt>
                <c:pt idx="2969">
                  <c:v>95634850</c:v>
                </c:pt>
                <c:pt idx="2970">
                  <c:v>95649735</c:v>
                </c:pt>
                <c:pt idx="2971">
                  <c:v>95667603</c:v>
                </c:pt>
                <c:pt idx="2972">
                  <c:v>95676540</c:v>
                </c:pt>
                <c:pt idx="2973">
                  <c:v>95685480</c:v>
                </c:pt>
                <c:pt idx="2974">
                  <c:v>95688461</c:v>
                </c:pt>
                <c:pt idx="2975">
                  <c:v>95703371</c:v>
                </c:pt>
                <c:pt idx="2976">
                  <c:v>95715303</c:v>
                </c:pt>
                <c:pt idx="2977">
                  <c:v>95721271</c:v>
                </c:pt>
                <c:pt idx="2978">
                  <c:v>95730226</c:v>
                </c:pt>
                <c:pt idx="2979">
                  <c:v>95733212</c:v>
                </c:pt>
                <c:pt idx="2980">
                  <c:v>95742173</c:v>
                </c:pt>
                <c:pt idx="2981">
                  <c:v>95745161</c:v>
                </c:pt>
                <c:pt idx="2982">
                  <c:v>95760106</c:v>
                </c:pt>
                <c:pt idx="2983">
                  <c:v>95766086</c:v>
                </c:pt>
                <c:pt idx="2984">
                  <c:v>95775059</c:v>
                </c:pt>
                <c:pt idx="2985">
                  <c:v>95778051</c:v>
                </c:pt>
                <c:pt idx="2986">
                  <c:v>95793016</c:v>
                </c:pt>
                <c:pt idx="2987">
                  <c:v>95799004</c:v>
                </c:pt>
                <c:pt idx="2988">
                  <c:v>95804994</c:v>
                </c:pt>
                <c:pt idx="2989">
                  <c:v>95810986</c:v>
                </c:pt>
                <c:pt idx="2990">
                  <c:v>95816980</c:v>
                </c:pt>
                <c:pt idx="2991">
                  <c:v>95828972</c:v>
                </c:pt>
                <c:pt idx="2992">
                  <c:v>95834970</c:v>
                </c:pt>
                <c:pt idx="2993">
                  <c:v>95843970</c:v>
                </c:pt>
                <c:pt idx="2994">
                  <c:v>95852973</c:v>
                </c:pt>
                <c:pt idx="2995">
                  <c:v>95861979</c:v>
                </c:pt>
                <c:pt idx="2996">
                  <c:v>95864982</c:v>
                </c:pt>
                <c:pt idx="2997">
                  <c:v>95870990</c:v>
                </c:pt>
                <c:pt idx="2998">
                  <c:v>95886015</c:v>
                </c:pt>
                <c:pt idx="2999">
                  <c:v>95889021</c:v>
                </c:pt>
                <c:pt idx="3000">
                  <c:v>95904056</c:v>
                </c:pt>
                <c:pt idx="3001">
                  <c:v>95922110</c:v>
                </c:pt>
                <c:pt idx="3002">
                  <c:v>95928130</c:v>
                </c:pt>
                <c:pt idx="3003">
                  <c:v>95934152</c:v>
                </c:pt>
                <c:pt idx="3004">
                  <c:v>95949212</c:v>
                </c:pt>
                <c:pt idx="3005">
                  <c:v>95961264</c:v>
                </c:pt>
                <c:pt idx="3006">
                  <c:v>95964278</c:v>
                </c:pt>
                <c:pt idx="3007">
                  <c:v>95973323</c:v>
                </c:pt>
                <c:pt idx="3008">
                  <c:v>95979355</c:v>
                </c:pt>
                <c:pt idx="3009">
                  <c:v>95985389</c:v>
                </c:pt>
                <c:pt idx="3010">
                  <c:v>95994443</c:v>
                </c:pt>
                <c:pt idx="3011">
                  <c:v>96003500</c:v>
                </c:pt>
                <c:pt idx="3012">
                  <c:v>96006520</c:v>
                </c:pt>
                <c:pt idx="3013">
                  <c:v>96018604</c:v>
                </c:pt>
                <c:pt idx="3014">
                  <c:v>96024648</c:v>
                </c:pt>
                <c:pt idx="3015">
                  <c:v>96039763</c:v>
                </c:pt>
                <c:pt idx="3016">
                  <c:v>96045811</c:v>
                </c:pt>
                <c:pt idx="3017">
                  <c:v>96051861</c:v>
                </c:pt>
                <c:pt idx="3018">
                  <c:v>96063965</c:v>
                </c:pt>
                <c:pt idx="3019">
                  <c:v>96070019</c:v>
                </c:pt>
                <c:pt idx="3020">
                  <c:v>96085159</c:v>
                </c:pt>
                <c:pt idx="3021">
                  <c:v>96091217</c:v>
                </c:pt>
                <c:pt idx="3022">
                  <c:v>96106367</c:v>
                </c:pt>
                <c:pt idx="3023">
                  <c:v>96121522</c:v>
                </c:pt>
                <c:pt idx="3024">
                  <c:v>96133650</c:v>
                </c:pt>
                <c:pt idx="3025">
                  <c:v>96139716</c:v>
                </c:pt>
                <c:pt idx="3026">
                  <c:v>96145784</c:v>
                </c:pt>
                <c:pt idx="3027">
                  <c:v>96154892</c:v>
                </c:pt>
                <c:pt idx="3028">
                  <c:v>96167040</c:v>
                </c:pt>
                <c:pt idx="3029">
                  <c:v>96179192</c:v>
                </c:pt>
                <c:pt idx="3030">
                  <c:v>96185270</c:v>
                </c:pt>
                <c:pt idx="3031">
                  <c:v>96194390</c:v>
                </c:pt>
                <c:pt idx="3032">
                  <c:v>96200472</c:v>
                </c:pt>
                <c:pt idx="3033">
                  <c:v>96209601</c:v>
                </c:pt>
                <c:pt idx="3034">
                  <c:v>96212645</c:v>
                </c:pt>
                <c:pt idx="3035">
                  <c:v>96221780</c:v>
                </c:pt>
                <c:pt idx="3036">
                  <c:v>96230918</c:v>
                </c:pt>
                <c:pt idx="3037">
                  <c:v>96243106</c:v>
                </c:pt>
                <c:pt idx="3038">
                  <c:v>96249202</c:v>
                </c:pt>
                <c:pt idx="3039">
                  <c:v>96258349</c:v>
                </c:pt>
                <c:pt idx="3040">
                  <c:v>96267499</c:v>
                </c:pt>
                <c:pt idx="3041">
                  <c:v>96270550</c:v>
                </c:pt>
                <c:pt idx="3042">
                  <c:v>96273602</c:v>
                </c:pt>
                <c:pt idx="3043">
                  <c:v>96279708</c:v>
                </c:pt>
                <c:pt idx="3044">
                  <c:v>96285816</c:v>
                </c:pt>
                <c:pt idx="3045">
                  <c:v>96288871</c:v>
                </c:pt>
                <c:pt idx="3046">
                  <c:v>96298039</c:v>
                </c:pt>
                <c:pt idx="3047">
                  <c:v>96310267</c:v>
                </c:pt>
                <c:pt idx="3048">
                  <c:v>96319441</c:v>
                </c:pt>
                <c:pt idx="3049">
                  <c:v>96328618</c:v>
                </c:pt>
                <c:pt idx="3050">
                  <c:v>96334738</c:v>
                </c:pt>
                <c:pt idx="3051">
                  <c:v>96340860</c:v>
                </c:pt>
                <c:pt idx="3052">
                  <c:v>96343923</c:v>
                </c:pt>
                <c:pt idx="3053">
                  <c:v>96353115</c:v>
                </c:pt>
                <c:pt idx="3054">
                  <c:v>96362310</c:v>
                </c:pt>
                <c:pt idx="3055">
                  <c:v>96371508</c:v>
                </c:pt>
                <c:pt idx="3056">
                  <c:v>96374575</c:v>
                </c:pt>
                <c:pt idx="3057">
                  <c:v>96380713</c:v>
                </c:pt>
                <c:pt idx="3058">
                  <c:v>96392993</c:v>
                </c:pt>
                <c:pt idx="3059">
                  <c:v>96399135</c:v>
                </c:pt>
                <c:pt idx="3060">
                  <c:v>96408351</c:v>
                </c:pt>
                <c:pt idx="3061">
                  <c:v>96426801</c:v>
                </c:pt>
                <c:pt idx="3062">
                  <c:v>96448333</c:v>
                </c:pt>
                <c:pt idx="3063">
                  <c:v>96463718</c:v>
                </c:pt>
                <c:pt idx="3064">
                  <c:v>96476034</c:v>
                </c:pt>
                <c:pt idx="3065">
                  <c:v>96488354</c:v>
                </c:pt>
                <c:pt idx="3066">
                  <c:v>96506840</c:v>
                </c:pt>
                <c:pt idx="3067">
                  <c:v>96509923</c:v>
                </c:pt>
                <c:pt idx="3068">
                  <c:v>96516091</c:v>
                </c:pt>
                <c:pt idx="3069">
                  <c:v>96528431</c:v>
                </c:pt>
                <c:pt idx="3070">
                  <c:v>96534603</c:v>
                </c:pt>
                <c:pt idx="3071">
                  <c:v>96537690</c:v>
                </c:pt>
                <c:pt idx="3072">
                  <c:v>96540778</c:v>
                </c:pt>
                <c:pt idx="3073">
                  <c:v>96546956</c:v>
                </c:pt>
                <c:pt idx="3074">
                  <c:v>96559316</c:v>
                </c:pt>
                <c:pt idx="3075">
                  <c:v>96568589</c:v>
                </c:pt>
                <c:pt idx="3076">
                  <c:v>96574773</c:v>
                </c:pt>
                <c:pt idx="3077">
                  <c:v>96577866</c:v>
                </c:pt>
                <c:pt idx="3078">
                  <c:v>96587148</c:v>
                </c:pt>
                <c:pt idx="3079">
                  <c:v>96590243</c:v>
                </c:pt>
                <c:pt idx="3080">
                  <c:v>96596435</c:v>
                </c:pt>
                <c:pt idx="3081">
                  <c:v>96605726</c:v>
                </c:pt>
                <c:pt idx="3082">
                  <c:v>96618118</c:v>
                </c:pt>
                <c:pt idx="3083">
                  <c:v>96621218</c:v>
                </c:pt>
                <c:pt idx="3084">
                  <c:v>96624319</c:v>
                </c:pt>
                <c:pt idx="3085">
                  <c:v>96627421</c:v>
                </c:pt>
                <c:pt idx="3086">
                  <c:v>96636730</c:v>
                </c:pt>
                <c:pt idx="3087">
                  <c:v>96646042</c:v>
                </c:pt>
                <c:pt idx="3088">
                  <c:v>96658466</c:v>
                </c:pt>
                <c:pt idx="3089">
                  <c:v>96661573</c:v>
                </c:pt>
                <c:pt idx="3090">
                  <c:v>96674005</c:v>
                </c:pt>
                <c:pt idx="3091">
                  <c:v>96686441</c:v>
                </c:pt>
                <c:pt idx="3092">
                  <c:v>96692663</c:v>
                </c:pt>
                <c:pt idx="3093">
                  <c:v>96702002</c:v>
                </c:pt>
                <c:pt idx="3094">
                  <c:v>96711344</c:v>
                </c:pt>
                <c:pt idx="3095">
                  <c:v>96720689</c:v>
                </c:pt>
                <c:pt idx="3096">
                  <c:v>96733153</c:v>
                </c:pt>
                <c:pt idx="3097">
                  <c:v>96739387</c:v>
                </c:pt>
                <c:pt idx="3098">
                  <c:v>96748741</c:v>
                </c:pt>
                <c:pt idx="3099">
                  <c:v>96751860</c:v>
                </c:pt>
                <c:pt idx="3100">
                  <c:v>96754980</c:v>
                </c:pt>
                <c:pt idx="3101">
                  <c:v>96773706</c:v>
                </c:pt>
                <c:pt idx="3102">
                  <c:v>96783072</c:v>
                </c:pt>
                <c:pt idx="3103">
                  <c:v>96792444</c:v>
                </c:pt>
                <c:pt idx="3104">
                  <c:v>96804944</c:v>
                </c:pt>
                <c:pt idx="3105">
                  <c:v>96811196</c:v>
                </c:pt>
                <c:pt idx="3106">
                  <c:v>96814323</c:v>
                </c:pt>
                <c:pt idx="3107">
                  <c:v>96817451</c:v>
                </c:pt>
                <c:pt idx="3108">
                  <c:v>96823709</c:v>
                </c:pt>
                <c:pt idx="3109">
                  <c:v>96829969</c:v>
                </c:pt>
                <c:pt idx="3110">
                  <c:v>96839362</c:v>
                </c:pt>
                <c:pt idx="3111">
                  <c:v>96845626</c:v>
                </c:pt>
                <c:pt idx="3112">
                  <c:v>96848759</c:v>
                </c:pt>
                <c:pt idx="3113">
                  <c:v>96855027</c:v>
                </c:pt>
                <c:pt idx="3114">
                  <c:v>96870707</c:v>
                </c:pt>
                <c:pt idx="3115">
                  <c:v>96873844</c:v>
                </c:pt>
                <c:pt idx="3116">
                  <c:v>96880120</c:v>
                </c:pt>
                <c:pt idx="3117">
                  <c:v>96895815</c:v>
                </c:pt>
                <c:pt idx="3118">
                  <c:v>96902095</c:v>
                </c:pt>
                <c:pt idx="3119">
                  <c:v>96908377</c:v>
                </c:pt>
                <c:pt idx="3120">
                  <c:v>96911519</c:v>
                </c:pt>
                <c:pt idx="3121">
                  <c:v>96914662</c:v>
                </c:pt>
                <c:pt idx="3122">
                  <c:v>96927242</c:v>
                </c:pt>
                <c:pt idx="3123">
                  <c:v>96933534</c:v>
                </c:pt>
                <c:pt idx="3124">
                  <c:v>96949269</c:v>
                </c:pt>
                <c:pt idx="3125">
                  <c:v>96952417</c:v>
                </c:pt>
                <c:pt idx="3126">
                  <c:v>96968162</c:v>
                </c:pt>
                <c:pt idx="3127">
                  <c:v>96983912</c:v>
                </c:pt>
                <c:pt idx="3128">
                  <c:v>96993365</c:v>
                </c:pt>
                <c:pt idx="3129">
                  <c:v>96999669</c:v>
                </c:pt>
                <c:pt idx="3130">
                  <c:v>97009128</c:v>
                </c:pt>
                <c:pt idx="3131">
                  <c:v>97012282</c:v>
                </c:pt>
                <c:pt idx="3132">
                  <c:v>97018592</c:v>
                </c:pt>
                <c:pt idx="3133">
                  <c:v>97031216</c:v>
                </c:pt>
                <c:pt idx="3134">
                  <c:v>97040687</c:v>
                </c:pt>
                <c:pt idx="3135">
                  <c:v>97043845</c:v>
                </c:pt>
                <c:pt idx="3136">
                  <c:v>97050163</c:v>
                </c:pt>
                <c:pt idx="3137">
                  <c:v>97062803</c:v>
                </c:pt>
                <c:pt idx="3138">
                  <c:v>97072286</c:v>
                </c:pt>
                <c:pt idx="3139">
                  <c:v>97078610</c:v>
                </c:pt>
                <c:pt idx="3140">
                  <c:v>97084936</c:v>
                </c:pt>
                <c:pt idx="3141">
                  <c:v>97094428</c:v>
                </c:pt>
                <c:pt idx="3142">
                  <c:v>97100758</c:v>
                </c:pt>
                <c:pt idx="3143">
                  <c:v>97110256</c:v>
                </c:pt>
                <c:pt idx="3144">
                  <c:v>97116592</c:v>
                </c:pt>
                <c:pt idx="3145">
                  <c:v>97119761</c:v>
                </c:pt>
                <c:pt idx="3146">
                  <c:v>97126101</c:v>
                </c:pt>
                <c:pt idx="3147">
                  <c:v>97129272</c:v>
                </c:pt>
                <c:pt idx="3148">
                  <c:v>97135616</c:v>
                </c:pt>
                <c:pt idx="3149">
                  <c:v>97138789</c:v>
                </c:pt>
                <c:pt idx="3150">
                  <c:v>97145137</c:v>
                </c:pt>
                <c:pt idx="3151">
                  <c:v>97148312</c:v>
                </c:pt>
                <c:pt idx="3152">
                  <c:v>97151489</c:v>
                </c:pt>
                <c:pt idx="3153">
                  <c:v>97154668</c:v>
                </c:pt>
                <c:pt idx="3154">
                  <c:v>97157848</c:v>
                </c:pt>
                <c:pt idx="3155">
                  <c:v>97167391</c:v>
                </c:pt>
                <c:pt idx="3156">
                  <c:v>97173755</c:v>
                </c:pt>
                <c:pt idx="3157">
                  <c:v>97180121</c:v>
                </c:pt>
                <c:pt idx="3158">
                  <c:v>97189673</c:v>
                </c:pt>
                <c:pt idx="3159">
                  <c:v>97196043</c:v>
                </c:pt>
                <c:pt idx="3160">
                  <c:v>97202415</c:v>
                </c:pt>
                <c:pt idx="3161">
                  <c:v>97208789</c:v>
                </c:pt>
                <c:pt idx="3162">
                  <c:v>97215165</c:v>
                </c:pt>
                <c:pt idx="3163">
                  <c:v>97221543</c:v>
                </c:pt>
                <c:pt idx="3164">
                  <c:v>97234303</c:v>
                </c:pt>
                <c:pt idx="3165">
                  <c:v>97247067</c:v>
                </c:pt>
                <c:pt idx="3166">
                  <c:v>97250259</c:v>
                </c:pt>
                <c:pt idx="3167">
                  <c:v>97256645</c:v>
                </c:pt>
                <c:pt idx="3168">
                  <c:v>97269421</c:v>
                </c:pt>
                <c:pt idx="3169">
                  <c:v>97272616</c:v>
                </c:pt>
                <c:pt idx="3170">
                  <c:v>97279010</c:v>
                </c:pt>
                <c:pt idx="3171">
                  <c:v>97285406</c:v>
                </c:pt>
                <c:pt idx="3172">
                  <c:v>97288606</c:v>
                </c:pt>
                <c:pt idx="3173">
                  <c:v>97295008</c:v>
                </c:pt>
                <c:pt idx="3174">
                  <c:v>97301412</c:v>
                </c:pt>
                <c:pt idx="3175">
                  <c:v>97307820</c:v>
                </c:pt>
                <c:pt idx="3176">
                  <c:v>97311025</c:v>
                </c:pt>
                <c:pt idx="3177">
                  <c:v>97314232</c:v>
                </c:pt>
                <c:pt idx="3178">
                  <c:v>97323856</c:v>
                </c:pt>
                <c:pt idx="3179">
                  <c:v>97327065</c:v>
                </c:pt>
                <c:pt idx="3180">
                  <c:v>97330276</c:v>
                </c:pt>
                <c:pt idx="3181">
                  <c:v>97339912</c:v>
                </c:pt>
                <c:pt idx="3182">
                  <c:v>97343125</c:v>
                </c:pt>
                <c:pt idx="3183">
                  <c:v>97349553</c:v>
                </c:pt>
                <c:pt idx="3184">
                  <c:v>97352768</c:v>
                </c:pt>
                <c:pt idx="3185">
                  <c:v>97365632</c:v>
                </c:pt>
                <c:pt idx="3186">
                  <c:v>97368849</c:v>
                </c:pt>
                <c:pt idx="3187">
                  <c:v>97378506</c:v>
                </c:pt>
                <c:pt idx="3188">
                  <c:v>97381726</c:v>
                </c:pt>
                <c:pt idx="3189">
                  <c:v>97391389</c:v>
                </c:pt>
                <c:pt idx="3190">
                  <c:v>97410721</c:v>
                </c:pt>
                <c:pt idx="3191">
                  <c:v>97417167</c:v>
                </c:pt>
                <c:pt idx="3192">
                  <c:v>97420391</c:v>
                </c:pt>
                <c:pt idx="3193">
                  <c:v>97436516</c:v>
                </c:pt>
                <c:pt idx="3194">
                  <c:v>97449420</c:v>
                </c:pt>
                <c:pt idx="3195">
                  <c:v>97452647</c:v>
                </c:pt>
                <c:pt idx="3196">
                  <c:v>97459103</c:v>
                </c:pt>
                <c:pt idx="3197">
                  <c:v>97462332</c:v>
                </c:pt>
                <c:pt idx="3198">
                  <c:v>97468796</c:v>
                </c:pt>
                <c:pt idx="3199">
                  <c:v>97484961</c:v>
                </c:pt>
                <c:pt idx="3200">
                  <c:v>97494663</c:v>
                </c:pt>
                <c:pt idx="3201">
                  <c:v>97504368</c:v>
                </c:pt>
                <c:pt idx="3202">
                  <c:v>97507604</c:v>
                </c:pt>
                <c:pt idx="3203">
                  <c:v>97527032</c:v>
                </c:pt>
                <c:pt idx="3204">
                  <c:v>97539988</c:v>
                </c:pt>
                <c:pt idx="3205">
                  <c:v>97549708</c:v>
                </c:pt>
                <c:pt idx="3206">
                  <c:v>97559431</c:v>
                </c:pt>
                <c:pt idx="3207">
                  <c:v>97562673</c:v>
                </c:pt>
                <c:pt idx="3208">
                  <c:v>97565916</c:v>
                </c:pt>
                <c:pt idx="3209">
                  <c:v>97575648</c:v>
                </c:pt>
                <c:pt idx="3210">
                  <c:v>97578893</c:v>
                </c:pt>
                <c:pt idx="3211">
                  <c:v>97582139</c:v>
                </c:pt>
                <c:pt idx="3212">
                  <c:v>97598379</c:v>
                </c:pt>
                <c:pt idx="3213">
                  <c:v>97608126</c:v>
                </c:pt>
                <c:pt idx="3214">
                  <c:v>97611376</c:v>
                </c:pt>
                <c:pt idx="3215">
                  <c:v>97614627</c:v>
                </c:pt>
                <c:pt idx="3216">
                  <c:v>97621133</c:v>
                </c:pt>
                <c:pt idx="3217">
                  <c:v>97627641</c:v>
                </c:pt>
                <c:pt idx="3218">
                  <c:v>97634151</c:v>
                </c:pt>
                <c:pt idx="3219">
                  <c:v>97637407</c:v>
                </c:pt>
                <c:pt idx="3220">
                  <c:v>97647181</c:v>
                </c:pt>
                <c:pt idx="3221">
                  <c:v>97660221</c:v>
                </c:pt>
                <c:pt idx="3222">
                  <c:v>97663483</c:v>
                </c:pt>
                <c:pt idx="3223">
                  <c:v>97670009</c:v>
                </c:pt>
                <c:pt idx="3224">
                  <c:v>97679801</c:v>
                </c:pt>
                <c:pt idx="3225">
                  <c:v>97686331</c:v>
                </c:pt>
                <c:pt idx="3226">
                  <c:v>97689598</c:v>
                </c:pt>
                <c:pt idx="3227">
                  <c:v>97696134</c:v>
                </c:pt>
                <c:pt idx="3228">
                  <c:v>97699403</c:v>
                </c:pt>
                <c:pt idx="3229">
                  <c:v>97705943</c:v>
                </c:pt>
                <c:pt idx="3230">
                  <c:v>97709216</c:v>
                </c:pt>
                <c:pt idx="3231">
                  <c:v>97712490</c:v>
                </c:pt>
                <c:pt idx="3232">
                  <c:v>97715767</c:v>
                </c:pt>
                <c:pt idx="3233">
                  <c:v>97719045</c:v>
                </c:pt>
                <c:pt idx="3234">
                  <c:v>97728882</c:v>
                </c:pt>
                <c:pt idx="3235">
                  <c:v>97732162</c:v>
                </c:pt>
                <c:pt idx="3236">
                  <c:v>97742005</c:v>
                </c:pt>
                <c:pt idx="3237">
                  <c:v>97748569</c:v>
                </c:pt>
                <c:pt idx="3238">
                  <c:v>97751852</c:v>
                </c:pt>
                <c:pt idx="3239">
                  <c:v>97758420</c:v>
                </c:pt>
                <c:pt idx="3240">
                  <c:v>97761705</c:v>
                </c:pt>
                <c:pt idx="3241">
                  <c:v>97764991</c:v>
                </c:pt>
                <c:pt idx="3242">
                  <c:v>97774855</c:v>
                </c:pt>
                <c:pt idx="3243">
                  <c:v>97778144</c:v>
                </c:pt>
                <c:pt idx="3244">
                  <c:v>97788014</c:v>
                </c:pt>
                <c:pt idx="3245">
                  <c:v>97791305</c:v>
                </c:pt>
                <c:pt idx="3246">
                  <c:v>97794598</c:v>
                </c:pt>
                <c:pt idx="3247">
                  <c:v>97801186</c:v>
                </c:pt>
                <c:pt idx="3248">
                  <c:v>97807776</c:v>
                </c:pt>
                <c:pt idx="3249">
                  <c:v>97814368</c:v>
                </c:pt>
                <c:pt idx="3250">
                  <c:v>97824262</c:v>
                </c:pt>
                <c:pt idx="3251">
                  <c:v>97830862</c:v>
                </c:pt>
                <c:pt idx="3252">
                  <c:v>97837464</c:v>
                </c:pt>
                <c:pt idx="3253">
                  <c:v>97844070</c:v>
                </c:pt>
                <c:pt idx="3254">
                  <c:v>97850678</c:v>
                </c:pt>
                <c:pt idx="3255">
                  <c:v>97857288</c:v>
                </c:pt>
                <c:pt idx="3256">
                  <c:v>97860595</c:v>
                </c:pt>
                <c:pt idx="3257">
                  <c:v>97867211</c:v>
                </c:pt>
                <c:pt idx="3258">
                  <c:v>97870520</c:v>
                </c:pt>
                <c:pt idx="3259">
                  <c:v>97873831</c:v>
                </c:pt>
                <c:pt idx="3260">
                  <c:v>97883767</c:v>
                </c:pt>
                <c:pt idx="3261">
                  <c:v>97887081</c:v>
                </c:pt>
                <c:pt idx="3262">
                  <c:v>97897026</c:v>
                </c:pt>
                <c:pt idx="3263">
                  <c:v>97903658</c:v>
                </c:pt>
                <c:pt idx="3264">
                  <c:v>97906975</c:v>
                </c:pt>
                <c:pt idx="3265">
                  <c:v>97913611</c:v>
                </c:pt>
                <c:pt idx="3266">
                  <c:v>97926887</c:v>
                </c:pt>
                <c:pt idx="3267">
                  <c:v>97930207</c:v>
                </c:pt>
                <c:pt idx="3268">
                  <c:v>97940170</c:v>
                </c:pt>
                <c:pt idx="3269">
                  <c:v>97943492</c:v>
                </c:pt>
                <c:pt idx="3270">
                  <c:v>97946815</c:v>
                </c:pt>
                <c:pt idx="3271">
                  <c:v>97956787</c:v>
                </c:pt>
                <c:pt idx="3272">
                  <c:v>97963437</c:v>
                </c:pt>
                <c:pt idx="3273">
                  <c:v>97970093</c:v>
                </c:pt>
                <c:pt idx="3274">
                  <c:v>97976751</c:v>
                </c:pt>
                <c:pt idx="3275">
                  <c:v>97986741</c:v>
                </c:pt>
                <c:pt idx="3276">
                  <c:v>97993403</c:v>
                </c:pt>
                <c:pt idx="3277">
                  <c:v>98000067</c:v>
                </c:pt>
                <c:pt idx="3278">
                  <c:v>98003400</c:v>
                </c:pt>
                <c:pt idx="3279">
                  <c:v>98013402</c:v>
                </c:pt>
                <c:pt idx="3280">
                  <c:v>98016737</c:v>
                </c:pt>
                <c:pt idx="3281">
                  <c:v>98020073</c:v>
                </c:pt>
                <c:pt idx="3282">
                  <c:v>98023410</c:v>
                </c:pt>
                <c:pt idx="3283">
                  <c:v>98030088</c:v>
                </c:pt>
                <c:pt idx="3284">
                  <c:v>98033428</c:v>
                </c:pt>
                <c:pt idx="3285">
                  <c:v>98040110</c:v>
                </c:pt>
                <c:pt idx="3286">
                  <c:v>98043452</c:v>
                </c:pt>
                <c:pt idx="3287">
                  <c:v>98046795</c:v>
                </c:pt>
                <c:pt idx="3288">
                  <c:v>98050139</c:v>
                </c:pt>
                <c:pt idx="3289">
                  <c:v>98053484</c:v>
                </c:pt>
                <c:pt idx="3290">
                  <c:v>98056831</c:v>
                </c:pt>
                <c:pt idx="3291">
                  <c:v>98060179</c:v>
                </c:pt>
                <c:pt idx="3292">
                  <c:v>98066877</c:v>
                </c:pt>
                <c:pt idx="3293">
                  <c:v>98070227</c:v>
                </c:pt>
                <c:pt idx="3294">
                  <c:v>98076929</c:v>
                </c:pt>
                <c:pt idx="3295">
                  <c:v>98083633</c:v>
                </c:pt>
                <c:pt idx="3296">
                  <c:v>98086986</c:v>
                </c:pt>
                <c:pt idx="3297">
                  <c:v>98097048</c:v>
                </c:pt>
                <c:pt idx="3298">
                  <c:v>98100403</c:v>
                </c:pt>
                <c:pt idx="3299">
                  <c:v>98103760</c:v>
                </c:pt>
                <c:pt idx="3300">
                  <c:v>98123908</c:v>
                </c:pt>
                <c:pt idx="3301">
                  <c:v>98133988</c:v>
                </c:pt>
                <c:pt idx="3302">
                  <c:v>98140710</c:v>
                </c:pt>
                <c:pt idx="3303">
                  <c:v>98144072</c:v>
                </c:pt>
                <c:pt idx="3304">
                  <c:v>98147436</c:v>
                </c:pt>
                <c:pt idx="3305">
                  <c:v>98154170</c:v>
                </c:pt>
                <c:pt idx="3306">
                  <c:v>98157538</c:v>
                </c:pt>
                <c:pt idx="3307">
                  <c:v>98160908</c:v>
                </c:pt>
                <c:pt idx="3308">
                  <c:v>98167652</c:v>
                </c:pt>
                <c:pt idx="3309">
                  <c:v>98181144</c:v>
                </c:pt>
                <c:pt idx="3310">
                  <c:v>98187892</c:v>
                </c:pt>
                <c:pt idx="3311">
                  <c:v>98194646</c:v>
                </c:pt>
                <c:pt idx="3312">
                  <c:v>98198024</c:v>
                </c:pt>
                <c:pt idx="3313">
                  <c:v>98201403</c:v>
                </c:pt>
                <c:pt idx="3314">
                  <c:v>98204784</c:v>
                </c:pt>
                <c:pt idx="3315">
                  <c:v>98211548</c:v>
                </c:pt>
                <c:pt idx="3316">
                  <c:v>98218314</c:v>
                </c:pt>
                <c:pt idx="3317">
                  <c:v>98225084</c:v>
                </c:pt>
                <c:pt idx="3318">
                  <c:v>98228470</c:v>
                </c:pt>
                <c:pt idx="3319">
                  <c:v>98231857</c:v>
                </c:pt>
                <c:pt idx="3320">
                  <c:v>98235245</c:v>
                </c:pt>
                <c:pt idx="3321">
                  <c:v>98242023</c:v>
                </c:pt>
                <c:pt idx="3322">
                  <c:v>98252193</c:v>
                </c:pt>
                <c:pt idx="3323">
                  <c:v>98255586</c:v>
                </c:pt>
                <c:pt idx="3324">
                  <c:v>98258980</c:v>
                </c:pt>
                <c:pt idx="3325">
                  <c:v>98262375</c:v>
                </c:pt>
                <c:pt idx="3326">
                  <c:v>98269173</c:v>
                </c:pt>
                <c:pt idx="3327">
                  <c:v>98272575</c:v>
                </c:pt>
                <c:pt idx="3328">
                  <c:v>98289590</c:v>
                </c:pt>
                <c:pt idx="3329">
                  <c:v>98299805</c:v>
                </c:pt>
                <c:pt idx="3330">
                  <c:v>98303211</c:v>
                </c:pt>
                <c:pt idx="3331">
                  <c:v>98310025</c:v>
                </c:pt>
                <c:pt idx="3332">
                  <c:v>98313433</c:v>
                </c:pt>
                <c:pt idx="3333">
                  <c:v>98320255</c:v>
                </c:pt>
                <c:pt idx="3334">
                  <c:v>98323668</c:v>
                </c:pt>
                <c:pt idx="3335">
                  <c:v>98327082</c:v>
                </c:pt>
                <c:pt idx="3336">
                  <c:v>98333916</c:v>
                </c:pt>
                <c:pt idx="3337">
                  <c:v>98340752</c:v>
                </c:pt>
                <c:pt idx="3338">
                  <c:v>98347594</c:v>
                </c:pt>
                <c:pt idx="3339">
                  <c:v>98354442</c:v>
                </c:pt>
                <c:pt idx="3340">
                  <c:v>98364717</c:v>
                </c:pt>
                <c:pt idx="3341">
                  <c:v>98368143</c:v>
                </c:pt>
                <c:pt idx="3342">
                  <c:v>98375003</c:v>
                </c:pt>
                <c:pt idx="3343">
                  <c:v>98378435</c:v>
                </c:pt>
                <c:pt idx="3344">
                  <c:v>98381868</c:v>
                </c:pt>
                <c:pt idx="3345">
                  <c:v>98385302</c:v>
                </c:pt>
                <c:pt idx="3346">
                  <c:v>98388737</c:v>
                </c:pt>
                <c:pt idx="3347">
                  <c:v>98392174</c:v>
                </c:pt>
                <c:pt idx="3348">
                  <c:v>98395612</c:v>
                </c:pt>
                <c:pt idx="3349">
                  <c:v>98405932</c:v>
                </c:pt>
                <c:pt idx="3350">
                  <c:v>98412814</c:v>
                </c:pt>
                <c:pt idx="3351">
                  <c:v>98416256</c:v>
                </c:pt>
                <c:pt idx="3352">
                  <c:v>98426585</c:v>
                </c:pt>
                <c:pt idx="3353">
                  <c:v>98430029</c:v>
                </c:pt>
                <c:pt idx="3354">
                  <c:v>98433474</c:v>
                </c:pt>
                <c:pt idx="3355">
                  <c:v>98440366</c:v>
                </c:pt>
                <c:pt idx="3356">
                  <c:v>98443813</c:v>
                </c:pt>
                <c:pt idx="3357">
                  <c:v>98450715</c:v>
                </c:pt>
                <c:pt idx="3358">
                  <c:v>98454168</c:v>
                </c:pt>
                <c:pt idx="3359">
                  <c:v>98457625</c:v>
                </c:pt>
                <c:pt idx="3360">
                  <c:v>98461083</c:v>
                </c:pt>
                <c:pt idx="3361">
                  <c:v>98464542</c:v>
                </c:pt>
                <c:pt idx="3362">
                  <c:v>98468003</c:v>
                </c:pt>
                <c:pt idx="3363">
                  <c:v>98471465</c:v>
                </c:pt>
                <c:pt idx="3364">
                  <c:v>98478395</c:v>
                </c:pt>
                <c:pt idx="3365">
                  <c:v>98488793</c:v>
                </c:pt>
                <c:pt idx="3366">
                  <c:v>98492260</c:v>
                </c:pt>
                <c:pt idx="3367">
                  <c:v>98499196</c:v>
                </c:pt>
                <c:pt idx="3368">
                  <c:v>98509603</c:v>
                </c:pt>
                <c:pt idx="3369">
                  <c:v>98516545</c:v>
                </c:pt>
                <c:pt idx="3370">
                  <c:v>98520019</c:v>
                </c:pt>
                <c:pt idx="3371">
                  <c:v>98523494</c:v>
                </c:pt>
                <c:pt idx="3372">
                  <c:v>98526972</c:v>
                </c:pt>
                <c:pt idx="3373">
                  <c:v>98533936</c:v>
                </c:pt>
                <c:pt idx="3374">
                  <c:v>98537422</c:v>
                </c:pt>
                <c:pt idx="3375">
                  <c:v>98540910</c:v>
                </c:pt>
                <c:pt idx="3376">
                  <c:v>98551380</c:v>
                </c:pt>
                <c:pt idx="3377">
                  <c:v>98554874</c:v>
                </c:pt>
                <c:pt idx="3378">
                  <c:v>98558369</c:v>
                </c:pt>
                <c:pt idx="3379">
                  <c:v>98565363</c:v>
                </c:pt>
                <c:pt idx="3380">
                  <c:v>98572359</c:v>
                </c:pt>
                <c:pt idx="3381">
                  <c:v>98575858</c:v>
                </c:pt>
                <c:pt idx="3382">
                  <c:v>98579358</c:v>
                </c:pt>
                <c:pt idx="3383">
                  <c:v>98582860</c:v>
                </c:pt>
                <c:pt idx="3384">
                  <c:v>98586363</c:v>
                </c:pt>
                <c:pt idx="3385">
                  <c:v>98589869</c:v>
                </c:pt>
                <c:pt idx="3386">
                  <c:v>98593377</c:v>
                </c:pt>
                <c:pt idx="3387">
                  <c:v>98603904</c:v>
                </c:pt>
                <c:pt idx="3388">
                  <c:v>98607414</c:v>
                </c:pt>
                <c:pt idx="3389">
                  <c:v>98614436</c:v>
                </c:pt>
                <c:pt idx="3390">
                  <c:v>98621462</c:v>
                </c:pt>
                <c:pt idx="3391">
                  <c:v>98624976</c:v>
                </c:pt>
                <c:pt idx="3392">
                  <c:v>98632006</c:v>
                </c:pt>
                <c:pt idx="3393">
                  <c:v>98639040</c:v>
                </c:pt>
                <c:pt idx="3394">
                  <c:v>98642558</c:v>
                </c:pt>
                <c:pt idx="3395">
                  <c:v>98646077</c:v>
                </c:pt>
                <c:pt idx="3396">
                  <c:v>98649598</c:v>
                </c:pt>
                <c:pt idx="3397">
                  <c:v>98656642</c:v>
                </c:pt>
                <c:pt idx="3398">
                  <c:v>98663690</c:v>
                </c:pt>
                <c:pt idx="3399">
                  <c:v>98667218</c:v>
                </c:pt>
                <c:pt idx="3400">
                  <c:v>98670747</c:v>
                </c:pt>
                <c:pt idx="3401">
                  <c:v>98674278</c:v>
                </c:pt>
                <c:pt idx="3402">
                  <c:v>98677810</c:v>
                </c:pt>
                <c:pt idx="3403">
                  <c:v>98681343</c:v>
                </c:pt>
                <c:pt idx="3404">
                  <c:v>98691948</c:v>
                </c:pt>
                <c:pt idx="3405">
                  <c:v>98695485</c:v>
                </c:pt>
                <c:pt idx="3406">
                  <c:v>98702567</c:v>
                </c:pt>
                <c:pt idx="3407">
                  <c:v>98706111</c:v>
                </c:pt>
                <c:pt idx="3408">
                  <c:v>98709657</c:v>
                </c:pt>
                <c:pt idx="3409">
                  <c:v>98716751</c:v>
                </c:pt>
                <c:pt idx="3410">
                  <c:v>98723849</c:v>
                </c:pt>
                <c:pt idx="3411">
                  <c:v>98727399</c:v>
                </c:pt>
                <c:pt idx="3412">
                  <c:v>98730950</c:v>
                </c:pt>
                <c:pt idx="3413">
                  <c:v>98734502</c:v>
                </c:pt>
                <c:pt idx="3414">
                  <c:v>98738055</c:v>
                </c:pt>
                <c:pt idx="3415">
                  <c:v>98745163</c:v>
                </c:pt>
                <c:pt idx="3416">
                  <c:v>98762948</c:v>
                </c:pt>
                <c:pt idx="3417">
                  <c:v>98766506</c:v>
                </c:pt>
                <c:pt idx="3418">
                  <c:v>98773626</c:v>
                </c:pt>
                <c:pt idx="3419">
                  <c:v>98777187</c:v>
                </c:pt>
                <c:pt idx="3420">
                  <c:v>98784311</c:v>
                </c:pt>
                <c:pt idx="3421">
                  <c:v>98787874</c:v>
                </c:pt>
                <c:pt idx="3422">
                  <c:v>98791438</c:v>
                </c:pt>
                <c:pt idx="3423">
                  <c:v>98798572</c:v>
                </c:pt>
                <c:pt idx="3424">
                  <c:v>98805708</c:v>
                </c:pt>
                <c:pt idx="3425">
                  <c:v>98809277</c:v>
                </c:pt>
                <c:pt idx="3426">
                  <c:v>98812847</c:v>
                </c:pt>
                <c:pt idx="3427">
                  <c:v>98816419</c:v>
                </c:pt>
                <c:pt idx="3428">
                  <c:v>98819992</c:v>
                </c:pt>
                <c:pt idx="3429">
                  <c:v>98823572</c:v>
                </c:pt>
                <c:pt idx="3430">
                  <c:v>98827153</c:v>
                </c:pt>
                <c:pt idx="3431">
                  <c:v>98830737</c:v>
                </c:pt>
                <c:pt idx="3432">
                  <c:v>98834322</c:v>
                </c:pt>
                <c:pt idx="3433">
                  <c:v>98837909</c:v>
                </c:pt>
                <c:pt idx="3434">
                  <c:v>98841497</c:v>
                </c:pt>
                <c:pt idx="3435">
                  <c:v>98848675</c:v>
                </c:pt>
                <c:pt idx="3436">
                  <c:v>98852269</c:v>
                </c:pt>
                <c:pt idx="3437">
                  <c:v>98855864</c:v>
                </c:pt>
                <c:pt idx="3438">
                  <c:v>98859460</c:v>
                </c:pt>
                <c:pt idx="3439">
                  <c:v>98863058</c:v>
                </c:pt>
                <c:pt idx="3440">
                  <c:v>98870256</c:v>
                </c:pt>
                <c:pt idx="3441">
                  <c:v>98877458</c:v>
                </c:pt>
                <c:pt idx="3442">
                  <c:v>98884666</c:v>
                </c:pt>
                <c:pt idx="3443">
                  <c:v>98888274</c:v>
                </c:pt>
                <c:pt idx="3444">
                  <c:v>98895496</c:v>
                </c:pt>
                <c:pt idx="3445">
                  <c:v>98899108</c:v>
                </c:pt>
                <c:pt idx="3446">
                  <c:v>98906338</c:v>
                </c:pt>
                <c:pt idx="3447">
                  <c:v>98909954</c:v>
                </c:pt>
                <c:pt idx="3448">
                  <c:v>98913571</c:v>
                </c:pt>
                <c:pt idx="3449">
                  <c:v>98917189</c:v>
                </c:pt>
                <c:pt idx="3450">
                  <c:v>98920808</c:v>
                </c:pt>
                <c:pt idx="3451">
                  <c:v>98924428</c:v>
                </c:pt>
                <c:pt idx="3452">
                  <c:v>98931674</c:v>
                </c:pt>
                <c:pt idx="3453">
                  <c:v>98935299</c:v>
                </c:pt>
                <c:pt idx="3454">
                  <c:v>98938925</c:v>
                </c:pt>
                <c:pt idx="3455">
                  <c:v>98942554</c:v>
                </c:pt>
                <c:pt idx="3456">
                  <c:v>98953444</c:v>
                </c:pt>
                <c:pt idx="3457">
                  <c:v>98957076</c:v>
                </c:pt>
                <c:pt idx="3458">
                  <c:v>98960709</c:v>
                </c:pt>
                <c:pt idx="3459">
                  <c:v>98964343</c:v>
                </c:pt>
                <c:pt idx="3460">
                  <c:v>98967979</c:v>
                </c:pt>
                <c:pt idx="3461">
                  <c:v>98986174</c:v>
                </c:pt>
                <c:pt idx="3462">
                  <c:v>98989814</c:v>
                </c:pt>
                <c:pt idx="3463">
                  <c:v>98997100</c:v>
                </c:pt>
                <c:pt idx="3464">
                  <c:v>99000745</c:v>
                </c:pt>
                <c:pt idx="3465">
                  <c:v>99004391</c:v>
                </c:pt>
                <c:pt idx="3466">
                  <c:v>99011689</c:v>
                </c:pt>
                <c:pt idx="3467">
                  <c:v>99015339</c:v>
                </c:pt>
                <c:pt idx="3468">
                  <c:v>99018990</c:v>
                </c:pt>
                <c:pt idx="3469">
                  <c:v>99022642</c:v>
                </c:pt>
                <c:pt idx="3470">
                  <c:v>99029948</c:v>
                </c:pt>
                <c:pt idx="3471">
                  <c:v>99033605</c:v>
                </c:pt>
                <c:pt idx="3472">
                  <c:v>99037263</c:v>
                </c:pt>
                <c:pt idx="3473">
                  <c:v>99040924</c:v>
                </c:pt>
                <c:pt idx="3474">
                  <c:v>99048258</c:v>
                </c:pt>
                <c:pt idx="3475">
                  <c:v>99051927</c:v>
                </c:pt>
                <c:pt idx="3476">
                  <c:v>99055601</c:v>
                </c:pt>
                <c:pt idx="3477">
                  <c:v>99062951</c:v>
                </c:pt>
                <c:pt idx="3478">
                  <c:v>99066627</c:v>
                </c:pt>
                <c:pt idx="3479">
                  <c:v>99070306</c:v>
                </c:pt>
                <c:pt idx="3480">
                  <c:v>99077666</c:v>
                </c:pt>
                <c:pt idx="3481">
                  <c:v>99081351</c:v>
                </c:pt>
                <c:pt idx="3482">
                  <c:v>99085037</c:v>
                </c:pt>
                <c:pt idx="3483">
                  <c:v>99092415</c:v>
                </c:pt>
                <c:pt idx="3484">
                  <c:v>99096105</c:v>
                </c:pt>
                <c:pt idx="3485">
                  <c:v>99099797</c:v>
                </c:pt>
                <c:pt idx="3486">
                  <c:v>99103490</c:v>
                </c:pt>
                <c:pt idx="3487">
                  <c:v>99107184</c:v>
                </c:pt>
                <c:pt idx="3488">
                  <c:v>99110881</c:v>
                </c:pt>
                <c:pt idx="3489">
                  <c:v>99114579</c:v>
                </c:pt>
                <c:pt idx="3490">
                  <c:v>99118281</c:v>
                </c:pt>
                <c:pt idx="3491">
                  <c:v>99121984</c:v>
                </c:pt>
                <c:pt idx="3492">
                  <c:v>99125691</c:v>
                </c:pt>
                <c:pt idx="3493">
                  <c:v>99136818</c:v>
                </c:pt>
                <c:pt idx="3494">
                  <c:v>99140529</c:v>
                </c:pt>
                <c:pt idx="3495">
                  <c:v>99144242</c:v>
                </c:pt>
                <c:pt idx="3496">
                  <c:v>99151676</c:v>
                </c:pt>
                <c:pt idx="3497">
                  <c:v>99155395</c:v>
                </c:pt>
                <c:pt idx="3498">
                  <c:v>99159118</c:v>
                </c:pt>
                <c:pt idx="3499">
                  <c:v>99162842</c:v>
                </c:pt>
                <c:pt idx="3500">
                  <c:v>99166567</c:v>
                </c:pt>
                <c:pt idx="3501">
                  <c:v>99170293</c:v>
                </c:pt>
                <c:pt idx="3502">
                  <c:v>99174020</c:v>
                </c:pt>
                <c:pt idx="3503">
                  <c:v>99177759</c:v>
                </c:pt>
                <c:pt idx="3504">
                  <c:v>99181502</c:v>
                </c:pt>
                <c:pt idx="3505">
                  <c:v>99188992</c:v>
                </c:pt>
                <c:pt idx="3506">
                  <c:v>99196502</c:v>
                </c:pt>
                <c:pt idx="3507">
                  <c:v>99204014</c:v>
                </c:pt>
                <c:pt idx="3508">
                  <c:v>99211534</c:v>
                </c:pt>
                <c:pt idx="3509">
                  <c:v>99215298</c:v>
                </c:pt>
                <c:pt idx="3510">
                  <c:v>99219063</c:v>
                </c:pt>
                <c:pt idx="3511">
                  <c:v>99226595</c:v>
                </c:pt>
                <c:pt idx="3512">
                  <c:v>99230365</c:v>
                </c:pt>
                <c:pt idx="3513">
                  <c:v>99237915</c:v>
                </c:pt>
                <c:pt idx="3514">
                  <c:v>99241691</c:v>
                </c:pt>
                <c:pt idx="3515">
                  <c:v>99245468</c:v>
                </c:pt>
                <c:pt idx="3516">
                  <c:v>99249247</c:v>
                </c:pt>
                <c:pt idx="3517">
                  <c:v>99256807</c:v>
                </c:pt>
                <c:pt idx="3518">
                  <c:v>99260588</c:v>
                </c:pt>
                <c:pt idx="3519">
                  <c:v>99264372</c:v>
                </c:pt>
                <c:pt idx="3520">
                  <c:v>99268160</c:v>
                </c:pt>
                <c:pt idx="3521">
                  <c:v>99271957</c:v>
                </c:pt>
                <c:pt idx="3522">
                  <c:v>99279563</c:v>
                </c:pt>
                <c:pt idx="3523">
                  <c:v>99283369</c:v>
                </c:pt>
                <c:pt idx="3524">
                  <c:v>99290983</c:v>
                </c:pt>
                <c:pt idx="3525">
                  <c:v>99298601</c:v>
                </c:pt>
                <c:pt idx="3526">
                  <c:v>99302411</c:v>
                </c:pt>
                <c:pt idx="3527">
                  <c:v>99306224</c:v>
                </c:pt>
                <c:pt idx="3528">
                  <c:v>99310040</c:v>
                </c:pt>
                <c:pt idx="3529">
                  <c:v>99313858</c:v>
                </c:pt>
                <c:pt idx="3530">
                  <c:v>99321502</c:v>
                </c:pt>
                <c:pt idx="3531">
                  <c:v>99329148</c:v>
                </c:pt>
                <c:pt idx="3532">
                  <c:v>99332982</c:v>
                </c:pt>
                <c:pt idx="3533">
                  <c:v>99336820</c:v>
                </c:pt>
                <c:pt idx="3534">
                  <c:v>99340660</c:v>
                </c:pt>
                <c:pt idx="3535">
                  <c:v>99344505</c:v>
                </c:pt>
                <c:pt idx="3536">
                  <c:v>99348351</c:v>
                </c:pt>
                <c:pt idx="3537">
                  <c:v>99352198</c:v>
                </c:pt>
                <c:pt idx="3538">
                  <c:v>99356047</c:v>
                </c:pt>
                <c:pt idx="3539">
                  <c:v>99359899</c:v>
                </c:pt>
                <c:pt idx="3540">
                  <c:v>99363753</c:v>
                </c:pt>
                <c:pt idx="3541">
                  <c:v>99367609</c:v>
                </c:pt>
                <c:pt idx="3542">
                  <c:v>99371466</c:v>
                </c:pt>
                <c:pt idx="3543">
                  <c:v>99375324</c:v>
                </c:pt>
                <c:pt idx="3544">
                  <c:v>99379186</c:v>
                </c:pt>
                <c:pt idx="3545">
                  <c:v>99386914</c:v>
                </c:pt>
                <c:pt idx="3546">
                  <c:v>99390783</c:v>
                </c:pt>
                <c:pt idx="3547">
                  <c:v>99394653</c:v>
                </c:pt>
                <c:pt idx="3548">
                  <c:v>99398527</c:v>
                </c:pt>
                <c:pt idx="3549">
                  <c:v>99402402</c:v>
                </c:pt>
                <c:pt idx="3550">
                  <c:v>99406278</c:v>
                </c:pt>
                <c:pt idx="3551">
                  <c:v>99410159</c:v>
                </c:pt>
                <c:pt idx="3552">
                  <c:v>99417923</c:v>
                </c:pt>
                <c:pt idx="3553">
                  <c:v>99421813</c:v>
                </c:pt>
                <c:pt idx="3554">
                  <c:v>99425707</c:v>
                </c:pt>
                <c:pt idx="3555">
                  <c:v>99429602</c:v>
                </c:pt>
                <c:pt idx="3556">
                  <c:v>99433501</c:v>
                </c:pt>
                <c:pt idx="3557">
                  <c:v>99437402</c:v>
                </c:pt>
                <c:pt idx="3558">
                  <c:v>99445206</c:v>
                </c:pt>
                <c:pt idx="3559">
                  <c:v>99449109</c:v>
                </c:pt>
                <c:pt idx="3560">
                  <c:v>99453013</c:v>
                </c:pt>
                <c:pt idx="3561">
                  <c:v>99460829</c:v>
                </c:pt>
                <c:pt idx="3562">
                  <c:v>99464743</c:v>
                </c:pt>
                <c:pt idx="3563">
                  <c:v>99468658</c:v>
                </c:pt>
                <c:pt idx="3564">
                  <c:v>99472577</c:v>
                </c:pt>
                <c:pt idx="3565">
                  <c:v>99476498</c:v>
                </c:pt>
                <c:pt idx="3566">
                  <c:v>99484342</c:v>
                </c:pt>
                <c:pt idx="3567">
                  <c:v>99488276</c:v>
                </c:pt>
                <c:pt idx="3568">
                  <c:v>99492211</c:v>
                </c:pt>
                <c:pt idx="3569">
                  <c:v>99496148</c:v>
                </c:pt>
                <c:pt idx="3570">
                  <c:v>99500087</c:v>
                </c:pt>
                <c:pt idx="3571">
                  <c:v>99504027</c:v>
                </c:pt>
                <c:pt idx="3572">
                  <c:v>99507973</c:v>
                </c:pt>
                <c:pt idx="3573">
                  <c:v>99511921</c:v>
                </c:pt>
                <c:pt idx="3574">
                  <c:v>99515870</c:v>
                </c:pt>
                <c:pt idx="3575">
                  <c:v>99519820</c:v>
                </c:pt>
                <c:pt idx="3576">
                  <c:v>99523773</c:v>
                </c:pt>
                <c:pt idx="3577">
                  <c:v>99527728</c:v>
                </c:pt>
                <c:pt idx="3578">
                  <c:v>99531684</c:v>
                </c:pt>
                <c:pt idx="3579">
                  <c:v>99535643</c:v>
                </c:pt>
                <c:pt idx="3580">
                  <c:v>99539610</c:v>
                </c:pt>
                <c:pt idx="3581">
                  <c:v>99543579</c:v>
                </c:pt>
                <c:pt idx="3582">
                  <c:v>99547549</c:v>
                </c:pt>
                <c:pt idx="3583">
                  <c:v>99551522</c:v>
                </c:pt>
                <c:pt idx="3584">
                  <c:v>99555496</c:v>
                </c:pt>
                <c:pt idx="3585">
                  <c:v>99559471</c:v>
                </c:pt>
                <c:pt idx="3586">
                  <c:v>99563450</c:v>
                </c:pt>
                <c:pt idx="3587">
                  <c:v>99567438</c:v>
                </c:pt>
                <c:pt idx="3588">
                  <c:v>99571433</c:v>
                </c:pt>
                <c:pt idx="3589">
                  <c:v>99575430</c:v>
                </c:pt>
                <c:pt idx="3590">
                  <c:v>99583432</c:v>
                </c:pt>
                <c:pt idx="3591">
                  <c:v>99587439</c:v>
                </c:pt>
                <c:pt idx="3592">
                  <c:v>99591456</c:v>
                </c:pt>
                <c:pt idx="3593">
                  <c:v>99595478</c:v>
                </c:pt>
                <c:pt idx="3594">
                  <c:v>99599501</c:v>
                </c:pt>
                <c:pt idx="3595">
                  <c:v>99603525</c:v>
                </c:pt>
                <c:pt idx="3596">
                  <c:v>99607551</c:v>
                </c:pt>
                <c:pt idx="3597">
                  <c:v>99615607</c:v>
                </c:pt>
                <c:pt idx="3598">
                  <c:v>99619639</c:v>
                </c:pt>
                <c:pt idx="3599">
                  <c:v>99623679</c:v>
                </c:pt>
                <c:pt idx="3600">
                  <c:v>99627721</c:v>
                </c:pt>
                <c:pt idx="3601">
                  <c:v>99631769</c:v>
                </c:pt>
                <c:pt idx="3602">
                  <c:v>99635821</c:v>
                </c:pt>
                <c:pt idx="3603">
                  <c:v>99639875</c:v>
                </c:pt>
                <c:pt idx="3604">
                  <c:v>99643932</c:v>
                </c:pt>
                <c:pt idx="3605">
                  <c:v>99647991</c:v>
                </c:pt>
                <c:pt idx="3606">
                  <c:v>99652064</c:v>
                </c:pt>
                <c:pt idx="3607">
                  <c:v>99656145</c:v>
                </c:pt>
                <c:pt idx="3608">
                  <c:v>99660228</c:v>
                </c:pt>
                <c:pt idx="3609">
                  <c:v>99664314</c:v>
                </c:pt>
                <c:pt idx="3610">
                  <c:v>99668405</c:v>
                </c:pt>
                <c:pt idx="3611">
                  <c:v>99676589</c:v>
                </c:pt>
                <c:pt idx="3612">
                  <c:v>99680695</c:v>
                </c:pt>
                <c:pt idx="3613">
                  <c:v>99684804</c:v>
                </c:pt>
                <c:pt idx="3614">
                  <c:v>99688914</c:v>
                </c:pt>
                <c:pt idx="3615">
                  <c:v>99693036</c:v>
                </c:pt>
                <c:pt idx="3616">
                  <c:v>99697159</c:v>
                </c:pt>
                <c:pt idx="3617">
                  <c:v>99701287</c:v>
                </c:pt>
                <c:pt idx="3618">
                  <c:v>99709561</c:v>
                </c:pt>
                <c:pt idx="3619">
                  <c:v>99713704</c:v>
                </c:pt>
                <c:pt idx="3620">
                  <c:v>99717854</c:v>
                </c:pt>
                <c:pt idx="3621">
                  <c:v>99722014</c:v>
                </c:pt>
                <c:pt idx="3622">
                  <c:v>99726182</c:v>
                </c:pt>
                <c:pt idx="3623">
                  <c:v>99730356</c:v>
                </c:pt>
                <c:pt idx="3624">
                  <c:v>99734531</c:v>
                </c:pt>
                <c:pt idx="3625">
                  <c:v>99738710</c:v>
                </c:pt>
                <c:pt idx="3626">
                  <c:v>99742890</c:v>
                </c:pt>
                <c:pt idx="3627">
                  <c:v>99747082</c:v>
                </c:pt>
                <c:pt idx="3628">
                  <c:v>99751277</c:v>
                </c:pt>
                <c:pt idx="3629">
                  <c:v>99755476</c:v>
                </c:pt>
                <c:pt idx="3630">
                  <c:v>99759695</c:v>
                </c:pt>
                <c:pt idx="3631">
                  <c:v>99763915</c:v>
                </c:pt>
                <c:pt idx="3632">
                  <c:v>99768144</c:v>
                </c:pt>
                <c:pt idx="3633">
                  <c:v>99772389</c:v>
                </c:pt>
                <c:pt idx="3634">
                  <c:v>99776652</c:v>
                </c:pt>
                <c:pt idx="3635">
                  <c:v>99780928</c:v>
                </c:pt>
                <c:pt idx="3636">
                  <c:v>99785207</c:v>
                </c:pt>
                <c:pt idx="3637">
                  <c:v>99789501</c:v>
                </c:pt>
                <c:pt idx="3638">
                  <c:v>99793797</c:v>
                </c:pt>
                <c:pt idx="3639">
                  <c:v>99798105</c:v>
                </c:pt>
                <c:pt idx="3640">
                  <c:v>99802432</c:v>
                </c:pt>
                <c:pt idx="3641">
                  <c:v>99806764</c:v>
                </c:pt>
                <c:pt idx="3642">
                  <c:v>99811098</c:v>
                </c:pt>
                <c:pt idx="3643">
                  <c:v>99815454</c:v>
                </c:pt>
                <c:pt idx="3644">
                  <c:v>99819815</c:v>
                </c:pt>
                <c:pt idx="3645">
                  <c:v>99824178</c:v>
                </c:pt>
                <c:pt idx="3646">
                  <c:v>99828553</c:v>
                </c:pt>
                <c:pt idx="3647">
                  <c:v>99832929</c:v>
                </c:pt>
                <c:pt idx="3648">
                  <c:v>99837311</c:v>
                </c:pt>
                <c:pt idx="3649">
                  <c:v>99841700</c:v>
                </c:pt>
                <c:pt idx="3650">
                  <c:v>99846101</c:v>
                </c:pt>
                <c:pt idx="3651">
                  <c:v>99850504</c:v>
                </c:pt>
                <c:pt idx="3652">
                  <c:v>99854916</c:v>
                </c:pt>
                <c:pt idx="3653">
                  <c:v>99859331</c:v>
                </c:pt>
                <c:pt idx="3654">
                  <c:v>99863802</c:v>
                </c:pt>
                <c:pt idx="3655">
                  <c:v>99868289</c:v>
                </c:pt>
                <c:pt idx="3656">
                  <c:v>99872778</c:v>
                </c:pt>
                <c:pt idx="3657">
                  <c:v>99877331</c:v>
                </c:pt>
                <c:pt idx="3658">
                  <c:v>99881919</c:v>
                </c:pt>
                <c:pt idx="3659">
                  <c:v>99886508</c:v>
                </c:pt>
                <c:pt idx="3660">
                  <c:v>99891106</c:v>
                </c:pt>
                <c:pt idx="3661">
                  <c:v>99895714</c:v>
                </c:pt>
                <c:pt idx="3662">
                  <c:v>99900349</c:v>
                </c:pt>
                <c:pt idx="3663">
                  <c:v>99904986</c:v>
                </c:pt>
                <c:pt idx="3664">
                  <c:v>99909643</c:v>
                </c:pt>
                <c:pt idx="3665">
                  <c:v>99914359</c:v>
                </c:pt>
                <c:pt idx="3666">
                  <c:v>99919086</c:v>
                </c:pt>
                <c:pt idx="3667">
                  <c:v>99923816</c:v>
                </c:pt>
                <c:pt idx="3668">
                  <c:v>99928605</c:v>
                </c:pt>
                <c:pt idx="3669">
                  <c:v>99933424</c:v>
                </c:pt>
                <c:pt idx="3670">
                  <c:v>99938261</c:v>
                </c:pt>
                <c:pt idx="3671">
                  <c:v>99943190</c:v>
                </c:pt>
                <c:pt idx="3672">
                  <c:v>99948145</c:v>
                </c:pt>
                <c:pt idx="3673">
                  <c:v>99953134</c:v>
                </c:pt>
                <c:pt idx="3674">
                  <c:v>99958139</c:v>
                </c:pt>
                <c:pt idx="3675">
                  <c:v>99963188</c:v>
                </c:pt>
                <c:pt idx="3676">
                  <c:v>99968259</c:v>
                </c:pt>
                <c:pt idx="3677">
                  <c:v>99973403</c:v>
                </c:pt>
                <c:pt idx="3678">
                  <c:v>99978598</c:v>
                </c:pt>
                <c:pt idx="3679">
                  <c:v>99983815</c:v>
                </c:pt>
                <c:pt idx="3680">
                  <c:v>99989062</c:v>
                </c:pt>
                <c:pt idx="3681">
                  <c:v>99994329</c:v>
                </c:pt>
                <c:pt idx="3682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673912"/>
        <c:axId val="305666856"/>
      </c:scatterChart>
      <c:valAx>
        <c:axId val="305673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66856"/>
        <c:crosses val="autoZero"/>
        <c:crossBetween val="midCat"/>
      </c:valAx>
      <c:valAx>
        <c:axId val="30566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73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tddd!$D:$D</c:f>
              <c:numCache>
                <c:formatCode>General</c:formatCode>
                <c:ptCount val="1048576"/>
                <c:pt idx="0">
                  <c:v>660</c:v>
                </c:pt>
                <c:pt idx="1">
                  <c:v>88000</c:v>
                </c:pt>
                <c:pt idx="2">
                  <c:v>66033</c:v>
                </c:pt>
                <c:pt idx="3">
                  <c:v>68068</c:v>
                </c:pt>
                <c:pt idx="4">
                  <c:v>60090</c:v>
                </c:pt>
                <c:pt idx="5">
                  <c:v>72144</c:v>
                </c:pt>
                <c:pt idx="6">
                  <c:v>70175</c:v>
                </c:pt>
                <c:pt idx="7">
                  <c:v>66198</c:v>
                </c:pt>
                <c:pt idx="8">
                  <c:v>62217</c:v>
                </c:pt>
                <c:pt idx="9">
                  <c:v>44176</c:v>
                </c:pt>
                <c:pt idx="10">
                  <c:v>78351</c:v>
                </c:pt>
                <c:pt idx="11">
                  <c:v>62310</c:v>
                </c:pt>
                <c:pt idx="12">
                  <c:v>54297</c:v>
                </c:pt>
                <c:pt idx="13">
                  <c:v>68408</c:v>
                </c:pt>
                <c:pt idx="14">
                  <c:v>64416</c:v>
                </c:pt>
                <c:pt idx="15">
                  <c:v>58406</c:v>
                </c:pt>
                <c:pt idx="16">
                  <c:v>62465</c:v>
                </c:pt>
                <c:pt idx="17">
                  <c:v>70560</c:v>
                </c:pt>
                <c:pt idx="18">
                  <c:v>74629</c:v>
                </c:pt>
                <c:pt idx="19">
                  <c:v>60540</c:v>
                </c:pt>
                <c:pt idx="20">
                  <c:v>68646</c:v>
                </c:pt>
                <c:pt idx="21">
                  <c:v>48480</c:v>
                </c:pt>
                <c:pt idx="22">
                  <c:v>68714</c:v>
                </c:pt>
                <c:pt idx="23">
                  <c:v>58638</c:v>
                </c:pt>
                <c:pt idx="24">
                  <c:v>70805</c:v>
                </c:pt>
                <c:pt idx="25">
                  <c:v>76912</c:v>
                </c:pt>
                <c:pt idx="26">
                  <c:v>58725</c:v>
                </c:pt>
                <c:pt idx="27">
                  <c:v>54702</c:v>
                </c:pt>
                <c:pt idx="28">
                  <c:v>77026</c:v>
                </c:pt>
                <c:pt idx="29">
                  <c:v>54756</c:v>
                </c:pt>
                <c:pt idx="30">
                  <c:v>60870</c:v>
                </c:pt>
                <c:pt idx="31">
                  <c:v>66990</c:v>
                </c:pt>
                <c:pt idx="32">
                  <c:v>75147</c:v>
                </c:pt>
                <c:pt idx="33">
                  <c:v>56896</c:v>
                </c:pt>
                <c:pt idx="34">
                  <c:v>83353</c:v>
                </c:pt>
                <c:pt idx="35">
                  <c:v>75258</c:v>
                </c:pt>
                <c:pt idx="36">
                  <c:v>71225</c:v>
                </c:pt>
                <c:pt idx="37">
                  <c:v>59044</c:v>
                </c:pt>
                <c:pt idx="38">
                  <c:v>81480</c:v>
                </c:pt>
                <c:pt idx="39">
                  <c:v>61140</c:v>
                </c:pt>
                <c:pt idx="40">
                  <c:v>67287</c:v>
                </c:pt>
                <c:pt idx="41">
                  <c:v>71400</c:v>
                </c:pt>
                <c:pt idx="42">
                  <c:v>83681</c:v>
                </c:pt>
                <c:pt idx="43">
                  <c:v>87806</c:v>
                </c:pt>
                <c:pt idx="44">
                  <c:v>71505</c:v>
                </c:pt>
                <c:pt idx="45">
                  <c:v>57232</c:v>
                </c:pt>
                <c:pt idx="46">
                  <c:v>63395</c:v>
                </c:pt>
                <c:pt idx="47">
                  <c:v>40920</c:v>
                </c:pt>
                <c:pt idx="48">
                  <c:v>71645</c:v>
                </c:pt>
                <c:pt idx="49">
                  <c:v>65536</c:v>
                </c:pt>
                <c:pt idx="50">
                  <c:v>59421</c:v>
                </c:pt>
                <c:pt idx="51">
                  <c:v>57400</c:v>
                </c:pt>
                <c:pt idx="52">
                  <c:v>67683</c:v>
                </c:pt>
                <c:pt idx="53">
                  <c:v>63612</c:v>
                </c:pt>
                <c:pt idx="54">
                  <c:v>57484</c:v>
                </c:pt>
                <c:pt idx="55">
                  <c:v>55458</c:v>
                </c:pt>
                <c:pt idx="56">
                  <c:v>49320</c:v>
                </c:pt>
                <c:pt idx="57">
                  <c:v>69904</c:v>
                </c:pt>
                <c:pt idx="58">
                  <c:v>57596</c:v>
                </c:pt>
                <c:pt idx="59">
                  <c:v>65856</c:v>
                </c:pt>
                <c:pt idx="60">
                  <c:v>59711</c:v>
                </c:pt>
                <c:pt idx="61">
                  <c:v>49440</c:v>
                </c:pt>
                <c:pt idx="62">
                  <c:v>72135</c:v>
                </c:pt>
                <c:pt idx="63">
                  <c:v>55674</c:v>
                </c:pt>
                <c:pt idx="64">
                  <c:v>57764</c:v>
                </c:pt>
                <c:pt idx="65">
                  <c:v>68112</c:v>
                </c:pt>
                <c:pt idx="66">
                  <c:v>61950</c:v>
                </c:pt>
                <c:pt idx="67">
                  <c:v>68178</c:v>
                </c:pt>
                <c:pt idx="68">
                  <c:v>43407</c:v>
                </c:pt>
                <c:pt idx="69">
                  <c:v>49632</c:v>
                </c:pt>
                <c:pt idx="70">
                  <c:v>78622</c:v>
                </c:pt>
                <c:pt idx="71">
                  <c:v>70380</c:v>
                </c:pt>
                <c:pt idx="72">
                  <c:v>89053</c:v>
                </c:pt>
                <c:pt idx="73">
                  <c:v>68376</c:v>
                </c:pt>
                <c:pt idx="74">
                  <c:v>68409</c:v>
                </c:pt>
                <c:pt idx="75">
                  <c:v>66368</c:v>
                </c:pt>
                <c:pt idx="76">
                  <c:v>64325</c:v>
                </c:pt>
                <c:pt idx="77">
                  <c:v>64356</c:v>
                </c:pt>
                <c:pt idx="78">
                  <c:v>68541</c:v>
                </c:pt>
                <c:pt idx="79">
                  <c:v>70652</c:v>
                </c:pt>
                <c:pt idx="80">
                  <c:v>64449</c:v>
                </c:pt>
                <c:pt idx="81">
                  <c:v>87360</c:v>
                </c:pt>
                <c:pt idx="82">
                  <c:v>68673</c:v>
                </c:pt>
                <c:pt idx="83">
                  <c:v>74952</c:v>
                </c:pt>
                <c:pt idx="84">
                  <c:v>56241</c:v>
                </c:pt>
                <c:pt idx="85">
                  <c:v>79192</c:v>
                </c:pt>
                <c:pt idx="86">
                  <c:v>45870</c:v>
                </c:pt>
                <c:pt idx="87">
                  <c:v>62580</c:v>
                </c:pt>
                <c:pt idx="88">
                  <c:v>58436</c:v>
                </c:pt>
                <c:pt idx="89">
                  <c:v>54288</c:v>
                </c:pt>
                <c:pt idx="90">
                  <c:v>66848</c:v>
                </c:pt>
                <c:pt idx="91">
                  <c:v>66880</c:v>
                </c:pt>
                <c:pt idx="92">
                  <c:v>52275</c:v>
                </c:pt>
                <c:pt idx="93">
                  <c:v>60668</c:v>
                </c:pt>
                <c:pt idx="94">
                  <c:v>50232</c:v>
                </c:pt>
                <c:pt idx="95">
                  <c:v>60726</c:v>
                </c:pt>
                <c:pt idx="96">
                  <c:v>50280</c:v>
                </c:pt>
                <c:pt idx="97">
                  <c:v>79648</c:v>
                </c:pt>
                <c:pt idx="98">
                  <c:v>79686</c:v>
                </c:pt>
                <c:pt idx="99">
                  <c:v>62940</c:v>
                </c:pt>
                <c:pt idx="100">
                  <c:v>58772</c:v>
                </c:pt>
                <c:pt idx="101">
                  <c:v>60900</c:v>
                </c:pt>
                <c:pt idx="102">
                  <c:v>73535</c:v>
                </c:pt>
                <c:pt idx="103">
                  <c:v>92488</c:v>
                </c:pt>
                <c:pt idx="104">
                  <c:v>48369</c:v>
                </c:pt>
                <c:pt idx="105">
                  <c:v>58912</c:v>
                </c:pt>
                <c:pt idx="106">
                  <c:v>63150</c:v>
                </c:pt>
                <c:pt idx="107">
                  <c:v>61074</c:v>
                </c:pt>
                <c:pt idx="108">
                  <c:v>61103</c:v>
                </c:pt>
                <c:pt idx="109">
                  <c:v>69564</c:v>
                </c:pt>
                <c:pt idx="110">
                  <c:v>59052</c:v>
                </c:pt>
                <c:pt idx="111">
                  <c:v>65410</c:v>
                </c:pt>
                <c:pt idx="112">
                  <c:v>44331</c:v>
                </c:pt>
                <c:pt idx="113">
                  <c:v>73920</c:v>
                </c:pt>
                <c:pt idx="114">
                  <c:v>52825</c:v>
                </c:pt>
                <c:pt idx="115">
                  <c:v>63420</c:v>
                </c:pt>
                <c:pt idx="116">
                  <c:v>46530</c:v>
                </c:pt>
                <c:pt idx="117">
                  <c:v>65596</c:v>
                </c:pt>
                <c:pt idx="118">
                  <c:v>63510</c:v>
                </c:pt>
                <c:pt idx="119">
                  <c:v>42360</c:v>
                </c:pt>
                <c:pt idx="120">
                  <c:v>57213</c:v>
                </c:pt>
                <c:pt idx="121">
                  <c:v>74200</c:v>
                </c:pt>
                <c:pt idx="122">
                  <c:v>57267</c:v>
                </c:pt>
                <c:pt idx="123">
                  <c:v>80636</c:v>
                </c:pt>
                <c:pt idx="124">
                  <c:v>72182</c:v>
                </c:pt>
                <c:pt idx="125">
                  <c:v>74340</c:v>
                </c:pt>
                <c:pt idx="126">
                  <c:v>68000</c:v>
                </c:pt>
                <c:pt idx="127">
                  <c:v>63780</c:v>
                </c:pt>
                <c:pt idx="128">
                  <c:v>74445</c:v>
                </c:pt>
                <c:pt idx="129">
                  <c:v>42560</c:v>
                </c:pt>
                <c:pt idx="130">
                  <c:v>89418</c:v>
                </c:pt>
                <c:pt idx="131">
                  <c:v>68160</c:v>
                </c:pt>
                <c:pt idx="132">
                  <c:v>72454</c:v>
                </c:pt>
                <c:pt idx="133">
                  <c:v>59696</c:v>
                </c:pt>
                <c:pt idx="134">
                  <c:v>72522</c:v>
                </c:pt>
                <c:pt idx="135">
                  <c:v>57618</c:v>
                </c:pt>
                <c:pt idx="136">
                  <c:v>93940</c:v>
                </c:pt>
                <c:pt idx="137">
                  <c:v>72624</c:v>
                </c:pt>
                <c:pt idx="138">
                  <c:v>51288</c:v>
                </c:pt>
                <c:pt idx="139">
                  <c:v>57726</c:v>
                </c:pt>
                <c:pt idx="140">
                  <c:v>68448</c:v>
                </c:pt>
                <c:pt idx="141">
                  <c:v>62060</c:v>
                </c:pt>
                <c:pt idx="142">
                  <c:v>72794</c:v>
                </c:pt>
                <c:pt idx="143">
                  <c:v>77112</c:v>
                </c:pt>
                <c:pt idx="144">
                  <c:v>70719</c:v>
                </c:pt>
                <c:pt idx="145">
                  <c:v>60032</c:v>
                </c:pt>
                <c:pt idx="146">
                  <c:v>55770</c:v>
                </c:pt>
                <c:pt idx="147">
                  <c:v>57942</c:v>
                </c:pt>
                <c:pt idx="148">
                  <c:v>64410</c:v>
                </c:pt>
                <c:pt idx="149">
                  <c:v>64440</c:v>
                </c:pt>
                <c:pt idx="150">
                  <c:v>60172</c:v>
                </c:pt>
                <c:pt idx="151">
                  <c:v>55900</c:v>
                </c:pt>
                <c:pt idx="152">
                  <c:v>68832</c:v>
                </c:pt>
                <c:pt idx="153">
                  <c:v>58104</c:v>
                </c:pt>
                <c:pt idx="154">
                  <c:v>60284</c:v>
                </c:pt>
                <c:pt idx="155">
                  <c:v>81852</c:v>
                </c:pt>
                <c:pt idx="156">
                  <c:v>68960</c:v>
                </c:pt>
                <c:pt idx="157">
                  <c:v>71148</c:v>
                </c:pt>
                <c:pt idx="158">
                  <c:v>66867</c:v>
                </c:pt>
                <c:pt idx="159">
                  <c:v>75530</c:v>
                </c:pt>
                <c:pt idx="160">
                  <c:v>84201</c:v>
                </c:pt>
                <c:pt idx="161">
                  <c:v>60480</c:v>
                </c:pt>
                <c:pt idx="162">
                  <c:v>64830</c:v>
                </c:pt>
                <c:pt idx="163">
                  <c:v>62698</c:v>
                </c:pt>
                <c:pt idx="164">
                  <c:v>49749</c:v>
                </c:pt>
                <c:pt idx="165">
                  <c:v>56264</c:v>
                </c:pt>
                <c:pt idx="166">
                  <c:v>62785</c:v>
                </c:pt>
                <c:pt idx="167">
                  <c:v>43320</c:v>
                </c:pt>
                <c:pt idx="168">
                  <c:v>62843</c:v>
                </c:pt>
                <c:pt idx="169">
                  <c:v>69376</c:v>
                </c:pt>
                <c:pt idx="170">
                  <c:v>58563</c:v>
                </c:pt>
                <c:pt idx="171">
                  <c:v>60760</c:v>
                </c:pt>
                <c:pt idx="172">
                  <c:v>67301</c:v>
                </c:pt>
                <c:pt idx="173">
                  <c:v>54300</c:v>
                </c:pt>
                <c:pt idx="174">
                  <c:v>58671</c:v>
                </c:pt>
                <c:pt idx="175">
                  <c:v>60872</c:v>
                </c:pt>
                <c:pt idx="176">
                  <c:v>60900</c:v>
                </c:pt>
                <c:pt idx="177">
                  <c:v>50048</c:v>
                </c:pt>
                <c:pt idx="178">
                  <c:v>84903</c:v>
                </c:pt>
                <c:pt idx="179">
                  <c:v>65340</c:v>
                </c:pt>
                <c:pt idx="180">
                  <c:v>61012</c:v>
                </c:pt>
                <c:pt idx="181">
                  <c:v>65400</c:v>
                </c:pt>
                <c:pt idx="182">
                  <c:v>56706</c:v>
                </c:pt>
                <c:pt idx="183">
                  <c:v>50186</c:v>
                </c:pt>
                <c:pt idx="184">
                  <c:v>54575</c:v>
                </c:pt>
                <c:pt idx="185">
                  <c:v>43680</c:v>
                </c:pt>
                <c:pt idx="186">
                  <c:v>54625</c:v>
                </c:pt>
                <c:pt idx="187">
                  <c:v>85254</c:v>
                </c:pt>
                <c:pt idx="188">
                  <c:v>56862</c:v>
                </c:pt>
                <c:pt idx="189">
                  <c:v>48136</c:v>
                </c:pt>
                <c:pt idx="190">
                  <c:v>45969</c:v>
                </c:pt>
                <c:pt idx="191">
                  <c:v>50370</c:v>
                </c:pt>
                <c:pt idx="192">
                  <c:v>46011</c:v>
                </c:pt>
                <c:pt idx="193">
                  <c:v>50416</c:v>
                </c:pt>
                <c:pt idx="194">
                  <c:v>50439</c:v>
                </c:pt>
                <c:pt idx="195">
                  <c:v>61432</c:v>
                </c:pt>
                <c:pt idx="196">
                  <c:v>57070</c:v>
                </c:pt>
                <c:pt idx="197">
                  <c:v>54900</c:v>
                </c:pt>
                <c:pt idx="198">
                  <c:v>65910</c:v>
                </c:pt>
                <c:pt idx="199">
                  <c:v>54950</c:v>
                </c:pt>
                <c:pt idx="200">
                  <c:v>57174</c:v>
                </c:pt>
                <c:pt idx="201">
                  <c:v>39600</c:v>
                </c:pt>
                <c:pt idx="202">
                  <c:v>55025</c:v>
                </c:pt>
                <c:pt idx="203">
                  <c:v>59454</c:v>
                </c:pt>
                <c:pt idx="204">
                  <c:v>48466</c:v>
                </c:pt>
                <c:pt idx="205">
                  <c:v>70528</c:v>
                </c:pt>
                <c:pt idx="206">
                  <c:v>52920</c:v>
                </c:pt>
                <c:pt idx="207">
                  <c:v>46326</c:v>
                </c:pt>
                <c:pt idx="208">
                  <c:v>52968</c:v>
                </c:pt>
                <c:pt idx="209">
                  <c:v>64032</c:v>
                </c:pt>
                <c:pt idx="210">
                  <c:v>55225</c:v>
                </c:pt>
                <c:pt idx="211">
                  <c:v>61880</c:v>
                </c:pt>
                <c:pt idx="212">
                  <c:v>72963</c:v>
                </c:pt>
                <c:pt idx="213">
                  <c:v>50876</c:v>
                </c:pt>
                <c:pt idx="214">
                  <c:v>68603</c:v>
                </c:pt>
                <c:pt idx="215">
                  <c:v>73062</c:v>
                </c:pt>
                <c:pt idx="216">
                  <c:v>66450</c:v>
                </c:pt>
                <c:pt idx="217">
                  <c:v>53184</c:v>
                </c:pt>
                <c:pt idx="218">
                  <c:v>66510</c:v>
                </c:pt>
                <c:pt idx="219">
                  <c:v>57668</c:v>
                </c:pt>
                <c:pt idx="220">
                  <c:v>46599</c:v>
                </c:pt>
                <c:pt idx="221">
                  <c:v>48840</c:v>
                </c:pt>
                <c:pt idx="222">
                  <c:v>66630</c:v>
                </c:pt>
                <c:pt idx="223">
                  <c:v>51106</c:v>
                </c:pt>
                <c:pt idx="224">
                  <c:v>55575</c:v>
                </c:pt>
                <c:pt idx="225">
                  <c:v>64496</c:v>
                </c:pt>
                <c:pt idx="226">
                  <c:v>57850</c:v>
                </c:pt>
                <c:pt idx="227">
                  <c:v>60102</c:v>
                </c:pt>
                <c:pt idx="228">
                  <c:v>66810</c:v>
                </c:pt>
                <c:pt idx="229">
                  <c:v>49016</c:v>
                </c:pt>
                <c:pt idx="230">
                  <c:v>51267</c:v>
                </c:pt>
                <c:pt idx="231">
                  <c:v>60210</c:v>
                </c:pt>
                <c:pt idx="232">
                  <c:v>53544</c:v>
                </c:pt>
                <c:pt idx="233">
                  <c:v>69192</c:v>
                </c:pt>
                <c:pt idx="234">
                  <c:v>58058</c:v>
                </c:pt>
                <c:pt idx="235">
                  <c:v>96062</c:v>
                </c:pt>
                <c:pt idx="236">
                  <c:v>51405</c:v>
                </c:pt>
                <c:pt idx="237">
                  <c:v>55900</c:v>
                </c:pt>
                <c:pt idx="238">
                  <c:v>64873</c:v>
                </c:pt>
                <c:pt idx="239">
                  <c:v>42522</c:v>
                </c:pt>
                <c:pt idx="240">
                  <c:v>73887</c:v>
                </c:pt>
                <c:pt idx="241">
                  <c:v>44800</c:v>
                </c:pt>
                <c:pt idx="242">
                  <c:v>42579</c:v>
                </c:pt>
                <c:pt idx="243">
                  <c:v>53808</c:v>
                </c:pt>
                <c:pt idx="244">
                  <c:v>62804</c:v>
                </c:pt>
                <c:pt idx="245">
                  <c:v>51612</c:v>
                </c:pt>
                <c:pt idx="246">
                  <c:v>51635</c:v>
                </c:pt>
                <c:pt idx="247">
                  <c:v>47166</c:v>
                </c:pt>
                <c:pt idx="248">
                  <c:v>69657</c:v>
                </c:pt>
                <c:pt idx="249">
                  <c:v>51704</c:v>
                </c:pt>
                <c:pt idx="250">
                  <c:v>62972</c:v>
                </c:pt>
                <c:pt idx="251">
                  <c:v>65250</c:v>
                </c:pt>
                <c:pt idx="252">
                  <c:v>67530</c:v>
                </c:pt>
                <c:pt idx="253">
                  <c:v>54048</c:v>
                </c:pt>
                <c:pt idx="254">
                  <c:v>60831</c:v>
                </c:pt>
                <c:pt idx="255">
                  <c:v>58604</c:v>
                </c:pt>
                <c:pt idx="256">
                  <c:v>76670</c:v>
                </c:pt>
                <c:pt idx="257">
                  <c:v>51888</c:v>
                </c:pt>
                <c:pt idx="258">
                  <c:v>69967</c:v>
                </c:pt>
                <c:pt idx="259">
                  <c:v>76772</c:v>
                </c:pt>
                <c:pt idx="260">
                  <c:v>47439</c:v>
                </c:pt>
                <c:pt idx="261">
                  <c:v>54240</c:v>
                </c:pt>
                <c:pt idx="262">
                  <c:v>70091</c:v>
                </c:pt>
                <c:pt idx="263">
                  <c:v>49764</c:v>
                </c:pt>
                <c:pt idx="264">
                  <c:v>54312</c:v>
                </c:pt>
                <c:pt idx="265">
                  <c:v>58864</c:v>
                </c:pt>
                <c:pt idx="266">
                  <c:v>56625</c:v>
                </c:pt>
                <c:pt idx="267">
                  <c:v>52118</c:v>
                </c:pt>
                <c:pt idx="268">
                  <c:v>52141</c:v>
                </c:pt>
                <c:pt idx="269">
                  <c:v>49896</c:v>
                </c:pt>
                <c:pt idx="270">
                  <c:v>70339</c:v>
                </c:pt>
                <c:pt idx="271">
                  <c:v>59020</c:v>
                </c:pt>
                <c:pt idx="272">
                  <c:v>43149</c:v>
                </c:pt>
                <c:pt idx="273">
                  <c:v>65888</c:v>
                </c:pt>
                <c:pt idx="274">
                  <c:v>75009</c:v>
                </c:pt>
                <c:pt idx="275">
                  <c:v>65946</c:v>
                </c:pt>
                <c:pt idx="276">
                  <c:v>63700</c:v>
                </c:pt>
                <c:pt idx="277">
                  <c:v>50072</c:v>
                </c:pt>
                <c:pt idx="278">
                  <c:v>59202</c:v>
                </c:pt>
                <c:pt idx="279">
                  <c:v>61506</c:v>
                </c:pt>
                <c:pt idx="280">
                  <c:v>43301</c:v>
                </c:pt>
                <c:pt idx="281">
                  <c:v>50160</c:v>
                </c:pt>
                <c:pt idx="282">
                  <c:v>61587</c:v>
                </c:pt>
                <c:pt idx="283">
                  <c:v>77588</c:v>
                </c:pt>
                <c:pt idx="284">
                  <c:v>63924</c:v>
                </c:pt>
                <c:pt idx="285">
                  <c:v>61668</c:v>
                </c:pt>
                <c:pt idx="286">
                  <c:v>73120</c:v>
                </c:pt>
                <c:pt idx="287">
                  <c:v>61722</c:v>
                </c:pt>
                <c:pt idx="288">
                  <c:v>59462</c:v>
                </c:pt>
                <c:pt idx="289">
                  <c:v>61776</c:v>
                </c:pt>
                <c:pt idx="290">
                  <c:v>50358</c:v>
                </c:pt>
                <c:pt idx="291">
                  <c:v>66410</c:v>
                </c:pt>
                <c:pt idx="292">
                  <c:v>66439</c:v>
                </c:pt>
                <c:pt idx="293">
                  <c:v>45840</c:v>
                </c:pt>
                <c:pt idx="294">
                  <c:v>52739</c:v>
                </c:pt>
                <c:pt idx="295">
                  <c:v>61938</c:v>
                </c:pt>
                <c:pt idx="296">
                  <c:v>80325</c:v>
                </c:pt>
                <c:pt idx="297">
                  <c:v>59696</c:v>
                </c:pt>
                <c:pt idx="298">
                  <c:v>68910</c:v>
                </c:pt>
                <c:pt idx="299">
                  <c:v>41364</c:v>
                </c:pt>
                <c:pt idx="300">
                  <c:v>71269</c:v>
                </c:pt>
                <c:pt idx="301">
                  <c:v>50600</c:v>
                </c:pt>
                <c:pt idx="302">
                  <c:v>69030</c:v>
                </c:pt>
                <c:pt idx="303">
                  <c:v>46040</c:v>
                </c:pt>
                <c:pt idx="304">
                  <c:v>64484</c:v>
                </c:pt>
                <c:pt idx="305">
                  <c:v>48384</c:v>
                </c:pt>
                <c:pt idx="306">
                  <c:v>62235</c:v>
                </c:pt>
                <c:pt idx="307">
                  <c:v>43814</c:v>
                </c:pt>
                <c:pt idx="308">
                  <c:v>64596</c:v>
                </c:pt>
                <c:pt idx="309">
                  <c:v>64624</c:v>
                </c:pt>
                <c:pt idx="310">
                  <c:v>69270</c:v>
                </c:pt>
                <c:pt idx="311">
                  <c:v>64680</c:v>
                </c:pt>
                <c:pt idx="312">
                  <c:v>50842</c:v>
                </c:pt>
                <c:pt idx="313">
                  <c:v>64736</c:v>
                </c:pt>
                <c:pt idx="314">
                  <c:v>48573</c:v>
                </c:pt>
                <c:pt idx="315">
                  <c:v>46280</c:v>
                </c:pt>
                <c:pt idx="316">
                  <c:v>57875</c:v>
                </c:pt>
                <c:pt idx="317">
                  <c:v>74112</c:v>
                </c:pt>
                <c:pt idx="318">
                  <c:v>55608</c:v>
                </c:pt>
                <c:pt idx="319">
                  <c:v>60268</c:v>
                </c:pt>
                <c:pt idx="320">
                  <c:v>64932</c:v>
                </c:pt>
                <c:pt idx="321">
                  <c:v>51040</c:v>
                </c:pt>
                <c:pt idx="322">
                  <c:v>58025</c:v>
                </c:pt>
                <c:pt idx="323">
                  <c:v>83592</c:v>
                </c:pt>
                <c:pt idx="324">
                  <c:v>46460</c:v>
                </c:pt>
                <c:pt idx="325">
                  <c:v>51128</c:v>
                </c:pt>
                <c:pt idx="326">
                  <c:v>41850</c:v>
                </c:pt>
                <c:pt idx="327">
                  <c:v>65128</c:v>
                </c:pt>
                <c:pt idx="328">
                  <c:v>39559</c:v>
                </c:pt>
                <c:pt idx="329">
                  <c:v>37248</c:v>
                </c:pt>
                <c:pt idx="330">
                  <c:v>69870</c:v>
                </c:pt>
                <c:pt idx="331">
                  <c:v>79220</c:v>
                </c:pt>
                <c:pt idx="332">
                  <c:v>67599</c:v>
                </c:pt>
                <c:pt idx="333">
                  <c:v>53636</c:v>
                </c:pt>
                <c:pt idx="334">
                  <c:v>69990</c:v>
                </c:pt>
                <c:pt idx="335">
                  <c:v>39678</c:v>
                </c:pt>
                <c:pt idx="336">
                  <c:v>65380</c:v>
                </c:pt>
                <c:pt idx="337">
                  <c:v>53728</c:v>
                </c:pt>
                <c:pt idx="338">
                  <c:v>39729</c:v>
                </c:pt>
                <c:pt idx="339">
                  <c:v>32732</c:v>
                </c:pt>
                <c:pt idx="340">
                  <c:v>60814</c:v>
                </c:pt>
                <c:pt idx="341">
                  <c:v>79560</c:v>
                </c:pt>
                <c:pt idx="342">
                  <c:v>39797</c:v>
                </c:pt>
                <c:pt idx="343">
                  <c:v>35130</c:v>
                </c:pt>
                <c:pt idx="344">
                  <c:v>56232</c:v>
                </c:pt>
                <c:pt idx="345">
                  <c:v>79696</c:v>
                </c:pt>
                <c:pt idx="346">
                  <c:v>63315</c:v>
                </c:pt>
                <c:pt idx="347">
                  <c:v>60996</c:v>
                </c:pt>
                <c:pt idx="348">
                  <c:v>61022</c:v>
                </c:pt>
                <c:pt idx="349">
                  <c:v>54004</c:v>
                </c:pt>
                <c:pt idx="350">
                  <c:v>72819</c:v>
                </c:pt>
                <c:pt idx="351">
                  <c:v>56400</c:v>
                </c:pt>
                <c:pt idx="352">
                  <c:v>77583</c:v>
                </c:pt>
                <c:pt idx="353">
                  <c:v>47040</c:v>
                </c:pt>
                <c:pt idx="354">
                  <c:v>47060</c:v>
                </c:pt>
                <c:pt idx="355">
                  <c:v>63558</c:v>
                </c:pt>
                <c:pt idx="356">
                  <c:v>65940</c:v>
                </c:pt>
                <c:pt idx="357">
                  <c:v>44764</c:v>
                </c:pt>
                <c:pt idx="358">
                  <c:v>47140</c:v>
                </c:pt>
                <c:pt idx="359">
                  <c:v>35370</c:v>
                </c:pt>
                <c:pt idx="360">
                  <c:v>42462</c:v>
                </c:pt>
                <c:pt idx="361">
                  <c:v>56640</c:v>
                </c:pt>
                <c:pt idx="362">
                  <c:v>66108</c:v>
                </c:pt>
                <c:pt idx="363">
                  <c:v>44878</c:v>
                </c:pt>
                <c:pt idx="364">
                  <c:v>66164</c:v>
                </c:pt>
                <c:pt idx="365">
                  <c:v>61464</c:v>
                </c:pt>
                <c:pt idx="366">
                  <c:v>68585</c:v>
                </c:pt>
                <c:pt idx="367">
                  <c:v>61516</c:v>
                </c:pt>
                <c:pt idx="368">
                  <c:v>40239</c:v>
                </c:pt>
                <c:pt idx="369">
                  <c:v>54464</c:v>
                </c:pt>
                <c:pt idx="370">
                  <c:v>52118</c:v>
                </c:pt>
                <c:pt idx="371">
                  <c:v>71100</c:v>
                </c:pt>
                <c:pt idx="372">
                  <c:v>49791</c:v>
                </c:pt>
                <c:pt idx="373">
                  <c:v>68788</c:v>
                </c:pt>
                <c:pt idx="374">
                  <c:v>56952</c:v>
                </c:pt>
                <c:pt idx="375">
                  <c:v>59350</c:v>
                </c:pt>
                <c:pt idx="376">
                  <c:v>38000</c:v>
                </c:pt>
                <c:pt idx="377">
                  <c:v>45144</c:v>
                </c:pt>
                <c:pt idx="378">
                  <c:v>52294</c:v>
                </c:pt>
                <c:pt idx="379">
                  <c:v>52316</c:v>
                </c:pt>
                <c:pt idx="380">
                  <c:v>57096</c:v>
                </c:pt>
                <c:pt idx="381">
                  <c:v>40460</c:v>
                </c:pt>
                <c:pt idx="382">
                  <c:v>64287</c:v>
                </c:pt>
                <c:pt idx="383">
                  <c:v>45258</c:v>
                </c:pt>
                <c:pt idx="384">
                  <c:v>52426</c:v>
                </c:pt>
                <c:pt idx="385">
                  <c:v>59600</c:v>
                </c:pt>
                <c:pt idx="386">
                  <c:v>52470</c:v>
                </c:pt>
                <c:pt idx="387">
                  <c:v>64422</c:v>
                </c:pt>
                <c:pt idx="388">
                  <c:v>66836</c:v>
                </c:pt>
                <c:pt idx="389">
                  <c:v>42984</c:v>
                </c:pt>
                <c:pt idx="390">
                  <c:v>38224</c:v>
                </c:pt>
                <c:pt idx="391">
                  <c:v>64530</c:v>
                </c:pt>
                <c:pt idx="392">
                  <c:v>50211</c:v>
                </c:pt>
                <c:pt idx="393">
                  <c:v>55016</c:v>
                </c:pt>
                <c:pt idx="394">
                  <c:v>47860</c:v>
                </c:pt>
                <c:pt idx="395">
                  <c:v>52668</c:v>
                </c:pt>
                <c:pt idx="396">
                  <c:v>33530</c:v>
                </c:pt>
                <c:pt idx="397">
                  <c:v>38336</c:v>
                </c:pt>
                <c:pt idx="398">
                  <c:v>67116</c:v>
                </c:pt>
                <c:pt idx="399">
                  <c:v>40766</c:v>
                </c:pt>
                <c:pt idx="400">
                  <c:v>31187</c:v>
                </c:pt>
                <c:pt idx="401">
                  <c:v>50400</c:v>
                </c:pt>
                <c:pt idx="402">
                  <c:v>48020</c:v>
                </c:pt>
                <c:pt idx="403">
                  <c:v>76864</c:v>
                </c:pt>
                <c:pt idx="404">
                  <c:v>45657</c:v>
                </c:pt>
                <c:pt idx="405">
                  <c:v>38464</c:v>
                </c:pt>
                <c:pt idx="406">
                  <c:v>55315</c:v>
                </c:pt>
                <c:pt idx="407">
                  <c:v>50526</c:v>
                </c:pt>
                <c:pt idx="408">
                  <c:v>33698</c:v>
                </c:pt>
                <c:pt idx="409">
                  <c:v>40936</c:v>
                </c:pt>
                <c:pt idx="410">
                  <c:v>57816</c:v>
                </c:pt>
                <c:pt idx="411">
                  <c:v>50610</c:v>
                </c:pt>
                <c:pt idx="412">
                  <c:v>84385</c:v>
                </c:pt>
                <c:pt idx="413">
                  <c:v>41004</c:v>
                </c:pt>
                <c:pt idx="414">
                  <c:v>50673</c:v>
                </c:pt>
                <c:pt idx="415">
                  <c:v>53108</c:v>
                </c:pt>
                <c:pt idx="416">
                  <c:v>67620</c:v>
                </c:pt>
                <c:pt idx="417">
                  <c:v>50736</c:v>
                </c:pt>
                <c:pt idx="418">
                  <c:v>43506</c:v>
                </c:pt>
                <c:pt idx="419">
                  <c:v>62868</c:v>
                </c:pt>
                <c:pt idx="420">
                  <c:v>53218</c:v>
                </c:pt>
                <c:pt idx="421">
                  <c:v>53240</c:v>
                </c:pt>
                <c:pt idx="422">
                  <c:v>65367</c:v>
                </c:pt>
                <c:pt idx="423">
                  <c:v>43596</c:v>
                </c:pt>
                <c:pt idx="424">
                  <c:v>77536</c:v>
                </c:pt>
                <c:pt idx="425">
                  <c:v>50904</c:v>
                </c:pt>
                <c:pt idx="426">
                  <c:v>53350</c:v>
                </c:pt>
                <c:pt idx="427">
                  <c:v>53372</c:v>
                </c:pt>
                <c:pt idx="428">
                  <c:v>53394</c:v>
                </c:pt>
                <c:pt idx="429">
                  <c:v>80124</c:v>
                </c:pt>
                <c:pt idx="430">
                  <c:v>48580</c:v>
                </c:pt>
                <c:pt idx="431">
                  <c:v>38880</c:v>
                </c:pt>
                <c:pt idx="432">
                  <c:v>48620</c:v>
                </c:pt>
                <c:pt idx="433">
                  <c:v>72960</c:v>
                </c:pt>
                <c:pt idx="434">
                  <c:v>77856</c:v>
                </c:pt>
                <c:pt idx="435">
                  <c:v>60850</c:v>
                </c:pt>
                <c:pt idx="436">
                  <c:v>51135</c:v>
                </c:pt>
                <c:pt idx="437">
                  <c:v>58464</c:v>
                </c:pt>
                <c:pt idx="438">
                  <c:v>51177</c:v>
                </c:pt>
                <c:pt idx="439">
                  <c:v>63388</c:v>
                </c:pt>
                <c:pt idx="440">
                  <c:v>53658</c:v>
                </c:pt>
                <c:pt idx="441">
                  <c:v>53680</c:v>
                </c:pt>
                <c:pt idx="442">
                  <c:v>58584</c:v>
                </c:pt>
                <c:pt idx="443">
                  <c:v>51282</c:v>
                </c:pt>
                <c:pt idx="444">
                  <c:v>68404</c:v>
                </c:pt>
                <c:pt idx="445">
                  <c:v>48880</c:v>
                </c:pt>
                <c:pt idx="446">
                  <c:v>51345</c:v>
                </c:pt>
                <c:pt idx="447">
                  <c:v>36690</c:v>
                </c:pt>
                <c:pt idx="448">
                  <c:v>48940</c:v>
                </c:pt>
                <c:pt idx="449">
                  <c:v>53856</c:v>
                </c:pt>
                <c:pt idx="450">
                  <c:v>85715</c:v>
                </c:pt>
                <c:pt idx="451">
                  <c:v>61250</c:v>
                </c:pt>
                <c:pt idx="452">
                  <c:v>63726</c:v>
                </c:pt>
                <c:pt idx="453">
                  <c:v>53944</c:v>
                </c:pt>
                <c:pt idx="454">
                  <c:v>44154</c:v>
                </c:pt>
                <c:pt idx="455">
                  <c:v>49080</c:v>
                </c:pt>
                <c:pt idx="456">
                  <c:v>49100</c:v>
                </c:pt>
                <c:pt idx="457">
                  <c:v>71224</c:v>
                </c:pt>
                <c:pt idx="458">
                  <c:v>49140</c:v>
                </c:pt>
                <c:pt idx="459">
                  <c:v>27038</c:v>
                </c:pt>
                <c:pt idx="460">
                  <c:v>27049</c:v>
                </c:pt>
                <c:pt idx="461">
                  <c:v>54120</c:v>
                </c:pt>
                <c:pt idx="462">
                  <c:v>51681</c:v>
                </c:pt>
                <c:pt idx="463">
                  <c:v>61550</c:v>
                </c:pt>
                <c:pt idx="464">
                  <c:v>41871</c:v>
                </c:pt>
                <c:pt idx="465">
                  <c:v>36960</c:v>
                </c:pt>
                <c:pt idx="466">
                  <c:v>46835</c:v>
                </c:pt>
                <c:pt idx="467">
                  <c:v>36990</c:v>
                </c:pt>
                <c:pt idx="468">
                  <c:v>64142</c:v>
                </c:pt>
                <c:pt idx="469">
                  <c:v>51828</c:v>
                </c:pt>
                <c:pt idx="470">
                  <c:v>46911</c:v>
                </c:pt>
                <c:pt idx="471">
                  <c:v>39520</c:v>
                </c:pt>
                <c:pt idx="472">
                  <c:v>51891</c:v>
                </c:pt>
                <c:pt idx="473">
                  <c:v>61800</c:v>
                </c:pt>
                <c:pt idx="474">
                  <c:v>59352</c:v>
                </c:pt>
                <c:pt idx="475">
                  <c:v>34636</c:v>
                </c:pt>
                <c:pt idx="476">
                  <c:v>49500</c:v>
                </c:pt>
                <c:pt idx="477">
                  <c:v>69328</c:v>
                </c:pt>
                <c:pt idx="478">
                  <c:v>32201</c:v>
                </c:pt>
                <c:pt idx="479">
                  <c:v>47082</c:v>
                </c:pt>
                <c:pt idx="480">
                  <c:v>57017</c:v>
                </c:pt>
                <c:pt idx="481">
                  <c:v>59520</c:v>
                </c:pt>
                <c:pt idx="482">
                  <c:v>49620</c:v>
                </c:pt>
                <c:pt idx="483">
                  <c:v>49640</c:v>
                </c:pt>
                <c:pt idx="484">
                  <c:v>62075</c:v>
                </c:pt>
                <c:pt idx="485">
                  <c:v>59616</c:v>
                </c:pt>
                <c:pt idx="486">
                  <c:v>52185</c:v>
                </c:pt>
                <c:pt idx="487">
                  <c:v>34804</c:v>
                </c:pt>
                <c:pt idx="488">
                  <c:v>59688</c:v>
                </c:pt>
                <c:pt idx="489">
                  <c:v>62200</c:v>
                </c:pt>
                <c:pt idx="490">
                  <c:v>54758</c:v>
                </c:pt>
                <c:pt idx="491">
                  <c:v>37350</c:v>
                </c:pt>
                <c:pt idx="492">
                  <c:v>42347</c:v>
                </c:pt>
                <c:pt idx="493">
                  <c:v>59808</c:v>
                </c:pt>
                <c:pt idx="494">
                  <c:v>62325</c:v>
                </c:pt>
                <c:pt idx="495">
                  <c:v>57362</c:v>
                </c:pt>
                <c:pt idx="496">
                  <c:v>39920</c:v>
                </c:pt>
                <c:pt idx="497">
                  <c:v>57408</c:v>
                </c:pt>
                <c:pt idx="498">
                  <c:v>47443</c:v>
                </c:pt>
                <c:pt idx="499">
                  <c:v>49960</c:v>
                </c:pt>
                <c:pt idx="500">
                  <c:v>44982</c:v>
                </c:pt>
                <c:pt idx="501">
                  <c:v>30000</c:v>
                </c:pt>
                <c:pt idx="502">
                  <c:v>50020</c:v>
                </c:pt>
                <c:pt idx="503">
                  <c:v>40032</c:v>
                </c:pt>
                <c:pt idx="504">
                  <c:v>52563</c:v>
                </c:pt>
                <c:pt idx="505">
                  <c:v>65104</c:v>
                </c:pt>
                <c:pt idx="506">
                  <c:v>52605</c:v>
                </c:pt>
                <c:pt idx="507">
                  <c:v>65156</c:v>
                </c:pt>
                <c:pt idx="508">
                  <c:v>22563</c:v>
                </c:pt>
                <c:pt idx="509">
                  <c:v>40128</c:v>
                </c:pt>
                <c:pt idx="510">
                  <c:v>32617</c:v>
                </c:pt>
                <c:pt idx="511">
                  <c:v>40160</c:v>
                </c:pt>
                <c:pt idx="512">
                  <c:v>50220</c:v>
                </c:pt>
                <c:pt idx="513">
                  <c:v>47728</c:v>
                </c:pt>
                <c:pt idx="514">
                  <c:v>50260</c:v>
                </c:pt>
                <c:pt idx="515">
                  <c:v>57822</c:v>
                </c:pt>
                <c:pt idx="516">
                  <c:v>50300</c:v>
                </c:pt>
                <c:pt idx="517">
                  <c:v>25160</c:v>
                </c:pt>
                <c:pt idx="518">
                  <c:v>45306</c:v>
                </c:pt>
                <c:pt idx="519">
                  <c:v>47842</c:v>
                </c:pt>
                <c:pt idx="520">
                  <c:v>52899</c:v>
                </c:pt>
                <c:pt idx="521">
                  <c:v>40320</c:v>
                </c:pt>
                <c:pt idx="522">
                  <c:v>45378</c:v>
                </c:pt>
                <c:pt idx="523">
                  <c:v>58006</c:v>
                </c:pt>
                <c:pt idx="524">
                  <c:v>47937</c:v>
                </c:pt>
                <c:pt idx="525">
                  <c:v>50480</c:v>
                </c:pt>
                <c:pt idx="526">
                  <c:v>55550</c:v>
                </c:pt>
                <c:pt idx="527">
                  <c:v>60624</c:v>
                </c:pt>
                <c:pt idx="528">
                  <c:v>35378</c:v>
                </c:pt>
                <c:pt idx="529">
                  <c:v>55616</c:v>
                </c:pt>
                <c:pt idx="530">
                  <c:v>25290</c:v>
                </c:pt>
                <c:pt idx="531">
                  <c:v>55660</c:v>
                </c:pt>
                <c:pt idx="532">
                  <c:v>68337</c:v>
                </c:pt>
                <c:pt idx="533">
                  <c:v>50640</c:v>
                </c:pt>
                <c:pt idx="534">
                  <c:v>45594</c:v>
                </c:pt>
                <c:pt idx="535">
                  <c:v>48146</c:v>
                </c:pt>
                <c:pt idx="536">
                  <c:v>50700</c:v>
                </c:pt>
                <c:pt idx="537">
                  <c:v>60864</c:v>
                </c:pt>
                <c:pt idx="538">
                  <c:v>65962</c:v>
                </c:pt>
                <c:pt idx="539">
                  <c:v>55836</c:v>
                </c:pt>
                <c:pt idx="540">
                  <c:v>53319</c:v>
                </c:pt>
                <c:pt idx="541">
                  <c:v>55880</c:v>
                </c:pt>
                <c:pt idx="542">
                  <c:v>55902</c:v>
                </c:pt>
                <c:pt idx="543">
                  <c:v>33046</c:v>
                </c:pt>
                <c:pt idx="544">
                  <c:v>33059</c:v>
                </c:pt>
                <c:pt idx="545">
                  <c:v>40704</c:v>
                </c:pt>
                <c:pt idx="546">
                  <c:v>55990</c:v>
                </c:pt>
                <c:pt idx="547">
                  <c:v>68742</c:v>
                </c:pt>
                <c:pt idx="548">
                  <c:v>71316</c:v>
                </c:pt>
                <c:pt idx="549">
                  <c:v>45864</c:v>
                </c:pt>
                <c:pt idx="550">
                  <c:v>38235</c:v>
                </c:pt>
                <c:pt idx="551">
                  <c:v>30600</c:v>
                </c:pt>
                <c:pt idx="552">
                  <c:v>40816</c:v>
                </c:pt>
                <c:pt idx="553">
                  <c:v>56144</c:v>
                </c:pt>
                <c:pt idx="554">
                  <c:v>71484</c:v>
                </c:pt>
                <c:pt idx="555">
                  <c:v>40864</c:v>
                </c:pt>
                <c:pt idx="556">
                  <c:v>58765</c:v>
                </c:pt>
                <c:pt idx="557">
                  <c:v>43452</c:v>
                </c:pt>
                <c:pt idx="558">
                  <c:v>63925</c:v>
                </c:pt>
                <c:pt idx="559">
                  <c:v>69066</c:v>
                </c:pt>
                <c:pt idx="560">
                  <c:v>38385</c:v>
                </c:pt>
                <c:pt idx="561">
                  <c:v>64000</c:v>
                </c:pt>
                <c:pt idx="562">
                  <c:v>46098</c:v>
                </c:pt>
                <c:pt idx="563">
                  <c:v>43554</c:v>
                </c:pt>
                <c:pt idx="564">
                  <c:v>33319</c:v>
                </c:pt>
                <c:pt idx="565">
                  <c:v>58972</c:v>
                </c:pt>
                <c:pt idx="566">
                  <c:v>51300</c:v>
                </c:pt>
                <c:pt idx="567">
                  <c:v>30792</c:v>
                </c:pt>
                <c:pt idx="568">
                  <c:v>41072</c:v>
                </c:pt>
                <c:pt idx="569">
                  <c:v>59064</c:v>
                </c:pt>
                <c:pt idx="570">
                  <c:v>59087</c:v>
                </c:pt>
                <c:pt idx="571">
                  <c:v>71960</c:v>
                </c:pt>
                <c:pt idx="572">
                  <c:v>46278</c:v>
                </c:pt>
                <c:pt idx="573">
                  <c:v>41152</c:v>
                </c:pt>
                <c:pt idx="574">
                  <c:v>25730</c:v>
                </c:pt>
                <c:pt idx="575">
                  <c:v>54054</c:v>
                </c:pt>
                <c:pt idx="576">
                  <c:v>41200</c:v>
                </c:pt>
                <c:pt idx="577">
                  <c:v>51520</c:v>
                </c:pt>
                <c:pt idx="578">
                  <c:v>61848</c:v>
                </c:pt>
                <c:pt idx="579">
                  <c:v>41248</c:v>
                </c:pt>
                <c:pt idx="580">
                  <c:v>38685</c:v>
                </c:pt>
                <c:pt idx="581">
                  <c:v>61920</c:v>
                </c:pt>
                <c:pt idx="582">
                  <c:v>64525</c:v>
                </c:pt>
                <c:pt idx="583">
                  <c:v>38730</c:v>
                </c:pt>
                <c:pt idx="584">
                  <c:v>51660</c:v>
                </c:pt>
                <c:pt idx="585">
                  <c:v>36176</c:v>
                </c:pt>
                <c:pt idx="586">
                  <c:v>38775</c:v>
                </c:pt>
                <c:pt idx="587">
                  <c:v>51720</c:v>
                </c:pt>
                <c:pt idx="588">
                  <c:v>51740</c:v>
                </c:pt>
                <c:pt idx="589">
                  <c:v>41408</c:v>
                </c:pt>
                <c:pt idx="590">
                  <c:v>54369</c:v>
                </c:pt>
                <c:pt idx="591">
                  <c:v>36260</c:v>
                </c:pt>
                <c:pt idx="592">
                  <c:v>31092</c:v>
                </c:pt>
                <c:pt idx="593">
                  <c:v>59616</c:v>
                </c:pt>
                <c:pt idx="594">
                  <c:v>44081</c:v>
                </c:pt>
                <c:pt idx="595">
                  <c:v>59662</c:v>
                </c:pt>
                <c:pt idx="596">
                  <c:v>44115</c:v>
                </c:pt>
                <c:pt idx="597">
                  <c:v>44132</c:v>
                </c:pt>
                <c:pt idx="598">
                  <c:v>33761</c:v>
                </c:pt>
                <c:pt idx="599">
                  <c:v>54558</c:v>
                </c:pt>
                <c:pt idx="600">
                  <c:v>28589</c:v>
                </c:pt>
                <c:pt idx="601">
                  <c:v>44200</c:v>
                </c:pt>
                <c:pt idx="602">
                  <c:v>54621</c:v>
                </c:pt>
                <c:pt idx="603">
                  <c:v>39030</c:v>
                </c:pt>
                <c:pt idx="604">
                  <c:v>54663</c:v>
                </c:pt>
                <c:pt idx="605">
                  <c:v>28644</c:v>
                </c:pt>
                <c:pt idx="606">
                  <c:v>33865</c:v>
                </c:pt>
                <c:pt idx="607">
                  <c:v>39090</c:v>
                </c:pt>
                <c:pt idx="608">
                  <c:v>41712</c:v>
                </c:pt>
                <c:pt idx="609">
                  <c:v>36512</c:v>
                </c:pt>
                <c:pt idx="610">
                  <c:v>57398</c:v>
                </c:pt>
                <c:pt idx="611">
                  <c:v>46980</c:v>
                </c:pt>
                <c:pt idx="612">
                  <c:v>26110</c:v>
                </c:pt>
                <c:pt idx="613">
                  <c:v>41792</c:v>
                </c:pt>
                <c:pt idx="614">
                  <c:v>33969</c:v>
                </c:pt>
                <c:pt idx="615">
                  <c:v>47052</c:v>
                </c:pt>
                <c:pt idx="616">
                  <c:v>47070</c:v>
                </c:pt>
                <c:pt idx="617">
                  <c:v>57552</c:v>
                </c:pt>
                <c:pt idx="618">
                  <c:v>39255</c:v>
                </c:pt>
                <c:pt idx="619">
                  <c:v>62832</c:v>
                </c:pt>
                <c:pt idx="620">
                  <c:v>47142</c:v>
                </c:pt>
                <c:pt idx="621">
                  <c:v>44540</c:v>
                </c:pt>
                <c:pt idx="622">
                  <c:v>62904</c:v>
                </c:pt>
                <c:pt idx="623">
                  <c:v>44574</c:v>
                </c:pt>
                <c:pt idx="624">
                  <c:v>47214</c:v>
                </c:pt>
                <c:pt idx="625">
                  <c:v>39360</c:v>
                </c:pt>
                <c:pt idx="626">
                  <c:v>60375</c:v>
                </c:pt>
                <c:pt idx="627">
                  <c:v>42016</c:v>
                </c:pt>
                <c:pt idx="628">
                  <c:v>52540</c:v>
                </c:pt>
                <c:pt idx="629">
                  <c:v>44676</c:v>
                </c:pt>
                <c:pt idx="630">
                  <c:v>47322</c:v>
                </c:pt>
                <c:pt idx="631">
                  <c:v>28930</c:v>
                </c:pt>
                <c:pt idx="632">
                  <c:v>57882</c:v>
                </c:pt>
                <c:pt idx="633">
                  <c:v>63168</c:v>
                </c:pt>
                <c:pt idx="634">
                  <c:v>36862</c:v>
                </c:pt>
                <c:pt idx="635">
                  <c:v>57948</c:v>
                </c:pt>
                <c:pt idx="636">
                  <c:v>47430</c:v>
                </c:pt>
                <c:pt idx="637">
                  <c:v>47448</c:v>
                </c:pt>
                <c:pt idx="638">
                  <c:v>50103</c:v>
                </c:pt>
                <c:pt idx="639">
                  <c:v>71226</c:v>
                </c:pt>
                <c:pt idx="640">
                  <c:v>36946</c:v>
                </c:pt>
                <c:pt idx="641">
                  <c:v>58080</c:v>
                </c:pt>
                <c:pt idx="642">
                  <c:v>66025</c:v>
                </c:pt>
                <c:pt idx="643">
                  <c:v>39630</c:v>
                </c:pt>
                <c:pt idx="644">
                  <c:v>68718</c:v>
                </c:pt>
                <c:pt idx="645">
                  <c:v>58168</c:v>
                </c:pt>
                <c:pt idx="646">
                  <c:v>26450</c:v>
                </c:pt>
                <c:pt idx="647">
                  <c:v>58212</c:v>
                </c:pt>
                <c:pt idx="648">
                  <c:v>34411</c:v>
                </c:pt>
                <c:pt idx="649">
                  <c:v>42368</c:v>
                </c:pt>
                <c:pt idx="650">
                  <c:v>45033</c:v>
                </c:pt>
                <c:pt idx="651">
                  <c:v>26500</c:v>
                </c:pt>
                <c:pt idx="652">
                  <c:v>34463</c:v>
                </c:pt>
                <c:pt idx="653">
                  <c:v>47736</c:v>
                </c:pt>
                <c:pt idx="654">
                  <c:v>53060</c:v>
                </c:pt>
                <c:pt idx="655">
                  <c:v>50426</c:v>
                </c:pt>
                <c:pt idx="656">
                  <c:v>55755</c:v>
                </c:pt>
                <c:pt idx="657">
                  <c:v>47808</c:v>
                </c:pt>
                <c:pt idx="658">
                  <c:v>47826</c:v>
                </c:pt>
                <c:pt idx="659">
                  <c:v>50502</c:v>
                </c:pt>
                <c:pt idx="660">
                  <c:v>47862</c:v>
                </c:pt>
                <c:pt idx="661">
                  <c:v>29260</c:v>
                </c:pt>
                <c:pt idx="662">
                  <c:v>55881</c:v>
                </c:pt>
                <c:pt idx="663">
                  <c:v>61226</c:v>
                </c:pt>
                <c:pt idx="664">
                  <c:v>53260</c:v>
                </c:pt>
                <c:pt idx="665">
                  <c:v>31968</c:v>
                </c:pt>
                <c:pt idx="666">
                  <c:v>42640</c:v>
                </c:pt>
                <c:pt idx="667">
                  <c:v>42656</c:v>
                </c:pt>
                <c:pt idx="668">
                  <c:v>45339</c:v>
                </c:pt>
                <c:pt idx="669">
                  <c:v>42688</c:v>
                </c:pt>
                <c:pt idx="670">
                  <c:v>34697</c:v>
                </c:pt>
                <c:pt idx="671">
                  <c:v>53400</c:v>
                </c:pt>
                <c:pt idx="672">
                  <c:v>32052</c:v>
                </c:pt>
                <c:pt idx="673">
                  <c:v>56112</c:v>
                </c:pt>
                <c:pt idx="674">
                  <c:v>56133</c:v>
                </c:pt>
                <c:pt idx="675">
                  <c:v>48132</c:v>
                </c:pt>
                <c:pt idx="676">
                  <c:v>64200</c:v>
                </c:pt>
                <c:pt idx="677">
                  <c:v>45492</c:v>
                </c:pt>
                <c:pt idx="678">
                  <c:v>37478</c:v>
                </c:pt>
                <c:pt idx="679">
                  <c:v>53560</c:v>
                </c:pt>
                <c:pt idx="680">
                  <c:v>37506</c:v>
                </c:pt>
                <c:pt idx="681">
                  <c:v>75040</c:v>
                </c:pt>
                <c:pt idx="682">
                  <c:v>42896</c:v>
                </c:pt>
                <c:pt idx="683">
                  <c:v>53640</c:v>
                </c:pt>
                <c:pt idx="684">
                  <c:v>53660</c:v>
                </c:pt>
                <c:pt idx="685">
                  <c:v>48312</c:v>
                </c:pt>
                <c:pt idx="686">
                  <c:v>18795</c:v>
                </c:pt>
                <c:pt idx="687">
                  <c:v>64464</c:v>
                </c:pt>
                <c:pt idx="688">
                  <c:v>34931</c:v>
                </c:pt>
                <c:pt idx="689">
                  <c:v>51072</c:v>
                </c:pt>
                <c:pt idx="690">
                  <c:v>45713</c:v>
                </c:pt>
                <c:pt idx="691">
                  <c:v>40350</c:v>
                </c:pt>
                <c:pt idx="692">
                  <c:v>37674</c:v>
                </c:pt>
                <c:pt idx="693">
                  <c:v>26920</c:v>
                </c:pt>
                <c:pt idx="694">
                  <c:v>35009</c:v>
                </c:pt>
                <c:pt idx="695">
                  <c:v>32328</c:v>
                </c:pt>
                <c:pt idx="696">
                  <c:v>37730</c:v>
                </c:pt>
                <c:pt idx="697">
                  <c:v>53920</c:v>
                </c:pt>
                <c:pt idx="698">
                  <c:v>43152</c:v>
                </c:pt>
                <c:pt idx="699">
                  <c:v>40470</c:v>
                </c:pt>
                <c:pt idx="700">
                  <c:v>40485</c:v>
                </c:pt>
                <c:pt idx="701">
                  <c:v>48600</c:v>
                </c:pt>
                <c:pt idx="702">
                  <c:v>37814</c:v>
                </c:pt>
                <c:pt idx="703">
                  <c:v>51338</c:v>
                </c:pt>
                <c:pt idx="704">
                  <c:v>27030</c:v>
                </c:pt>
                <c:pt idx="705">
                  <c:v>43264</c:v>
                </c:pt>
                <c:pt idx="706">
                  <c:v>18935</c:v>
                </c:pt>
                <c:pt idx="707">
                  <c:v>56826</c:v>
                </c:pt>
                <c:pt idx="708">
                  <c:v>54140</c:v>
                </c:pt>
                <c:pt idx="709">
                  <c:v>56868</c:v>
                </c:pt>
                <c:pt idx="710">
                  <c:v>32508</c:v>
                </c:pt>
                <c:pt idx="711">
                  <c:v>48780</c:v>
                </c:pt>
                <c:pt idx="712">
                  <c:v>32532</c:v>
                </c:pt>
                <c:pt idx="713">
                  <c:v>46104</c:v>
                </c:pt>
                <c:pt idx="714">
                  <c:v>40695</c:v>
                </c:pt>
                <c:pt idx="715">
                  <c:v>43424</c:v>
                </c:pt>
                <c:pt idx="716">
                  <c:v>51585</c:v>
                </c:pt>
                <c:pt idx="717">
                  <c:v>40740</c:v>
                </c:pt>
                <c:pt idx="718">
                  <c:v>32604</c:v>
                </c:pt>
                <c:pt idx="719">
                  <c:v>38052</c:v>
                </c:pt>
                <c:pt idx="720">
                  <c:v>29909</c:v>
                </c:pt>
                <c:pt idx="721">
                  <c:v>38080</c:v>
                </c:pt>
                <c:pt idx="722">
                  <c:v>48978</c:v>
                </c:pt>
                <c:pt idx="723">
                  <c:v>65328</c:v>
                </c:pt>
                <c:pt idx="724">
                  <c:v>54460</c:v>
                </c:pt>
                <c:pt idx="725">
                  <c:v>51756</c:v>
                </c:pt>
                <c:pt idx="726">
                  <c:v>35425</c:v>
                </c:pt>
                <c:pt idx="727">
                  <c:v>35438</c:v>
                </c:pt>
                <c:pt idx="728">
                  <c:v>40905</c:v>
                </c:pt>
                <c:pt idx="729">
                  <c:v>30008</c:v>
                </c:pt>
                <c:pt idx="730">
                  <c:v>30019</c:v>
                </c:pt>
                <c:pt idx="731">
                  <c:v>32760</c:v>
                </c:pt>
                <c:pt idx="732">
                  <c:v>49158</c:v>
                </c:pt>
                <c:pt idx="733">
                  <c:v>30052</c:v>
                </c:pt>
                <c:pt idx="734">
                  <c:v>51927</c:v>
                </c:pt>
                <c:pt idx="735">
                  <c:v>43744</c:v>
                </c:pt>
                <c:pt idx="736">
                  <c:v>49230</c:v>
                </c:pt>
                <c:pt idx="737">
                  <c:v>27360</c:v>
                </c:pt>
                <c:pt idx="738">
                  <c:v>62951</c:v>
                </c:pt>
                <c:pt idx="739">
                  <c:v>57498</c:v>
                </c:pt>
                <c:pt idx="740">
                  <c:v>52041</c:v>
                </c:pt>
                <c:pt idx="741">
                  <c:v>21920</c:v>
                </c:pt>
                <c:pt idx="742">
                  <c:v>46597</c:v>
                </c:pt>
                <c:pt idx="743">
                  <c:v>60324</c:v>
                </c:pt>
                <c:pt idx="744">
                  <c:v>41145</c:v>
                </c:pt>
                <c:pt idx="745">
                  <c:v>49392</c:v>
                </c:pt>
                <c:pt idx="746">
                  <c:v>21960</c:v>
                </c:pt>
                <c:pt idx="747">
                  <c:v>54920</c:v>
                </c:pt>
                <c:pt idx="748">
                  <c:v>32964</c:v>
                </c:pt>
                <c:pt idx="749">
                  <c:v>30228</c:v>
                </c:pt>
                <c:pt idx="750">
                  <c:v>38486</c:v>
                </c:pt>
                <c:pt idx="751">
                  <c:v>41250</c:v>
                </c:pt>
                <c:pt idx="752">
                  <c:v>44016</c:v>
                </c:pt>
                <c:pt idx="753">
                  <c:v>46784</c:v>
                </c:pt>
                <c:pt idx="754">
                  <c:v>41295</c:v>
                </c:pt>
                <c:pt idx="755">
                  <c:v>44064</c:v>
                </c:pt>
                <c:pt idx="756">
                  <c:v>30305</c:v>
                </c:pt>
                <c:pt idx="757">
                  <c:v>46852</c:v>
                </c:pt>
                <c:pt idx="758">
                  <c:v>30327</c:v>
                </c:pt>
                <c:pt idx="759">
                  <c:v>38612</c:v>
                </c:pt>
                <c:pt idx="760">
                  <c:v>19313</c:v>
                </c:pt>
                <c:pt idx="761">
                  <c:v>35880</c:v>
                </c:pt>
                <c:pt idx="762">
                  <c:v>55220</c:v>
                </c:pt>
                <c:pt idx="763">
                  <c:v>55240</c:v>
                </c:pt>
                <c:pt idx="764">
                  <c:v>35919</c:v>
                </c:pt>
                <c:pt idx="765">
                  <c:v>49752</c:v>
                </c:pt>
                <c:pt idx="766">
                  <c:v>63595</c:v>
                </c:pt>
                <c:pt idx="767">
                  <c:v>35958</c:v>
                </c:pt>
                <c:pt idx="768">
                  <c:v>47039</c:v>
                </c:pt>
                <c:pt idx="769">
                  <c:v>63664</c:v>
                </c:pt>
                <c:pt idx="770">
                  <c:v>47073</c:v>
                </c:pt>
                <c:pt idx="771">
                  <c:v>72020</c:v>
                </c:pt>
                <c:pt idx="772">
                  <c:v>41565</c:v>
                </c:pt>
                <c:pt idx="773">
                  <c:v>38808</c:v>
                </c:pt>
                <c:pt idx="774">
                  <c:v>44368</c:v>
                </c:pt>
                <c:pt idx="775">
                  <c:v>47158</c:v>
                </c:pt>
                <c:pt idx="776">
                  <c:v>55500</c:v>
                </c:pt>
                <c:pt idx="777">
                  <c:v>63848</c:v>
                </c:pt>
                <c:pt idx="778">
                  <c:v>44432</c:v>
                </c:pt>
                <c:pt idx="779">
                  <c:v>38892</c:v>
                </c:pt>
                <c:pt idx="780">
                  <c:v>30569</c:v>
                </c:pt>
                <c:pt idx="781">
                  <c:v>38920</c:v>
                </c:pt>
                <c:pt idx="782">
                  <c:v>30591</c:v>
                </c:pt>
                <c:pt idx="783">
                  <c:v>47294</c:v>
                </c:pt>
                <c:pt idx="784">
                  <c:v>27830</c:v>
                </c:pt>
                <c:pt idx="785">
                  <c:v>33408</c:v>
                </c:pt>
                <c:pt idx="786">
                  <c:v>41775</c:v>
                </c:pt>
                <c:pt idx="787">
                  <c:v>30646</c:v>
                </c:pt>
                <c:pt idx="788">
                  <c:v>44592</c:v>
                </c:pt>
                <c:pt idx="789">
                  <c:v>30668</c:v>
                </c:pt>
                <c:pt idx="790">
                  <c:v>41835</c:v>
                </c:pt>
                <c:pt idx="791">
                  <c:v>47430</c:v>
                </c:pt>
                <c:pt idx="792">
                  <c:v>41865</c:v>
                </c:pt>
                <c:pt idx="793">
                  <c:v>50256</c:v>
                </c:pt>
                <c:pt idx="794">
                  <c:v>50274</c:v>
                </c:pt>
                <c:pt idx="795">
                  <c:v>41910</c:v>
                </c:pt>
                <c:pt idx="796">
                  <c:v>67080</c:v>
                </c:pt>
                <c:pt idx="797">
                  <c:v>55920</c:v>
                </c:pt>
                <c:pt idx="798">
                  <c:v>47549</c:v>
                </c:pt>
                <c:pt idx="799">
                  <c:v>53162</c:v>
                </c:pt>
                <c:pt idx="800">
                  <c:v>33588</c:v>
                </c:pt>
                <c:pt idx="801">
                  <c:v>42000</c:v>
                </c:pt>
                <c:pt idx="802">
                  <c:v>39214</c:v>
                </c:pt>
                <c:pt idx="803">
                  <c:v>25218</c:v>
                </c:pt>
                <c:pt idx="804">
                  <c:v>22424</c:v>
                </c:pt>
                <c:pt idx="805">
                  <c:v>47668</c:v>
                </c:pt>
                <c:pt idx="806">
                  <c:v>39270</c:v>
                </c:pt>
                <c:pt idx="807">
                  <c:v>25254</c:v>
                </c:pt>
                <c:pt idx="808">
                  <c:v>56140</c:v>
                </c:pt>
                <c:pt idx="809">
                  <c:v>42120</c:v>
                </c:pt>
                <c:pt idx="810">
                  <c:v>28090</c:v>
                </c:pt>
                <c:pt idx="811">
                  <c:v>39340</c:v>
                </c:pt>
                <c:pt idx="812">
                  <c:v>42165</c:v>
                </c:pt>
                <c:pt idx="813">
                  <c:v>33744</c:v>
                </c:pt>
                <c:pt idx="814">
                  <c:v>25317</c:v>
                </c:pt>
                <c:pt idx="815">
                  <c:v>47838</c:v>
                </c:pt>
                <c:pt idx="816">
                  <c:v>56300</c:v>
                </c:pt>
                <c:pt idx="817">
                  <c:v>33792</c:v>
                </c:pt>
                <c:pt idx="818">
                  <c:v>47889</c:v>
                </c:pt>
                <c:pt idx="819">
                  <c:v>59178</c:v>
                </c:pt>
                <c:pt idx="820">
                  <c:v>47923</c:v>
                </c:pt>
                <c:pt idx="821">
                  <c:v>25380</c:v>
                </c:pt>
                <c:pt idx="822">
                  <c:v>31031</c:v>
                </c:pt>
                <c:pt idx="823">
                  <c:v>31042</c:v>
                </c:pt>
                <c:pt idx="824">
                  <c:v>33876</c:v>
                </c:pt>
                <c:pt idx="825">
                  <c:v>59304</c:v>
                </c:pt>
                <c:pt idx="826">
                  <c:v>42375</c:v>
                </c:pt>
                <c:pt idx="827">
                  <c:v>36738</c:v>
                </c:pt>
                <c:pt idx="828">
                  <c:v>45232</c:v>
                </c:pt>
                <c:pt idx="829">
                  <c:v>59388</c:v>
                </c:pt>
                <c:pt idx="830">
                  <c:v>33948</c:v>
                </c:pt>
                <c:pt idx="831">
                  <c:v>53770</c:v>
                </c:pt>
                <c:pt idx="832">
                  <c:v>59451</c:v>
                </c:pt>
                <c:pt idx="833">
                  <c:v>31152</c:v>
                </c:pt>
                <c:pt idx="834">
                  <c:v>42495</c:v>
                </c:pt>
                <c:pt idx="835">
                  <c:v>17004</c:v>
                </c:pt>
                <c:pt idx="836">
                  <c:v>31185</c:v>
                </c:pt>
                <c:pt idx="837">
                  <c:v>62392</c:v>
                </c:pt>
                <c:pt idx="838">
                  <c:v>42555</c:v>
                </c:pt>
                <c:pt idx="839">
                  <c:v>48246</c:v>
                </c:pt>
                <c:pt idx="840">
                  <c:v>51102</c:v>
                </c:pt>
                <c:pt idx="841">
                  <c:v>59640</c:v>
                </c:pt>
                <c:pt idx="842">
                  <c:v>48297</c:v>
                </c:pt>
                <c:pt idx="843">
                  <c:v>22736</c:v>
                </c:pt>
                <c:pt idx="844">
                  <c:v>34116</c:v>
                </c:pt>
                <c:pt idx="845">
                  <c:v>45504</c:v>
                </c:pt>
                <c:pt idx="846">
                  <c:v>28450</c:v>
                </c:pt>
                <c:pt idx="847">
                  <c:v>28460</c:v>
                </c:pt>
                <c:pt idx="848">
                  <c:v>37011</c:v>
                </c:pt>
                <c:pt idx="849">
                  <c:v>22784</c:v>
                </c:pt>
                <c:pt idx="850">
                  <c:v>48433</c:v>
                </c:pt>
                <c:pt idx="851">
                  <c:v>28500</c:v>
                </c:pt>
                <c:pt idx="852">
                  <c:v>48467</c:v>
                </c:pt>
                <c:pt idx="853">
                  <c:v>39928</c:v>
                </c:pt>
                <c:pt idx="854">
                  <c:v>57060</c:v>
                </c:pt>
                <c:pt idx="855">
                  <c:v>45664</c:v>
                </c:pt>
                <c:pt idx="856">
                  <c:v>42825</c:v>
                </c:pt>
                <c:pt idx="857">
                  <c:v>31416</c:v>
                </c:pt>
                <c:pt idx="858">
                  <c:v>19999</c:v>
                </c:pt>
                <c:pt idx="859">
                  <c:v>45728</c:v>
                </c:pt>
                <c:pt idx="860">
                  <c:v>28590</c:v>
                </c:pt>
                <c:pt idx="861">
                  <c:v>60060</c:v>
                </c:pt>
                <c:pt idx="862">
                  <c:v>51498</c:v>
                </c:pt>
                <c:pt idx="863">
                  <c:v>34344</c:v>
                </c:pt>
                <c:pt idx="864">
                  <c:v>28630</c:v>
                </c:pt>
                <c:pt idx="865">
                  <c:v>42960</c:v>
                </c:pt>
                <c:pt idx="866">
                  <c:v>40110</c:v>
                </c:pt>
                <c:pt idx="867">
                  <c:v>17196</c:v>
                </c:pt>
                <c:pt idx="868">
                  <c:v>22936</c:v>
                </c:pt>
                <c:pt idx="869">
                  <c:v>43020</c:v>
                </c:pt>
                <c:pt idx="870">
                  <c:v>71725</c:v>
                </c:pt>
                <c:pt idx="871">
                  <c:v>54530</c:v>
                </c:pt>
                <c:pt idx="872">
                  <c:v>20097</c:v>
                </c:pt>
                <c:pt idx="873">
                  <c:v>31592</c:v>
                </c:pt>
                <c:pt idx="874">
                  <c:v>57460</c:v>
                </c:pt>
                <c:pt idx="875">
                  <c:v>48858</c:v>
                </c:pt>
                <c:pt idx="876">
                  <c:v>54625</c:v>
                </c:pt>
                <c:pt idx="877">
                  <c:v>25884</c:v>
                </c:pt>
                <c:pt idx="878">
                  <c:v>46032</c:v>
                </c:pt>
                <c:pt idx="879">
                  <c:v>51804</c:v>
                </c:pt>
                <c:pt idx="880">
                  <c:v>43185</c:v>
                </c:pt>
                <c:pt idx="881">
                  <c:v>43200</c:v>
                </c:pt>
                <c:pt idx="882">
                  <c:v>34572</c:v>
                </c:pt>
                <c:pt idx="883">
                  <c:v>46112</c:v>
                </c:pt>
                <c:pt idx="884">
                  <c:v>37479</c:v>
                </c:pt>
                <c:pt idx="885">
                  <c:v>25956</c:v>
                </c:pt>
                <c:pt idx="886">
                  <c:v>46160</c:v>
                </c:pt>
                <c:pt idx="887">
                  <c:v>49062</c:v>
                </c:pt>
                <c:pt idx="888">
                  <c:v>46192</c:v>
                </c:pt>
                <c:pt idx="889">
                  <c:v>28880</c:v>
                </c:pt>
                <c:pt idx="890">
                  <c:v>43335</c:v>
                </c:pt>
                <c:pt idx="891">
                  <c:v>20230</c:v>
                </c:pt>
                <c:pt idx="892">
                  <c:v>40474</c:v>
                </c:pt>
                <c:pt idx="893">
                  <c:v>49164</c:v>
                </c:pt>
                <c:pt idx="894">
                  <c:v>63646</c:v>
                </c:pt>
                <c:pt idx="895">
                  <c:v>52092</c:v>
                </c:pt>
                <c:pt idx="896">
                  <c:v>46320</c:v>
                </c:pt>
                <c:pt idx="897">
                  <c:v>57920</c:v>
                </c:pt>
                <c:pt idx="898">
                  <c:v>57940</c:v>
                </c:pt>
                <c:pt idx="899">
                  <c:v>34776</c:v>
                </c:pt>
                <c:pt idx="900">
                  <c:v>46384</c:v>
                </c:pt>
                <c:pt idx="901">
                  <c:v>34800</c:v>
                </c:pt>
                <c:pt idx="902">
                  <c:v>29010</c:v>
                </c:pt>
                <c:pt idx="903">
                  <c:v>46432</c:v>
                </c:pt>
                <c:pt idx="904">
                  <c:v>31933</c:v>
                </c:pt>
                <c:pt idx="905">
                  <c:v>40656</c:v>
                </c:pt>
                <c:pt idx="906">
                  <c:v>46480</c:v>
                </c:pt>
                <c:pt idx="907">
                  <c:v>29060</c:v>
                </c:pt>
                <c:pt idx="908">
                  <c:v>40698</c:v>
                </c:pt>
                <c:pt idx="909">
                  <c:v>43620</c:v>
                </c:pt>
                <c:pt idx="910">
                  <c:v>34908</c:v>
                </c:pt>
                <c:pt idx="911">
                  <c:v>40740</c:v>
                </c:pt>
                <c:pt idx="912">
                  <c:v>49487</c:v>
                </c:pt>
                <c:pt idx="913">
                  <c:v>17472</c:v>
                </c:pt>
                <c:pt idx="914">
                  <c:v>32043</c:v>
                </c:pt>
                <c:pt idx="915">
                  <c:v>43710</c:v>
                </c:pt>
                <c:pt idx="916">
                  <c:v>46640</c:v>
                </c:pt>
                <c:pt idx="917">
                  <c:v>49572</c:v>
                </c:pt>
                <c:pt idx="918">
                  <c:v>40838</c:v>
                </c:pt>
                <c:pt idx="919">
                  <c:v>46688</c:v>
                </c:pt>
                <c:pt idx="920">
                  <c:v>37947</c:v>
                </c:pt>
                <c:pt idx="921">
                  <c:v>29200</c:v>
                </c:pt>
                <c:pt idx="922">
                  <c:v>29210</c:v>
                </c:pt>
                <c:pt idx="923">
                  <c:v>26298</c:v>
                </c:pt>
                <c:pt idx="924">
                  <c:v>32153</c:v>
                </c:pt>
                <c:pt idx="925">
                  <c:v>38012</c:v>
                </c:pt>
                <c:pt idx="926">
                  <c:v>35100</c:v>
                </c:pt>
                <c:pt idx="927">
                  <c:v>32186</c:v>
                </c:pt>
                <c:pt idx="928">
                  <c:v>35124</c:v>
                </c:pt>
                <c:pt idx="929">
                  <c:v>20496</c:v>
                </c:pt>
                <c:pt idx="930">
                  <c:v>29290</c:v>
                </c:pt>
                <c:pt idx="931">
                  <c:v>32230</c:v>
                </c:pt>
                <c:pt idx="932">
                  <c:v>55689</c:v>
                </c:pt>
                <c:pt idx="933">
                  <c:v>35184</c:v>
                </c:pt>
                <c:pt idx="934">
                  <c:v>49861</c:v>
                </c:pt>
                <c:pt idx="935">
                  <c:v>35208</c:v>
                </c:pt>
                <c:pt idx="936">
                  <c:v>32285</c:v>
                </c:pt>
                <c:pt idx="937">
                  <c:v>23488</c:v>
                </c:pt>
                <c:pt idx="938">
                  <c:v>52866</c:v>
                </c:pt>
                <c:pt idx="939">
                  <c:v>38194</c:v>
                </c:pt>
                <c:pt idx="940">
                  <c:v>44085</c:v>
                </c:pt>
                <c:pt idx="941">
                  <c:v>47040</c:v>
                </c:pt>
                <c:pt idx="942">
                  <c:v>49997</c:v>
                </c:pt>
                <c:pt idx="943">
                  <c:v>35304</c:v>
                </c:pt>
                <c:pt idx="944">
                  <c:v>17658</c:v>
                </c:pt>
                <c:pt idx="945">
                  <c:v>50048</c:v>
                </c:pt>
                <c:pt idx="946">
                  <c:v>38285</c:v>
                </c:pt>
                <c:pt idx="947">
                  <c:v>47136</c:v>
                </c:pt>
                <c:pt idx="948">
                  <c:v>32417</c:v>
                </c:pt>
                <c:pt idx="949">
                  <c:v>29480</c:v>
                </c:pt>
                <c:pt idx="950">
                  <c:v>35388</c:v>
                </c:pt>
                <c:pt idx="951">
                  <c:v>29500</c:v>
                </c:pt>
                <c:pt idx="952">
                  <c:v>47216</c:v>
                </c:pt>
                <c:pt idx="953">
                  <c:v>56088</c:v>
                </c:pt>
                <c:pt idx="954">
                  <c:v>53154</c:v>
                </c:pt>
                <c:pt idx="955">
                  <c:v>35448</c:v>
                </c:pt>
                <c:pt idx="956">
                  <c:v>32505</c:v>
                </c:pt>
                <c:pt idx="957">
                  <c:v>50252</c:v>
                </c:pt>
                <c:pt idx="958">
                  <c:v>26613</c:v>
                </c:pt>
                <c:pt idx="959">
                  <c:v>50286</c:v>
                </c:pt>
                <c:pt idx="960">
                  <c:v>38467</c:v>
                </c:pt>
                <c:pt idx="961">
                  <c:v>29600</c:v>
                </c:pt>
                <c:pt idx="962">
                  <c:v>29610</c:v>
                </c:pt>
                <c:pt idx="963">
                  <c:v>35544</c:v>
                </c:pt>
                <c:pt idx="964">
                  <c:v>14815</c:v>
                </c:pt>
                <c:pt idx="965">
                  <c:v>62244</c:v>
                </c:pt>
                <c:pt idx="966">
                  <c:v>44475</c:v>
                </c:pt>
                <c:pt idx="967">
                  <c:v>38558</c:v>
                </c:pt>
                <c:pt idx="968">
                  <c:v>50439</c:v>
                </c:pt>
                <c:pt idx="969">
                  <c:v>29680</c:v>
                </c:pt>
                <c:pt idx="970">
                  <c:v>44535</c:v>
                </c:pt>
                <c:pt idx="971">
                  <c:v>53460</c:v>
                </c:pt>
                <c:pt idx="972">
                  <c:v>41594</c:v>
                </c:pt>
                <c:pt idx="973">
                  <c:v>44580</c:v>
                </c:pt>
                <c:pt idx="974">
                  <c:v>29730</c:v>
                </c:pt>
                <c:pt idx="975">
                  <c:v>14870</c:v>
                </c:pt>
                <c:pt idx="976">
                  <c:v>38675</c:v>
                </c:pt>
                <c:pt idx="977">
                  <c:v>32736</c:v>
                </c:pt>
                <c:pt idx="978">
                  <c:v>38701</c:v>
                </c:pt>
                <c:pt idx="979">
                  <c:v>17868</c:v>
                </c:pt>
                <c:pt idx="980">
                  <c:v>32769</c:v>
                </c:pt>
                <c:pt idx="981">
                  <c:v>32780</c:v>
                </c:pt>
                <c:pt idx="982">
                  <c:v>32791</c:v>
                </c:pt>
                <c:pt idx="983">
                  <c:v>44730</c:v>
                </c:pt>
                <c:pt idx="984">
                  <c:v>50711</c:v>
                </c:pt>
                <c:pt idx="985">
                  <c:v>29840</c:v>
                </c:pt>
                <c:pt idx="986">
                  <c:v>44775</c:v>
                </c:pt>
                <c:pt idx="987">
                  <c:v>29860</c:v>
                </c:pt>
                <c:pt idx="988">
                  <c:v>26883</c:v>
                </c:pt>
                <c:pt idx="989">
                  <c:v>38844</c:v>
                </c:pt>
                <c:pt idx="990">
                  <c:v>20923</c:v>
                </c:pt>
                <c:pt idx="991">
                  <c:v>35880</c:v>
                </c:pt>
                <c:pt idx="992">
                  <c:v>53838</c:v>
                </c:pt>
                <c:pt idx="993">
                  <c:v>59840</c:v>
                </c:pt>
                <c:pt idx="994">
                  <c:v>53874</c:v>
                </c:pt>
                <c:pt idx="995">
                  <c:v>23952</c:v>
                </c:pt>
                <c:pt idx="996">
                  <c:v>44925</c:v>
                </c:pt>
                <c:pt idx="997">
                  <c:v>26964</c:v>
                </c:pt>
                <c:pt idx="998">
                  <c:v>32967</c:v>
                </c:pt>
                <c:pt idx="999">
                  <c:v>32978</c:v>
                </c:pt>
                <c:pt idx="1000">
                  <c:v>35988</c:v>
                </c:pt>
                <c:pt idx="1001">
                  <c:v>21000</c:v>
                </c:pt>
                <c:pt idx="1002">
                  <c:v>33011</c:v>
                </c:pt>
                <c:pt idx="1003">
                  <c:v>36024</c:v>
                </c:pt>
                <c:pt idx="1004">
                  <c:v>66066</c:v>
                </c:pt>
                <c:pt idx="1005">
                  <c:v>48064</c:v>
                </c:pt>
                <c:pt idx="1006">
                  <c:v>18030</c:v>
                </c:pt>
                <c:pt idx="1007">
                  <c:v>30060</c:v>
                </c:pt>
                <c:pt idx="1008">
                  <c:v>51119</c:v>
                </c:pt>
                <c:pt idx="1009">
                  <c:v>36096</c:v>
                </c:pt>
                <c:pt idx="1010">
                  <c:v>27081</c:v>
                </c:pt>
                <c:pt idx="1011">
                  <c:v>48160</c:v>
                </c:pt>
                <c:pt idx="1012">
                  <c:v>30110</c:v>
                </c:pt>
                <c:pt idx="1013">
                  <c:v>54216</c:v>
                </c:pt>
                <c:pt idx="1014">
                  <c:v>45195</c:v>
                </c:pt>
                <c:pt idx="1015">
                  <c:v>42196</c:v>
                </c:pt>
                <c:pt idx="1016">
                  <c:v>39195</c:v>
                </c:pt>
                <c:pt idx="1017">
                  <c:v>33176</c:v>
                </c:pt>
                <c:pt idx="1018">
                  <c:v>33187</c:v>
                </c:pt>
                <c:pt idx="1019">
                  <c:v>45270</c:v>
                </c:pt>
                <c:pt idx="1020">
                  <c:v>45285</c:v>
                </c:pt>
                <c:pt idx="1021">
                  <c:v>33220</c:v>
                </c:pt>
                <c:pt idx="1022">
                  <c:v>27189</c:v>
                </c:pt>
                <c:pt idx="1023">
                  <c:v>36264</c:v>
                </c:pt>
                <c:pt idx="1024">
                  <c:v>36276</c:v>
                </c:pt>
                <c:pt idx="1025">
                  <c:v>45360</c:v>
                </c:pt>
                <c:pt idx="1026">
                  <c:v>45375</c:v>
                </c:pt>
                <c:pt idx="1027">
                  <c:v>33286</c:v>
                </c:pt>
                <c:pt idx="1028">
                  <c:v>54486</c:v>
                </c:pt>
                <c:pt idx="1029">
                  <c:v>30280</c:v>
                </c:pt>
                <c:pt idx="1030">
                  <c:v>39377</c:v>
                </c:pt>
                <c:pt idx="1031">
                  <c:v>39390</c:v>
                </c:pt>
                <c:pt idx="1032">
                  <c:v>36372</c:v>
                </c:pt>
                <c:pt idx="1033">
                  <c:v>39416</c:v>
                </c:pt>
                <c:pt idx="1034">
                  <c:v>27297</c:v>
                </c:pt>
                <c:pt idx="1035">
                  <c:v>21238</c:v>
                </c:pt>
                <c:pt idx="1036">
                  <c:v>33385</c:v>
                </c:pt>
                <c:pt idx="1037">
                  <c:v>39468</c:v>
                </c:pt>
                <c:pt idx="1038">
                  <c:v>27333</c:v>
                </c:pt>
                <c:pt idx="1039">
                  <c:v>42532</c:v>
                </c:pt>
                <c:pt idx="1040">
                  <c:v>42546</c:v>
                </c:pt>
                <c:pt idx="1041">
                  <c:v>42560</c:v>
                </c:pt>
                <c:pt idx="1042">
                  <c:v>18246</c:v>
                </c:pt>
                <c:pt idx="1043">
                  <c:v>42588</c:v>
                </c:pt>
                <c:pt idx="1044">
                  <c:v>42602</c:v>
                </c:pt>
                <c:pt idx="1045">
                  <c:v>45660</c:v>
                </c:pt>
                <c:pt idx="1046">
                  <c:v>33495</c:v>
                </c:pt>
                <c:pt idx="1047">
                  <c:v>39598</c:v>
                </c:pt>
                <c:pt idx="1048">
                  <c:v>39611</c:v>
                </c:pt>
                <c:pt idx="1049">
                  <c:v>33528</c:v>
                </c:pt>
                <c:pt idx="1050">
                  <c:v>42686</c:v>
                </c:pt>
                <c:pt idx="1051">
                  <c:v>51850</c:v>
                </c:pt>
                <c:pt idx="1052">
                  <c:v>27459</c:v>
                </c:pt>
                <c:pt idx="1053">
                  <c:v>61040</c:v>
                </c:pt>
                <c:pt idx="1054">
                  <c:v>33583</c:v>
                </c:pt>
                <c:pt idx="1055">
                  <c:v>18324</c:v>
                </c:pt>
                <c:pt idx="1056">
                  <c:v>51935</c:v>
                </c:pt>
                <c:pt idx="1057">
                  <c:v>30560</c:v>
                </c:pt>
                <c:pt idx="1058">
                  <c:v>27513</c:v>
                </c:pt>
                <c:pt idx="1059">
                  <c:v>33638</c:v>
                </c:pt>
                <c:pt idx="1060">
                  <c:v>39767</c:v>
                </c:pt>
                <c:pt idx="1061">
                  <c:v>39780</c:v>
                </c:pt>
                <c:pt idx="1062">
                  <c:v>33671</c:v>
                </c:pt>
                <c:pt idx="1063">
                  <c:v>42868</c:v>
                </c:pt>
                <c:pt idx="1064">
                  <c:v>18378</c:v>
                </c:pt>
                <c:pt idx="1065">
                  <c:v>24512</c:v>
                </c:pt>
                <c:pt idx="1066">
                  <c:v>33715</c:v>
                </c:pt>
                <c:pt idx="1067">
                  <c:v>33726</c:v>
                </c:pt>
                <c:pt idx="1068">
                  <c:v>46005</c:v>
                </c:pt>
                <c:pt idx="1069">
                  <c:v>58292</c:v>
                </c:pt>
                <c:pt idx="1070">
                  <c:v>27621</c:v>
                </c:pt>
                <c:pt idx="1071">
                  <c:v>42980</c:v>
                </c:pt>
                <c:pt idx="1072">
                  <c:v>42994</c:v>
                </c:pt>
                <c:pt idx="1073">
                  <c:v>55296</c:v>
                </c:pt>
                <c:pt idx="1074">
                  <c:v>33803</c:v>
                </c:pt>
                <c:pt idx="1075">
                  <c:v>43036</c:v>
                </c:pt>
                <c:pt idx="1076">
                  <c:v>39975</c:v>
                </c:pt>
                <c:pt idx="1077">
                  <c:v>43064</c:v>
                </c:pt>
                <c:pt idx="1078">
                  <c:v>43078</c:v>
                </c:pt>
                <c:pt idx="1079">
                  <c:v>36936</c:v>
                </c:pt>
                <c:pt idx="1080">
                  <c:v>43106</c:v>
                </c:pt>
                <c:pt idx="1081">
                  <c:v>49280</c:v>
                </c:pt>
                <c:pt idx="1082">
                  <c:v>36972</c:v>
                </c:pt>
                <c:pt idx="1083">
                  <c:v>24656</c:v>
                </c:pt>
                <c:pt idx="1084">
                  <c:v>33913</c:v>
                </c:pt>
                <c:pt idx="1085">
                  <c:v>24672</c:v>
                </c:pt>
                <c:pt idx="1086">
                  <c:v>18510</c:v>
                </c:pt>
                <c:pt idx="1087">
                  <c:v>40118</c:v>
                </c:pt>
                <c:pt idx="1088">
                  <c:v>33957</c:v>
                </c:pt>
                <c:pt idx="1089">
                  <c:v>27792</c:v>
                </c:pt>
                <c:pt idx="1090">
                  <c:v>18534</c:v>
                </c:pt>
                <c:pt idx="1091">
                  <c:v>37080</c:v>
                </c:pt>
                <c:pt idx="1092">
                  <c:v>34001</c:v>
                </c:pt>
                <c:pt idx="1093">
                  <c:v>21644</c:v>
                </c:pt>
                <c:pt idx="1094">
                  <c:v>43302</c:v>
                </c:pt>
                <c:pt idx="1095">
                  <c:v>49504</c:v>
                </c:pt>
                <c:pt idx="1096">
                  <c:v>40235</c:v>
                </c:pt>
                <c:pt idx="1097">
                  <c:v>27864</c:v>
                </c:pt>
                <c:pt idx="1098">
                  <c:v>55746</c:v>
                </c:pt>
                <c:pt idx="1099">
                  <c:v>15490</c:v>
                </c:pt>
                <c:pt idx="1100">
                  <c:v>37188</c:v>
                </c:pt>
                <c:pt idx="1101">
                  <c:v>37200</c:v>
                </c:pt>
                <c:pt idx="1102">
                  <c:v>27909</c:v>
                </c:pt>
                <c:pt idx="1103">
                  <c:v>27918</c:v>
                </c:pt>
                <c:pt idx="1104">
                  <c:v>46545</c:v>
                </c:pt>
                <c:pt idx="1105">
                  <c:v>37248</c:v>
                </c:pt>
                <c:pt idx="1106">
                  <c:v>31050</c:v>
                </c:pt>
                <c:pt idx="1107">
                  <c:v>43484</c:v>
                </c:pt>
                <c:pt idx="1108">
                  <c:v>24856</c:v>
                </c:pt>
                <c:pt idx="1109">
                  <c:v>27972</c:v>
                </c:pt>
                <c:pt idx="1110">
                  <c:v>18654</c:v>
                </c:pt>
                <c:pt idx="1111">
                  <c:v>34210</c:v>
                </c:pt>
                <c:pt idx="1112">
                  <c:v>34221</c:v>
                </c:pt>
                <c:pt idx="1113">
                  <c:v>28008</c:v>
                </c:pt>
                <c:pt idx="1114">
                  <c:v>31130</c:v>
                </c:pt>
                <c:pt idx="1115">
                  <c:v>31140</c:v>
                </c:pt>
                <c:pt idx="1116">
                  <c:v>24920</c:v>
                </c:pt>
                <c:pt idx="1117">
                  <c:v>28044</c:v>
                </c:pt>
                <c:pt idx="1118">
                  <c:v>18702</c:v>
                </c:pt>
                <c:pt idx="1119">
                  <c:v>34298</c:v>
                </c:pt>
                <c:pt idx="1120">
                  <c:v>24952</c:v>
                </c:pt>
                <c:pt idx="1121">
                  <c:v>43680</c:v>
                </c:pt>
                <c:pt idx="1122">
                  <c:v>18726</c:v>
                </c:pt>
                <c:pt idx="1123">
                  <c:v>31220</c:v>
                </c:pt>
                <c:pt idx="1124">
                  <c:v>46845</c:v>
                </c:pt>
                <c:pt idx="1125">
                  <c:v>37488</c:v>
                </c:pt>
                <c:pt idx="1126">
                  <c:v>18750</c:v>
                </c:pt>
                <c:pt idx="1127">
                  <c:v>31260</c:v>
                </c:pt>
                <c:pt idx="1128">
                  <c:v>40651</c:v>
                </c:pt>
                <c:pt idx="1129">
                  <c:v>25024</c:v>
                </c:pt>
                <c:pt idx="1130">
                  <c:v>21903</c:v>
                </c:pt>
                <c:pt idx="1131">
                  <c:v>34430</c:v>
                </c:pt>
                <c:pt idx="1132">
                  <c:v>40703</c:v>
                </c:pt>
                <c:pt idx="1133">
                  <c:v>15660</c:v>
                </c:pt>
                <c:pt idx="1134">
                  <c:v>50128</c:v>
                </c:pt>
                <c:pt idx="1135">
                  <c:v>31340</c:v>
                </c:pt>
                <c:pt idx="1136">
                  <c:v>31350</c:v>
                </c:pt>
                <c:pt idx="1137">
                  <c:v>15680</c:v>
                </c:pt>
                <c:pt idx="1138">
                  <c:v>31370</c:v>
                </c:pt>
                <c:pt idx="1139">
                  <c:v>34518</c:v>
                </c:pt>
                <c:pt idx="1140">
                  <c:v>43946</c:v>
                </c:pt>
                <c:pt idx="1141">
                  <c:v>28260</c:v>
                </c:pt>
                <c:pt idx="1142">
                  <c:v>34551</c:v>
                </c:pt>
                <c:pt idx="1143">
                  <c:v>50272</c:v>
                </c:pt>
                <c:pt idx="1144">
                  <c:v>31430</c:v>
                </c:pt>
                <c:pt idx="1145">
                  <c:v>25152</c:v>
                </c:pt>
                <c:pt idx="1146">
                  <c:v>15725</c:v>
                </c:pt>
                <c:pt idx="1147">
                  <c:v>50336</c:v>
                </c:pt>
                <c:pt idx="1148">
                  <c:v>18882</c:v>
                </c:pt>
                <c:pt idx="1149">
                  <c:v>15740</c:v>
                </c:pt>
                <c:pt idx="1150">
                  <c:v>44086</c:v>
                </c:pt>
                <c:pt idx="1151">
                  <c:v>37800</c:v>
                </c:pt>
                <c:pt idx="1152">
                  <c:v>18906</c:v>
                </c:pt>
                <c:pt idx="1153">
                  <c:v>25216</c:v>
                </c:pt>
                <c:pt idx="1154">
                  <c:v>50448</c:v>
                </c:pt>
                <c:pt idx="1155">
                  <c:v>31540</c:v>
                </c:pt>
                <c:pt idx="1156">
                  <c:v>15775</c:v>
                </c:pt>
                <c:pt idx="1157">
                  <c:v>28404</c:v>
                </c:pt>
                <c:pt idx="1158">
                  <c:v>18942</c:v>
                </c:pt>
                <c:pt idx="1159">
                  <c:v>37896</c:v>
                </c:pt>
                <c:pt idx="1160">
                  <c:v>53703</c:v>
                </c:pt>
                <c:pt idx="1161">
                  <c:v>28440</c:v>
                </c:pt>
                <c:pt idx="1162">
                  <c:v>37932</c:v>
                </c:pt>
                <c:pt idx="1163">
                  <c:v>25296</c:v>
                </c:pt>
                <c:pt idx="1164">
                  <c:v>28467</c:v>
                </c:pt>
                <c:pt idx="1165">
                  <c:v>22148</c:v>
                </c:pt>
                <c:pt idx="1166">
                  <c:v>22155</c:v>
                </c:pt>
                <c:pt idx="1167">
                  <c:v>37992</c:v>
                </c:pt>
                <c:pt idx="1168">
                  <c:v>38004</c:v>
                </c:pt>
                <c:pt idx="1169">
                  <c:v>25344</c:v>
                </c:pt>
                <c:pt idx="1170">
                  <c:v>31690</c:v>
                </c:pt>
                <c:pt idx="1171">
                  <c:v>34870</c:v>
                </c:pt>
                <c:pt idx="1172">
                  <c:v>19026</c:v>
                </c:pt>
                <c:pt idx="1173">
                  <c:v>28548</c:v>
                </c:pt>
                <c:pt idx="1174">
                  <c:v>47595</c:v>
                </c:pt>
                <c:pt idx="1175">
                  <c:v>34914</c:v>
                </c:pt>
                <c:pt idx="1176">
                  <c:v>53975</c:v>
                </c:pt>
                <c:pt idx="1177">
                  <c:v>41288</c:v>
                </c:pt>
                <c:pt idx="1178">
                  <c:v>28593</c:v>
                </c:pt>
                <c:pt idx="1179">
                  <c:v>28602</c:v>
                </c:pt>
                <c:pt idx="1180">
                  <c:v>28611</c:v>
                </c:pt>
                <c:pt idx="1181">
                  <c:v>34980</c:v>
                </c:pt>
                <c:pt idx="1182">
                  <c:v>34991</c:v>
                </c:pt>
                <c:pt idx="1183">
                  <c:v>38184</c:v>
                </c:pt>
                <c:pt idx="1184">
                  <c:v>44562</c:v>
                </c:pt>
                <c:pt idx="1185">
                  <c:v>31840</c:v>
                </c:pt>
                <c:pt idx="1186">
                  <c:v>35035</c:v>
                </c:pt>
                <c:pt idx="1187">
                  <c:v>25488</c:v>
                </c:pt>
                <c:pt idx="1188">
                  <c:v>22309</c:v>
                </c:pt>
                <c:pt idx="1189">
                  <c:v>41444</c:v>
                </c:pt>
                <c:pt idx="1190">
                  <c:v>15945</c:v>
                </c:pt>
                <c:pt idx="1191">
                  <c:v>15950</c:v>
                </c:pt>
                <c:pt idx="1192">
                  <c:v>31910</c:v>
                </c:pt>
                <c:pt idx="1193">
                  <c:v>19152</c:v>
                </c:pt>
                <c:pt idx="1194">
                  <c:v>35123</c:v>
                </c:pt>
                <c:pt idx="1195">
                  <c:v>28746</c:v>
                </c:pt>
                <c:pt idx="1196">
                  <c:v>51120</c:v>
                </c:pt>
                <c:pt idx="1197">
                  <c:v>35156</c:v>
                </c:pt>
                <c:pt idx="1198">
                  <c:v>25576</c:v>
                </c:pt>
                <c:pt idx="1199">
                  <c:v>54366</c:v>
                </c:pt>
                <c:pt idx="1200">
                  <c:v>25592</c:v>
                </c:pt>
                <c:pt idx="1201">
                  <c:v>28800</c:v>
                </c:pt>
                <c:pt idx="1202">
                  <c:v>32010</c:v>
                </c:pt>
                <c:pt idx="1203">
                  <c:v>41626</c:v>
                </c:pt>
                <c:pt idx="1204">
                  <c:v>35233</c:v>
                </c:pt>
                <c:pt idx="1205">
                  <c:v>35244</c:v>
                </c:pt>
                <c:pt idx="1206">
                  <c:v>48075</c:v>
                </c:pt>
                <c:pt idx="1207">
                  <c:v>32060</c:v>
                </c:pt>
                <c:pt idx="1208">
                  <c:v>12828</c:v>
                </c:pt>
                <c:pt idx="1209">
                  <c:v>38496</c:v>
                </c:pt>
                <c:pt idx="1210">
                  <c:v>38508</c:v>
                </c:pt>
                <c:pt idx="1211">
                  <c:v>22470</c:v>
                </c:pt>
                <c:pt idx="1212">
                  <c:v>25688</c:v>
                </c:pt>
                <c:pt idx="1213">
                  <c:v>32120</c:v>
                </c:pt>
                <c:pt idx="1214">
                  <c:v>22491</c:v>
                </c:pt>
                <c:pt idx="1215">
                  <c:v>22498</c:v>
                </c:pt>
                <c:pt idx="1216">
                  <c:v>22505</c:v>
                </c:pt>
                <c:pt idx="1217">
                  <c:v>38592</c:v>
                </c:pt>
                <c:pt idx="1218">
                  <c:v>28953</c:v>
                </c:pt>
                <c:pt idx="1219">
                  <c:v>38616</c:v>
                </c:pt>
                <c:pt idx="1220">
                  <c:v>12876</c:v>
                </c:pt>
                <c:pt idx="1221">
                  <c:v>41860</c:v>
                </c:pt>
                <c:pt idx="1222">
                  <c:v>28989</c:v>
                </c:pt>
                <c:pt idx="1223">
                  <c:v>19332</c:v>
                </c:pt>
                <c:pt idx="1224">
                  <c:v>9669</c:v>
                </c:pt>
                <c:pt idx="1225">
                  <c:v>35464</c:v>
                </c:pt>
                <c:pt idx="1226">
                  <c:v>22575</c:v>
                </c:pt>
                <c:pt idx="1227">
                  <c:v>41938</c:v>
                </c:pt>
                <c:pt idx="1228">
                  <c:v>29043</c:v>
                </c:pt>
                <c:pt idx="1229">
                  <c:v>48420</c:v>
                </c:pt>
                <c:pt idx="1230">
                  <c:v>16145</c:v>
                </c:pt>
                <c:pt idx="1231">
                  <c:v>19380</c:v>
                </c:pt>
                <c:pt idx="1232">
                  <c:v>25848</c:v>
                </c:pt>
                <c:pt idx="1233">
                  <c:v>42016</c:v>
                </c:pt>
                <c:pt idx="1234">
                  <c:v>32330</c:v>
                </c:pt>
                <c:pt idx="1235">
                  <c:v>45276</c:v>
                </c:pt>
                <c:pt idx="1236">
                  <c:v>45290</c:v>
                </c:pt>
                <c:pt idx="1237">
                  <c:v>19416</c:v>
                </c:pt>
                <c:pt idx="1238">
                  <c:v>19422</c:v>
                </c:pt>
                <c:pt idx="1239">
                  <c:v>29142</c:v>
                </c:pt>
                <c:pt idx="1240">
                  <c:v>38868</c:v>
                </c:pt>
                <c:pt idx="1241">
                  <c:v>19440</c:v>
                </c:pt>
                <c:pt idx="1242">
                  <c:v>48615</c:v>
                </c:pt>
                <c:pt idx="1243">
                  <c:v>12968</c:v>
                </c:pt>
                <c:pt idx="1244">
                  <c:v>35673</c:v>
                </c:pt>
                <c:pt idx="1245">
                  <c:v>55148</c:v>
                </c:pt>
                <c:pt idx="1246">
                  <c:v>32450</c:v>
                </c:pt>
                <c:pt idx="1247">
                  <c:v>19476</c:v>
                </c:pt>
                <c:pt idx="1248">
                  <c:v>22729</c:v>
                </c:pt>
                <c:pt idx="1249">
                  <c:v>38976</c:v>
                </c:pt>
                <c:pt idx="1250">
                  <c:v>19494</c:v>
                </c:pt>
                <c:pt idx="1251">
                  <c:v>45500</c:v>
                </c:pt>
                <c:pt idx="1252">
                  <c:v>29259</c:v>
                </c:pt>
                <c:pt idx="1253">
                  <c:v>29268</c:v>
                </c:pt>
                <c:pt idx="1254">
                  <c:v>32530</c:v>
                </c:pt>
                <c:pt idx="1255">
                  <c:v>29286</c:v>
                </c:pt>
                <c:pt idx="1256">
                  <c:v>39060</c:v>
                </c:pt>
                <c:pt idx="1257">
                  <c:v>35816</c:v>
                </c:pt>
                <c:pt idx="1258">
                  <c:v>48855</c:v>
                </c:pt>
                <c:pt idx="1259">
                  <c:v>42354</c:v>
                </c:pt>
                <c:pt idx="1260">
                  <c:v>32590</c:v>
                </c:pt>
                <c:pt idx="1261">
                  <c:v>22820</c:v>
                </c:pt>
                <c:pt idx="1262">
                  <c:v>26088</c:v>
                </c:pt>
                <c:pt idx="1263">
                  <c:v>58716</c:v>
                </c:pt>
                <c:pt idx="1264">
                  <c:v>32630</c:v>
                </c:pt>
                <c:pt idx="1265">
                  <c:v>39168</c:v>
                </c:pt>
                <c:pt idx="1266">
                  <c:v>29385</c:v>
                </c:pt>
                <c:pt idx="1267">
                  <c:v>22862</c:v>
                </c:pt>
                <c:pt idx="1268">
                  <c:v>32670</c:v>
                </c:pt>
                <c:pt idx="1269">
                  <c:v>49020</c:v>
                </c:pt>
                <c:pt idx="1270">
                  <c:v>32690</c:v>
                </c:pt>
                <c:pt idx="1271">
                  <c:v>32700</c:v>
                </c:pt>
                <c:pt idx="1272">
                  <c:v>22897</c:v>
                </c:pt>
                <c:pt idx="1273">
                  <c:v>39264</c:v>
                </c:pt>
                <c:pt idx="1274">
                  <c:v>16365</c:v>
                </c:pt>
                <c:pt idx="1275">
                  <c:v>16370</c:v>
                </c:pt>
                <c:pt idx="1276">
                  <c:v>52400</c:v>
                </c:pt>
                <c:pt idx="1277">
                  <c:v>13104</c:v>
                </c:pt>
                <c:pt idx="1278">
                  <c:v>42601</c:v>
                </c:pt>
                <c:pt idx="1279">
                  <c:v>49170</c:v>
                </c:pt>
                <c:pt idx="1280">
                  <c:v>22953</c:v>
                </c:pt>
                <c:pt idx="1281">
                  <c:v>52480</c:v>
                </c:pt>
                <c:pt idx="1282">
                  <c:v>22967</c:v>
                </c:pt>
                <c:pt idx="1283">
                  <c:v>26256</c:v>
                </c:pt>
                <c:pt idx="1284">
                  <c:v>29547</c:v>
                </c:pt>
                <c:pt idx="1285">
                  <c:v>16420</c:v>
                </c:pt>
                <c:pt idx="1286">
                  <c:v>19710</c:v>
                </c:pt>
                <c:pt idx="1287">
                  <c:v>46004</c:v>
                </c:pt>
                <c:pt idx="1288">
                  <c:v>39444</c:v>
                </c:pt>
                <c:pt idx="1289">
                  <c:v>32880</c:v>
                </c:pt>
                <c:pt idx="1290">
                  <c:v>29601</c:v>
                </c:pt>
                <c:pt idx="1291">
                  <c:v>19740</c:v>
                </c:pt>
                <c:pt idx="1292">
                  <c:v>32910</c:v>
                </c:pt>
                <c:pt idx="1293">
                  <c:v>19752</c:v>
                </c:pt>
                <c:pt idx="1294">
                  <c:v>19758</c:v>
                </c:pt>
                <c:pt idx="1295">
                  <c:v>23058</c:v>
                </c:pt>
                <c:pt idx="1296">
                  <c:v>52720</c:v>
                </c:pt>
                <c:pt idx="1297">
                  <c:v>16480</c:v>
                </c:pt>
                <c:pt idx="1298">
                  <c:v>42861</c:v>
                </c:pt>
                <c:pt idx="1299">
                  <c:v>42874</c:v>
                </c:pt>
                <c:pt idx="1300">
                  <c:v>13196</c:v>
                </c:pt>
                <c:pt idx="1301">
                  <c:v>19800</c:v>
                </c:pt>
                <c:pt idx="1302">
                  <c:v>33010</c:v>
                </c:pt>
                <c:pt idx="1303">
                  <c:v>16510</c:v>
                </c:pt>
                <c:pt idx="1304">
                  <c:v>29727</c:v>
                </c:pt>
                <c:pt idx="1305">
                  <c:v>29736</c:v>
                </c:pt>
                <c:pt idx="1306">
                  <c:v>36355</c:v>
                </c:pt>
                <c:pt idx="1307">
                  <c:v>9918</c:v>
                </c:pt>
                <c:pt idx="1308">
                  <c:v>29763</c:v>
                </c:pt>
                <c:pt idx="1309">
                  <c:v>26464</c:v>
                </c:pt>
                <c:pt idx="1310">
                  <c:v>29781</c:v>
                </c:pt>
                <c:pt idx="1311">
                  <c:v>16550</c:v>
                </c:pt>
                <c:pt idx="1312">
                  <c:v>39732</c:v>
                </c:pt>
                <c:pt idx="1313">
                  <c:v>26496</c:v>
                </c:pt>
                <c:pt idx="1314">
                  <c:v>43069</c:v>
                </c:pt>
                <c:pt idx="1315">
                  <c:v>39768</c:v>
                </c:pt>
                <c:pt idx="1316">
                  <c:v>46410</c:v>
                </c:pt>
                <c:pt idx="1317">
                  <c:v>36476</c:v>
                </c:pt>
                <c:pt idx="1318">
                  <c:v>16585</c:v>
                </c:pt>
                <c:pt idx="1319">
                  <c:v>39816</c:v>
                </c:pt>
                <c:pt idx="1320">
                  <c:v>39828</c:v>
                </c:pt>
                <c:pt idx="1321">
                  <c:v>9960</c:v>
                </c:pt>
                <c:pt idx="1322">
                  <c:v>19926</c:v>
                </c:pt>
                <c:pt idx="1323">
                  <c:v>39864</c:v>
                </c:pt>
                <c:pt idx="1324">
                  <c:v>23261</c:v>
                </c:pt>
                <c:pt idx="1325">
                  <c:v>23268</c:v>
                </c:pt>
                <c:pt idx="1326">
                  <c:v>16625</c:v>
                </c:pt>
                <c:pt idx="1327">
                  <c:v>23282</c:v>
                </c:pt>
                <c:pt idx="1328">
                  <c:v>39924</c:v>
                </c:pt>
                <c:pt idx="1329">
                  <c:v>13312</c:v>
                </c:pt>
                <c:pt idx="1330">
                  <c:v>19974</c:v>
                </c:pt>
                <c:pt idx="1331">
                  <c:v>26640</c:v>
                </c:pt>
                <c:pt idx="1332">
                  <c:v>33310</c:v>
                </c:pt>
                <c:pt idx="1333">
                  <c:v>23324</c:v>
                </c:pt>
                <c:pt idx="1334">
                  <c:v>23331</c:v>
                </c:pt>
                <c:pt idx="1335">
                  <c:v>36674</c:v>
                </c:pt>
                <c:pt idx="1336">
                  <c:v>16675</c:v>
                </c:pt>
                <c:pt idx="1337">
                  <c:v>20016</c:v>
                </c:pt>
                <c:pt idx="1338">
                  <c:v>13348</c:v>
                </c:pt>
                <c:pt idx="1339">
                  <c:v>26704</c:v>
                </c:pt>
                <c:pt idx="1340">
                  <c:v>33390</c:v>
                </c:pt>
                <c:pt idx="1341">
                  <c:v>36740</c:v>
                </c:pt>
                <c:pt idx="1342">
                  <c:v>23387</c:v>
                </c:pt>
                <c:pt idx="1343">
                  <c:v>43446</c:v>
                </c:pt>
                <c:pt idx="1344">
                  <c:v>26744</c:v>
                </c:pt>
                <c:pt idx="1345">
                  <c:v>36784</c:v>
                </c:pt>
                <c:pt idx="1346">
                  <c:v>20070</c:v>
                </c:pt>
                <c:pt idx="1347">
                  <c:v>23422</c:v>
                </c:pt>
                <c:pt idx="1348">
                  <c:v>26776</c:v>
                </c:pt>
                <c:pt idx="1349">
                  <c:v>36828</c:v>
                </c:pt>
                <c:pt idx="1350">
                  <c:v>26792</c:v>
                </c:pt>
                <c:pt idx="1351">
                  <c:v>33500</c:v>
                </c:pt>
                <c:pt idx="1352">
                  <c:v>30159</c:v>
                </c:pt>
                <c:pt idx="1353">
                  <c:v>20112</c:v>
                </c:pt>
                <c:pt idx="1354">
                  <c:v>26824</c:v>
                </c:pt>
                <c:pt idx="1355">
                  <c:v>36894</c:v>
                </c:pt>
                <c:pt idx="1356">
                  <c:v>26840</c:v>
                </c:pt>
                <c:pt idx="1357">
                  <c:v>23492</c:v>
                </c:pt>
                <c:pt idx="1358">
                  <c:v>23499</c:v>
                </c:pt>
                <c:pt idx="1359">
                  <c:v>26864</c:v>
                </c:pt>
                <c:pt idx="1360">
                  <c:v>23513</c:v>
                </c:pt>
                <c:pt idx="1361">
                  <c:v>16800</c:v>
                </c:pt>
                <c:pt idx="1362">
                  <c:v>20166</c:v>
                </c:pt>
                <c:pt idx="1363">
                  <c:v>40344</c:v>
                </c:pt>
                <c:pt idx="1364">
                  <c:v>3363</c:v>
                </c:pt>
                <c:pt idx="1365">
                  <c:v>16820</c:v>
                </c:pt>
                <c:pt idx="1366">
                  <c:v>30285</c:v>
                </c:pt>
                <c:pt idx="1367">
                  <c:v>33660</c:v>
                </c:pt>
                <c:pt idx="1368">
                  <c:v>6734</c:v>
                </c:pt>
                <c:pt idx="1369">
                  <c:v>20208</c:v>
                </c:pt>
                <c:pt idx="1370">
                  <c:v>37059</c:v>
                </c:pt>
                <c:pt idx="1371">
                  <c:v>33700</c:v>
                </c:pt>
                <c:pt idx="1372">
                  <c:v>30339</c:v>
                </c:pt>
                <c:pt idx="1373">
                  <c:v>16860</c:v>
                </c:pt>
                <c:pt idx="1374">
                  <c:v>40476</c:v>
                </c:pt>
                <c:pt idx="1375">
                  <c:v>26992</c:v>
                </c:pt>
                <c:pt idx="1376">
                  <c:v>33750</c:v>
                </c:pt>
                <c:pt idx="1377">
                  <c:v>13504</c:v>
                </c:pt>
                <c:pt idx="1378">
                  <c:v>33770</c:v>
                </c:pt>
                <c:pt idx="1379">
                  <c:v>30402</c:v>
                </c:pt>
                <c:pt idx="1380">
                  <c:v>27032</c:v>
                </c:pt>
                <c:pt idx="1381">
                  <c:v>54080</c:v>
                </c:pt>
                <c:pt idx="1382">
                  <c:v>27048</c:v>
                </c:pt>
                <c:pt idx="1383">
                  <c:v>23674</c:v>
                </c:pt>
                <c:pt idx="1384">
                  <c:v>33830</c:v>
                </c:pt>
                <c:pt idx="1385">
                  <c:v>50760</c:v>
                </c:pt>
                <c:pt idx="1386">
                  <c:v>40620</c:v>
                </c:pt>
                <c:pt idx="1387">
                  <c:v>33860</c:v>
                </c:pt>
                <c:pt idx="1388">
                  <c:v>40644</c:v>
                </c:pt>
                <c:pt idx="1389">
                  <c:v>37268</c:v>
                </c:pt>
                <c:pt idx="1390">
                  <c:v>27112</c:v>
                </c:pt>
                <c:pt idx="1391">
                  <c:v>23730</c:v>
                </c:pt>
                <c:pt idx="1392">
                  <c:v>27128</c:v>
                </c:pt>
                <c:pt idx="1393">
                  <c:v>20352</c:v>
                </c:pt>
                <c:pt idx="1394">
                  <c:v>13572</c:v>
                </c:pt>
                <c:pt idx="1395">
                  <c:v>23758</c:v>
                </c:pt>
                <c:pt idx="1396">
                  <c:v>30555</c:v>
                </c:pt>
                <c:pt idx="1397">
                  <c:v>13584</c:v>
                </c:pt>
                <c:pt idx="1398">
                  <c:v>16985</c:v>
                </c:pt>
                <c:pt idx="1399">
                  <c:v>30582</c:v>
                </c:pt>
                <c:pt idx="1400">
                  <c:v>23793</c:v>
                </c:pt>
                <c:pt idx="1401">
                  <c:v>20400</c:v>
                </c:pt>
                <c:pt idx="1402">
                  <c:v>30609</c:v>
                </c:pt>
                <c:pt idx="1403">
                  <c:v>17010</c:v>
                </c:pt>
                <c:pt idx="1404">
                  <c:v>30627</c:v>
                </c:pt>
                <c:pt idx="1405">
                  <c:v>30636</c:v>
                </c:pt>
                <c:pt idx="1406">
                  <c:v>30645</c:v>
                </c:pt>
                <c:pt idx="1407">
                  <c:v>40872</c:v>
                </c:pt>
                <c:pt idx="1408">
                  <c:v>37477</c:v>
                </c:pt>
                <c:pt idx="1409">
                  <c:v>20448</c:v>
                </c:pt>
                <c:pt idx="1410">
                  <c:v>6818</c:v>
                </c:pt>
                <c:pt idx="1411">
                  <c:v>34100</c:v>
                </c:pt>
                <c:pt idx="1412">
                  <c:v>37521</c:v>
                </c:pt>
                <c:pt idx="1413">
                  <c:v>23884</c:v>
                </c:pt>
                <c:pt idx="1414">
                  <c:v>30717</c:v>
                </c:pt>
                <c:pt idx="1415">
                  <c:v>30726</c:v>
                </c:pt>
                <c:pt idx="1416">
                  <c:v>30735</c:v>
                </c:pt>
                <c:pt idx="1417">
                  <c:v>27328</c:v>
                </c:pt>
                <c:pt idx="1418">
                  <c:v>23919</c:v>
                </c:pt>
                <c:pt idx="1419">
                  <c:v>34180</c:v>
                </c:pt>
                <c:pt idx="1420">
                  <c:v>34190</c:v>
                </c:pt>
                <c:pt idx="1421">
                  <c:v>13680</c:v>
                </c:pt>
                <c:pt idx="1422">
                  <c:v>20526</c:v>
                </c:pt>
                <c:pt idx="1423">
                  <c:v>23954</c:v>
                </c:pt>
                <c:pt idx="1424">
                  <c:v>27384</c:v>
                </c:pt>
                <c:pt idx="1425">
                  <c:v>13696</c:v>
                </c:pt>
                <c:pt idx="1426">
                  <c:v>20550</c:v>
                </c:pt>
                <c:pt idx="1427">
                  <c:v>27408</c:v>
                </c:pt>
                <c:pt idx="1428">
                  <c:v>17135</c:v>
                </c:pt>
                <c:pt idx="1429">
                  <c:v>17140</c:v>
                </c:pt>
                <c:pt idx="1430">
                  <c:v>13716</c:v>
                </c:pt>
                <c:pt idx="1431">
                  <c:v>30870</c:v>
                </c:pt>
                <c:pt idx="1432">
                  <c:v>24017</c:v>
                </c:pt>
                <c:pt idx="1433">
                  <c:v>27456</c:v>
                </c:pt>
                <c:pt idx="1434">
                  <c:v>24031</c:v>
                </c:pt>
                <c:pt idx="1435">
                  <c:v>30906</c:v>
                </c:pt>
                <c:pt idx="1436">
                  <c:v>20610</c:v>
                </c:pt>
                <c:pt idx="1437">
                  <c:v>17180</c:v>
                </c:pt>
                <c:pt idx="1438">
                  <c:v>13748</c:v>
                </c:pt>
                <c:pt idx="1439">
                  <c:v>34380</c:v>
                </c:pt>
                <c:pt idx="1440">
                  <c:v>27512</c:v>
                </c:pt>
                <c:pt idx="1441">
                  <c:v>27520</c:v>
                </c:pt>
                <c:pt idx="1442">
                  <c:v>41292</c:v>
                </c:pt>
                <c:pt idx="1443">
                  <c:v>34420</c:v>
                </c:pt>
                <c:pt idx="1444">
                  <c:v>17215</c:v>
                </c:pt>
                <c:pt idx="1445">
                  <c:v>30996</c:v>
                </c:pt>
                <c:pt idx="1446">
                  <c:v>24115</c:v>
                </c:pt>
                <c:pt idx="1447">
                  <c:v>31014</c:v>
                </c:pt>
                <c:pt idx="1448">
                  <c:v>41364</c:v>
                </c:pt>
                <c:pt idx="1449">
                  <c:v>10344</c:v>
                </c:pt>
                <c:pt idx="1450">
                  <c:v>17245</c:v>
                </c:pt>
                <c:pt idx="1451">
                  <c:v>37950</c:v>
                </c:pt>
                <c:pt idx="1452">
                  <c:v>27608</c:v>
                </c:pt>
                <c:pt idx="1453">
                  <c:v>24164</c:v>
                </c:pt>
                <c:pt idx="1454">
                  <c:v>51795</c:v>
                </c:pt>
                <c:pt idx="1455">
                  <c:v>27632</c:v>
                </c:pt>
                <c:pt idx="1456">
                  <c:v>13820</c:v>
                </c:pt>
                <c:pt idx="1457">
                  <c:v>38016</c:v>
                </c:pt>
                <c:pt idx="1458">
                  <c:v>31113</c:v>
                </c:pt>
                <c:pt idx="1459">
                  <c:v>41496</c:v>
                </c:pt>
                <c:pt idx="1460">
                  <c:v>27672</c:v>
                </c:pt>
                <c:pt idx="1461">
                  <c:v>17300</c:v>
                </c:pt>
                <c:pt idx="1462">
                  <c:v>27688</c:v>
                </c:pt>
                <c:pt idx="1463">
                  <c:v>41544</c:v>
                </c:pt>
                <c:pt idx="1464">
                  <c:v>34630</c:v>
                </c:pt>
                <c:pt idx="1465">
                  <c:v>48496</c:v>
                </c:pt>
                <c:pt idx="1466">
                  <c:v>45045</c:v>
                </c:pt>
                <c:pt idx="1467">
                  <c:v>3466</c:v>
                </c:pt>
                <c:pt idx="1468">
                  <c:v>38137</c:v>
                </c:pt>
                <c:pt idx="1469">
                  <c:v>34680</c:v>
                </c:pt>
                <c:pt idx="1470">
                  <c:v>24283</c:v>
                </c:pt>
                <c:pt idx="1471">
                  <c:v>24290</c:v>
                </c:pt>
                <c:pt idx="1472">
                  <c:v>17355</c:v>
                </c:pt>
                <c:pt idx="1473">
                  <c:v>24304</c:v>
                </c:pt>
                <c:pt idx="1474">
                  <c:v>34730</c:v>
                </c:pt>
                <c:pt idx="1475">
                  <c:v>31266</c:v>
                </c:pt>
                <c:pt idx="1476">
                  <c:v>27800</c:v>
                </c:pt>
                <c:pt idx="1477">
                  <c:v>31284</c:v>
                </c:pt>
                <c:pt idx="1478">
                  <c:v>34770</c:v>
                </c:pt>
                <c:pt idx="1479">
                  <c:v>31302</c:v>
                </c:pt>
                <c:pt idx="1480">
                  <c:v>24353</c:v>
                </c:pt>
                <c:pt idx="1481">
                  <c:v>31320</c:v>
                </c:pt>
                <c:pt idx="1482">
                  <c:v>13924</c:v>
                </c:pt>
                <c:pt idx="1483">
                  <c:v>52230</c:v>
                </c:pt>
                <c:pt idx="1484">
                  <c:v>17415</c:v>
                </c:pt>
                <c:pt idx="1485">
                  <c:v>34840</c:v>
                </c:pt>
                <c:pt idx="1486">
                  <c:v>34850</c:v>
                </c:pt>
                <c:pt idx="1487">
                  <c:v>34860</c:v>
                </c:pt>
                <c:pt idx="1488">
                  <c:v>27896</c:v>
                </c:pt>
                <c:pt idx="1489">
                  <c:v>13952</c:v>
                </c:pt>
                <c:pt idx="1490">
                  <c:v>17445</c:v>
                </c:pt>
                <c:pt idx="1491">
                  <c:v>17450</c:v>
                </c:pt>
                <c:pt idx="1492">
                  <c:v>20946</c:v>
                </c:pt>
                <c:pt idx="1493">
                  <c:v>31428</c:v>
                </c:pt>
                <c:pt idx="1494">
                  <c:v>27944</c:v>
                </c:pt>
                <c:pt idx="1495">
                  <c:v>34940</c:v>
                </c:pt>
                <c:pt idx="1496">
                  <c:v>24465</c:v>
                </c:pt>
                <c:pt idx="1497">
                  <c:v>45448</c:v>
                </c:pt>
                <c:pt idx="1498">
                  <c:v>24479</c:v>
                </c:pt>
                <c:pt idx="1499">
                  <c:v>27984</c:v>
                </c:pt>
                <c:pt idx="1500">
                  <c:v>24493</c:v>
                </c:pt>
                <c:pt idx="1501">
                  <c:v>17500</c:v>
                </c:pt>
                <c:pt idx="1502">
                  <c:v>24507</c:v>
                </c:pt>
                <c:pt idx="1503">
                  <c:v>24514</c:v>
                </c:pt>
                <c:pt idx="1504">
                  <c:v>10509</c:v>
                </c:pt>
                <c:pt idx="1505">
                  <c:v>10512</c:v>
                </c:pt>
                <c:pt idx="1506">
                  <c:v>10515</c:v>
                </c:pt>
                <c:pt idx="1507">
                  <c:v>17530</c:v>
                </c:pt>
                <c:pt idx="1508">
                  <c:v>28056</c:v>
                </c:pt>
                <c:pt idx="1509">
                  <c:v>21048</c:v>
                </c:pt>
                <c:pt idx="1510">
                  <c:v>17545</c:v>
                </c:pt>
                <c:pt idx="1511">
                  <c:v>31590</c:v>
                </c:pt>
                <c:pt idx="1512">
                  <c:v>17555</c:v>
                </c:pt>
                <c:pt idx="1513">
                  <c:v>31608</c:v>
                </c:pt>
                <c:pt idx="1514">
                  <c:v>10539</c:v>
                </c:pt>
                <c:pt idx="1515">
                  <c:v>35140</c:v>
                </c:pt>
                <c:pt idx="1516">
                  <c:v>28120</c:v>
                </c:pt>
                <c:pt idx="1517">
                  <c:v>28128</c:v>
                </c:pt>
                <c:pt idx="1518">
                  <c:v>7034</c:v>
                </c:pt>
                <c:pt idx="1519">
                  <c:v>17590</c:v>
                </c:pt>
                <c:pt idx="1520">
                  <c:v>24633</c:v>
                </c:pt>
                <c:pt idx="1521">
                  <c:v>31680</c:v>
                </c:pt>
                <c:pt idx="1522">
                  <c:v>21126</c:v>
                </c:pt>
                <c:pt idx="1523">
                  <c:v>31698</c:v>
                </c:pt>
                <c:pt idx="1524">
                  <c:v>42276</c:v>
                </c:pt>
                <c:pt idx="1525">
                  <c:v>38764</c:v>
                </c:pt>
                <c:pt idx="1526">
                  <c:v>21150</c:v>
                </c:pt>
                <c:pt idx="1527">
                  <c:v>45838</c:v>
                </c:pt>
                <c:pt idx="1528">
                  <c:v>10581</c:v>
                </c:pt>
                <c:pt idx="1529">
                  <c:v>21168</c:v>
                </c:pt>
                <c:pt idx="1530">
                  <c:v>28232</c:v>
                </c:pt>
                <c:pt idx="1531">
                  <c:v>21180</c:v>
                </c:pt>
                <c:pt idx="1532">
                  <c:v>17655</c:v>
                </c:pt>
                <c:pt idx="1533">
                  <c:v>35320</c:v>
                </c:pt>
                <c:pt idx="1534">
                  <c:v>17665</c:v>
                </c:pt>
                <c:pt idx="1535">
                  <c:v>17670</c:v>
                </c:pt>
                <c:pt idx="1536">
                  <c:v>35350</c:v>
                </c:pt>
                <c:pt idx="1537">
                  <c:v>21216</c:v>
                </c:pt>
                <c:pt idx="1538">
                  <c:v>21222</c:v>
                </c:pt>
                <c:pt idx="1539">
                  <c:v>21228</c:v>
                </c:pt>
                <c:pt idx="1540">
                  <c:v>28312</c:v>
                </c:pt>
                <c:pt idx="1541">
                  <c:v>21240</c:v>
                </c:pt>
                <c:pt idx="1542">
                  <c:v>28328</c:v>
                </c:pt>
                <c:pt idx="1543">
                  <c:v>14168</c:v>
                </c:pt>
                <c:pt idx="1544">
                  <c:v>21258</c:v>
                </c:pt>
                <c:pt idx="1545">
                  <c:v>7088</c:v>
                </c:pt>
                <c:pt idx="1546">
                  <c:v>28360</c:v>
                </c:pt>
                <c:pt idx="1547">
                  <c:v>31914</c:v>
                </c:pt>
                <c:pt idx="1548">
                  <c:v>7094</c:v>
                </c:pt>
                <c:pt idx="1549">
                  <c:v>28384</c:v>
                </c:pt>
                <c:pt idx="1550">
                  <c:v>35490</c:v>
                </c:pt>
                <c:pt idx="1551">
                  <c:v>21300</c:v>
                </c:pt>
                <c:pt idx="1552">
                  <c:v>56816</c:v>
                </c:pt>
                <c:pt idx="1553">
                  <c:v>24864</c:v>
                </c:pt>
                <c:pt idx="1554">
                  <c:v>31977</c:v>
                </c:pt>
                <c:pt idx="1555">
                  <c:v>17770</c:v>
                </c:pt>
                <c:pt idx="1556">
                  <c:v>17775</c:v>
                </c:pt>
                <c:pt idx="1557">
                  <c:v>35560</c:v>
                </c:pt>
                <c:pt idx="1558">
                  <c:v>28456</c:v>
                </c:pt>
                <c:pt idx="1559">
                  <c:v>28464</c:v>
                </c:pt>
                <c:pt idx="1560">
                  <c:v>32031</c:v>
                </c:pt>
                <c:pt idx="1561">
                  <c:v>35600</c:v>
                </c:pt>
                <c:pt idx="1562">
                  <c:v>28488</c:v>
                </c:pt>
                <c:pt idx="1563">
                  <c:v>24934</c:v>
                </c:pt>
                <c:pt idx="1564">
                  <c:v>28504</c:v>
                </c:pt>
                <c:pt idx="1565">
                  <c:v>35640</c:v>
                </c:pt>
                <c:pt idx="1566">
                  <c:v>24955</c:v>
                </c:pt>
                <c:pt idx="1567">
                  <c:v>28528</c:v>
                </c:pt>
                <c:pt idx="1568">
                  <c:v>17835</c:v>
                </c:pt>
                <c:pt idx="1569">
                  <c:v>21408</c:v>
                </c:pt>
                <c:pt idx="1570">
                  <c:v>35690</c:v>
                </c:pt>
                <c:pt idx="1571">
                  <c:v>32130</c:v>
                </c:pt>
                <c:pt idx="1572">
                  <c:v>21426</c:v>
                </c:pt>
                <c:pt idx="1573">
                  <c:v>17860</c:v>
                </c:pt>
                <c:pt idx="1574">
                  <c:v>17865</c:v>
                </c:pt>
                <c:pt idx="1575">
                  <c:v>17870</c:v>
                </c:pt>
                <c:pt idx="1576">
                  <c:v>14300</c:v>
                </c:pt>
                <c:pt idx="1577">
                  <c:v>28608</c:v>
                </c:pt>
                <c:pt idx="1578">
                  <c:v>28616</c:v>
                </c:pt>
                <c:pt idx="1579">
                  <c:v>25046</c:v>
                </c:pt>
                <c:pt idx="1580">
                  <c:v>32211</c:v>
                </c:pt>
                <c:pt idx="1581">
                  <c:v>35800</c:v>
                </c:pt>
                <c:pt idx="1582">
                  <c:v>17905</c:v>
                </c:pt>
                <c:pt idx="1583">
                  <c:v>21492</c:v>
                </c:pt>
                <c:pt idx="1584">
                  <c:v>3583</c:v>
                </c:pt>
                <c:pt idx="1585">
                  <c:v>35840</c:v>
                </c:pt>
                <c:pt idx="1586">
                  <c:v>21510</c:v>
                </c:pt>
                <c:pt idx="1587">
                  <c:v>28688</c:v>
                </c:pt>
                <c:pt idx="1588">
                  <c:v>35870</c:v>
                </c:pt>
                <c:pt idx="1589">
                  <c:v>14352</c:v>
                </c:pt>
                <c:pt idx="1590">
                  <c:v>32301</c:v>
                </c:pt>
                <c:pt idx="1591">
                  <c:v>17950</c:v>
                </c:pt>
                <c:pt idx="1592">
                  <c:v>35910</c:v>
                </c:pt>
                <c:pt idx="1593">
                  <c:v>17960</c:v>
                </c:pt>
                <c:pt idx="1594">
                  <c:v>21558</c:v>
                </c:pt>
                <c:pt idx="1595">
                  <c:v>7188</c:v>
                </c:pt>
                <c:pt idx="1596">
                  <c:v>7190</c:v>
                </c:pt>
                <c:pt idx="1597">
                  <c:v>17980</c:v>
                </c:pt>
                <c:pt idx="1598">
                  <c:v>10791</c:v>
                </c:pt>
                <c:pt idx="1599">
                  <c:v>25186</c:v>
                </c:pt>
                <c:pt idx="1600">
                  <c:v>43188</c:v>
                </c:pt>
                <c:pt idx="1601">
                  <c:v>7200</c:v>
                </c:pt>
                <c:pt idx="1602">
                  <c:v>25207</c:v>
                </c:pt>
                <c:pt idx="1603">
                  <c:v>25214</c:v>
                </c:pt>
                <c:pt idx="1604">
                  <c:v>32427</c:v>
                </c:pt>
                <c:pt idx="1605">
                  <c:v>28832</c:v>
                </c:pt>
                <c:pt idx="1606">
                  <c:v>32445</c:v>
                </c:pt>
                <c:pt idx="1607">
                  <c:v>14424</c:v>
                </c:pt>
                <c:pt idx="1608">
                  <c:v>10821</c:v>
                </c:pt>
                <c:pt idx="1609">
                  <c:v>21648</c:v>
                </c:pt>
                <c:pt idx="1610">
                  <c:v>32481</c:v>
                </c:pt>
                <c:pt idx="1611">
                  <c:v>25270</c:v>
                </c:pt>
                <c:pt idx="1612">
                  <c:v>18055</c:v>
                </c:pt>
                <c:pt idx="1613">
                  <c:v>7224</c:v>
                </c:pt>
                <c:pt idx="1614">
                  <c:v>32517</c:v>
                </c:pt>
                <c:pt idx="1615">
                  <c:v>21684</c:v>
                </c:pt>
                <c:pt idx="1616">
                  <c:v>28920</c:v>
                </c:pt>
                <c:pt idx="1617">
                  <c:v>18080</c:v>
                </c:pt>
                <c:pt idx="1618">
                  <c:v>18085</c:v>
                </c:pt>
                <c:pt idx="1619">
                  <c:v>39798</c:v>
                </c:pt>
                <c:pt idx="1620">
                  <c:v>18095</c:v>
                </c:pt>
                <c:pt idx="1621">
                  <c:v>14480</c:v>
                </c:pt>
                <c:pt idx="1622">
                  <c:v>25347</c:v>
                </c:pt>
                <c:pt idx="1623">
                  <c:v>28976</c:v>
                </c:pt>
                <c:pt idx="1624">
                  <c:v>25361</c:v>
                </c:pt>
                <c:pt idx="1625">
                  <c:v>14496</c:v>
                </c:pt>
                <c:pt idx="1626">
                  <c:v>21750</c:v>
                </c:pt>
                <c:pt idx="1627">
                  <c:v>14504</c:v>
                </c:pt>
                <c:pt idx="1628">
                  <c:v>32643</c:v>
                </c:pt>
                <c:pt idx="1629">
                  <c:v>47164</c:v>
                </c:pt>
                <c:pt idx="1630">
                  <c:v>32661</c:v>
                </c:pt>
                <c:pt idx="1631">
                  <c:v>29040</c:v>
                </c:pt>
                <c:pt idx="1632">
                  <c:v>21786</c:v>
                </c:pt>
                <c:pt idx="1633">
                  <c:v>21792</c:v>
                </c:pt>
                <c:pt idx="1634">
                  <c:v>10899</c:v>
                </c:pt>
                <c:pt idx="1635">
                  <c:v>10902</c:v>
                </c:pt>
                <c:pt idx="1636">
                  <c:v>21810</c:v>
                </c:pt>
                <c:pt idx="1637">
                  <c:v>25452</c:v>
                </c:pt>
                <c:pt idx="1638">
                  <c:v>21822</c:v>
                </c:pt>
                <c:pt idx="1639">
                  <c:v>25466</c:v>
                </c:pt>
                <c:pt idx="1640">
                  <c:v>10917</c:v>
                </c:pt>
                <c:pt idx="1641">
                  <c:v>29120</c:v>
                </c:pt>
                <c:pt idx="1642">
                  <c:v>25487</c:v>
                </c:pt>
                <c:pt idx="1643">
                  <c:v>25494</c:v>
                </c:pt>
                <c:pt idx="1644">
                  <c:v>18215</c:v>
                </c:pt>
                <c:pt idx="1645">
                  <c:v>29152</c:v>
                </c:pt>
                <c:pt idx="1646">
                  <c:v>51030</c:v>
                </c:pt>
                <c:pt idx="1647">
                  <c:v>25522</c:v>
                </c:pt>
                <c:pt idx="1648">
                  <c:v>32823</c:v>
                </c:pt>
                <c:pt idx="1649">
                  <c:v>21888</c:v>
                </c:pt>
                <c:pt idx="1650">
                  <c:v>36490</c:v>
                </c:pt>
                <c:pt idx="1651">
                  <c:v>32850</c:v>
                </c:pt>
                <c:pt idx="1652">
                  <c:v>29208</c:v>
                </c:pt>
                <c:pt idx="1653">
                  <c:v>40172</c:v>
                </c:pt>
                <c:pt idx="1654">
                  <c:v>25571</c:v>
                </c:pt>
                <c:pt idx="1655">
                  <c:v>36540</c:v>
                </c:pt>
                <c:pt idx="1656">
                  <c:v>40205</c:v>
                </c:pt>
                <c:pt idx="1657">
                  <c:v>25592</c:v>
                </c:pt>
                <c:pt idx="1658">
                  <c:v>25599</c:v>
                </c:pt>
                <c:pt idx="1659">
                  <c:v>18290</c:v>
                </c:pt>
                <c:pt idx="1660">
                  <c:v>21954</c:v>
                </c:pt>
                <c:pt idx="1661">
                  <c:v>18300</c:v>
                </c:pt>
                <c:pt idx="1662">
                  <c:v>29288</c:v>
                </c:pt>
                <c:pt idx="1663">
                  <c:v>25634</c:v>
                </c:pt>
                <c:pt idx="1664">
                  <c:v>32967</c:v>
                </c:pt>
                <c:pt idx="1665">
                  <c:v>25648</c:v>
                </c:pt>
                <c:pt idx="1666">
                  <c:v>29320</c:v>
                </c:pt>
                <c:pt idx="1667">
                  <c:v>36660</c:v>
                </c:pt>
                <c:pt idx="1668">
                  <c:v>25669</c:v>
                </c:pt>
                <c:pt idx="1669">
                  <c:v>25676</c:v>
                </c:pt>
                <c:pt idx="1670">
                  <c:v>11007</c:v>
                </c:pt>
                <c:pt idx="1671">
                  <c:v>22020</c:v>
                </c:pt>
                <c:pt idx="1672">
                  <c:v>25697</c:v>
                </c:pt>
                <c:pt idx="1673">
                  <c:v>18360</c:v>
                </c:pt>
                <c:pt idx="1674">
                  <c:v>25711</c:v>
                </c:pt>
                <c:pt idx="1675">
                  <c:v>44088</c:v>
                </c:pt>
                <c:pt idx="1676">
                  <c:v>14700</c:v>
                </c:pt>
                <c:pt idx="1677">
                  <c:v>18380</c:v>
                </c:pt>
                <c:pt idx="1678">
                  <c:v>18385</c:v>
                </c:pt>
                <c:pt idx="1679">
                  <c:v>11034</c:v>
                </c:pt>
                <c:pt idx="1680">
                  <c:v>18395</c:v>
                </c:pt>
                <c:pt idx="1681">
                  <c:v>14720</c:v>
                </c:pt>
                <c:pt idx="1682">
                  <c:v>25767</c:v>
                </c:pt>
                <c:pt idx="1683">
                  <c:v>3682</c:v>
                </c:pt>
                <c:pt idx="1684">
                  <c:v>7366</c:v>
                </c:pt>
                <c:pt idx="1685">
                  <c:v>36840</c:v>
                </c:pt>
                <c:pt idx="1686">
                  <c:v>14740</c:v>
                </c:pt>
                <c:pt idx="1687">
                  <c:v>36860</c:v>
                </c:pt>
                <c:pt idx="1688">
                  <c:v>18435</c:v>
                </c:pt>
                <c:pt idx="1689">
                  <c:v>3688</c:v>
                </c:pt>
                <c:pt idx="1690">
                  <c:v>22134</c:v>
                </c:pt>
                <c:pt idx="1691">
                  <c:v>14760</c:v>
                </c:pt>
                <c:pt idx="1692">
                  <c:v>29528</c:v>
                </c:pt>
                <c:pt idx="1693">
                  <c:v>14768</c:v>
                </c:pt>
                <c:pt idx="1694">
                  <c:v>7386</c:v>
                </c:pt>
                <c:pt idx="1695">
                  <c:v>14776</c:v>
                </c:pt>
                <c:pt idx="1696">
                  <c:v>18475</c:v>
                </c:pt>
                <c:pt idx="1697">
                  <c:v>40656</c:v>
                </c:pt>
                <c:pt idx="1698">
                  <c:v>25879</c:v>
                </c:pt>
                <c:pt idx="1699">
                  <c:v>14792</c:v>
                </c:pt>
                <c:pt idx="1700">
                  <c:v>40689</c:v>
                </c:pt>
                <c:pt idx="1701">
                  <c:v>22200</c:v>
                </c:pt>
                <c:pt idx="1702">
                  <c:v>7402</c:v>
                </c:pt>
                <c:pt idx="1703">
                  <c:v>14808</c:v>
                </c:pt>
                <c:pt idx="1704">
                  <c:v>29624</c:v>
                </c:pt>
                <c:pt idx="1705">
                  <c:v>33336</c:v>
                </c:pt>
                <c:pt idx="1706">
                  <c:v>22230</c:v>
                </c:pt>
                <c:pt idx="1707">
                  <c:v>14824</c:v>
                </c:pt>
                <c:pt idx="1708">
                  <c:v>18535</c:v>
                </c:pt>
                <c:pt idx="1709">
                  <c:v>14832</c:v>
                </c:pt>
                <c:pt idx="1710">
                  <c:v>25963</c:v>
                </c:pt>
                <c:pt idx="1711">
                  <c:v>25970</c:v>
                </c:pt>
                <c:pt idx="1712">
                  <c:v>37110</c:v>
                </c:pt>
                <c:pt idx="1713">
                  <c:v>22272</c:v>
                </c:pt>
                <c:pt idx="1714">
                  <c:v>33417</c:v>
                </c:pt>
                <c:pt idx="1715">
                  <c:v>22284</c:v>
                </c:pt>
                <c:pt idx="1716">
                  <c:v>18575</c:v>
                </c:pt>
                <c:pt idx="1717">
                  <c:v>22296</c:v>
                </c:pt>
                <c:pt idx="1718">
                  <c:v>18585</c:v>
                </c:pt>
                <c:pt idx="1719">
                  <c:v>29744</c:v>
                </c:pt>
                <c:pt idx="1720">
                  <c:v>33471</c:v>
                </c:pt>
                <c:pt idx="1721">
                  <c:v>33480</c:v>
                </c:pt>
                <c:pt idx="1722">
                  <c:v>22326</c:v>
                </c:pt>
                <c:pt idx="1723">
                  <c:v>14888</c:v>
                </c:pt>
                <c:pt idx="1724">
                  <c:v>22338</c:v>
                </c:pt>
                <c:pt idx="1725">
                  <c:v>22344</c:v>
                </c:pt>
                <c:pt idx="1726">
                  <c:v>33525</c:v>
                </c:pt>
                <c:pt idx="1727">
                  <c:v>22356</c:v>
                </c:pt>
                <c:pt idx="1728">
                  <c:v>11181</c:v>
                </c:pt>
                <c:pt idx="1729">
                  <c:v>29824</c:v>
                </c:pt>
                <c:pt idx="1730">
                  <c:v>22374</c:v>
                </c:pt>
                <c:pt idx="1731">
                  <c:v>14920</c:v>
                </c:pt>
                <c:pt idx="1732">
                  <c:v>18655</c:v>
                </c:pt>
                <c:pt idx="1733">
                  <c:v>33588</c:v>
                </c:pt>
                <c:pt idx="1734">
                  <c:v>37330</c:v>
                </c:pt>
                <c:pt idx="1735">
                  <c:v>22404</c:v>
                </c:pt>
                <c:pt idx="1736">
                  <c:v>29880</c:v>
                </c:pt>
                <c:pt idx="1737">
                  <c:v>29888</c:v>
                </c:pt>
                <c:pt idx="1738">
                  <c:v>29896</c:v>
                </c:pt>
                <c:pt idx="1739">
                  <c:v>29904</c:v>
                </c:pt>
                <c:pt idx="1740">
                  <c:v>29912</c:v>
                </c:pt>
                <c:pt idx="1741">
                  <c:v>29920</c:v>
                </c:pt>
                <c:pt idx="1742">
                  <c:v>18705</c:v>
                </c:pt>
                <c:pt idx="1743">
                  <c:v>26194</c:v>
                </c:pt>
                <c:pt idx="1744">
                  <c:v>18715</c:v>
                </c:pt>
                <c:pt idx="1745">
                  <c:v>7488</c:v>
                </c:pt>
                <c:pt idx="1746">
                  <c:v>22470</c:v>
                </c:pt>
                <c:pt idx="1747">
                  <c:v>18730</c:v>
                </c:pt>
                <c:pt idx="1748">
                  <c:v>26229</c:v>
                </c:pt>
                <c:pt idx="1749">
                  <c:v>18740</c:v>
                </c:pt>
                <c:pt idx="1750">
                  <c:v>22494</c:v>
                </c:pt>
                <c:pt idx="1751">
                  <c:v>18750</c:v>
                </c:pt>
                <c:pt idx="1752">
                  <c:v>22506</c:v>
                </c:pt>
                <c:pt idx="1753">
                  <c:v>18760</c:v>
                </c:pt>
                <c:pt idx="1754">
                  <c:v>18765</c:v>
                </c:pt>
                <c:pt idx="1755">
                  <c:v>30032</c:v>
                </c:pt>
                <c:pt idx="1756">
                  <c:v>26285</c:v>
                </c:pt>
                <c:pt idx="1757">
                  <c:v>37560</c:v>
                </c:pt>
                <c:pt idx="1758">
                  <c:v>11271</c:v>
                </c:pt>
                <c:pt idx="1759">
                  <c:v>33822</c:v>
                </c:pt>
                <c:pt idx="1760">
                  <c:v>18795</c:v>
                </c:pt>
                <c:pt idx="1761">
                  <c:v>11280</c:v>
                </c:pt>
                <c:pt idx="1762">
                  <c:v>18805</c:v>
                </c:pt>
                <c:pt idx="1763">
                  <c:v>18810</c:v>
                </c:pt>
                <c:pt idx="1764">
                  <c:v>18815</c:v>
                </c:pt>
                <c:pt idx="1765">
                  <c:v>30112</c:v>
                </c:pt>
                <c:pt idx="1766">
                  <c:v>22590</c:v>
                </c:pt>
                <c:pt idx="1767">
                  <c:v>11298</c:v>
                </c:pt>
                <c:pt idx="1768">
                  <c:v>22602</c:v>
                </c:pt>
                <c:pt idx="1769">
                  <c:v>7536</c:v>
                </c:pt>
                <c:pt idx="1770">
                  <c:v>11307</c:v>
                </c:pt>
                <c:pt idx="1771">
                  <c:v>30160</c:v>
                </c:pt>
                <c:pt idx="1772">
                  <c:v>26397</c:v>
                </c:pt>
                <c:pt idx="1773">
                  <c:v>11316</c:v>
                </c:pt>
                <c:pt idx="1774">
                  <c:v>15092</c:v>
                </c:pt>
                <c:pt idx="1775">
                  <c:v>18870</c:v>
                </c:pt>
                <c:pt idx="1776">
                  <c:v>22650</c:v>
                </c:pt>
                <c:pt idx="1777">
                  <c:v>30208</c:v>
                </c:pt>
                <c:pt idx="1778">
                  <c:v>30216</c:v>
                </c:pt>
                <c:pt idx="1779">
                  <c:v>30224</c:v>
                </c:pt>
                <c:pt idx="1780">
                  <c:v>18895</c:v>
                </c:pt>
                <c:pt idx="1781">
                  <c:v>18900</c:v>
                </c:pt>
                <c:pt idx="1782">
                  <c:v>11343</c:v>
                </c:pt>
                <c:pt idx="1783">
                  <c:v>18910</c:v>
                </c:pt>
                <c:pt idx="1784">
                  <c:v>7566</c:v>
                </c:pt>
                <c:pt idx="1785">
                  <c:v>22704</c:v>
                </c:pt>
                <c:pt idx="1786">
                  <c:v>7570</c:v>
                </c:pt>
                <c:pt idx="1787">
                  <c:v>15144</c:v>
                </c:pt>
                <c:pt idx="1788">
                  <c:v>34083</c:v>
                </c:pt>
                <c:pt idx="1789">
                  <c:v>22728</c:v>
                </c:pt>
                <c:pt idx="1790">
                  <c:v>37890</c:v>
                </c:pt>
                <c:pt idx="1791">
                  <c:v>11370</c:v>
                </c:pt>
                <c:pt idx="1792">
                  <c:v>26537</c:v>
                </c:pt>
                <c:pt idx="1793">
                  <c:v>11376</c:v>
                </c:pt>
                <c:pt idx="1794">
                  <c:v>26551</c:v>
                </c:pt>
                <c:pt idx="1795">
                  <c:v>26558</c:v>
                </c:pt>
                <c:pt idx="1796">
                  <c:v>11385</c:v>
                </c:pt>
                <c:pt idx="1797">
                  <c:v>26572</c:v>
                </c:pt>
                <c:pt idx="1798">
                  <c:v>18985</c:v>
                </c:pt>
                <c:pt idx="1799">
                  <c:v>11394</c:v>
                </c:pt>
                <c:pt idx="1800">
                  <c:v>7598</c:v>
                </c:pt>
                <c:pt idx="1801">
                  <c:v>3800</c:v>
                </c:pt>
                <c:pt idx="1802">
                  <c:v>22806</c:v>
                </c:pt>
                <c:pt idx="1803">
                  <c:v>22812</c:v>
                </c:pt>
                <c:pt idx="1804">
                  <c:v>22818</c:v>
                </c:pt>
                <c:pt idx="1805">
                  <c:v>19020</c:v>
                </c:pt>
                <c:pt idx="1806">
                  <c:v>26635</c:v>
                </c:pt>
                <c:pt idx="1807">
                  <c:v>19030</c:v>
                </c:pt>
                <c:pt idx="1808">
                  <c:v>22842</c:v>
                </c:pt>
                <c:pt idx="1809">
                  <c:v>19040</c:v>
                </c:pt>
                <c:pt idx="1810">
                  <c:v>38090</c:v>
                </c:pt>
                <c:pt idx="1811">
                  <c:v>7620</c:v>
                </c:pt>
                <c:pt idx="1812">
                  <c:v>19055</c:v>
                </c:pt>
                <c:pt idx="1813">
                  <c:v>26684</c:v>
                </c:pt>
                <c:pt idx="1814">
                  <c:v>22878</c:v>
                </c:pt>
                <c:pt idx="1815">
                  <c:v>3814</c:v>
                </c:pt>
                <c:pt idx="1816">
                  <c:v>7630</c:v>
                </c:pt>
                <c:pt idx="1817">
                  <c:v>11448</c:v>
                </c:pt>
                <c:pt idx="1818">
                  <c:v>34353</c:v>
                </c:pt>
                <c:pt idx="1819">
                  <c:v>19090</c:v>
                </c:pt>
                <c:pt idx="1820">
                  <c:v>22914</c:v>
                </c:pt>
                <c:pt idx="1821">
                  <c:v>11460</c:v>
                </c:pt>
                <c:pt idx="1822">
                  <c:v>11463</c:v>
                </c:pt>
                <c:pt idx="1823">
                  <c:v>26754</c:v>
                </c:pt>
                <c:pt idx="1824">
                  <c:v>19115</c:v>
                </c:pt>
                <c:pt idx="1825">
                  <c:v>15296</c:v>
                </c:pt>
                <c:pt idx="1826">
                  <c:v>22950</c:v>
                </c:pt>
                <c:pt idx="1827">
                  <c:v>22956</c:v>
                </c:pt>
                <c:pt idx="1828">
                  <c:v>19135</c:v>
                </c:pt>
                <c:pt idx="1829">
                  <c:v>22968</c:v>
                </c:pt>
                <c:pt idx="1830">
                  <c:v>30632</c:v>
                </c:pt>
                <c:pt idx="1831">
                  <c:v>22980</c:v>
                </c:pt>
                <c:pt idx="1832">
                  <c:v>38310</c:v>
                </c:pt>
                <c:pt idx="1833">
                  <c:v>7664</c:v>
                </c:pt>
                <c:pt idx="1834">
                  <c:v>26831</c:v>
                </c:pt>
                <c:pt idx="1835">
                  <c:v>15336</c:v>
                </c:pt>
                <c:pt idx="1836">
                  <c:v>23010</c:v>
                </c:pt>
                <c:pt idx="1837">
                  <c:v>23016</c:v>
                </c:pt>
                <c:pt idx="1838">
                  <c:v>26859</c:v>
                </c:pt>
                <c:pt idx="1839">
                  <c:v>11514</c:v>
                </c:pt>
                <c:pt idx="1840">
                  <c:v>7678</c:v>
                </c:pt>
                <c:pt idx="1841">
                  <c:v>23040</c:v>
                </c:pt>
                <c:pt idx="1842">
                  <c:v>23046</c:v>
                </c:pt>
                <c:pt idx="1843">
                  <c:v>19210</c:v>
                </c:pt>
                <c:pt idx="1844">
                  <c:v>19215</c:v>
                </c:pt>
                <c:pt idx="1845">
                  <c:v>26908</c:v>
                </c:pt>
                <c:pt idx="1846">
                  <c:v>26915</c:v>
                </c:pt>
                <c:pt idx="1847">
                  <c:v>19230</c:v>
                </c:pt>
                <c:pt idx="1848">
                  <c:v>11541</c:v>
                </c:pt>
                <c:pt idx="1849">
                  <c:v>19240</c:v>
                </c:pt>
                <c:pt idx="1850">
                  <c:v>15396</c:v>
                </c:pt>
                <c:pt idx="1851">
                  <c:v>7700</c:v>
                </c:pt>
                <c:pt idx="1852">
                  <c:v>19255</c:v>
                </c:pt>
                <c:pt idx="1853">
                  <c:v>23112</c:v>
                </c:pt>
                <c:pt idx="1854">
                  <c:v>23118</c:v>
                </c:pt>
                <c:pt idx="1855">
                  <c:v>26978</c:v>
                </c:pt>
                <c:pt idx="1856">
                  <c:v>26985</c:v>
                </c:pt>
                <c:pt idx="1857">
                  <c:v>11568</c:v>
                </c:pt>
                <c:pt idx="1858">
                  <c:v>7714</c:v>
                </c:pt>
                <c:pt idx="1859">
                  <c:v>15432</c:v>
                </c:pt>
                <c:pt idx="1860">
                  <c:v>3859</c:v>
                </c:pt>
                <c:pt idx="1861">
                  <c:v>23160</c:v>
                </c:pt>
                <c:pt idx="1862">
                  <c:v>7722</c:v>
                </c:pt>
                <c:pt idx="1863">
                  <c:v>3862</c:v>
                </c:pt>
                <c:pt idx="1864">
                  <c:v>23178</c:v>
                </c:pt>
                <c:pt idx="1865">
                  <c:v>23184</c:v>
                </c:pt>
                <c:pt idx="1866">
                  <c:v>7730</c:v>
                </c:pt>
                <c:pt idx="1867">
                  <c:v>23196</c:v>
                </c:pt>
                <c:pt idx="1868">
                  <c:v>19335</c:v>
                </c:pt>
                <c:pt idx="1869">
                  <c:v>15472</c:v>
                </c:pt>
                <c:pt idx="1870">
                  <c:v>30952</c:v>
                </c:pt>
                <c:pt idx="1871">
                  <c:v>19350</c:v>
                </c:pt>
                <c:pt idx="1872">
                  <c:v>15484</c:v>
                </c:pt>
                <c:pt idx="1873">
                  <c:v>11616</c:v>
                </c:pt>
                <c:pt idx="1874">
                  <c:v>19365</c:v>
                </c:pt>
                <c:pt idx="1875">
                  <c:v>19370</c:v>
                </c:pt>
                <c:pt idx="1876">
                  <c:v>23250</c:v>
                </c:pt>
                <c:pt idx="1877">
                  <c:v>31008</c:v>
                </c:pt>
                <c:pt idx="1878">
                  <c:v>19385</c:v>
                </c:pt>
                <c:pt idx="1879">
                  <c:v>7756</c:v>
                </c:pt>
                <c:pt idx="1880">
                  <c:v>27153</c:v>
                </c:pt>
                <c:pt idx="1881">
                  <c:v>15520</c:v>
                </c:pt>
                <c:pt idx="1882">
                  <c:v>23286</c:v>
                </c:pt>
                <c:pt idx="1883">
                  <c:v>23292</c:v>
                </c:pt>
                <c:pt idx="1884">
                  <c:v>15532</c:v>
                </c:pt>
                <c:pt idx="1885">
                  <c:v>31072</c:v>
                </c:pt>
                <c:pt idx="1886">
                  <c:v>23310</c:v>
                </c:pt>
                <c:pt idx="1887">
                  <c:v>19430</c:v>
                </c:pt>
                <c:pt idx="1888">
                  <c:v>7774</c:v>
                </c:pt>
                <c:pt idx="1889">
                  <c:v>34992</c:v>
                </c:pt>
                <c:pt idx="1890">
                  <c:v>11667</c:v>
                </c:pt>
                <c:pt idx="1891">
                  <c:v>15560</c:v>
                </c:pt>
                <c:pt idx="1892">
                  <c:v>19455</c:v>
                </c:pt>
                <c:pt idx="1893">
                  <c:v>23352</c:v>
                </c:pt>
                <c:pt idx="1894">
                  <c:v>11679</c:v>
                </c:pt>
                <c:pt idx="1895">
                  <c:v>35046</c:v>
                </c:pt>
                <c:pt idx="1896">
                  <c:v>38950</c:v>
                </c:pt>
                <c:pt idx="1897">
                  <c:v>19480</c:v>
                </c:pt>
                <c:pt idx="1898">
                  <c:v>23382</c:v>
                </c:pt>
                <c:pt idx="1899">
                  <c:v>19490</c:v>
                </c:pt>
                <c:pt idx="1900">
                  <c:v>15596</c:v>
                </c:pt>
                <c:pt idx="1901">
                  <c:v>27300</c:v>
                </c:pt>
                <c:pt idx="1902">
                  <c:v>39010</c:v>
                </c:pt>
                <c:pt idx="1903">
                  <c:v>19510</c:v>
                </c:pt>
                <c:pt idx="1904">
                  <c:v>11709</c:v>
                </c:pt>
                <c:pt idx="1905">
                  <c:v>3904</c:v>
                </c:pt>
                <c:pt idx="1906">
                  <c:v>11715</c:v>
                </c:pt>
                <c:pt idx="1907">
                  <c:v>7812</c:v>
                </c:pt>
                <c:pt idx="1908">
                  <c:v>7814</c:v>
                </c:pt>
                <c:pt idx="1909">
                  <c:v>11724</c:v>
                </c:pt>
                <c:pt idx="1910">
                  <c:v>15636</c:v>
                </c:pt>
                <c:pt idx="1911">
                  <c:v>15640</c:v>
                </c:pt>
                <c:pt idx="1912">
                  <c:v>15644</c:v>
                </c:pt>
                <c:pt idx="1913">
                  <c:v>31296</c:v>
                </c:pt>
                <c:pt idx="1914">
                  <c:v>11739</c:v>
                </c:pt>
                <c:pt idx="1915">
                  <c:v>15656</c:v>
                </c:pt>
                <c:pt idx="1916">
                  <c:v>23490</c:v>
                </c:pt>
                <c:pt idx="1917">
                  <c:v>27412</c:v>
                </c:pt>
                <c:pt idx="1918">
                  <c:v>15668</c:v>
                </c:pt>
                <c:pt idx="1919">
                  <c:v>19590</c:v>
                </c:pt>
                <c:pt idx="1920">
                  <c:v>35271</c:v>
                </c:pt>
                <c:pt idx="1921">
                  <c:v>27440</c:v>
                </c:pt>
                <c:pt idx="1922">
                  <c:v>19605</c:v>
                </c:pt>
                <c:pt idx="1923">
                  <c:v>15688</c:v>
                </c:pt>
                <c:pt idx="1924">
                  <c:v>11769</c:v>
                </c:pt>
                <c:pt idx="1925">
                  <c:v>43164</c:v>
                </c:pt>
                <c:pt idx="1926">
                  <c:v>31400</c:v>
                </c:pt>
                <c:pt idx="1927">
                  <c:v>15704</c:v>
                </c:pt>
                <c:pt idx="1928">
                  <c:v>19635</c:v>
                </c:pt>
                <c:pt idx="1929">
                  <c:v>3928</c:v>
                </c:pt>
                <c:pt idx="1930">
                  <c:v>15716</c:v>
                </c:pt>
                <c:pt idx="1931">
                  <c:v>27510</c:v>
                </c:pt>
                <c:pt idx="1932">
                  <c:v>15724</c:v>
                </c:pt>
                <c:pt idx="1933">
                  <c:v>23592</c:v>
                </c:pt>
                <c:pt idx="1934">
                  <c:v>7866</c:v>
                </c:pt>
                <c:pt idx="1935">
                  <c:v>7868</c:v>
                </c:pt>
                <c:pt idx="1936">
                  <c:v>15740</c:v>
                </c:pt>
                <c:pt idx="1937">
                  <c:v>15744</c:v>
                </c:pt>
                <c:pt idx="1938">
                  <c:v>11811</c:v>
                </c:pt>
                <c:pt idx="1939">
                  <c:v>27566</c:v>
                </c:pt>
                <c:pt idx="1940">
                  <c:v>23634</c:v>
                </c:pt>
                <c:pt idx="1941">
                  <c:v>27580</c:v>
                </c:pt>
                <c:pt idx="1942">
                  <c:v>27587</c:v>
                </c:pt>
                <c:pt idx="1943">
                  <c:v>15768</c:v>
                </c:pt>
                <c:pt idx="1944">
                  <c:v>19715</c:v>
                </c:pt>
                <c:pt idx="1945">
                  <c:v>23664</c:v>
                </c:pt>
                <c:pt idx="1946">
                  <c:v>19725</c:v>
                </c:pt>
                <c:pt idx="1947">
                  <c:v>11838</c:v>
                </c:pt>
                <c:pt idx="1948">
                  <c:v>11841</c:v>
                </c:pt>
                <c:pt idx="1949">
                  <c:v>19740</c:v>
                </c:pt>
                <c:pt idx="1950">
                  <c:v>31592</c:v>
                </c:pt>
                <c:pt idx="1951">
                  <c:v>23700</c:v>
                </c:pt>
                <c:pt idx="1952">
                  <c:v>23706</c:v>
                </c:pt>
                <c:pt idx="1953">
                  <c:v>23712</c:v>
                </c:pt>
                <c:pt idx="1954">
                  <c:v>11859</c:v>
                </c:pt>
                <c:pt idx="1955">
                  <c:v>11862</c:v>
                </c:pt>
                <c:pt idx="1956">
                  <c:v>11865</c:v>
                </c:pt>
                <c:pt idx="1957">
                  <c:v>15824</c:v>
                </c:pt>
                <c:pt idx="1958">
                  <c:v>3957</c:v>
                </c:pt>
                <c:pt idx="1959">
                  <c:v>23748</c:v>
                </c:pt>
                <c:pt idx="1960">
                  <c:v>31672</c:v>
                </c:pt>
                <c:pt idx="1961">
                  <c:v>7920</c:v>
                </c:pt>
                <c:pt idx="1962">
                  <c:v>27727</c:v>
                </c:pt>
                <c:pt idx="1963">
                  <c:v>27734</c:v>
                </c:pt>
                <c:pt idx="1964">
                  <c:v>3963</c:v>
                </c:pt>
                <c:pt idx="1965">
                  <c:v>19820</c:v>
                </c:pt>
                <c:pt idx="1966">
                  <c:v>7930</c:v>
                </c:pt>
                <c:pt idx="1967">
                  <c:v>23796</c:v>
                </c:pt>
                <c:pt idx="1968">
                  <c:v>15868</c:v>
                </c:pt>
                <c:pt idx="1969">
                  <c:v>15872</c:v>
                </c:pt>
                <c:pt idx="1970">
                  <c:v>19845</c:v>
                </c:pt>
                <c:pt idx="1971">
                  <c:v>23820</c:v>
                </c:pt>
                <c:pt idx="1972">
                  <c:v>23826</c:v>
                </c:pt>
                <c:pt idx="1973">
                  <c:v>35748</c:v>
                </c:pt>
                <c:pt idx="1974">
                  <c:v>11919</c:v>
                </c:pt>
                <c:pt idx="1975">
                  <c:v>3974</c:v>
                </c:pt>
                <c:pt idx="1976">
                  <c:v>3975</c:v>
                </c:pt>
                <c:pt idx="1977">
                  <c:v>27832</c:v>
                </c:pt>
                <c:pt idx="1978">
                  <c:v>23862</c:v>
                </c:pt>
                <c:pt idx="1979">
                  <c:v>23868</c:v>
                </c:pt>
                <c:pt idx="1980">
                  <c:v>7958</c:v>
                </c:pt>
                <c:pt idx="1981">
                  <c:v>3980</c:v>
                </c:pt>
                <c:pt idx="1982">
                  <c:v>31848</c:v>
                </c:pt>
                <c:pt idx="1983">
                  <c:v>19910</c:v>
                </c:pt>
                <c:pt idx="1984">
                  <c:v>3983</c:v>
                </c:pt>
                <c:pt idx="1985">
                  <c:v>23904</c:v>
                </c:pt>
                <c:pt idx="1986">
                  <c:v>3985</c:v>
                </c:pt>
                <c:pt idx="1987">
                  <c:v>31888</c:v>
                </c:pt>
                <c:pt idx="1988">
                  <c:v>31896</c:v>
                </c:pt>
                <c:pt idx="1989">
                  <c:v>15952</c:v>
                </c:pt>
                <c:pt idx="1990">
                  <c:v>27923</c:v>
                </c:pt>
                <c:pt idx="1991">
                  <c:v>27930</c:v>
                </c:pt>
                <c:pt idx="1992">
                  <c:v>31928</c:v>
                </c:pt>
                <c:pt idx="1993">
                  <c:v>7984</c:v>
                </c:pt>
                <c:pt idx="1994">
                  <c:v>27951</c:v>
                </c:pt>
                <c:pt idx="1995">
                  <c:v>27958</c:v>
                </c:pt>
                <c:pt idx="1996">
                  <c:v>7990</c:v>
                </c:pt>
                <c:pt idx="1997">
                  <c:v>23976</c:v>
                </c:pt>
                <c:pt idx="1998">
                  <c:v>31976</c:v>
                </c:pt>
                <c:pt idx="1999">
                  <c:v>15992</c:v>
                </c:pt>
                <c:pt idx="2000">
                  <c:v>27993</c:v>
                </c:pt>
                <c:pt idx="2001">
                  <c:v>36000</c:v>
                </c:pt>
                <c:pt idx="2002">
                  <c:v>12003</c:v>
                </c:pt>
                <c:pt idx="2003">
                  <c:v>16008</c:v>
                </c:pt>
                <c:pt idx="2004">
                  <c:v>16012</c:v>
                </c:pt>
                <c:pt idx="2005">
                  <c:v>4004</c:v>
                </c:pt>
                <c:pt idx="2006">
                  <c:v>4005</c:v>
                </c:pt>
                <c:pt idx="2007">
                  <c:v>8012</c:v>
                </c:pt>
                <c:pt idx="2008">
                  <c:v>12021</c:v>
                </c:pt>
                <c:pt idx="2009">
                  <c:v>16032</c:v>
                </c:pt>
                <c:pt idx="2010">
                  <c:v>16036</c:v>
                </c:pt>
                <c:pt idx="2011">
                  <c:v>24060</c:v>
                </c:pt>
                <c:pt idx="2012">
                  <c:v>36099</c:v>
                </c:pt>
                <c:pt idx="2013">
                  <c:v>32096</c:v>
                </c:pt>
                <c:pt idx="2014">
                  <c:v>8026</c:v>
                </c:pt>
                <c:pt idx="2015">
                  <c:v>16056</c:v>
                </c:pt>
                <c:pt idx="2016">
                  <c:v>8030</c:v>
                </c:pt>
                <c:pt idx="2017">
                  <c:v>4016</c:v>
                </c:pt>
                <c:pt idx="2018">
                  <c:v>12051</c:v>
                </c:pt>
                <c:pt idx="2019">
                  <c:v>12054</c:v>
                </c:pt>
                <c:pt idx="2020">
                  <c:v>32152</c:v>
                </c:pt>
                <c:pt idx="2021">
                  <c:v>16080</c:v>
                </c:pt>
                <c:pt idx="2022">
                  <c:v>16084</c:v>
                </c:pt>
                <c:pt idx="2023">
                  <c:v>20110</c:v>
                </c:pt>
                <c:pt idx="2024">
                  <c:v>12069</c:v>
                </c:pt>
                <c:pt idx="2025">
                  <c:v>24144</c:v>
                </c:pt>
                <c:pt idx="2026">
                  <c:v>4025</c:v>
                </c:pt>
                <c:pt idx="2027">
                  <c:v>24156</c:v>
                </c:pt>
                <c:pt idx="2028">
                  <c:v>20135</c:v>
                </c:pt>
                <c:pt idx="2029">
                  <c:v>24168</c:v>
                </c:pt>
                <c:pt idx="2030">
                  <c:v>20145</c:v>
                </c:pt>
                <c:pt idx="2031">
                  <c:v>12090</c:v>
                </c:pt>
                <c:pt idx="2032">
                  <c:v>8062</c:v>
                </c:pt>
                <c:pt idx="2033">
                  <c:v>16128</c:v>
                </c:pt>
                <c:pt idx="2034">
                  <c:v>40330</c:v>
                </c:pt>
                <c:pt idx="2035">
                  <c:v>16136</c:v>
                </c:pt>
                <c:pt idx="2036">
                  <c:v>16140</c:v>
                </c:pt>
                <c:pt idx="2037">
                  <c:v>28252</c:v>
                </c:pt>
                <c:pt idx="2038">
                  <c:v>36333</c:v>
                </c:pt>
                <c:pt idx="2039">
                  <c:v>20190</c:v>
                </c:pt>
                <c:pt idx="2040">
                  <c:v>20195</c:v>
                </c:pt>
                <c:pt idx="2041">
                  <c:v>20200</c:v>
                </c:pt>
                <c:pt idx="2042">
                  <c:v>16164</c:v>
                </c:pt>
                <c:pt idx="2043">
                  <c:v>12126</c:v>
                </c:pt>
                <c:pt idx="2044">
                  <c:v>8086</c:v>
                </c:pt>
                <c:pt idx="2045">
                  <c:v>20220</c:v>
                </c:pt>
                <c:pt idx="2046">
                  <c:v>24270</c:v>
                </c:pt>
                <c:pt idx="2047">
                  <c:v>32368</c:v>
                </c:pt>
                <c:pt idx="2048">
                  <c:v>28329</c:v>
                </c:pt>
                <c:pt idx="2049">
                  <c:v>12144</c:v>
                </c:pt>
                <c:pt idx="2050">
                  <c:v>20245</c:v>
                </c:pt>
                <c:pt idx="2051">
                  <c:v>20250</c:v>
                </c:pt>
                <c:pt idx="2052">
                  <c:v>28357</c:v>
                </c:pt>
                <c:pt idx="2053">
                  <c:v>8104</c:v>
                </c:pt>
                <c:pt idx="2054">
                  <c:v>24318</c:v>
                </c:pt>
                <c:pt idx="2055">
                  <c:v>24324</c:v>
                </c:pt>
                <c:pt idx="2056">
                  <c:v>32440</c:v>
                </c:pt>
                <c:pt idx="2057">
                  <c:v>28392</c:v>
                </c:pt>
                <c:pt idx="2058">
                  <c:v>12171</c:v>
                </c:pt>
                <c:pt idx="2059">
                  <c:v>16232</c:v>
                </c:pt>
                <c:pt idx="2060">
                  <c:v>16240</c:v>
                </c:pt>
                <c:pt idx="2061">
                  <c:v>16244</c:v>
                </c:pt>
                <c:pt idx="2062">
                  <c:v>12186</c:v>
                </c:pt>
                <c:pt idx="2063">
                  <c:v>24378</c:v>
                </c:pt>
                <c:pt idx="2064">
                  <c:v>8128</c:v>
                </c:pt>
                <c:pt idx="2065">
                  <c:v>16260</c:v>
                </c:pt>
                <c:pt idx="2066">
                  <c:v>16264</c:v>
                </c:pt>
                <c:pt idx="2067">
                  <c:v>12201</c:v>
                </c:pt>
                <c:pt idx="2068">
                  <c:v>28476</c:v>
                </c:pt>
                <c:pt idx="2069">
                  <c:v>16276</c:v>
                </c:pt>
                <c:pt idx="2070">
                  <c:v>24420</c:v>
                </c:pt>
                <c:pt idx="2071">
                  <c:v>20355</c:v>
                </c:pt>
                <c:pt idx="2072">
                  <c:v>20360</c:v>
                </c:pt>
                <c:pt idx="2073">
                  <c:v>28511</c:v>
                </c:pt>
                <c:pt idx="2074">
                  <c:v>32592</c:v>
                </c:pt>
                <c:pt idx="2075">
                  <c:v>20375</c:v>
                </c:pt>
                <c:pt idx="2076">
                  <c:v>8152</c:v>
                </c:pt>
                <c:pt idx="2077">
                  <c:v>20385</c:v>
                </c:pt>
                <c:pt idx="2078">
                  <c:v>12234</c:v>
                </c:pt>
                <c:pt idx="2079">
                  <c:v>28553</c:v>
                </c:pt>
                <c:pt idx="2080">
                  <c:v>28560</c:v>
                </c:pt>
                <c:pt idx="2081">
                  <c:v>16324</c:v>
                </c:pt>
                <c:pt idx="2082">
                  <c:v>12246</c:v>
                </c:pt>
                <c:pt idx="2083">
                  <c:v>20415</c:v>
                </c:pt>
                <c:pt idx="2084">
                  <c:v>16336</c:v>
                </c:pt>
                <c:pt idx="2085">
                  <c:v>20425</c:v>
                </c:pt>
                <c:pt idx="2086">
                  <c:v>8172</c:v>
                </c:pt>
                <c:pt idx="2087">
                  <c:v>16348</c:v>
                </c:pt>
                <c:pt idx="2088">
                  <c:v>8176</c:v>
                </c:pt>
                <c:pt idx="2089">
                  <c:v>20445</c:v>
                </c:pt>
                <c:pt idx="2090">
                  <c:v>8180</c:v>
                </c:pt>
                <c:pt idx="2091">
                  <c:v>32728</c:v>
                </c:pt>
                <c:pt idx="2092">
                  <c:v>20460</c:v>
                </c:pt>
                <c:pt idx="2093">
                  <c:v>24558</c:v>
                </c:pt>
                <c:pt idx="2094">
                  <c:v>12282</c:v>
                </c:pt>
                <c:pt idx="2095">
                  <c:v>16380</c:v>
                </c:pt>
                <c:pt idx="2096">
                  <c:v>8192</c:v>
                </c:pt>
                <c:pt idx="2097">
                  <c:v>16388</c:v>
                </c:pt>
                <c:pt idx="2098">
                  <c:v>20490</c:v>
                </c:pt>
                <c:pt idx="2099">
                  <c:v>12297</c:v>
                </c:pt>
                <c:pt idx="2100">
                  <c:v>28700</c:v>
                </c:pt>
                <c:pt idx="2101">
                  <c:v>24606</c:v>
                </c:pt>
                <c:pt idx="2102">
                  <c:v>24612</c:v>
                </c:pt>
                <c:pt idx="2103">
                  <c:v>16412</c:v>
                </c:pt>
                <c:pt idx="2104">
                  <c:v>24624</c:v>
                </c:pt>
                <c:pt idx="2105">
                  <c:v>12315</c:v>
                </c:pt>
                <c:pt idx="2106">
                  <c:v>12318</c:v>
                </c:pt>
                <c:pt idx="2107">
                  <c:v>16428</c:v>
                </c:pt>
                <c:pt idx="2108">
                  <c:v>20540</c:v>
                </c:pt>
                <c:pt idx="2109">
                  <c:v>8218</c:v>
                </c:pt>
                <c:pt idx="2110">
                  <c:v>32880</c:v>
                </c:pt>
                <c:pt idx="2111">
                  <c:v>8222</c:v>
                </c:pt>
                <c:pt idx="2112">
                  <c:v>12336</c:v>
                </c:pt>
                <c:pt idx="2113">
                  <c:v>16452</c:v>
                </c:pt>
                <c:pt idx="2114">
                  <c:v>12342</c:v>
                </c:pt>
                <c:pt idx="2115">
                  <c:v>12345</c:v>
                </c:pt>
                <c:pt idx="2116">
                  <c:v>32928</c:v>
                </c:pt>
                <c:pt idx="2117">
                  <c:v>8234</c:v>
                </c:pt>
                <c:pt idx="2118">
                  <c:v>12354</c:v>
                </c:pt>
                <c:pt idx="2119">
                  <c:v>12357</c:v>
                </c:pt>
                <c:pt idx="2120">
                  <c:v>12360</c:v>
                </c:pt>
                <c:pt idx="2121">
                  <c:v>8242</c:v>
                </c:pt>
                <c:pt idx="2122">
                  <c:v>16488</c:v>
                </c:pt>
                <c:pt idx="2123">
                  <c:v>12369</c:v>
                </c:pt>
                <c:pt idx="2124">
                  <c:v>20620</c:v>
                </c:pt>
                <c:pt idx="2125">
                  <c:v>12375</c:v>
                </c:pt>
                <c:pt idx="2126">
                  <c:v>20630</c:v>
                </c:pt>
                <c:pt idx="2127">
                  <c:v>12381</c:v>
                </c:pt>
                <c:pt idx="2128">
                  <c:v>24768</c:v>
                </c:pt>
                <c:pt idx="2129">
                  <c:v>12387</c:v>
                </c:pt>
                <c:pt idx="2130">
                  <c:v>20650</c:v>
                </c:pt>
                <c:pt idx="2131">
                  <c:v>8262</c:v>
                </c:pt>
                <c:pt idx="2132">
                  <c:v>20660</c:v>
                </c:pt>
                <c:pt idx="2133">
                  <c:v>8266</c:v>
                </c:pt>
                <c:pt idx="2134">
                  <c:v>16536</c:v>
                </c:pt>
                <c:pt idx="2135">
                  <c:v>12405</c:v>
                </c:pt>
                <c:pt idx="2136">
                  <c:v>12408</c:v>
                </c:pt>
                <c:pt idx="2137">
                  <c:v>8274</c:v>
                </c:pt>
                <c:pt idx="2138">
                  <c:v>24828</c:v>
                </c:pt>
                <c:pt idx="2139">
                  <c:v>16556</c:v>
                </c:pt>
                <c:pt idx="2140">
                  <c:v>4140</c:v>
                </c:pt>
                <c:pt idx="2141">
                  <c:v>12423</c:v>
                </c:pt>
                <c:pt idx="2142">
                  <c:v>20710</c:v>
                </c:pt>
                <c:pt idx="2143">
                  <c:v>12429</c:v>
                </c:pt>
                <c:pt idx="2144">
                  <c:v>16576</c:v>
                </c:pt>
                <c:pt idx="2145">
                  <c:v>29015</c:v>
                </c:pt>
                <c:pt idx="2146">
                  <c:v>16588</c:v>
                </c:pt>
                <c:pt idx="2147">
                  <c:v>4148</c:v>
                </c:pt>
                <c:pt idx="2148">
                  <c:v>16596</c:v>
                </c:pt>
                <c:pt idx="2149">
                  <c:v>16600</c:v>
                </c:pt>
                <c:pt idx="2150">
                  <c:v>4151</c:v>
                </c:pt>
                <c:pt idx="2151">
                  <c:v>20760</c:v>
                </c:pt>
                <c:pt idx="2152">
                  <c:v>20765</c:v>
                </c:pt>
                <c:pt idx="2153">
                  <c:v>8308</c:v>
                </c:pt>
                <c:pt idx="2154">
                  <c:v>4155</c:v>
                </c:pt>
                <c:pt idx="2155">
                  <c:v>16624</c:v>
                </c:pt>
                <c:pt idx="2156">
                  <c:v>16628</c:v>
                </c:pt>
                <c:pt idx="2157">
                  <c:v>4158</c:v>
                </c:pt>
                <c:pt idx="2158">
                  <c:v>24954</c:v>
                </c:pt>
                <c:pt idx="2159">
                  <c:v>4160</c:v>
                </c:pt>
                <c:pt idx="2160">
                  <c:v>16644</c:v>
                </c:pt>
                <c:pt idx="2161">
                  <c:v>24972</c:v>
                </c:pt>
                <c:pt idx="2162">
                  <c:v>29141</c:v>
                </c:pt>
                <c:pt idx="2163">
                  <c:v>16656</c:v>
                </c:pt>
                <c:pt idx="2164">
                  <c:v>16660</c:v>
                </c:pt>
                <c:pt idx="2165">
                  <c:v>16664</c:v>
                </c:pt>
                <c:pt idx="2166">
                  <c:v>25002</c:v>
                </c:pt>
                <c:pt idx="2167">
                  <c:v>25008</c:v>
                </c:pt>
                <c:pt idx="2168">
                  <c:v>16676</c:v>
                </c:pt>
                <c:pt idx="2169">
                  <c:v>8340</c:v>
                </c:pt>
                <c:pt idx="2170">
                  <c:v>20855</c:v>
                </c:pt>
                <c:pt idx="2171">
                  <c:v>12516</c:v>
                </c:pt>
                <c:pt idx="2172">
                  <c:v>12519</c:v>
                </c:pt>
                <c:pt idx="2173">
                  <c:v>12522</c:v>
                </c:pt>
                <c:pt idx="2174">
                  <c:v>12525</c:v>
                </c:pt>
                <c:pt idx="2175">
                  <c:v>16704</c:v>
                </c:pt>
                <c:pt idx="2176">
                  <c:v>16708</c:v>
                </c:pt>
                <c:pt idx="2177">
                  <c:v>20890</c:v>
                </c:pt>
                <c:pt idx="2178">
                  <c:v>12537</c:v>
                </c:pt>
                <c:pt idx="2179">
                  <c:v>16720</c:v>
                </c:pt>
                <c:pt idx="2180">
                  <c:v>16724</c:v>
                </c:pt>
                <c:pt idx="2181">
                  <c:v>4183</c:v>
                </c:pt>
                <c:pt idx="2182">
                  <c:v>8368</c:v>
                </c:pt>
                <c:pt idx="2183">
                  <c:v>8370</c:v>
                </c:pt>
                <c:pt idx="2184">
                  <c:v>12558</c:v>
                </c:pt>
                <c:pt idx="2185">
                  <c:v>20935</c:v>
                </c:pt>
                <c:pt idx="2186">
                  <c:v>33504</c:v>
                </c:pt>
                <c:pt idx="2187">
                  <c:v>25134</c:v>
                </c:pt>
                <c:pt idx="2188">
                  <c:v>8380</c:v>
                </c:pt>
                <c:pt idx="2189">
                  <c:v>16764</c:v>
                </c:pt>
                <c:pt idx="2190">
                  <c:v>25152</c:v>
                </c:pt>
                <c:pt idx="2191">
                  <c:v>25158</c:v>
                </c:pt>
                <c:pt idx="2192">
                  <c:v>8388</c:v>
                </c:pt>
                <c:pt idx="2193">
                  <c:v>12585</c:v>
                </c:pt>
                <c:pt idx="2194">
                  <c:v>20980</c:v>
                </c:pt>
                <c:pt idx="2195">
                  <c:v>16788</c:v>
                </c:pt>
                <c:pt idx="2196">
                  <c:v>16792</c:v>
                </c:pt>
                <c:pt idx="2197">
                  <c:v>12597</c:v>
                </c:pt>
                <c:pt idx="2198">
                  <c:v>25200</c:v>
                </c:pt>
                <c:pt idx="2199">
                  <c:v>4201</c:v>
                </c:pt>
                <c:pt idx="2200">
                  <c:v>16808</c:v>
                </c:pt>
                <c:pt idx="2201">
                  <c:v>12612</c:v>
                </c:pt>
                <c:pt idx="2202">
                  <c:v>21025</c:v>
                </c:pt>
                <c:pt idx="2203">
                  <c:v>12618</c:v>
                </c:pt>
                <c:pt idx="2204">
                  <c:v>8414</c:v>
                </c:pt>
                <c:pt idx="2205">
                  <c:v>21040</c:v>
                </c:pt>
                <c:pt idx="2206">
                  <c:v>12627</c:v>
                </c:pt>
                <c:pt idx="2207">
                  <c:v>33680</c:v>
                </c:pt>
                <c:pt idx="2208">
                  <c:v>25266</c:v>
                </c:pt>
                <c:pt idx="2209">
                  <c:v>8424</c:v>
                </c:pt>
                <c:pt idx="2210">
                  <c:v>21065</c:v>
                </c:pt>
                <c:pt idx="2211">
                  <c:v>12642</c:v>
                </c:pt>
                <c:pt idx="2212">
                  <c:v>12645</c:v>
                </c:pt>
                <c:pt idx="2213">
                  <c:v>12648</c:v>
                </c:pt>
                <c:pt idx="2214">
                  <c:v>12651</c:v>
                </c:pt>
                <c:pt idx="2215">
                  <c:v>4218</c:v>
                </c:pt>
                <c:pt idx="2216">
                  <c:v>29533</c:v>
                </c:pt>
                <c:pt idx="2217">
                  <c:v>42200</c:v>
                </c:pt>
                <c:pt idx="2218">
                  <c:v>16884</c:v>
                </c:pt>
                <c:pt idx="2219">
                  <c:v>12666</c:v>
                </c:pt>
                <c:pt idx="2220">
                  <c:v>16892</c:v>
                </c:pt>
                <c:pt idx="2221">
                  <c:v>16896</c:v>
                </c:pt>
                <c:pt idx="2222">
                  <c:v>33800</c:v>
                </c:pt>
                <c:pt idx="2223">
                  <c:v>12678</c:v>
                </c:pt>
                <c:pt idx="2224">
                  <c:v>21135</c:v>
                </c:pt>
                <c:pt idx="2225">
                  <c:v>25368</c:v>
                </c:pt>
                <c:pt idx="2226">
                  <c:v>12687</c:v>
                </c:pt>
                <c:pt idx="2227">
                  <c:v>8460</c:v>
                </c:pt>
                <c:pt idx="2228">
                  <c:v>16924</c:v>
                </c:pt>
                <c:pt idx="2229">
                  <c:v>4232</c:v>
                </c:pt>
                <c:pt idx="2230">
                  <c:v>21165</c:v>
                </c:pt>
                <c:pt idx="2231">
                  <c:v>4234</c:v>
                </c:pt>
                <c:pt idx="2232">
                  <c:v>8470</c:v>
                </c:pt>
                <c:pt idx="2233">
                  <c:v>12708</c:v>
                </c:pt>
                <c:pt idx="2234">
                  <c:v>29659</c:v>
                </c:pt>
                <c:pt idx="2235">
                  <c:v>16952</c:v>
                </c:pt>
                <c:pt idx="2236">
                  <c:v>16956</c:v>
                </c:pt>
                <c:pt idx="2237">
                  <c:v>8480</c:v>
                </c:pt>
                <c:pt idx="2238">
                  <c:v>21205</c:v>
                </c:pt>
                <c:pt idx="2239">
                  <c:v>21210</c:v>
                </c:pt>
                <c:pt idx="2240">
                  <c:v>25458</c:v>
                </c:pt>
                <c:pt idx="2241">
                  <c:v>4244</c:v>
                </c:pt>
                <c:pt idx="2242">
                  <c:v>29715</c:v>
                </c:pt>
                <c:pt idx="2243">
                  <c:v>16984</c:v>
                </c:pt>
                <c:pt idx="2244">
                  <c:v>12741</c:v>
                </c:pt>
                <c:pt idx="2245">
                  <c:v>21240</c:v>
                </c:pt>
                <c:pt idx="2246">
                  <c:v>25494</c:v>
                </c:pt>
                <c:pt idx="2247">
                  <c:v>8500</c:v>
                </c:pt>
                <c:pt idx="2248">
                  <c:v>4252</c:v>
                </c:pt>
                <c:pt idx="2249">
                  <c:v>29771</c:v>
                </c:pt>
                <c:pt idx="2250">
                  <c:v>8508</c:v>
                </c:pt>
                <c:pt idx="2251">
                  <c:v>25530</c:v>
                </c:pt>
                <c:pt idx="2252">
                  <c:v>29792</c:v>
                </c:pt>
                <c:pt idx="2253">
                  <c:v>21285</c:v>
                </c:pt>
                <c:pt idx="2254">
                  <c:v>12774</c:v>
                </c:pt>
                <c:pt idx="2255">
                  <c:v>8518</c:v>
                </c:pt>
                <c:pt idx="2256">
                  <c:v>8520</c:v>
                </c:pt>
                <c:pt idx="2257">
                  <c:v>34088</c:v>
                </c:pt>
                <c:pt idx="2258">
                  <c:v>25572</c:v>
                </c:pt>
                <c:pt idx="2259">
                  <c:v>17052</c:v>
                </c:pt>
                <c:pt idx="2260">
                  <c:v>25584</c:v>
                </c:pt>
                <c:pt idx="2261">
                  <c:v>8530</c:v>
                </c:pt>
                <c:pt idx="2262">
                  <c:v>8532</c:v>
                </c:pt>
                <c:pt idx="2263">
                  <c:v>17068</c:v>
                </c:pt>
                <c:pt idx="2264">
                  <c:v>21340</c:v>
                </c:pt>
                <c:pt idx="2265">
                  <c:v>12807</c:v>
                </c:pt>
                <c:pt idx="2266">
                  <c:v>12810</c:v>
                </c:pt>
                <c:pt idx="2267">
                  <c:v>17084</c:v>
                </c:pt>
                <c:pt idx="2268">
                  <c:v>21360</c:v>
                </c:pt>
                <c:pt idx="2269">
                  <c:v>8546</c:v>
                </c:pt>
                <c:pt idx="2270">
                  <c:v>21370</c:v>
                </c:pt>
                <c:pt idx="2271">
                  <c:v>8550</c:v>
                </c:pt>
                <c:pt idx="2272">
                  <c:v>4276</c:v>
                </c:pt>
                <c:pt idx="2273">
                  <c:v>17108</c:v>
                </c:pt>
                <c:pt idx="2274">
                  <c:v>12834</c:v>
                </c:pt>
                <c:pt idx="2275">
                  <c:v>21395</c:v>
                </c:pt>
                <c:pt idx="2276">
                  <c:v>29960</c:v>
                </c:pt>
                <c:pt idx="2277">
                  <c:v>12843</c:v>
                </c:pt>
                <c:pt idx="2278">
                  <c:v>12846</c:v>
                </c:pt>
                <c:pt idx="2279">
                  <c:v>17132</c:v>
                </c:pt>
                <c:pt idx="2280">
                  <c:v>29988</c:v>
                </c:pt>
                <c:pt idx="2281">
                  <c:v>4285</c:v>
                </c:pt>
                <c:pt idx="2282">
                  <c:v>8572</c:v>
                </c:pt>
                <c:pt idx="2283">
                  <c:v>8574</c:v>
                </c:pt>
                <c:pt idx="2284">
                  <c:v>4288</c:v>
                </c:pt>
                <c:pt idx="2285">
                  <c:v>25734</c:v>
                </c:pt>
                <c:pt idx="2286">
                  <c:v>8580</c:v>
                </c:pt>
                <c:pt idx="2287">
                  <c:v>30044</c:v>
                </c:pt>
                <c:pt idx="2288">
                  <c:v>12879</c:v>
                </c:pt>
                <c:pt idx="2289">
                  <c:v>8588</c:v>
                </c:pt>
                <c:pt idx="2290">
                  <c:v>8590</c:v>
                </c:pt>
                <c:pt idx="2291">
                  <c:v>17184</c:v>
                </c:pt>
                <c:pt idx="2292">
                  <c:v>21485</c:v>
                </c:pt>
                <c:pt idx="2293">
                  <c:v>8596</c:v>
                </c:pt>
                <c:pt idx="2294">
                  <c:v>12897</c:v>
                </c:pt>
                <c:pt idx="2295">
                  <c:v>12900</c:v>
                </c:pt>
                <c:pt idx="2296">
                  <c:v>12903</c:v>
                </c:pt>
                <c:pt idx="2297">
                  <c:v>30114</c:v>
                </c:pt>
                <c:pt idx="2298">
                  <c:v>4303</c:v>
                </c:pt>
                <c:pt idx="2299">
                  <c:v>17216</c:v>
                </c:pt>
                <c:pt idx="2300">
                  <c:v>34440</c:v>
                </c:pt>
                <c:pt idx="2301">
                  <c:v>4306</c:v>
                </c:pt>
                <c:pt idx="2302">
                  <c:v>12921</c:v>
                </c:pt>
                <c:pt idx="2303">
                  <c:v>4308</c:v>
                </c:pt>
                <c:pt idx="2304">
                  <c:v>21545</c:v>
                </c:pt>
                <c:pt idx="2305">
                  <c:v>12930</c:v>
                </c:pt>
                <c:pt idx="2306">
                  <c:v>17244</c:v>
                </c:pt>
                <c:pt idx="2307">
                  <c:v>12936</c:v>
                </c:pt>
                <c:pt idx="2308">
                  <c:v>4313</c:v>
                </c:pt>
                <c:pt idx="2309">
                  <c:v>17256</c:v>
                </c:pt>
                <c:pt idx="2310">
                  <c:v>4315</c:v>
                </c:pt>
                <c:pt idx="2311">
                  <c:v>8632</c:v>
                </c:pt>
                <c:pt idx="2312">
                  <c:v>8634</c:v>
                </c:pt>
                <c:pt idx="2313">
                  <c:v>17272</c:v>
                </c:pt>
                <c:pt idx="2314">
                  <c:v>17276</c:v>
                </c:pt>
                <c:pt idx="2315">
                  <c:v>12960</c:v>
                </c:pt>
                <c:pt idx="2316">
                  <c:v>17284</c:v>
                </c:pt>
                <c:pt idx="2317">
                  <c:v>21610</c:v>
                </c:pt>
                <c:pt idx="2318">
                  <c:v>21615</c:v>
                </c:pt>
                <c:pt idx="2319">
                  <c:v>17296</c:v>
                </c:pt>
                <c:pt idx="2320">
                  <c:v>12975</c:v>
                </c:pt>
                <c:pt idx="2321">
                  <c:v>12978</c:v>
                </c:pt>
                <c:pt idx="2322">
                  <c:v>25962</c:v>
                </c:pt>
                <c:pt idx="2323">
                  <c:v>12984</c:v>
                </c:pt>
                <c:pt idx="2324">
                  <c:v>8658</c:v>
                </c:pt>
                <c:pt idx="2325">
                  <c:v>12990</c:v>
                </c:pt>
                <c:pt idx="2326">
                  <c:v>17324</c:v>
                </c:pt>
                <c:pt idx="2327">
                  <c:v>4332</c:v>
                </c:pt>
                <c:pt idx="2328">
                  <c:v>12999</c:v>
                </c:pt>
                <c:pt idx="2329">
                  <c:v>30338</c:v>
                </c:pt>
                <c:pt idx="2330">
                  <c:v>26010</c:v>
                </c:pt>
                <c:pt idx="2331">
                  <c:v>21680</c:v>
                </c:pt>
                <c:pt idx="2332">
                  <c:v>13011</c:v>
                </c:pt>
                <c:pt idx="2333">
                  <c:v>8676</c:v>
                </c:pt>
                <c:pt idx="2334">
                  <c:v>21700</c:v>
                </c:pt>
                <c:pt idx="2335">
                  <c:v>13023</c:v>
                </c:pt>
                <c:pt idx="2336">
                  <c:v>13026</c:v>
                </c:pt>
                <c:pt idx="2337">
                  <c:v>34744</c:v>
                </c:pt>
                <c:pt idx="2338">
                  <c:v>8688</c:v>
                </c:pt>
                <c:pt idx="2339">
                  <c:v>13035</c:v>
                </c:pt>
                <c:pt idx="2340">
                  <c:v>13041</c:v>
                </c:pt>
                <c:pt idx="2341">
                  <c:v>26088</c:v>
                </c:pt>
                <c:pt idx="2342">
                  <c:v>8698</c:v>
                </c:pt>
                <c:pt idx="2343">
                  <c:v>4350</c:v>
                </c:pt>
                <c:pt idx="2344">
                  <c:v>13053</c:v>
                </c:pt>
                <c:pt idx="2345">
                  <c:v>13056</c:v>
                </c:pt>
                <c:pt idx="2346">
                  <c:v>17412</c:v>
                </c:pt>
                <c:pt idx="2347">
                  <c:v>8708</c:v>
                </c:pt>
                <c:pt idx="2348">
                  <c:v>8710</c:v>
                </c:pt>
                <c:pt idx="2349">
                  <c:v>17428</c:v>
                </c:pt>
                <c:pt idx="2350">
                  <c:v>4358</c:v>
                </c:pt>
                <c:pt idx="2351">
                  <c:v>4359</c:v>
                </c:pt>
                <c:pt idx="2352">
                  <c:v>13080</c:v>
                </c:pt>
                <c:pt idx="2353">
                  <c:v>13083</c:v>
                </c:pt>
                <c:pt idx="2354">
                  <c:v>13086</c:v>
                </c:pt>
                <c:pt idx="2355">
                  <c:v>4363</c:v>
                </c:pt>
                <c:pt idx="2356">
                  <c:v>26184</c:v>
                </c:pt>
                <c:pt idx="2357">
                  <c:v>17460</c:v>
                </c:pt>
                <c:pt idx="2358">
                  <c:v>13098</c:v>
                </c:pt>
                <c:pt idx="2359">
                  <c:v>17468</c:v>
                </c:pt>
                <c:pt idx="2360">
                  <c:v>26208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13116</c:v>
                </c:pt>
                <c:pt idx="2365">
                  <c:v>8746</c:v>
                </c:pt>
                <c:pt idx="2366">
                  <c:v>13122</c:v>
                </c:pt>
                <c:pt idx="2367">
                  <c:v>26250</c:v>
                </c:pt>
                <c:pt idx="2368">
                  <c:v>30632</c:v>
                </c:pt>
                <c:pt idx="2369">
                  <c:v>13131</c:v>
                </c:pt>
                <c:pt idx="2370">
                  <c:v>13134</c:v>
                </c:pt>
                <c:pt idx="2371">
                  <c:v>8758</c:v>
                </c:pt>
                <c:pt idx="2372">
                  <c:v>17520</c:v>
                </c:pt>
                <c:pt idx="2373">
                  <c:v>8762</c:v>
                </c:pt>
                <c:pt idx="2374">
                  <c:v>13146</c:v>
                </c:pt>
                <c:pt idx="2375">
                  <c:v>26298</c:v>
                </c:pt>
                <c:pt idx="2376">
                  <c:v>4384</c:v>
                </c:pt>
                <c:pt idx="2377">
                  <c:v>21930</c:v>
                </c:pt>
                <c:pt idx="2378">
                  <c:v>8774</c:v>
                </c:pt>
                <c:pt idx="2379">
                  <c:v>4388</c:v>
                </c:pt>
                <c:pt idx="2380">
                  <c:v>17556</c:v>
                </c:pt>
                <c:pt idx="2381">
                  <c:v>17560</c:v>
                </c:pt>
                <c:pt idx="2382">
                  <c:v>13173</c:v>
                </c:pt>
                <c:pt idx="2383">
                  <c:v>21960</c:v>
                </c:pt>
                <c:pt idx="2384">
                  <c:v>13179</c:v>
                </c:pt>
                <c:pt idx="2385">
                  <c:v>26364</c:v>
                </c:pt>
                <c:pt idx="2386">
                  <c:v>8790</c:v>
                </c:pt>
                <c:pt idx="2387">
                  <c:v>8792</c:v>
                </c:pt>
                <c:pt idx="2388">
                  <c:v>13191</c:v>
                </c:pt>
                <c:pt idx="2389">
                  <c:v>26388</c:v>
                </c:pt>
                <c:pt idx="2390">
                  <c:v>21995</c:v>
                </c:pt>
                <c:pt idx="2391">
                  <c:v>8800</c:v>
                </c:pt>
                <c:pt idx="2392">
                  <c:v>22005</c:v>
                </c:pt>
                <c:pt idx="2393">
                  <c:v>13206</c:v>
                </c:pt>
                <c:pt idx="2394">
                  <c:v>13209</c:v>
                </c:pt>
                <c:pt idx="2395">
                  <c:v>13212</c:v>
                </c:pt>
                <c:pt idx="2396">
                  <c:v>13215</c:v>
                </c:pt>
                <c:pt idx="2397">
                  <c:v>22030</c:v>
                </c:pt>
                <c:pt idx="2398">
                  <c:v>26442</c:v>
                </c:pt>
                <c:pt idx="2399">
                  <c:v>8816</c:v>
                </c:pt>
                <c:pt idx="2400">
                  <c:v>22045</c:v>
                </c:pt>
                <c:pt idx="2401">
                  <c:v>22050</c:v>
                </c:pt>
                <c:pt idx="2402">
                  <c:v>17644</c:v>
                </c:pt>
                <c:pt idx="2403">
                  <c:v>26478</c:v>
                </c:pt>
                <c:pt idx="2404">
                  <c:v>8828</c:v>
                </c:pt>
                <c:pt idx="2405">
                  <c:v>26490</c:v>
                </c:pt>
                <c:pt idx="2406">
                  <c:v>13248</c:v>
                </c:pt>
                <c:pt idx="2407">
                  <c:v>22085</c:v>
                </c:pt>
                <c:pt idx="2408">
                  <c:v>13254</c:v>
                </c:pt>
                <c:pt idx="2409">
                  <c:v>4419</c:v>
                </c:pt>
                <c:pt idx="2410">
                  <c:v>13260</c:v>
                </c:pt>
                <c:pt idx="2411">
                  <c:v>13263</c:v>
                </c:pt>
                <c:pt idx="2412">
                  <c:v>13266</c:v>
                </c:pt>
                <c:pt idx="2413">
                  <c:v>26538</c:v>
                </c:pt>
                <c:pt idx="2414">
                  <c:v>4424</c:v>
                </c:pt>
                <c:pt idx="2415">
                  <c:v>8850</c:v>
                </c:pt>
                <c:pt idx="2416">
                  <c:v>17704</c:v>
                </c:pt>
                <c:pt idx="2417">
                  <c:v>8854</c:v>
                </c:pt>
                <c:pt idx="2418">
                  <c:v>13284</c:v>
                </c:pt>
                <c:pt idx="2419">
                  <c:v>13287</c:v>
                </c:pt>
                <c:pt idx="2420">
                  <c:v>22150</c:v>
                </c:pt>
                <c:pt idx="2421">
                  <c:v>26586</c:v>
                </c:pt>
                <c:pt idx="2422">
                  <c:v>17728</c:v>
                </c:pt>
                <c:pt idx="2423">
                  <c:v>13299</c:v>
                </c:pt>
                <c:pt idx="2424">
                  <c:v>8868</c:v>
                </c:pt>
                <c:pt idx="2425">
                  <c:v>17740</c:v>
                </c:pt>
                <c:pt idx="2426">
                  <c:v>13308</c:v>
                </c:pt>
                <c:pt idx="2427">
                  <c:v>13311</c:v>
                </c:pt>
                <c:pt idx="2428">
                  <c:v>13314</c:v>
                </c:pt>
                <c:pt idx="2429">
                  <c:v>4439</c:v>
                </c:pt>
                <c:pt idx="2430">
                  <c:v>4440</c:v>
                </c:pt>
                <c:pt idx="2431">
                  <c:v>13323</c:v>
                </c:pt>
                <c:pt idx="2432">
                  <c:v>8884</c:v>
                </c:pt>
                <c:pt idx="2433">
                  <c:v>8886</c:v>
                </c:pt>
                <c:pt idx="2434">
                  <c:v>8888</c:v>
                </c:pt>
                <c:pt idx="2435">
                  <c:v>13335</c:v>
                </c:pt>
                <c:pt idx="2436">
                  <c:v>17784</c:v>
                </c:pt>
                <c:pt idx="2437">
                  <c:v>8894</c:v>
                </c:pt>
                <c:pt idx="2438">
                  <c:v>22240</c:v>
                </c:pt>
                <c:pt idx="2439">
                  <c:v>13347</c:v>
                </c:pt>
                <c:pt idx="2440">
                  <c:v>8900</c:v>
                </c:pt>
                <c:pt idx="2441">
                  <c:v>4451</c:v>
                </c:pt>
                <c:pt idx="2442">
                  <c:v>8904</c:v>
                </c:pt>
                <c:pt idx="2443">
                  <c:v>13362</c:v>
                </c:pt>
                <c:pt idx="2444">
                  <c:v>4455</c:v>
                </c:pt>
                <c:pt idx="2445">
                  <c:v>13368</c:v>
                </c:pt>
                <c:pt idx="2446">
                  <c:v>4457</c:v>
                </c:pt>
                <c:pt idx="2447">
                  <c:v>17832</c:v>
                </c:pt>
                <c:pt idx="2448">
                  <c:v>4459</c:v>
                </c:pt>
                <c:pt idx="2449">
                  <c:v>8920</c:v>
                </c:pt>
                <c:pt idx="2450">
                  <c:v>4461</c:v>
                </c:pt>
                <c:pt idx="2451">
                  <c:v>13389</c:v>
                </c:pt>
                <c:pt idx="2452">
                  <c:v>8928</c:v>
                </c:pt>
                <c:pt idx="2453">
                  <c:v>8930</c:v>
                </c:pt>
                <c:pt idx="2454">
                  <c:v>13398</c:v>
                </c:pt>
                <c:pt idx="2455">
                  <c:v>4467</c:v>
                </c:pt>
                <c:pt idx="2456">
                  <c:v>13404</c:v>
                </c:pt>
                <c:pt idx="2457">
                  <c:v>4469</c:v>
                </c:pt>
                <c:pt idx="2458">
                  <c:v>8940</c:v>
                </c:pt>
                <c:pt idx="2459">
                  <c:v>13413</c:v>
                </c:pt>
                <c:pt idx="2460">
                  <c:v>26832</c:v>
                </c:pt>
                <c:pt idx="2461">
                  <c:v>4473</c:v>
                </c:pt>
                <c:pt idx="2462">
                  <c:v>13422</c:v>
                </c:pt>
                <c:pt idx="2463">
                  <c:v>17900</c:v>
                </c:pt>
                <c:pt idx="2464">
                  <c:v>4476</c:v>
                </c:pt>
                <c:pt idx="2465">
                  <c:v>26862</c:v>
                </c:pt>
                <c:pt idx="2466">
                  <c:v>13434</c:v>
                </c:pt>
                <c:pt idx="2467">
                  <c:v>17916</c:v>
                </c:pt>
                <c:pt idx="2468">
                  <c:v>17920</c:v>
                </c:pt>
                <c:pt idx="2469">
                  <c:v>17924</c:v>
                </c:pt>
                <c:pt idx="2470">
                  <c:v>17928</c:v>
                </c:pt>
                <c:pt idx="2471">
                  <c:v>8966</c:v>
                </c:pt>
                <c:pt idx="2472">
                  <c:v>26904</c:v>
                </c:pt>
                <c:pt idx="2473">
                  <c:v>31395</c:v>
                </c:pt>
                <c:pt idx="2474">
                  <c:v>4486</c:v>
                </c:pt>
                <c:pt idx="2475">
                  <c:v>17948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13476</c:v>
                </c:pt>
                <c:pt idx="2480">
                  <c:v>17972</c:v>
                </c:pt>
                <c:pt idx="2481">
                  <c:v>22470</c:v>
                </c:pt>
                <c:pt idx="2482">
                  <c:v>17980</c:v>
                </c:pt>
                <c:pt idx="2483">
                  <c:v>17984</c:v>
                </c:pt>
                <c:pt idx="2484">
                  <c:v>8994</c:v>
                </c:pt>
                <c:pt idx="2485">
                  <c:v>8996</c:v>
                </c:pt>
                <c:pt idx="2486">
                  <c:v>27000</c:v>
                </c:pt>
                <c:pt idx="2487">
                  <c:v>4502</c:v>
                </c:pt>
                <c:pt idx="2488">
                  <c:v>18012</c:v>
                </c:pt>
                <c:pt idx="2489">
                  <c:v>4504</c:v>
                </c:pt>
                <c:pt idx="2490">
                  <c:v>4505</c:v>
                </c:pt>
                <c:pt idx="2491">
                  <c:v>13518</c:v>
                </c:pt>
                <c:pt idx="2492">
                  <c:v>9014</c:v>
                </c:pt>
                <c:pt idx="2493">
                  <c:v>9016</c:v>
                </c:pt>
                <c:pt idx="2494">
                  <c:v>27054</c:v>
                </c:pt>
                <c:pt idx="2495">
                  <c:v>9020</c:v>
                </c:pt>
                <c:pt idx="2496">
                  <c:v>4511</c:v>
                </c:pt>
                <c:pt idx="2497">
                  <c:v>13536</c:v>
                </c:pt>
                <c:pt idx="2498">
                  <c:v>13539</c:v>
                </c:pt>
                <c:pt idx="2499">
                  <c:v>4514</c:v>
                </c:pt>
                <c:pt idx="2500">
                  <c:v>13545</c:v>
                </c:pt>
                <c:pt idx="2501">
                  <c:v>9032</c:v>
                </c:pt>
                <c:pt idx="2502">
                  <c:v>13551</c:v>
                </c:pt>
                <c:pt idx="2503">
                  <c:v>13554</c:v>
                </c:pt>
                <c:pt idx="2504">
                  <c:v>4519</c:v>
                </c:pt>
                <c:pt idx="2505">
                  <c:v>13560</c:v>
                </c:pt>
                <c:pt idx="2506">
                  <c:v>13563</c:v>
                </c:pt>
                <c:pt idx="2507">
                  <c:v>18088</c:v>
                </c:pt>
                <c:pt idx="2508">
                  <c:v>9048</c:v>
                </c:pt>
                <c:pt idx="2509">
                  <c:v>13575</c:v>
                </c:pt>
                <c:pt idx="2510">
                  <c:v>4526</c:v>
                </c:pt>
                <c:pt idx="2511">
                  <c:v>9054</c:v>
                </c:pt>
                <c:pt idx="2512">
                  <c:v>13584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31731</c:v>
                </c:pt>
                <c:pt idx="2518">
                  <c:v>4534</c:v>
                </c:pt>
                <c:pt idx="2519">
                  <c:v>4535</c:v>
                </c:pt>
                <c:pt idx="2520">
                  <c:v>13608</c:v>
                </c:pt>
                <c:pt idx="2521">
                  <c:v>22685</c:v>
                </c:pt>
                <c:pt idx="2522">
                  <c:v>9076</c:v>
                </c:pt>
                <c:pt idx="2523">
                  <c:v>13617</c:v>
                </c:pt>
                <c:pt idx="2524">
                  <c:v>13620</c:v>
                </c:pt>
                <c:pt idx="2525">
                  <c:v>4541</c:v>
                </c:pt>
                <c:pt idx="2526">
                  <c:v>18168</c:v>
                </c:pt>
                <c:pt idx="2527">
                  <c:v>31801</c:v>
                </c:pt>
                <c:pt idx="2528">
                  <c:v>4544</c:v>
                </c:pt>
                <c:pt idx="2529">
                  <c:v>18180</c:v>
                </c:pt>
                <c:pt idx="2530">
                  <c:v>4546</c:v>
                </c:pt>
                <c:pt idx="2531">
                  <c:v>22735</c:v>
                </c:pt>
                <c:pt idx="2532">
                  <c:v>13644</c:v>
                </c:pt>
                <c:pt idx="2533">
                  <c:v>4549</c:v>
                </c:pt>
                <c:pt idx="2534">
                  <c:v>9100</c:v>
                </c:pt>
                <c:pt idx="2535">
                  <c:v>18204</c:v>
                </c:pt>
                <c:pt idx="2536">
                  <c:v>13656</c:v>
                </c:pt>
                <c:pt idx="2537">
                  <c:v>9106</c:v>
                </c:pt>
                <c:pt idx="2538">
                  <c:v>4554</c:v>
                </c:pt>
                <c:pt idx="2539">
                  <c:v>9110</c:v>
                </c:pt>
                <c:pt idx="2540">
                  <c:v>18224</c:v>
                </c:pt>
                <c:pt idx="2541">
                  <c:v>9114</c:v>
                </c:pt>
                <c:pt idx="2542">
                  <c:v>4558</c:v>
                </c:pt>
                <c:pt idx="2543">
                  <c:v>4559</c:v>
                </c:pt>
                <c:pt idx="2544">
                  <c:v>13680</c:v>
                </c:pt>
                <c:pt idx="2545">
                  <c:v>9122</c:v>
                </c:pt>
                <c:pt idx="2546">
                  <c:v>9124</c:v>
                </c:pt>
                <c:pt idx="2547">
                  <c:v>4563</c:v>
                </c:pt>
                <c:pt idx="2548">
                  <c:v>13692</c:v>
                </c:pt>
                <c:pt idx="2549">
                  <c:v>9130</c:v>
                </c:pt>
                <c:pt idx="2550">
                  <c:v>4566</c:v>
                </c:pt>
                <c:pt idx="2551">
                  <c:v>22835</c:v>
                </c:pt>
                <c:pt idx="2552">
                  <c:v>18272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27438</c:v>
                </c:pt>
                <c:pt idx="2558">
                  <c:v>9148</c:v>
                </c:pt>
                <c:pt idx="2559">
                  <c:v>13725</c:v>
                </c:pt>
                <c:pt idx="2560">
                  <c:v>4576</c:v>
                </c:pt>
                <c:pt idx="2561">
                  <c:v>18312</c:v>
                </c:pt>
                <c:pt idx="2562">
                  <c:v>4580</c:v>
                </c:pt>
                <c:pt idx="2563">
                  <c:v>4581</c:v>
                </c:pt>
                <c:pt idx="2564">
                  <c:v>9164</c:v>
                </c:pt>
                <c:pt idx="2565">
                  <c:v>9166</c:v>
                </c:pt>
                <c:pt idx="2566">
                  <c:v>9168</c:v>
                </c:pt>
                <c:pt idx="2567">
                  <c:v>4585</c:v>
                </c:pt>
                <c:pt idx="2568">
                  <c:v>4586</c:v>
                </c:pt>
                <c:pt idx="2569">
                  <c:v>22935</c:v>
                </c:pt>
                <c:pt idx="2570">
                  <c:v>18352</c:v>
                </c:pt>
                <c:pt idx="2571">
                  <c:v>13767</c:v>
                </c:pt>
                <c:pt idx="2572">
                  <c:v>9180</c:v>
                </c:pt>
                <c:pt idx="2573">
                  <c:v>32137</c:v>
                </c:pt>
                <c:pt idx="2574">
                  <c:v>4592</c:v>
                </c:pt>
                <c:pt idx="2575">
                  <c:v>4593</c:v>
                </c:pt>
                <c:pt idx="2576">
                  <c:v>9188</c:v>
                </c:pt>
                <c:pt idx="2577">
                  <c:v>22975</c:v>
                </c:pt>
                <c:pt idx="2578">
                  <c:v>13788</c:v>
                </c:pt>
                <c:pt idx="2579">
                  <c:v>4597</c:v>
                </c:pt>
                <c:pt idx="2580">
                  <c:v>18392</c:v>
                </c:pt>
                <c:pt idx="2581">
                  <c:v>9198</c:v>
                </c:pt>
                <c:pt idx="2582">
                  <c:v>9200</c:v>
                </c:pt>
                <c:pt idx="2583">
                  <c:v>13803</c:v>
                </c:pt>
                <c:pt idx="2584">
                  <c:v>9204</c:v>
                </c:pt>
                <c:pt idx="2585">
                  <c:v>9206</c:v>
                </c:pt>
                <c:pt idx="2586">
                  <c:v>13812</c:v>
                </c:pt>
                <c:pt idx="2587">
                  <c:v>4605</c:v>
                </c:pt>
                <c:pt idx="2588">
                  <c:v>18424</c:v>
                </c:pt>
                <c:pt idx="2589">
                  <c:v>18428</c:v>
                </c:pt>
                <c:pt idx="2590">
                  <c:v>23040</c:v>
                </c:pt>
                <c:pt idx="2591">
                  <c:v>13827</c:v>
                </c:pt>
                <c:pt idx="2592">
                  <c:v>9220</c:v>
                </c:pt>
                <c:pt idx="2593">
                  <c:v>23060</c:v>
                </c:pt>
                <c:pt idx="2594">
                  <c:v>13839</c:v>
                </c:pt>
                <c:pt idx="2595">
                  <c:v>9228</c:v>
                </c:pt>
                <c:pt idx="2596">
                  <c:v>4615</c:v>
                </c:pt>
                <c:pt idx="2597">
                  <c:v>9232</c:v>
                </c:pt>
                <c:pt idx="2598">
                  <c:v>13851</c:v>
                </c:pt>
                <c:pt idx="2599">
                  <c:v>32333</c:v>
                </c:pt>
                <c:pt idx="2600">
                  <c:v>4620</c:v>
                </c:pt>
                <c:pt idx="2601">
                  <c:v>13863</c:v>
                </c:pt>
                <c:pt idx="2602">
                  <c:v>9244</c:v>
                </c:pt>
                <c:pt idx="2603">
                  <c:v>4623</c:v>
                </c:pt>
                <c:pt idx="2604">
                  <c:v>13872</c:v>
                </c:pt>
                <c:pt idx="2605">
                  <c:v>9250</c:v>
                </c:pt>
                <c:pt idx="2606">
                  <c:v>9252</c:v>
                </c:pt>
                <c:pt idx="2607">
                  <c:v>9254</c:v>
                </c:pt>
                <c:pt idx="2608">
                  <c:v>9256</c:v>
                </c:pt>
                <c:pt idx="2609">
                  <c:v>4629</c:v>
                </c:pt>
                <c:pt idx="2610">
                  <c:v>27780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18536</c:v>
                </c:pt>
                <c:pt idx="2615">
                  <c:v>27810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13923</c:v>
                </c:pt>
                <c:pt idx="2621">
                  <c:v>4642</c:v>
                </c:pt>
                <c:pt idx="2622">
                  <c:v>4643</c:v>
                </c:pt>
                <c:pt idx="2623">
                  <c:v>9288</c:v>
                </c:pt>
                <c:pt idx="2624">
                  <c:v>18580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13950</c:v>
                </c:pt>
                <c:pt idx="2629">
                  <c:v>9304</c:v>
                </c:pt>
                <c:pt idx="2630">
                  <c:v>4653</c:v>
                </c:pt>
                <c:pt idx="2631">
                  <c:v>18616</c:v>
                </c:pt>
                <c:pt idx="2632">
                  <c:v>9310</c:v>
                </c:pt>
                <c:pt idx="2633">
                  <c:v>9312</c:v>
                </c:pt>
                <c:pt idx="2634">
                  <c:v>9314</c:v>
                </c:pt>
                <c:pt idx="2635">
                  <c:v>4658</c:v>
                </c:pt>
                <c:pt idx="2636">
                  <c:v>4659</c:v>
                </c:pt>
                <c:pt idx="2637">
                  <c:v>18640</c:v>
                </c:pt>
                <c:pt idx="2638">
                  <c:v>13983</c:v>
                </c:pt>
                <c:pt idx="2639">
                  <c:v>13986</c:v>
                </c:pt>
                <c:pt idx="2640">
                  <c:v>13989</c:v>
                </c:pt>
                <c:pt idx="2641">
                  <c:v>9328</c:v>
                </c:pt>
                <c:pt idx="2642">
                  <c:v>23325</c:v>
                </c:pt>
                <c:pt idx="2643">
                  <c:v>13998</c:v>
                </c:pt>
                <c:pt idx="2644">
                  <c:v>18668</c:v>
                </c:pt>
                <c:pt idx="2645">
                  <c:v>28008</c:v>
                </c:pt>
                <c:pt idx="2646">
                  <c:v>9338</c:v>
                </c:pt>
                <c:pt idx="2647">
                  <c:v>18680</c:v>
                </c:pt>
                <c:pt idx="2648">
                  <c:v>4671</c:v>
                </c:pt>
                <c:pt idx="2649">
                  <c:v>14019</c:v>
                </c:pt>
                <c:pt idx="2650">
                  <c:v>18700</c:v>
                </c:pt>
                <c:pt idx="2651">
                  <c:v>4676</c:v>
                </c:pt>
                <c:pt idx="2652">
                  <c:v>14031</c:v>
                </c:pt>
                <c:pt idx="2653">
                  <c:v>9356</c:v>
                </c:pt>
                <c:pt idx="2654">
                  <c:v>28074</c:v>
                </c:pt>
                <c:pt idx="2655">
                  <c:v>14040</c:v>
                </c:pt>
                <c:pt idx="2656">
                  <c:v>28086</c:v>
                </c:pt>
                <c:pt idx="2657">
                  <c:v>9364</c:v>
                </c:pt>
                <c:pt idx="2658">
                  <c:v>14049</c:v>
                </c:pt>
                <c:pt idx="2659">
                  <c:v>18736</c:v>
                </c:pt>
                <c:pt idx="2660">
                  <c:v>14055</c:v>
                </c:pt>
                <c:pt idx="2661">
                  <c:v>14058</c:v>
                </c:pt>
                <c:pt idx="2662">
                  <c:v>14061</c:v>
                </c:pt>
                <c:pt idx="2663">
                  <c:v>23440</c:v>
                </c:pt>
                <c:pt idx="2664">
                  <c:v>18760</c:v>
                </c:pt>
                <c:pt idx="2665">
                  <c:v>4691</c:v>
                </c:pt>
                <c:pt idx="2666">
                  <c:v>9384</c:v>
                </c:pt>
                <c:pt idx="2667">
                  <c:v>9386</c:v>
                </c:pt>
                <c:pt idx="2668">
                  <c:v>4694</c:v>
                </c:pt>
                <c:pt idx="2669">
                  <c:v>18788</c:v>
                </c:pt>
                <c:pt idx="2670">
                  <c:v>14097</c:v>
                </c:pt>
                <c:pt idx="2671">
                  <c:v>14100</c:v>
                </c:pt>
                <c:pt idx="2672">
                  <c:v>18804</c:v>
                </c:pt>
                <c:pt idx="2673">
                  <c:v>4702</c:v>
                </c:pt>
                <c:pt idx="2674">
                  <c:v>4703</c:v>
                </c:pt>
                <c:pt idx="2675">
                  <c:v>9408</c:v>
                </c:pt>
                <c:pt idx="2676">
                  <c:v>18824</c:v>
                </c:pt>
                <c:pt idx="2677">
                  <c:v>9414</c:v>
                </c:pt>
                <c:pt idx="2678">
                  <c:v>14127</c:v>
                </c:pt>
                <c:pt idx="2679">
                  <c:v>14130</c:v>
                </c:pt>
                <c:pt idx="2680">
                  <c:v>9424</c:v>
                </c:pt>
                <c:pt idx="2681">
                  <c:v>9426</c:v>
                </c:pt>
                <c:pt idx="2682">
                  <c:v>9428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9440</c:v>
                </c:pt>
                <c:pt idx="2688">
                  <c:v>9442</c:v>
                </c:pt>
                <c:pt idx="2689">
                  <c:v>18892</c:v>
                </c:pt>
                <c:pt idx="2690">
                  <c:v>9448</c:v>
                </c:pt>
                <c:pt idx="2691">
                  <c:v>14175</c:v>
                </c:pt>
                <c:pt idx="2692">
                  <c:v>18904</c:v>
                </c:pt>
                <c:pt idx="2693">
                  <c:v>18908</c:v>
                </c:pt>
                <c:pt idx="2694">
                  <c:v>9456</c:v>
                </c:pt>
                <c:pt idx="2695">
                  <c:v>14187</c:v>
                </c:pt>
                <c:pt idx="2696">
                  <c:v>9460</c:v>
                </c:pt>
                <c:pt idx="2697">
                  <c:v>23655</c:v>
                </c:pt>
                <c:pt idx="2698">
                  <c:v>18928</c:v>
                </c:pt>
                <c:pt idx="2699">
                  <c:v>4733</c:v>
                </c:pt>
                <c:pt idx="2700">
                  <c:v>28404</c:v>
                </c:pt>
                <c:pt idx="2701">
                  <c:v>4735</c:v>
                </c:pt>
                <c:pt idx="2702">
                  <c:v>18944</c:v>
                </c:pt>
                <c:pt idx="2703">
                  <c:v>9476</c:v>
                </c:pt>
                <c:pt idx="2704">
                  <c:v>14217</c:v>
                </c:pt>
                <c:pt idx="2705">
                  <c:v>28446</c:v>
                </c:pt>
                <c:pt idx="2706">
                  <c:v>18968</c:v>
                </c:pt>
                <c:pt idx="2707">
                  <c:v>4743</c:v>
                </c:pt>
                <c:pt idx="2708">
                  <c:v>9488</c:v>
                </c:pt>
                <c:pt idx="2709">
                  <c:v>23725</c:v>
                </c:pt>
                <c:pt idx="2710">
                  <c:v>14238</c:v>
                </c:pt>
                <c:pt idx="2711">
                  <c:v>4747</c:v>
                </c:pt>
                <c:pt idx="2712">
                  <c:v>9496</c:v>
                </c:pt>
                <c:pt idx="2713">
                  <c:v>4749</c:v>
                </c:pt>
                <c:pt idx="2714">
                  <c:v>23750</c:v>
                </c:pt>
                <c:pt idx="2715">
                  <c:v>9502</c:v>
                </c:pt>
                <c:pt idx="2716">
                  <c:v>14256</c:v>
                </c:pt>
                <c:pt idx="2717">
                  <c:v>14259</c:v>
                </c:pt>
                <c:pt idx="2718">
                  <c:v>23770</c:v>
                </c:pt>
                <c:pt idx="2719">
                  <c:v>4755</c:v>
                </c:pt>
                <c:pt idx="2720">
                  <c:v>19024</c:v>
                </c:pt>
                <c:pt idx="2721">
                  <c:v>14271</c:v>
                </c:pt>
                <c:pt idx="2722">
                  <c:v>14274</c:v>
                </c:pt>
                <c:pt idx="2723">
                  <c:v>14280</c:v>
                </c:pt>
                <c:pt idx="2724">
                  <c:v>19044</c:v>
                </c:pt>
                <c:pt idx="2725">
                  <c:v>9526</c:v>
                </c:pt>
                <c:pt idx="2726">
                  <c:v>14292</c:v>
                </c:pt>
                <c:pt idx="2727">
                  <c:v>19060</c:v>
                </c:pt>
                <c:pt idx="2728">
                  <c:v>9532</c:v>
                </c:pt>
                <c:pt idx="2729">
                  <c:v>9534</c:v>
                </c:pt>
                <c:pt idx="2730">
                  <c:v>9536</c:v>
                </c:pt>
                <c:pt idx="2731">
                  <c:v>14307</c:v>
                </c:pt>
                <c:pt idx="2732">
                  <c:v>9540</c:v>
                </c:pt>
                <c:pt idx="2733">
                  <c:v>4771</c:v>
                </c:pt>
                <c:pt idx="2734">
                  <c:v>9544</c:v>
                </c:pt>
                <c:pt idx="2735">
                  <c:v>9546</c:v>
                </c:pt>
                <c:pt idx="2736">
                  <c:v>14325</c:v>
                </c:pt>
                <c:pt idx="2737">
                  <c:v>14328</c:v>
                </c:pt>
                <c:pt idx="2738">
                  <c:v>9554</c:v>
                </c:pt>
                <c:pt idx="2739">
                  <c:v>19112</c:v>
                </c:pt>
                <c:pt idx="2740">
                  <c:v>19116</c:v>
                </c:pt>
                <c:pt idx="2741">
                  <c:v>9560</c:v>
                </c:pt>
                <c:pt idx="2742">
                  <c:v>14343</c:v>
                </c:pt>
                <c:pt idx="2743">
                  <c:v>9564</c:v>
                </c:pt>
                <c:pt idx="2744">
                  <c:v>9566</c:v>
                </c:pt>
                <c:pt idx="2745">
                  <c:v>28710</c:v>
                </c:pt>
                <c:pt idx="2746">
                  <c:v>4786</c:v>
                </c:pt>
                <c:pt idx="2747">
                  <c:v>4787</c:v>
                </c:pt>
                <c:pt idx="2748">
                  <c:v>23940</c:v>
                </c:pt>
                <c:pt idx="2749">
                  <c:v>14367</c:v>
                </c:pt>
                <c:pt idx="2750">
                  <c:v>14370</c:v>
                </c:pt>
                <c:pt idx="2751">
                  <c:v>19164</c:v>
                </c:pt>
                <c:pt idx="2752">
                  <c:v>9584</c:v>
                </c:pt>
                <c:pt idx="2753">
                  <c:v>4795</c:v>
                </c:pt>
                <c:pt idx="2754">
                  <c:v>9592</c:v>
                </c:pt>
                <c:pt idx="2755">
                  <c:v>9594</c:v>
                </c:pt>
                <c:pt idx="2756">
                  <c:v>9596</c:v>
                </c:pt>
                <c:pt idx="2757">
                  <c:v>23995</c:v>
                </c:pt>
                <c:pt idx="2758">
                  <c:v>14403</c:v>
                </c:pt>
                <c:pt idx="2759">
                  <c:v>9604</c:v>
                </c:pt>
                <c:pt idx="2760">
                  <c:v>19212</c:v>
                </c:pt>
                <c:pt idx="2761">
                  <c:v>9608</c:v>
                </c:pt>
                <c:pt idx="2762">
                  <c:v>4805</c:v>
                </c:pt>
                <c:pt idx="2763">
                  <c:v>19224</c:v>
                </c:pt>
                <c:pt idx="2764">
                  <c:v>9614</c:v>
                </c:pt>
                <c:pt idx="2765">
                  <c:v>9616</c:v>
                </c:pt>
                <c:pt idx="2766">
                  <c:v>19236</c:v>
                </c:pt>
                <c:pt idx="2767">
                  <c:v>4810</c:v>
                </c:pt>
                <c:pt idx="2768">
                  <c:v>4811</c:v>
                </c:pt>
                <c:pt idx="2769">
                  <c:v>24060</c:v>
                </c:pt>
                <c:pt idx="2770">
                  <c:v>9626</c:v>
                </c:pt>
                <c:pt idx="2771">
                  <c:v>4814</c:v>
                </c:pt>
                <c:pt idx="2772">
                  <c:v>19260</c:v>
                </c:pt>
                <c:pt idx="2773">
                  <c:v>14448</c:v>
                </c:pt>
                <c:pt idx="2774">
                  <c:v>9634</c:v>
                </c:pt>
                <c:pt idx="2775">
                  <c:v>9636</c:v>
                </c:pt>
                <c:pt idx="2776">
                  <c:v>9640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24130</c:v>
                </c:pt>
                <c:pt idx="2782">
                  <c:v>4827</c:v>
                </c:pt>
                <c:pt idx="2783">
                  <c:v>4828</c:v>
                </c:pt>
                <c:pt idx="2784">
                  <c:v>14487</c:v>
                </c:pt>
                <c:pt idx="2785">
                  <c:v>9662</c:v>
                </c:pt>
                <c:pt idx="2786">
                  <c:v>19328</c:v>
                </c:pt>
                <c:pt idx="2787">
                  <c:v>14499</c:v>
                </c:pt>
                <c:pt idx="2788">
                  <c:v>9668</c:v>
                </c:pt>
                <c:pt idx="2789">
                  <c:v>4835</c:v>
                </c:pt>
                <c:pt idx="2790">
                  <c:v>9674</c:v>
                </c:pt>
                <c:pt idx="2791">
                  <c:v>9676</c:v>
                </c:pt>
                <c:pt idx="2792">
                  <c:v>4839</c:v>
                </c:pt>
                <c:pt idx="2793">
                  <c:v>19360</c:v>
                </c:pt>
                <c:pt idx="2794">
                  <c:v>9682</c:v>
                </c:pt>
                <c:pt idx="2795">
                  <c:v>4842</c:v>
                </c:pt>
                <c:pt idx="2796">
                  <c:v>4843</c:v>
                </c:pt>
                <c:pt idx="2797">
                  <c:v>9688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19392</c:v>
                </c:pt>
                <c:pt idx="2802">
                  <c:v>4849</c:v>
                </c:pt>
                <c:pt idx="2803">
                  <c:v>4851</c:v>
                </c:pt>
                <c:pt idx="2804">
                  <c:v>14556</c:v>
                </c:pt>
                <c:pt idx="2805">
                  <c:v>4853</c:v>
                </c:pt>
                <c:pt idx="2806">
                  <c:v>4854</c:v>
                </c:pt>
                <c:pt idx="2807">
                  <c:v>14565</c:v>
                </c:pt>
                <c:pt idx="2808">
                  <c:v>9712</c:v>
                </c:pt>
                <c:pt idx="2809">
                  <c:v>19428</c:v>
                </c:pt>
                <c:pt idx="2810">
                  <c:v>14577</c:v>
                </c:pt>
                <c:pt idx="2811">
                  <c:v>9722</c:v>
                </c:pt>
                <c:pt idx="2812">
                  <c:v>9724</c:v>
                </c:pt>
                <c:pt idx="2813">
                  <c:v>19456</c:v>
                </c:pt>
                <c:pt idx="2814">
                  <c:v>9732</c:v>
                </c:pt>
                <c:pt idx="2815">
                  <c:v>14601</c:v>
                </c:pt>
                <c:pt idx="2816">
                  <c:v>4868</c:v>
                </c:pt>
                <c:pt idx="2817">
                  <c:v>4869</c:v>
                </c:pt>
                <c:pt idx="2818">
                  <c:v>9740</c:v>
                </c:pt>
                <c:pt idx="2819">
                  <c:v>19484</c:v>
                </c:pt>
                <c:pt idx="2820">
                  <c:v>9744</c:v>
                </c:pt>
                <c:pt idx="2821">
                  <c:v>14619</c:v>
                </c:pt>
                <c:pt idx="2822">
                  <c:v>14622</c:v>
                </c:pt>
                <c:pt idx="2823">
                  <c:v>4875</c:v>
                </c:pt>
                <c:pt idx="2824">
                  <c:v>4876</c:v>
                </c:pt>
                <c:pt idx="2825">
                  <c:v>9754</c:v>
                </c:pt>
                <c:pt idx="2826">
                  <c:v>9758</c:v>
                </c:pt>
                <c:pt idx="2827">
                  <c:v>4880</c:v>
                </c:pt>
                <c:pt idx="2828">
                  <c:v>9762</c:v>
                </c:pt>
                <c:pt idx="2829">
                  <c:v>14649</c:v>
                </c:pt>
                <c:pt idx="2830">
                  <c:v>19540</c:v>
                </c:pt>
                <c:pt idx="2831">
                  <c:v>4886</c:v>
                </c:pt>
                <c:pt idx="2832">
                  <c:v>14661</c:v>
                </c:pt>
                <c:pt idx="2833">
                  <c:v>9776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14688</c:v>
                </c:pt>
                <c:pt idx="2842">
                  <c:v>9796</c:v>
                </c:pt>
                <c:pt idx="2843">
                  <c:v>4899</c:v>
                </c:pt>
                <c:pt idx="2844">
                  <c:v>19600</c:v>
                </c:pt>
                <c:pt idx="2845">
                  <c:v>19604</c:v>
                </c:pt>
                <c:pt idx="2846">
                  <c:v>4902</c:v>
                </c:pt>
                <c:pt idx="2847">
                  <c:v>9806</c:v>
                </c:pt>
                <c:pt idx="2848">
                  <c:v>4904</c:v>
                </c:pt>
                <c:pt idx="2849">
                  <c:v>4906</c:v>
                </c:pt>
                <c:pt idx="2850">
                  <c:v>14721</c:v>
                </c:pt>
                <c:pt idx="2851">
                  <c:v>4908</c:v>
                </c:pt>
                <c:pt idx="2852">
                  <c:v>19636</c:v>
                </c:pt>
                <c:pt idx="2853">
                  <c:v>4910</c:v>
                </c:pt>
                <c:pt idx="2854">
                  <c:v>14733</c:v>
                </c:pt>
                <c:pt idx="2855">
                  <c:v>9824</c:v>
                </c:pt>
                <c:pt idx="2856">
                  <c:v>4913</c:v>
                </c:pt>
                <c:pt idx="2857">
                  <c:v>9828</c:v>
                </c:pt>
                <c:pt idx="2858">
                  <c:v>9830</c:v>
                </c:pt>
                <c:pt idx="2859">
                  <c:v>19664</c:v>
                </c:pt>
                <c:pt idx="2860">
                  <c:v>4918</c:v>
                </c:pt>
                <c:pt idx="2861">
                  <c:v>9840</c:v>
                </c:pt>
                <c:pt idx="2862">
                  <c:v>14763</c:v>
                </c:pt>
                <c:pt idx="2863">
                  <c:v>9844</c:v>
                </c:pt>
                <c:pt idx="2864">
                  <c:v>4923</c:v>
                </c:pt>
                <c:pt idx="2865">
                  <c:v>29556</c:v>
                </c:pt>
                <c:pt idx="2866">
                  <c:v>4927</c:v>
                </c:pt>
                <c:pt idx="2867">
                  <c:v>4928</c:v>
                </c:pt>
                <c:pt idx="2868">
                  <c:v>9860</c:v>
                </c:pt>
                <c:pt idx="2869">
                  <c:v>4931</c:v>
                </c:pt>
                <c:pt idx="2870">
                  <c:v>14796</c:v>
                </c:pt>
                <c:pt idx="2871">
                  <c:v>14802</c:v>
                </c:pt>
                <c:pt idx="2872">
                  <c:v>4935</c:v>
                </c:pt>
                <c:pt idx="2873">
                  <c:v>4936</c:v>
                </c:pt>
                <c:pt idx="2874">
                  <c:v>14811</c:v>
                </c:pt>
                <c:pt idx="2875">
                  <c:v>4938</c:v>
                </c:pt>
                <c:pt idx="2876">
                  <c:v>14817</c:v>
                </c:pt>
                <c:pt idx="2877">
                  <c:v>14820</c:v>
                </c:pt>
                <c:pt idx="2878">
                  <c:v>9882</c:v>
                </c:pt>
                <c:pt idx="2879">
                  <c:v>4944</c:v>
                </c:pt>
                <c:pt idx="2880">
                  <c:v>9890</c:v>
                </c:pt>
                <c:pt idx="2881">
                  <c:v>4946</c:v>
                </c:pt>
                <c:pt idx="2882">
                  <c:v>4947</c:v>
                </c:pt>
                <c:pt idx="2883">
                  <c:v>14844</c:v>
                </c:pt>
                <c:pt idx="2884">
                  <c:v>9898</c:v>
                </c:pt>
                <c:pt idx="2885">
                  <c:v>4950</c:v>
                </c:pt>
                <c:pt idx="2886">
                  <c:v>4952</c:v>
                </c:pt>
                <c:pt idx="2887">
                  <c:v>9906</c:v>
                </c:pt>
                <c:pt idx="2888">
                  <c:v>14862</c:v>
                </c:pt>
                <c:pt idx="2889">
                  <c:v>14865</c:v>
                </c:pt>
                <c:pt idx="2890">
                  <c:v>14868</c:v>
                </c:pt>
                <c:pt idx="2891">
                  <c:v>4957</c:v>
                </c:pt>
                <c:pt idx="2892">
                  <c:v>4958</c:v>
                </c:pt>
                <c:pt idx="2893">
                  <c:v>14877</c:v>
                </c:pt>
                <c:pt idx="2894">
                  <c:v>14880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9934</c:v>
                </c:pt>
                <c:pt idx="2901">
                  <c:v>14904</c:v>
                </c:pt>
                <c:pt idx="2902">
                  <c:v>14913</c:v>
                </c:pt>
                <c:pt idx="2903">
                  <c:v>4972</c:v>
                </c:pt>
                <c:pt idx="2904">
                  <c:v>9946</c:v>
                </c:pt>
                <c:pt idx="2905">
                  <c:v>14922</c:v>
                </c:pt>
                <c:pt idx="2906">
                  <c:v>9950</c:v>
                </c:pt>
                <c:pt idx="2907">
                  <c:v>9952</c:v>
                </c:pt>
                <c:pt idx="2908">
                  <c:v>9954</c:v>
                </c:pt>
                <c:pt idx="2909">
                  <c:v>4978</c:v>
                </c:pt>
                <c:pt idx="2910">
                  <c:v>4979</c:v>
                </c:pt>
                <c:pt idx="2911">
                  <c:v>9960</c:v>
                </c:pt>
                <c:pt idx="2912">
                  <c:v>9962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14961</c:v>
                </c:pt>
                <c:pt idx="2917">
                  <c:v>4988</c:v>
                </c:pt>
                <c:pt idx="2918">
                  <c:v>9978</c:v>
                </c:pt>
                <c:pt idx="2919">
                  <c:v>9980</c:v>
                </c:pt>
                <c:pt idx="2920">
                  <c:v>19968</c:v>
                </c:pt>
                <c:pt idx="2921">
                  <c:v>4993</c:v>
                </c:pt>
                <c:pt idx="2922">
                  <c:v>9990</c:v>
                </c:pt>
                <c:pt idx="2923">
                  <c:v>9992</c:v>
                </c:pt>
                <c:pt idx="2924">
                  <c:v>14991</c:v>
                </c:pt>
                <c:pt idx="2925">
                  <c:v>24990</c:v>
                </c:pt>
                <c:pt idx="2926">
                  <c:v>14997</c:v>
                </c:pt>
                <c:pt idx="2927">
                  <c:v>5001</c:v>
                </c:pt>
                <c:pt idx="2928">
                  <c:v>10006</c:v>
                </c:pt>
                <c:pt idx="2929">
                  <c:v>5004</c:v>
                </c:pt>
                <c:pt idx="2930">
                  <c:v>5005</c:v>
                </c:pt>
                <c:pt idx="2931">
                  <c:v>15018</c:v>
                </c:pt>
                <c:pt idx="2932">
                  <c:v>10014</c:v>
                </c:pt>
                <c:pt idx="2933">
                  <c:v>25040</c:v>
                </c:pt>
                <c:pt idx="2934">
                  <c:v>5009</c:v>
                </c:pt>
                <c:pt idx="2935">
                  <c:v>20040</c:v>
                </c:pt>
                <c:pt idx="2936">
                  <c:v>10022</c:v>
                </c:pt>
                <c:pt idx="2937">
                  <c:v>10024</c:v>
                </c:pt>
                <c:pt idx="2938">
                  <c:v>5014</c:v>
                </c:pt>
                <c:pt idx="2939">
                  <c:v>15048</c:v>
                </c:pt>
                <c:pt idx="2940">
                  <c:v>5017</c:v>
                </c:pt>
                <c:pt idx="2941">
                  <c:v>15054</c:v>
                </c:pt>
                <c:pt idx="2942">
                  <c:v>10040</c:v>
                </c:pt>
                <c:pt idx="2943">
                  <c:v>10042</c:v>
                </c:pt>
                <c:pt idx="2944">
                  <c:v>10044</c:v>
                </c:pt>
                <c:pt idx="2945">
                  <c:v>5023</c:v>
                </c:pt>
                <c:pt idx="2946">
                  <c:v>10048</c:v>
                </c:pt>
                <c:pt idx="2947">
                  <c:v>15075</c:v>
                </c:pt>
                <c:pt idx="2948">
                  <c:v>5026</c:v>
                </c:pt>
                <c:pt idx="2949">
                  <c:v>10054</c:v>
                </c:pt>
                <c:pt idx="2950">
                  <c:v>10058</c:v>
                </c:pt>
                <c:pt idx="2951">
                  <c:v>10060</c:v>
                </c:pt>
                <c:pt idx="2952">
                  <c:v>5031</c:v>
                </c:pt>
                <c:pt idx="2953">
                  <c:v>5033</c:v>
                </c:pt>
                <c:pt idx="2954">
                  <c:v>15102</c:v>
                </c:pt>
                <c:pt idx="2955">
                  <c:v>15105</c:v>
                </c:pt>
                <c:pt idx="2956">
                  <c:v>5036</c:v>
                </c:pt>
                <c:pt idx="2957">
                  <c:v>20148</c:v>
                </c:pt>
                <c:pt idx="2958">
                  <c:v>5038</c:v>
                </c:pt>
                <c:pt idx="2959">
                  <c:v>10078</c:v>
                </c:pt>
                <c:pt idx="2960">
                  <c:v>5040</c:v>
                </c:pt>
                <c:pt idx="2961">
                  <c:v>15126</c:v>
                </c:pt>
                <c:pt idx="2962">
                  <c:v>10086</c:v>
                </c:pt>
                <c:pt idx="2963">
                  <c:v>15135</c:v>
                </c:pt>
                <c:pt idx="2964">
                  <c:v>15144</c:v>
                </c:pt>
                <c:pt idx="2965">
                  <c:v>10098</c:v>
                </c:pt>
                <c:pt idx="2966">
                  <c:v>5050</c:v>
                </c:pt>
                <c:pt idx="2967">
                  <c:v>5051</c:v>
                </c:pt>
                <c:pt idx="2968">
                  <c:v>10104</c:v>
                </c:pt>
                <c:pt idx="2969">
                  <c:v>5054</c:v>
                </c:pt>
                <c:pt idx="2970">
                  <c:v>10110</c:v>
                </c:pt>
                <c:pt idx="2971">
                  <c:v>10112</c:v>
                </c:pt>
                <c:pt idx="2972">
                  <c:v>5057</c:v>
                </c:pt>
                <c:pt idx="2973">
                  <c:v>10116</c:v>
                </c:pt>
                <c:pt idx="2974">
                  <c:v>5060</c:v>
                </c:pt>
                <c:pt idx="2975">
                  <c:v>5061</c:v>
                </c:pt>
                <c:pt idx="2976">
                  <c:v>10124</c:v>
                </c:pt>
                <c:pt idx="2977">
                  <c:v>10126</c:v>
                </c:pt>
                <c:pt idx="2978">
                  <c:v>5064</c:v>
                </c:pt>
                <c:pt idx="2979">
                  <c:v>10130</c:v>
                </c:pt>
                <c:pt idx="2980">
                  <c:v>20264</c:v>
                </c:pt>
                <c:pt idx="2981">
                  <c:v>5067</c:v>
                </c:pt>
                <c:pt idx="2982">
                  <c:v>20272</c:v>
                </c:pt>
                <c:pt idx="2983">
                  <c:v>10138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10148</c:v>
                </c:pt>
                <c:pt idx="2989">
                  <c:v>5076</c:v>
                </c:pt>
                <c:pt idx="2990">
                  <c:v>15231</c:v>
                </c:pt>
                <c:pt idx="2991">
                  <c:v>5078</c:v>
                </c:pt>
                <c:pt idx="2992">
                  <c:v>10158</c:v>
                </c:pt>
                <c:pt idx="2993">
                  <c:v>5080</c:v>
                </c:pt>
                <c:pt idx="2994">
                  <c:v>20328</c:v>
                </c:pt>
                <c:pt idx="2995">
                  <c:v>10166</c:v>
                </c:pt>
                <c:pt idx="2996">
                  <c:v>10168</c:v>
                </c:pt>
                <c:pt idx="2997">
                  <c:v>5085</c:v>
                </c:pt>
                <c:pt idx="2998">
                  <c:v>20344</c:v>
                </c:pt>
                <c:pt idx="2999">
                  <c:v>5087</c:v>
                </c:pt>
                <c:pt idx="3000">
                  <c:v>10176</c:v>
                </c:pt>
                <c:pt idx="3001">
                  <c:v>10178</c:v>
                </c:pt>
                <c:pt idx="3002">
                  <c:v>15270</c:v>
                </c:pt>
                <c:pt idx="3003">
                  <c:v>10184</c:v>
                </c:pt>
                <c:pt idx="3004">
                  <c:v>15294</c:v>
                </c:pt>
                <c:pt idx="3005">
                  <c:v>20396</c:v>
                </c:pt>
                <c:pt idx="3006">
                  <c:v>20400</c:v>
                </c:pt>
                <c:pt idx="3007">
                  <c:v>15303</c:v>
                </c:pt>
                <c:pt idx="3008">
                  <c:v>10204</c:v>
                </c:pt>
                <c:pt idx="3009">
                  <c:v>5103</c:v>
                </c:pt>
                <c:pt idx="3010">
                  <c:v>10208</c:v>
                </c:pt>
                <c:pt idx="3011">
                  <c:v>15315</c:v>
                </c:pt>
                <c:pt idx="3012">
                  <c:v>5106</c:v>
                </c:pt>
                <c:pt idx="3013">
                  <c:v>15321</c:v>
                </c:pt>
                <c:pt idx="3014">
                  <c:v>5108</c:v>
                </c:pt>
                <c:pt idx="3015">
                  <c:v>5109</c:v>
                </c:pt>
                <c:pt idx="3016">
                  <c:v>15333</c:v>
                </c:pt>
                <c:pt idx="3017">
                  <c:v>10226</c:v>
                </c:pt>
                <c:pt idx="3018">
                  <c:v>10228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10248</c:v>
                </c:pt>
                <c:pt idx="3027">
                  <c:v>20508</c:v>
                </c:pt>
                <c:pt idx="3028">
                  <c:v>10256</c:v>
                </c:pt>
                <c:pt idx="3029">
                  <c:v>5129</c:v>
                </c:pt>
                <c:pt idx="3030">
                  <c:v>15390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10272</c:v>
                </c:pt>
                <c:pt idx="3036">
                  <c:v>15411</c:v>
                </c:pt>
                <c:pt idx="3037">
                  <c:v>10280</c:v>
                </c:pt>
                <c:pt idx="3038">
                  <c:v>5141</c:v>
                </c:pt>
                <c:pt idx="3039">
                  <c:v>15426</c:v>
                </c:pt>
                <c:pt idx="3040">
                  <c:v>15429</c:v>
                </c:pt>
                <c:pt idx="3041">
                  <c:v>10288</c:v>
                </c:pt>
                <c:pt idx="3042">
                  <c:v>5145</c:v>
                </c:pt>
                <c:pt idx="3043">
                  <c:v>10292</c:v>
                </c:pt>
                <c:pt idx="3044">
                  <c:v>5147</c:v>
                </c:pt>
                <c:pt idx="3045">
                  <c:v>5150</c:v>
                </c:pt>
                <c:pt idx="3046">
                  <c:v>10302</c:v>
                </c:pt>
                <c:pt idx="3047">
                  <c:v>10306</c:v>
                </c:pt>
                <c:pt idx="3048">
                  <c:v>5154</c:v>
                </c:pt>
                <c:pt idx="3049">
                  <c:v>20620</c:v>
                </c:pt>
                <c:pt idx="3050">
                  <c:v>15471</c:v>
                </c:pt>
                <c:pt idx="3051">
                  <c:v>5158</c:v>
                </c:pt>
                <c:pt idx="3052">
                  <c:v>10318</c:v>
                </c:pt>
                <c:pt idx="3053">
                  <c:v>5160</c:v>
                </c:pt>
                <c:pt idx="3054">
                  <c:v>10324</c:v>
                </c:pt>
                <c:pt idx="3055">
                  <c:v>5163</c:v>
                </c:pt>
                <c:pt idx="3056">
                  <c:v>15492</c:v>
                </c:pt>
                <c:pt idx="3057">
                  <c:v>10330</c:v>
                </c:pt>
                <c:pt idx="3058">
                  <c:v>15498</c:v>
                </c:pt>
                <c:pt idx="3059">
                  <c:v>5167</c:v>
                </c:pt>
                <c:pt idx="3060">
                  <c:v>20672</c:v>
                </c:pt>
                <c:pt idx="3061">
                  <c:v>5170</c:v>
                </c:pt>
                <c:pt idx="3062">
                  <c:v>5171</c:v>
                </c:pt>
                <c:pt idx="3063">
                  <c:v>10350</c:v>
                </c:pt>
                <c:pt idx="3064">
                  <c:v>15531</c:v>
                </c:pt>
                <c:pt idx="3065">
                  <c:v>10356</c:v>
                </c:pt>
                <c:pt idx="3066">
                  <c:v>20728</c:v>
                </c:pt>
                <c:pt idx="3067">
                  <c:v>10366</c:v>
                </c:pt>
                <c:pt idx="3068">
                  <c:v>15552</c:v>
                </c:pt>
                <c:pt idx="3069">
                  <c:v>5185</c:v>
                </c:pt>
                <c:pt idx="3070">
                  <c:v>31116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10388</c:v>
                </c:pt>
                <c:pt idx="3078">
                  <c:v>5195</c:v>
                </c:pt>
                <c:pt idx="3079">
                  <c:v>5196</c:v>
                </c:pt>
                <c:pt idx="3080">
                  <c:v>25985</c:v>
                </c:pt>
                <c:pt idx="3081">
                  <c:v>25990</c:v>
                </c:pt>
                <c:pt idx="3082">
                  <c:v>10398</c:v>
                </c:pt>
                <c:pt idx="3083">
                  <c:v>5201</c:v>
                </c:pt>
                <c:pt idx="3084">
                  <c:v>10404</c:v>
                </c:pt>
                <c:pt idx="3085">
                  <c:v>10406</c:v>
                </c:pt>
                <c:pt idx="3086">
                  <c:v>5204</c:v>
                </c:pt>
                <c:pt idx="3087">
                  <c:v>5205</c:v>
                </c:pt>
                <c:pt idx="3088">
                  <c:v>15618</c:v>
                </c:pt>
                <c:pt idx="3089">
                  <c:v>15621</c:v>
                </c:pt>
                <c:pt idx="3090">
                  <c:v>15624</c:v>
                </c:pt>
                <c:pt idx="3091">
                  <c:v>5209</c:v>
                </c:pt>
                <c:pt idx="3092">
                  <c:v>10420</c:v>
                </c:pt>
                <c:pt idx="3093">
                  <c:v>5211</c:v>
                </c:pt>
                <c:pt idx="3094">
                  <c:v>10424</c:v>
                </c:pt>
                <c:pt idx="3095">
                  <c:v>15639</c:v>
                </c:pt>
                <c:pt idx="3096">
                  <c:v>10428</c:v>
                </c:pt>
                <c:pt idx="3097">
                  <c:v>5215</c:v>
                </c:pt>
                <c:pt idx="3098">
                  <c:v>20868</c:v>
                </c:pt>
                <c:pt idx="3099">
                  <c:v>10436</c:v>
                </c:pt>
                <c:pt idx="3100">
                  <c:v>15657</c:v>
                </c:pt>
                <c:pt idx="3101">
                  <c:v>5220</c:v>
                </c:pt>
                <c:pt idx="3102">
                  <c:v>36547</c:v>
                </c:pt>
                <c:pt idx="3103">
                  <c:v>10444</c:v>
                </c:pt>
                <c:pt idx="3104">
                  <c:v>5223</c:v>
                </c:pt>
                <c:pt idx="3105">
                  <c:v>15672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10464</c:v>
                </c:pt>
                <c:pt idx="3111">
                  <c:v>20936</c:v>
                </c:pt>
                <c:pt idx="3112">
                  <c:v>10474</c:v>
                </c:pt>
                <c:pt idx="3113">
                  <c:v>5238</c:v>
                </c:pt>
                <c:pt idx="3114">
                  <c:v>10480</c:v>
                </c:pt>
                <c:pt idx="3115">
                  <c:v>10482</c:v>
                </c:pt>
                <c:pt idx="3116">
                  <c:v>20968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15744</c:v>
                </c:pt>
                <c:pt idx="3121">
                  <c:v>5249</c:v>
                </c:pt>
                <c:pt idx="3122">
                  <c:v>10500</c:v>
                </c:pt>
                <c:pt idx="3123">
                  <c:v>15756</c:v>
                </c:pt>
                <c:pt idx="3124">
                  <c:v>5255</c:v>
                </c:pt>
                <c:pt idx="3125">
                  <c:v>5257</c:v>
                </c:pt>
                <c:pt idx="3126">
                  <c:v>21032</c:v>
                </c:pt>
                <c:pt idx="3127">
                  <c:v>10518</c:v>
                </c:pt>
                <c:pt idx="3128">
                  <c:v>5260</c:v>
                </c:pt>
                <c:pt idx="3129">
                  <c:v>10524</c:v>
                </c:pt>
                <c:pt idx="3130">
                  <c:v>21060</c:v>
                </c:pt>
                <c:pt idx="3131">
                  <c:v>10532</c:v>
                </c:pt>
                <c:pt idx="3132">
                  <c:v>5267</c:v>
                </c:pt>
                <c:pt idx="3133">
                  <c:v>15810</c:v>
                </c:pt>
                <c:pt idx="3134">
                  <c:v>21084</c:v>
                </c:pt>
                <c:pt idx="3135">
                  <c:v>5272</c:v>
                </c:pt>
                <c:pt idx="3136">
                  <c:v>10546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10556</c:v>
                </c:pt>
                <c:pt idx="3141">
                  <c:v>10558</c:v>
                </c:pt>
                <c:pt idx="3142">
                  <c:v>5280</c:v>
                </c:pt>
                <c:pt idx="3143">
                  <c:v>5281</c:v>
                </c:pt>
                <c:pt idx="3144">
                  <c:v>10564</c:v>
                </c:pt>
                <c:pt idx="3145">
                  <c:v>5283</c:v>
                </c:pt>
                <c:pt idx="3146">
                  <c:v>10568</c:v>
                </c:pt>
                <c:pt idx="3147">
                  <c:v>10570</c:v>
                </c:pt>
                <c:pt idx="3148">
                  <c:v>5286</c:v>
                </c:pt>
                <c:pt idx="3149">
                  <c:v>10574</c:v>
                </c:pt>
                <c:pt idx="3150">
                  <c:v>15864</c:v>
                </c:pt>
                <c:pt idx="3151">
                  <c:v>10578</c:v>
                </c:pt>
                <c:pt idx="3152">
                  <c:v>21172</c:v>
                </c:pt>
                <c:pt idx="3153">
                  <c:v>10588</c:v>
                </c:pt>
                <c:pt idx="3154">
                  <c:v>10590</c:v>
                </c:pt>
                <c:pt idx="3155">
                  <c:v>10600</c:v>
                </c:pt>
                <c:pt idx="3156">
                  <c:v>5304</c:v>
                </c:pt>
                <c:pt idx="3157">
                  <c:v>10612</c:v>
                </c:pt>
                <c:pt idx="3158">
                  <c:v>5308</c:v>
                </c:pt>
                <c:pt idx="3159">
                  <c:v>26545</c:v>
                </c:pt>
                <c:pt idx="3160">
                  <c:v>5310</c:v>
                </c:pt>
                <c:pt idx="3161">
                  <c:v>10622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10640</c:v>
                </c:pt>
                <c:pt idx="3166">
                  <c:v>10642</c:v>
                </c:pt>
                <c:pt idx="3167">
                  <c:v>10644</c:v>
                </c:pt>
                <c:pt idx="3168">
                  <c:v>10646</c:v>
                </c:pt>
                <c:pt idx="3169">
                  <c:v>15975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15996</c:v>
                </c:pt>
                <c:pt idx="3175">
                  <c:v>5333</c:v>
                </c:pt>
                <c:pt idx="3176">
                  <c:v>16002</c:v>
                </c:pt>
                <c:pt idx="3177">
                  <c:v>21340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16044</c:v>
                </c:pt>
                <c:pt idx="3186">
                  <c:v>5350</c:v>
                </c:pt>
                <c:pt idx="3187">
                  <c:v>5351</c:v>
                </c:pt>
                <c:pt idx="3188">
                  <c:v>21416</c:v>
                </c:pt>
                <c:pt idx="3189">
                  <c:v>16065</c:v>
                </c:pt>
                <c:pt idx="3190">
                  <c:v>5356</c:v>
                </c:pt>
                <c:pt idx="3191">
                  <c:v>10716</c:v>
                </c:pt>
                <c:pt idx="3192">
                  <c:v>10720</c:v>
                </c:pt>
                <c:pt idx="3193">
                  <c:v>10722</c:v>
                </c:pt>
                <c:pt idx="3194">
                  <c:v>5363</c:v>
                </c:pt>
                <c:pt idx="3195">
                  <c:v>16092</c:v>
                </c:pt>
                <c:pt idx="3196">
                  <c:v>10730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10746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10760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16161</c:v>
                </c:pt>
                <c:pt idx="3211">
                  <c:v>5388</c:v>
                </c:pt>
                <c:pt idx="3212">
                  <c:v>10778</c:v>
                </c:pt>
                <c:pt idx="3213">
                  <c:v>5390</c:v>
                </c:pt>
                <c:pt idx="3214">
                  <c:v>10784</c:v>
                </c:pt>
                <c:pt idx="3215">
                  <c:v>5395</c:v>
                </c:pt>
                <c:pt idx="3216">
                  <c:v>10800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10818</c:v>
                </c:pt>
                <c:pt idx="3222">
                  <c:v>5410</c:v>
                </c:pt>
                <c:pt idx="3223">
                  <c:v>10822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21716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10872</c:v>
                </c:pt>
                <c:pt idx="3239">
                  <c:v>5437</c:v>
                </c:pt>
                <c:pt idx="3240">
                  <c:v>10876</c:v>
                </c:pt>
                <c:pt idx="3241">
                  <c:v>5439</c:v>
                </c:pt>
                <c:pt idx="3242">
                  <c:v>10880</c:v>
                </c:pt>
                <c:pt idx="3243">
                  <c:v>5442</c:v>
                </c:pt>
                <c:pt idx="3244">
                  <c:v>5444</c:v>
                </c:pt>
                <c:pt idx="3245">
                  <c:v>10890</c:v>
                </c:pt>
                <c:pt idx="3246">
                  <c:v>10892</c:v>
                </c:pt>
                <c:pt idx="3247">
                  <c:v>5447</c:v>
                </c:pt>
                <c:pt idx="3248">
                  <c:v>5448</c:v>
                </c:pt>
                <c:pt idx="3249">
                  <c:v>10898</c:v>
                </c:pt>
                <c:pt idx="3250">
                  <c:v>16350</c:v>
                </c:pt>
                <c:pt idx="3251">
                  <c:v>5451</c:v>
                </c:pt>
                <c:pt idx="3252">
                  <c:v>5453</c:v>
                </c:pt>
                <c:pt idx="3253">
                  <c:v>10910</c:v>
                </c:pt>
                <c:pt idx="3254">
                  <c:v>10912</c:v>
                </c:pt>
                <c:pt idx="3255">
                  <c:v>10918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16404</c:v>
                </c:pt>
                <c:pt idx="3261">
                  <c:v>10938</c:v>
                </c:pt>
                <c:pt idx="3262">
                  <c:v>10940</c:v>
                </c:pt>
                <c:pt idx="3263">
                  <c:v>5471</c:v>
                </c:pt>
                <c:pt idx="3264">
                  <c:v>5472</c:v>
                </c:pt>
                <c:pt idx="3265">
                  <c:v>16422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10956</c:v>
                </c:pt>
                <c:pt idx="3270">
                  <c:v>10958</c:v>
                </c:pt>
                <c:pt idx="3271">
                  <c:v>5481</c:v>
                </c:pt>
                <c:pt idx="3272">
                  <c:v>10966</c:v>
                </c:pt>
                <c:pt idx="3273">
                  <c:v>5485</c:v>
                </c:pt>
                <c:pt idx="3274">
                  <c:v>10974</c:v>
                </c:pt>
                <c:pt idx="3275">
                  <c:v>10976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10992</c:v>
                </c:pt>
                <c:pt idx="3281">
                  <c:v>10994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11006</c:v>
                </c:pt>
                <c:pt idx="3286">
                  <c:v>5504</c:v>
                </c:pt>
                <c:pt idx="3287">
                  <c:v>11012</c:v>
                </c:pt>
                <c:pt idx="3288">
                  <c:v>5507</c:v>
                </c:pt>
                <c:pt idx="3289">
                  <c:v>16527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16551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27615</c:v>
                </c:pt>
                <c:pt idx="3299">
                  <c:v>5524</c:v>
                </c:pt>
                <c:pt idx="3300">
                  <c:v>11050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11062</c:v>
                </c:pt>
                <c:pt idx="3305">
                  <c:v>11066</c:v>
                </c:pt>
                <c:pt idx="3306">
                  <c:v>5535</c:v>
                </c:pt>
                <c:pt idx="3307">
                  <c:v>5537</c:v>
                </c:pt>
                <c:pt idx="3308">
                  <c:v>11080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16635</c:v>
                </c:pt>
                <c:pt idx="3313">
                  <c:v>5546</c:v>
                </c:pt>
                <c:pt idx="3314">
                  <c:v>5548</c:v>
                </c:pt>
                <c:pt idx="3315">
                  <c:v>11100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16671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11124</c:v>
                </c:pt>
                <c:pt idx="3325">
                  <c:v>11130</c:v>
                </c:pt>
                <c:pt idx="3326">
                  <c:v>5566</c:v>
                </c:pt>
                <c:pt idx="3327">
                  <c:v>11134</c:v>
                </c:pt>
                <c:pt idx="3328">
                  <c:v>22272</c:v>
                </c:pt>
                <c:pt idx="3329">
                  <c:v>11138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11162</c:v>
                </c:pt>
                <c:pt idx="3335">
                  <c:v>5582</c:v>
                </c:pt>
                <c:pt idx="3336">
                  <c:v>11166</c:v>
                </c:pt>
                <c:pt idx="3337">
                  <c:v>11168</c:v>
                </c:pt>
                <c:pt idx="3338">
                  <c:v>22344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11206</c:v>
                </c:pt>
                <c:pt idx="3348">
                  <c:v>11210</c:v>
                </c:pt>
                <c:pt idx="3349">
                  <c:v>22428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16839</c:v>
                </c:pt>
                <c:pt idx="3355">
                  <c:v>5616</c:v>
                </c:pt>
                <c:pt idx="3356">
                  <c:v>11234</c:v>
                </c:pt>
                <c:pt idx="3357">
                  <c:v>16863</c:v>
                </c:pt>
                <c:pt idx="3358">
                  <c:v>11244</c:v>
                </c:pt>
                <c:pt idx="3359">
                  <c:v>11246</c:v>
                </c:pt>
                <c:pt idx="3360">
                  <c:v>16875</c:v>
                </c:pt>
                <c:pt idx="3361">
                  <c:v>5627</c:v>
                </c:pt>
                <c:pt idx="3362">
                  <c:v>11256</c:v>
                </c:pt>
                <c:pt idx="3363">
                  <c:v>28155</c:v>
                </c:pt>
                <c:pt idx="3364">
                  <c:v>11268</c:v>
                </c:pt>
                <c:pt idx="3365">
                  <c:v>11270</c:v>
                </c:pt>
                <c:pt idx="3366">
                  <c:v>5636</c:v>
                </c:pt>
                <c:pt idx="3367">
                  <c:v>5640</c:v>
                </c:pt>
                <c:pt idx="3368">
                  <c:v>11282</c:v>
                </c:pt>
                <c:pt idx="3369">
                  <c:v>11284</c:v>
                </c:pt>
                <c:pt idx="3370">
                  <c:v>5643</c:v>
                </c:pt>
                <c:pt idx="3371">
                  <c:v>11288</c:v>
                </c:pt>
                <c:pt idx="3372">
                  <c:v>5645</c:v>
                </c:pt>
                <c:pt idx="3373">
                  <c:v>11292</c:v>
                </c:pt>
                <c:pt idx="3374">
                  <c:v>16944</c:v>
                </c:pt>
                <c:pt idx="3375">
                  <c:v>11298</c:v>
                </c:pt>
                <c:pt idx="3376">
                  <c:v>16962</c:v>
                </c:pt>
                <c:pt idx="3377">
                  <c:v>11320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11338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11372</c:v>
                </c:pt>
                <c:pt idx="3390">
                  <c:v>5687</c:v>
                </c:pt>
                <c:pt idx="3391">
                  <c:v>11380</c:v>
                </c:pt>
                <c:pt idx="3392">
                  <c:v>11382</c:v>
                </c:pt>
                <c:pt idx="3393">
                  <c:v>11384</c:v>
                </c:pt>
                <c:pt idx="3394">
                  <c:v>5695</c:v>
                </c:pt>
                <c:pt idx="3395">
                  <c:v>22788</c:v>
                </c:pt>
                <c:pt idx="3396">
                  <c:v>5698</c:v>
                </c:pt>
                <c:pt idx="3397">
                  <c:v>11400</c:v>
                </c:pt>
                <c:pt idx="3398">
                  <c:v>11406</c:v>
                </c:pt>
                <c:pt idx="3399">
                  <c:v>5710</c:v>
                </c:pt>
                <c:pt idx="3400">
                  <c:v>11424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17160</c:v>
                </c:pt>
                <c:pt idx="3406">
                  <c:v>5721</c:v>
                </c:pt>
                <c:pt idx="3407">
                  <c:v>17169</c:v>
                </c:pt>
                <c:pt idx="3408">
                  <c:v>17172</c:v>
                </c:pt>
                <c:pt idx="3409">
                  <c:v>5725</c:v>
                </c:pt>
                <c:pt idx="3410">
                  <c:v>11454</c:v>
                </c:pt>
                <c:pt idx="3411">
                  <c:v>5728</c:v>
                </c:pt>
                <c:pt idx="3412">
                  <c:v>11462</c:v>
                </c:pt>
                <c:pt idx="3413">
                  <c:v>5732</c:v>
                </c:pt>
                <c:pt idx="3414">
                  <c:v>5734</c:v>
                </c:pt>
                <c:pt idx="3415">
                  <c:v>11472</c:v>
                </c:pt>
                <c:pt idx="3416">
                  <c:v>11474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11524</c:v>
                </c:pt>
                <c:pt idx="3430">
                  <c:v>5766</c:v>
                </c:pt>
                <c:pt idx="3431">
                  <c:v>11538</c:v>
                </c:pt>
                <c:pt idx="3432">
                  <c:v>5770</c:v>
                </c:pt>
                <c:pt idx="3433">
                  <c:v>17313</c:v>
                </c:pt>
                <c:pt idx="3434">
                  <c:v>11544</c:v>
                </c:pt>
                <c:pt idx="3435">
                  <c:v>5773</c:v>
                </c:pt>
                <c:pt idx="3436">
                  <c:v>17322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11556</c:v>
                </c:pt>
                <c:pt idx="3441">
                  <c:v>11560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17370</c:v>
                </c:pt>
                <c:pt idx="3446">
                  <c:v>5793</c:v>
                </c:pt>
                <c:pt idx="3447">
                  <c:v>5794</c:v>
                </c:pt>
                <c:pt idx="3448">
                  <c:v>11590</c:v>
                </c:pt>
                <c:pt idx="3449">
                  <c:v>11596</c:v>
                </c:pt>
                <c:pt idx="3450">
                  <c:v>11604</c:v>
                </c:pt>
                <c:pt idx="3451">
                  <c:v>11608</c:v>
                </c:pt>
                <c:pt idx="3452">
                  <c:v>11610</c:v>
                </c:pt>
                <c:pt idx="3453">
                  <c:v>11612</c:v>
                </c:pt>
                <c:pt idx="3454">
                  <c:v>11618</c:v>
                </c:pt>
                <c:pt idx="3455">
                  <c:v>11626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17490</c:v>
                </c:pt>
                <c:pt idx="3465">
                  <c:v>5831</c:v>
                </c:pt>
                <c:pt idx="3466">
                  <c:v>5833</c:v>
                </c:pt>
                <c:pt idx="3467">
                  <c:v>11668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11684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11696</c:v>
                </c:pt>
                <c:pt idx="3478">
                  <c:v>5852</c:v>
                </c:pt>
                <c:pt idx="3479">
                  <c:v>11708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17586</c:v>
                </c:pt>
                <c:pt idx="3484">
                  <c:v>5864</c:v>
                </c:pt>
                <c:pt idx="3485">
                  <c:v>11730</c:v>
                </c:pt>
                <c:pt idx="3486">
                  <c:v>11736</c:v>
                </c:pt>
                <c:pt idx="3487">
                  <c:v>5871</c:v>
                </c:pt>
                <c:pt idx="3488">
                  <c:v>17616</c:v>
                </c:pt>
                <c:pt idx="3489">
                  <c:v>17625</c:v>
                </c:pt>
                <c:pt idx="3490">
                  <c:v>5877</c:v>
                </c:pt>
                <c:pt idx="3491">
                  <c:v>5879</c:v>
                </c:pt>
                <c:pt idx="3492">
                  <c:v>17646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11780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17700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11812</c:v>
                </c:pt>
                <c:pt idx="3508">
                  <c:v>11816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11832</c:v>
                </c:pt>
                <c:pt idx="3513">
                  <c:v>11834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11872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11900</c:v>
                </c:pt>
                <c:pt idx="3533">
                  <c:v>5952</c:v>
                </c:pt>
                <c:pt idx="3534">
                  <c:v>17859</c:v>
                </c:pt>
                <c:pt idx="3535">
                  <c:v>5957</c:v>
                </c:pt>
                <c:pt idx="3536">
                  <c:v>5959</c:v>
                </c:pt>
                <c:pt idx="3537">
                  <c:v>11924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11960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11986</c:v>
                </c:pt>
                <c:pt idx="3555">
                  <c:v>5994</c:v>
                </c:pt>
                <c:pt idx="3556">
                  <c:v>5995</c:v>
                </c:pt>
                <c:pt idx="3557">
                  <c:v>11992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12018</c:v>
                </c:pt>
                <c:pt idx="3565">
                  <c:v>6011</c:v>
                </c:pt>
                <c:pt idx="3566">
                  <c:v>12024</c:v>
                </c:pt>
                <c:pt idx="3567">
                  <c:v>6015</c:v>
                </c:pt>
                <c:pt idx="3568">
                  <c:v>12032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12068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12086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12134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18261</c:v>
                </c:pt>
                <c:pt idx="3598">
                  <c:v>6092</c:v>
                </c:pt>
                <c:pt idx="3599">
                  <c:v>12186</c:v>
                </c:pt>
                <c:pt idx="3600">
                  <c:v>12188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18351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12244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12264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12308</c:v>
                </c:pt>
                <c:pt idx="3625">
                  <c:v>18465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12334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12368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24764</c:v>
                </c:pt>
                <c:pt idx="3644">
                  <c:v>12386</c:v>
                </c:pt>
                <c:pt idx="3645">
                  <c:v>6201</c:v>
                </c:pt>
                <c:pt idx="3646">
                  <c:v>6203</c:v>
                </c:pt>
                <c:pt idx="3647">
                  <c:v>12412</c:v>
                </c:pt>
                <c:pt idx="3648">
                  <c:v>12418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12508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12542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12598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12612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12712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12748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12768</c:v>
                </c:pt>
                <c:pt idx="3712">
                  <c:v>6392</c:v>
                </c:pt>
                <c:pt idx="3713">
                  <c:v>12804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12848</c:v>
                </c:pt>
                <c:pt idx="3720">
                  <c:v>6428</c:v>
                </c:pt>
                <c:pt idx="3721">
                  <c:v>6431</c:v>
                </c:pt>
                <c:pt idx="3722">
                  <c:v>12866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12986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13058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13094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13118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13172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13292</c:v>
                </c:pt>
                <c:pt idx="3779">
                  <c:v>6655</c:v>
                </c:pt>
                <c:pt idx="3780">
                  <c:v>13314</c:v>
                </c:pt>
                <c:pt idx="3781">
                  <c:v>13320</c:v>
                </c:pt>
                <c:pt idx="3782">
                  <c:v>6663</c:v>
                </c:pt>
                <c:pt idx="3783">
                  <c:v>6666</c:v>
                </c:pt>
                <c:pt idx="3784">
                  <c:v>13350</c:v>
                </c:pt>
                <c:pt idx="3785">
                  <c:v>13364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13438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13508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13604</c:v>
                </c:pt>
                <c:pt idx="3818">
                  <c:v>6809</c:v>
                </c:pt>
                <c:pt idx="3819">
                  <c:v>6814</c:v>
                </c:pt>
                <c:pt idx="3820">
                  <c:v>13634</c:v>
                </c:pt>
                <c:pt idx="3821">
                  <c:v>6820</c:v>
                </c:pt>
                <c:pt idx="3822">
                  <c:v>13642</c:v>
                </c:pt>
                <c:pt idx="3823">
                  <c:v>6827</c:v>
                </c:pt>
                <c:pt idx="3824">
                  <c:v>13658</c:v>
                </c:pt>
                <c:pt idx="3825">
                  <c:v>6830</c:v>
                </c:pt>
                <c:pt idx="3826">
                  <c:v>13698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13772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14032</c:v>
                </c:pt>
                <c:pt idx="3868">
                  <c:v>7021</c:v>
                </c:pt>
                <c:pt idx="3869">
                  <c:v>14060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14132</c:v>
                </c:pt>
                <c:pt idx="3874">
                  <c:v>14134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14174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14234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14282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14444</c:v>
                </c:pt>
                <c:pt idx="3910">
                  <c:v>14448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14506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21906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14670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14738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14972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15182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15354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15426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15474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15556</c:v>
                </c:pt>
                <c:pt idx="4000">
                  <c:v>7780</c:v>
                </c:pt>
                <c:pt idx="4001">
                  <c:v>15566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15626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15668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15774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23754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15920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598760"/>
        <c:axId val="301599152"/>
      </c:scatterChart>
      <c:valAx>
        <c:axId val="301598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599152"/>
        <c:crosses val="autoZero"/>
        <c:crossBetween val="midCat"/>
      </c:valAx>
      <c:valAx>
        <c:axId val="30159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598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tddd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tddd!$A:$A</c:f>
              <c:numCache>
                <c:formatCode>General</c:formatCode>
                <c:ptCount val="1048576"/>
                <c:pt idx="0">
                  <c:v>660</c:v>
                </c:pt>
                <c:pt idx="1">
                  <c:v>2000</c:v>
                </c:pt>
                <c:pt idx="2">
                  <c:v>2001</c:v>
                </c:pt>
                <c:pt idx="3">
                  <c:v>2002</c:v>
                </c:pt>
                <c:pt idx="4">
                  <c:v>2003</c:v>
                </c:pt>
                <c:pt idx="5">
                  <c:v>2004</c:v>
                </c:pt>
                <c:pt idx="6">
                  <c:v>2005</c:v>
                </c:pt>
                <c:pt idx="7">
                  <c:v>2006</c:v>
                </c:pt>
                <c:pt idx="8">
                  <c:v>2007</c:v>
                </c:pt>
                <c:pt idx="9">
                  <c:v>2008</c:v>
                </c:pt>
                <c:pt idx="10">
                  <c:v>2009</c:v>
                </c:pt>
                <c:pt idx="11">
                  <c:v>2010</c:v>
                </c:pt>
                <c:pt idx="12">
                  <c:v>2011</c:v>
                </c:pt>
                <c:pt idx="13">
                  <c:v>2012</c:v>
                </c:pt>
                <c:pt idx="14">
                  <c:v>2013</c:v>
                </c:pt>
                <c:pt idx="15">
                  <c:v>2014</c:v>
                </c:pt>
                <c:pt idx="16">
                  <c:v>2015</c:v>
                </c:pt>
                <c:pt idx="17">
                  <c:v>2016</c:v>
                </c:pt>
                <c:pt idx="18">
                  <c:v>2017</c:v>
                </c:pt>
                <c:pt idx="19">
                  <c:v>2018</c:v>
                </c:pt>
                <c:pt idx="20">
                  <c:v>2019</c:v>
                </c:pt>
                <c:pt idx="21">
                  <c:v>2020</c:v>
                </c:pt>
                <c:pt idx="22">
                  <c:v>2021</c:v>
                </c:pt>
                <c:pt idx="23">
                  <c:v>2022</c:v>
                </c:pt>
                <c:pt idx="24">
                  <c:v>2023</c:v>
                </c:pt>
                <c:pt idx="25">
                  <c:v>2024</c:v>
                </c:pt>
                <c:pt idx="26">
                  <c:v>2025</c:v>
                </c:pt>
                <c:pt idx="27">
                  <c:v>2026</c:v>
                </c:pt>
                <c:pt idx="28">
                  <c:v>2027</c:v>
                </c:pt>
                <c:pt idx="29">
                  <c:v>2028</c:v>
                </c:pt>
                <c:pt idx="30">
                  <c:v>2029</c:v>
                </c:pt>
                <c:pt idx="31">
                  <c:v>2030</c:v>
                </c:pt>
                <c:pt idx="32">
                  <c:v>2031</c:v>
                </c:pt>
                <c:pt idx="33">
                  <c:v>2032</c:v>
                </c:pt>
                <c:pt idx="34">
                  <c:v>2033</c:v>
                </c:pt>
                <c:pt idx="35">
                  <c:v>2034</c:v>
                </c:pt>
                <c:pt idx="36">
                  <c:v>2035</c:v>
                </c:pt>
                <c:pt idx="37">
                  <c:v>2036</c:v>
                </c:pt>
                <c:pt idx="38">
                  <c:v>2037</c:v>
                </c:pt>
                <c:pt idx="39">
                  <c:v>2038</c:v>
                </c:pt>
                <c:pt idx="40">
                  <c:v>2039</c:v>
                </c:pt>
                <c:pt idx="41">
                  <c:v>2040</c:v>
                </c:pt>
                <c:pt idx="42">
                  <c:v>2041</c:v>
                </c:pt>
                <c:pt idx="43">
                  <c:v>2042</c:v>
                </c:pt>
                <c:pt idx="44">
                  <c:v>2043</c:v>
                </c:pt>
                <c:pt idx="45">
                  <c:v>2044</c:v>
                </c:pt>
                <c:pt idx="46">
                  <c:v>2045</c:v>
                </c:pt>
                <c:pt idx="47">
                  <c:v>2046</c:v>
                </c:pt>
                <c:pt idx="48">
                  <c:v>2047</c:v>
                </c:pt>
                <c:pt idx="49">
                  <c:v>2048</c:v>
                </c:pt>
                <c:pt idx="50">
                  <c:v>2049</c:v>
                </c:pt>
                <c:pt idx="51">
                  <c:v>2050</c:v>
                </c:pt>
                <c:pt idx="52">
                  <c:v>2051</c:v>
                </c:pt>
                <c:pt idx="53">
                  <c:v>2052</c:v>
                </c:pt>
                <c:pt idx="54">
                  <c:v>2053</c:v>
                </c:pt>
                <c:pt idx="55">
                  <c:v>2054</c:v>
                </c:pt>
                <c:pt idx="56">
                  <c:v>2055</c:v>
                </c:pt>
                <c:pt idx="57">
                  <c:v>2056</c:v>
                </c:pt>
                <c:pt idx="58">
                  <c:v>2057</c:v>
                </c:pt>
                <c:pt idx="59">
                  <c:v>2058</c:v>
                </c:pt>
                <c:pt idx="60">
                  <c:v>2059</c:v>
                </c:pt>
                <c:pt idx="61">
                  <c:v>2060</c:v>
                </c:pt>
                <c:pt idx="62">
                  <c:v>2061</c:v>
                </c:pt>
                <c:pt idx="63">
                  <c:v>2062</c:v>
                </c:pt>
                <c:pt idx="64">
                  <c:v>2063</c:v>
                </c:pt>
                <c:pt idx="65">
                  <c:v>2064</c:v>
                </c:pt>
                <c:pt idx="66">
                  <c:v>2065</c:v>
                </c:pt>
                <c:pt idx="67">
                  <c:v>2066</c:v>
                </c:pt>
                <c:pt idx="68">
                  <c:v>2067</c:v>
                </c:pt>
                <c:pt idx="69">
                  <c:v>2068</c:v>
                </c:pt>
                <c:pt idx="70">
                  <c:v>2069</c:v>
                </c:pt>
                <c:pt idx="71">
                  <c:v>2070</c:v>
                </c:pt>
                <c:pt idx="72">
                  <c:v>2071</c:v>
                </c:pt>
                <c:pt idx="73">
                  <c:v>2072</c:v>
                </c:pt>
                <c:pt idx="74">
                  <c:v>2073</c:v>
                </c:pt>
                <c:pt idx="75">
                  <c:v>2074</c:v>
                </c:pt>
                <c:pt idx="76">
                  <c:v>2075</c:v>
                </c:pt>
                <c:pt idx="77">
                  <c:v>2076</c:v>
                </c:pt>
                <c:pt idx="78">
                  <c:v>2077</c:v>
                </c:pt>
                <c:pt idx="79">
                  <c:v>2078</c:v>
                </c:pt>
                <c:pt idx="80">
                  <c:v>2079</c:v>
                </c:pt>
                <c:pt idx="81">
                  <c:v>2080</c:v>
                </c:pt>
                <c:pt idx="82">
                  <c:v>2081</c:v>
                </c:pt>
                <c:pt idx="83">
                  <c:v>2082</c:v>
                </c:pt>
                <c:pt idx="84">
                  <c:v>2083</c:v>
                </c:pt>
                <c:pt idx="85">
                  <c:v>2084</c:v>
                </c:pt>
                <c:pt idx="86">
                  <c:v>2085</c:v>
                </c:pt>
                <c:pt idx="87">
                  <c:v>2086</c:v>
                </c:pt>
                <c:pt idx="88">
                  <c:v>2087</c:v>
                </c:pt>
                <c:pt idx="89">
                  <c:v>2088</c:v>
                </c:pt>
                <c:pt idx="90">
                  <c:v>2089</c:v>
                </c:pt>
                <c:pt idx="91">
                  <c:v>2090</c:v>
                </c:pt>
                <c:pt idx="92">
                  <c:v>2091</c:v>
                </c:pt>
                <c:pt idx="93">
                  <c:v>2092</c:v>
                </c:pt>
                <c:pt idx="94">
                  <c:v>2093</c:v>
                </c:pt>
                <c:pt idx="95">
                  <c:v>2094</c:v>
                </c:pt>
                <c:pt idx="96">
                  <c:v>2095</c:v>
                </c:pt>
                <c:pt idx="97">
                  <c:v>2096</c:v>
                </c:pt>
                <c:pt idx="98">
                  <c:v>2097</c:v>
                </c:pt>
                <c:pt idx="99">
                  <c:v>2098</c:v>
                </c:pt>
                <c:pt idx="100">
                  <c:v>2099</c:v>
                </c:pt>
                <c:pt idx="101">
                  <c:v>2100</c:v>
                </c:pt>
                <c:pt idx="102">
                  <c:v>2101</c:v>
                </c:pt>
                <c:pt idx="103">
                  <c:v>2102</c:v>
                </c:pt>
                <c:pt idx="104">
                  <c:v>2103</c:v>
                </c:pt>
                <c:pt idx="105">
                  <c:v>2104</c:v>
                </c:pt>
                <c:pt idx="106">
                  <c:v>2105</c:v>
                </c:pt>
                <c:pt idx="107">
                  <c:v>2106</c:v>
                </c:pt>
                <c:pt idx="108">
                  <c:v>2107</c:v>
                </c:pt>
                <c:pt idx="109">
                  <c:v>2108</c:v>
                </c:pt>
                <c:pt idx="110">
                  <c:v>2109</c:v>
                </c:pt>
                <c:pt idx="111">
                  <c:v>2110</c:v>
                </c:pt>
                <c:pt idx="112">
                  <c:v>2111</c:v>
                </c:pt>
                <c:pt idx="113">
                  <c:v>2112</c:v>
                </c:pt>
                <c:pt idx="114">
                  <c:v>2113</c:v>
                </c:pt>
                <c:pt idx="115">
                  <c:v>2114</c:v>
                </c:pt>
                <c:pt idx="116">
                  <c:v>2115</c:v>
                </c:pt>
                <c:pt idx="117">
                  <c:v>2116</c:v>
                </c:pt>
                <c:pt idx="118">
                  <c:v>2117</c:v>
                </c:pt>
                <c:pt idx="119">
                  <c:v>2118</c:v>
                </c:pt>
                <c:pt idx="120">
                  <c:v>2119</c:v>
                </c:pt>
                <c:pt idx="121">
                  <c:v>2120</c:v>
                </c:pt>
                <c:pt idx="122">
                  <c:v>2121</c:v>
                </c:pt>
                <c:pt idx="123">
                  <c:v>2122</c:v>
                </c:pt>
                <c:pt idx="124">
                  <c:v>2123</c:v>
                </c:pt>
                <c:pt idx="125">
                  <c:v>2124</c:v>
                </c:pt>
                <c:pt idx="126">
                  <c:v>2125</c:v>
                </c:pt>
                <c:pt idx="127">
                  <c:v>2126</c:v>
                </c:pt>
                <c:pt idx="128">
                  <c:v>2127</c:v>
                </c:pt>
                <c:pt idx="129">
                  <c:v>2128</c:v>
                </c:pt>
                <c:pt idx="130">
                  <c:v>2129</c:v>
                </c:pt>
                <c:pt idx="131">
                  <c:v>2130</c:v>
                </c:pt>
                <c:pt idx="132">
                  <c:v>2131</c:v>
                </c:pt>
                <c:pt idx="133">
                  <c:v>2132</c:v>
                </c:pt>
                <c:pt idx="134">
                  <c:v>2133</c:v>
                </c:pt>
                <c:pt idx="135">
                  <c:v>2134</c:v>
                </c:pt>
                <c:pt idx="136">
                  <c:v>2135</c:v>
                </c:pt>
                <c:pt idx="137">
                  <c:v>2136</c:v>
                </c:pt>
                <c:pt idx="138">
                  <c:v>2137</c:v>
                </c:pt>
                <c:pt idx="139">
                  <c:v>2138</c:v>
                </c:pt>
                <c:pt idx="140">
                  <c:v>2139</c:v>
                </c:pt>
                <c:pt idx="141">
                  <c:v>2140</c:v>
                </c:pt>
                <c:pt idx="142">
                  <c:v>2141</c:v>
                </c:pt>
                <c:pt idx="143">
                  <c:v>2142</c:v>
                </c:pt>
                <c:pt idx="144">
                  <c:v>2143</c:v>
                </c:pt>
                <c:pt idx="145">
                  <c:v>2144</c:v>
                </c:pt>
                <c:pt idx="146">
                  <c:v>2145</c:v>
                </c:pt>
                <c:pt idx="147">
                  <c:v>2146</c:v>
                </c:pt>
                <c:pt idx="148">
                  <c:v>2147</c:v>
                </c:pt>
                <c:pt idx="149">
                  <c:v>2148</c:v>
                </c:pt>
                <c:pt idx="150">
                  <c:v>2149</c:v>
                </c:pt>
                <c:pt idx="151">
                  <c:v>2150</c:v>
                </c:pt>
                <c:pt idx="152">
                  <c:v>2151</c:v>
                </c:pt>
                <c:pt idx="153">
                  <c:v>2152</c:v>
                </c:pt>
                <c:pt idx="154">
                  <c:v>2153</c:v>
                </c:pt>
                <c:pt idx="155">
                  <c:v>2154</c:v>
                </c:pt>
                <c:pt idx="156">
                  <c:v>2155</c:v>
                </c:pt>
                <c:pt idx="157">
                  <c:v>2156</c:v>
                </c:pt>
                <c:pt idx="158">
                  <c:v>2157</c:v>
                </c:pt>
                <c:pt idx="159">
                  <c:v>2158</c:v>
                </c:pt>
                <c:pt idx="160">
                  <c:v>2159</c:v>
                </c:pt>
                <c:pt idx="161">
                  <c:v>2160</c:v>
                </c:pt>
                <c:pt idx="162">
                  <c:v>2161</c:v>
                </c:pt>
                <c:pt idx="163">
                  <c:v>2162</c:v>
                </c:pt>
                <c:pt idx="164">
                  <c:v>2163</c:v>
                </c:pt>
                <c:pt idx="165">
                  <c:v>2164</c:v>
                </c:pt>
                <c:pt idx="166">
                  <c:v>2165</c:v>
                </c:pt>
                <c:pt idx="167">
                  <c:v>2166</c:v>
                </c:pt>
                <c:pt idx="168">
                  <c:v>2167</c:v>
                </c:pt>
                <c:pt idx="169">
                  <c:v>2168</c:v>
                </c:pt>
                <c:pt idx="170">
                  <c:v>2169</c:v>
                </c:pt>
                <c:pt idx="171">
                  <c:v>2170</c:v>
                </c:pt>
                <c:pt idx="172">
                  <c:v>2171</c:v>
                </c:pt>
                <c:pt idx="173">
                  <c:v>2172</c:v>
                </c:pt>
                <c:pt idx="174">
                  <c:v>2173</c:v>
                </c:pt>
                <c:pt idx="175">
                  <c:v>2174</c:v>
                </c:pt>
                <c:pt idx="176">
                  <c:v>2175</c:v>
                </c:pt>
                <c:pt idx="177">
                  <c:v>2176</c:v>
                </c:pt>
                <c:pt idx="178">
                  <c:v>2177</c:v>
                </c:pt>
                <c:pt idx="179">
                  <c:v>2178</c:v>
                </c:pt>
                <c:pt idx="180">
                  <c:v>2179</c:v>
                </c:pt>
                <c:pt idx="181">
                  <c:v>2180</c:v>
                </c:pt>
                <c:pt idx="182">
                  <c:v>2181</c:v>
                </c:pt>
                <c:pt idx="183">
                  <c:v>2182</c:v>
                </c:pt>
                <c:pt idx="184">
                  <c:v>2183</c:v>
                </c:pt>
                <c:pt idx="185">
                  <c:v>2184</c:v>
                </c:pt>
                <c:pt idx="186">
                  <c:v>2185</c:v>
                </c:pt>
                <c:pt idx="187">
                  <c:v>2186</c:v>
                </c:pt>
                <c:pt idx="188">
                  <c:v>2187</c:v>
                </c:pt>
                <c:pt idx="189">
                  <c:v>2188</c:v>
                </c:pt>
                <c:pt idx="190">
                  <c:v>2189</c:v>
                </c:pt>
                <c:pt idx="191">
                  <c:v>2190</c:v>
                </c:pt>
                <c:pt idx="192">
                  <c:v>2191</c:v>
                </c:pt>
                <c:pt idx="193">
                  <c:v>2192</c:v>
                </c:pt>
                <c:pt idx="194">
                  <c:v>2193</c:v>
                </c:pt>
                <c:pt idx="195">
                  <c:v>2194</c:v>
                </c:pt>
                <c:pt idx="196">
                  <c:v>2195</c:v>
                </c:pt>
                <c:pt idx="197">
                  <c:v>2196</c:v>
                </c:pt>
                <c:pt idx="198">
                  <c:v>2197</c:v>
                </c:pt>
                <c:pt idx="199">
                  <c:v>2198</c:v>
                </c:pt>
                <c:pt idx="200">
                  <c:v>2199</c:v>
                </c:pt>
                <c:pt idx="201">
                  <c:v>2200</c:v>
                </c:pt>
                <c:pt idx="202">
                  <c:v>2201</c:v>
                </c:pt>
                <c:pt idx="203">
                  <c:v>2202</c:v>
                </c:pt>
                <c:pt idx="204">
                  <c:v>2203</c:v>
                </c:pt>
                <c:pt idx="205">
                  <c:v>2204</c:v>
                </c:pt>
                <c:pt idx="206">
                  <c:v>2205</c:v>
                </c:pt>
                <c:pt idx="207">
                  <c:v>2206</c:v>
                </c:pt>
                <c:pt idx="208">
                  <c:v>2207</c:v>
                </c:pt>
                <c:pt idx="209">
                  <c:v>2208</c:v>
                </c:pt>
                <c:pt idx="210">
                  <c:v>2209</c:v>
                </c:pt>
                <c:pt idx="211">
                  <c:v>2210</c:v>
                </c:pt>
                <c:pt idx="212">
                  <c:v>2211</c:v>
                </c:pt>
                <c:pt idx="213">
                  <c:v>2212</c:v>
                </c:pt>
                <c:pt idx="214">
                  <c:v>2213</c:v>
                </c:pt>
                <c:pt idx="215">
                  <c:v>2214</c:v>
                </c:pt>
                <c:pt idx="216">
                  <c:v>2215</c:v>
                </c:pt>
                <c:pt idx="217">
                  <c:v>2216</c:v>
                </c:pt>
                <c:pt idx="218">
                  <c:v>2217</c:v>
                </c:pt>
                <c:pt idx="219">
                  <c:v>2218</c:v>
                </c:pt>
                <c:pt idx="220">
                  <c:v>2219</c:v>
                </c:pt>
                <c:pt idx="221">
                  <c:v>2220</c:v>
                </c:pt>
                <c:pt idx="222">
                  <c:v>2221</c:v>
                </c:pt>
                <c:pt idx="223">
                  <c:v>2222</c:v>
                </c:pt>
                <c:pt idx="224">
                  <c:v>2223</c:v>
                </c:pt>
                <c:pt idx="225">
                  <c:v>2224</c:v>
                </c:pt>
                <c:pt idx="226">
                  <c:v>2225</c:v>
                </c:pt>
                <c:pt idx="227">
                  <c:v>2226</c:v>
                </c:pt>
                <c:pt idx="228">
                  <c:v>2227</c:v>
                </c:pt>
                <c:pt idx="229">
                  <c:v>2228</c:v>
                </c:pt>
                <c:pt idx="230">
                  <c:v>2229</c:v>
                </c:pt>
                <c:pt idx="231">
                  <c:v>2230</c:v>
                </c:pt>
                <c:pt idx="232">
                  <c:v>2231</c:v>
                </c:pt>
                <c:pt idx="233">
                  <c:v>2232</c:v>
                </c:pt>
                <c:pt idx="234">
                  <c:v>2233</c:v>
                </c:pt>
                <c:pt idx="235">
                  <c:v>2234</c:v>
                </c:pt>
                <c:pt idx="236">
                  <c:v>2235</c:v>
                </c:pt>
                <c:pt idx="237">
                  <c:v>2236</c:v>
                </c:pt>
                <c:pt idx="238">
                  <c:v>2237</c:v>
                </c:pt>
                <c:pt idx="239">
                  <c:v>2238</c:v>
                </c:pt>
                <c:pt idx="240">
                  <c:v>2239</c:v>
                </c:pt>
                <c:pt idx="241">
                  <c:v>2240</c:v>
                </c:pt>
                <c:pt idx="242">
                  <c:v>2241</c:v>
                </c:pt>
                <c:pt idx="243">
                  <c:v>2242</c:v>
                </c:pt>
                <c:pt idx="244">
                  <c:v>2243</c:v>
                </c:pt>
                <c:pt idx="245">
                  <c:v>2244</c:v>
                </c:pt>
                <c:pt idx="246">
                  <c:v>2245</c:v>
                </c:pt>
                <c:pt idx="247">
                  <c:v>2246</c:v>
                </c:pt>
                <c:pt idx="248">
                  <c:v>2247</c:v>
                </c:pt>
                <c:pt idx="249">
                  <c:v>2248</c:v>
                </c:pt>
                <c:pt idx="250">
                  <c:v>2249</c:v>
                </c:pt>
                <c:pt idx="251">
                  <c:v>2250</c:v>
                </c:pt>
                <c:pt idx="252">
                  <c:v>2251</c:v>
                </c:pt>
                <c:pt idx="253">
                  <c:v>2252</c:v>
                </c:pt>
                <c:pt idx="254">
                  <c:v>2253</c:v>
                </c:pt>
                <c:pt idx="255">
                  <c:v>2254</c:v>
                </c:pt>
                <c:pt idx="256">
                  <c:v>2255</c:v>
                </c:pt>
                <c:pt idx="257">
                  <c:v>2256</c:v>
                </c:pt>
                <c:pt idx="258">
                  <c:v>2257</c:v>
                </c:pt>
                <c:pt idx="259">
                  <c:v>2258</c:v>
                </c:pt>
                <c:pt idx="260">
                  <c:v>2259</c:v>
                </c:pt>
                <c:pt idx="261">
                  <c:v>2260</c:v>
                </c:pt>
                <c:pt idx="262">
                  <c:v>2261</c:v>
                </c:pt>
                <c:pt idx="263">
                  <c:v>2262</c:v>
                </c:pt>
                <c:pt idx="264">
                  <c:v>2263</c:v>
                </c:pt>
                <c:pt idx="265">
                  <c:v>2264</c:v>
                </c:pt>
                <c:pt idx="266">
                  <c:v>2265</c:v>
                </c:pt>
                <c:pt idx="267">
                  <c:v>2266</c:v>
                </c:pt>
                <c:pt idx="268">
                  <c:v>2267</c:v>
                </c:pt>
                <c:pt idx="269">
                  <c:v>2268</c:v>
                </c:pt>
                <c:pt idx="270">
                  <c:v>2269</c:v>
                </c:pt>
                <c:pt idx="271">
                  <c:v>2270</c:v>
                </c:pt>
                <c:pt idx="272">
                  <c:v>2271</c:v>
                </c:pt>
                <c:pt idx="273">
                  <c:v>2272</c:v>
                </c:pt>
                <c:pt idx="274">
                  <c:v>2273</c:v>
                </c:pt>
                <c:pt idx="275">
                  <c:v>2274</c:v>
                </c:pt>
                <c:pt idx="276">
                  <c:v>2275</c:v>
                </c:pt>
                <c:pt idx="277">
                  <c:v>2276</c:v>
                </c:pt>
                <c:pt idx="278">
                  <c:v>2277</c:v>
                </c:pt>
                <c:pt idx="279">
                  <c:v>2278</c:v>
                </c:pt>
                <c:pt idx="280">
                  <c:v>2279</c:v>
                </c:pt>
                <c:pt idx="281">
                  <c:v>2280</c:v>
                </c:pt>
                <c:pt idx="282">
                  <c:v>2281</c:v>
                </c:pt>
                <c:pt idx="283">
                  <c:v>2282</c:v>
                </c:pt>
                <c:pt idx="284">
                  <c:v>2283</c:v>
                </c:pt>
                <c:pt idx="285">
                  <c:v>2284</c:v>
                </c:pt>
                <c:pt idx="286">
                  <c:v>2285</c:v>
                </c:pt>
                <c:pt idx="287">
                  <c:v>2286</c:v>
                </c:pt>
                <c:pt idx="288">
                  <c:v>2287</c:v>
                </c:pt>
                <c:pt idx="289">
                  <c:v>2288</c:v>
                </c:pt>
                <c:pt idx="290">
                  <c:v>2289</c:v>
                </c:pt>
                <c:pt idx="291">
                  <c:v>2290</c:v>
                </c:pt>
                <c:pt idx="292">
                  <c:v>2291</c:v>
                </c:pt>
                <c:pt idx="293">
                  <c:v>2292</c:v>
                </c:pt>
                <c:pt idx="294">
                  <c:v>2293</c:v>
                </c:pt>
                <c:pt idx="295">
                  <c:v>2294</c:v>
                </c:pt>
                <c:pt idx="296">
                  <c:v>2295</c:v>
                </c:pt>
                <c:pt idx="297">
                  <c:v>2296</c:v>
                </c:pt>
                <c:pt idx="298">
                  <c:v>2297</c:v>
                </c:pt>
                <c:pt idx="299">
                  <c:v>2298</c:v>
                </c:pt>
                <c:pt idx="300">
                  <c:v>2299</c:v>
                </c:pt>
                <c:pt idx="301">
                  <c:v>2300</c:v>
                </c:pt>
                <c:pt idx="302">
                  <c:v>2301</c:v>
                </c:pt>
                <c:pt idx="303">
                  <c:v>2302</c:v>
                </c:pt>
                <c:pt idx="304">
                  <c:v>2303</c:v>
                </c:pt>
                <c:pt idx="305">
                  <c:v>2304</c:v>
                </c:pt>
                <c:pt idx="306">
                  <c:v>2305</c:v>
                </c:pt>
                <c:pt idx="307">
                  <c:v>2306</c:v>
                </c:pt>
                <c:pt idx="308">
                  <c:v>2307</c:v>
                </c:pt>
                <c:pt idx="309">
                  <c:v>2308</c:v>
                </c:pt>
                <c:pt idx="310">
                  <c:v>2309</c:v>
                </c:pt>
                <c:pt idx="311">
                  <c:v>2310</c:v>
                </c:pt>
                <c:pt idx="312">
                  <c:v>2311</c:v>
                </c:pt>
                <c:pt idx="313">
                  <c:v>2312</c:v>
                </c:pt>
                <c:pt idx="314">
                  <c:v>2313</c:v>
                </c:pt>
                <c:pt idx="315">
                  <c:v>2314</c:v>
                </c:pt>
                <c:pt idx="316">
                  <c:v>2315</c:v>
                </c:pt>
                <c:pt idx="317">
                  <c:v>2316</c:v>
                </c:pt>
                <c:pt idx="318">
                  <c:v>2317</c:v>
                </c:pt>
                <c:pt idx="319">
                  <c:v>2318</c:v>
                </c:pt>
                <c:pt idx="320">
                  <c:v>2319</c:v>
                </c:pt>
                <c:pt idx="321">
                  <c:v>2320</c:v>
                </c:pt>
                <c:pt idx="322">
                  <c:v>2321</c:v>
                </c:pt>
                <c:pt idx="323">
                  <c:v>2322</c:v>
                </c:pt>
                <c:pt idx="324">
                  <c:v>2323</c:v>
                </c:pt>
                <c:pt idx="325">
                  <c:v>2324</c:v>
                </c:pt>
                <c:pt idx="326">
                  <c:v>2325</c:v>
                </c:pt>
                <c:pt idx="327">
                  <c:v>2326</c:v>
                </c:pt>
                <c:pt idx="328">
                  <c:v>2327</c:v>
                </c:pt>
                <c:pt idx="329">
                  <c:v>2328</c:v>
                </c:pt>
                <c:pt idx="330">
                  <c:v>2329</c:v>
                </c:pt>
                <c:pt idx="331">
                  <c:v>2330</c:v>
                </c:pt>
                <c:pt idx="332">
                  <c:v>2331</c:v>
                </c:pt>
                <c:pt idx="333">
                  <c:v>2332</c:v>
                </c:pt>
                <c:pt idx="334">
                  <c:v>2333</c:v>
                </c:pt>
                <c:pt idx="335">
                  <c:v>2334</c:v>
                </c:pt>
                <c:pt idx="336">
                  <c:v>2335</c:v>
                </c:pt>
                <c:pt idx="337">
                  <c:v>2336</c:v>
                </c:pt>
                <c:pt idx="338">
                  <c:v>2337</c:v>
                </c:pt>
                <c:pt idx="339">
                  <c:v>2338</c:v>
                </c:pt>
                <c:pt idx="340">
                  <c:v>2339</c:v>
                </c:pt>
                <c:pt idx="341">
                  <c:v>2340</c:v>
                </c:pt>
                <c:pt idx="342">
                  <c:v>2341</c:v>
                </c:pt>
                <c:pt idx="343">
                  <c:v>2342</c:v>
                </c:pt>
                <c:pt idx="344">
                  <c:v>2343</c:v>
                </c:pt>
                <c:pt idx="345">
                  <c:v>2344</c:v>
                </c:pt>
                <c:pt idx="346">
                  <c:v>2345</c:v>
                </c:pt>
                <c:pt idx="347">
                  <c:v>2346</c:v>
                </c:pt>
                <c:pt idx="348">
                  <c:v>2347</c:v>
                </c:pt>
                <c:pt idx="349">
                  <c:v>2348</c:v>
                </c:pt>
                <c:pt idx="350">
                  <c:v>2349</c:v>
                </c:pt>
                <c:pt idx="351">
                  <c:v>2350</c:v>
                </c:pt>
                <c:pt idx="352">
                  <c:v>2351</c:v>
                </c:pt>
                <c:pt idx="353">
                  <c:v>2352</c:v>
                </c:pt>
                <c:pt idx="354">
                  <c:v>2353</c:v>
                </c:pt>
                <c:pt idx="355">
                  <c:v>2354</c:v>
                </c:pt>
                <c:pt idx="356">
                  <c:v>2355</c:v>
                </c:pt>
                <c:pt idx="357">
                  <c:v>2356</c:v>
                </c:pt>
                <c:pt idx="358">
                  <c:v>2357</c:v>
                </c:pt>
                <c:pt idx="359">
                  <c:v>2358</c:v>
                </c:pt>
                <c:pt idx="360">
                  <c:v>2359</c:v>
                </c:pt>
                <c:pt idx="361">
                  <c:v>2360</c:v>
                </c:pt>
                <c:pt idx="362">
                  <c:v>2361</c:v>
                </c:pt>
                <c:pt idx="363">
                  <c:v>2362</c:v>
                </c:pt>
                <c:pt idx="364">
                  <c:v>2363</c:v>
                </c:pt>
                <c:pt idx="365">
                  <c:v>2364</c:v>
                </c:pt>
                <c:pt idx="366">
                  <c:v>2365</c:v>
                </c:pt>
                <c:pt idx="367">
                  <c:v>2366</c:v>
                </c:pt>
                <c:pt idx="368">
                  <c:v>2367</c:v>
                </c:pt>
                <c:pt idx="369">
                  <c:v>2368</c:v>
                </c:pt>
                <c:pt idx="370">
                  <c:v>2369</c:v>
                </c:pt>
                <c:pt idx="371">
                  <c:v>2370</c:v>
                </c:pt>
                <c:pt idx="372">
                  <c:v>2371</c:v>
                </c:pt>
                <c:pt idx="373">
                  <c:v>2372</c:v>
                </c:pt>
                <c:pt idx="374">
                  <c:v>2373</c:v>
                </c:pt>
                <c:pt idx="375">
                  <c:v>2374</c:v>
                </c:pt>
                <c:pt idx="376">
                  <c:v>2375</c:v>
                </c:pt>
                <c:pt idx="377">
                  <c:v>2376</c:v>
                </c:pt>
                <c:pt idx="378">
                  <c:v>2377</c:v>
                </c:pt>
                <c:pt idx="379">
                  <c:v>2378</c:v>
                </c:pt>
                <c:pt idx="380">
                  <c:v>2379</c:v>
                </c:pt>
                <c:pt idx="381">
                  <c:v>2380</c:v>
                </c:pt>
                <c:pt idx="382">
                  <c:v>2381</c:v>
                </c:pt>
                <c:pt idx="383">
                  <c:v>2382</c:v>
                </c:pt>
                <c:pt idx="384">
                  <c:v>2383</c:v>
                </c:pt>
                <c:pt idx="385">
                  <c:v>2384</c:v>
                </c:pt>
                <c:pt idx="386">
                  <c:v>2385</c:v>
                </c:pt>
                <c:pt idx="387">
                  <c:v>2386</c:v>
                </c:pt>
                <c:pt idx="388">
                  <c:v>2387</c:v>
                </c:pt>
                <c:pt idx="389">
                  <c:v>2388</c:v>
                </c:pt>
                <c:pt idx="390">
                  <c:v>2389</c:v>
                </c:pt>
                <c:pt idx="391">
                  <c:v>2390</c:v>
                </c:pt>
                <c:pt idx="392">
                  <c:v>2391</c:v>
                </c:pt>
                <c:pt idx="393">
                  <c:v>2392</c:v>
                </c:pt>
                <c:pt idx="394">
                  <c:v>2393</c:v>
                </c:pt>
                <c:pt idx="395">
                  <c:v>2394</c:v>
                </c:pt>
                <c:pt idx="396">
                  <c:v>2395</c:v>
                </c:pt>
                <c:pt idx="397">
                  <c:v>2396</c:v>
                </c:pt>
                <c:pt idx="398">
                  <c:v>2397</c:v>
                </c:pt>
                <c:pt idx="399">
                  <c:v>2398</c:v>
                </c:pt>
                <c:pt idx="400">
                  <c:v>2399</c:v>
                </c:pt>
                <c:pt idx="401">
                  <c:v>2400</c:v>
                </c:pt>
                <c:pt idx="402">
                  <c:v>2401</c:v>
                </c:pt>
                <c:pt idx="403">
                  <c:v>2402</c:v>
                </c:pt>
                <c:pt idx="404">
                  <c:v>2403</c:v>
                </c:pt>
                <c:pt idx="405">
                  <c:v>2404</c:v>
                </c:pt>
                <c:pt idx="406">
                  <c:v>2405</c:v>
                </c:pt>
                <c:pt idx="407">
                  <c:v>2406</c:v>
                </c:pt>
                <c:pt idx="408">
                  <c:v>2407</c:v>
                </c:pt>
                <c:pt idx="409">
                  <c:v>2408</c:v>
                </c:pt>
                <c:pt idx="410">
                  <c:v>2409</c:v>
                </c:pt>
                <c:pt idx="411">
                  <c:v>2410</c:v>
                </c:pt>
                <c:pt idx="412">
                  <c:v>2411</c:v>
                </c:pt>
                <c:pt idx="413">
                  <c:v>2412</c:v>
                </c:pt>
                <c:pt idx="414">
                  <c:v>2413</c:v>
                </c:pt>
                <c:pt idx="415">
                  <c:v>2414</c:v>
                </c:pt>
                <c:pt idx="416">
                  <c:v>2415</c:v>
                </c:pt>
                <c:pt idx="417">
                  <c:v>2416</c:v>
                </c:pt>
                <c:pt idx="418">
                  <c:v>2417</c:v>
                </c:pt>
                <c:pt idx="419">
                  <c:v>2418</c:v>
                </c:pt>
                <c:pt idx="420">
                  <c:v>2419</c:v>
                </c:pt>
                <c:pt idx="421">
                  <c:v>2420</c:v>
                </c:pt>
                <c:pt idx="422">
                  <c:v>2421</c:v>
                </c:pt>
                <c:pt idx="423">
                  <c:v>2422</c:v>
                </c:pt>
                <c:pt idx="424">
                  <c:v>2423</c:v>
                </c:pt>
                <c:pt idx="425">
                  <c:v>2424</c:v>
                </c:pt>
                <c:pt idx="426">
                  <c:v>2425</c:v>
                </c:pt>
                <c:pt idx="427">
                  <c:v>2426</c:v>
                </c:pt>
                <c:pt idx="428">
                  <c:v>2427</c:v>
                </c:pt>
                <c:pt idx="429">
                  <c:v>2428</c:v>
                </c:pt>
                <c:pt idx="430">
                  <c:v>2429</c:v>
                </c:pt>
                <c:pt idx="431">
                  <c:v>2430</c:v>
                </c:pt>
                <c:pt idx="432">
                  <c:v>2431</c:v>
                </c:pt>
                <c:pt idx="433">
                  <c:v>2432</c:v>
                </c:pt>
                <c:pt idx="434">
                  <c:v>2433</c:v>
                </c:pt>
                <c:pt idx="435">
                  <c:v>2434</c:v>
                </c:pt>
                <c:pt idx="436">
                  <c:v>2435</c:v>
                </c:pt>
                <c:pt idx="437">
                  <c:v>2436</c:v>
                </c:pt>
                <c:pt idx="438">
                  <c:v>2437</c:v>
                </c:pt>
                <c:pt idx="439">
                  <c:v>2438</c:v>
                </c:pt>
                <c:pt idx="440">
                  <c:v>2439</c:v>
                </c:pt>
                <c:pt idx="441">
                  <c:v>2440</c:v>
                </c:pt>
                <c:pt idx="442">
                  <c:v>2441</c:v>
                </c:pt>
                <c:pt idx="443">
                  <c:v>2442</c:v>
                </c:pt>
                <c:pt idx="444">
                  <c:v>2443</c:v>
                </c:pt>
                <c:pt idx="445">
                  <c:v>2444</c:v>
                </c:pt>
                <c:pt idx="446">
                  <c:v>2445</c:v>
                </c:pt>
                <c:pt idx="447">
                  <c:v>2446</c:v>
                </c:pt>
                <c:pt idx="448">
                  <c:v>2447</c:v>
                </c:pt>
                <c:pt idx="449">
                  <c:v>2448</c:v>
                </c:pt>
                <c:pt idx="450">
                  <c:v>2449</c:v>
                </c:pt>
                <c:pt idx="451">
                  <c:v>2450</c:v>
                </c:pt>
                <c:pt idx="452">
                  <c:v>2451</c:v>
                </c:pt>
                <c:pt idx="453">
                  <c:v>2452</c:v>
                </c:pt>
                <c:pt idx="454">
                  <c:v>2453</c:v>
                </c:pt>
                <c:pt idx="455">
                  <c:v>2454</c:v>
                </c:pt>
                <c:pt idx="456">
                  <c:v>2455</c:v>
                </c:pt>
                <c:pt idx="457">
                  <c:v>2456</c:v>
                </c:pt>
                <c:pt idx="458">
                  <c:v>2457</c:v>
                </c:pt>
                <c:pt idx="459">
                  <c:v>2458</c:v>
                </c:pt>
                <c:pt idx="460">
                  <c:v>2459</c:v>
                </c:pt>
                <c:pt idx="461">
                  <c:v>2460</c:v>
                </c:pt>
                <c:pt idx="462">
                  <c:v>2461</c:v>
                </c:pt>
                <c:pt idx="463">
                  <c:v>2462</c:v>
                </c:pt>
                <c:pt idx="464">
                  <c:v>2463</c:v>
                </c:pt>
                <c:pt idx="465">
                  <c:v>2464</c:v>
                </c:pt>
                <c:pt idx="466">
                  <c:v>2465</c:v>
                </c:pt>
                <c:pt idx="467">
                  <c:v>2466</c:v>
                </c:pt>
                <c:pt idx="468">
                  <c:v>2467</c:v>
                </c:pt>
                <c:pt idx="469">
                  <c:v>2468</c:v>
                </c:pt>
                <c:pt idx="470">
                  <c:v>2469</c:v>
                </c:pt>
                <c:pt idx="471">
                  <c:v>2470</c:v>
                </c:pt>
                <c:pt idx="472">
                  <c:v>2471</c:v>
                </c:pt>
                <c:pt idx="473">
                  <c:v>2472</c:v>
                </c:pt>
                <c:pt idx="474">
                  <c:v>2473</c:v>
                </c:pt>
                <c:pt idx="475">
                  <c:v>2474</c:v>
                </c:pt>
                <c:pt idx="476">
                  <c:v>2475</c:v>
                </c:pt>
                <c:pt idx="477">
                  <c:v>2476</c:v>
                </c:pt>
                <c:pt idx="478">
                  <c:v>2477</c:v>
                </c:pt>
                <c:pt idx="479">
                  <c:v>2478</c:v>
                </c:pt>
                <c:pt idx="480">
                  <c:v>2479</c:v>
                </c:pt>
                <c:pt idx="481">
                  <c:v>2480</c:v>
                </c:pt>
                <c:pt idx="482">
                  <c:v>2481</c:v>
                </c:pt>
                <c:pt idx="483">
                  <c:v>2482</c:v>
                </c:pt>
                <c:pt idx="484">
                  <c:v>2483</c:v>
                </c:pt>
                <c:pt idx="485">
                  <c:v>2484</c:v>
                </c:pt>
                <c:pt idx="486">
                  <c:v>2485</c:v>
                </c:pt>
                <c:pt idx="487">
                  <c:v>2486</c:v>
                </c:pt>
                <c:pt idx="488">
                  <c:v>2487</c:v>
                </c:pt>
                <c:pt idx="489">
                  <c:v>2488</c:v>
                </c:pt>
                <c:pt idx="490">
                  <c:v>2489</c:v>
                </c:pt>
                <c:pt idx="491">
                  <c:v>2490</c:v>
                </c:pt>
                <c:pt idx="492">
                  <c:v>2491</c:v>
                </c:pt>
                <c:pt idx="493">
                  <c:v>2492</c:v>
                </c:pt>
                <c:pt idx="494">
                  <c:v>2493</c:v>
                </c:pt>
                <c:pt idx="495">
                  <c:v>2494</c:v>
                </c:pt>
                <c:pt idx="496">
                  <c:v>2495</c:v>
                </c:pt>
                <c:pt idx="497">
                  <c:v>2496</c:v>
                </c:pt>
                <c:pt idx="498">
                  <c:v>2497</c:v>
                </c:pt>
                <c:pt idx="499">
                  <c:v>2498</c:v>
                </c:pt>
                <c:pt idx="500">
                  <c:v>2499</c:v>
                </c:pt>
                <c:pt idx="501">
                  <c:v>2500</c:v>
                </c:pt>
                <c:pt idx="502">
                  <c:v>2501</c:v>
                </c:pt>
                <c:pt idx="503">
                  <c:v>2502</c:v>
                </c:pt>
                <c:pt idx="504">
                  <c:v>2503</c:v>
                </c:pt>
                <c:pt idx="505">
                  <c:v>2504</c:v>
                </c:pt>
                <c:pt idx="506">
                  <c:v>2505</c:v>
                </c:pt>
                <c:pt idx="507">
                  <c:v>2506</c:v>
                </c:pt>
                <c:pt idx="508">
                  <c:v>2507</c:v>
                </c:pt>
                <c:pt idx="509">
                  <c:v>2508</c:v>
                </c:pt>
                <c:pt idx="510">
                  <c:v>2509</c:v>
                </c:pt>
                <c:pt idx="511">
                  <c:v>2510</c:v>
                </c:pt>
                <c:pt idx="512">
                  <c:v>2511</c:v>
                </c:pt>
                <c:pt idx="513">
                  <c:v>2512</c:v>
                </c:pt>
                <c:pt idx="514">
                  <c:v>2513</c:v>
                </c:pt>
                <c:pt idx="515">
                  <c:v>2514</c:v>
                </c:pt>
                <c:pt idx="516">
                  <c:v>2515</c:v>
                </c:pt>
                <c:pt idx="517">
                  <c:v>2516</c:v>
                </c:pt>
                <c:pt idx="518">
                  <c:v>2517</c:v>
                </c:pt>
                <c:pt idx="519">
                  <c:v>2518</c:v>
                </c:pt>
                <c:pt idx="520">
                  <c:v>2519</c:v>
                </c:pt>
                <c:pt idx="521">
                  <c:v>2520</c:v>
                </c:pt>
                <c:pt idx="522">
                  <c:v>2521</c:v>
                </c:pt>
                <c:pt idx="523">
                  <c:v>2522</c:v>
                </c:pt>
                <c:pt idx="524">
                  <c:v>2523</c:v>
                </c:pt>
                <c:pt idx="525">
                  <c:v>2524</c:v>
                </c:pt>
                <c:pt idx="526">
                  <c:v>2525</c:v>
                </c:pt>
                <c:pt idx="527">
                  <c:v>2526</c:v>
                </c:pt>
                <c:pt idx="528">
                  <c:v>2527</c:v>
                </c:pt>
                <c:pt idx="529">
                  <c:v>2528</c:v>
                </c:pt>
                <c:pt idx="530">
                  <c:v>2529</c:v>
                </c:pt>
                <c:pt idx="531">
                  <c:v>2530</c:v>
                </c:pt>
                <c:pt idx="532">
                  <c:v>2531</c:v>
                </c:pt>
                <c:pt idx="533">
                  <c:v>2532</c:v>
                </c:pt>
                <c:pt idx="534">
                  <c:v>2533</c:v>
                </c:pt>
                <c:pt idx="535">
                  <c:v>2534</c:v>
                </c:pt>
                <c:pt idx="536">
                  <c:v>2535</c:v>
                </c:pt>
                <c:pt idx="537">
                  <c:v>2536</c:v>
                </c:pt>
                <c:pt idx="538">
                  <c:v>2537</c:v>
                </c:pt>
                <c:pt idx="539">
                  <c:v>2538</c:v>
                </c:pt>
                <c:pt idx="540">
                  <c:v>2539</c:v>
                </c:pt>
                <c:pt idx="541">
                  <c:v>2540</c:v>
                </c:pt>
                <c:pt idx="542">
                  <c:v>2541</c:v>
                </c:pt>
                <c:pt idx="543">
                  <c:v>2542</c:v>
                </c:pt>
                <c:pt idx="544">
                  <c:v>2543</c:v>
                </c:pt>
                <c:pt idx="545">
                  <c:v>2544</c:v>
                </c:pt>
                <c:pt idx="546">
                  <c:v>2545</c:v>
                </c:pt>
                <c:pt idx="547">
                  <c:v>2546</c:v>
                </c:pt>
                <c:pt idx="548">
                  <c:v>2547</c:v>
                </c:pt>
                <c:pt idx="549">
                  <c:v>2548</c:v>
                </c:pt>
                <c:pt idx="550">
                  <c:v>2549</c:v>
                </c:pt>
                <c:pt idx="551">
                  <c:v>2550</c:v>
                </c:pt>
                <c:pt idx="552">
                  <c:v>2551</c:v>
                </c:pt>
                <c:pt idx="553">
                  <c:v>2552</c:v>
                </c:pt>
                <c:pt idx="554">
                  <c:v>2553</c:v>
                </c:pt>
                <c:pt idx="555">
                  <c:v>2554</c:v>
                </c:pt>
                <c:pt idx="556">
                  <c:v>2555</c:v>
                </c:pt>
                <c:pt idx="557">
                  <c:v>2556</c:v>
                </c:pt>
                <c:pt idx="558">
                  <c:v>2557</c:v>
                </c:pt>
                <c:pt idx="559">
                  <c:v>2558</c:v>
                </c:pt>
                <c:pt idx="560">
                  <c:v>2559</c:v>
                </c:pt>
                <c:pt idx="561">
                  <c:v>2560</c:v>
                </c:pt>
                <c:pt idx="562">
                  <c:v>2561</c:v>
                </c:pt>
                <c:pt idx="563">
                  <c:v>2562</c:v>
                </c:pt>
                <c:pt idx="564">
                  <c:v>2563</c:v>
                </c:pt>
                <c:pt idx="565">
                  <c:v>2564</c:v>
                </c:pt>
                <c:pt idx="566">
                  <c:v>2565</c:v>
                </c:pt>
                <c:pt idx="567">
                  <c:v>2566</c:v>
                </c:pt>
                <c:pt idx="568">
                  <c:v>2567</c:v>
                </c:pt>
                <c:pt idx="569">
                  <c:v>2568</c:v>
                </c:pt>
                <c:pt idx="570">
                  <c:v>2569</c:v>
                </c:pt>
                <c:pt idx="571">
                  <c:v>2570</c:v>
                </c:pt>
                <c:pt idx="572">
                  <c:v>2571</c:v>
                </c:pt>
                <c:pt idx="573">
                  <c:v>2572</c:v>
                </c:pt>
                <c:pt idx="574">
                  <c:v>2573</c:v>
                </c:pt>
                <c:pt idx="575">
                  <c:v>2574</c:v>
                </c:pt>
                <c:pt idx="576">
                  <c:v>2575</c:v>
                </c:pt>
                <c:pt idx="577">
                  <c:v>2576</c:v>
                </c:pt>
                <c:pt idx="578">
                  <c:v>2577</c:v>
                </c:pt>
                <c:pt idx="579">
                  <c:v>2578</c:v>
                </c:pt>
                <c:pt idx="580">
                  <c:v>2579</c:v>
                </c:pt>
                <c:pt idx="581">
                  <c:v>2580</c:v>
                </c:pt>
                <c:pt idx="582">
                  <c:v>2581</c:v>
                </c:pt>
                <c:pt idx="583">
                  <c:v>2582</c:v>
                </c:pt>
                <c:pt idx="584">
                  <c:v>2583</c:v>
                </c:pt>
                <c:pt idx="585">
                  <c:v>2584</c:v>
                </c:pt>
                <c:pt idx="586">
                  <c:v>2585</c:v>
                </c:pt>
                <c:pt idx="587">
                  <c:v>2586</c:v>
                </c:pt>
                <c:pt idx="588">
                  <c:v>2587</c:v>
                </c:pt>
                <c:pt idx="589">
                  <c:v>2588</c:v>
                </c:pt>
                <c:pt idx="590">
                  <c:v>2589</c:v>
                </c:pt>
                <c:pt idx="591">
                  <c:v>2590</c:v>
                </c:pt>
                <c:pt idx="592">
                  <c:v>2591</c:v>
                </c:pt>
                <c:pt idx="593">
                  <c:v>2592</c:v>
                </c:pt>
                <c:pt idx="594">
                  <c:v>2593</c:v>
                </c:pt>
                <c:pt idx="595">
                  <c:v>2594</c:v>
                </c:pt>
                <c:pt idx="596">
                  <c:v>2595</c:v>
                </c:pt>
                <c:pt idx="597">
                  <c:v>2596</c:v>
                </c:pt>
                <c:pt idx="598">
                  <c:v>2597</c:v>
                </c:pt>
                <c:pt idx="599">
                  <c:v>2598</c:v>
                </c:pt>
                <c:pt idx="600">
                  <c:v>2599</c:v>
                </c:pt>
                <c:pt idx="601">
                  <c:v>2600</c:v>
                </c:pt>
                <c:pt idx="602">
                  <c:v>2601</c:v>
                </c:pt>
                <c:pt idx="603">
                  <c:v>2602</c:v>
                </c:pt>
                <c:pt idx="604">
                  <c:v>2603</c:v>
                </c:pt>
                <c:pt idx="605">
                  <c:v>2604</c:v>
                </c:pt>
                <c:pt idx="606">
                  <c:v>2605</c:v>
                </c:pt>
                <c:pt idx="607">
                  <c:v>2606</c:v>
                </c:pt>
                <c:pt idx="608">
                  <c:v>2607</c:v>
                </c:pt>
                <c:pt idx="609">
                  <c:v>2608</c:v>
                </c:pt>
                <c:pt idx="610">
                  <c:v>2609</c:v>
                </c:pt>
                <c:pt idx="611">
                  <c:v>2610</c:v>
                </c:pt>
                <c:pt idx="612">
                  <c:v>2611</c:v>
                </c:pt>
                <c:pt idx="613">
                  <c:v>2612</c:v>
                </c:pt>
                <c:pt idx="614">
                  <c:v>2613</c:v>
                </c:pt>
                <c:pt idx="615">
                  <c:v>2614</c:v>
                </c:pt>
                <c:pt idx="616">
                  <c:v>2615</c:v>
                </c:pt>
                <c:pt idx="617">
                  <c:v>2616</c:v>
                </c:pt>
                <c:pt idx="618">
                  <c:v>2617</c:v>
                </c:pt>
                <c:pt idx="619">
                  <c:v>2618</c:v>
                </c:pt>
                <c:pt idx="620">
                  <c:v>2619</c:v>
                </c:pt>
                <c:pt idx="621">
                  <c:v>2620</c:v>
                </c:pt>
                <c:pt idx="622">
                  <c:v>2621</c:v>
                </c:pt>
                <c:pt idx="623">
                  <c:v>2622</c:v>
                </c:pt>
                <c:pt idx="624">
                  <c:v>2623</c:v>
                </c:pt>
                <c:pt idx="625">
                  <c:v>2624</c:v>
                </c:pt>
                <c:pt idx="626">
                  <c:v>2625</c:v>
                </c:pt>
                <c:pt idx="627">
                  <c:v>2626</c:v>
                </c:pt>
                <c:pt idx="628">
                  <c:v>2627</c:v>
                </c:pt>
                <c:pt idx="629">
                  <c:v>2628</c:v>
                </c:pt>
                <c:pt idx="630">
                  <c:v>2629</c:v>
                </c:pt>
                <c:pt idx="631">
                  <c:v>2630</c:v>
                </c:pt>
                <c:pt idx="632">
                  <c:v>2631</c:v>
                </c:pt>
                <c:pt idx="633">
                  <c:v>2632</c:v>
                </c:pt>
                <c:pt idx="634">
                  <c:v>2633</c:v>
                </c:pt>
                <c:pt idx="635">
                  <c:v>2634</c:v>
                </c:pt>
                <c:pt idx="636">
                  <c:v>2635</c:v>
                </c:pt>
                <c:pt idx="637">
                  <c:v>2636</c:v>
                </c:pt>
                <c:pt idx="638">
                  <c:v>2637</c:v>
                </c:pt>
                <c:pt idx="639">
                  <c:v>2638</c:v>
                </c:pt>
                <c:pt idx="640">
                  <c:v>2639</c:v>
                </c:pt>
                <c:pt idx="641">
                  <c:v>2640</c:v>
                </c:pt>
                <c:pt idx="642">
                  <c:v>2641</c:v>
                </c:pt>
                <c:pt idx="643">
                  <c:v>2642</c:v>
                </c:pt>
                <c:pt idx="644">
                  <c:v>2643</c:v>
                </c:pt>
                <c:pt idx="645">
                  <c:v>2644</c:v>
                </c:pt>
                <c:pt idx="646">
                  <c:v>2645</c:v>
                </c:pt>
                <c:pt idx="647">
                  <c:v>2646</c:v>
                </c:pt>
                <c:pt idx="648">
                  <c:v>2647</c:v>
                </c:pt>
                <c:pt idx="649">
                  <c:v>2648</c:v>
                </c:pt>
                <c:pt idx="650">
                  <c:v>2649</c:v>
                </c:pt>
                <c:pt idx="651">
                  <c:v>2650</c:v>
                </c:pt>
                <c:pt idx="652">
                  <c:v>2651</c:v>
                </c:pt>
                <c:pt idx="653">
                  <c:v>2652</c:v>
                </c:pt>
                <c:pt idx="654">
                  <c:v>2653</c:v>
                </c:pt>
                <c:pt idx="655">
                  <c:v>2654</c:v>
                </c:pt>
                <c:pt idx="656">
                  <c:v>2655</c:v>
                </c:pt>
                <c:pt idx="657">
                  <c:v>2656</c:v>
                </c:pt>
                <c:pt idx="658">
                  <c:v>2657</c:v>
                </c:pt>
                <c:pt idx="659">
                  <c:v>2658</c:v>
                </c:pt>
                <c:pt idx="660">
                  <c:v>2659</c:v>
                </c:pt>
                <c:pt idx="661">
                  <c:v>2660</c:v>
                </c:pt>
                <c:pt idx="662">
                  <c:v>2661</c:v>
                </c:pt>
                <c:pt idx="663">
                  <c:v>2662</c:v>
                </c:pt>
                <c:pt idx="664">
                  <c:v>2663</c:v>
                </c:pt>
                <c:pt idx="665">
                  <c:v>2664</c:v>
                </c:pt>
                <c:pt idx="666">
                  <c:v>2665</c:v>
                </c:pt>
                <c:pt idx="667">
                  <c:v>2666</c:v>
                </c:pt>
                <c:pt idx="668">
                  <c:v>2667</c:v>
                </c:pt>
                <c:pt idx="669">
                  <c:v>2668</c:v>
                </c:pt>
                <c:pt idx="670">
                  <c:v>2669</c:v>
                </c:pt>
                <c:pt idx="671">
                  <c:v>2670</c:v>
                </c:pt>
                <c:pt idx="672">
                  <c:v>2671</c:v>
                </c:pt>
                <c:pt idx="673">
                  <c:v>2672</c:v>
                </c:pt>
                <c:pt idx="674">
                  <c:v>2673</c:v>
                </c:pt>
                <c:pt idx="675">
                  <c:v>2674</c:v>
                </c:pt>
                <c:pt idx="676">
                  <c:v>2675</c:v>
                </c:pt>
                <c:pt idx="677">
                  <c:v>2676</c:v>
                </c:pt>
                <c:pt idx="678">
                  <c:v>2677</c:v>
                </c:pt>
                <c:pt idx="679">
                  <c:v>2678</c:v>
                </c:pt>
                <c:pt idx="680">
                  <c:v>2679</c:v>
                </c:pt>
                <c:pt idx="681">
                  <c:v>2680</c:v>
                </c:pt>
                <c:pt idx="682">
                  <c:v>2681</c:v>
                </c:pt>
                <c:pt idx="683">
                  <c:v>2682</c:v>
                </c:pt>
                <c:pt idx="684">
                  <c:v>2683</c:v>
                </c:pt>
                <c:pt idx="685">
                  <c:v>2684</c:v>
                </c:pt>
                <c:pt idx="686">
                  <c:v>2685</c:v>
                </c:pt>
                <c:pt idx="687">
                  <c:v>2686</c:v>
                </c:pt>
                <c:pt idx="688">
                  <c:v>2687</c:v>
                </c:pt>
                <c:pt idx="689">
                  <c:v>2688</c:v>
                </c:pt>
                <c:pt idx="690">
                  <c:v>2689</c:v>
                </c:pt>
                <c:pt idx="691">
                  <c:v>2690</c:v>
                </c:pt>
                <c:pt idx="692">
                  <c:v>2691</c:v>
                </c:pt>
                <c:pt idx="693">
                  <c:v>2692</c:v>
                </c:pt>
                <c:pt idx="694">
                  <c:v>2693</c:v>
                </c:pt>
                <c:pt idx="695">
                  <c:v>2694</c:v>
                </c:pt>
                <c:pt idx="696">
                  <c:v>2695</c:v>
                </c:pt>
                <c:pt idx="697">
                  <c:v>2696</c:v>
                </c:pt>
                <c:pt idx="698">
                  <c:v>2697</c:v>
                </c:pt>
                <c:pt idx="699">
                  <c:v>2698</c:v>
                </c:pt>
                <c:pt idx="700">
                  <c:v>2699</c:v>
                </c:pt>
                <c:pt idx="701">
                  <c:v>2700</c:v>
                </c:pt>
                <c:pt idx="702">
                  <c:v>2701</c:v>
                </c:pt>
                <c:pt idx="703">
                  <c:v>2702</c:v>
                </c:pt>
                <c:pt idx="704">
                  <c:v>2703</c:v>
                </c:pt>
                <c:pt idx="705">
                  <c:v>2704</c:v>
                </c:pt>
                <c:pt idx="706">
                  <c:v>2705</c:v>
                </c:pt>
                <c:pt idx="707">
                  <c:v>2706</c:v>
                </c:pt>
                <c:pt idx="708">
                  <c:v>2707</c:v>
                </c:pt>
                <c:pt idx="709">
                  <c:v>2708</c:v>
                </c:pt>
                <c:pt idx="710">
                  <c:v>2709</c:v>
                </c:pt>
                <c:pt idx="711">
                  <c:v>2710</c:v>
                </c:pt>
                <c:pt idx="712">
                  <c:v>2711</c:v>
                </c:pt>
                <c:pt idx="713">
                  <c:v>2712</c:v>
                </c:pt>
                <c:pt idx="714">
                  <c:v>2713</c:v>
                </c:pt>
                <c:pt idx="715">
                  <c:v>2714</c:v>
                </c:pt>
                <c:pt idx="716">
                  <c:v>2715</c:v>
                </c:pt>
                <c:pt idx="717">
                  <c:v>2716</c:v>
                </c:pt>
                <c:pt idx="718">
                  <c:v>2717</c:v>
                </c:pt>
                <c:pt idx="719">
                  <c:v>2718</c:v>
                </c:pt>
                <c:pt idx="720">
                  <c:v>2719</c:v>
                </c:pt>
                <c:pt idx="721">
                  <c:v>2720</c:v>
                </c:pt>
                <c:pt idx="722">
                  <c:v>2721</c:v>
                </c:pt>
                <c:pt idx="723">
                  <c:v>2722</c:v>
                </c:pt>
                <c:pt idx="724">
                  <c:v>2723</c:v>
                </c:pt>
                <c:pt idx="725">
                  <c:v>2724</c:v>
                </c:pt>
                <c:pt idx="726">
                  <c:v>2725</c:v>
                </c:pt>
                <c:pt idx="727">
                  <c:v>2726</c:v>
                </c:pt>
                <c:pt idx="728">
                  <c:v>2727</c:v>
                </c:pt>
                <c:pt idx="729">
                  <c:v>2728</c:v>
                </c:pt>
                <c:pt idx="730">
                  <c:v>2729</c:v>
                </c:pt>
                <c:pt idx="731">
                  <c:v>2730</c:v>
                </c:pt>
                <c:pt idx="732">
                  <c:v>2731</c:v>
                </c:pt>
                <c:pt idx="733">
                  <c:v>2732</c:v>
                </c:pt>
                <c:pt idx="734">
                  <c:v>2733</c:v>
                </c:pt>
                <c:pt idx="735">
                  <c:v>2734</c:v>
                </c:pt>
                <c:pt idx="736">
                  <c:v>2735</c:v>
                </c:pt>
                <c:pt idx="737">
                  <c:v>2736</c:v>
                </c:pt>
                <c:pt idx="738">
                  <c:v>2737</c:v>
                </c:pt>
                <c:pt idx="739">
                  <c:v>2738</c:v>
                </c:pt>
                <c:pt idx="740">
                  <c:v>2739</c:v>
                </c:pt>
                <c:pt idx="741">
                  <c:v>2740</c:v>
                </c:pt>
                <c:pt idx="742">
                  <c:v>2741</c:v>
                </c:pt>
                <c:pt idx="743">
                  <c:v>2742</c:v>
                </c:pt>
                <c:pt idx="744">
                  <c:v>2743</c:v>
                </c:pt>
                <c:pt idx="745">
                  <c:v>2744</c:v>
                </c:pt>
                <c:pt idx="746">
                  <c:v>2745</c:v>
                </c:pt>
                <c:pt idx="747">
                  <c:v>2746</c:v>
                </c:pt>
                <c:pt idx="748">
                  <c:v>2747</c:v>
                </c:pt>
                <c:pt idx="749">
                  <c:v>2748</c:v>
                </c:pt>
                <c:pt idx="750">
                  <c:v>2749</c:v>
                </c:pt>
                <c:pt idx="751">
                  <c:v>2750</c:v>
                </c:pt>
                <c:pt idx="752">
                  <c:v>2751</c:v>
                </c:pt>
                <c:pt idx="753">
                  <c:v>2752</c:v>
                </c:pt>
                <c:pt idx="754">
                  <c:v>2753</c:v>
                </c:pt>
                <c:pt idx="755">
                  <c:v>2754</c:v>
                </c:pt>
                <c:pt idx="756">
                  <c:v>2755</c:v>
                </c:pt>
                <c:pt idx="757">
                  <c:v>2756</c:v>
                </c:pt>
                <c:pt idx="758">
                  <c:v>2757</c:v>
                </c:pt>
                <c:pt idx="759">
                  <c:v>2758</c:v>
                </c:pt>
                <c:pt idx="760">
                  <c:v>2759</c:v>
                </c:pt>
                <c:pt idx="761">
                  <c:v>2760</c:v>
                </c:pt>
                <c:pt idx="762">
                  <c:v>2761</c:v>
                </c:pt>
                <c:pt idx="763">
                  <c:v>2762</c:v>
                </c:pt>
                <c:pt idx="764">
                  <c:v>2763</c:v>
                </c:pt>
                <c:pt idx="765">
                  <c:v>2764</c:v>
                </c:pt>
                <c:pt idx="766">
                  <c:v>2765</c:v>
                </c:pt>
                <c:pt idx="767">
                  <c:v>2766</c:v>
                </c:pt>
                <c:pt idx="768">
                  <c:v>2767</c:v>
                </c:pt>
                <c:pt idx="769">
                  <c:v>2768</c:v>
                </c:pt>
                <c:pt idx="770">
                  <c:v>2769</c:v>
                </c:pt>
                <c:pt idx="771">
                  <c:v>2770</c:v>
                </c:pt>
                <c:pt idx="772">
                  <c:v>2771</c:v>
                </c:pt>
                <c:pt idx="773">
                  <c:v>2772</c:v>
                </c:pt>
                <c:pt idx="774">
                  <c:v>2773</c:v>
                </c:pt>
                <c:pt idx="775">
                  <c:v>2774</c:v>
                </c:pt>
                <c:pt idx="776">
                  <c:v>2775</c:v>
                </c:pt>
                <c:pt idx="777">
                  <c:v>2776</c:v>
                </c:pt>
                <c:pt idx="778">
                  <c:v>2777</c:v>
                </c:pt>
                <c:pt idx="779">
                  <c:v>2778</c:v>
                </c:pt>
                <c:pt idx="780">
                  <c:v>2779</c:v>
                </c:pt>
                <c:pt idx="781">
                  <c:v>2780</c:v>
                </c:pt>
                <c:pt idx="782">
                  <c:v>2781</c:v>
                </c:pt>
                <c:pt idx="783">
                  <c:v>2782</c:v>
                </c:pt>
                <c:pt idx="784">
                  <c:v>2783</c:v>
                </c:pt>
                <c:pt idx="785">
                  <c:v>2784</c:v>
                </c:pt>
                <c:pt idx="786">
                  <c:v>2785</c:v>
                </c:pt>
                <c:pt idx="787">
                  <c:v>2786</c:v>
                </c:pt>
                <c:pt idx="788">
                  <c:v>2787</c:v>
                </c:pt>
                <c:pt idx="789">
                  <c:v>2788</c:v>
                </c:pt>
                <c:pt idx="790">
                  <c:v>2789</c:v>
                </c:pt>
                <c:pt idx="791">
                  <c:v>2790</c:v>
                </c:pt>
                <c:pt idx="792">
                  <c:v>2791</c:v>
                </c:pt>
                <c:pt idx="793">
                  <c:v>2792</c:v>
                </c:pt>
                <c:pt idx="794">
                  <c:v>2793</c:v>
                </c:pt>
                <c:pt idx="795">
                  <c:v>2794</c:v>
                </c:pt>
                <c:pt idx="796">
                  <c:v>2795</c:v>
                </c:pt>
                <c:pt idx="797">
                  <c:v>2796</c:v>
                </c:pt>
                <c:pt idx="798">
                  <c:v>2797</c:v>
                </c:pt>
                <c:pt idx="799">
                  <c:v>2798</c:v>
                </c:pt>
                <c:pt idx="800">
                  <c:v>2799</c:v>
                </c:pt>
                <c:pt idx="801">
                  <c:v>2800</c:v>
                </c:pt>
                <c:pt idx="802">
                  <c:v>2801</c:v>
                </c:pt>
                <c:pt idx="803">
                  <c:v>2802</c:v>
                </c:pt>
                <c:pt idx="804">
                  <c:v>2803</c:v>
                </c:pt>
                <c:pt idx="805">
                  <c:v>2804</c:v>
                </c:pt>
                <c:pt idx="806">
                  <c:v>2805</c:v>
                </c:pt>
                <c:pt idx="807">
                  <c:v>2806</c:v>
                </c:pt>
                <c:pt idx="808">
                  <c:v>2807</c:v>
                </c:pt>
                <c:pt idx="809">
                  <c:v>2808</c:v>
                </c:pt>
                <c:pt idx="810">
                  <c:v>2809</c:v>
                </c:pt>
                <c:pt idx="811">
                  <c:v>2810</c:v>
                </c:pt>
                <c:pt idx="812">
                  <c:v>2811</c:v>
                </c:pt>
                <c:pt idx="813">
                  <c:v>2812</c:v>
                </c:pt>
                <c:pt idx="814">
                  <c:v>2813</c:v>
                </c:pt>
                <c:pt idx="815">
                  <c:v>2814</c:v>
                </c:pt>
                <c:pt idx="816">
                  <c:v>2815</c:v>
                </c:pt>
                <c:pt idx="817">
                  <c:v>2816</c:v>
                </c:pt>
                <c:pt idx="818">
                  <c:v>2817</c:v>
                </c:pt>
                <c:pt idx="819">
                  <c:v>2818</c:v>
                </c:pt>
                <c:pt idx="820">
                  <c:v>2819</c:v>
                </c:pt>
                <c:pt idx="821">
                  <c:v>2820</c:v>
                </c:pt>
                <c:pt idx="822">
                  <c:v>2821</c:v>
                </c:pt>
                <c:pt idx="823">
                  <c:v>2822</c:v>
                </c:pt>
                <c:pt idx="824">
                  <c:v>2823</c:v>
                </c:pt>
                <c:pt idx="825">
                  <c:v>2824</c:v>
                </c:pt>
                <c:pt idx="826">
                  <c:v>2825</c:v>
                </c:pt>
                <c:pt idx="827">
                  <c:v>2826</c:v>
                </c:pt>
                <c:pt idx="828">
                  <c:v>2827</c:v>
                </c:pt>
                <c:pt idx="829">
                  <c:v>2828</c:v>
                </c:pt>
                <c:pt idx="830">
                  <c:v>2829</c:v>
                </c:pt>
                <c:pt idx="831">
                  <c:v>2830</c:v>
                </c:pt>
                <c:pt idx="832">
                  <c:v>2831</c:v>
                </c:pt>
                <c:pt idx="833">
                  <c:v>2832</c:v>
                </c:pt>
                <c:pt idx="834">
                  <c:v>2833</c:v>
                </c:pt>
                <c:pt idx="835">
                  <c:v>2834</c:v>
                </c:pt>
                <c:pt idx="836">
                  <c:v>2835</c:v>
                </c:pt>
                <c:pt idx="837">
                  <c:v>2836</c:v>
                </c:pt>
                <c:pt idx="838">
                  <c:v>2837</c:v>
                </c:pt>
                <c:pt idx="839">
                  <c:v>2838</c:v>
                </c:pt>
                <c:pt idx="840">
                  <c:v>2839</c:v>
                </c:pt>
                <c:pt idx="841">
                  <c:v>2840</c:v>
                </c:pt>
                <c:pt idx="842">
                  <c:v>2841</c:v>
                </c:pt>
                <c:pt idx="843">
                  <c:v>2842</c:v>
                </c:pt>
                <c:pt idx="844">
                  <c:v>2843</c:v>
                </c:pt>
                <c:pt idx="845">
                  <c:v>2844</c:v>
                </c:pt>
                <c:pt idx="846">
                  <c:v>2845</c:v>
                </c:pt>
                <c:pt idx="847">
                  <c:v>2846</c:v>
                </c:pt>
                <c:pt idx="848">
                  <c:v>2847</c:v>
                </c:pt>
                <c:pt idx="849">
                  <c:v>2848</c:v>
                </c:pt>
                <c:pt idx="850">
                  <c:v>2849</c:v>
                </c:pt>
                <c:pt idx="851">
                  <c:v>2850</c:v>
                </c:pt>
                <c:pt idx="852">
                  <c:v>2851</c:v>
                </c:pt>
                <c:pt idx="853">
                  <c:v>2852</c:v>
                </c:pt>
                <c:pt idx="854">
                  <c:v>2853</c:v>
                </c:pt>
                <c:pt idx="855">
                  <c:v>2854</c:v>
                </c:pt>
                <c:pt idx="856">
                  <c:v>2855</c:v>
                </c:pt>
                <c:pt idx="857">
                  <c:v>2856</c:v>
                </c:pt>
                <c:pt idx="858">
                  <c:v>2857</c:v>
                </c:pt>
                <c:pt idx="859">
                  <c:v>2858</c:v>
                </c:pt>
                <c:pt idx="860">
                  <c:v>2859</c:v>
                </c:pt>
                <c:pt idx="861">
                  <c:v>2860</c:v>
                </c:pt>
                <c:pt idx="862">
                  <c:v>2861</c:v>
                </c:pt>
                <c:pt idx="863">
                  <c:v>2862</c:v>
                </c:pt>
                <c:pt idx="864">
                  <c:v>2863</c:v>
                </c:pt>
                <c:pt idx="865">
                  <c:v>2864</c:v>
                </c:pt>
                <c:pt idx="866">
                  <c:v>2865</c:v>
                </c:pt>
                <c:pt idx="867">
                  <c:v>2866</c:v>
                </c:pt>
                <c:pt idx="868">
                  <c:v>2867</c:v>
                </c:pt>
                <c:pt idx="869">
                  <c:v>2868</c:v>
                </c:pt>
                <c:pt idx="870">
                  <c:v>2869</c:v>
                </c:pt>
                <c:pt idx="871">
                  <c:v>2870</c:v>
                </c:pt>
                <c:pt idx="872">
                  <c:v>2871</c:v>
                </c:pt>
                <c:pt idx="873">
                  <c:v>2872</c:v>
                </c:pt>
                <c:pt idx="874">
                  <c:v>2873</c:v>
                </c:pt>
                <c:pt idx="875">
                  <c:v>2874</c:v>
                </c:pt>
                <c:pt idx="876">
                  <c:v>2875</c:v>
                </c:pt>
                <c:pt idx="877">
                  <c:v>2876</c:v>
                </c:pt>
                <c:pt idx="878">
                  <c:v>2877</c:v>
                </c:pt>
                <c:pt idx="879">
                  <c:v>2878</c:v>
                </c:pt>
                <c:pt idx="880">
                  <c:v>2879</c:v>
                </c:pt>
                <c:pt idx="881">
                  <c:v>2880</c:v>
                </c:pt>
                <c:pt idx="882">
                  <c:v>2881</c:v>
                </c:pt>
                <c:pt idx="883">
                  <c:v>2882</c:v>
                </c:pt>
                <c:pt idx="884">
                  <c:v>2883</c:v>
                </c:pt>
                <c:pt idx="885">
                  <c:v>2884</c:v>
                </c:pt>
                <c:pt idx="886">
                  <c:v>2885</c:v>
                </c:pt>
                <c:pt idx="887">
                  <c:v>2886</c:v>
                </c:pt>
                <c:pt idx="888">
                  <c:v>2887</c:v>
                </c:pt>
                <c:pt idx="889">
                  <c:v>2888</c:v>
                </c:pt>
                <c:pt idx="890">
                  <c:v>2889</c:v>
                </c:pt>
                <c:pt idx="891">
                  <c:v>2890</c:v>
                </c:pt>
                <c:pt idx="892">
                  <c:v>2891</c:v>
                </c:pt>
                <c:pt idx="893">
                  <c:v>2892</c:v>
                </c:pt>
                <c:pt idx="894">
                  <c:v>2893</c:v>
                </c:pt>
                <c:pt idx="895">
                  <c:v>2894</c:v>
                </c:pt>
                <c:pt idx="896">
                  <c:v>2895</c:v>
                </c:pt>
                <c:pt idx="897">
                  <c:v>2896</c:v>
                </c:pt>
                <c:pt idx="898">
                  <c:v>2897</c:v>
                </c:pt>
                <c:pt idx="899">
                  <c:v>2898</c:v>
                </c:pt>
                <c:pt idx="900">
                  <c:v>2899</c:v>
                </c:pt>
                <c:pt idx="901">
                  <c:v>2900</c:v>
                </c:pt>
                <c:pt idx="902">
                  <c:v>2901</c:v>
                </c:pt>
                <c:pt idx="903">
                  <c:v>2902</c:v>
                </c:pt>
                <c:pt idx="904">
                  <c:v>2903</c:v>
                </c:pt>
                <c:pt idx="905">
                  <c:v>2904</c:v>
                </c:pt>
                <c:pt idx="906">
                  <c:v>2905</c:v>
                </c:pt>
                <c:pt idx="907">
                  <c:v>2906</c:v>
                </c:pt>
                <c:pt idx="908">
                  <c:v>2907</c:v>
                </c:pt>
                <c:pt idx="909">
                  <c:v>2908</c:v>
                </c:pt>
                <c:pt idx="910">
                  <c:v>2909</c:v>
                </c:pt>
                <c:pt idx="911">
                  <c:v>2910</c:v>
                </c:pt>
                <c:pt idx="912">
                  <c:v>2911</c:v>
                </c:pt>
                <c:pt idx="913">
                  <c:v>2912</c:v>
                </c:pt>
                <c:pt idx="914">
                  <c:v>2913</c:v>
                </c:pt>
                <c:pt idx="915">
                  <c:v>2914</c:v>
                </c:pt>
                <c:pt idx="916">
                  <c:v>2915</c:v>
                </c:pt>
                <c:pt idx="917">
                  <c:v>2916</c:v>
                </c:pt>
                <c:pt idx="918">
                  <c:v>2917</c:v>
                </c:pt>
                <c:pt idx="919">
                  <c:v>2918</c:v>
                </c:pt>
                <c:pt idx="920">
                  <c:v>2919</c:v>
                </c:pt>
                <c:pt idx="921">
                  <c:v>2920</c:v>
                </c:pt>
                <c:pt idx="922">
                  <c:v>2921</c:v>
                </c:pt>
                <c:pt idx="923">
                  <c:v>2922</c:v>
                </c:pt>
                <c:pt idx="924">
                  <c:v>2923</c:v>
                </c:pt>
                <c:pt idx="925">
                  <c:v>2924</c:v>
                </c:pt>
                <c:pt idx="926">
                  <c:v>2925</c:v>
                </c:pt>
                <c:pt idx="927">
                  <c:v>2926</c:v>
                </c:pt>
                <c:pt idx="928">
                  <c:v>2927</c:v>
                </c:pt>
                <c:pt idx="929">
                  <c:v>2928</c:v>
                </c:pt>
                <c:pt idx="930">
                  <c:v>2929</c:v>
                </c:pt>
                <c:pt idx="931">
                  <c:v>2930</c:v>
                </c:pt>
                <c:pt idx="932">
                  <c:v>2931</c:v>
                </c:pt>
                <c:pt idx="933">
                  <c:v>2932</c:v>
                </c:pt>
                <c:pt idx="934">
                  <c:v>2933</c:v>
                </c:pt>
                <c:pt idx="935">
                  <c:v>2934</c:v>
                </c:pt>
                <c:pt idx="936">
                  <c:v>2935</c:v>
                </c:pt>
                <c:pt idx="937">
                  <c:v>2936</c:v>
                </c:pt>
                <c:pt idx="938">
                  <c:v>2937</c:v>
                </c:pt>
                <c:pt idx="939">
                  <c:v>2938</c:v>
                </c:pt>
                <c:pt idx="940">
                  <c:v>2939</c:v>
                </c:pt>
                <c:pt idx="941">
                  <c:v>2940</c:v>
                </c:pt>
                <c:pt idx="942">
                  <c:v>2941</c:v>
                </c:pt>
                <c:pt idx="943">
                  <c:v>2942</c:v>
                </c:pt>
                <c:pt idx="944">
                  <c:v>2943</c:v>
                </c:pt>
                <c:pt idx="945">
                  <c:v>2944</c:v>
                </c:pt>
                <c:pt idx="946">
                  <c:v>2945</c:v>
                </c:pt>
                <c:pt idx="947">
                  <c:v>2946</c:v>
                </c:pt>
                <c:pt idx="948">
                  <c:v>2947</c:v>
                </c:pt>
                <c:pt idx="949">
                  <c:v>2948</c:v>
                </c:pt>
                <c:pt idx="950">
                  <c:v>2949</c:v>
                </c:pt>
                <c:pt idx="951">
                  <c:v>2950</c:v>
                </c:pt>
                <c:pt idx="952">
                  <c:v>2951</c:v>
                </c:pt>
                <c:pt idx="953">
                  <c:v>2952</c:v>
                </c:pt>
                <c:pt idx="954">
                  <c:v>2953</c:v>
                </c:pt>
                <c:pt idx="955">
                  <c:v>2954</c:v>
                </c:pt>
                <c:pt idx="956">
                  <c:v>2955</c:v>
                </c:pt>
                <c:pt idx="957">
                  <c:v>2956</c:v>
                </c:pt>
                <c:pt idx="958">
                  <c:v>2957</c:v>
                </c:pt>
                <c:pt idx="959">
                  <c:v>2958</c:v>
                </c:pt>
                <c:pt idx="960">
                  <c:v>2959</c:v>
                </c:pt>
                <c:pt idx="961">
                  <c:v>2960</c:v>
                </c:pt>
                <c:pt idx="962">
                  <c:v>2961</c:v>
                </c:pt>
                <c:pt idx="963">
                  <c:v>2962</c:v>
                </c:pt>
                <c:pt idx="964">
                  <c:v>2963</c:v>
                </c:pt>
                <c:pt idx="965">
                  <c:v>2964</c:v>
                </c:pt>
                <c:pt idx="966">
                  <c:v>2965</c:v>
                </c:pt>
                <c:pt idx="967">
                  <c:v>2966</c:v>
                </c:pt>
                <c:pt idx="968">
                  <c:v>2967</c:v>
                </c:pt>
                <c:pt idx="969">
                  <c:v>2968</c:v>
                </c:pt>
                <c:pt idx="970">
                  <c:v>2969</c:v>
                </c:pt>
                <c:pt idx="971">
                  <c:v>2970</c:v>
                </c:pt>
                <c:pt idx="972">
                  <c:v>2971</c:v>
                </c:pt>
                <c:pt idx="973">
                  <c:v>2972</c:v>
                </c:pt>
                <c:pt idx="974">
                  <c:v>2973</c:v>
                </c:pt>
                <c:pt idx="975">
                  <c:v>2974</c:v>
                </c:pt>
                <c:pt idx="976">
                  <c:v>2975</c:v>
                </c:pt>
                <c:pt idx="977">
                  <c:v>2976</c:v>
                </c:pt>
                <c:pt idx="978">
                  <c:v>2977</c:v>
                </c:pt>
                <c:pt idx="979">
                  <c:v>2978</c:v>
                </c:pt>
                <c:pt idx="980">
                  <c:v>2979</c:v>
                </c:pt>
                <c:pt idx="981">
                  <c:v>2980</c:v>
                </c:pt>
                <c:pt idx="982">
                  <c:v>2981</c:v>
                </c:pt>
                <c:pt idx="983">
                  <c:v>2982</c:v>
                </c:pt>
                <c:pt idx="984">
                  <c:v>2983</c:v>
                </c:pt>
                <c:pt idx="985">
                  <c:v>2984</c:v>
                </c:pt>
                <c:pt idx="986">
                  <c:v>2985</c:v>
                </c:pt>
                <c:pt idx="987">
                  <c:v>2986</c:v>
                </c:pt>
                <c:pt idx="988">
                  <c:v>2987</c:v>
                </c:pt>
                <c:pt idx="989">
                  <c:v>2988</c:v>
                </c:pt>
                <c:pt idx="990">
                  <c:v>2989</c:v>
                </c:pt>
                <c:pt idx="991">
                  <c:v>2990</c:v>
                </c:pt>
                <c:pt idx="992">
                  <c:v>2991</c:v>
                </c:pt>
                <c:pt idx="993">
                  <c:v>2992</c:v>
                </c:pt>
                <c:pt idx="994">
                  <c:v>2993</c:v>
                </c:pt>
                <c:pt idx="995">
                  <c:v>2994</c:v>
                </c:pt>
                <c:pt idx="996">
                  <c:v>2995</c:v>
                </c:pt>
                <c:pt idx="997">
                  <c:v>2996</c:v>
                </c:pt>
                <c:pt idx="998">
                  <c:v>2997</c:v>
                </c:pt>
                <c:pt idx="999">
                  <c:v>2998</c:v>
                </c:pt>
                <c:pt idx="1000">
                  <c:v>2999</c:v>
                </c:pt>
                <c:pt idx="1001">
                  <c:v>3000</c:v>
                </c:pt>
                <c:pt idx="1002">
                  <c:v>3001</c:v>
                </c:pt>
                <c:pt idx="1003">
                  <c:v>3002</c:v>
                </c:pt>
                <c:pt idx="1004">
                  <c:v>3003</c:v>
                </c:pt>
                <c:pt idx="1005">
                  <c:v>3004</c:v>
                </c:pt>
                <c:pt idx="1006">
                  <c:v>3005</c:v>
                </c:pt>
                <c:pt idx="1007">
                  <c:v>3006</c:v>
                </c:pt>
                <c:pt idx="1008">
                  <c:v>3007</c:v>
                </c:pt>
                <c:pt idx="1009">
                  <c:v>3008</c:v>
                </c:pt>
                <c:pt idx="1010">
                  <c:v>3009</c:v>
                </c:pt>
                <c:pt idx="1011">
                  <c:v>3010</c:v>
                </c:pt>
                <c:pt idx="1012">
                  <c:v>3011</c:v>
                </c:pt>
                <c:pt idx="1013">
                  <c:v>3012</c:v>
                </c:pt>
                <c:pt idx="1014">
                  <c:v>3013</c:v>
                </c:pt>
                <c:pt idx="1015">
                  <c:v>3014</c:v>
                </c:pt>
                <c:pt idx="1016">
                  <c:v>3015</c:v>
                </c:pt>
                <c:pt idx="1017">
                  <c:v>3016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3020</c:v>
                </c:pt>
                <c:pt idx="1022">
                  <c:v>3021</c:v>
                </c:pt>
                <c:pt idx="1023">
                  <c:v>3022</c:v>
                </c:pt>
                <c:pt idx="1024">
                  <c:v>3023</c:v>
                </c:pt>
                <c:pt idx="1025">
                  <c:v>3024</c:v>
                </c:pt>
                <c:pt idx="1026">
                  <c:v>3025</c:v>
                </c:pt>
                <c:pt idx="1027">
                  <c:v>3026</c:v>
                </c:pt>
                <c:pt idx="1028">
                  <c:v>3027</c:v>
                </c:pt>
                <c:pt idx="1029">
                  <c:v>3028</c:v>
                </c:pt>
                <c:pt idx="1030">
                  <c:v>3029</c:v>
                </c:pt>
                <c:pt idx="1031">
                  <c:v>3030</c:v>
                </c:pt>
                <c:pt idx="1032">
                  <c:v>3031</c:v>
                </c:pt>
                <c:pt idx="1033">
                  <c:v>3032</c:v>
                </c:pt>
                <c:pt idx="1034">
                  <c:v>3033</c:v>
                </c:pt>
                <c:pt idx="1035">
                  <c:v>3034</c:v>
                </c:pt>
                <c:pt idx="1036">
                  <c:v>3035</c:v>
                </c:pt>
                <c:pt idx="1037">
                  <c:v>3036</c:v>
                </c:pt>
                <c:pt idx="1038">
                  <c:v>3037</c:v>
                </c:pt>
                <c:pt idx="1039">
                  <c:v>3038</c:v>
                </c:pt>
                <c:pt idx="1040">
                  <c:v>3039</c:v>
                </c:pt>
                <c:pt idx="1041">
                  <c:v>3040</c:v>
                </c:pt>
                <c:pt idx="1042">
                  <c:v>3041</c:v>
                </c:pt>
                <c:pt idx="1043">
                  <c:v>3042</c:v>
                </c:pt>
                <c:pt idx="1044">
                  <c:v>3043</c:v>
                </c:pt>
                <c:pt idx="1045">
                  <c:v>3044</c:v>
                </c:pt>
                <c:pt idx="1046">
                  <c:v>3045</c:v>
                </c:pt>
                <c:pt idx="1047">
                  <c:v>3046</c:v>
                </c:pt>
                <c:pt idx="1048">
                  <c:v>3047</c:v>
                </c:pt>
                <c:pt idx="1049">
                  <c:v>3048</c:v>
                </c:pt>
                <c:pt idx="1050">
                  <c:v>3049</c:v>
                </c:pt>
                <c:pt idx="1051">
                  <c:v>3050</c:v>
                </c:pt>
                <c:pt idx="1052">
                  <c:v>3051</c:v>
                </c:pt>
                <c:pt idx="1053">
                  <c:v>3052</c:v>
                </c:pt>
                <c:pt idx="1054">
                  <c:v>3053</c:v>
                </c:pt>
                <c:pt idx="1055">
                  <c:v>3054</c:v>
                </c:pt>
                <c:pt idx="1056">
                  <c:v>3055</c:v>
                </c:pt>
                <c:pt idx="1057">
                  <c:v>3056</c:v>
                </c:pt>
                <c:pt idx="1058">
                  <c:v>3057</c:v>
                </c:pt>
                <c:pt idx="1059">
                  <c:v>3058</c:v>
                </c:pt>
                <c:pt idx="1060">
                  <c:v>3059</c:v>
                </c:pt>
                <c:pt idx="1061">
                  <c:v>3060</c:v>
                </c:pt>
                <c:pt idx="1062">
                  <c:v>3061</c:v>
                </c:pt>
                <c:pt idx="1063">
                  <c:v>3062</c:v>
                </c:pt>
                <c:pt idx="1064">
                  <c:v>3063</c:v>
                </c:pt>
                <c:pt idx="1065">
                  <c:v>3064</c:v>
                </c:pt>
                <c:pt idx="1066">
                  <c:v>3065</c:v>
                </c:pt>
                <c:pt idx="1067">
                  <c:v>3066</c:v>
                </c:pt>
                <c:pt idx="1068">
                  <c:v>3067</c:v>
                </c:pt>
                <c:pt idx="1069">
                  <c:v>3068</c:v>
                </c:pt>
                <c:pt idx="1070">
                  <c:v>3069</c:v>
                </c:pt>
                <c:pt idx="1071">
                  <c:v>3070</c:v>
                </c:pt>
                <c:pt idx="1072">
                  <c:v>3071</c:v>
                </c:pt>
                <c:pt idx="1073">
                  <c:v>3072</c:v>
                </c:pt>
                <c:pt idx="1074">
                  <c:v>3073</c:v>
                </c:pt>
                <c:pt idx="1075">
                  <c:v>3074</c:v>
                </c:pt>
                <c:pt idx="1076">
                  <c:v>3075</c:v>
                </c:pt>
                <c:pt idx="1077">
                  <c:v>3076</c:v>
                </c:pt>
                <c:pt idx="1078">
                  <c:v>3077</c:v>
                </c:pt>
                <c:pt idx="1079">
                  <c:v>3078</c:v>
                </c:pt>
                <c:pt idx="1080">
                  <c:v>3079</c:v>
                </c:pt>
                <c:pt idx="1081">
                  <c:v>3080</c:v>
                </c:pt>
                <c:pt idx="1082">
                  <c:v>3081</c:v>
                </c:pt>
                <c:pt idx="1083">
                  <c:v>3082</c:v>
                </c:pt>
                <c:pt idx="1084">
                  <c:v>3083</c:v>
                </c:pt>
                <c:pt idx="1085">
                  <c:v>3084</c:v>
                </c:pt>
                <c:pt idx="1086">
                  <c:v>3085</c:v>
                </c:pt>
                <c:pt idx="1087">
                  <c:v>3086</c:v>
                </c:pt>
                <c:pt idx="1088">
                  <c:v>3087</c:v>
                </c:pt>
                <c:pt idx="1089">
                  <c:v>3088</c:v>
                </c:pt>
                <c:pt idx="1090">
                  <c:v>3089</c:v>
                </c:pt>
                <c:pt idx="1091">
                  <c:v>3090</c:v>
                </c:pt>
                <c:pt idx="1092">
                  <c:v>3091</c:v>
                </c:pt>
                <c:pt idx="1093">
                  <c:v>3092</c:v>
                </c:pt>
                <c:pt idx="1094">
                  <c:v>3093</c:v>
                </c:pt>
                <c:pt idx="1095">
                  <c:v>3094</c:v>
                </c:pt>
                <c:pt idx="1096">
                  <c:v>3095</c:v>
                </c:pt>
                <c:pt idx="1097">
                  <c:v>3096</c:v>
                </c:pt>
                <c:pt idx="1098">
                  <c:v>3097</c:v>
                </c:pt>
                <c:pt idx="1099">
                  <c:v>3098</c:v>
                </c:pt>
                <c:pt idx="1100">
                  <c:v>3099</c:v>
                </c:pt>
                <c:pt idx="1101">
                  <c:v>3100</c:v>
                </c:pt>
                <c:pt idx="1102">
                  <c:v>3101</c:v>
                </c:pt>
                <c:pt idx="1103">
                  <c:v>3102</c:v>
                </c:pt>
                <c:pt idx="1104">
                  <c:v>3103</c:v>
                </c:pt>
                <c:pt idx="1105">
                  <c:v>3104</c:v>
                </c:pt>
                <c:pt idx="1106">
                  <c:v>3105</c:v>
                </c:pt>
                <c:pt idx="1107">
                  <c:v>3106</c:v>
                </c:pt>
                <c:pt idx="1108">
                  <c:v>3107</c:v>
                </c:pt>
                <c:pt idx="1109">
                  <c:v>3108</c:v>
                </c:pt>
                <c:pt idx="1110">
                  <c:v>3109</c:v>
                </c:pt>
                <c:pt idx="1111">
                  <c:v>3110</c:v>
                </c:pt>
                <c:pt idx="1112">
                  <c:v>3111</c:v>
                </c:pt>
                <c:pt idx="1113">
                  <c:v>3112</c:v>
                </c:pt>
                <c:pt idx="1114">
                  <c:v>3113</c:v>
                </c:pt>
                <c:pt idx="1115">
                  <c:v>3114</c:v>
                </c:pt>
                <c:pt idx="1116">
                  <c:v>3115</c:v>
                </c:pt>
                <c:pt idx="1117">
                  <c:v>3116</c:v>
                </c:pt>
                <c:pt idx="1118">
                  <c:v>3117</c:v>
                </c:pt>
                <c:pt idx="1119">
                  <c:v>3118</c:v>
                </c:pt>
                <c:pt idx="1120">
                  <c:v>3119</c:v>
                </c:pt>
                <c:pt idx="1121">
                  <c:v>3120</c:v>
                </c:pt>
                <c:pt idx="1122">
                  <c:v>3121</c:v>
                </c:pt>
                <c:pt idx="1123">
                  <c:v>3122</c:v>
                </c:pt>
                <c:pt idx="1124">
                  <c:v>3123</c:v>
                </c:pt>
                <c:pt idx="1125">
                  <c:v>3124</c:v>
                </c:pt>
                <c:pt idx="1126">
                  <c:v>3125</c:v>
                </c:pt>
                <c:pt idx="1127">
                  <c:v>3126</c:v>
                </c:pt>
                <c:pt idx="1128">
                  <c:v>3127</c:v>
                </c:pt>
                <c:pt idx="1129">
                  <c:v>3128</c:v>
                </c:pt>
                <c:pt idx="1130">
                  <c:v>3129</c:v>
                </c:pt>
                <c:pt idx="1131">
                  <c:v>3130</c:v>
                </c:pt>
                <c:pt idx="1132">
                  <c:v>3131</c:v>
                </c:pt>
                <c:pt idx="1133">
                  <c:v>3132</c:v>
                </c:pt>
                <c:pt idx="1134">
                  <c:v>3133</c:v>
                </c:pt>
                <c:pt idx="1135">
                  <c:v>3134</c:v>
                </c:pt>
                <c:pt idx="1136">
                  <c:v>3135</c:v>
                </c:pt>
                <c:pt idx="1137">
                  <c:v>3136</c:v>
                </c:pt>
                <c:pt idx="1138">
                  <c:v>3137</c:v>
                </c:pt>
                <c:pt idx="1139">
                  <c:v>3138</c:v>
                </c:pt>
                <c:pt idx="1140">
                  <c:v>3139</c:v>
                </c:pt>
                <c:pt idx="1141">
                  <c:v>3140</c:v>
                </c:pt>
                <c:pt idx="1142">
                  <c:v>3141</c:v>
                </c:pt>
                <c:pt idx="1143">
                  <c:v>3142</c:v>
                </c:pt>
                <c:pt idx="1144">
                  <c:v>3143</c:v>
                </c:pt>
                <c:pt idx="1145">
                  <c:v>3144</c:v>
                </c:pt>
                <c:pt idx="1146">
                  <c:v>3145</c:v>
                </c:pt>
                <c:pt idx="1147">
                  <c:v>3146</c:v>
                </c:pt>
                <c:pt idx="1148">
                  <c:v>3147</c:v>
                </c:pt>
                <c:pt idx="1149">
                  <c:v>3148</c:v>
                </c:pt>
                <c:pt idx="1150">
                  <c:v>3149</c:v>
                </c:pt>
                <c:pt idx="1151">
                  <c:v>3150</c:v>
                </c:pt>
                <c:pt idx="1152">
                  <c:v>3151</c:v>
                </c:pt>
                <c:pt idx="1153">
                  <c:v>3152</c:v>
                </c:pt>
                <c:pt idx="1154">
                  <c:v>3153</c:v>
                </c:pt>
                <c:pt idx="1155">
                  <c:v>3154</c:v>
                </c:pt>
                <c:pt idx="1156">
                  <c:v>3155</c:v>
                </c:pt>
                <c:pt idx="1157">
                  <c:v>3156</c:v>
                </c:pt>
                <c:pt idx="1158">
                  <c:v>3157</c:v>
                </c:pt>
                <c:pt idx="1159">
                  <c:v>3158</c:v>
                </c:pt>
                <c:pt idx="1160">
                  <c:v>3159</c:v>
                </c:pt>
                <c:pt idx="1161">
                  <c:v>3160</c:v>
                </c:pt>
                <c:pt idx="1162">
                  <c:v>3161</c:v>
                </c:pt>
                <c:pt idx="1163">
                  <c:v>3162</c:v>
                </c:pt>
                <c:pt idx="1164">
                  <c:v>3163</c:v>
                </c:pt>
                <c:pt idx="1165">
                  <c:v>3164</c:v>
                </c:pt>
                <c:pt idx="1166">
                  <c:v>3165</c:v>
                </c:pt>
                <c:pt idx="1167">
                  <c:v>3166</c:v>
                </c:pt>
                <c:pt idx="1168">
                  <c:v>3167</c:v>
                </c:pt>
                <c:pt idx="1169">
                  <c:v>3168</c:v>
                </c:pt>
                <c:pt idx="1170">
                  <c:v>3169</c:v>
                </c:pt>
                <c:pt idx="1171">
                  <c:v>3170</c:v>
                </c:pt>
                <c:pt idx="1172">
                  <c:v>3171</c:v>
                </c:pt>
                <c:pt idx="1173">
                  <c:v>3172</c:v>
                </c:pt>
                <c:pt idx="1174">
                  <c:v>3173</c:v>
                </c:pt>
                <c:pt idx="1175">
                  <c:v>3174</c:v>
                </c:pt>
                <c:pt idx="1176">
                  <c:v>3175</c:v>
                </c:pt>
                <c:pt idx="1177">
                  <c:v>3176</c:v>
                </c:pt>
                <c:pt idx="1178">
                  <c:v>3177</c:v>
                </c:pt>
                <c:pt idx="1179">
                  <c:v>3178</c:v>
                </c:pt>
                <c:pt idx="1180">
                  <c:v>3179</c:v>
                </c:pt>
                <c:pt idx="1181">
                  <c:v>3180</c:v>
                </c:pt>
                <c:pt idx="1182">
                  <c:v>3181</c:v>
                </c:pt>
                <c:pt idx="1183">
                  <c:v>3182</c:v>
                </c:pt>
                <c:pt idx="1184">
                  <c:v>3183</c:v>
                </c:pt>
                <c:pt idx="1185">
                  <c:v>3184</c:v>
                </c:pt>
                <c:pt idx="1186">
                  <c:v>3185</c:v>
                </c:pt>
                <c:pt idx="1187">
                  <c:v>3186</c:v>
                </c:pt>
                <c:pt idx="1188">
                  <c:v>3187</c:v>
                </c:pt>
                <c:pt idx="1189">
                  <c:v>3188</c:v>
                </c:pt>
                <c:pt idx="1190">
                  <c:v>3189</c:v>
                </c:pt>
                <c:pt idx="1191">
                  <c:v>3190</c:v>
                </c:pt>
                <c:pt idx="1192">
                  <c:v>3191</c:v>
                </c:pt>
                <c:pt idx="1193">
                  <c:v>3192</c:v>
                </c:pt>
                <c:pt idx="1194">
                  <c:v>3193</c:v>
                </c:pt>
                <c:pt idx="1195">
                  <c:v>3194</c:v>
                </c:pt>
                <c:pt idx="1196">
                  <c:v>3195</c:v>
                </c:pt>
                <c:pt idx="1197">
                  <c:v>3196</c:v>
                </c:pt>
                <c:pt idx="1198">
                  <c:v>3197</c:v>
                </c:pt>
                <c:pt idx="1199">
                  <c:v>3198</c:v>
                </c:pt>
                <c:pt idx="1200">
                  <c:v>3199</c:v>
                </c:pt>
                <c:pt idx="1201">
                  <c:v>3200</c:v>
                </c:pt>
                <c:pt idx="1202">
                  <c:v>3201</c:v>
                </c:pt>
                <c:pt idx="1203">
                  <c:v>3202</c:v>
                </c:pt>
                <c:pt idx="1204">
                  <c:v>3203</c:v>
                </c:pt>
                <c:pt idx="1205">
                  <c:v>3204</c:v>
                </c:pt>
                <c:pt idx="1206">
                  <c:v>3205</c:v>
                </c:pt>
                <c:pt idx="1207">
                  <c:v>3206</c:v>
                </c:pt>
                <c:pt idx="1208">
                  <c:v>3207</c:v>
                </c:pt>
                <c:pt idx="1209">
                  <c:v>3208</c:v>
                </c:pt>
                <c:pt idx="1210">
                  <c:v>3209</c:v>
                </c:pt>
                <c:pt idx="1211">
                  <c:v>3210</c:v>
                </c:pt>
                <c:pt idx="1212">
                  <c:v>3211</c:v>
                </c:pt>
                <c:pt idx="1213">
                  <c:v>3212</c:v>
                </c:pt>
                <c:pt idx="1214">
                  <c:v>3213</c:v>
                </c:pt>
                <c:pt idx="1215">
                  <c:v>3214</c:v>
                </c:pt>
                <c:pt idx="1216">
                  <c:v>3215</c:v>
                </c:pt>
                <c:pt idx="1217">
                  <c:v>3216</c:v>
                </c:pt>
                <c:pt idx="1218">
                  <c:v>3217</c:v>
                </c:pt>
                <c:pt idx="1219">
                  <c:v>3218</c:v>
                </c:pt>
                <c:pt idx="1220">
                  <c:v>3219</c:v>
                </c:pt>
                <c:pt idx="1221">
                  <c:v>3220</c:v>
                </c:pt>
                <c:pt idx="1222">
                  <c:v>3221</c:v>
                </c:pt>
                <c:pt idx="1223">
                  <c:v>3222</c:v>
                </c:pt>
                <c:pt idx="1224">
                  <c:v>3223</c:v>
                </c:pt>
                <c:pt idx="1225">
                  <c:v>3224</c:v>
                </c:pt>
                <c:pt idx="1226">
                  <c:v>3225</c:v>
                </c:pt>
                <c:pt idx="1227">
                  <c:v>3226</c:v>
                </c:pt>
                <c:pt idx="1228">
                  <c:v>3227</c:v>
                </c:pt>
                <c:pt idx="1229">
                  <c:v>3228</c:v>
                </c:pt>
                <c:pt idx="1230">
                  <c:v>3229</c:v>
                </c:pt>
                <c:pt idx="1231">
                  <c:v>3230</c:v>
                </c:pt>
                <c:pt idx="1232">
                  <c:v>3231</c:v>
                </c:pt>
                <c:pt idx="1233">
                  <c:v>3232</c:v>
                </c:pt>
                <c:pt idx="1234">
                  <c:v>3233</c:v>
                </c:pt>
                <c:pt idx="1235">
                  <c:v>3234</c:v>
                </c:pt>
                <c:pt idx="1236">
                  <c:v>3235</c:v>
                </c:pt>
                <c:pt idx="1237">
                  <c:v>3236</c:v>
                </c:pt>
                <c:pt idx="1238">
                  <c:v>3237</c:v>
                </c:pt>
                <c:pt idx="1239">
                  <c:v>3238</c:v>
                </c:pt>
                <c:pt idx="1240">
                  <c:v>3239</c:v>
                </c:pt>
                <c:pt idx="1241">
                  <c:v>3240</c:v>
                </c:pt>
                <c:pt idx="1242">
                  <c:v>3241</c:v>
                </c:pt>
                <c:pt idx="1243">
                  <c:v>3242</c:v>
                </c:pt>
                <c:pt idx="1244">
                  <c:v>3243</c:v>
                </c:pt>
                <c:pt idx="1245">
                  <c:v>3244</c:v>
                </c:pt>
                <c:pt idx="1246">
                  <c:v>3245</c:v>
                </c:pt>
                <c:pt idx="1247">
                  <c:v>3246</c:v>
                </c:pt>
                <c:pt idx="1248">
                  <c:v>3247</c:v>
                </c:pt>
                <c:pt idx="1249">
                  <c:v>3248</c:v>
                </c:pt>
                <c:pt idx="1250">
                  <c:v>3249</c:v>
                </c:pt>
                <c:pt idx="1251">
                  <c:v>3250</c:v>
                </c:pt>
                <c:pt idx="1252">
                  <c:v>3251</c:v>
                </c:pt>
                <c:pt idx="1253">
                  <c:v>3252</c:v>
                </c:pt>
                <c:pt idx="1254">
                  <c:v>3253</c:v>
                </c:pt>
                <c:pt idx="1255">
                  <c:v>3254</c:v>
                </c:pt>
                <c:pt idx="1256">
                  <c:v>3255</c:v>
                </c:pt>
                <c:pt idx="1257">
                  <c:v>3256</c:v>
                </c:pt>
                <c:pt idx="1258">
                  <c:v>3257</c:v>
                </c:pt>
                <c:pt idx="1259">
                  <c:v>3258</c:v>
                </c:pt>
                <c:pt idx="1260">
                  <c:v>3259</c:v>
                </c:pt>
                <c:pt idx="1261">
                  <c:v>3260</c:v>
                </c:pt>
                <c:pt idx="1262">
                  <c:v>3261</c:v>
                </c:pt>
                <c:pt idx="1263">
                  <c:v>3262</c:v>
                </c:pt>
                <c:pt idx="1264">
                  <c:v>3263</c:v>
                </c:pt>
                <c:pt idx="1265">
                  <c:v>3264</c:v>
                </c:pt>
                <c:pt idx="1266">
                  <c:v>3265</c:v>
                </c:pt>
                <c:pt idx="1267">
                  <c:v>3266</c:v>
                </c:pt>
                <c:pt idx="1268">
                  <c:v>3267</c:v>
                </c:pt>
                <c:pt idx="1269">
                  <c:v>3268</c:v>
                </c:pt>
                <c:pt idx="1270">
                  <c:v>3269</c:v>
                </c:pt>
                <c:pt idx="1271">
                  <c:v>3270</c:v>
                </c:pt>
                <c:pt idx="1272">
                  <c:v>3271</c:v>
                </c:pt>
                <c:pt idx="1273">
                  <c:v>3272</c:v>
                </c:pt>
                <c:pt idx="1274">
                  <c:v>3273</c:v>
                </c:pt>
                <c:pt idx="1275">
                  <c:v>3274</c:v>
                </c:pt>
                <c:pt idx="1276">
                  <c:v>3275</c:v>
                </c:pt>
                <c:pt idx="1277">
                  <c:v>3276</c:v>
                </c:pt>
                <c:pt idx="1278">
                  <c:v>3277</c:v>
                </c:pt>
                <c:pt idx="1279">
                  <c:v>3278</c:v>
                </c:pt>
                <c:pt idx="1280">
                  <c:v>3279</c:v>
                </c:pt>
                <c:pt idx="1281">
                  <c:v>3280</c:v>
                </c:pt>
                <c:pt idx="1282">
                  <c:v>3281</c:v>
                </c:pt>
                <c:pt idx="1283">
                  <c:v>3282</c:v>
                </c:pt>
                <c:pt idx="1284">
                  <c:v>3283</c:v>
                </c:pt>
                <c:pt idx="1285">
                  <c:v>3284</c:v>
                </c:pt>
                <c:pt idx="1286">
                  <c:v>3285</c:v>
                </c:pt>
                <c:pt idx="1287">
                  <c:v>3286</c:v>
                </c:pt>
                <c:pt idx="1288">
                  <c:v>3287</c:v>
                </c:pt>
                <c:pt idx="1289">
                  <c:v>3288</c:v>
                </c:pt>
                <c:pt idx="1290">
                  <c:v>3289</c:v>
                </c:pt>
                <c:pt idx="1291">
                  <c:v>3290</c:v>
                </c:pt>
                <c:pt idx="1292">
                  <c:v>3291</c:v>
                </c:pt>
                <c:pt idx="1293">
                  <c:v>3292</c:v>
                </c:pt>
                <c:pt idx="1294">
                  <c:v>3293</c:v>
                </c:pt>
                <c:pt idx="1295">
                  <c:v>3294</c:v>
                </c:pt>
                <c:pt idx="1296">
                  <c:v>3295</c:v>
                </c:pt>
                <c:pt idx="1297">
                  <c:v>3296</c:v>
                </c:pt>
                <c:pt idx="1298">
                  <c:v>3297</c:v>
                </c:pt>
                <c:pt idx="1299">
                  <c:v>3298</c:v>
                </c:pt>
                <c:pt idx="1300">
                  <c:v>3299</c:v>
                </c:pt>
                <c:pt idx="1301">
                  <c:v>3300</c:v>
                </c:pt>
                <c:pt idx="1302">
                  <c:v>3301</c:v>
                </c:pt>
                <c:pt idx="1303">
                  <c:v>3302</c:v>
                </c:pt>
                <c:pt idx="1304">
                  <c:v>3303</c:v>
                </c:pt>
                <c:pt idx="1305">
                  <c:v>3304</c:v>
                </c:pt>
                <c:pt idx="1306">
                  <c:v>3305</c:v>
                </c:pt>
                <c:pt idx="1307">
                  <c:v>3306</c:v>
                </c:pt>
                <c:pt idx="1308">
                  <c:v>3307</c:v>
                </c:pt>
                <c:pt idx="1309">
                  <c:v>3308</c:v>
                </c:pt>
                <c:pt idx="1310">
                  <c:v>3309</c:v>
                </c:pt>
                <c:pt idx="1311">
                  <c:v>3310</c:v>
                </c:pt>
                <c:pt idx="1312">
                  <c:v>3311</c:v>
                </c:pt>
                <c:pt idx="1313">
                  <c:v>3312</c:v>
                </c:pt>
                <c:pt idx="1314">
                  <c:v>3313</c:v>
                </c:pt>
                <c:pt idx="1315">
                  <c:v>3314</c:v>
                </c:pt>
                <c:pt idx="1316">
                  <c:v>3315</c:v>
                </c:pt>
                <c:pt idx="1317">
                  <c:v>3316</c:v>
                </c:pt>
                <c:pt idx="1318">
                  <c:v>3317</c:v>
                </c:pt>
                <c:pt idx="1319">
                  <c:v>3318</c:v>
                </c:pt>
                <c:pt idx="1320">
                  <c:v>3319</c:v>
                </c:pt>
                <c:pt idx="1321">
                  <c:v>3320</c:v>
                </c:pt>
                <c:pt idx="1322">
                  <c:v>3321</c:v>
                </c:pt>
                <c:pt idx="1323">
                  <c:v>3322</c:v>
                </c:pt>
                <c:pt idx="1324">
                  <c:v>3323</c:v>
                </c:pt>
                <c:pt idx="1325">
                  <c:v>3324</c:v>
                </c:pt>
                <c:pt idx="1326">
                  <c:v>3325</c:v>
                </c:pt>
                <c:pt idx="1327">
                  <c:v>3326</c:v>
                </c:pt>
                <c:pt idx="1328">
                  <c:v>3327</c:v>
                </c:pt>
                <c:pt idx="1329">
                  <c:v>3328</c:v>
                </c:pt>
                <c:pt idx="1330">
                  <c:v>3329</c:v>
                </c:pt>
                <c:pt idx="1331">
                  <c:v>3330</c:v>
                </c:pt>
                <c:pt idx="1332">
                  <c:v>3331</c:v>
                </c:pt>
                <c:pt idx="1333">
                  <c:v>3332</c:v>
                </c:pt>
                <c:pt idx="1334">
                  <c:v>3333</c:v>
                </c:pt>
                <c:pt idx="1335">
                  <c:v>3334</c:v>
                </c:pt>
                <c:pt idx="1336">
                  <c:v>3335</c:v>
                </c:pt>
                <c:pt idx="1337">
                  <c:v>3336</c:v>
                </c:pt>
                <c:pt idx="1338">
                  <c:v>3337</c:v>
                </c:pt>
                <c:pt idx="1339">
                  <c:v>3338</c:v>
                </c:pt>
                <c:pt idx="1340">
                  <c:v>3339</c:v>
                </c:pt>
                <c:pt idx="1341">
                  <c:v>3340</c:v>
                </c:pt>
                <c:pt idx="1342">
                  <c:v>3341</c:v>
                </c:pt>
                <c:pt idx="1343">
                  <c:v>3342</c:v>
                </c:pt>
                <c:pt idx="1344">
                  <c:v>3343</c:v>
                </c:pt>
                <c:pt idx="1345">
                  <c:v>3344</c:v>
                </c:pt>
                <c:pt idx="1346">
                  <c:v>3345</c:v>
                </c:pt>
                <c:pt idx="1347">
                  <c:v>3346</c:v>
                </c:pt>
                <c:pt idx="1348">
                  <c:v>3347</c:v>
                </c:pt>
                <c:pt idx="1349">
                  <c:v>3348</c:v>
                </c:pt>
                <c:pt idx="1350">
                  <c:v>3349</c:v>
                </c:pt>
                <c:pt idx="1351">
                  <c:v>3350</c:v>
                </c:pt>
                <c:pt idx="1352">
                  <c:v>3351</c:v>
                </c:pt>
                <c:pt idx="1353">
                  <c:v>3352</c:v>
                </c:pt>
                <c:pt idx="1354">
                  <c:v>3353</c:v>
                </c:pt>
                <c:pt idx="1355">
                  <c:v>3354</c:v>
                </c:pt>
                <c:pt idx="1356">
                  <c:v>3355</c:v>
                </c:pt>
                <c:pt idx="1357">
                  <c:v>3356</c:v>
                </c:pt>
                <c:pt idx="1358">
                  <c:v>3357</c:v>
                </c:pt>
                <c:pt idx="1359">
                  <c:v>3358</c:v>
                </c:pt>
                <c:pt idx="1360">
                  <c:v>3359</c:v>
                </c:pt>
                <c:pt idx="1361">
                  <c:v>3360</c:v>
                </c:pt>
                <c:pt idx="1362">
                  <c:v>3361</c:v>
                </c:pt>
                <c:pt idx="1363">
                  <c:v>3362</c:v>
                </c:pt>
                <c:pt idx="1364">
                  <c:v>3363</c:v>
                </c:pt>
                <c:pt idx="1365">
                  <c:v>3364</c:v>
                </c:pt>
                <c:pt idx="1366">
                  <c:v>3365</c:v>
                </c:pt>
                <c:pt idx="1367">
                  <c:v>3366</c:v>
                </c:pt>
                <c:pt idx="1368">
                  <c:v>3367</c:v>
                </c:pt>
                <c:pt idx="1369">
                  <c:v>3368</c:v>
                </c:pt>
                <c:pt idx="1370">
                  <c:v>3369</c:v>
                </c:pt>
                <c:pt idx="1371">
                  <c:v>3370</c:v>
                </c:pt>
                <c:pt idx="1372">
                  <c:v>3371</c:v>
                </c:pt>
                <c:pt idx="1373">
                  <c:v>3372</c:v>
                </c:pt>
                <c:pt idx="1374">
                  <c:v>3373</c:v>
                </c:pt>
                <c:pt idx="1375">
                  <c:v>3374</c:v>
                </c:pt>
                <c:pt idx="1376">
                  <c:v>3375</c:v>
                </c:pt>
                <c:pt idx="1377">
                  <c:v>3376</c:v>
                </c:pt>
                <c:pt idx="1378">
                  <c:v>3377</c:v>
                </c:pt>
                <c:pt idx="1379">
                  <c:v>3378</c:v>
                </c:pt>
                <c:pt idx="1380">
                  <c:v>3379</c:v>
                </c:pt>
                <c:pt idx="1381">
                  <c:v>3380</c:v>
                </c:pt>
                <c:pt idx="1382">
                  <c:v>3381</c:v>
                </c:pt>
                <c:pt idx="1383">
                  <c:v>3382</c:v>
                </c:pt>
                <c:pt idx="1384">
                  <c:v>3383</c:v>
                </c:pt>
                <c:pt idx="1385">
                  <c:v>3384</c:v>
                </c:pt>
                <c:pt idx="1386">
                  <c:v>3385</c:v>
                </c:pt>
                <c:pt idx="1387">
                  <c:v>3386</c:v>
                </c:pt>
                <c:pt idx="1388">
                  <c:v>3387</c:v>
                </c:pt>
                <c:pt idx="1389">
                  <c:v>3388</c:v>
                </c:pt>
                <c:pt idx="1390">
                  <c:v>3389</c:v>
                </c:pt>
                <c:pt idx="1391">
                  <c:v>3390</c:v>
                </c:pt>
                <c:pt idx="1392">
                  <c:v>3391</c:v>
                </c:pt>
                <c:pt idx="1393">
                  <c:v>3392</c:v>
                </c:pt>
                <c:pt idx="1394">
                  <c:v>3393</c:v>
                </c:pt>
                <c:pt idx="1395">
                  <c:v>3394</c:v>
                </c:pt>
                <c:pt idx="1396">
                  <c:v>3395</c:v>
                </c:pt>
                <c:pt idx="1397">
                  <c:v>3396</c:v>
                </c:pt>
                <c:pt idx="1398">
                  <c:v>3397</c:v>
                </c:pt>
                <c:pt idx="1399">
                  <c:v>3398</c:v>
                </c:pt>
                <c:pt idx="1400">
                  <c:v>3399</c:v>
                </c:pt>
                <c:pt idx="1401">
                  <c:v>3400</c:v>
                </c:pt>
                <c:pt idx="1402">
                  <c:v>3401</c:v>
                </c:pt>
                <c:pt idx="1403">
                  <c:v>3402</c:v>
                </c:pt>
                <c:pt idx="1404">
                  <c:v>3403</c:v>
                </c:pt>
                <c:pt idx="1405">
                  <c:v>3404</c:v>
                </c:pt>
                <c:pt idx="1406">
                  <c:v>3405</c:v>
                </c:pt>
                <c:pt idx="1407">
                  <c:v>3406</c:v>
                </c:pt>
                <c:pt idx="1408">
                  <c:v>3407</c:v>
                </c:pt>
                <c:pt idx="1409">
                  <c:v>3408</c:v>
                </c:pt>
                <c:pt idx="1410">
                  <c:v>3409</c:v>
                </c:pt>
                <c:pt idx="1411">
                  <c:v>3410</c:v>
                </c:pt>
                <c:pt idx="1412">
                  <c:v>3411</c:v>
                </c:pt>
                <c:pt idx="1413">
                  <c:v>3412</c:v>
                </c:pt>
                <c:pt idx="1414">
                  <c:v>3413</c:v>
                </c:pt>
                <c:pt idx="1415">
                  <c:v>3414</c:v>
                </c:pt>
                <c:pt idx="1416">
                  <c:v>3415</c:v>
                </c:pt>
                <c:pt idx="1417">
                  <c:v>3416</c:v>
                </c:pt>
                <c:pt idx="1418">
                  <c:v>3417</c:v>
                </c:pt>
                <c:pt idx="1419">
                  <c:v>3418</c:v>
                </c:pt>
                <c:pt idx="1420">
                  <c:v>3419</c:v>
                </c:pt>
                <c:pt idx="1421">
                  <c:v>3420</c:v>
                </c:pt>
                <c:pt idx="1422">
                  <c:v>3421</c:v>
                </c:pt>
                <c:pt idx="1423">
                  <c:v>3422</c:v>
                </c:pt>
                <c:pt idx="1424">
                  <c:v>3423</c:v>
                </c:pt>
                <c:pt idx="1425">
                  <c:v>3424</c:v>
                </c:pt>
                <c:pt idx="1426">
                  <c:v>3425</c:v>
                </c:pt>
                <c:pt idx="1427">
                  <c:v>3426</c:v>
                </c:pt>
                <c:pt idx="1428">
                  <c:v>3427</c:v>
                </c:pt>
                <c:pt idx="1429">
                  <c:v>3428</c:v>
                </c:pt>
                <c:pt idx="1430">
                  <c:v>3429</c:v>
                </c:pt>
                <c:pt idx="1431">
                  <c:v>3430</c:v>
                </c:pt>
                <c:pt idx="1432">
                  <c:v>3431</c:v>
                </c:pt>
                <c:pt idx="1433">
                  <c:v>3432</c:v>
                </c:pt>
                <c:pt idx="1434">
                  <c:v>3433</c:v>
                </c:pt>
                <c:pt idx="1435">
                  <c:v>3434</c:v>
                </c:pt>
                <c:pt idx="1436">
                  <c:v>3435</c:v>
                </c:pt>
                <c:pt idx="1437">
                  <c:v>3436</c:v>
                </c:pt>
                <c:pt idx="1438">
                  <c:v>3437</c:v>
                </c:pt>
                <c:pt idx="1439">
                  <c:v>3438</c:v>
                </c:pt>
                <c:pt idx="1440">
                  <c:v>3439</c:v>
                </c:pt>
                <c:pt idx="1441">
                  <c:v>3440</c:v>
                </c:pt>
                <c:pt idx="1442">
                  <c:v>3441</c:v>
                </c:pt>
                <c:pt idx="1443">
                  <c:v>3442</c:v>
                </c:pt>
                <c:pt idx="1444">
                  <c:v>3443</c:v>
                </c:pt>
                <c:pt idx="1445">
                  <c:v>3444</c:v>
                </c:pt>
                <c:pt idx="1446">
                  <c:v>3445</c:v>
                </c:pt>
                <c:pt idx="1447">
                  <c:v>3446</c:v>
                </c:pt>
                <c:pt idx="1448">
                  <c:v>3447</c:v>
                </c:pt>
                <c:pt idx="1449">
                  <c:v>3448</c:v>
                </c:pt>
                <c:pt idx="1450">
                  <c:v>3449</c:v>
                </c:pt>
                <c:pt idx="1451">
                  <c:v>3450</c:v>
                </c:pt>
                <c:pt idx="1452">
                  <c:v>3451</c:v>
                </c:pt>
                <c:pt idx="1453">
                  <c:v>3452</c:v>
                </c:pt>
                <c:pt idx="1454">
                  <c:v>3453</c:v>
                </c:pt>
                <c:pt idx="1455">
                  <c:v>3454</c:v>
                </c:pt>
                <c:pt idx="1456">
                  <c:v>3455</c:v>
                </c:pt>
                <c:pt idx="1457">
                  <c:v>3456</c:v>
                </c:pt>
                <c:pt idx="1458">
                  <c:v>3457</c:v>
                </c:pt>
                <c:pt idx="1459">
                  <c:v>3458</c:v>
                </c:pt>
                <c:pt idx="1460">
                  <c:v>3459</c:v>
                </c:pt>
                <c:pt idx="1461">
                  <c:v>3460</c:v>
                </c:pt>
                <c:pt idx="1462">
                  <c:v>3461</c:v>
                </c:pt>
                <c:pt idx="1463">
                  <c:v>3462</c:v>
                </c:pt>
                <c:pt idx="1464">
                  <c:v>3463</c:v>
                </c:pt>
                <c:pt idx="1465">
                  <c:v>3464</c:v>
                </c:pt>
                <c:pt idx="1466">
                  <c:v>3465</c:v>
                </c:pt>
                <c:pt idx="1467">
                  <c:v>3466</c:v>
                </c:pt>
                <c:pt idx="1468">
                  <c:v>3467</c:v>
                </c:pt>
                <c:pt idx="1469">
                  <c:v>3468</c:v>
                </c:pt>
                <c:pt idx="1470">
                  <c:v>3469</c:v>
                </c:pt>
                <c:pt idx="1471">
                  <c:v>3470</c:v>
                </c:pt>
                <c:pt idx="1472">
                  <c:v>3471</c:v>
                </c:pt>
                <c:pt idx="1473">
                  <c:v>3472</c:v>
                </c:pt>
                <c:pt idx="1474">
                  <c:v>3473</c:v>
                </c:pt>
                <c:pt idx="1475">
                  <c:v>3474</c:v>
                </c:pt>
                <c:pt idx="1476">
                  <c:v>3475</c:v>
                </c:pt>
                <c:pt idx="1477">
                  <c:v>3476</c:v>
                </c:pt>
                <c:pt idx="1478">
                  <c:v>3477</c:v>
                </c:pt>
                <c:pt idx="1479">
                  <c:v>3478</c:v>
                </c:pt>
                <c:pt idx="1480">
                  <c:v>3479</c:v>
                </c:pt>
                <c:pt idx="1481">
                  <c:v>3480</c:v>
                </c:pt>
                <c:pt idx="1482">
                  <c:v>3481</c:v>
                </c:pt>
                <c:pt idx="1483">
                  <c:v>3482</c:v>
                </c:pt>
                <c:pt idx="1484">
                  <c:v>3483</c:v>
                </c:pt>
                <c:pt idx="1485">
                  <c:v>3484</c:v>
                </c:pt>
                <c:pt idx="1486">
                  <c:v>3485</c:v>
                </c:pt>
                <c:pt idx="1487">
                  <c:v>3486</c:v>
                </c:pt>
                <c:pt idx="1488">
                  <c:v>3487</c:v>
                </c:pt>
                <c:pt idx="1489">
                  <c:v>3488</c:v>
                </c:pt>
                <c:pt idx="1490">
                  <c:v>3489</c:v>
                </c:pt>
                <c:pt idx="1491">
                  <c:v>3490</c:v>
                </c:pt>
                <c:pt idx="1492">
                  <c:v>3491</c:v>
                </c:pt>
                <c:pt idx="1493">
                  <c:v>3492</c:v>
                </c:pt>
                <c:pt idx="1494">
                  <c:v>3493</c:v>
                </c:pt>
                <c:pt idx="1495">
                  <c:v>3494</c:v>
                </c:pt>
                <c:pt idx="1496">
                  <c:v>3495</c:v>
                </c:pt>
                <c:pt idx="1497">
                  <c:v>3496</c:v>
                </c:pt>
                <c:pt idx="1498">
                  <c:v>3497</c:v>
                </c:pt>
                <c:pt idx="1499">
                  <c:v>3498</c:v>
                </c:pt>
                <c:pt idx="1500">
                  <c:v>3499</c:v>
                </c:pt>
                <c:pt idx="1501">
                  <c:v>3500</c:v>
                </c:pt>
                <c:pt idx="1502">
                  <c:v>3501</c:v>
                </c:pt>
                <c:pt idx="1503">
                  <c:v>3502</c:v>
                </c:pt>
                <c:pt idx="1504">
                  <c:v>3503</c:v>
                </c:pt>
                <c:pt idx="1505">
                  <c:v>3504</c:v>
                </c:pt>
                <c:pt idx="1506">
                  <c:v>3505</c:v>
                </c:pt>
                <c:pt idx="1507">
                  <c:v>3506</c:v>
                </c:pt>
                <c:pt idx="1508">
                  <c:v>3507</c:v>
                </c:pt>
                <c:pt idx="1509">
                  <c:v>3508</c:v>
                </c:pt>
                <c:pt idx="1510">
                  <c:v>3509</c:v>
                </c:pt>
                <c:pt idx="1511">
                  <c:v>3510</c:v>
                </c:pt>
                <c:pt idx="1512">
                  <c:v>3511</c:v>
                </c:pt>
                <c:pt idx="1513">
                  <c:v>3512</c:v>
                </c:pt>
                <c:pt idx="1514">
                  <c:v>3513</c:v>
                </c:pt>
                <c:pt idx="1515">
                  <c:v>3514</c:v>
                </c:pt>
                <c:pt idx="1516">
                  <c:v>3515</c:v>
                </c:pt>
                <c:pt idx="1517">
                  <c:v>3516</c:v>
                </c:pt>
                <c:pt idx="1518">
                  <c:v>3517</c:v>
                </c:pt>
                <c:pt idx="1519">
                  <c:v>3518</c:v>
                </c:pt>
                <c:pt idx="1520">
                  <c:v>3519</c:v>
                </c:pt>
                <c:pt idx="1521">
                  <c:v>3520</c:v>
                </c:pt>
                <c:pt idx="1522">
                  <c:v>3521</c:v>
                </c:pt>
                <c:pt idx="1523">
                  <c:v>3522</c:v>
                </c:pt>
                <c:pt idx="1524">
                  <c:v>3523</c:v>
                </c:pt>
                <c:pt idx="1525">
                  <c:v>3524</c:v>
                </c:pt>
                <c:pt idx="1526">
                  <c:v>3525</c:v>
                </c:pt>
                <c:pt idx="1527">
                  <c:v>3526</c:v>
                </c:pt>
                <c:pt idx="1528">
                  <c:v>3527</c:v>
                </c:pt>
                <c:pt idx="1529">
                  <c:v>3528</c:v>
                </c:pt>
                <c:pt idx="1530">
                  <c:v>3529</c:v>
                </c:pt>
                <c:pt idx="1531">
                  <c:v>3530</c:v>
                </c:pt>
                <c:pt idx="1532">
                  <c:v>3531</c:v>
                </c:pt>
                <c:pt idx="1533">
                  <c:v>3532</c:v>
                </c:pt>
                <c:pt idx="1534">
                  <c:v>3533</c:v>
                </c:pt>
                <c:pt idx="1535">
                  <c:v>3534</c:v>
                </c:pt>
                <c:pt idx="1536">
                  <c:v>3535</c:v>
                </c:pt>
                <c:pt idx="1537">
                  <c:v>3536</c:v>
                </c:pt>
                <c:pt idx="1538">
                  <c:v>3537</c:v>
                </c:pt>
                <c:pt idx="1539">
                  <c:v>3538</c:v>
                </c:pt>
                <c:pt idx="1540">
                  <c:v>3539</c:v>
                </c:pt>
                <c:pt idx="1541">
                  <c:v>3540</c:v>
                </c:pt>
                <c:pt idx="1542">
                  <c:v>3541</c:v>
                </c:pt>
                <c:pt idx="1543">
                  <c:v>3542</c:v>
                </c:pt>
                <c:pt idx="1544">
                  <c:v>3543</c:v>
                </c:pt>
                <c:pt idx="1545">
                  <c:v>3544</c:v>
                </c:pt>
                <c:pt idx="1546">
                  <c:v>3545</c:v>
                </c:pt>
                <c:pt idx="1547">
                  <c:v>3546</c:v>
                </c:pt>
                <c:pt idx="1548">
                  <c:v>3547</c:v>
                </c:pt>
                <c:pt idx="1549">
                  <c:v>3548</c:v>
                </c:pt>
                <c:pt idx="1550">
                  <c:v>3549</c:v>
                </c:pt>
                <c:pt idx="1551">
                  <c:v>3550</c:v>
                </c:pt>
                <c:pt idx="1552">
                  <c:v>3551</c:v>
                </c:pt>
                <c:pt idx="1553">
                  <c:v>3552</c:v>
                </c:pt>
                <c:pt idx="1554">
                  <c:v>3553</c:v>
                </c:pt>
                <c:pt idx="1555">
                  <c:v>3554</c:v>
                </c:pt>
                <c:pt idx="1556">
                  <c:v>3555</c:v>
                </c:pt>
                <c:pt idx="1557">
                  <c:v>3556</c:v>
                </c:pt>
                <c:pt idx="1558">
                  <c:v>3557</c:v>
                </c:pt>
                <c:pt idx="1559">
                  <c:v>3558</c:v>
                </c:pt>
                <c:pt idx="1560">
                  <c:v>3559</c:v>
                </c:pt>
                <c:pt idx="1561">
                  <c:v>3560</c:v>
                </c:pt>
                <c:pt idx="1562">
                  <c:v>3561</c:v>
                </c:pt>
                <c:pt idx="1563">
                  <c:v>3562</c:v>
                </c:pt>
                <c:pt idx="1564">
                  <c:v>3563</c:v>
                </c:pt>
                <c:pt idx="1565">
                  <c:v>3564</c:v>
                </c:pt>
                <c:pt idx="1566">
                  <c:v>3565</c:v>
                </c:pt>
                <c:pt idx="1567">
                  <c:v>3566</c:v>
                </c:pt>
                <c:pt idx="1568">
                  <c:v>3567</c:v>
                </c:pt>
                <c:pt idx="1569">
                  <c:v>3568</c:v>
                </c:pt>
                <c:pt idx="1570">
                  <c:v>3569</c:v>
                </c:pt>
                <c:pt idx="1571">
                  <c:v>3570</c:v>
                </c:pt>
                <c:pt idx="1572">
                  <c:v>3571</c:v>
                </c:pt>
                <c:pt idx="1573">
                  <c:v>3572</c:v>
                </c:pt>
                <c:pt idx="1574">
                  <c:v>3573</c:v>
                </c:pt>
                <c:pt idx="1575">
                  <c:v>3574</c:v>
                </c:pt>
                <c:pt idx="1576">
                  <c:v>3575</c:v>
                </c:pt>
                <c:pt idx="1577">
                  <c:v>3576</c:v>
                </c:pt>
                <c:pt idx="1578">
                  <c:v>3577</c:v>
                </c:pt>
                <c:pt idx="1579">
                  <c:v>3578</c:v>
                </c:pt>
                <c:pt idx="1580">
                  <c:v>3579</c:v>
                </c:pt>
                <c:pt idx="1581">
                  <c:v>3580</c:v>
                </c:pt>
                <c:pt idx="1582">
                  <c:v>3581</c:v>
                </c:pt>
                <c:pt idx="1583">
                  <c:v>3582</c:v>
                </c:pt>
                <c:pt idx="1584">
                  <c:v>3583</c:v>
                </c:pt>
                <c:pt idx="1585">
                  <c:v>3584</c:v>
                </c:pt>
                <c:pt idx="1586">
                  <c:v>3585</c:v>
                </c:pt>
                <c:pt idx="1587">
                  <c:v>3586</c:v>
                </c:pt>
                <c:pt idx="1588">
                  <c:v>3587</c:v>
                </c:pt>
                <c:pt idx="1589">
                  <c:v>3588</c:v>
                </c:pt>
                <c:pt idx="1590">
                  <c:v>3589</c:v>
                </c:pt>
                <c:pt idx="1591">
                  <c:v>3590</c:v>
                </c:pt>
                <c:pt idx="1592">
                  <c:v>3591</c:v>
                </c:pt>
                <c:pt idx="1593">
                  <c:v>3592</c:v>
                </c:pt>
                <c:pt idx="1594">
                  <c:v>3593</c:v>
                </c:pt>
                <c:pt idx="1595">
                  <c:v>3594</c:v>
                </c:pt>
                <c:pt idx="1596">
                  <c:v>3595</c:v>
                </c:pt>
                <c:pt idx="1597">
                  <c:v>3596</c:v>
                </c:pt>
                <c:pt idx="1598">
                  <c:v>3597</c:v>
                </c:pt>
                <c:pt idx="1599">
                  <c:v>3598</c:v>
                </c:pt>
                <c:pt idx="1600">
                  <c:v>3599</c:v>
                </c:pt>
                <c:pt idx="1601">
                  <c:v>3600</c:v>
                </c:pt>
                <c:pt idx="1602">
                  <c:v>3601</c:v>
                </c:pt>
                <c:pt idx="1603">
                  <c:v>3602</c:v>
                </c:pt>
                <c:pt idx="1604">
                  <c:v>3603</c:v>
                </c:pt>
                <c:pt idx="1605">
                  <c:v>3604</c:v>
                </c:pt>
                <c:pt idx="1606">
                  <c:v>3605</c:v>
                </c:pt>
                <c:pt idx="1607">
                  <c:v>3606</c:v>
                </c:pt>
                <c:pt idx="1608">
                  <c:v>3607</c:v>
                </c:pt>
                <c:pt idx="1609">
                  <c:v>3608</c:v>
                </c:pt>
                <c:pt idx="1610">
                  <c:v>3609</c:v>
                </c:pt>
                <c:pt idx="1611">
                  <c:v>3610</c:v>
                </c:pt>
                <c:pt idx="1612">
                  <c:v>3611</c:v>
                </c:pt>
                <c:pt idx="1613">
                  <c:v>3612</c:v>
                </c:pt>
                <c:pt idx="1614">
                  <c:v>3613</c:v>
                </c:pt>
                <c:pt idx="1615">
                  <c:v>3614</c:v>
                </c:pt>
                <c:pt idx="1616">
                  <c:v>3615</c:v>
                </c:pt>
                <c:pt idx="1617">
                  <c:v>3616</c:v>
                </c:pt>
                <c:pt idx="1618">
                  <c:v>3617</c:v>
                </c:pt>
                <c:pt idx="1619">
                  <c:v>3618</c:v>
                </c:pt>
                <c:pt idx="1620">
                  <c:v>3619</c:v>
                </c:pt>
                <c:pt idx="1621">
                  <c:v>3620</c:v>
                </c:pt>
                <c:pt idx="1622">
                  <c:v>3621</c:v>
                </c:pt>
                <c:pt idx="1623">
                  <c:v>3622</c:v>
                </c:pt>
                <c:pt idx="1624">
                  <c:v>3623</c:v>
                </c:pt>
                <c:pt idx="1625">
                  <c:v>3624</c:v>
                </c:pt>
                <c:pt idx="1626">
                  <c:v>3625</c:v>
                </c:pt>
                <c:pt idx="1627">
                  <c:v>3626</c:v>
                </c:pt>
                <c:pt idx="1628">
                  <c:v>3627</c:v>
                </c:pt>
                <c:pt idx="1629">
                  <c:v>3628</c:v>
                </c:pt>
                <c:pt idx="1630">
                  <c:v>3629</c:v>
                </c:pt>
                <c:pt idx="1631">
                  <c:v>3630</c:v>
                </c:pt>
                <c:pt idx="1632">
                  <c:v>3631</c:v>
                </c:pt>
                <c:pt idx="1633">
                  <c:v>3632</c:v>
                </c:pt>
                <c:pt idx="1634">
                  <c:v>3633</c:v>
                </c:pt>
                <c:pt idx="1635">
                  <c:v>3634</c:v>
                </c:pt>
                <c:pt idx="1636">
                  <c:v>3635</c:v>
                </c:pt>
                <c:pt idx="1637">
                  <c:v>3636</c:v>
                </c:pt>
                <c:pt idx="1638">
                  <c:v>3637</c:v>
                </c:pt>
                <c:pt idx="1639">
                  <c:v>3638</c:v>
                </c:pt>
                <c:pt idx="1640">
                  <c:v>3639</c:v>
                </c:pt>
                <c:pt idx="1641">
                  <c:v>3640</c:v>
                </c:pt>
                <c:pt idx="1642">
                  <c:v>3641</c:v>
                </c:pt>
                <c:pt idx="1643">
                  <c:v>3642</c:v>
                </c:pt>
                <c:pt idx="1644">
                  <c:v>3643</c:v>
                </c:pt>
                <c:pt idx="1645">
                  <c:v>3644</c:v>
                </c:pt>
                <c:pt idx="1646">
                  <c:v>3645</c:v>
                </c:pt>
                <c:pt idx="1647">
                  <c:v>3646</c:v>
                </c:pt>
                <c:pt idx="1648">
                  <c:v>3647</c:v>
                </c:pt>
                <c:pt idx="1649">
                  <c:v>3648</c:v>
                </c:pt>
                <c:pt idx="1650">
                  <c:v>3649</c:v>
                </c:pt>
                <c:pt idx="1651">
                  <c:v>3650</c:v>
                </c:pt>
                <c:pt idx="1652">
                  <c:v>3651</c:v>
                </c:pt>
                <c:pt idx="1653">
                  <c:v>3652</c:v>
                </c:pt>
                <c:pt idx="1654">
                  <c:v>3653</c:v>
                </c:pt>
                <c:pt idx="1655">
                  <c:v>3654</c:v>
                </c:pt>
                <c:pt idx="1656">
                  <c:v>3655</c:v>
                </c:pt>
                <c:pt idx="1657">
                  <c:v>3656</c:v>
                </c:pt>
                <c:pt idx="1658">
                  <c:v>3657</c:v>
                </c:pt>
                <c:pt idx="1659">
                  <c:v>3658</c:v>
                </c:pt>
                <c:pt idx="1660">
                  <c:v>3659</c:v>
                </c:pt>
                <c:pt idx="1661">
                  <c:v>3660</c:v>
                </c:pt>
                <c:pt idx="1662">
                  <c:v>3661</c:v>
                </c:pt>
                <c:pt idx="1663">
                  <c:v>3662</c:v>
                </c:pt>
                <c:pt idx="1664">
                  <c:v>3663</c:v>
                </c:pt>
                <c:pt idx="1665">
                  <c:v>3664</c:v>
                </c:pt>
                <c:pt idx="1666">
                  <c:v>3665</c:v>
                </c:pt>
                <c:pt idx="1667">
                  <c:v>3666</c:v>
                </c:pt>
                <c:pt idx="1668">
                  <c:v>3667</c:v>
                </c:pt>
                <c:pt idx="1669">
                  <c:v>3668</c:v>
                </c:pt>
                <c:pt idx="1670">
                  <c:v>3669</c:v>
                </c:pt>
                <c:pt idx="1671">
                  <c:v>3670</c:v>
                </c:pt>
                <c:pt idx="1672">
                  <c:v>3671</c:v>
                </c:pt>
                <c:pt idx="1673">
                  <c:v>3672</c:v>
                </c:pt>
                <c:pt idx="1674">
                  <c:v>3673</c:v>
                </c:pt>
                <c:pt idx="1675">
                  <c:v>3674</c:v>
                </c:pt>
                <c:pt idx="1676">
                  <c:v>3675</c:v>
                </c:pt>
                <c:pt idx="1677">
                  <c:v>3676</c:v>
                </c:pt>
                <c:pt idx="1678">
                  <c:v>3677</c:v>
                </c:pt>
                <c:pt idx="1679">
                  <c:v>3678</c:v>
                </c:pt>
                <c:pt idx="1680">
                  <c:v>3679</c:v>
                </c:pt>
                <c:pt idx="1681">
                  <c:v>3680</c:v>
                </c:pt>
                <c:pt idx="1682">
                  <c:v>3681</c:v>
                </c:pt>
                <c:pt idx="1683">
                  <c:v>3682</c:v>
                </c:pt>
                <c:pt idx="1684">
                  <c:v>3683</c:v>
                </c:pt>
                <c:pt idx="1685">
                  <c:v>3684</c:v>
                </c:pt>
                <c:pt idx="1686">
                  <c:v>3685</c:v>
                </c:pt>
                <c:pt idx="1687">
                  <c:v>3686</c:v>
                </c:pt>
                <c:pt idx="1688">
                  <c:v>3687</c:v>
                </c:pt>
                <c:pt idx="1689">
                  <c:v>3688</c:v>
                </c:pt>
                <c:pt idx="1690">
                  <c:v>3689</c:v>
                </c:pt>
                <c:pt idx="1691">
                  <c:v>3690</c:v>
                </c:pt>
                <c:pt idx="1692">
                  <c:v>3691</c:v>
                </c:pt>
                <c:pt idx="1693">
                  <c:v>3692</c:v>
                </c:pt>
                <c:pt idx="1694">
                  <c:v>3693</c:v>
                </c:pt>
                <c:pt idx="1695">
                  <c:v>3694</c:v>
                </c:pt>
                <c:pt idx="1696">
                  <c:v>3695</c:v>
                </c:pt>
                <c:pt idx="1697">
                  <c:v>3696</c:v>
                </c:pt>
                <c:pt idx="1698">
                  <c:v>3697</c:v>
                </c:pt>
                <c:pt idx="1699">
                  <c:v>3698</c:v>
                </c:pt>
                <c:pt idx="1700">
                  <c:v>3699</c:v>
                </c:pt>
                <c:pt idx="1701">
                  <c:v>3700</c:v>
                </c:pt>
                <c:pt idx="1702">
                  <c:v>3701</c:v>
                </c:pt>
                <c:pt idx="1703">
                  <c:v>3702</c:v>
                </c:pt>
                <c:pt idx="1704">
                  <c:v>3703</c:v>
                </c:pt>
                <c:pt idx="1705">
                  <c:v>3704</c:v>
                </c:pt>
                <c:pt idx="1706">
                  <c:v>3705</c:v>
                </c:pt>
                <c:pt idx="1707">
                  <c:v>3706</c:v>
                </c:pt>
                <c:pt idx="1708">
                  <c:v>3707</c:v>
                </c:pt>
                <c:pt idx="1709">
                  <c:v>3708</c:v>
                </c:pt>
                <c:pt idx="1710">
                  <c:v>3709</c:v>
                </c:pt>
                <c:pt idx="1711">
                  <c:v>3710</c:v>
                </c:pt>
                <c:pt idx="1712">
                  <c:v>3711</c:v>
                </c:pt>
                <c:pt idx="1713">
                  <c:v>3712</c:v>
                </c:pt>
                <c:pt idx="1714">
                  <c:v>3713</c:v>
                </c:pt>
                <c:pt idx="1715">
                  <c:v>3714</c:v>
                </c:pt>
                <c:pt idx="1716">
                  <c:v>3715</c:v>
                </c:pt>
                <c:pt idx="1717">
                  <c:v>3716</c:v>
                </c:pt>
                <c:pt idx="1718">
                  <c:v>3717</c:v>
                </c:pt>
                <c:pt idx="1719">
                  <c:v>3718</c:v>
                </c:pt>
                <c:pt idx="1720">
                  <c:v>3719</c:v>
                </c:pt>
                <c:pt idx="1721">
                  <c:v>3720</c:v>
                </c:pt>
                <c:pt idx="1722">
                  <c:v>3721</c:v>
                </c:pt>
                <c:pt idx="1723">
                  <c:v>3722</c:v>
                </c:pt>
                <c:pt idx="1724">
                  <c:v>3723</c:v>
                </c:pt>
                <c:pt idx="1725">
                  <c:v>3724</c:v>
                </c:pt>
                <c:pt idx="1726">
                  <c:v>3725</c:v>
                </c:pt>
                <c:pt idx="1727">
                  <c:v>3726</c:v>
                </c:pt>
                <c:pt idx="1728">
                  <c:v>3727</c:v>
                </c:pt>
                <c:pt idx="1729">
                  <c:v>3728</c:v>
                </c:pt>
                <c:pt idx="1730">
                  <c:v>3729</c:v>
                </c:pt>
                <c:pt idx="1731">
                  <c:v>3730</c:v>
                </c:pt>
                <c:pt idx="1732">
                  <c:v>3731</c:v>
                </c:pt>
                <c:pt idx="1733">
                  <c:v>3732</c:v>
                </c:pt>
                <c:pt idx="1734">
                  <c:v>3733</c:v>
                </c:pt>
                <c:pt idx="1735">
                  <c:v>3734</c:v>
                </c:pt>
                <c:pt idx="1736">
                  <c:v>3735</c:v>
                </c:pt>
                <c:pt idx="1737">
                  <c:v>3736</c:v>
                </c:pt>
                <c:pt idx="1738">
                  <c:v>3737</c:v>
                </c:pt>
                <c:pt idx="1739">
                  <c:v>3738</c:v>
                </c:pt>
                <c:pt idx="1740">
                  <c:v>3739</c:v>
                </c:pt>
                <c:pt idx="1741">
                  <c:v>3740</c:v>
                </c:pt>
                <c:pt idx="1742">
                  <c:v>3741</c:v>
                </c:pt>
                <c:pt idx="1743">
                  <c:v>3742</c:v>
                </c:pt>
                <c:pt idx="1744">
                  <c:v>3743</c:v>
                </c:pt>
                <c:pt idx="1745">
                  <c:v>3744</c:v>
                </c:pt>
                <c:pt idx="1746">
                  <c:v>3745</c:v>
                </c:pt>
                <c:pt idx="1747">
                  <c:v>3746</c:v>
                </c:pt>
                <c:pt idx="1748">
                  <c:v>3747</c:v>
                </c:pt>
                <c:pt idx="1749">
                  <c:v>3748</c:v>
                </c:pt>
                <c:pt idx="1750">
                  <c:v>3749</c:v>
                </c:pt>
                <c:pt idx="1751">
                  <c:v>3750</c:v>
                </c:pt>
                <c:pt idx="1752">
                  <c:v>3751</c:v>
                </c:pt>
                <c:pt idx="1753">
                  <c:v>3752</c:v>
                </c:pt>
                <c:pt idx="1754">
                  <c:v>3753</c:v>
                </c:pt>
                <c:pt idx="1755">
                  <c:v>3754</c:v>
                </c:pt>
                <c:pt idx="1756">
                  <c:v>3755</c:v>
                </c:pt>
                <c:pt idx="1757">
                  <c:v>3756</c:v>
                </c:pt>
                <c:pt idx="1758">
                  <c:v>3757</c:v>
                </c:pt>
                <c:pt idx="1759">
                  <c:v>3758</c:v>
                </c:pt>
                <c:pt idx="1760">
                  <c:v>3759</c:v>
                </c:pt>
                <c:pt idx="1761">
                  <c:v>3760</c:v>
                </c:pt>
                <c:pt idx="1762">
                  <c:v>3761</c:v>
                </c:pt>
                <c:pt idx="1763">
                  <c:v>3762</c:v>
                </c:pt>
                <c:pt idx="1764">
                  <c:v>3763</c:v>
                </c:pt>
                <c:pt idx="1765">
                  <c:v>3764</c:v>
                </c:pt>
                <c:pt idx="1766">
                  <c:v>3765</c:v>
                </c:pt>
                <c:pt idx="1767">
                  <c:v>3766</c:v>
                </c:pt>
                <c:pt idx="1768">
                  <c:v>3767</c:v>
                </c:pt>
                <c:pt idx="1769">
                  <c:v>3768</c:v>
                </c:pt>
                <c:pt idx="1770">
                  <c:v>3769</c:v>
                </c:pt>
                <c:pt idx="1771">
                  <c:v>3770</c:v>
                </c:pt>
                <c:pt idx="1772">
                  <c:v>3771</c:v>
                </c:pt>
                <c:pt idx="1773">
                  <c:v>3772</c:v>
                </c:pt>
                <c:pt idx="1774">
                  <c:v>3773</c:v>
                </c:pt>
                <c:pt idx="1775">
                  <c:v>3774</c:v>
                </c:pt>
                <c:pt idx="1776">
                  <c:v>3775</c:v>
                </c:pt>
                <c:pt idx="1777">
                  <c:v>3776</c:v>
                </c:pt>
                <c:pt idx="1778">
                  <c:v>3777</c:v>
                </c:pt>
                <c:pt idx="1779">
                  <c:v>3778</c:v>
                </c:pt>
                <c:pt idx="1780">
                  <c:v>3779</c:v>
                </c:pt>
                <c:pt idx="1781">
                  <c:v>3780</c:v>
                </c:pt>
                <c:pt idx="1782">
                  <c:v>3781</c:v>
                </c:pt>
                <c:pt idx="1783">
                  <c:v>3782</c:v>
                </c:pt>
                <c:pt idx="1784">
                  <c:v>3783</c:v>
                </c:pt>
                <c:pt idx="1785">
                  <c:v>3784</c:v>
                </c:pt>
                <c:pt idx="1786">
                  <c:v>3785</c:v>
                </c:pt>
                <c:pt idx="1787">
                  <c:v>3786</c:v>
                </c:pt>
                <c:pt idx="1788">
                  <c:v>3787</c:v>
                </c:pt>
                <c:pt idx="1789">
                  <c:v>3788</c:v>
                </c:pt>
                <c:pt idx="1790">
                  <c:v>3789</c:v>
                </c:pt>
                <c:pt idx="1791">
                  <c:v>3790</c:v>
                </c:pt>
                <c:pt idx="1792">
                  <c:v>3791</c:v>
                </c:pt>
                <c:pt idx="1793">
                  <c:v>3792</c:v>
                </c:pt>
                <c:pt idx="1794">
                  <c:v>3793</c:v>
                </c:pt>
                <c:pt idx="1795">
                  <c:v>3794</c:v>
                </c:pt>
                <c:pt idx="1796">
                  <c:v>3795</c:v>
                </c:pt>
                <c:pt idx="1797">
                  <c:v>3796</c:v>
                </c:pt>
                <c:pt idx="1798">
                  <c:v>3797</c:v>
                </c:pt>
                <c:pt idx="1799">
                  <c:v>3798</c:v>
                </c:pt>
                <c:pt idx="1800">
                  <c:v>3799</c:v>
                </c:pt>
                <c:pt idx="1801">
                  <c:v>3800</c:v>
                </c:pt>
                <c:pt idx="1802">
                  <c:v>3801</c:v>
                </c:pt>
                <c:pt idx="1803">
                  <c:v>3802</c:v>
                </c:pt>
                <c:pt idx="1804">
                  <c:v>3803</c:v>
                </c:pt>
                <c:pt idx="1805">
                  <c:v>3804</c:v>
                </c:pt>
                <c:pt idx="1806">
                  <c:v>3805</c:v>
                </c:pt>
                <c:pt idx="1807">
                  <c:v>3806</c:v>
                </c:pt>
                <c:pt idx="1808">
                  <c:v>3807</c:v>
                </c:pt>
                <c:pt idx="1809">
                  <c:v>3808</c:v>
                </c:pt>
                <c:pt idx="1810">
                  <c:v>3809</c:v>
                </c:pt>
                <c:pt idx="1811">
                  <c:v>3810</c:v>
                </c:pt>
                <c:pt idx="1812">
                  <c:v>3811</c:v>
                </c:pt>
                <c:pt idx="1813">
                  <c:v>3812</c:v>
                </c:pt>
                <c:pt idx="1814">
                  <c:v>3813</c:v>
                </c:pt>
                <c:pt idx="1815">
                  <c:v>3814</c:v>
                </c:pt>
                <c:pt idx="1816">
                  <c:v>3815</c:v>
                </c:pt>
                <c:pt idx="1817">
                  <c:v>3816</c:v>
                </c:pt>
                <c:pt idx="1818">
                  <c:v>3817</c:v>
                </c:pt>
                <c:pt idx="1819">
                  <c:v>3818</c:v>
                </c:pt>
                <c:pt idx="1820">
                  <c:v>3819</c:v>
                </c:pt>
                <c:pt idx="1821">
                  <c:v>3820</c:v>
                </c:pt>
                <c:pt idx="1822">
                  <c:v>3821</c:v>
                </c:pt>
                <c:pt idx="1823">
                  <c:v>3822</c:v>
                </c:pt>
                <c:pt idx="1824">
                  <c:v>3823</c:v>
                </c:pt>
                <c:pt idx="1825">
                  <c:v>3824</c:v>
                </c:pt>
                <c:pt idx="1826">
                  <c:v>3825</c:v>
                </c:pt>
                <c:pt idx="1827">
                  <c:v>3826</c:v>
                </c:pt>
                <c:pt idx="1828">
                  <c:v>3827</c:v>
                </c:pt>
                <c:pt idx="1829">
                  <c:v>3828</c:v>
                </c:pt>
                <c:pt idx="1830">
                  <c:v>3829</c:v>
                </c:pt>
                <c:pt idx="1831">
                  <c:v>3830</c:v>
                </c:pt>
                <c:pt idx="1832">
                  <c:v>3831</c:v>
                </c:pt>
                <c:pt idx="1833">
                  <c:v>3832</c:v>
                </c:pt>
                <c:pt idx="1834">
                  <c:v>3833</c:v>
                </c:pt>
                <c:pt idx="1835">
                  <c:v>3834</c:v>
                </c:pt>
                <c:pt idx="1836">
                  <c:v>3835</c:v>
                </c:pt>
                <c:pt idx="1837">
                  <c:v>3836</c:v>
                </c:pt>
                <c:pt idx="1838">
                  <c:v>3837</c:v>
                </c:pt>
                <c:pt idx="1839">
                  <c:v>3838</c:v>
                </c:pt>
                <c:pt idx="1840">
                  <c:v>3839</c:v>
                </c:pt>
                <c:pt idx="1841">
                  <c:v>3840</c:v>
                </c:pt>
                <c:pt idx="1842">
                  <c:v>3841</c:v>
                </c:pt>
                <c:pt idx="1843">
                  <c:v>3842</c:v>
                </c:pt>
                <c:pt idx="1844">
                  <c:v>3843</c:v>
                </c:pt>
                <c:pt idx="1845">
                  <c:v>3844</c:v>
                </c:pt>
                <c:pt idx="1846">
                  <c:v>3845</c:v>
                </c:pt>
                <c:pt idx="1847">
                  <c:v>3846</c:v>
                </c:pt>
                <c:pt idx="1848">
                  <c:v>3847</c:v>
                </c:pt>
                <c:pt idx="1849">
                  <c:v>3848</c:v>
                </c:pt>
                <c:pt idx="1850">
                  <c:v>3849</c:v>
                </c:pt>
                <c:pt idx="1851">
                  <c:v>3850</c:v>
                </c:pt>
                <c:pt idx="1852">
                  <c:v>3851</c:v>
                </c:pt>
                <c:pt idx="1853">
                  <c:v>3852</c:v>
                </c:pt>
                <c:pt idx="1854">
                  <c:v>3853</c:v>
                </c:pt>
                <c:pt idx="1855">
                  <c:v>3854</c:v>
                </c:pt>
                <c:pt idx="1856">
                  <c:v>3855</c:v>
                </c:pt>
                <c:pt idx="1857">
                  <c:v>3856</c:v>
                </c:pt>
                <c:pt idx="1858">
                  <c:v>3857</c:v>
                </c:pt>
                <c:pt idx="1859">
                  <c:v>3858</c:v>
                </c:pt>
                <c:pt idx="1860">
                  <c:v>3859</c:v>
                </c:pt>
                <c:pt idx="1861">
                  <c:v>3860</c:v>
                </c:pt>
                <c:pt idx="1862">
                  <c:v>3861</c:v>
                </c:pt>
                <c:pt idx="1863">
                  <c:v>3862</c:v>
                </c:pt>
                <c:pt idx="1864">
                  <c:v>3863</c:v>
                </c:pt>
                <c:pt idx="1865">
                  <c:v>3864</c:v>
                </c:pt>
                <c:pt idx="1866">
                  <c:v>3865</c:v>
                </c:pt>
                <c:pt idx="1867">
                  <c:v>3866</c:v>
                </c:pt>
                <c:pt idx="1868">
                  <c:v>3867</c:v>
                </c:pt>
                <c:pt idx="1869">
                  <c:v>3868</c:v>
                </c:pt>
                <c:pt idx="1870">
                  <c:v>3869</c:v>
                </c:pt>
                <c:pt idx="1871">
                  <c:v>3870</c:v>
                </c:pt>
                <c:pt idx="1872">
                  <c:v>3871</c:v>
                </c:pt>
                <c:pt idx="1873">
                  <c:v>3872</c:v>
                </c:pt>
                <c:pt idx="1874">
                  <c:v>3873</c:v>
                </c:pt>
                <c:pt idx="1875">
                  <c:v>3874</c:v>
                </c:pt>
                <c:pt idx="1876">
                  <c:v>3875</c:v>
                </c:pt>
                <c:pt idx="1877">
                  <c:v>3876</c:v>
                </c:pt>
                <c:pt idx="1878">
                  <c:v>3877</c:v>
                </c:pt>
                <c:pt idx="1879">
                  <c:v>3878</c:v>
                </c:pt>
                <c:pt idx="1880">
                  <c:v>3879</c:v>
                </c:pt>
                <c:pt idx="1881">
                  <c:v>3880</c:v>
                </c:pt>
                <c:pt idx="1882">
                  <c:v>3881</c:v>
                </c:pt>
                <c:pt idx="1883">
                  <c:v>3882</c:v>
                </c:pt>
                <c:pt idx="1884">
                  <c:v>3883</c:v>
                </c:pt>
                <c:pt idx="1885">
                  <c:v>3884</c:v>
                </c:pt>
                <c:pt idx="1886">
                  <c:v>3885</c:v>
                </c:pt>
                <c:pt idx="1887">
                  <c:v>3886</c:v>
                </c:pt>
                <c:pt idx="1888">
                  <c:v>3887</c:v>
                </c:pt>
                <c:pt idx="1889">
                  <c:v>3888</c:v>
                </c:pt>
                <c:pt idx="1890">
                  <c:v>3889</c:v>
                </c:pt>
                <c:pt idx="1891">
                  <c:v>3890</c:v>
                </c:pt>
                <c:pt idx="1892">
                  <c:v>3891</c:v>
                </c:pt>
                <c:pt idx="1893">
                  <c:v>3892</c:v>
                </c:pt>
                <c:pt idx="1894">
                  <c:v>3893</c:v>
                </c:pt>
                <c:pt idx="1895">
                  <c:v>3894</c:v>
                </c:pt>
                <c:pt idx="1896">
                  <c:v>3895</c:v>
                </c:pt>
                <c:pt idx="1897">
                  <c:v>3896</c:v>
                </c:pt>
                <c:pt idx="1898">
                  <c:v>3897</c:v>
                </c:pt>
                <c:pt idx="1899">
                  <c:v>3898</c:v>
                </c:pt>
                <c:pt idx="1900">
                  <c:v>3899</c:v>
                </c:pt>
                <c:pt idx="1901">
                  <c:v>3900</c:v>
                </c:pt>
                <c:pt idx="1902">
                  <c:v>3901</c:v>
                </c:pt>
                <c:pt idx="1903">
                  <c:v>3902</c:v>
                </c:pt>
                <c:pt idx="1904">
                  <c:v>3903</c:v>
                </c:pt>
                <c:pt idx="1905">
                  <c:v>3904</c:v>
                </c:pt>
                <c:pt idx="1906">
                  <c:v>3905</c:v>
                </c:pt>
                <c:pt idx="1907">
                  <c:v>3906</c:v>
                </c:pt>
                <c:pt idx="1908">
                  <c:v>3907</c:v>
                </c:pt>
                <c:pt idx="1909">
                  <c:v>3908</c:v>
                </c:pt>
                <c:pt idx="1910">
                  <c:v>3909</c:v>
                </c:pt>
                <c:pt idx="1911">
                  <c:v>3910</c:v>
                </c:pt>
                <c:pt idx="1912">
                  <c:v>3911</c:v>
                </c:pt>
                <c:pt idx="1913">
                  <c:v>3912</c:v>
                </c:pt>
                <c:pt idx="1914">
                  <c:v>3913</c:v>
                </c:pt>
                <c:pt idx="1915">
                  <c:v>3914</c:v>
                </c:pt>
                <c:pt idx="1916">
                  <c:v>3915</c:v>
                </c:pt>
                <c:pt idx="1917">
                  <c:v>3916</c:v>
                </c:pt>
                <c:pt idx="1918">
                  <c:v>3917</c:v>
                </c:pt>
                <c:pt idx="1919">
                  <c:v>3918</c:v>
                </c:pt>
                <c:pt idx="1920">
                  <c:v>3919</c:v>
                </c:pt>
                <c:pt idx="1921">
                  <c:v>3920</c:v>
                </c:pt>
                <c:pt idx="1922">
                  <c:v>3921</c:v>
                </c:pt>
                <c:pt idx="1923">
                  <c:v>3922</c:v>
                </c:pt>
                <c:pt idx="1924">
                  <c:v>3923</c:v>
                </c:pt>
                <c:pt idx="1925">
                  <c:v>3924</c:v>
                </c:pt>
                <c:pt idx="1926">
                  <c:v>3925</c:v>
                </c:pt>
                <c:pt idx="1927">
                  <c:v>3926</c:v>
                </c:pt>
                <c:pt idx="1928">
                  <c:v>3927</c:v>
                </c:pt>
                <c:pt idx="1929">
                  <c:v>3928</c:v>
                </c:pt>
                <c:pt idx="1930">
                  <c:v>3929</c:v>
                </c:pt>
                <c:pt idx="1931">
                  <c:v>3930</c:v>
                </c:pt>
                <c:pt idx="1932">
                  <c:v>3931</c:v>
                </c:pt>
                <c:pt idx="1933">
                  <c:v>3932</c:v>
                </c:pt>
                <c:pt idx="1934">
                  <c:v>3933</c:v>
                </c:pt>
                <c:pt idx="1935">
                  <c:v>3934</c:v>
                </c:pt>
                <c:pt idx="1936">
                  <c:v>3935</c:v>
                </c:pt>
                <c:pt idx="1937">
                  <c:v>3936</c:v>
                </c:pt>
                <c:pt idx="1938">
                  <c:v>3937</c:v>
                </c:pt>
                <c:pt idx="1939">
                  <c:v>3938</c:v>
                </c:pt>
                <c:pt idx="1940">
                  <c:v>3939</c:v>
                </c:pt>
                <c:pt idx="1941">
                  <c:v>3940</c:v>
                </c:pt>
                <c:pt idx="1942">
                  <c:v>3941</c:v>
                </c:pt>
                <c:pt idx="1943">
                  <c:v>3942</c:v>
                </c:pt>
                <c:pt idx="1944">
                  <c:v>3943</c:v>
                </c:pt>
                <c:pt idx="1945">
                  <c:v>3944</c:v>
                </c:pt>
                <c:pt idx="1946">
                  <c:v>3945</c:v>
                </c:pt>
                <c:pt idx="1947">
                  <c:v>3946</c:v>
                </c:pt>
                <c:pt idx="1948">
                  <c:v>3947</c:v>
                </c:pt>
                <c:pt idx="1949">
                  <c:v>3948</c:v>
                </c:pt>
                <c:pt idx="1950">
                  <c:v>3949</c:v>
                </c:pt>
                <c:pt idx="1951">
                  <c:v>3950</c:v>
                </c:pt>
                <c:pt idx="1952">
                  <c:v>3951</c:v>
                </c:pt>
                <c:pt idx="1953">
                  <c:v>3952</c:v>
                </c:pt>
                <c:pt idx="1954">
                  <c:v>3953</c:v>
                </c:pt>
                <c:pt idx="1955">
                  <c:v>3954</c:v>
                </c:pt>
                <c:pt idx="1956">
                  <c:v>3955</c:v>
                </c:pt>
                <c:pt idx="1957">
                  <c:v>3956</c:v>
                </c:pt>
                <c:pt idx="1958">
                  <c:v>3957</c:v>
                </c:pt>
                <c:pt idx="1959">
                  <c:v>3958</c:v>
                </c:pt>
                <c:pt idx="1960">
                  <c:v>3959</c:v>
                </c:pt>
                <c:pt idx="1961">
                  <c:v>3960</c:v>
                </c:pt>
                <c:pt idx="1962">
                  <c:v>3961</c:v>
                </c:pt>
                <c:pt idx="1963">
                  <c:v>3962</c:v>
                </c:pt>
                <c:pt idx="1964">
                  <c:v>3963</c:v>
                </c:pt>
                <c:pt idx="1965">
                  <c:v>3964</c:v>
                </c:pt>
                <c:pt idx="1966">
                  <c:v>3965</c:v>
                </c:pt>
                <c:pt idx="1967">
                  <c:v>3966</c:v>
                </c:pt>
                <c:pt idx="1968">
                  <c:v>3967</c:v>
                </c:pt>
                <c:pt idx="1969">
                  <c:v>3968</c:v>
                </c:pt>
                <c:pt idx="1970">
                  <c:v>3969</c:v>
                </c:pt>
                <c:pt idx="1971">
                  <c:v>3970</c:v>
                </c:pt>
                <c:pt idx="1972">
                  <c:v>3971</c:v>
                </c:pt>
                <c:pt idx="1973">
                  <c:v>3972</c:v>
                </c:pt>
                <c:pt idx="1974">
                  <c:v>3973</c:v>
                </c:pt>
                <c:pt idx="1975">
                  <c:v>3974</c:v>
                </c:pt>
                <c:pt idx="1976">
                  <c:v>3975</c:v>
                </c:pt>
                <c:pt idx="1977">
                  <c:v>3976</c:v>
                </c:pt>
                <c:pt idx="1978">
                  <c:v>3977</c:v>
                </c:pt>
                <c:pt idx="1979">
                  <c:v>3978</c:v>
                </c:pt>
                <c:pt idx="1980">
                  <c:v>3979</c:v>
                </c:pt>
                <c:pt idx="1981">
                  <c:v>3980</c:v>
                </c:pt>
                <c:pt idx="1982">
                  <c:v>3981</c:v>
                </c:pt>
                <c:pt idx="1983">
                  <c:v>3982</c:v>
                </c:pt>
                <c:pt idx="1984">
                  <c:v>3983</c:v>
                </c:pt>
                <c:pt idx="1985">
                  <c:v>3984</c:v>
                </c:pt>
                <c:pt idx="1986">
                  <c:v>3985</c:v>
                </c:pt>
                <c:pt idx="1987">
                  <c:v>3986</c:v>
                </c:pt>
                <c:pt idx="1988">
                  <c:v>3987</c:v>
                </c:pt>
                <c:pt idx="1989">
                  <c:v>3988</c:v>
                </c:pt>
                <c:pt idx="1990">
                  <c:v>3989</c:v>
                </c:pt>
                <c:pt idx="1991">
                  <c:v>3990</c:v>
                </c:pt>
                <c:pt idx="1992">
                  <c:v>3991</c:v>
                </c:pt>
                <c:pt idx="1993">
                  <c:v>3992</c:v>
                </c:pt>
                <c:pt idx="1994">
                  <c:v>3993</c:v>
                </c:pt>
                <c:pt idx="1995">
                  <c:v>3994</c:v>
                </c:pt>
                <c:pt idx="1996">
                  <c:v>3995</c:v>
                </c:pt>
                <c:pt idx="1997">
                  <c:v>3996</c:v>
                </c:pt>
                <c:pt idx="1998">
                  <c:v>3997</c:v>
                </c:pt>
                <c:pt idx="1999">
                  <c:v>3998</c:v>
                </c:pt>
                <c:pt idx="2000">
                  <c:v>3999</c:v>
                </c:pt>
                <c:pt idx="2001">
                  <c:v>4000</c:v>
                </c:pt>
                <c:pt idx="2002">
                  <c:v>4001</c:v>
                </c:pt>
                <c:pt idx="2003">
                  <c:v>4002</c:v>
                </c:pt>
                <c:pt idx="2004">
                  <c:v>4003</c:v>
                </c:pt>
                <c:pt idx="2005">
                  <c:v>4004</c:v>
                </c:pt>
                <c:pt idx="2006">
                  <c:v>4005</c:v>
                </c:pt>
                <c:pt idx="2007">
                  <c:v>4006</c:v>
                </c:pt>
                <c:pt idx="2008">
                  <c:v>4007</c:v>
                </c:pt>
                <c:pt idx="2009">
                  <c:v>4008</c:v>
                </c:pt>
                <c:pt idx="2010">
                  <c:v>4009</c:v>
                </c:pt>
                <c:pt idx="2011">
                  <c:v>4010</c:v>
                </c:pt>
                <c:pt idx="2012">
                  <c:v>4011</c:v>
                </c:pt>
                <c:pt idx="2013">
                  <c:v>4012</c:v>
                </c:pt>
                <c:pt idx="2014">
                  <c:v>4013</c:v>
                </c:pt>
                <c:pt idx="2015">
                  <c:v>4014</c:v>
                </c:pt>
                <c:pt idx="2016">
                  <c:v>4015</c:v>
                </c:pt>
                <c:pt idx="2017">
                  <c:v>4016</c:v>
                </c:pt>
                <c:pt idx="2018">
                  <c:v>4017</c:v>
                </c:pt>
                <c:pt idx="2019">
                  <c:v>4018</c:v>
                </c:pt>
                <c:pt idx="2020">
                  <c:v>4019</c:v>
                </c:pt>
                <c:pt idx="2021">
                  <c:v>4020</c:v>
                </c:pt>
                <c:pt idx="2022">
                  <c:v>4021</c:v>
                </c:pt>
                <c:pt idx="2023">
                  <c:v>4022</c:v>
                </c:pt>
                <c:pt idx="2024">
                  <c:v>4023</c:v>
                </c:pt>
                <c:pt idx="2025">
                  <c:v>4024</c:v>
                </c:pt>
                <c:pt idx="2026">
                  <c:v>4025</c:v>
                </c:pt>
                <c:pt idx="2027">
                  <c:v>4026</c:v>
                </c:pt>
                <c:pt idx="2028">
                  <c:v>4027</c:v>
                </c:pt>
                <c:pt idx="2029">
                  <c:v>4028</c:v>
                </c:pt>
                <c:pt idx="2030">
                  <c:v>4029</c:v>
                </c:pt>
                <c:pt idx="2031">
                  <c:v>4030</c:v>
                </c:pt>
                <c:pt idx="2032">
                  <c:v>4031</c:v>
                </c:pt>
                <c:pt idx="2033">
                  <c:v>4032</c:v>
                </c:pt>
                <c:pt idx="2034">
                  <c:v>4033</c:v>
                </c:pt>
                <c:pt idx="2035">
                  <c:v>4034</c:v>
                </c:pt>
                <c:pt idx="2036">
                  <c:v>4035</c:v>
                </c:pt>
                <c:pt idx="2037">
                  <c:v>4036</c:v>
                </c:pt>
                <c:pt idx="2038">
                  <c:v>4037</c:v>
                </c:pt>
                <c:pt idx="2039">
                  <c:v>4038</c:v>
                </c:pt>
                <c:pt idx="2040">
                  <c:v>4039</c:v>
                </c:pt>
                <c:pt idx="2041">
                  <c:v>4040</c:v>
                </c:pt>
                <c:pt idx="2042">
                  <c:v>4041</c:v>
                </c:pt>
                <c:pt idx="2043">
                  <c:v>4042</c:v>
                </c:pt>
                <c:pt idx="2044">
                  <c:v>4043</c:v>
                </c:pt>
                <c:pt idx="2045">
                  <c:v>4044</c:v>
                </c:pt>
                <c:pt idx="2046">
                  <c:v>4045</c:v>
                </c:pt>
                <c:pt idx="2047">
                  <c:v>4046</c:v>
                </c:pt>
                <c:pt idx="2048">
                  <c:v>4047</c:v>
                </c:pt>
                <c:pt idx="2049">
                  <c:v>4048</c:v>
                </c:pt>
                <c:pt idx="2050">
                  <c:v>4049</c:v>
                </c:pt>
                <c:pt idx="2051">
                  <c:v>4050</c:v>
                </c:pt>
                <c:pt idx="2052">
                  <c:v>4051</c:v>
                </c:pt>
                <c:pt idx="2053">
                  <c:v>4052</c:v>
                </c:pt>
                <c:pt idx="2054">
                  <c:v>4053</c:v>
                </c:pt>
                <c:pt idx="2055">
                  <c:v>4054</c:v>
                </c:pt>
                <c:pt idx="2056">
                  <c:v>4055</c:v>
                </c:pt>
                <c:pt idx="2057">
                  <c:v>4056</c:v>
                </c:pt>
                <c:pt idx="2058">
                  <c:v>4057</c:v>
                </c:pt>
                <c:pt idx="2059">
                  <c:v>4058</c:v>
                </c:pt>
                <c:pt idx="2060">
                  <c:v>4060</c:v>
                </c:pt>
                <c:pt idx="2061">
                  <c:v>4061</c:v>
                </c:pt>
                <c:pt idx="2062">
                  <c:v>4062</c:v>
                </c:pt>
                <c:pt idx="2063">
                  <c:v>4063</c:v>
                </c:pt>
                <c:pt idx="2064">
                  <c:v>4064</c:v>
                </c:pt>
                <c:pt idx="2065">
                  <c:v>4065</c:v>
                </c:pt>
                <c:pt idx="2066">
                  <c:v>4066</c:v>
                </c:pt>
                <c:pt idx="2067">
                  <c:v>4067</c:v>
                </c:pt>
                <c:pt idx="2068">
                  <c:v>4068</c:v>
                </c:pt>
                <c:pt idx="2069">
                  <c:v>4069</c:v>
                </c:pt>
                <c:pt idx="2070">
                  <c:v>4070</c:v>
                </c:pt>
                <c:pt idx="2071">
                  <c:v>4071</c:v>
                </c:pt>
                <c:pt idx="2072">
                  <c:v>4072</c:v>
                </c:pt>
                <c:pt idx="2073">
                  <c:v>4073</c:v>
                </c:pt>
                <c:pt idx="2074">
                  <c:v>4074</c:v>
                </c:pt>
                <c:pt idx="2075">
                  <c:v>4075</c:v>
                </c:pt>
                <c:pt idx="2076">
                  <c:v>4076</c:v>
                </c:pt>
                <c:pt idx="2077">
                  <c:v>4077</c:v>
                </c:pt>
                <c:pt idx="2078">
                  <c:v>4078</c:v>
                </c:pt>
                <c:pt idx="2079">
                  <c:v>4079</c:v>
                </c:pt>
                <c:pt idx="2080">
                  <c:v>4080</c:v>
                </c:pt>
                <c:pt idx="2081">
                  <c:v>4081</c:v>
                </c:pt>
                <c:pt idx="2082">
                  <c:v>4082</c:v>
                </c:pt>
                <c:pt idx="2083">
                  <c:v>4083</c:v>
                </c:pt>
                <c:pt idx="2084">
                  <c:v>4084</c:v>
                </c:pt>
                <c:pt idx="2085">
                  <c:v>4085</c:v>
                </c:pt>
                <c:pt idx="2086">
                  <c:v>4086</c:v>
                </c:pt>
                <c:pt idx="2087">
                  <c:v>4087</c:v>
                </c:pt>
                <c:pt idx="2088">
                  <c:v>4088</c:v>
                </c:pt>
                <c:pt idx="2089">
                  <c:v>4089</c:v>
                </c:pt>
                <c:pt idx="2090">
                  <c:v>4090</c:v>
                </c:pt>
                <c:pt idx="2091">
                  <c:v>4091</c:v>
                </c:pt>
                <c:pt idx="2092">
                  <c:v>4092</c:v>
                </c:pt>
                <c:pt idx="2093">
                  <c:v>4093</c:v>
                </c:pt>
                <c:pt idx="2094">
                  <c:v>4094</c:v>
                </c:pt>
                <c:pt idx="2095">
                  <c:v>4095</c:v>
                </c:pt>
                <c:pt idx="2096">
                  <c:v>4096</c:v>
                </c:pt>
                <c:pt idx="2097">
                  <c:v>4097</c:v>
                </c:pt>
                <c:pt idx="2098">
                  <c:v>4098</c:v>
                </c:pt>
                <c:pt idx="2099">
                  <c:v>4099</c:v>
                </c:pt>
                <c:pt idx="2100">
                  <c:v>4100</c:v>
                </c:pt>
                <c:pt idx="2101">
                  <c:v>4101</c:v>
                </c:pt>
                <c:pt idx="2102">
                  <c:v>4102</c:v>
                </c:pt>
                <c:pt idx="2103">
                  <c:v>4103</c:v>
                </c:pt>
                <c:pt idx="2104">
                  <c:v>4104</c:v>
                </c:pt>
                <c:pt idx="2105">
                  <c:v>4105</c:v>
                </c:pt>
                <c:pt idx="2106">
                  <c:v>4106</c:v>
                </c:pt>
                <c:pt idx="2107">
                  <c:v>4107</c:v>
                </c:pt>
                <c:pt idx="2108">
                  <c:v>4108</c:v>
                </c:pt>
                <c:pt idx="2109">
                  <c:v>4109</c:v>
                </c:pt>
                <c:pt idx="2110">
                  <c:v>4110</c:v>
                </c:pt>
                <c:pt idx="2111">
                  <c:v>4111</c:v>
                </c:pt>
                <c:pt idx="2112">
                  <c:v>4112</c:v>
                </c:pt>
                <c:pt idx="2113">
                  <c:v>4113</c:v>
                </c:pt>
                <c:pt idx="2114">
                  <c:v>4114</c:v>
                </c:pt>
                <c:pt idx="2115">
                  <c:v>4115</c:v>
                </c:pt>
                <c:pt idx="2116">
                  <c:v>4116</c:v>
                </c:pt>
                <c:pt idx="2117">
                  <c:v>4117</c:v>
                </c:pt>
                <c:pt idx="2118">
                  <c:v>4118</c:v>
                </c:pt>
                <c:pt idx="2119">
                  <c:v>4119</c:v>
                </c:pt>
                <c:pt idx="2120">
                  <c:v>4120</c:v>
                </c:pt>
                <c:pt idx="2121">
                  <c:v>4121</c:v>
                </c:pt>
                <c:pt idx="2122">
                  <c:v>4122</c:v>
                </c:pt>
                <c:pt idx="2123">
                  <c:v>4123</c:v>
                </c:pt>
                <c:pt idx="2124">
                  <c:v>4124</c:v>
                </c:pt>
                <c:pt idx="2125">
                  <c:v>4125</c:v>
                </c:pt>
                <c:pt idx="2126">
                  <c:v>4126</c:v>
                </c:pt>
                <c:pt idx="2127">
                  <c:v>4127</c:v>
                </c:pt>
                <c:pt idx="2128">
                  <c:v>4128</c:v>
                </c:pt>
                <c:pt idx="2129">
                  <c:v>4129</c:v>
                </c:pt>
                <c:pt idx="2130">
                  <c:v>4130</c:v>
                </c:pt>
                <c:pt idx="2131">
                  <c:v>4131</c:v>
                </c:pt>
                <c:pt idx="2132">
                  <c:v>4132</c:v>
                </c:pt>
                <c:pt idx="2133">
                  <c:v>4133</c:v>
                </c:pt>
                <c:pt idx="2134">
                  <c:v>4134</c:v>
                </c:pt>
                <c:pt idx="2135">
                  <c:v>4135</c:v>
                </c:pt>
                <c:pt idx="2136">
                  <c:v>4136</c:v>
                </c:pt>
                <c:pt idx="2137">
                  <c:v>4137</c:v>
                </c:pt>
                <c:pt idx="2138">
                  <c:v>4138</c:v>
                </c:pt>
                <c:pt idx="2139">
                  <c:v>4139</c:v>
                </c:pt>
                <c:pt idx="2140">
                  <c:v>4140</c:v>
                </c:pt>
                <c:pt idx="2141">
                  <c:v>4141</c:v>
                </c:pt>
                <c:pt idx="2142">
                  <c:v>4142</c:v>
                </c:pt>
                <c:pt idx="2143">
                  <c:v>4143</c:v>
                </c:pt>
                <c:pt idx="2144">
                  <c:v>4144</c:v>
                </c:pt>
                <c:pt idx="2145">
                  <c:v>4145</c:v>
                </c:pt>
                <c:pt idx="2146">
                  <c:v>4147</c:v>
                </c:pt>
                <c:pt idx="2147">
                  <c:v>4148</c:v>
                </c:pt>
                <c:pt idx="2148">
                  <c:v>4149</c:v>
                </c:pt>
                <c:pt idx="2149">
                  <c:v>4150</c:v>
                </c:pt>
                <c:pt idx="2150">
                  <c:v>4151</c:v>
                </c:pt>
                <c:pt idx="2151">
                  <c:v>4152</c:v>
                </c:pt>
                <c:pt idx="2152">
                  <c:v>4153</c:v>
                </c:pt>
                <c:pt idx="2153">
                  <c:v>4154</c:v>
                </c:pt>
                <c:pt idx="2154">
                  <c:v>4155</c:v>
                </c:pt>
                <c:pt idx="2155">
                  <c:v>4156</c:v>
                </c:pt>
                <c:pt idx="2156">
                  <c:v>4157</c:v>
                </c:pt>
                <c:pt idx="2157">
                  <c:v>4158</c:v>
                </c:pt>
                <c:pt idx="2158">
                  <c:v>4159</c:v>
                </c:pt>
                <c:pt idx="2159">
                  <c:v>4160</c:v>
                </c:pt>
                <c:pt idx="2160">
                  <c:v>4161</c:v>
                </c:pt>
                <c:pt idx="2161">
                  <c:v>4162</c:v>
                </c:pt>
                <c:pt idx="2162">
                  <c:v>4163</c:v>
                </c:pt>
                <c:pt idx="2163">
                  <c:v>4164</c:v>
                </c:pt>
                <c:pt idx="2164">
                  <c:v>4165</c:v>
                </c:pt>
                <c:pt idx="2165">
                  <c:v>4166</c:v>
                </c:pt>
                <c:pt idx="2166">
                  <c:v>4167</c:v>
                </c:pt>
                <c:pt idx="2167">
                  <c:v>4168</c:v>
                </c:pt>
                <c:pt idx="2168">
                  <c:v>4169</c:v>
                </c:pt>
                <c:pt idx="2169">
                  <c:v>4170</c:v>
                </c:pt>
                <c:pt idx="2170">
                  <c:v>4171</c:v>
                </c:pt>
                <c:pt idx="2171">
                  <c:v>4172</c:v>
                </c:pt>
                <c:pt idx="2172">
                  <c:v>4173</c:v>
                </c:pt>
                <c:pt idx="2173">
                  <c:v>4174</c:v>
                </c:pt>
                <c:pt idx="2174">
                  <c:v>4175</c:v>
                </c:pt>
                <c:pt idx="2175">
                  <c:v>4176</c:v>
                </c:pt>
                <c:pt idx="2176">
                  <c:v>4177</c:v>
                </c:pt>
                <c:pt idx="2177">
                  <c:v>4178</c:v>
                </c:pt>
                <c:pt idx="2178">
                  <c:v>4179</c:v>
                </c:pt>
                <c:pt idx="2179">
                  <c:v>4180</c:v>
                </c:pt>
                <c:pt idx="2180">
                  <c:v>4181</c:v>
                </c:pt>
                <c:pt idx="2181">
                  <c:v>4183</c:v>
                </c:pt>
                <c:pt idx="2182">
                  <c:v>4184</c:v>
                </c:pt>
                <c:pt idx="2183">
                  <c:v>4185</c:v>
                </c:pt>
                <c:pt idx="2184">
                  <c:v>4186</c:v>
                </c:pt>
                <c:pt idx="2185">
                  <c:v>4187</c:v>
                </c:pt>
                <c:pt idx="2186">
                  <c:v>4188</c:v>
                </c:pt>
                <c:pt idx="2187">
                  <c:v>4189</c:v>
                </c:pt>
                <c:pt idx="2188">
                  <c:v>4190</c:v>
                </c:pt>
                <c:pt idx="2189">
                  <c:v>4191</c:v>
                </c:pt>
                <c:pt idx="2190">
                  <c:v>4192</c:v>
                </c:pt>
                <c:pt idx="2191">
                  <c:v>4193</c:v>
                </c:pt>
                <c:pt idx="2192">
                  <c:v>4194</c:v>
                </c:pt>
                <c:pt idx="2193">
                  <c:v>4195</c:v>
                </c:pt>
                <c:pt idx="2194">
                  <c:v>4196</c:v>
                </c:pt>
                <c:pt idx="2195">
                  <c:v>4197</c:v>
                </c:pt>
                <c:pt idx="2196">
                  <c:v>4198</c:v>
                </c:pt>
                <c:pt idx="2197">
                  <c:v>4199</c:v>
                </c:pt>
                <c:pt idx="2198">
                  <c:v>4200</c:v>
                </c:pt>
                <c:pt idx="2199">
                  <c:v>4201</c:v>
                </c:pt>
                <c:pt idx="2200">
                  <c:v>4202</c:v>
                </c:pt>
                <c:pt idx="2201">
                  <c:v>4204</c:v>
                </c:pt>
                <c:pt idx="2202">
                  <c:v>4205</c:v>
                </c:pt>
                <c:pt idx="2203">
                  <c:v>4206</c:v>
                </c:pt>
                <c:pt idx="2204">
                  <c:v>4207</c:v>
                </c:pt>
                <c:pt idx="2205">
                  <c:v>4208</c:v>
                </c:pt>
                <c:pt idx="2206">
                  <c:v>4209</c:v>
                </c:pt>
                <c:pt idx="2207">
                  <c:v>4210</c:v>
                </c:pt>
                <c:pt idx="2208">
                  <c:v>4211</c:v>
                </c:pt>
                <c:pt idx="2209">
                  <c:v>4212</c:v>
                </c:pt>
                <c:pt idx="2210">
                  <c:v>4213</c:v>
                </c:pt>
                <c:pt idx="2211">
                  <c:v>4214</c:v>
                </c:pt>
                <c:pt idx="2212">
                  <c:v>4215</c:v>
                </c:pt>
                <c:pt idx="2213">
                  <c:v>4216</c:v>
                </c:pt>
                <c:pt idx="2214">
                  <c:v>4217</c:v>
                </c:pt>
                <c:pt idx="2215">
                  <c:v>4218</c:v>
                </c:pt>
                <c:pt idx="2216">
                  <c:v>4219</c:v>
                </c:pt>
                <c:pt idx="2217">
                  <c:v>4220</c:v>
                </c:pt>
                <c:pt idx="2218">
                  <c:v>4221</c:v>
                </c:pt>
                <c:pt idx="2219">
                  <c:v>4222</c:v>
                </c:pt>
                <c:pt idx="2220">
                  <c:v>4223</c:v>
                </c:pt>
                <c:pt idx="2221">
                  <c:v>4224</c:v>
                </c:pt>
                <c:pt idx="2222">
                  <c:v>4225</c:v>
                </c:pt>
                <c:pt idx="2223">
                  <c:v>4226</c:v>
                </c:pt>
                <c:pt idx="2224">
                  <c:v>4227</c:v>
                </c:pt>
                <c:pt idx="2225">
                  <c:v>4228</c:v>
                </c:pt>
                <c:pt idx="2226">
                  <c:v>4229</c:v>
                </c:pt>
                <c:pt idx="2227">
                  <c:v>4230</c:v>
                </c:pt>
                <c:pt idx="2228">
                  <c:v>4231</c:v>
                </c:pt>
                <c:pt idx="2229">
                  <c:v>4232</c:v>
                </c:pt>
                <c:pt idx="2230">
                  <c:v>4233</c:v>
                </c:pt>
                <c:pt idx="2231">
                  <c:v>4234</c:v>
                </c:pt>
                <c:pt idx="2232">
                  <c:v>4235</c:v>
                </c:pt>
                <c:pt idx="2233">
                  <c:v>4236</c:v>
                </c:pt>
                <c:pt idx="2234">
                  <c:v>4237</c:v>
                </c:pt>
                <c:pt idx="2235">
                  <c:v>4238</c:v>
                </c:pt>
                <c:pt idx="2236">
                  <c:v>4239</c:v>
                </c:pt>
                <c:pt idx="2237">
                  <c:v>4240</c:v>
                </c:pt>
                <c:pt idx="2238">
                  <c:v>4241</c:v>
                </c:pt>
                <c:pt idx="2239">
                  <c:v>4242</c:v>
                </c:pt>
                <c:pt idx="2240">
                  <c:v>4243</c:v>
                </c:pt>
                <c:pt idx="2241">
                  <c:v>4244</c:v>
                </c:pt>
                <c:pt idx="2242">
                  <c:v>4245</c:v>
                </c:pt>
                <c:pt idx="2243">
                  <c:v>4246</c:v>
                </c:pt>
                <c:pt idx="2244">
                  <c:v>4247</c:v>
                </c:pt>
                <c:pt idx="2245">
                  <c:v>4248</c:v>
                </c:pt>
                <c:pt idx="2246">
                  <c:v>4249</c:v>
                </c:pt>
                <c:pt idx="2247">
                  <c:v>4250</c:v>
                </c:pt>
                <c:pt idx="2248">
                  <c:v>4252</c:v>
                </c:pt>
                <c:pt idx="2249">
                  <c:v>4253</c:v>
                </c:pt>
                <c:pt idx="2250">
                  <c:v>4254</c:v>
                </c:pt>
                <c:pt idx="2251">
                  <c:v>4255</c:v>
                </c:pt>
                <c:pt idx="2252">
                  <c:v>4256</c:v>
                </c:pt>
                <c:pt idx="2253">
                  <c:v>4257</c:v>
                </c:pt>
                <c:pt idx="2254">
                  <c:v>4258</c:v>
                </c:pt>
                <c:pt idx="2255">
                  <c:v>4259</c:v>
                </c:pt>
                <c:pt idx="2256">
                  <c:v>4260</c:v>
                </c:pt>
                <c:pt idx="2257">
                  <c:v>4261</c:v>
                </c:pt>
                <c:pt idx="2258">
                  <c:v>4262</c:v>
                </c:pt>
                <c:pt idx="2259">
                  <c:v>4263</c:v>
                </c:pt>
                <c:pt idx="2260">
                  <c:v>4264</c:v>
                </c:pt>
                <c:pt idx="2261">
                  <c:v>4265</c:v>
                </c:pt>
                <c:pt idx="2262">
                  <c:v>4266</c:v>
                </c:pt>
                <c:pt idx="2263">
                  <c:v>4267</c:v>
                </c:pt>
                <c:pt idx="2264">
                  <c:v>4268</c:v>
                </c:pt>
                <c:pt idx="2265">
                  <c:v>4269</c:v>
                </c:pt>
                <c:pt idx="2266">
                  <c:v>4270</c:v>
                </c:pt>
                <c:pt idx="2267">
                  <c:v>4271</c:v>
                </c:pt>
                <c:pt idx="2268">
                  <c:v>4272</c:v>
                </c:pt>
                <c:pt idx="2269">
                  <c:v>4273</c:v>
                </c:pt>
                <c:pt idx="2270">
                  <c:v>4274</c:v>
                </c:pt>
                <c:pt idx="2271">
                  <c:v>4275</c:v>
                </c:pt>
                <c:pt idx="2272">
                  <c:v>4276</c:v>
                </c:pt>
                <c:pt idx="2273">
                  <c:v>4277</c:v>
                </c:pt>
                <c:pt idx="2274">
                  <c:v>4278</c:v>
                </c:pt>
                <c:pt idx="2275">
                  <c:v>4279</c:v>
                </c:pt>
                <c:pt idx="2276">
                  <c:v>4280</c:v>
                </c:pt>
                <c:pt idx="2277">
                  <c:v>4281</c:v>
                </c:pt>
                <c:pt idx="2278">
                  <c:v>4282</c:v>
                </c:pt>
                <c:pt idx="2279">
                  <c:v>4283</c:v>
                </c:pt>
                <c:pt idx="2280">
                  <c:v>4284</c:v>
                </c:pt>
                <c:pt idx="2281">
                  <c:v>4285</c:v>
                </c:pt>
                <c:pt idx="2282">
                  <c:v>4286</c:v>
                </c:pt>
                <c:pt idx="2283">
                  <c:v>4287</c:v>
                </c:pt>
                <c:pt idx="2284">
                  <c:v>4288</c:v>
                </c:pt>
                <c:pt idx="2285">
                  <c:v>4289</c:v>
                </c:pt>
                <c:pt idx="2286">
                  <c:v>4290</c:v>
                </c:pt>
                <c:pt idx="2287">
                  <c:v>4292</c:v>
                </c:pt>
                <c:pt idx="2288">
                  <c:v>4293</c:v>
                </c:pt>
                <c:pt idx="2289">
                  <c:v>4294</c:v>
                </c:pt>
                <c:pt idx="2290">
                  <c:v>4295</c:v>
                </c:pt>
                <c:pt idx="2291">
                  <c:v>4296</c:v>
                </c:pt>
                <c:pt idx="2292">
                  <c:v>4297</c:v>
                </c:pt>
                <c:pt idx="2293">
                  <c:v>4298</c:v>
                </c:pt>
                <c:pt idx="2294">
                  <c:v>4299</c:v>
                </c:pt>
                <c:pt idx="2295">
                  <c:v>4300</c:v>
                </c:pt>
                <c:pt idx="2296">
                  <c:v>4301</c:v>
                </c:pt>
                <c:pt idx="2297">
                  <c:v>4302</c:v>
                </c:pt>
                <c:pt idx="2298">
                  <c:v>4303</c:v>
                </c:pt>
                <c:pt idx="2299">
                  <c:v>4304</c:v>
                </c:pt>
                <c:pt idx="2300">
                  <c:v>4305</c:v>
                </c:pt>
                <c:pt idx="2301">
                  <c:v>4306</c:v>
                </c:pt>
                <c:pt idx="2302">
                  <c:v>4307</c:v>
                </c:pt>
                <c:pt idx="2303">
                  <c:v>4308</c:v>
                </c:pt>
                <c:pt idx="2304">
                  <c:v>4309</c:v>
                </c:pt>
                <c:pt idx="2305">
                  <c:v>4310</c:v>
                </c:pt>
                <c:pt idx="2306">
                  <c:v>4311</c:v>
                </c:pt>
                <c:pt idx="2307">
                  <c:v>4312</c:v>
                </c:pt>
                <c:pt idx="2308">
                  <c:v>4313</c:v>
                </c:pt>
                <c:pt idx="2309">
                  <c:v>4314</c:v>
                </c:pt>
                <c:pt idx="2310">
                  <c:v>4315</c:v>
                </c:pt>
                <c:pt idx="2311">
                  <c:v>4316</c:v>
                </c:pt>
                <c:pt idx="2312">
                  <c:v>4317</c:v>
                </c:pt>
                <c:pt idx="2313">
                  <c:v>4318</c:v>
                </c:pt>
                <c:pt idx="2314">
                  <c:v>4319</c:v>
                </c:pt>
                <c:pt idx="2315">
                  <c:v>4320</c:v>
                </c:pt>
                <c:pt idx="2316">
                  <c:v>4321</c:v>
                </c:pt>
                <c:pt idx="2317">
                  <c:v>4322</c:v>
                </c:pt>
                <c:pt idx="2318">
                  <c:v>4323</c:v>
                </c:pt>
                <c:pt idx="2319">
                  <c:v>4324</c:v>
                </c:pt>
                <c:pt idx="2320">
                  <c:v>4325</c:v>
                </c:pt>
                <c:pt idx="2321">
                  <c:v>4326</c:v>
                </c:pt>
                <c:pt idx="2322">
                  <c:v>4327</c:v>
                </c:pt>
                <c:pt idx="2323">
                  <c:v>4328</c:v>
                </c:pt>
                <c:pt idx="2324">
                  <c:v>4329</c:v>
                </c:pt>
                <c:pt idx="2325">
                  <c:v>4330</c:v>
                </c:pt>
                <c:pt idx="2326">
                  <c:v>4331</c:v>
                </c:pt>
                <c:pt idx="2327">
                  <c:v>4332</c:v>
                </c:pt>
                <c:pt idx="2328">
                  <c:v>4333</c:v>
                </c:pt>
                <c:pt idx="2329">
                  <c:v>4334</c:v>
                </c:pt>
                <c:pt idx="2330">
                  <c:v>4335</c:v>
                </c:pt>
                <c:pt idx="2331">
                  <c:v>4336</c:v>
                </c:pt>
                <c:pt idx="2332">
                  <c:v>4337</c:v>
                </c:pt>
                <c:pt idx="2333">
                  <c:v>4338</c:v>
                </c:pt>
                <c:pt idx="2334">
                  <c:v>4340</c:v>
                </c:pt>
                <c:pt idx="2335">
                  <c:v>4341</c:v>
                </c:pt>
                <c:pt idx="2336">
                  <c:v>4342</c:v>
                </c:pt>
                <c:pt idx="2337">
                  <c:v>4343</c:v>
                </c:pt>
                <c:pt idx="2338">
                  <c:v>4344</c:v>
                </c:pt>
                <c:pt idx="2339">
                  <c:v>4345</c:v>
                </c:pt>
                <c:pt idx="2340">
                  <c:v>4347</c:v>
                </c:pt>
                <c:pt idx="2341">
                  <c:v>4348</c:v>
                </c:pt>
                <c:pt idx="2342">
                  <c:v>4349</c:v>
                </c:pt>
                <c:pt idx="2343">
                  <c:v>4350</c:v>
                </c:pt>
                <c:pt idx="2344">
                  <c:v>4351</c:v>
                </c:pt>
                <c:pt idx="2345">
                  <c:v>4352</c:v>
                </c:pt>
                <c:pt idx="2346">
                  <c:v>4353</c:v>
                </c:pt>
                <c:pt idx="2347">
                  <c:v>4354</c:v>
                </c:pt>
                <c:pt idx="2348">
                  <c:v>4355</c:v>
                </c:pt>
                <c:pt idx="2349">
                  <c:v>4357</c:v>
                </c:pt>
                <c:pt idx="2350">
                  <c:v>4358</c:v>
                </c:pt>
                <c:pt idx="2351">
                  <c:v>4359</c:v>
                </c:pt>
                <c:pt idx="2352">
                  <c:v>4360</c:v>
                </c:pt>
                <c:pt idx="2353">
                  <c:v>4361</c:v>
                </c:pt>
                <c:pt idx="2354">
                  <c:v>4362</c:v>
                </c:pt>
                <c:pt idx="2355">
                  <c:v>4363</c:v>
                </c:pt>
                <c:pt idx="2356">
                  <c:v>4364</c:v>
                </c:pt>
                <c:pt idx="2357">
                  <c:v>4365</c:v>
                </c:pt>
                <c:pt idx="2358">
                  <c:v>4366</c:v>
                </c:pt>
                <c:pt idx="2359">
                  <c:v>4367</c:v>
                </c:pt>
                <c:pt idx="2360">
                  <c:v>4368</c:v>
                </c:pt>
                <c:pt idx="2361">
                  <c:v>4369</c:v>
                </c:pt>
                <c:pt idx="2362">
                  <c:v>4370</c:v>
                </c:pt>
                <c:pt idx="2363">
                  <c:v>4371</c:v>
                </c:pt>
                <c:pt idx="2364">
                  <c:v>4372</c:v>
                </c:pt>
                <c:pt idx="2365">
                  <c:v>4373</c:v>
                </c:pt>
                <c:pt idx="2366">
                  <c:v>4374</c:v>
                </c:pt>
                <c:pt idx="2367">
                  <c:v>4375</c:v>
                </c:pt>
                <c:pt idx="2368">
                  <c:v>4376</c:v>
                </c:pt>
                <c:pt idx="2369">
                  <c:v>4377</c:v>
                </c:pt>
                <c:pt idx="2370">
                  <c:v>4378</c:v>
                </c:pt>
                <c:pt idx="2371">
                  <c:v>4379</c:v>
                </c:pt>
                <c:pt idx="2372">
                  <c:v>4380</c:v>
                </c:pt>
                <c:pt idx="2373">
                  <c:v>4381</c:v>
                </c:pt>
                <c:pt idx="2374">
                  <c:v>4382</c:v>
                </c:pt>
                <c:pt idx="2375">
                  <c:v>4383</c:v>
                </c:pt>
                <c:pt idx="2376">
                  <c:v>4384</c:v>
                </c:pt>
                <c:pt idx="2377">
                  <c:v>4386</c:v>
                </c:pt>
                <c:pt idx="2378">
                  <c:v>4387</c:v>
                </c:pt>
                <c:pt idx="2379">
                  <c:v>4388</c:v>
                </c:pt>
                <c:pt idx="2380">
                  <c:v>4389</c:v>
                </c:pt>
                <c:pt idx="2381">
                  <c:v>4390</c:v>
                </c:pt>
                <c:pt idx="2382">
                  <c:v>4391</c:v>
                </c:pt>
                <c:pt idx="2383">
                  <c:v>4392</c:v>
                </c:pt>
                <c:pt idx="2384">
                  <c:v>4393</c:v>
                </c:pt>
                <c:pt idx="2385">
                  <c:v>4394</c:v>
                </c:pt>
                <c:pt idx="2386">
                  <c:v>4395</c:v>
                </c:pt>
                <c:pt idx="2387">
                  <c:v>4396</c:v>
                </c:pt>
                <c:pt idx="2388">
                  <c:v>4397</c:v>
                </c:pt>
                <c:pt idx="2389">
                  <c:v>4398</c:v>
                </c:pt>
                <c:pt idx="2390">
                  <c:v>4399</c:v>
                </c:pt>
                <c:pt idx="2391">
                  <c:v>4400</c:v>
                </c:pt>
                <c:pt idx="2392">
                  <c:v>4401</c:v>
                </c:pt>
                <c:pt idx="2393">
                  <c:v>4402</c:v>
                </c:pt>
                <c:pt idx="2394">
                  <c:v>4403</c:v>
                </c:pt>
                <c:pt idx="2395">
                  <c:v>4404</c:v>
                </c:pt>
                <c:pt idx="2396">
                  <c:v>4405</c:v>
                </c:pt>
                <c:pt idx="2397">
                  <c:v>4406</c:v>
                </c:pt>
                <c:pt idx="2398">
                  <c:v>4407</c:v>
                </c:pt>
                <c:pt idx="2399">
                  <c:v>4408</c:v>
                </c:pt>
                <c:pt idx="2400">
                  <c:v>4409</c:v>
                </c:pt>
                <c:pt idx="2401">
                  <c:v>4410</c:v>
                </c:pt>
                <c:pt idx="2402">
                  <c:v>4411</c:v>
                </c:pt>
                <c:pt idx="2403">
                  <c:v>4413</c:v>
                </c:pt>
                <c:pt idx="2404">
                  <c:v>4414</c:v>
                </c:pt>
                <c:pt idx="2405">
                  <c:v>4415</c:v>
                </c:pt>
                <c:pt idx="2406">
                  <c:v>4416</c:v>
                </c:pt>
                <c:pt idx="2407">
                  <c:v>4417</c:v>
                </c:pt>
                <c:pt idx="2408">
                  <c:v>4418</c:v>
                </c:pt>
                <c:pt idx="2409">
                  <c:v>4419</c:v>
                </c:pt>
                <c:pt idx="2410">
                  <c:v>4420</c:v>
                </c:pt>
                <c:pt idx="2411">
                  <c:v>4421</c:v>
                </c:pt>
                <c:pt idx="2412">
                  <c:v>4422</c:v>
                </c:pt>
                <c:pt idx="2413">
                  <c:v>4423</c:v>
                </c:pt>
                <c:pt idx="2414">
                  <c:v>4424</c:v>
                </c:pt>
                <c:pt idx="2415">
                  <c:v>4425</c:v>
                </c:pt>
                <c:pt idx="2416">
                  <c:v>4426</c:v>
                </c:pt>
                <c:pt idx="2417">
                  <c:v>4427</c:v>
                </c:pt>
                <c:pt idx="2418">
                  <c:v>4428</c:v>
                </c:pt>
                <c:pt idx="2419">
                  <c:v>4429</c:v>
                </c:pt>
                <c:pt idx="2420">
                  <c:v>4430</c:v>
                </c:pt>
                <c:pt idx="2421">
                  <c:v>4431</c:v>
                </c:pt>
                <c:pt idx="2422">
                  <c:v>4432</c:v>
                </c:pt>
                <c:pt idx="2423">
                  <c:v>4433</c:v>
                </c:pt>
                <c:pt idx="2424">
                  <c:v>4434</c:v>
                </c:pt>
                <c:pt idx="2425">
                  <c:v>4435</c:v>
                </c:pt>
                <c:pt idx="2426">
                  <c:v>4436</c:v>
                </c:pt>
                <c:pt idx="2427">
                  <c:v>4437</c:v>
                </c:pt>
                <c:pt idx="2428">
                  <c:v>4438</c:v>
                </c:pt>
                <c:pt idx="2429">
                  <c:v>4439</c:v>
                </c:pt>
                <c:pt idx="2430">
                  <c:v>4440</c:v>
                </c:pt>
                <c:pt idx="2431">
                  <c:v>4441</c:v>
                </c:pt>
                <c:pt idx="2432">
                  <c:v>4442</c:v>
                </c:pt>
                <c:pt idx="2433">
                  <c:v>4443</c:v>
                </c:pt>
                <c:pt idx="2434">
                  <c:v>4444</c:v>
                </c:pt>
                <c:pt idx="2435">
                  <c:v>4445</c:v>
                </c:pt>
                <c:pt idx="2436">
                  <c:v>4446</c:v>
                </c:pt>
                <c:pt idx="2437">
                  <c:v>4447</c:v>
                </c:pt>
                <c:pt idx="2438">
                  <c:v>4448</c:v>
                </c:pt>
                <c:pt idx="2439">
                  <c:v>4449</c:v>
                </c:pt>
                <c:pt idx="2440">
                  <c:v>4450</c:v>
                </c:pt>
                <c:pt idx="2441">
                  <c:v>4451</c:v>
                </c:pt>
                <c:pt idx="2442">
                  <c:v>4452</c:v>
                </c:pt>
                <c:pt idx="2443">
                  <c:v>4454</c:v>
                </c:pt>
                <c:pt idx="2444">
                  <c:v>4455</c:v>
                </c:pt>
                <c:pt idx="2445">
                  <c:v>4456</c:v>
                </c:pt>
                <c:pt idx="2446">
                  <c:v>4457</c:v>
                </c:pt>
                <c:pt idx="2447">
                  <c:v>4458</c:v>
                </c:pt>
                <c:pt idx="2448">
                  <c:v>4459</c:v>
                </c:pt>
                <c:pt idx="2449">
                  <c:v>4460</c:v>
                </c:pt>
                <c:pt idx="2450">
                  <c:v>4461</c:v>
                </c:pt>
                <c:pt idx="2451">
                  <c:v>4463</c:v>
                </c:pt>
                <c:pt idx="2452">
                  <c:v>4464</c:v>
                </c:pt>
                <c:pt idx="2453">
                  <c:v>4465</c:v>
                </c:pt>
                <c:pt idx="2454">
                  <c:v>4466</c:v>
                </c:pt>
                <c:pt idx="2455">
                  <c:v>4467</c:v>
                </c:pt>
                <c:pt idx="2456">
                  <c:v>4468</c:v>
                </c:pt>
                <c:pt idx="2457">
                  <c:v>4469</c:v>
                </c:pt>
                <c:pt idx="2458">
                  <c:v>4470</c:v>
                </c:pt>
                <c:pt idx="2459">
                  <c:v>4471</c:v>
                </c:pt>
                <c:pt idx="2460">
                  <c:v>4472</c:v>
                </c:pt>
                <c:pt idx="2461">
                  <c:v>4473</c:v>
                </c:pt>
                <c:pt idx="2462">
                  <c:v>4474</c:v>
                </c:pt>
                <c:pt idx="2463">
                  <c:v>4475</c:v>
                </c:pt>
                <c:pt idx="2464">
                  <c:v>4476</c:v>
                </c:pt>
                <c:pt idx="2465">
                  <c:v>4477</c:v>
                </c:pt>
                <c:pt idx="2466">
                  <c:v>4478</c:v>
                </c:pt>
                <c:pt idx="2467">
                  <c:v>4479</c:v>
                </c:pt>
                <c:pt idx="2468">
                  <c:v>4480</c:v>
                </c:pt>
                <c:pt idx="2469">
                  <c:v>4481</c:v>
                </c:pt>
                <c:pt idx="2470">
                  <c:v>4482</c:v>
                </c:pt>
                <c:pt idx="2471">
                  <c:v>4483</c:v>
                </c:pt>
                <c:pt idx="2472">
                  <c:v>4484</c:v>
                </c:pt>
                <c:pt idx="2473">
                  <c:v>4485</c:v>
                </c:pt>
                <c:pt idx="2474">
                  <c:v>4486</c:v>
                </c:pt>
                <c:pt idx="2475">
                  <c:v>4487</c:v>
                </c:pt>
                <c:pt idx="2476">
                  <c:v>4488</c:v>
                </c:pt>
                <c:pt idx="2477">
                  <c:v>4490</c:v>
                </c:pt>
                <c:pt idx="2478">
                  <c:v>4491</c:v>
                </c:pt>
                <c:pt idx="2479">
                  <c:v>4492</c:v>
                </c:pt>
                <c:pt idx="2480">
                  <c:v>4493</c:v>
                </c:pt>
                <c:pt idx="2481">
                  <c:v>4494</c:v>
                </c:pt>
                <c:pt idx="2482">
                  <c:v>4495</c:v>
                </c:pt>
                <c:pt idx="2483">
                  <c:v>4496</c:v>
                </c:pt>
                <c:pt idx="2484">
                  <c:v>4497</c:v>
                </c:pt>
                <c:pt idx="2485">
                  <c:v>4498</c:v>
                </c:pt>
                <c:pt idx="2486">
                  <c:v>4500</c:v>
                </c:pt>
                <c:pt idx="2487">
                  <c:v>4502</c:v>
                </c:pt>
                <c:pt idx="2488">
                  <c:v>4503</c:v>
                </c:pt>
                <c:pt idx="2489">
                  <c:v>4504</c:v>
                </c:pt>
                <c:pt idx="2490">
                  <c:v>4505</c:v>
                </c:pt>
                <c:pt idx="2491">
                  <c:v>4506</c:v>
                </c:pt>
                <c:pt idx="2492">
                  <c:v>4507</c:v>
                </c:pt>
                <c:pt idx="2493">
                  <c:v>4508</c:v>
                </c:pt>
                <c:pt idx="2494">
                  <c:v>4509</c:v>
                </c:pt>
                <c:pt idx="2495">
                  <c:v>4510</c:v>
                </c:pt>
                <c:pt idx="2496">
                  <c:v>4511</c:v>
                </c:pt>
                <c:pt idx="2497">
                  <c:v>4512</c:v>
                </c:pt>
                <c:pt idx="2498">
                  <c:v>4513</c:v>
                </c:pt>
                <c:pt idx="2499">
                  <c:v>4514</c:v>
                </c:pt>
                <c:pt idx="2500">
                  <c:v>4515</c:v>
                </c:pt>
                <c:pt idx="2501">
                  <c:v>4516</c:v>
                </c:pt>
                <c:pt idx="2502">
                  <c:v>4517</c:v>
                </c:pt>
                <c:pt idx="2503">
                  <c:v>4518</c:v>
                </c:pt>
                <c:pt idx="2504">
                  <c:v>4519</c:v>
                </c:pt>
                <c:pt idx="2505">
                  <c:v>4520</c:v>
                </c:pt>
                <c:pt idx="2506">
                  <c:v>4521</c:v>
                </c:pt>
                <c:pt idx="2507">
                  <c:v>4522</c:v>
                </c:pt>
                <c:pt idx="2508">
                  <c:v>4524</c:v>
                </c:pt>
                <c:pt idx="2509">
                  <c:v>4525</c:v>
                </c:pt>
                <c:pt idx="2510">
                  <c:v>4526</c:v>
                </c:pt>
                <c:pt idx="2511">
                  <c:v>4527</c:v>
                </c:pt>
                <c:pt idx="2512">
                  <c:v>4528</c:v>
                </c:pt>
                <c:pt idx="2513">
                  <c:v>4529</c:v>
                </c:pt>
                <c:pt idx="2514">
                  <c:v>4530</c:v>
                </c:pt>
                <c:pt idx="2515">
                  <c:v>4531</c:v>
                </c:pt>
                <c:pt idx="2516">
                  <c:v>4532</c:v>
                </c:pt>
                <c:pt idx="2517">
                  <c:v>4533</c:v>
                </c:pt>
                <c:pt idx="2518">
                  <c:v>4534</c:v>
                </c:pt>
                <c:pt idx="2519">
                  <c:v>4535</c:v>
                </c:pt>
                <c:pt idx="2520">
                  <c:v>4536</c:v>
                </c:pt>
                <c:pt idx="2521">
                  <c:v>4537</c:v>
                </c:pt>
                <c:pt idx="2522">
                  <c:v>4538</c:v>
                </c:pt>
                <c:pt idx="2523">
                  <c:v>4539</c:v>
                </c:pt>
                <c:pt idx="2524">
                  <c:v>4540</c:v>
                </c:pt>
                <c:pt idx="2525">
                  <c:v>4541</c:v>
                </c:pt>
                <c:pt idx="2526">
                  <c:v>4542</c:v>
                </c:pt>
                <c:pt idx="2527">
                  <c:v>4543</c:v>
                </c:pt>
                <c:pt idx="2528">
                  <c:v>4544</c:v>
                </c:pt>
                <c:pt idx="2529">
                  <c:v>4545</c:v>
                </c:pt>
                <c:pt idx="2530">
                  <c:v>4546</c:v>
                </c:pt>
                <c:pt idx="2531">
                  <c:v>4547</c:v>
                </c:pt>
                <c:pt idx="2532">
                  <c:v>4548</c:v>
                </c:pt>
                <c:pt idx="2533">
                  <c:v>4549</c:v>
                </c:pt>
                <c:pt idx="2534">
                  <c:v>4550</c:v>
                </c:pt>
                <c:pt idx="2535">
                  <c:v>4551</c:v>
                </c:pt>
                <c:pt idx="2536">
                  <c:v>4552</c:v>
                </c:pt>
                <c:pt idx="2537">
                  <c:v>4553</c:v>
                </c:pt>
                <c:pt idx="2538">
                  <c:v>4554</c:v>
                </c:pt>
                <c:pt idx="2539">
                  <c:v>4555</c:v>
                </c:pt>
                <c:pt idx="2540">
                  <c:v>4556</c:v>
                </c:pt>
                <c:pt idx="2541">
                  <c:v>4557</c:v>
                </c:pt>
                <c:pt idx="2542">
                  <c:v>4558</c:v>
                </c:pt>
                <c:pt idx="2543">
                  <c:v>4559</c:v>
                </c:pt>
                <c:pt idx="2544">
                  <c:v>4560</c:v>
                </c:pt>
                <c:pt idx="2545">
                  <c:v>4561</c:v>
                </c:pt>
                <c:pt idx="2546">
                  <c:v>4562</c:v>
                </c:pt>
                <c:pt idx="2547">
                  <c:v>4563</c:v>
                </c:pt>
                <c:pt idx="2548">
                  <c:v>4564</c:v>
                </c:pt>
                <c:pt idx="2549">
                  <c:v>4565</c:v>
                </c:pt>
                <c:pt idx="2550">
                  <c:v>4566</c:v>
                </c:pt>
                <c:pt idx="2551">
                  <c:v>4567</c:v>
                </c:pt>
                <c:pt idx="2552">
                  <c:v>4568</c:v>
                </c:pt>
                <c:pt idx="2553">
                  <c:v>4569</c:v>
                </c:pt>
                <c:pt idx="2554">
                  <c:v>4570</c:v>
                </c:pt>
                <c:pt idx="2555">
                  <c:v>4571</c:v>
                </c:pt>
                <c:pt idx="2556">
                  <c:v>4572</c:v>
                </c:pt>
                <c:pt idx="2557">
                  <c:v>4573</c:v>
                </c:pt>
                <c:pt idx="2558">
                  <c:v>4574</c:v>
                </c:pt>
                <c:pt idx="2559">
                  <c:v>4575</c:v>
                </c:pt>
                <c:pt idx="2560">
                  <c:v>4576</c:v>
                </c:pt>
                <c:pt idx="2561">
                  <c:v>4578</c:v>
                </c:pt>
                <c:pt idx="2562">
                  <c:v>4580</c:v>
                </c:pt>
                <c:pt idx="2563">
                  <c:v>4581</c:v>
                </c:pt>
                <c:pt idx="2564">
                  <c:v>4582</c:v>
                </c:pt>
                <c:pt idx="2565">
                  <c:v>4583</c:v>
                </c:pt>
                <c:pt idx="2566">
                  <c:v>4584</c:v>
                </c:pt>
                <c:pt idx="2567">
                  <c:v>4585</c:v>
                </c:pt>
                <c:pt idx="2568">
                  <c:v>4586</c:v>
                </c:pt>
                <c:pt idx="2569">
                  <c:v>4587</c:v>
                </c:pt>
                <c:pt idx="2570">
                  <c:v>4588</c:v>
                </c:pt>
                <c:pt idx="2571">
                  <c:v>4589</c:v>
                </c:pt>
                <c:pt idx="2572">
                  <c:v>4590</c:v>
                </c:pt>
                <c:pt idx="2573">
                  <c:v>4591</c:v>
                </c:pt>
                <c:pt idx="2574">
                  <c:v>4592</c:v>
                </c:pt>
                <c:pt idx="2575">
                  <c:v>4593</c:v>
                </c:pt>
                <c:pt idx="2576">
                  <c:v>4594</c:v>
                </c:pt>
                <c:pt idx="2577">
                  <c:v>4595</c:v>
                </c:pt>
                <c:pt idx="2578">
                  <c:v>4596</c:v>
                </c:pt>
                <c:pt idx="2579">
                  <c:v>4597</c:v>
                </c:pt>
                <c:pt idx="2580">
                  <c:v>4598</c:v>
                </c:pt>
                <c:pt idx="2581">
                  <c:v>4599</c:v>
                </c:pt>
                <c:pt idx="2582">
                  <c:v>4600</c:v>
                </c:pt>
                <c:pt idx="2583">
                  <c:v>4601</c:v>
                </c:pt>
                <c:pt idx="2584">
                  <c:v>4602</c:v>
                </c:pt>
                <c:pt idx="2585">
                  <c:v>4603</c:v>
                </c:pt>
                <c:pt idx="2586">
                  <c:v>4604</c:v>
                </c:pt>
                <c:pt idx="2587">
                  <c:v>4605</c:v>
                </c:pt>
                <c:pt idx="2588">
                  <c:v>4606</c:v>
                </c:pt>
                <c:pt idx="2589">
                  <c:v>4607</c:v>
                </c:pt>
                <c:pt idx="2590">
                  <c:v>4608</c:v>
                </c:pt>
                <c:pt idx="2591">
                  <c:v>4609</c:v>
                </c:pt>
                <c:pt idx="2592">
                  <c:v>4610</c:v>
                </c:pt>
                <c:pt idx="2593">
                  <c:v>4612</c:v>
                </c:pt>
                <c:pt idx="2594">
                  <c:v>4613</c:v>
                </c:pt>
                <c:pt idx="2595">
                  <c:v>4614</c:v>
                </c:pt>
                <c:pt idx="2596">
                  <c:v>4615</c:v>
                </c:pt>
                <c:pt idx="2597">
                  <c:v>4616</c:v>
                </c:pt>
                <c:pt idx="2598">
                  <c:v>4617</c:v>
                </c:pt>
                <c:pt idx="2599">
                  <c:v>4619</c:v>
                </c:pt>
                <c:pt idx="2600">
                  <c:v>4620</c:v>
                </c:pt>
                <c:pt idx="2601">
                  <c:v>4621</c:v>
                </c:pt>
                <c:pt idx="2602">
                  <c:v>4622</c:v>
                </c:pt>
                <c:pt idx="2603">
                  <c:v>4623</c:v>
                </c:pt>
                <c:pt idx="2604">
                  <c:v>4624</c:v>
                </c:pt>
                <c:pt idx="2605">
                  <c:v>4625</c:v>
                </c:pt>
                <c:pt idx="2606">
                  <c:v>4626</c:v>
                </c:pt>
                <c:pt idx="2607">
                  <c:v>4627</c:v>
                </c:pt>
                <c:pt idx="2608">
                  <c:v>4628</c:v>
                </c:pt>
                <c:pt idx="2609">
                  <c:v>4629</c:v>
                </c:pt>
                <c:pt idx="2610">
                  <c:v>4630</c:v>
                </c:pt>
                <c:pt idx="2611">
                  <c:v>4631</c:v>
                </c:pt>
                <c:pt idx="2612">
                  <c:v>4632</c:v>
                </c:pt>
                <c:pt idx="2613">
                  <c:v>4633</c:v>
                </c:pt>
                <c:pt idx="2614">
                  <c:v>4634</c:v>
                </c:pt>
                <c:pt idx="2615">
                  <c:v>4635</c:v>
                </c:pt>
                <c:pt idx="2616">
                  <c:v>4637</c:v>
                </c:pt>
                <c:pt idx="2617">
                  <c:v>4638</c:v>
                </c:pt>
                <c:pt idx="2618">
                  <c:v>4639</c:v>
                </c:pt>
                <c:pt idx="2619">
                  <c:v>4640</c:v>
                </c:pt>
                <c:pt idx="2620">
                  <c:v>4641</c:v>
                </c:pt>
                <c:pt idx="2621">
                  <c:v>4642</c:v>
                </c:pt>
                <c:pt idx="2622">
                  <c:v>4643</c:v>
                </c:pt>
                <c:pt idx="2623">
                  <c:v>4644</c:v>
                </c:pt>
                <c:pt idx="2624">
                  <c:v>4645</c:v>
                </c:pt>
                <c:pt idx="2625">
                  <c:v>4646</c:v>
                </c:pt>
                <c:pt idx="2626">
                  <c:v>4647</c:v>
                </c:pt>
                <c:pt idx="2627">
                  <c:v>4649</c:v>
                </c:pt>
                <c:pt idx="2628">
                  <c:v>4650</c:v>
                </c:pt>
                <c:pt idx="2629">
                  <c:v>4652</c:v>
                </c:pt>
                <c:pt idx="2630">
                  <c:v>4653</c:v>
                </c:pt>
                <c:pt idx="2631">
                  <c:v>4654</c:v>
                </c:pt>
                <c:pt idx="2632">
                  <c:v>4655</c:v>
                </c:pt>
                <c:pt idx="2633">
                  <c:v>4656</c:v>
                </c:pt>
                <c:pt idx="2634">
                  <c:v>4657</c:v>
                </c:pt>
                <c:pt idx="2635">
                  <c:v>4658</c:v>
                </c:pt>
                <c:pt idx="2636">
                  <c:v>4659</c:v>
                </c:pt>
                <c:pt idx="2637">
                  <c:v>4660</c:v>
                </c:pt>
                <c:pt idx="2638">
                  <c:v>4661</c:v>
                </c:pt>
                <c:pt idx="2639">
                  <c:v>4662</c:v>
                </c:pt>
                <c:pt idx="2640">
                  <c:v>4663</c:v>
                </c:pt>
                <c:pt idx="2641">
                  <c:v>4664</c:v>
                </c:pt>
                <c:pt idx="2642">
                  <c:v>4665</c:v>
                </c:pt>
                <c:pt idx="2643">
                  <c:v>4666</c:v>
                </c:pt>
                <c:pt idx="2644">
                  <c:v>4667</c:v>
                </c:pt>
                <c:pt idx="2645">
                  <c:v>4668</c:v>
                </c:pt>
                <c:pt idx="2646">
                  <c:v>4669</c:v>
                </c:pt>
                <c:pt idx="2647">
                  <c:v>4670</c:v>
                </c:pt>
                <c:pt idx="2648">
                  <c:v>4671</c:v>
                </c:pt>
                <c:pt idx="2649">
                  <c:v>4673</c:v>
                </c:pt>
                <c:pt idx="2650">
                  <c:v>4675</c:v>
                </c:pt>
                <c:pt idx="2651">
                  <c:v>4676</c:v>
                </c:pt>
                <c:pt idx="2652">
                  <c:v>4677</c:v>
                </c:pt>
                <c:pt idx="2653">
                  <c:v>4678</c:v>
                </c:pt>
                <c:pt idx="2654">
                  <c:v>4679</c:v>
                </c:pt>
                <c:pt idx="2655">
                  <c:v>4680</c:v>
                </c:pt>
                <c:pt idx="2656">
                  <c:v>4681</c:v>
                </c:pt>
                <c:pt idx="2657">
                  <c:v>4682</c:v>
                </c:pt>
                <c:pt idx="2658">
                  <c:v>4683</c:v>
                </c:pt>
                <c:pt idx="2659">
                  <c:v>4684</c:v>
                </c:pt>
                <c:pt idx="2660">
                  <c:v>4685</c:v>
                </c:pt>
                <c:pt idx="2661">
                  <c:v>4686</c:v>
                </c:pt>
                <c:pt idx="2662">
                  <c:v>4687</c:v>
                </c:pt>
                <c:pt idx="2663">
                  <c:v>4688</c:v>
                </c:pt>
                <c:pt idx="2664">
                  <c:v>4690</c:v>
                </c:pt>
                <c:pt idx="2665">
                  <c:v>4691</c:v>
                </c:pt>
                <c:pt idx="2666">
                  <c:v>4692</c:v>
                </c:pt>
                <c:pt idx="2667">
                  <c:v>4693</c:v>
                </c:pt>
                <c:pt idx="2668">
                  <c:v>4694</c:v>
                </c:pt>
                <c:pt idx="2669">
                  <c:v>4697</c:v>
                </c:pt>
                <c:pt idx="2670">
                  <c:v>4699</c:v>
                </c:pt>
                <c:pt idx="2671">
                  <c:v>4700</c:v>
                </c:pt>
                <c:pt idx="2672">
                  <c:v>4701</c:v>
                </c:pt>
                <c:pt idx="2673">
                  <c:v>4702</c:v>
                </c:pt>
                <c:pt idx="2674">
                  <c:v>4703</c:v>
                </c:pt>
                <c:pt idx="2675">
                  <c:v>4704</c:v>
                </c:pt>
                <c:pt idx="2676">
                  <c:v>4706</c:v>
                </c:pt>
                <c:pt idx="2677">
                  <c:v>4707</c:v>
                </c:pt>
                <c:pt idx="2678">
                  <c:v>4709</c:v>
                </c:pt>
                <c:pt idx="2679">
                  <c:v>4710</c:v>
                </c:pt>
                <c:pt idx="2680">
                  <c:v>4712</c:v>
                </c:pt>
                <c:pt idx="2681">
                  <c:v>4713</c:v>
                </c:pt>
                <c:pt idx="2682">
                  <c:v>4714</c:v>
                </c:pt>
                <c:pt idx="2683">
                  <c:v>4715</c:v>
                </c:pt>
                <c:pt idx="2684">
                  <c:v>4716</c:v>
                </c:pt>
                <c:pt idx="2685">
                  <c:v>4718</c:v>
                </c:pt>
                <c:pt idx="2686">
                  <c:v>4719</c:v>
                </c:pt>
                <c:pt idx="2687">
                  <c:v>4720</c:v>
                </c:pt>
                <c:pt idx="2688">
                  <c:v>4721</c:v>
                </c:pt>
                <c:pt idx="2689">
                  <c:v>4723</c:v>
                </c:pt>
                <c:pt idx="2690">
                  <c:v>4724</c:v>
                </c:pt>
                <c:pt idx="2691">
                  <c:v>4725</c:v>
                </c:pt>
                <c:pt idx="2692">
                  <c:v>4726</c:v>
                </c:pt>
                <c:pt idx="2693">
                  <c:v>4727</c:v>
                </c:pt>
                <c:pt idx="2694">
                  <c:v>4728</c:v>
                </c:pt>
                <c:pt idx="2695">
                  <c:v>4729</c:v>
                </c:pt>
                <c:pt idx="2696">
                  <c:v>4730</c:v>
                </c:pt>
                <c:pt idx="2697">
                  <c:v>4731</c:v>
                </c:pt>
                <c:pt idx="2698">
                  <c:v>4732</c:v>
                </c:pt>
                <c:pt idx="2699">
                  <c:v>4733</c:v>
                </c:pt>
                <c:pt idx="2700">
                  <c:v>4734</c:v>
                </c:pt>
                <c:pt idx="2701">
                  <c:v>4735</c:v>
                </c:pt>
                <c:pt idx="2702">
                  <c:v>4736</c:v>
                </c:pt>
                <c:pt idx="2703">
                  <c:v>4738</c:v>
                </c:pt>
                <c:pt idx="2704">
                  <c:v>4739</c:v>
                </c:pt>
                <c:pt idx="2705">
                  <c:v>4741</c:v>
                </c:pt>
                <c:pt idx="2706">
                  <c:v>4742</c:v>
                </c:pt>
                <c:pt idx="2707">
                  <c:v>4743</c:v>
                </c:pt>
                <c:pt idx="2708">
                  <c:v>4744</c:v>
                </c:pt>
                <c:pt idx="2709">
                  <c:v>4745</c:v>
                </c:pt>
                <c:pt idx="2710">
                  <c:v>4746</c:v>
                </c:pt>
                <c:pt idx="2711">
                  <c:v>4747</c:v>
                </c:pt>
                <c:pt idx="2712">
                  <c:v>4748</c:v>
                </c:pt>
                <c:pt idx="2713">
                  <c:v>4749</c:v>
                </c:pt>
                <c:pt idx="2714">
                  <c:v>4750</c:v>
                </c:pt>
                <c:pt idx="2715">
                  <c:v>4751</c:v>
                </c:pt>
                <c:pt idx="2716">
                  <c:v>4752</c:v>
                </c:pt>
                <c:pt idx="2717">
                  <c:v>4753</c:v>
                </c:pt>
                <c:pt idx="2718">
                  <c:v>4754</c:v>
                </c:pt>
                <c:pt idx="2719">
                  <c:v>4755</c:v>
                </c:pt>
                <c:pt idx="2720">
                  <c:v>4756</c:v>
                </c:pt>
                <c:pt idx="2721">
                  <c:v>4757</c:v>
                </c:pt>
                <c:pt idx="2722">
                  <c:v>4758</c:v>
                </c:pt>
                <c:pt idx="2723">
                  <c:v>4760</c:v>
                </c:pt>
                <c:pt idx="2724">
                  <c:v>4761</c:v>
                </c:pt>
                <c:pt idx="2725">
                  <c:v>4763</c:v>
                </c:pt>
                <c:pt idx="2726">
                  <c:v>4764</c:v>
                </c:pt>
                <c:pt idx="2727">
                  <c:v>4765</c:v>
                </c:pt>
                <c:pt idx="2728">
                  <c:v>4766</c:v>
                </c:pt>
                <c:pt idx="2729">
                  <c:v>4767</c:v>
                </c:pt>
                <c:pt idx="2730">
                  <c:v>4768</c:v>
                </c:pt>
                <c:pt idx="2731">
                  <c:v>4769</c:v>
                </c:pt>
                <c:pt idx="2732">
                  <c:v>4770</c:v>
                </c:pt>
                <c:pt idx="2733">
                  <c:v>4771</c:v>
                </c:pt>
                <c:pt idx="2734">
                  <c:v>4772</c:v>
                </c:pt>
                <c:pt idx="2735">
                  <c:v>4773</c:v>
                </c:pt>
                <c:pt idx="2736">
                  <c:v>4775</c:v>
                </c:pt>
                <c:pt idx="2737">
                  <c:v>4776</c:v>
                </c:pt>
                <c:pt idx="2738">
                  <c:v>4777</c:v>
                </c:pt>
                <c:pt idx="2739">
                  <c:v>4778</c:v>
                </c:pt>
                <c:pt idx="2740">
                  <c:v>4779</c:v>
                </c:pt>
                <c:pt idx="2741">
                  <c:v>4780</c:v>
                </c:pt>
                <c:pt idx="2742">
                  <c:v>4781</c:v>
                </c:pt>
                <c:pt idx="2743">
                  <c:v>4782</c:v>
                </c:pt>
                <c:pt idx="2744">
                  <c:v>4783</c:v>
                </c:pt>
                <c:pt idx="2745">
                  <c:v>4785</c:v>
                </c:pt>
                <c:pt idx="2746">
                  <c:v>4786</c:v>
                </c:pt>
                <c:pt idx="2747">
                  <c:v>4787</c:v>
                </c:pt>
                <c:pt idx="2748">
                  <c:v>4788</c:v>
                </c:pt>
                <c:pt idx="2749">
                  <c:v>4789</c:v>
                </c:pt>
                <c:pt idx="2750">
                  <c:v>4790</c:v>
                </c:pt>
                <c:pt idx="2751">
                  <c:v>4791</c:v>
                </c:pt>
                <c:pt idx="2752">
                  <c:v>4792</c:v>
                </c:pt>
                <c:pt idx="2753">
                  <c:v>4795</c:v>
                </c:pt>
                <c:pt idx="2754">
                  <c:v>4796</c:v>
                </c:pt>
                <c:pt idx="2755">
                  <c:v>4797</c:v>
                </c:pt>
                <c:pt idx="2756">
                  <c:v>4798</c:v>
                </c:pt>
                <c:pt idx="2757">
                  <c:v>4799</c:v>
                </c:pt>
                <c:pt idx="2758">
                  <c:v>4801</c:v>
                </c:pt>
                <c:pt idx="2759">
                  <c:v>4802</c:v>
                </c:pt>
                <c:pt idx="2760">
                  <c:v>4803</c:v>
                </c:pt>
                <c:pt idx="2761">
                  <c:v>4804</c:v>
                </c:pt>
                <c:pt idx="2762">
                  <c:v>4805</c:v>
                </c:pt>
                <c:pt idx="2763">
                  <c:v>4806</c:v>
                </c:pt>
                <c:pt idx="2764">
                  <c:v>4807</c:v>
                </c:pt>
                <c:pt idx="2765">
                  <c:v>4808</c:v>
                </c:pt>
                <c:pt idx="2766">
                  <c:v>4809</c:v>
                </c:pt>
                <c:pt idx="2767">
                  <c:v>4810</c:v>
                </c:pt>
                <c:pt idx="2768">
                  <c:v>4811</c:v>
                </c:pt>
                <c:pt idx="2769">
                  <c:v>4812</c:v>
                </c:pt>
                <c:pt idx="2770">
                  <c:v>4813</c:v>
                </c:pt>
                <c:pt idx="2771">
                  <c:v>4814</c:v>
                </c:pt>
                <c:pt idx="2772">
                  <c:v>4815</c:v>
                </c:pt>
                <c:pt idx="2773">
                  <c:v>4816</c:v>
                </c:pt>
                <c:pt idx="2774">
                  <c:v>4817</c:v>
                </c:pt>
                <c:pt idx="2775">
                  <c:v>4818</c:v>
                </c:pt>
                <c:pt idx="2776">
                  <c:v>4820</c:v>
                </c:pt>
                <c:pt idx="2777">
                  <c:v>4821</c:v>
                </c:pt>
                <c:pt idx="2778">
                  <c:v>4822</c:v>
                </c:pt>
                <c:pt idx="2779">
                  <c:v>4823</c:v>
                </c:pt>
                <c:pt idx="2780">
                  <c:v>4825</c:v>
                </c:pt>
                <c:pt idx="2781">
                  <c:v>4826</c:v>
                </c:pt>
                <c:pt idx="2782">
                  <c:v>4827</c:v>
                </c:pt>
                <c:pt idx="2783">
                  <c:v>4828</c:v>
                </c:pt>
                <c:pt idx="2784">
                  <c:v>4829</c:v>
                </c:pt>
                <c:pt idx="2785">
                  <c:v>4831</c:v>
                </c:pt>
                <c:pt idx="2786">
                  <c:v>4832</c:v>
                </c:pt>
                <c:pt idx="2787">
                  <c:v>4833</c:v>
                </c:pt>
                <c:pt idx="2788">
                  <c:v>4834</c:v>
                </c:pt>
                <c:pt idx="2789">
                  <c:v>4835</c:v>
                </c:pt>
                <c:pt idx="2790">
                  <c:v>4837</c:v>
                </c:pt>
                <c:pt idx="2791">
                  <c:v>4838</c:v>
                </c:pt>
                <c:pt idx="2792">
                  <c:v>4839</c:v>
                </c:pt>
                <c:pt idx="2793">
                  <c:v>4840</c:v>
                </c:pt>
                <c:pt idx="2794">
                  <c:v>4841</c:v>
                </c:pt>
                <c:pt idx="2795">
                  <c:v>4842</c:v>
                </c:pt>
                <c:pt idx="2796">
                  <c:v>4843</c:v>
                </c:pt>
                <c:pt idx="2797">
                  <c:v>4844</c:v>
                </c:pt>
                <c:pt idx="2798">
                  <c:v>4845</c:v>
                </c:pt>
                <c:pt idx="2799">
                  <c:v>4846</c:v>
                </c:pt>
                <c:pt idx="2800">
                  <c:v>4847</c:v>
                </c:pt>
                <c:pt idx="2801">
                  <c:v>4848</c:v>
                </c:pt>
                <c:pt idx="2802">
                  <c:v>4849</c:v>
                </c:pt>
                <c:pt idx="2803">
                  <c:v>4851</c:v>
                </c:pt>
                <c:pt idx="2804">
                  <c:v>4852</c:v>
                </c:pt>
                <c:pt idx="2805">
                  <c:v>4853</c:v>
                </c:pt>
                <c:pt idx="2806">
                  <c:v>4854</c:v>
                </c:pt>
                <c:pt idx="2807">
                  <c:v>4855</c:v>
                </c:pt>
                <c:pt idx="2808">
                  <c:v>4856</c:v>
                </c:pt>
                <c:pt idx="2809">
                  <c:v>4857</c:v>
                </c:pt>
                <c:pt idx="2810">
                  <c:v>4859</c:v>
                </c:pt>
                <c:pt idx="2811">
                  <c:v>4861</c:v>
                </c:pt>
                <c:pt idx="2812">
                  <c:v>4862</c:v>
                </c:pt>
                <c:pt idx="2813">
                  <c:v>4864</c:v>
                </c:pt>
                <c:pt idx="2814">
                  <c:v>4866</c:v>
                </c:pt>
                <c:pt idx="2815">
                  <c:v>4867</c:v>
                </c:pt>
                <c:pt idx="2816">
                  <c:v>4868</c:v>
                </c:pt>
                <c:pt idx="2817">
                  <c:v>4869</c:v>
                </c:pt>
                <c:pt idx="2818">
                  <c:v>4870</c:v>
                </c:pt>
                <c:pt idx="2819">
                  <c:v>4871</c:v>
                </c:pt>
                <c:pt idx="2820">
                  <c:v>4872</c:v>
                </c:pt>
                <c:pt idx="2821">
                  <c:v>4873</c:v>
                </c:pt>
                <c:pt idx="2822">
                  <c:v>4874</c:v>
                </c:pt>
                <c:pt idx="2823">
                  <c:v>4875</c:v>
                </c:pt>
                <c:pt idx="2824">
                  <c:v>4876</c:v>
                </c:pt>
                <c:pt idx="2825">
                  <c:v>4877</c:v>
                </c:pt>
                <c:pt idx="2826">
                  <c:v>4879</c:v>
                </c:pt>
                <c:pt idx="2827">
                  <c:v>4880</c:v>
                </c:pt>
                <c:pt idx="2828">
                  <c:v>4881</c:v>
                </c:pt>
                <c:pt idx="2829">
                  <c:v>4883</c:v>
                </c:pt>
                <c:pt idx="2830">
                  <c:v>4885</c:v>
                </c:pt>
                <c:pt idx="2831">
                  <c:v>4886</c:v>
                </c:pt>
                <c:pt idx="2832">
                  <c:v>4887</c:v>
                </c:pt>
                <c:pt idx="2833">
                  <c:v>4888</c:v>
                </c:pt>
                <c:pt idx="2834">
                  <c:v>4889</c:v>
                </c:pt>
                <c:pt idx="2835">
                  <c:v>4890</c:v>
                </c:pt>
                <c:pt idx="2836">
                  <c:v>4891</c:v>
                </c:pt>
                <c:pt idx="2837">
                  <c:v>4892</c:v>
                </c:pt>
                <c:pt idx="2838">
                  <c:v>4893</c:v>
                </c:pt>
                <c:pt idx="2839">
                  <c:v>4894</c:v>
                </c:pt>
                <c:pt idx="2840">
                  <c:v>4895</c:v>
                </c:pt>
                <c:pt idx="2841">
                  <c:v>4896</c:v>
                </c:pt>
                <c:pt idx="2842">
                  <c:v>4898</c:v>
                </c:pt>
                <c:pt idx="2843">
                  <c:v>4899</c:v>
                </c:pt>
                <c:pt idx="2844">
                  <c:v>4900</c:v>
                </c:pt>
                <c:pt idx="2845">
                  <c:v>4901</c:v>
                </c:pt>
                <c:pt idx="2846">
                  <c:v>4902</c:v>
                </c:pt>
                <c:pt idx="2847">
                  <c:v>4903</c:v>
                </c:pt>
                <c:pt idx="2848">
                  <c:v>4904</c:v>
                </c:pt>
                <c:pt idx="2849">
                  <c:v>4906</c:v>
                </c:pt>
                <c:pt idx="2850">
                  <c:v>4907</c:v>
                </c:pt>
                <c:pt idx="2851">
                  <c:v>4908</c:v>
                </c:pt>
                <c:pt idx="2852">
                  <c:v>4909</c:v>
                </c:pt>
                <c:pt idx="2853">
                  <c:v>4910</c:v>
                </c:pt>
                <c:pt idx="2854">
                  <c:v>4911</c:v>
                </c:pt>
                <c:pt idx="2855">
                  <c:v>4912</c:v>
                </c:pt>
                <c:pt idx="2856">
                  <c:v>4913</c:v>
                </c:pt>
                <c:pt idx="2857">
                  <c:v>4914</c:v>
                </c:pt>
                <c:pt idx="2858">
                  <c:v>4915</c:v>
                </c:pt>
                <c:pt idx="2859">
                  <c:v>4916</c:v>
                </c:pt>
                <c:pt idx="2860">
                  <c:v>4918</c:v>
                </c:pt>
                <c:pt idx="2861">
                  <c:v>4920</c:v>
                </c:pt>
                <c:pt idx="2862">
                  <c:v>4921</c:v>
                </c:pt>
                <c:pt idx="2863">
                  <c:v>4922</c:v>
                </c:pt>
                <c:pt idx="2864">
                  <c:v>4923</c:v>
                </c:pt>
                <c:pt idx="2865">
                  <c:v>4926</c:v>
                </c:pt>
                <c:pt idx="2866">
                  <c:v>4927</c:v>
                </c:pt>
                <c:pt idx="2867">
                  <c:v>4928</c:v>
                </c:pt>
                <c:pt idx="2868">
                  <c:v>4930</c:v>
                </c:pt>
                <c:pt idx="2869">
                  <c:v>4931</c:v>
                </c:pt>
                <c:pt idx="2870">
                  <c:v>4932</c:v>
                </c:pt>
                <c:pt idx="2871">
                  <c:v>4934</c:v>
                </c:pt>
                <c:pt idx="2872">
                  <c:v>4935</c:v>
                </c:pt>
                <c:pt idx="2873">
                  <c:v>4936</c:v>
                </c:pt>
                <c:pt idx="2874">
                  <c:v>4937</c:v>
                </c:pt>
                <c:pt idx="2875">
                  <c:v>4938</c:v>
                </c:pt>
                <c:pt idx="2876">
                  <c:v>4939</c:v>
                </c:pt>
                <c:pt idx="2877">
                  <c:v>4940</c:v>
                </c:pt>
                <c:pt idx="2878">
                  <c:v>4941</c:v>
                </c:pt>
                <c:pt idx="2879">
                  <c:v>4944</c:v>
                </c:pt>
                <c:pt idx="2880">
                  <c:v>4945</c:v>
                </c:pt>
                <c:pt idx="2881">
                  <c:v>4946</c:v>
                </c:pt>
                <c:pt idx="2882">
                  <c:v>4947</c:v>
                </c:pt>
                <c:pt idx="2883">
                  <c:v>4948</c:v>
                </c:pt>
                <c:pt idx="2884">
                  <c:v>4949</c:v>
                </c:pt>
                <c:pt idx="2885">
                  <c:v>4950</c:v>
                </c:pt>
                <c:pt idx="2886">
                  <c:v>4952</c:v>
                </c:pt>
                <c:pt idx="2887">
                  <c:v>4953</c:v>
                </c:pt>
                <c:pt idx="2888">
                  <c:v>4954</c:v>
                </c:pt>
                <c:pt idx="2889">
                  <c:v>4955</c:v>
                </c:pt>
                <c:pt idx="2890">
                  <c:v>4956</c:v>
                </c:pt>
                <c:pt idx="2891">
                  <c:v>4957</c:v>
                </c:pt>
                <c:pt idx="2892">
                  <c:v>4958</c:v>
                </c:pt>
                <c:pt idx="2893">
                  <c:v>4959</c:v>
                </c:pt>
                <c:pt idx="2894">
                  <c:v>4960</c:v>
                </c:pt>
                <c:pt idx="2895">
                  <c:v>4961</c:v>
                </c:pt>
                <c:pt idx="2896">
                  <c:v>4962</c:v>
                </c:pt>
                <c:pt idx="2897">
                  <c:v>4963</c:v>
                </c:pt>
                <c:pt idx="2898">
                  <c:v>4964</c:v>
                </c:pt>
                <c:pt idx="2899">
                  <c:v>4965</c:v>
                </c:pt>
                <c:pt idx="2900">
                  <c:v>4967</c:v>
                </c:pt>
                <c:pt idx="2901">
                  <c:v>4968</c:v>
                </c:pt>
                <c:pt idx="2902">
                  <c:v>4971</c:v>
                </c:pt>
                <c:pt idx="2903">
                  <c:v>4972</c:v>
                </c:pt>
                <c:pt idx="2904">
                  <c:v>4973</c:v>
                </c:pt>
                <c:pt idx="2905">
                  <c:v>4974</c:v>
                </c:pt>
                <c:pt idx="2906">
                  <c:v>4975</c:v>
                </c:pt>
                <c:pt idx="2907">
                  <c:v>4976</c:v>
                </c:pt>
                <c:pt idx="2908">
                  <c:v>4977</c:v>
                </c:pt>
                <c:pt idx="2909">
                  <c:v>4978</c:v>
                </c:pt>
                <c:pt idx="2910">
                  <c:v>4979</c:v>
                </c:pt>
                <c:pt idx="2911">
                  <c:v>4980</c:v>
                </c:pt>
                <c:pt idx="2912">
                  <c:v>4981</c:v>
                </c:pt>
                <c:pt idx="2913">
                  <c:v>4983</c:v>
                </c:pt>
                <c:pt idx="2914">
                  <c:v>4984</c:v>
                </c:pt>
                <c:pt idx="2915">
                  <c:v>4985</c:v>
                </c:pt>
                <c:pt idx="2916">
                  <c:v>4987</c:v>
                </c:pt>
                <c:pt idx="2917">
                  <c:v>4988</c:v>
                </c:pt>
                <c:pt idx="2918">
                  <c:v>4989</c:v>
                </c:pt>
                <c:pt idx="2919">
                  <c:v>4990</c:v>
                </c:pt>
                <c:pt idx="2920">
                  <c:v>4992</c:v>
                </c:pt>
                <c:pt idx="2921">
                  <c:v>4993</c:v>
                </c:pt>
                <c:pt idx="2922">
                  <c:v>4995</c:v>
                </c:pt>
                <c:pt idx="2923">
                  <c:v>4996</c:v>
                </c:pt>
                <c:pt idx="2924">
                  <c:v>4997</c:v>
                </c:pt>
                <c:pt idx="2925">
                  <c:v>4998</c:v>
                </c:pt>
                <c:pt idx="2926">
                  <c:v>4999</c:v>
                </c:pt>
                <c:pt idx="2927">
                  <c:v>5001</c:v>
                </c:pt>
                <c:pt idx="2928">
                  <c:v>5003</c:v>
                </c:pt>
                <c:pt idx="2929">
                  <c:v>5004</c:v>
                </c:pt>
                <c:pt idx="2930">
                  <c:v>5005</c:v>
                </c:pt>
                <c:pt idx="2931">
                  <c:v>5006</c:v>
                </c:pt>
                <c:pt idx="2932">
                  <c:v>5007</c:v>
                </c:pt>
                <c:pt idx="2933">
                  <c:v>5008</c:v>
                </c:pt>
                <c:pt idx="2934">
                  <c:v>5009</c:v>
                </c:pt>
                <c:pt idx="2935">
                  <c:v>5010</c:v>
                </c:pt>
                <c:pt idx="2936">
                  <c:v>5011</c:v>
                </c:pt>
                <c:pt idx="2937">
                  <c:v>5012</c:v>
                </c:pt>
                <c:pt idx="2938">
                  <c:v>5014</c:v>
                </c:pt>
                <c:pt idx="2939">
                  <c:v>5016</c:v>
                </c:pt>
                <c:pt idx="2940">
                  <c:v>5017</c:v>
                </c:pt>
                <c:pt idx="2941">
                  <c:v>5018</c:v>
                </c:pt>
                <c:pt idx="2942">
                  <c:v>5020</c:v>
                </c:pt>
                <c:pt idx="2943">
                  <c:v>5021</c:v>
                </c:pt>
                <c:pt idx="2944">
                  <c:v>5022</c:v>
                </c:pt>
                <c:pt idx="2945">
                  <c:v>5023</c:v>
                </c:pt>
                <c:pt idx="2946">
                  <c:v>5024</c:v>
                </c:pt>
                <c:pt idx="2947">
                  <c:v>5025</c:v>
                </c:pt>
                <c:pt idx="2948">
                  <c:v>5026</c:v>
                </c:pt>
                <c:pt idx="2949">
                  <c:v>5027</c:v>
                </c:pt>
                <c:pt idx="2950">
                  <c:v>5029</c:v>
                </c:pt>
                <c:pt idx="2951">
                  <c:v>5030</c:v>
                </c:pt>
                <c:pt idx="2952">
                  <c:v>5031</c:v>
                </c:pt>
                <c:pt idx="2953">
                  <c:v>5033</c:v>
                </c:pt>
                <c:pt idx="2954">
                  <c:v>5034</c:v>
                </c:pt>
                <c:pt idx="2955">
                  <c:v>5035</c:v>
                </c:pt>
                <c:pt idx="2956">
                  <c:v>5036</c:v>
                </c:pt>
                <c:pt idx="2957">
                  <c:v>5037</c:v>
                </c:pt>
                <c:pt idx="2958">
                  <c:v>5038</c:v>
                </c:pt>
                <c:pt idx="2959">
                  <c:v>5039</c:v>
                </c:pt>
                <c:pt idx="2960">
                  <c:v>5040</c:v>
                </c:pt>
                <c:pt idx="2961">
                  <c:v>5042</c:v>
                </c:pt>
                <c:pt idx="2962">
                  <c:v>5043</c:v>
                </c:pt>
                <c:pt idx="2963">
                  <c:v>5045</c:v>
                </c:pt>
                <c:pt idx="2964">
                  <c:v>5048</c:v>
                </c:pt>
                <c:pt idx="2965">
                  <c:v>5049</c:v>
                </c:pt>
                <c:pt idx="2966">
                  <c:v>5050</c:v>
                </c:pt>
                <c:pt idx="2967">
                  <c:v>5051</c:v>
                </c:pt>
                <c:pt idx="2968">
                  <c:v>5052</c:v>
                </c:pt>
                <c:pt idx="2969">
                  <c:v>5054</c:v>
                </c:pt>
                <c:pt idx="2970">
                  <c:v>5055</c:v>
                </c:pt>
                <c:pt idx="2971">
                  <c:v>5056</c:v>
                </c:pt>
                <c:pt idx="2972">
                  <c:v>5057</c:v>
                </c:pt>
                <c:pt idx="2973">
                  <c:v>5058</c:v>
                </c:pt>
                <c:pt idx="2974">
                  <c:v>5060</c:v>
                </c:pt>
                <c:pt idx="2975">
                  <c:v>5061</c:v>
                </c:pt>
                <c:pt idx="2976">
                  <c:v>5062</c:v>
                </c:pt>
                <c:pt idx="2977">
                  <c:v>5063</c:v>
                </c:pt>
                <c:pt idx="2978">
                  <c:v>5064</c:v>
                </c:pt>
                <c:pt idx="2979">
                  <c:v>5065</c:v>
                </c:pt>
                <c:pt idx="2980">
                  <c:v>5066</c:v>
                </c:pt>
                <c:pt idx="2981">
                  <c:v>5067</c:v>
                </c:pt>
                <c:pt idx="2982">
                  <c:v>5068</c:v>
                </c:pt>
                <c:pt idx="2983">
                  <c:v>5069</c:v>
                </c:pt>
                <c:pt idx="2984">
                  <c:v>5070</c:v>
                </c:pt>
                <c:pt idx="2985">
                  <c:v>5071</c:v>
                </c:pt>
                <c:pt idx="2986">
                  <c:v>5072</c:v>
                </c:pt>
                <c:pt idx="2987">
                  <c:v>5073</c:v>
                </c:pt>
                <c:pt idx="2988">
                  <c:v>5074</c:v>
                </c:pt>
                <c:pt idx="2989">
                  <c:v>5076</c:v>
                </c:pt>
                <c:pt idx="2990">
                  <c:v>5077</c:v>
                </c:pt>
                <c:pt idx="2991">
                  <c:v>5078</c:v>
                </c:pt>
                <c:pt idx="2992">
                  <c:v>5079</c:v>
                </c:pt>
                <c:pt idx="2993">
                  <c:v>5080</c:v>
                </c:pt>
                <c:pt idx="2994">
                  <c:v>5082</c:v>
                </c:pt>
                <c:pt idx="2995">
                  <c:v>5083</c:v>
                </c:pt>
                <c:pt idx="2996">
                  <c:v>5084</c:v>
                </c:pt>
                <c:pt idx="2997">
                  <c:v>5085</c:v>
                </c:pt>
                <c:pt idx="2998">
                  <c:v>5086</c:v>
                </c:pt>
                <c:pt idx="2999">
                  <c:v>5087</c:v>
                </c:pt>
                <c:pt idx="3000">
                  <c:v>5088</c:v>
                </c:pt>
                <c:pt idx="3001">
                  <c:v>5089</c:v>
                </c:pt>
                <c:pt idx="3002">
                  <c:v>5090</c:v>
                </c:pt>
                <c:pt idx="3003">
                  <c:v>5092</c:v>
                </c:pt>
                <c:pt idx="3004">
                  <c:v>5098</c:v>
                </c:pt>
                <c:pt idx="3005">
                  <c:v>5099</c:v>
                </c:pt>
                <c:pt idx="3006">
                  <c:v>5100</c:v>
                </c:pt>
                <c:pt idx="3007">
                  <c:v>5101</c:v>
                </c:pt>
                <c:pt idx="3008">
                  <c:v>5102</c:v>
                </c:pt>
                <c:pt idx="3009">
                  <c:v>5103</c:v>
                </c:pt>
                <c:pt idx="3010">
                  <c:v>5104</c:v>
                </c:pt>
                <c:pt idx="3011">
                  <c:v>5105</c:v>
                </c:pt>
                <c:pt idx="3012">
                  <c:v>5106</c:v>
                </c:pt>
                <c:pt idx="3013">
                  <c:v>5107</c:v>
                </c:pt>
                <c:pt idx="3014">
                  <c:v>5108</c:v>
                </c:pt>
                <c:pt idx="3015">
                  <c:v>5109</c:v>
                </c:pt>
                <c:pt idx="3016">
                  <c:v>5111</c:v>
                </c:pt>
                <c:pt idx="3017">
                  <c:v>5113</c:v>
                </c:pt>
                <c:pt idx="3018">
                  <c:v>5114</c:v>
                </c:pt>
                <c:pt idx="3019">
                  <c:v>5115</c:v>
                </c:pt>
                <c:pt idx="3020">
                  <c:v>5116</c:v>
                </c:pt>
                <c:pt idx="3021">
                  <c:v>5118</c:v>
                </c:pt>
                <c:pt idx="3022">
                  <c:v>5119</c:v>
                </c:pt>
                <c:pt idx="3023">
                  <c:v>5120</c:v>
                </c:pt>
                <c:pt idx="3024">
                  <c:v>5121</c:v>
                </c:pt>
                <c:pt idx="3025">
                  <c:v>5122</c:v>
                </c:pt>
                <c:pt idx="3026">
                  <c:v>5124</c:v>
                </c:pt>
                <c:pt idx="3027">
                  <c:v>5127</c:v>
                </c:pt>
                <c:pt idx="3028">
                  <c:v>5128</c:v>
                </c:pt>
                <c:pt idx="3029">
                  <c:v>5129</c:v>
                </c:pt>
                <c:pt idx="3030">
                  <c:v>5130</c:v>
                </c:pt>
                <c:pt idx="3031">
                  <c:v>5131</c:v>
                </c:pt>
                <c:pt idx="3032">
                  <c:v>5132</c:v>
                </c:pt>
                <c:pt idx="3033">
                  <c:v>5133</c:v>
                </c:pt>
                <c:pt idx="3034">
                  <c:v>5135</c:v>
                </c:pt>
                <c:pt idx="3035">
                  <c:v>5136</c:v>
                </c:pt>
                <c:pt idx="3036">
                  <c:v>5137</c:v>
                </c:pt>
                <c:pt idx="3037">
                  <c:v>5140</c:v>
                </c:pt>
                <c:pt idx="3038">
                  <c:v>5141</c:v>
                </c:pt>
                <c:pt idx="3039">
                  <c:v>5142</c:v>
                </c:pt>
                <c:pt idx="3040">
                  <c:v>5143</c:v>
                </c:pt>
                <c:pt idx="3041">
                  <c:v>5144</c:v>
                </c:pt>
                <c:pt idx="3042">
                  <c:v>5145</c:v>
                </c:pt>
                <c:pt idx="3043">
                  <c:v>5146</c:v>
                </c:pt>
                <c:pt idx="3044">
                  <c:v>5147</c:v>
                </c:pt>
                <c:pt idx="3045">
                  <c:v>5150</c:v>
                </c:pt>
                <c:pt idx="3046">
                  <c:v>5151</c:v>
                </c:pt>
                <c:pt idx="3047">
                  <c:v>5153</c:v>
                </c:pt>
                <c:pt idx="3048">
                  <c:v>5154</c:v>
                </c:pt>
                <c:pt idx="3049">
                  <c:v>5155</c:v>
                </c:pt>
                <c:pt idx="3050">
                  <c:v>5157</c:v>
                </c:pt>
                <c:pt idx="3051">
                  <c:v>5158</c:v>
                </c:pt>
                <c:pt idx="3052">
                  <c:v>5159</c:v>
                </c:pt>
                <c:pt idx="3053">
                  <c:v>5160</c:v>
                </c:pt>
                <c:pt idx="3054">
                  <c:v>5162</c:v>
                </c:pt>
                <c:pt idx="3055">
                  <c:v>5163</c:v>
                </c:pt>
                <c:pt idx="3056">
                  <c:v>5164</c:v>
                </c:pt>
                <c:pt idx="3057">
                  <c:v>5165</c:v>
                </c:pt>
                <c:pt idx="3058">
                  <c:v>5166</c:v>
                </c:pt>
                <c:pt idx="3059">
                  <c:v>5167</c:v>
                </c:pt>
                <c:pt idx="3060">
                  <c:v>5168</c:v>
                </c:pt>
                <c:pt idx="3061">
                  <c:v>5170</c:v>
                </c:pt>
                <c:pt idx="3062">
                  <c:v>5171</c:v>
                </c:pt>
                <c:pt idx="3063">
                  <c:v>5175</c:v>
                </c:pt>
                <c:pt idx="3064">
                  <c:v>5177</c:v>
                </c:pt>
                <c:pt idx="3065">
                  <c:v>5178</c:v>
                </c:pt>
                <c:pt idx="3066">
                  <c:v>5182</c:v>
                </c:pt>
                <c:pt idx="3067">
                  <c:v>5183</c:v>
                </c:pt>
                <c:pt idx="3068">
                  <c:v>5184</c:v>
                </c:pt>
                <c:pt idx="3069">
                  <c:v>5185</c:v>
                </c:pt>
                <c:pt idx="3070">
                  <c:v>5186</c:v>
                </c:pt>
                <c:pt idx="3071">
                  <c:v>5187</c:v>
                </c:pt>
                <c:pt idx="3072">
                  <c:v>5188</c:v>
                </c:pt>
                <c:pt idx="3073">
                  <c:v>5189</c:v>
                </c:pt>
                <c:pt idx="3074">
                  <c:v>5190</c:v>
                </c:pt>
                <c:pt idx="3075">
                  <c:v>5191</c:v>
                </c:pt>
                <c:pt idx="3076">
                  <c:v>5192</c:v>
                </c:pt>
                <c:pt idx="3077">
                  <c:v>5194</c:v>
                </c:pt>
                <c:pt idx="3078">
                  <c:v>5195</c:v>
                </c:pt>
                <c:pt idx="3079">
                  <c:v>5196</c:v>
                </c:pt>
                <c:pt idx="3080">
                  <c:v>5197</c:v>
                </c:pt>
                <c:pt idx="3081">
                  <c:v>5198</c:v>
                </c:pt>
                <c:pt idx="3082">
                  <c:v>5199</c:v>
                </c:pt>
                <c:pt idx="3083">
                  <c:v>5201</c:v>
                </c:pt>
                <c:pt idx="3084">
                  <c:v>5202</c:v>
                </c:pt>
                <c:pt idx="3085">
                  <c:v>5203</c:v>
                </c:pt>
                <c:pt idx="3086">
                  <c:v>5204</c:v>
                </c:pt>
                <c:pt idx="3087">
                  <c:v>5205</c:v>
                </c:pt>
                <c:pt idx="3088">
                  <c:v>5206</c:v>
                </c:pt>
                <c:pt idx="3089">
                  <c:v>5207</c:v>
                </c:pt>
                <c:pt idx="3090">
                  <c:v>5208</c:v>
                </c:pt>
                <c:pt idx="3091">
                  <c:v>5209</c:v>
                </c:pt>
                <c:pt idx="3092">
                  <c:v>5210</c:v>
                </c:pt>
                <c:pt idx="3093">
                  <c:v>5211</c:v>
                </c:pt>
                <c:pt idx="3094">
                  <c:v>5212</c:v>
                </c:pt>
                <c:pt idx="3095">
                  <c:v>5213</c:v>
                </c:pt>
                <c:pt idx="3096">
                  <c:v>5214</c:v>
                </c:pt>
                <c:pt idx="3097">
                  <c:v>5215</c:v>
                </c:pt>
                <c:pt idx="3098">
                  <c:v>5217</c:v>
                </c:pt>
                <c:pt idx="3099">
                  <c:v>5218</c:v>
                </c:pt>
                <c:pt idx="3100">
                  <c:v>5219</c:v>
                </c:pt>
                <c:pt idx="3101">
                  <c:v>5220</c:v>
                </c:pt>
                <c:pt idx="3102">
                  <c:v>5221</c:v>
                </c:pt>
                <c:pt idx="3103">
                  <c:v>5222</c:v>
                </c:pt>
                <c:pt idx="3104">
                  <c:v>5223</c:v>
                </c:pt>
                <c:pt idx="3105">
                  <c:v>5224</c:v>
                </c:pt>
                <c:pt idx="3106">
                  <c:v>5226</c:v>
                </c:pt>
                <c:pt idx="3107">
                  <c:v>5227</c:v>
                </c:pt>
                <c:pt idx="3108">
                  <c:v>5228</c:v>
                </c:pt>
                <c:pt idx="3109">
                  <c:v>5231</c:v>
                </c:pt>
                <c:pt idx="3110">
                  <c:v>5232</c:v>
                </c:pt>
                <c:pt idx="3111">
                  <c:v>5234</c:v>
                </c:pt>
                <c:pt idx="3112">
                  <c:v>5237</c:v>
                </c:pt>
                <c:pt idx="3113">
                  <c:v>5238</c:v>
                </c:pt>
                <c:pt idx="3114">
                  <c:v>5240</c:v>
                </c:pt>
                <c:pt idx="3115">
                  <c:v>5241</c:v>
                </c:pt>
                <c:pt idx="3116">
                  <c:v>5242</c:v>
                </c:pt>
                <c:pt idx="3117">
                  <c:v>5244</c:v>
                </c:pt>
                <c:pt idx="3118">
                  <c:v>5245</c:v>
                </c:pt>
                <c:pt idx="3119">
                  <c:v>5247</c:v>
                </c:pt>
                <c:pt idx="3120">
                  <c:v>5248</c:v>
                </c:pt>
                <c:pt idx="3121">
                  <c:v>5249</c:v>
                </c:pt>
                <c:pt idx="3122">
                  <c:v>5250</c:v>
                </c:pt>
                <c:pt idx="3123">
                  <c:v>5252</c:v>
                </c:pt>
                <c:pt idx="3124">
                  <c:v>5255</c:v>
                </c:pt>
                <c:pt idx="3125">
                  <c:v>5257</c:v>
                </c:pt>
                <c:pt idx="3126">
                  <c:v>5258</c:v>
                </c:pt>
                <c:pt idx="3127">
                  <c:v>5259</c:v>
                </c:pt>
                <c:pt idx="3128">
                  <c:v>5260</c:v>
                </c:pt>
                <c:pt idx="3129">
                  <c:v>5262</c:v>
                </c:pt>
                <c:pt idx="3130">
                  <c:v>5265</c:v>
                </c:pt>
                <c:pt idx="3131">
                  <c:v>5266</c:v>
                </c:pt>
                <c:pt idx="3132">
                  <c:v>5267</c:v>
                </c:pt>
                <c:pt idx="3133">
                  <c:v>5270</c:v>
                </c:pt>
                <c:pt idx="3134">
                  <c:v>5271</c:v>
                </c:pt>
                <c:pt idx="3135">
                  <c:v>5272</c:v>
                </c:pt>
                <c:pt idx="3136">
                  <c:v>5273</c:v>
                </c:pt>
                <c:pt idx="3137">
                  <c:v>5275</c:v>
                </c:pt>
                <c:pt idx="3138">
                  <c:v>5276</c:v>
                </c:pt>
                <c:pt idx="3139">
                  <c:v>5277</c:v>
                </c:pt>
                <c:pt idx="3140">
                  <c:v>5278</c:v>
                </c:pt>
                <c:pt idx="3141">
                  <c:v>5279</c:v>
                </c:pt>
                <c:pt idx="3142">
                  <c:v>5280</c:v>
                </c:pt>
                <c:pt idx="3143">
                  <c:v>5281</c:v>
                </c:pt>
                <c:pt idx="3144">
                  <c:v>5282</c:v>
                </c:pt>
                <c:pt idx="3145">
                  <c:v>5283</c:v>
                </c:pt>
                <c:pt idx="3146">
                  <c:v>5284</c:v>
                </c:pt>
                <c:pt idx="3147">
                  <c:v>5285</c:v>
                </c:pt>
                <c:pt idx="3148">
                  <c:v>5286</c:v>
                </c:pt>
                <c:pt idx="3149">
                  <c:v>5287</c:v>
                </c:pt>
                <c:pt idx="3150">
                  <c:v>5288</c:v>
                </c:pt>
                <c:pt idx="3151">
                  <c:v>5289</c:v>
                </c:pt>
                <c:pt idx="3152">
                  <c:v>5293</c:v>
                </c:pt>
                <c:pt idx="3153">
                  <c:v>5294</c:v>
                </c:pt>
                <c:pt idx="3154">
                  <c:v>5295</c:v>
                </c:pt>
                <c:pt idx="3155">
                  <c:v>5300</c:v>
                </c:pt>
                <c:pt idx="3156">
                  <c:v>5304</c:v>
                </c:pt>
                <c:pt idx="3157">
                  <c:v>5306</c:v>
                </c:pt>
                <c:pt idx="3158">
                  <c:v>5308</c:v>
                </c:pt>
                <c:pt idx="3159">
                  <c:v>5309</c:v>
                </c:pt>
                <c:pt idx="3160">
                  <c:v>5310</c:v>
                </c:pt>
                <c:pt idx="3161">
                  <c:v>5311</c:v>
                </c:pt>
                <c:pt idx="3162">
                  <c:v>5315</c:v>
                </c:pt>
                <c:pt idx="3163">
                  <c:v>5317</c:v>
                </c:pt>
                <c:pt idx="3164">
                  <c:v>5318</c:v>
                </c:pt>
                <c:pt idx="3165">
                  <c:v>5320</c:v>
                </c:pt>
                <c:pt idx="3166">
                  <c:v>5321</c:v>
                </c:pt>
                <c:pt idx="3167">
                  <c:v>5322</c:v>
                </c:pt>
                <c:pt idx="3168">
                  <c:v>5323</c:v>
                </c:pt>
                <c:pt idx="3169">
                  <c:v>5325</c:v>
                </c:pt>
                <c:pt idx="3170">
                  <c:v>5326</c:v>
                </c:pt>
                <c:pt idx="3171">
                  <c:v>5328</c:v>
                </c:pt>
                <c:pt idx="3172">
                  <c:v>5329</c:v>
                </c:pt>
                <c:pt idx="3173">
                  <c:v>5330</c:v>
                </c:pt>
                <c:pt idx="3174">
                  <c:v>5332</c:v>
                </c:pt>
                <c:pt idx="3175">
                  <c:v>5333</c:v>
                </c:pt>
                <c:pt idx="3176">
                  <c:v>5334</c:v>
                </c:pt>
                <c:pt idx="3177">
                  <c:v>5335</c:v>
                </c:pt>
                <c:pt idx="3178">
                  <c:v>5336</c:v>
                </c:pt>
                <c:pt idx="3179">
                  <c:v>5337</c:v>
                </c:pt>
                <c:pt idx="3180">
                  <c:v>5338</c:v>
                </c:pt>
                <c:pt idx="3181">
                  <c:v>5341</c:v>
                </c:pt>
                <c:pt idx="3182">
                  <c:v>5342</c:v>
                </c:pt>
                <c:pt idx="3183">
                  <c:v>5345</c:v>
                </c:pt>
                <c:pt idx="3184">
                  <c:v>5346</c:v>
                </c:pt>
                <c:pt idx="3185">
                  <c:v>5348</c:v>
                </c:pt>
                <c:pt idx="3186">
                  <c:v>5350</c:v>
                </c:pt>
                <c:pt idx="3187">
                  <c:v>5351</c:v>
                </c:pt>
                <c:pt idx="3188">
                  <c:v>5354</c:v>
                </c:pt>
                <c:pt idx="3189">
                  <c:v>5355</c:v>
                </c:pt>
                <c:pt idx="3190">
                  <c:v>5356</c:v>
                </c:pt>
                <c:pt idx="3191">
                  <c:v>5358</c:v>
                </c:pt>
                <c:pt idx="3192">
                  <c:v>5360</c:v>
                </c:pt>
                <c:pt idx="3193">
                  <c:v>5361</c:v>
                </c:pt>
                <c:pt idx="3194">
                  <c:v>5363</c:v>
                </c:pt>
                <c:pt idx="3195">
                  <c:v>5364</c:v>
                </c:pt>
                <c:pt idx="3196">
                  <c:v>5365</c:v>
                </c:pt>
                <c:pt idx="3197">
                  <c:v>5366</c:v>
                </c:pt>
                <c:pt idx="3198">
                  <c:v>5367</c:v>
                </c:pt>
                <c:pt idx="3199">
                  <c:v>5368</c:v>
                </c:pt>
                <c:pt idx="3200">
                  <c:v>5371</c:v>
                </c:pt>
                <c:pt idx="3201">
                  <c:v>5372</c:v>
                </c:pt>
                <c:pt idx="3202">
                  <c:v>5373</c:v>
                </c:pt>
                <c:pt idx="3203">
                  <c:v>5377</c:v>
                </c:pt>
                <c:pt idx="3204">
                  <c:v>5378</c:v>
                </c:pt>
                <c:pt idx="3205">
                  <c:v>5379</c:v>
                </c:pt>
                <c:pt idx="3206">
                  <c:v>5380</c:v>
                </c:pt>
                <c:pt idx="3207">
                  <c:v>5382</c:v>
                </c:pt>
                <c:pt idx="3208">
                  <c:v>5384</c:v>
                </c:pt>
                <c:pt idx="3209">
                  <c:v>5386</c:v>
                </c:pt>
                <c:pt idx="3210">
                  <c:v>5387</c:v>
                </c:pt>
                <c:pt idx="3211">
                  <c:v>5388</c:v>
                </c:pt>
                <c:pt idx="3212">
                  <c:v>5389</c:v>
                </c:pt>
                <c:pt idx="3213">
                  <c:v>5390</c:v>
                </c:pt>
                <c:pt idx="3214">
                  <c:v>5392</c:v>
                </c:pt>
                <c:pt idx="3215">
                  <c:v>5395</c:v>
                </c:pt>
                <c:pt idx="3216">
                  <c:v>5400</c:v>
                </c:pt>
                <c:pt idx="3217">
                  <c:v>5401</c:v>
                </c:pt>
                <c:pt idx="3218">
                  <c:v>5404</c:v>
                </c:pt>
                <c:pt idx="3219">
                  <c:v>5405</c:v>
                </c:pt>
                <c:pt idx="3220">
                  <c:v>5406</c:v>
                </c:pt>
                <c:pt idx="3221">
                  <c:v>5409</c:v>
                </c:pt>
                <c:pt idx="3222">
                  <c:v>5410</c:v>
                </c:pt>
                <c:pt idx="3223">
                  <c:v>5411</c:v>
                </c:pt>
                <c:pt idx="3224">
                  <c:v>5412</c:v>
                </c:pt>
                <c:pt idx="3225">
                  <c:v>5415</c:v>
                </c:pt>
                <c:pt idx="3226">
                  <c:v>5417</c:v>
                </c:pt>
                <c:pt idx="3227">
                  <c:v>5419</c:v>
                </c:pt>
                <c:pt idx="3228">
                  <c:v>5420</c:v>
                </c:pt>
                <c:pt idx="3229">
                  <c:v>5422</c:v>
                </c:pt>
                <c:pt idx="3230">
                  <c:v>5424</c:v>
                </c:pt>
                <c:pt idx="3231">
                  <c:v>5426</c:v>
                </c:pt>
                <c:pt idx="3232">
                  <c:v>5427</c:v>
                </c:pt>
                <c:pt idx="3233">
                  <c:v>5428</c:v>
                </c:pt>
                <c:pt idx="3234">
                  <c:v>5429</c:v>
                </c:pt>
                <c:pt idx="3235">
                  <c:v>5431</c:v>
                </c:pt>
                <c:pt idx="3236">
                  <c:v>5432</c:v>
                </c:pt>
                <c:pt idx="3237">
                  <c:v>5433</c:v>
                </c:pt>
                <c:pt idx="3238">
                  <c:v>5436</c:v>
                </c:pt>
                <c:pt idx="3239">
                  <c:v>5437</c:v>
                </c:pt>
                <c:pt idx="3240">
                  <c:v>5438</c:v>
                </c:pt>
                <c:pt idx="3241">
                  <c:v>5439</c:v>
                </c:pt>
                <c:pt idx="3242">
                  <c:v>5440</c:v>
                </c:pt>
                <c:pt idx="3243">
                  <c:v>5442</c:v>
                </c:pt>
                <c:pt idx="3244">
                  <c:v>5444</c:v>
                </c:pt>
                <c:pt idx="3245">
                  <c:v>5445</c:v>
                </c:pt>
                <c:pt idx="3246">
                  <c:v>5446</c:v>
                </c:pt>
                <c:pt idx="3247">
                  <c:v>5447</c:v>
                </c:pt>
                <c:pt idx="3248">
                  <c:v>5448</c:v>
                </c:pt>
                <c:pt idx="3249">
                  <c:v>5449</c:v>
                </c:pt>
                <c:pt idx="3250">
                  <c:v>5450</c:v>
                </c:pt>
                <c:pt idx="3251">
                  <c:v>5451</c:v>
                </c:pt>
                <c:pt idx="3252">
                  <c:v>5453</c:v>
                </c:pt>
                <c:pt idx="3253">
                  <c:v>5455</c:v>
                </c:pt>
                <c:pt idx="3254">
                  <c:v>5456</c:v>
                </c:pt>
                <c:pt idx="3255">
                  <c:v>5459</c:v>
                </c:pt>
                <c:pt idx="3256">
                  <c:v>5460</c:v>
                </c:pt>
                <c:pt idx="3257">
                  <c:v>5461</c:v>
                </c:pt>
                <c:pt idx="3258">
                  <c:v>5462</c:v>
                </c:pt>
                <c:pt idx="3259">
                  <c:v>5465</c:v>
                </c:pt>
                <c:pt idx="3260">
                  <c:v>5468</c:v>
                </c:pt>
                <c:pt idx="3261">
                  <c:v>5469</c:v>
                </c:pt>
                <c:pt idx="3262">
                  <c:v>5470</c:v>
                </c:pt>
                <c:pt idx="3263">
                  <c:v>5471</c:v>
                </c:pt>
                <c:pt idx="3264">
                  <c:v>5472</c:v>
                </c:pt>
                <c:pt idx="3265">
                  <c:v>5474</c:v>
                </c:pt>
                <c:pt idx="3266">
                  <c:v>5475</c:v>
                </c:pt>
                <c:pt idx="3267">
                  <c:v>5476</c:v>
                </c:pt>
                <c:pt idx="3268">
                  <c:v>5477</c:v>
                </c:pt>
                <c:pt idx="3269">
                  <c:v>5478</c:v>
                </c:pt>
                <c:pt idx="3270">
                  <c:v>5479</c:v>
                </c:pt>
                <c:pt idx="3271">
                  <c:v>5481</c:v>
                </c:pt>
                <c:pt idx="3272">
                  <c:v>5483</c:v>
                </c:pt>
                <c:pt idx="3273">
                  <c:v>5485</c:v>
                </c:pt>
                <c:pt idx="3274">
                  <c:v>5487</c:v>
                </c:pt>
                <c:pt idx="3275">
                  <c:v>5488</c:v>
                </c:pt>
                <c:pt idx="3276">
                  <c:v>5490</c:v>
                </c:pt>
                <c:pt idx="3277">
                  <c:v>5493</c:v>
                </c:pt>
                <c:pt idx="3278">
                  <c:v>5494</c:v>
                </c:pt>
                <c:pt idx="3279">
                  <c:v>5495</c:v>
                </c:pt>
                <c:pt idx="3280">
                  <c:v>5496</c:v>
                </c:pt>
                <c:pt idx="3281">
                  <c:v>5497</c:v>
                </c:pt>
                <c:pt idx="3282">
                  <c:v>5498</c:v>
                </c:pt>
                <c:pt idx="3283">
                  <c:v>5500</c:v>
                </c:pt>
                <c:pt idx="3284">
                  <c:v>5502</c:v>
                </c:pt>
                <c:pt idx="3285">
                  <c:v>5503</c:v>
                </c:pt>
                <c:pt idx="3286">
                  <c:v>5504</c:v>
                </c:pt>
                <c:pt idx="3287">
                  <c:v>5506</c:v>
                </c:pt>
                <c:pt idx="3288">
                  <c:v>5507</c:v>
                </c:pt>
                <c:pt idx="3289">
                  <c:v>5509</c:v>
                </c:pt>
                <c:pt idx="3290">
                  <c:v>5510</c:v>
                </c:pt>
                <c:pt idx="3291">
                  <c:v>5512</c:v>
                </c:pt>
                <c:pt idx="3292">
                  <c:v>5514</c:v>
                </c:pt>
                <c:pt idx="3293">
                  <c:v>5516</c:v>
                </c:pt>
                <c:pt idx="3294">
                  <c:v>5517</c:v>
                </c:pt>
                <c:pt idx="3295">
                  <c:v>5520</c:v>
                </c:pt>
                <c:pt idx="3296">
                  <c:v>5521</c:v>
                </c:pt>
                <c:pt idx="3297">
                  <c:v>5522</c:v>
                </c:pt>
                <c:pt idx="3298">
                  <c:v>5523</c:v>
                </c:pt>
                <c:pt idx="3299">
                  <c:v>5524</c:v>
                </c:pt>
                <c:pt idx="3300">
                  <c:v>5525</c:v>
                </c:pt>
                <c:pt idx="3301">
                  <c:v>5526</c:v>
                </c:pt>
                <c:pt idx="3302">
                  <c:v>5527</c:v>
                </c:pt>
                <c:pt idx="3303">
                  <c:v>5530</c:v>
                </c:pt>
                <c:pt idx="3304">
                  <c:v>5531</c:v>
                </c:pt>
                <c:pt idx="3305">
                  <c:v>5533</c:v>
                </c:pt>
                <c:pt idx="3306">
                  <c:v>5535</c:v>
                </c:pt>
                <c:pt idx="3307">
                  <c:v>5537</c:v>
                </c:pt>
                <c:pt idx="3308">
                  <c:v>5540</c:v>
                </c:pt>
                <c:pt idx="3309">
                  <c:v>5541</c:v>
                </c:pt>
                <c:pt idx="3310">
                  <c:v>5543</c:v>
                </c:pt>
                <c:pt idx="3311">
                  <c:v>5544</c:v>
                </c:pt>
                <c:pt idx="3312">
                  <c:v>5545</c:v>
                </c:pt>
                <c:pt idx="3313">
                  <c:v>5546</c:v>
                </c:pt>
                <c:pt idx="3314">
                  <c:v>5548</c:v>
                </c:pt>
                <c:pt idx="3315">
                  <c:v>5550</c:v>
                </c:pt>
                <c:pt idx="3316">
                  <c:v>5551</c:v>
                </c:pt>
                <c:pt idx="3317">
                  <c:v>5554</c:v>
                </c:pt>
                <c:pt idx="3318">
                  <c:v>5555</c:v>
                </c:pt>
                <c:pt idx="3319">
                  <c:v>5556</c:v>
                </c:pt>
                <c:pt idx="3320">
                  <c:v>5557</c:v>
                </c:pt>
                <c:pt idx="3321">
                  <c:v>5559</c:v>
                </c:pt>
                <c:pt idx="3322">
                  <c:v>5560</c:v>
                </c:pt>
                <c:pt idx="3323">
                  <c:v>5561</c:v>
                </c:pt>
                <c:pt idx="3324">
                  <c:v>5562</c:v>
                </c:pt>
                <c:pt idx="3325">
                  <c:v>5565</c:v>
                </c:pt>
                <c:pt idx="3326">
                  <c:v>5566</c:v>
                </c:pt>
                <c:pt idx="3327">
                  <c:v>5567</c:v>
                </c:pt>
                <c:pt idx="3328">
                  <c:v>5568</c:v>
                </c:pt>
                <c:pt idx="3329">
                  <c:v>5569</c:v>
                </c:pt>
                <c:pt idx="3330">
                  <c:v>5570</c:v>
                </c:pt>
                <c:pt idx="3331">
                  <c:v>5574</c:v>
                </c:pt>
                <c:pt idx="3332">
                  <c:v>5577</c:v>
                </c:pt>
                <c:pt idx="3333">
                  <c:v>5578</c:v>
                </c:pt>
                <c:pt idx="3334">
                  <c:v>5581</c:v>
                </c:pt>
                <c:pt idx="3335">
                  <c:v>5582</c:v>
                </c:pt>
                <c:pt idx="3336">
                  <c:v>5583</c:v>
                </c:pt>
                <c:pt idx="3337">
                  <c:v>5584</c:v>
                </c:pt>
                <c:pt idx="3338">
                  <c:v>5586</c:v>
                </c:pt>
                <c:pt idx="3339">
                  <c:v>5588</c:v>
                </c:pt>
                <c:pt idx="3340">
                  <c:v>5589</c:v>
                </c:pt>
                <c:pt idx="3341">
                  <c:v>5590</c:v>
                </c:pt>
                <c:pt idx="3342">
                  <c:v>5591</c:v>
                </c:pt>
                <c:pt idx="3343">
                  <c:v>5592</c:v>
                </c:pt>
                <c:pt idx="3344">
                  <c:v>5595</c:v>
                </c:pt>
                <c:pt idx="3345">
                  <c:v>5597</c:v>
                </c:pt>
                <c:pt idx="3346">
                  <c:v>5598</c:v>
                </c:pt>
                <c:pt idx="3347">
                  <c:v>5603</c:v>
                </c:pt>
                <c:pt idx="3348">
                  <c:v>5605</c:v>
                </c:pt>
                <c:pt idx="3349">
                  <c:v>5607</c:v>
                </c:pt>
                <c:pt idx="3350">
                  <c:v>5608</c:v>
                </c:pt>
                <c:pt idx="3351">
                  <c:v>5609</c:v>
                </c:pt>
                <c:pt idx="3352">
                  <c:v>5611</c:v>
                </c:pt>
                <c:pt idx="3353">
                  <c:v>5612</c:v>
                </c:pt>
                <c:pt idx="3354">
                  <c:v>5613</c:v>
                </c:pt>
                <c:pt idx="3355">
                  <c:v>5616</c:v>
                </c:pt>
                <c:pt idx="3356">
                  <c:v>5617</c:v>
                </c:pt>
                <c:pt idx="3357">
                  <c:v>5621</c:v>
                </c:pt>
                <c:pt idx="3358">
                  <c:v>5622</c:v>
                </c:pt>
                <c:pt idx="3359">
                  <c:v>5623</c:v>
                </c:pt>
                <c:pt idx="3360">
                  <c:v>5625</c:v>
                </c:pt>
                <c:pt idx="3361">
                  <c:v>5627</c:v>
                </c:pt>
                <c:pt idx="3362">
                  <c:v>5628</c:v>
                </c:pt>
                <c:pt idx="3363">
                  <c:v>5631</c:v>
                </c:pt>
                <c:pt idx="3364">
                  <c:v>5634</c:v>
                </c:pt>
                <c:pt idx="3365">
                  <c:v>5635</c:v>
                </c:pt>
                <c:pt idx="3366">
                  <c:v>5636</c:v>
                </c:pt>
                <c:pt idx="3367">
                  <c:v>5640</c:v>
                </c:pt>
                <c:pt idx="3368">
                  <c:v>5641</c:v>
                </c:pt>
                <c:pt idx="3369">
                  <c:v>5642</c:v>
                </c:pt>
                <c:pt idx="3370">
                  <c:v>5643</c:v>
                </c:pt>
                <c:pt idx="3371">
                  <c:v>5644</c:v>
                </c:pt>
                <c:pt idx="3372">
                  <c:v>5645</c:v>
                </c:pt>
                <c:pt idx="3373">
                  <c:v>5646</c:v>
                </c:pt>
                <c:pt idx="3374">
                  <c:v>5648</c:v>
                </c:pt>
                <c:pt idx="3375">
                  <c:v>5649</c:v>
                </c:pt>
                <c:pt idx="3376">
                  <c:v>5654</c:v>
                </c:pt>
                <c:pt idx="3377">
                  <c:v>5660</c:v>
                </c:pt>
                <c:pt idx="3378">
                  <c:v>5661</c:v>
                </c:pt>
                <c:pt idx="3379">
                  <c:v>5662</c:v>
                </c:pt>
                <c:pt idx="3380">
                  <c:v>5668</c:v>
                </c:pt>
                <c:pt idx="3381">
                  <c:v>5669</c:v>
                </c:pt>
                <c:pt idx="3382">
                  <c:v>5674</c:v>
                </c:pt>
                <c:pt idx="3383">
                  <c:v>5675</c:v>
                </c:pt>
                <c:pt idx="3384">
                  <c:v>5679</c:v>
                </c:pt>
                <c:pt idx="3385">
                  <c:v>5681</c:v>
                </c:pt>
                <c:pt idx="3386">
                  <c:v>5683</c:v>
                </c:pt>
                <c:pt idx="3387">
                  <c:v>5684</c:v>
                </c:pt>
                <c:pt idx="3388">
                  <c:v>5685</c:v>
                </c:pt>
                <c:pt idx="3389">
                  <c:v>5686</c:v>
                </c:pt>
                <c:pt idx="3390">
                  <c:v>5687</c:v>
                </c:pt>
                <c:pt idx="3391">
                  <c:v>5690</c:v>
                </c:pt>
                <c:pt idx="3392">
                  <c:v>5691</c:v>
                </c:pt>
                <c:pt idx="3393">
                  <c:v>5692</c:v>
                </c:pt>
                <c:pt idx="3394">
                  <c:v>5695</c:v>
                </c:pt>
                <c:pt idx="3395">
                  <c:v>5697</c:v>
                </c:pt>
                <c:pt idx="3396">
                  <c:v>5698</c:v>
                </c:pt>
                <c:pt idx="3397">
                  <c:v>5700</c:v>
                </c:pt>
                <c:pt idx="3398">
                  <c:v>5703</c:v>
                </c:pt>
                <c:pt idx="3399">
                  <c:v>5710</c:v>
                </c:pt>
                <c:pt idx="3400">
                  <c:v>5712</c:v>
                </c:pt>
                <c:pt idx="3401">
                  <c:v>5715</c:v>
                </c:pt>
                <c:pt idx="3402">
                  <c:v>5717</c:v>
                </c:pt>
                <c:pt idx="3403">
                  <c:v>5718</c:v>
                </c:pt>
                <c:pt idx="3404">
                  <c:v>5719</c:v>
                </c:pt>
                <c:pt idx="3405">
                  <c:v>5720</c:v>
                </c:pt>
                <c:pt idx="3406">
                  <c:v>5721</c:v>
                </c:pt>
                <c:pt idx="3407">
                  <c:v>5723</c:v>
                </c:pt>
                <c:pt idx="3408">
                  <c:v>5724</c:v>
                </c:pt>
                <c:pt idx="3409">
                  <c:v>5725</c:v>
                </c:pt>
                <c:pt idx="3410">
                  <c:v>5727</c:v>
                </c:pt>
                <c:pt idx="3411">
                  <c:v>5728</c:v>
                </c:pt>
                <c:pt idx="3412">
                  <c:v>5731</c:v>
                </c:pt>
                <c:pt idx="3413">
                  <c:v>5732</c:v>
                </c:pt>
                <c:pt idx="3414">
                  <c:v>5734</c:v>
                </c:pt>
                <c:pt idx="3415">
                  <c:v>5736</c:v>
                </c:pt>
                <c:pt idx="3416">
                  <c:v>5737</c:v>
                </c:pt>
                <c:pt idx="3417">
                  <c:v>5738</c:v>
                </c:pt>
                <c:pt idx="3418">
                  <c:v>5739</c:v>
                </c:pt>
                <c:pt idx="3419">
                  <c:v>5740</c:v>
                </c:pt>
                <c:pt idx="3420">
                  <c:v>5741</c:v>
                </c:pt>
                <c:pt idx="3421">
                  <c:v>5744</c:v>
                </c:pt>
                <c:pt idx="3422">
                  <c:v>5746</c:v>
                </c:pt>
                <c:pt idx="3423">
                  <c:v>5749</c:v>
                </c:pt>
                <c:pt idx="3424">
                  <c:v>5751</c:v>
                </c:pt>
                <c:pt idx="3425">
                  <c:v>5752</c:v>
                </c:pt>
                <c:pt idx="3426">
                  <c:v>5756</c:v>
                </c:pt>
                <c:pt idx="3427">
                  <c:v>5758</c:v>
                </c:pt>
                <c:pt idx="3428">
                  <c:v>5761</c:v>
                </c:pt>
                <c:pt idx="3429">
                  <c:v>5762</c:v>
                </c:pt>
                <c:pt idx="3430">
                  <c:v>5766</c:v>
                </c:pt>
                <c:pt idx="3431">
                  <c:v>5769</c:v>
                </c:pt>
                <c:pt idx="3432">
                  <c:v>5770</c:v>
                </c:pt>
                <c:pt idx="3433">
                  <c:v>5771</c:v>
                </c:pt>
                <c:pt idx="3434">
                  <c:v>5772</c:v>
                </c:pt>
                <c:pt idx="3435">
                  <c:v>5773</c:v>
                </c:pt>
                <c:pt idx="3436">
                  <c:v>5774</c:v>
                </c:pt>
                <c:pt idx="3437">
                  <c:v>5775</c:v>
                </c:pt>
                <c:pt idx="3438">
                  <c:v>5776</c:v>
                </c:pt>
                <c:pt idx="3439">
                  <c:v>5777</c:v>
                </c:pt>
                <c:pt idx="3440">
                  <c:v>5778</c:v>
                </c:pt>
                <c:pt idx="3441">
                  <c:v>5780</c:v>
                </c:pt>
                <c:pt idx="3442">
                  <c:v>5784</c:v>
                </c:pt>
                <c:pt idx="3443">
                  <c:v>5788</c:v>
                </c:pt>
                <c:pt idx="3444">
                  <c:v>5789</c:v>
                </c:pt>
                <c:pt idx="3445">
                  <c:v>5790</c:v>
                </c:pt>
                <c:pt idx="3446">
                  <c:v>5793</c:v>
                </c:pt>
                <c:pt idx="3447">
                  <c:v>5794</c:v>
                </c:pt>
                <c:pt idx="3448">
                  <c:v>5795</c:v>
                </c:pt>
                <c:pt idx="3449">
                  <c:v>5798</c:v>
                </c:pt>
                <c:pt idx="3450">
                  <c:v>5802</c:v>
                </c:pt>
                <c:pt idx="3451">
                  <c:v>5804</c:v>
                </c:pt>
                <c:pt idx="3452">
                  <c:v>5805</c:v>
                </c:pt>
                <c:pt idx="3453">
                  <c:v>5806</c:v>
                </c:pt>
                <c:pt idx="3454">
                  <c:v>5809</c:v>
                </c:pt>
                <c:pt idx="3455">
                  <c:v>5813</c:v>
                </c:pt>
                <c:pt idx="3456">
                  <c:v>5814</c:v>
                </c:pt>
                <c:pt idx="3457">
                  <c:v>5815</c:v>
                </c:pt>
                <c:pt idx="3458">
                  <c:v>5817</c:v>
                </c:pt>
                <c:pt idx="3459">
                  <c:v>5818</c:v>
                </c:pt>
                <c:pt idx="3460">
                  <c:v>5822</c:v>
                </c:pt>
                <c:pt idx="3461">
                  <c:v>5823</c:v>
                </c:pt>
                <c:pt idx="3462">
                  <c:v>5824</c:v>
                </c:pt>
                <c:pt idx="3463">
                  <c:v>5828</c:v>
                </c:pt>
                <c:pt idx="3464">
                  <c:v>5830</c:v>
                </c:pt>
                <c:pt idx="3465">
                  <c:v>5831</c:v>
                </c:pt>
                <c:pt idx="3466">
                  <c:v>5833</c:v>
                </c:pt>
                <c:pt idx="3467">
                  <c:v>5834</c:v>
                </c:pt>
                <c:pt idx="3468">
                  <c:v>5836</c:v>
                </c:pt>
                <c:pt idx="3469">
                  <c:v>5837</c:v>
                </c:pt>
                <c:pt idx="3470">
                  <c:v>5840</c:v>
                </c:pt>
                <c:pt idx="3471">
                  <c:v>5841</c:v>
                </c:pt>
                <c:pt idx="3472">
                  <c:v>5842</c:v>
                </c:pt>
                <c:pt idx="3473">
                  <c:v>5843</c:v>
                </c:pt>
                <c:pt idx="3474">
                  <c:v>5844</c:v>
                </c:pt>
                <c:pt idx="3475">
                  <c:v>5845</c:v>
                </c:pt>
                <c:pt idx="3476">
                  <c:v>5847</c:v>
                </c:pt>
                <c:pt idx="3477">
                  <c:v>5848</c:v>
                </c:pt>
                <c:pt idx="3478">
                  <c:v>5852</c:v>
                </c:pt>
                <c:pt idx="3479">
                  <c:v>5854</c:v>
                </c:pt>
                <c:pt idx="3480">
                  <c:v>5855</c:v>
                </c:pt>
                <c:pt idx="3481">
                  <c:v>5856</c:v>
                </c:pt>
                <c:pt idx="3482">
                  <c:v>5861</c:v>
                </c:pt>
                <c:pt idx="3483">
                  <c:v>5862</c:v>
                </c:pt>
                <c:pt idx="3484">
                  <c:v>5864</c:v>
                </c:pt>
                <c:pt idx="3485">
                  <c:v>5865</c:v>
                </c:pt>
                <c:pt idx="3486">
                  <c:v>5868</c:v>
                </c:pt>
                <c:pt idx="3487">
                  <c:v>5871</c:v>
                </c:pt>
                <c:pt idx="3488">
                  <c:v>5872</c:v>
                </c:pt>
                <c:pt idx="3489">
                  <c:v>5875</c:v>
                </c:pt>
                <c:pt idx="3490">
                  <c:v>5877</c:v>
                </c:pt>
                <c:pt idx="3491">
                  <c:v>5879</c:v>
                </c:pt>
                <c:pt idx="3492">
                  <c:v>5882</c:v>
                </c:pt>
                <c:pt idx="3493">
                  <c:v>5883</c:v>
                </c:pt>
                <c:pt idx="3494">
                  <c:v>5886</c:v>
                </c:pt>
                <c:pt idx="3495">
                  <c:v>5887</c:v>
                </c:pt>
                <c:pt idx="3496">
                  <c:v>5889</c:v>
                </c:pt>
                <c:pt idx="3497">
                  <c:v>5890</c:v>
                </c:pt>
                <c:pt idx="3498">
                  <c:v>5892</c:v>
                </c:pt>
                <c:pt idx="3499">
                  <c:v>5893</c:v>
                </c:pt>
                <c:pt idx="3500">
                  <c:v>5895</c:v>
                </c:pt>
                <c:pt idx="3501">
                  <c:v>5896</c:v>
                </c:pt>
                <c:pt idx="3502">
                  <c:v>5900</c:v>
                </c:pt>
                <c:pt idx="3503">
                  <c:v>5901</c:v>
                </c:pt>
                <c:pt idx="3504">
                  <c:v>5902</c:v>
                </c:pt>
                <c:pt idx="3505">
                  <c:v>5904</c:v>
                </c:pt>
                <c:pt idx="3506">
                  <c:v>5905</c:v>
                </c:pt>
                <c:pt idx="3507">
                  <c:v>5906</c:v>
                </c:pt>
                <c:pt idx="3508">
                  <c:v>5908</c:v>
                </c:pt>
                <c:pt idx="3509">
                  <c:v>5909</c:v>
                </c:pt>
                <c:pt idx="3510">
                  <c:v>5912</c:v>
                </c:pt>
                <c:pt idx="3511">
                  <c:v>5914</c:v>
                </c:pt>
                <c:pt idx="3512">
                  <c:v>5916</c:v>
                </c:pt>
                <c:pt idx="3513">
                  <c:v>5917</c:v>
                </c:pt>
                <c:pt idx="3514">
                  <c:v>5918</c:v>
                </c:pt>
                <c:pt idx="3515">
                  <c:v>5919</c:v>
                </c:pt>
                <c:pt idx="3516">
                  <c:v>5921</c:v>
                </c:pt>
                <c:pt idx="3517">
                  <c:v>5922</c:v>
                </c:pt>
                <c:pt idx="3518">
                  <c:v>5924</c:v>
                </c:pt>
                <c:pt idx="3519">
                  <c:v>5929</c:v>
                </c:pt>
                <c:pt idx="3520">
                  <c:v>5930</c:v>
                </c:pt>
                <c:pt idx="3521">
                  <c:v>5935</c:v>
                </c:pt>
                <c:pt idx="3522">
                  <c:v>5936</c:v>
                </c:pt>
                <c:pt idx="3523">
                  <c:v>5938</c:v>
                </c:pt>
                <c:pt idx="3524">
                  <c:v>5939</c:v>
                </c:pt>
                <c:pt idx="3525">
                  <c:v>5940</c:v>
                </c:pt>
                <c:pt idx="3526">
                  <c:v>5941</c:v>
                </c:pt>
                <c:pt idx="3527">
                  <c:v>5942</c:v>
                </c:pt>
                <c:pt idx="3528">
                  <c:v>5944</c:v>
                </c:pt>
                <c:pt idx="3529">
                  <c:v>5945</c:v>
                </c:pt>
                <c:pt idx="3530">
                  <c:v>5948</c:v>
                </c:pt>
                <c:pt idx="3531">
                  <c:v>5949</c:v>
                </c:pt>
                <c:pt idx="3532">
                  <c:v>5950</c:v>
                </c:pt>
                <c:pt idx="3533">
                  <c:v>5952</c:v>
                </c:pt>
                <c:pt idx="3534">
                  <c:v>5953</c:v>
                </c:pt>
                <c:pt idx="3535">
                  <c:v>5957</c:v>
                </c:pt>
                <c:pt idx="3536">
                  <c:v>5959</c:v>
                </c:pt>
                <c:pt idx="3537">
                  <c:v>5962</c:v>
                </c:pt>
                <c:pt idx="3538">
                  <c:v>5963</c:v>
                </c:pt>
                <c:pt idx="3539">
                  <c:v>5964</c:v>
                </c:pt>
                <c:pt idx="3540">
                  <c:v>5966</c:v>
                </c:pt>
                <c:pt idx="3541">
                  <c:v>5969</c:v>
                </c:pt>
                <c:pt idx="3542">
                  <c:v>5970</c:v>
                </c:pt>
                <c:pt idx="3543">
                  <c:v>5971</c:v>
                </c:pt>
                <c:pt idx="3544">
                  <c:v>5972</c:v>
                </c:pt>
                <c:pt idx="3545">
                  <c:v>5973</c:v>
                </c:pt>
                <c:pt idx="3546">
                  <c:v>5975</c:v>
                </c:pt>
                <c:pt idx="3547">
                  <c:v>5977</c:v>
                </c:pt>
                <c:pt idx="3548">
                  <c:v>5979</c:v>
                </c:pt>
                <c:pt idx="3549">
                  <c:v>5980</c:v>
                </c:pt>
                <c:pt idx="3550">
                  <c:v>5983</c:v>
                </c:pt>
                <c:pt idx="3551">
                  <c:v>5984</c:v>
                </c:pt>
                <c:pt idx="3552">
                  <c:v>5985</c:v>
                </c:pt>
                <c:pt idx="3553">
                  <c:v>5989</c:v>
                </c:pt>
                <c:pt idx="3554">
                  <c:v>5993</c:v>
                </c:pt>
                <c:pt idx="3555">
                  <c:v>5994</c:v>
                </c:pt>
                <c:pt idx="3556">
                  <c:v>5995</c:v>
                </c:pt>
                <c:pt idx="3557">
                  <c:v>5996</c:v>
                </c:pt>
                <c:pt idx="3558">
                  <c:v>5997</c:v>
                </c:pt>
                <c:pt idx="3559">
                  <c:v>5999</c:v>
                </c:pt>
                <c:pt idx="3560">
                  <c:v>6002</c:v>
                </c:pt>
                <c:pt idx="3561">
                  <c:v>6003</c:v>
                </c:pt>
                <c:pt idx="3562">
                  <c:v>6005</c:v>
                </c:pt>
                <c:pt idx="3563">
                  <c:v>6006</c:v>
                </c:pt>
                <c:pt idx="3564">
                  <c:v>6009</c:v>
                </c:pt>
                <c:pt idx="3565">
                  <c:v>6011</c:v>
                </c:pt>
                <c:pt idx="3566">
                  <c:v>6012</c:v>
                </c:pt>
                <c:pt idx="3567">
                  <c:v>6015</c:v>
                </c:pt>
                <c:pt idx="3568">
                  <c:v>6016</c:v>
                </c:pt>
                <c:pt idx="3569">
                  <c:v>6019</c:v>
                </c:pt>
                <c:pt idx="3570">
                  <c:v>6022</c:v>
                </c:pt>
                <c:pt idx="3571">
                  <c:v>6024</c:v>
                </c:pt>
                <c:pt idx="3572">
                  <c:v>6033</c:v>
                </c:pt>
                <c:pt idx="3573">
                  <c:v>6034</c:v>
                </c:pt>
                <c:pt idx="3574">
                  <c:v>6036</c:v>
                </c:pt>
                <c:pt idx="3575">
                  <c:v>6037</c:v>
                </c:pt>
                <c:pt idx="3576">
                  <c:v>6038</c:v>
                </c:pt>
                <c:pt idx="3577">
                  <c:v>6040</c:v>
                </c:pt>
                <c:pt idx="3578">
                  <c:v>6041</c:v>
                </c:pt>
                <c:pt idx="3579">
                  <c:v>6042</c:v>
                </c:pt>
                <c:pt idx="3580">
                  <c:v>6043</c:v>
                </c:pt>
                <c:pt idx="3581">
                  <c:v>6050</c:v>
                </c:pt>
                <c:pt idx="3582">
                  <c:v>6053</c:v>
                </c:pt>
                <c:pt idx="3583">
                  <c:v>6054</c:v>
                </c:pt>
                <c:pt idx="3584">
                  <c:v>6055</c:v>
                </c:pt>
                <c:pt idx="3585">
                  <c:v>6057</c:v>
                </c:pt>
                <c:pt idx="3586">
                  <c:v>6058</c:v>
                </c:pt>
                <c:pt idx="3587">
                  <c:v>6060</c:v>
                </c:pt>
                <c:pt idx="3588">
                  <c:v>6062</c:v>
                </c:pt>
                <c:pt idx="3589">
                  <c:v>6067</c:v>
                </c:pt>
                <c:pt idx="3590">
                  <c:v>6068</c:v>
                </c:pt>
                <c:pt idx="3591">
                  <c:v>6069</c:v>
                </c:pt>
                <c:pt idx="3592">
                  <c:v>6072</c:v>
                </c:pt>
                <c:pt idx="3593">
                  <c:v>6078</c:v>
                </c:pt>
                <c:pt idx="3594">
                  <c:v>6082</c:v>
                </c:pt>
                <c:pt idx="3595">
                  <c:v>6084</c:v>
                </c:pt>
                <c:pt idx="3596">
                  <c:v>6085</c:v>
                </c:pt>
                <c:pt idx="3597">
                  <c:v>6087</c:v>
                </c:pt>
                <c:pt idx="3598">
                  <c:v>6092</c:v>
                </c:pt>
                <c:pt idx="3599">
                  <c:v>6093</c:v>
                </c:pt>
                <c:pt idx="3600">
                  <c:v>6094</c:v>
                </c:pt>
                <c:pt idx="3601">
                  <c:v>6098</c:v>
                </c:pt>
                <c:pt idx="3602">
                  <c:v>6103</c:v>
                </c:pt>
                <c:pt idx="3603">
                  <c:v>6105</c:v>
                </c:pt>
                <c:pt idx="3604">
                  <c:v>6106</c:v>
                </c:pt>
                <c:pt idx="3605">
                  <c:v>6110</c:v>
                </c:pt>
                <c:pt idx="3606">
                  <c:v>6111</c:v>
                </c:pt>
                <c:pt idx="3607">
                  <c:v>6114</c:v>
                </c:pt>
                <c:pt idx="3608">
                  <c:v>6117</c:v>
                </c:pt>
                <c:pt idx="3609">
                  <c:v>6118</c:v>
                </c:pt>
                <c:pt idx="3610">
                  <c:v>6119</c:v>
                </c:pt>
                <c:pt idx="3611">
                  <c:v>6120</c:v>
                </c:pt>
                <c:pt idx="3612">
                  <c:v>6122</c:v>
                </c:pt>
                <c:pt idx="3613">
                  <c:v>6123</c:v>
                </c:pt>
                <c:pt idx="3614">
                  <c:v>6124</c:v>
                </c:pt>
                <c:pt idx="3615">
                  <c:v>6125</c:v>
                </c:pt>
                <c:pt idx="3616">
                  <c:v>6132</c:v>
                </c:pt>
                <c:pt idx="3617">
                  <c:v>6136</c:v>
                </c:pt>
                <c:pt idx="3618">
                  <c:v>6141</c:v>
                </c:pt>
                <c:pt idx="3619">
                  <c:v>6143</c:v>
                </c:pt>
                <c:pt idx="3620">
                  <c:v>6146</c:v>
                </c:pt>
                <c:pt idx="3621">
                  <c:v>6149</c:v>
                </c:pt>
                <c:pt idx="3622">
                  <c:v>6150</c:v>
                </c:pt>
                <c:pt idx="3623">
                  <c:v>6153</c:v>
                </c:pt>
                <c:pt idx="3624">
                  <c:v>6154</c:v>
                </c:pt>
                <c:pt idx="3625">
                  <c:v>6155</c:v>
                </c:pt>
                <c:pt idx="3626">
                  <c:v>6159</c:v>
                </c:pt>
                <c:pt idx="3627">
                  <c:v>6162</c:v>
                </c:pt>
                <c:pt idx="3628">
                  <c:v>6164</c:v>
                </c:pt>
                <c:pt idx="3629">
                  <c:v>6167</c:v>
                </c:pt>
                <c:pt idx="3630">
                  <c:v>6169</c:v>
                </c:pt>
                <c:pt idx="3631">
                  <c:v>6170</c:v>
                </c:pt>
                <c:pt idx="3632">
                  <c:v>6171</c:v>
                </c:pt>
                <c:pt idx="3633">
                  <c:v>6174</c:v>
                </c:pt>
                <c:pt idx="3634">
                  <c:v>6180</c:v>
                </c:pt>
                <c:pt idx="3635">
                  <c:v>6181</c:v>
                </c:pt>
                <c:pt idx="3636">
                  <c:v>6182</c:v>
                </c:pt>
                <c:pt idx="3637">
                  <c:v>6183</c:v>
                </c:pt>
                <c:pt idx="3638">
                  <c:v>6184</c:v>
                </c:pt>
                <c:pt idx="3639">
                  <c:v>6185</c:v>
                </c:pt>
                <c:pt idx="3640">
                  <c:v>6188</c:v>
                </c:pt>
                <c:pt idx="3641">
                  <c:v>6189</c:v>
                </c:pt>
                <c:pt idx="3642">
                  <c:v>6190</c:v>
                </c:pt>
                <c:pt idx="3643">
                  <c:v>6191</c:v>
                </c:pt>
                <c:pt idx="3644">
                  <c:v>6193</c:v>
                </c:pt>
                <c:pt idx="3645">
                  <c:v>6201</c:v>
                </c:pt>
                <c:pt idx="3646">
                  <c:v>6203</c:v>
                </c:pt>
                <c:pt idx="3647">
                  <c:v>6206</c:v>
                </c:pt>
                <c:pt idx="3648">
                  <c:v>6209</c:v>
                </c:pt>
                <c:pt idx="3649">
                  <c:v>6210</c:v>
                </c:pt>
                <c:pt idx="3650">
                  <c:v>6214</c:v>
                </c:pt>
                <c:pt idx="3651">
                  <c:v>6215</c:v>
                </c:pt>
                <c:pt idx="3652">
                  <c:v>6217</c:v>
                </c:pt>
                <c:pt idx="3653">
                  <c:v>6220</c:v>
                </c:pt>
                <c:pt idx="3654">
                  <c:v>6223</c:v>
                </c:pt>
                <c:pt idx="3655">
                  <c:v>6225</c:v>
                </c:pt>
                <c:pt idx="3656">
                  <c:v>6227</c:v>
                </c:pt>
                <c:pt idx="3657">
                  <c:v>6233</c:v>
                </c:pt>
                <c:pt idx="3658">
                  <c:v>6239</c:v>
                </c:pt>
                <c:pt idx="3659">
                  <c:v>6240</c:v>
                </c:pt>
                <c:pt idx="3660">
                  <c:v>6246</c:v>
                </c:pt>
                <c:pt idx="3661">
                  <c:v>6249</c:v>
                </c:pt>
                <c:pt idx="3662">
                  <c:v>6254</c:v>
                </c:pt>
                <c:pt idx="3663">
                  <c:v>6256</c:v>
                </c:pt>
                <c:pt idx="3664">
                  <c:v>6257</c:v>
                </c:pt>
                <c:pt idx="3665">
                  <c:v>6258</c:v>
                </c:pt>
                <c:pt idx="3666">
                  <c:v>6259</c:v>
                </c:pt>
                <c:pt idx="3667">
                  <c:v>6264</c:v>
                </c:pt>
                <c:pt idx="3668">
                  <c:v>6271</c:v>
                </c:pt>
                <c:pt idx="3669">
                  <c:v>6272</c:v>
                </c:pt>
                <c:pt idx="3670">
                  <c:v>6273</c:v>
                </c:pt>
                <c:pt idx="3671">
                  <c:v>6276</c:v>
                </c:pt>
                <c:pt idx="3672">
                  <c:v>6289</c:v>
                </c:pt>
                <c:pt idx="3673">
                  <c:v>6290</c:v>
                </c:pt>
                <c:pt idx="3674">
                  <c:v>6292</c:v>
                </c:pt>
                <c:pt idx="3675">
                  <c:v>6293</c:v>
                </c:pt>
                <c:pt idx="3676">
                  <c:v>6295</c:v>
                </c:pt>
                <c:pt idx="3677">
                  <c:v>6297</c:v>
                </c:pt>
                <c:pt idx="3678">
                  <c:v>6299</c:v>
                </c:pt>
                <c:pt idx="3679">
                  <c:v>6301</c:v>
                </c:pt>
                <c:pt idx="3680">
                  <c:v>6303</c:v>
                </c:pt>
                <c:pt idx="3681">
                  <c:v>6304</c:v>
                </c:pt>
                <c:pt idx="3682">
                  <c:v>6306</c:v>
                </c:pt>
                <c:pt idx="3683">
                  <c:v>6310</c:v>
                </c:pt>
                <c:pt idx="3684">
                  <c:v>6312</c:v>
                </c:pt>
                <c:pt idx="3685">
                  <c:v>6313</c:v>
                </c:pt>
                <c:pt idx="3686">
                  <c:v>6321</c:v>
                </c:pt>
                <c:pt idx="3687">
                  <c:v>6322</c:v>
                </c:pt>
                <c:pt idx="3688">
                  <c:v>6329</c:v>
                </c:pt>
                <c:pt idx="3689">
                  <c:v>6330</c:v>
                </c:pt>
                <c:pt idx="3690">
                  <c:v>6334</c:v>
                </c:pt>
                <c:pt idx="3691">
                  <c:v>6339</c:v>
                </c:pt>
                <c:pt idx="3692">
                  <c:v>6344</c:v>
                </c:pt>
                <c:pt idx="3693">
                  <c:v>6351</c:v>
                </c:pt>
                <c:pt idx="3694">
                  <c:v>6353</c:v>
                </c:pt>
                <c:pt idx="3695">
                  <c:v>6356</c:v>
                </c:pt>
                <c:pt idx="3696">
                  <c:v>6359</c:v>
                </c:pt>
                <c:pt idx="3697">
                  <c:v>6361</c:v>
                </c:pt>
                <c:pt idx="3698">
                  <c:v>6363</c:v>
                </c:pt>
                <c:pt idx="3699">
                  <c:v>6365</c:v>
                </c:pt>
                <c:pt idx="3700">
                  <c:v>6366</c:v>
                </c:pt>
                <c:pt idx="3701">
                  <c:v>6367</c:v>
                </c:pt>
                <c:pt idx="3702">
                  <c:v>6368</c:v>
                </c:pt>
                <c:pt idx="3703">
                  <c:v>6371</c:v>
                </c:pt>
                <c:pt idx="3704">
                  <c:v>6373</c:v>
                </c:pt>
                <c:pt idx="3705">
                  <c:v>6374</c:v>
                </c:pt>
                <c:pt idx="3706">
                  <c:v>6376</c:v>
                </c:pt>
                <c:pt idx="3707">
                  <c:v>6378</c:v>
                </c:pt>
                <c:pt idx="3708">
                  <c:v>6380</c:v>
                </c:pt>
                <c:pt idx="3709">
                  <c:v>6381</c:v>
                </c:pt>
                <c:pt idx="3710">
                  <c:v>6382</c:v>
                </c:pt>
                <c:pt idx="3711">
                  <c:v>6384</c:v>
                </c:pt>
                <c:pt idx="3712">
                  <c:v>6392</c:v>
                </c:pt>
                <c:pt idx="3713">
                  <c:v>6402</c:v>
                </c:pt>
                <c:pt idx="3714">
                  <c:v>6407</c:v>
                </c:pt>
                <c:pt idx="3715">
                  <c:v>6408</c:v>
                </c:pt>
                <c:pt idx="3716">
                  <c:v>6413</c:v>
                </c:pt>
                <c:pt idx="3717">
                  <c:v>6420</c:v>
                </c:pt>
                <c:pt idx="3718">
                  <c:v>6422</c:v>
                </c:pt>
                <c:pt idx="3719">
                  <c:v>6424</c:v>
                </c:pt>
                <c:pt idx="3720">
                  <c:v>6428</c:v>
                </c:pt>
                <c:pt idx="3721">
                  <c:v>6431</c:v>
                </c:pt>
                <c:pt idx="3722">
                  <c:v>6433</c:v>
                </c:pt>
                <c:pt idx="3723">
                  <c:v>6436</c:v>
                </c:pt>
                <c:pt idx="3724">
                  <c:v>6437</c:v>
                </c:pt>
                <c:pt idx="3725">
                  <c:v>6446</c:v>
                </c:pt>
                <c:pt idx="3726">
                  <c:v>6448</c:v>
                </c:pt>
                <c:pt idx="3727">
                  <c:v>6452</c:v>
                </c:pt>
                <c:pt idx="3728">
                  <c:v>6453</c:v>
                </c:pt>
                <c:pt idx="3729">
                  <c:v>6456</c:v>
                </c:pt>
                <c:pt idx="3730">
                  <c:v>6458</c:v>
                </c:pt>
                <c:pt idx="3731">
                  <c:v>6462</c:v>
                </c:pt>
                <c:pt idx="3732">
                  <c:v>6474</c:v>
                </c:pt>
                <c:pt idx="3733">
                  <c:v>6477</c:v>
                </c:pt>
                <c:pt idx="3734">
                  <c:v>6479</c:v>
                </c:pt>
                <c:pt idx="3735">
                  <c:v>6482</c:v>
                </c:pt>
                <c:pt idx="3736">
                  <c:v>6493</c:v>
                </c:pt>
                <c:pt idx="3737">
                  <c:v>6495</c:v>
                </c:pt>
                <c:pt idx="3738">
                  <c:v>6507</c:v>
                </c:pt>
                <c:pt idx="3739">
                  <c:v>6516</c:v>
                </c:pt>
                <c:pt idx="3740">
                  <c:v>6517</c:v>
                </c:pt>
                <c:pt idx="3741">
                  <c:v>6521</c:v>
                </c:pt>
                <c:pt idx="3742">
                  <c:v>6526</c:v>
                </c:pt>
                <c:pt idx="3743">
                  <c:v>6529</c:v>
                </c:pt>
                <c:pt idx="3744">
                  <c:v>6530</c:v>
                </c:pt>
                <c:pt idx="3745">
                  <c:v>6533</c:v>
                </c:pt>
                <c:pt idx="3746">
                  <c:v>6535</c:v>
                </c:pt>
                <c:pt idx="3747">
                  <c:v>6539</c:v>
                </c:pt>
                <c:pt idx="3748">
                  <c:v>6541</c:v>
                </c:pt>
                <c:pt idx="3749">
                  <c:v>6543</c:v>
                </c:pt>
                <c:pt idx="3750">
                  <c:v>6545</c:v>
                </c:pt>
                <c:pt idx="3751">
                  <c:v>6547</c:v>
                </c:pt>
                <c:pt idx="3752">
                  <c:v>6548</c:v>
                </c:pt>
                <c:pt idx="3753">
                  <c:v>6554</c:v>
                </c:pt>
                <c:pt idx="3754">
                  <c:v>6555</c:v>
                </c:pt>
                <c:pt idx="3755">
                  <c:v>6558</c:v>
                </c:pt>
                <c:pt idx="3756">
                  <c:v>6559</c:v>
                </c:pt>
                <c:pt idx="3757">
                  <c:v>6563</c:v>
                </c:pt>
                <c:pt idx="3758">
                  <c:v>6564</c:v>
                </c:pt>
                <c:pt idx="3759">
                  <c:v>6569</c:v>
                </c:pt>
                <c:pt idx="3760">
                  <c:v>6574</c:v>
                </c:pt>
                <c:pt idx="3761">
                  <c:v>6578</c:v>
                </c:pt>
                <c:pt idx="3762">
                  <c:v>6585</c:v>
                </c:pt>
                <c:pt idx="3763">
                  <c:v>6586</c:v>
                </c:pt>
                <c:pt idx="3764">
                  <c:v>6587</c:v>
                </c:pt>
                <c:pt idx="3765">
                  <c:v>6598</c:v>
                </c:pt>
                <c:pt idx="3766">
                  <c:v>6600</c:v>
                </c:pt>
                <c:pt idx="3767">
                  <c:v>6605</c:v>
                </c:pt>
                <c:pt idx="3768">
                  <c:v>6608</c:v>
                </c:pt>
                <c:pt idx="3769">
                  <c:v>6609</c:v>
                </c:pt>
                <c:pt idx="3770">
                  <c:v>6611</c:v>
                </c:pt>
                <c:pt idx="3771">
                  <c:v>6613</c:v>
                </c:pt>
                <c:pt idx="3772">
                  <c:v>6616</c:v>
                </c:pt>
                <c:pt idx="3773">
                  <c:v>6620</c:v>
                </c:pt>
                <c:pt idx="3774">
                  <c:v>6623</c:v>
                </c:pt>
                <c:pt idx="3775">
                  <c:v>6624</c:v>
                </c:pt>
                <c:pt idx="3776">
                  <c:v>6637</c:v>
                </c:pt>
                <c:pt idx="3777">
                  <c:v>6642</c:v>
                </c:pt>
                <c:pt idx="3778">
                  <c:v>6646</c:v>
                </c:pt>
                <c:pt idx="3779">
                  <c:v>6655</c:v>
                </c:pt>
                <c:pt idx="3780">
                  <c:v>6657</c:v>
                </c:pt>
                <c:pt idx="3781">
                  <c:v>6660</c:v>
                </c:pt>
                <c:pt idx="3782">
                  <c:v>6663</c:v>
                </c:pt>
                <c:pt idx="3783">
                  <c:v>6666</c:v>
                </c:pt>
                <c:pt idx="3784">
                  <c:v>6675</c:v>
                </c:pt>
                <c:pt idx="3785">
                  <c:v>6682</c:v>
                </c:pt>
                <c:pt idx="3786">
                  <c:v>6683</c:v>
                </c:pt>
                <c:pt idx="3787">
                  <c:v>6686</c:v>
                </c:pt>
                <c:pt idx="3788">
                  <c:v>6697</c:v>
                </c:pt>
                <c:pt idx="3789">
                  <c:v>6701</c:v>
                </c:pt>
                <c:pt idx="3790">
                  <c:v>6703</c:v>
                </c:pt>
                <c:pt idx="3791">
                  <c:v>6706</c:v>
                </c:pt>
                <c:pt idx="3792">
                  <c:v>6710</c:v>
                </c:pt>
                <c:pt idx="3793">
                  <c:v>6714</c:v>
                </c:pt>
                <c:pt idx="3794">
                  <c:v>6716</c:v>
                </c:pt>
                <c:pt idx="3795">
                  <c:v>6719</c:v>
                </c:pt>
                <c:pt idx="3796">
                  <c:v>6729</c:v>
                </c:pt>
                <c:pt idx="3797">
                  <c:v>6733</c:v>
                </c:pt>
                <c:pt idx="3798">
                  <c:v>6737</c:v>
                </c:pt>
                <c:pt idx="3799">
                  <c:v>6739</c:v>
                </c:pt>
                <c:pt idx="3800">
                  <c:v>6740</c:v>
                </c:pt>
                <c:pt idx="3801">
                  <c:v>6744</c:v>
                </c:pt>
                <c:pt idx="3802">
                  <c:v>6747</c:v>
                </c:pt>
                <c:pt idx="3803">
                  <c:v>6754</c:v>
                </c:pt>
                <c:pt idx="3804">
                  <c:v>6759</c:v>
                </c:pt>
                <c:pt idx="3805">
                  <c:v>6762</c:v>
                </c:pt>
                <c:pt idx="3806">
                  <c:v>6766</c:v>
                </c:pt>
                <c:pt idx="3807">
                  <c:v>6767</c:v>
                </c:pt>
                <c:pt idx="3808">
                  <c:v>6770</c:v>
                </c:pt>
                <c:pt idx="3809">
                  <c:v>6777</c:v>
                </c:pt>
                <c:pt idx="3810">
                  <c:v>6780</c:v>
                </c:pt>
                <c:pt idx="3811">
                  <c:v>6781</c:v>
                </c:pt>
                <c:pt idx="3812">
                  <c:v>6791</c:v>
                </c:pt>
                <c:pt idx="3813">
                  <c:v>6792</c:v>
                </c:pt>
                <c:pt idx="3814">
                  <c:v>6795</c:v>
                </c:pt>
                <c:pt idx="3815">
                  <c:v>6797</c:v>
                </c:pt>
                <c:pt idx="3816">
                  <c:v>6799</c:v>
                </c:pt>
                <c:pt idx="3817">
                  <c:v>6802</c:v>
                </c:pt>
                <c:pt idx="3818">
                  <c:v>6809</c:v>
                </c:pt>
                <c:pt idx="3819">
                  <c:v>6814</c:v>
                </c:pt>
                <c:pt idx="3820">
                  <c:v>6817</c:v>
                </c:pt>
                <c:pt idx="3821">
                  <c:v>6820</c:v>
                </c:pt>
                <c:pt idx="3822">
                  <c:v>6821</c:v>
                </c:pt>
                <c:pt idx="3823">
                  <c:v>6827</c:v>
                </c:pt>
                <c:pt idx="3824">
                  <c:v>6829</c:v>
                </c:pt>
                <c:pt idx="3825">
                  <c:v>6830</c:v>
                </c:pt>
                <c:pt idx="3826">
                  <c:v>6849</c:v>
                </c:pt>
                <c:pt idx="3827">
                  <c:v>6850</c:v>
                </c:pt>
                <c:pt idx="3828">
                  <c:v>6852</c:v>
                </c:pt>
                <c:pt idx="3829">
                  <c:v>6854</c:v>
                </c:pt>
                <c:pt idx="3830">
                  <c:v>6855</c:v>
                </c:pt>
                <c:pt idx="3831">
                  <c:v>6859</c:v>
                </c:pt>
                <c:pt idx="3832">
                  <c:v>6860</c:v>
                </c:pt>
                <c:pt idx="3833">
                  <c:v>6876</c:v>
                </c:pt>
                <c:pt idx="3834">
                  <c:v>6884</c:v>
                </c:pt>
                <c:pt idx="3835">
                  <c:v>6886</c:v>
                </c:pt>
                <c:pt idx="3836">
                  <c:v>6887</c:v>
                </c:pt>
                <c:pt idx="3837">
                  <c:v>6894</c:v>
                </c:pt>
                <c:pt idx="3838">
                  <c:v>6895</c:v>
                </c:pt>
                <c:pt idx="3839">
                  <c:v>6901</c:v>
                </c:pt>
                <c:pt idx="3840">
                  <c:v>6907</c:v>
                </c:pt>
                <c:pt idx="3841">
                  <c:v>6914</c:v>
                </c:pt>
                <c:pt idx="3842">
                  <c:v>6916</c:v>
                </c:pt>
                <c:pt idx="3843">
                  <c:v>6917</c:v>
                </c:pt>
                <c:pt idx="3844">
                  <c:v>6918</c:v>
                </c:pt>
                <c:pt idx="3845">
                  <c:v>6926</c:v>
                </c:pt>
                <c:pt idx="3846">
                  <c:v>6927</c:v>
                </c:pt>
                <c:pt idx="3847">
                  <c:v>6931</c:v>
                </c:pt>
                <c:pt idx="3848">
                  <c:v>6940</c:v>
                </c:pt>
                <c:pt idx="3849">
                  <c:v>6943</c:v>
                </c:pt>
                <c:pt idx="3850">
                  <c:v>6955</c:v>
                </c:pt>
                <c:pt idx="3851">
                  <c:v>6959</c:v>
                </c:pt>
                <c:pt idx="3852">
                  <c:v>6964</c:v>
                </c:pt>
                <c:pt idx="3853">
                  <c:v>6968</c:v>
                </c:pt>
                <c:pt idx="3854">
                  <c:v>6969</c:v>
                </c:pt>
                <c:pt idx="3855">
                  <c:v>6977</c:v>
                </c:pt>
                <c:pt idx="3856">
                  <c:v>6980</c:v>
                </c:pt>
                <c:pt idx="3857">
                  <c:v>6986</c:v>
                </c:pt>
                <c:pt idx="3858">
                  <c:v>6989</c:v>
                </c:pt>
                <c:pt idx="3859">
                  <c:v>6992</c:v>
                </c:pt>
                <c:pt idx="3860">
                  <c:v>6994</c:v>
                </c:pt>
                <c:pt idx="3861">
                  <c:v>6998</c:v>
                </c:pt>
                <c:pt idx="3862">
                  <c:v>7000</c:v>
                </c:pt>
                <c:pt idx="3863">
                  <c:v>7002</c:v>
                </c:pt>
                <c:pt idx="3864">
                  <c:v>7005</c:v>
                </c:pt>
                <c:pt idx="3865">
                  <c:v>7008</c:v>
                </c:pt>
                <c:pt idx="3866">
                  <c:v>7014</c:v>
                </c:pt>
                <c:pt idx="3867">
                  <c:v>7016</c:v>
                </c:pt>
                <c:pt idx="3868">
                  <c:v>7021</c:v>
                </c:pt>
                <c:pt idx="3869">
                  <c:v>7030</c:v>
                </c:pt>
                <c:pt idx="3870">
                  <c:v>7040</c:v>
                </c:pt>
                <c:pt idx="3871">
                  <c:v>7041</c:v>
                </c:pt>
                <c:pt idx="3872">
                  <c:v>7048</c:v>
                </c:pt>
                <c:pt idx="3873">
                  <c:v>7066</c:v>
                </c:pt>
                <c:pt idx="3874">
                  <c:v>7067</c:v>
                </c:pt>
                <c:pt idx="3875">
                  <c:v>7072</c:v>
                </c:pt>
                <c:pt idx="3876">
                  <c:v>7073</c:v>
                </c:pt>
                <c:pt idx="3877">
                  <c:v>7084</c:v>
                </c:pt>
                <c:pt idx="3878">
                  <c:v>7086</c:v>
                </c:pt>
                <c:pt idx="3879">
                  <c:v>7087</c:v>
                </c:pt>
                <c:pt idx="3880">
                  <c:v>7089</c:v>
                </c:pt>
                <c:pt idx="3881">
                  <c:v>7092</c:v>
                </c:pt>
                <c:pt idx="3882">
                  <c:v>7103</c:v>
                </c:pt>
                <c:pt idx="3883">
                  <c:v>7111</c:v>
                </c:pt>
                <c:pt idx="3884">
                  <c:v>7117</c:v>
                </c:pt>
                <c:pt idx="3885">
                  <c:v>7127</c:v>
                </c:pt>
                <c:pt idx="3886">
                  <c:v>7128</c:v>
                </c:pt>
                <c:pt idx="3887">
                  <c:v>7130</c:v>
                </c:pt>
                <c:pt idx="3888">
                  <c:v>7132</c:v>
                </c:pt>
                <c:pt idx="3889">
                  <c:v>7141</c:v>
                </c:pt>
                <c:pt idx="3890">
                  <c:v>7142</c:v>
                </c:pt>
                <c:pt idx="3891">
                  <c:v>7145</c:v>
                </c:pt>
                <c:pt idx="3892">
                  <c:v>7148</c:v>
                </c:pt>
                <c:pt idx="3893">
                  <c:v>7151</c:v>
                </c:pt>
                <c:pt idx="3894">
                  <c:v>7156</c:v>
                </c:pt>
                <c:pt idx="3895">
                  <c:v>7165</c:v>
                </c:pt>
                <c:pt idx="3896">
                  <c:v>7169</c:v>
                </c:pt>
                <c:pt idx="3897">
                  <c:v>7170</c:v>
                </c:pt>
                <c:pt idx="3898">
                  <c:v>7179</c:v>
                </c:pt>
                <c:pt idx="3899">
                  <c:v>7181</c:v>
                </c:pt>
                <c:pt idx="3900">
                  <c:v>7182</c:v>
                </c:pt>
                <c:pt idx="3901">
                  <c:v>7184</c:v>
                </c:pt>
                <c:pt idx="3902">
                  <c:v>7186</c:v>
                </c:pt>
                <c:pt idx="3903">
                  <c:v>7190</c:v>
                </c:pt>
                <c:pt idx="3904">
                  <c:v>7198</c:v>
                </c:pt>
                <c:pt idx="3905">
                  <c:v>7204</c:v>
                </c:pt>
                <c:pt idx="3906">
                  <c:v>7210</c:v>
                </c:pt>
                <c:pt idx="3907">
                  <c:v>7217</c:v>
                </c:pt>
                <c:pt idx="3908">
                  <c:v>7219</c:v>
                </c:pt>
                <c:pt idx="3909">
                  <c:v>7222</c:v>
                </c:pt>
                <c:pt idx="3910">
                  <c:v>7224</c:v>
                </c:pt>
                <c:pt idx="3911">
                  <c:v>7229</c:v>
                </c:pt>
                <c:pt idx="3912">
                  <c:v>7230</c:v>
                </c:pt>
                <c:pt idx="3913">
                  <c:v>7241</c:v>
                </c:pt>
                <c:pt idx="3914">
                  <c:v>7253</c:v>
                </c:pt>
                <c:pt idx="3915">
                  <c:v>7264</c:v>
                </c:pt>
                <c:pt idx="3916">
                  <c:v>7266</c:v>
                </c:pt>
                <c:pt idx="3917">
                  <c:v>7279</c:v>
                </c:pt>
                <c:pt idx="3918">
                  <c:v>7281</c:v>
                </c:pt>
                <c:pt idx="3919">
                  <c:v>7283</c:v>
                </c:pt>
                <c:pt idx="3920">
                  <c:v>7290</c:v>
                </c:pt>
                <c:pt idx="3921">
                  <c:v>7295</c:v>
                </c:pt>
                <c:pt idx="3922">
                  <c:v>7297</c:v>
                </c:pt>
                <c:pt idx="3923">
                  <c:v>7302</c:v>
                </c:pt>
                <c:pt idx="3924">
                  <c:v>7309</c:v>
                </c:pt>
                <c:pt idx="3925">
                  <c:v>7317</c:v>
                </c:pt>
                <c:pt idx="3926">
                  <c:v>7318</c:v>
                </c:pt>
                <c:pt idx="3927">
                  <c:v>7319</c:v>
                </c:pt>
                <c:pt idx="3928">
                  <c:v>7321</c:v>
                </c:pt>
                <c:pt idx="3929">
                  <c:v>7330</c:v>
                </c:pt>
                <c:pt idx="3930">
                  <c:v>7331</c:v>
                </c:pt>
                <c:pt idx="3931">
                  <c:v>7335</c:v>
                </c:pt>
                <c:pt idx="3932">
                  <c:v>7341</c:v>
                </c:pt>
                <c:pt idx="3933">
                  <c:v>7348</c:v>
                </c:pt>
                <c:pt idx="3934">
                  <c:v>7354</c:v>
                </c:pt>
                <c:pt idx="3935">
                  <c:v>7356</c:v>
                </c:pt>
                <c:pt idx="3936">
                  <c:v>7360</c:v>
                </c:pt>
                <c:pt idx="3937">
                  <c:v>7369</c:v>
                </c:pt>
                <c:pt idx="3938">
                  <c:v>7380</c:v>
                </c:pt>
                <c:pt idx="3939">
                  <c:v>7383</c:v>
                </c:pt>
                <c:pt idx="3940">
                  <c:v>7405</c:v>
                </c:pt>
                <c:pt idx="3941">
                  <c:v>7407</c:v>
                </c:pt>
                <c:pt idx="3942">
                  <c:v>7409</c:v>
                </c:pt>
                <c:pt idx="3943">
                  <c:v>7411</c:v>
                </c:pt>
                <c:pt idx="3944">
                  <c:v>7418</c:v>
                </c:pt>
                <c:pt idx="3945">
                  <c:v>7447</c:v>
                </c:pt>
                <c:pt idx="3946">
                  <c:v>7451</c:v>
                </c:pt>
                <c:pt idx="3947">
                  <c:v>7456</c:v>
                </c:pt>
                <c:pt idx="3948">
                  <c:v>7457</c:v>
                </c:pt>
                <c:pt idx="3949">
                  <c:v>7469</c:v>
                </c:pt>
                <c:pt idx="3950">
                  <c:v>7472</c:v>
                </c:pt>
                <c:pt idx="3951">
                  <c:v>7473</c:v>
                </c:pt>
                <c:pt idx="3952">
                  <c:v>7478</c:v>
                </c:pt>
                <c:pt idx="3953">
                  <c:v>7481</c:v>
                </c:pt>
                <c:pt idx="3954">
                  <c:v>7486</c:v>
                </c:pt>
                <c:pt idx="3955">
                  <c:v>7490</c:v>
                </c:pt>
                <c:pt idx="3956">
                  <c:v>7496</c:v>
                </c:pt>
                <c:pt idx="3957">
                  <c:v>7498</c:v>
                </c:pt>
                <c:pt idx="3958">
                  <c:v>7504</c:v>
                </c:pt>
                <c:pt idx="3959">
                  <c:v>7511</c:v>
                </c:pt>
                <c:pt idx="3960">
                  <c:v>7518</c:v>
                </c:pt>
                <c:pt idx="3961">
                  <c:v>7523</c:v>
                </c:pt>
                <c:pt idx="3962">
                  <c:v>7542</c:v>
                </c:pt>
                <c:pt idx="3963">
                  <c:v>7543</c:v>
                </c:pt>
                <c:pt idx="3964">
                  <c:v>7568</c:v>
                </c:pt>
                <c:pt idx="3965">
                  <c:v>7570</c:v>
                </c:pt>
                <c:pt idx="3966">
                  <c:v>7573</c:v>
                </c:pt>
                <c:pt idx="3967">
                  <c:v>7583</c:v>
                </c:pt>
                <c:pt idx="3968">
                  <c:v>7590</c:v>
                </c:pt>
                <c:pt idx="3969">
                  <c:v>7591</c:v>
                </c:pt>
                <c:pt idx="3970">
                  <c:v>7592</c:v>
                </c:pt>
                <c:pt idx="3971">
                  <c:v>7593</c:v>
                </c:pt>
                <c:pt idx="3972">
                  <c:v>7601</c:v>
                </c:pt>
                <c:pt idx="3973">
                  <c:v>7626</c:v>
                </c:pt>
                <c:pt idx="3974">
                  <c:v>7627</c:v>
                </c:pt>
                <c:pt idx="3975">
                  <c:v>7635</c:v>
                </c:pt>
                <c:pt idx="3976">
                  <c:v>7642</c:v>
                </c:pt>
                <c:pt idx="3977">
                  <c:v>7645</c:v>
                </c:pt>
                <c:pt idx="3978">
                  <c:v>7658</c:v>
                </c:pt>
                <c:pt idx="3979">
                  <c:v>7663</c:v>
                </c:pt>
                <c:pt idx="3980">
                  <c:v>7665</c:v>
                </c:pt>
                <c:pt idx="3981">
                  <c:v>7666</c:v>
                </c:pt>
                <c:pt idx="3982">
                  <c:v>7668</c:v>
                </c:pt>
                <c:pt idx="3983">
                  <c:v>7672</c:v>
                </c:pt>
                <c:pt idx="3984">
                  <c:v>7677</c:v>
                </c:pt>
                <c:pt idx="3985">
                  <c:v>7678</c:v>
                </c:pt>
                <c:pt idx="3986">
                  <c:v>7684</c:v>
                </c:pt>
                <c:pt idx="3987">
                  <c:v>7686</c:v>
                </c:pt>
                <c:pt idx="3988">
                  <c:v>7693</c:v>
                </c:pt>
                <c:pt idx="3989">
                  <c:v>7713</c:v>
                </c:pt>
                <c:pt idx="3990">
                  <c:v>7717</c:v>
                </c:pt>
                <c:pt idx="3991">
                  <c:v>7733</c:v>
                </c:pt>
                <c:pt idx="3992">
                  <c:v>7734</c:v>
                </c:pt>
                <c:pt idx="3993">
                  <c:v>7735</c:v>
                </c:pt>
                <c:pt idx="3994">
                  <c:v>7737</c:v>
                </c:pt>
                <c:pt idx="3995">
                  <c:v>7750</c:v>
                </c:pt>
                <c:pt idx="3996">
                  <c:v>7760</c:v>
                </c:pt>
                <c:pt idx="3997">
                  <c:v>7765</c:v>
                </c:pt>
                <c:pt idx="3998">
                  <c:v>7775</c:v>
                </c:pt>
                <c:pt idx="3999">
                  <c:v>7778</c:v>
                </c:pt>
                <c:pt idx="4000">
                  <c:v>7780</c:v>
                </c:pt>
                <c:pt idx="4001">
                  <c:v>7783</c:v>
                </c:pt>
                <c:pt idx="4002">
                  <c:v>7788</c:v>
                </c:pt>
                <c:pt idx="4003">
                  <c:v>7791</c:v>
                </c:pt>
                <c:pt idx="4004">
                  <c:v>7796</c:v>
                </c:pt>
                <c:pt idx="4005">
                  <c:v>7798</c:v>
                </c:pt>
                <c:pt idx="4006">
                  <c:v>7806</c:v>
                </c:pt>
                <c:pt idx="4007">
                  <c:v>7807</c:v>
                </c:pt>
                <c:pt idx="4008">
                  <c:v>7813</c:v>
                </c:pt>
                <c:pt idx="4009">
                  <c:v>7824</c:v>
                </c:pt>
                <c:pt idx="4010">
                  <c:v>7826</c:v>
                </c:pt>
                <c:pt idx="4011">
                  <c:v>7829</c:v>
                </c:pt>
                <c:pt idx="4012">
                  <c:v>7833</c:v>
                </c:pt>
                <c:pt idx="4013">
                  <c:v>7834</c:v>
                </c:pt>
                <c:pt idx="4014">
                  <c:v>7840</c:v>
                </c:pt>
                <c:pt idx="4015">
                  <c:v>7841</c:v>
                </c:pt>
                <c:pt idx="4016">
                  <c:v>7847</c:v>
                </c:pt>
                <c:pt idx="4017">
                  <c:v>7852</c:v>
                </c:pt>
                <c:pt idx="4018">
                  <c:v>7857</c:v>
                </c:pt>
                <c:pt idx="4019">
                  <c:v>7863</c:v>
                </c:pt>
                <c:pt idx="4020">
                  <c:v>7871</c:v>
                </c:pt>
                <c:pt idx="4021">
                  <c:v>7880</c:v>
                </c:pt>
                <c:pt idx="4022">
                  <c:v>7885</c:v>
                </c:pt>
                <c:pt idx="4023">
                  <c:v>7887</c:v>
                </c:pt>
                <c:pt idx="4024">
                  <c:v>7899</c:v>
                </c:pt>
                <c:pt idx="4025">
                  <c:v>7905</c:v>
                </c:pt>
                <c:pt idx="4026">
                  <c:v>7913</c:v>
                </c:pt>
                <c:pt idx="4027">
                  <c:v>7918</c:v>
                </c:pt>
                <c:pt idx="4028">
                  <c:v>7922</c:v>
                </c:pt>
                <c:pt idx="4029">
                  <c:v>7923</c:v>
                </c:pt>
                <c:pt idx="4030">
                  <c:v>7929</c:v>
                </c:pt>
                <c:pt idx="4031">
                  <c:v>7940</c:v>
                </c:pt>
                <c:pt idx="4032">
                  <c:v>7941</c:v>
                </c:pt>
                <c:pt idx="4033">
                  <c:v>7944</c:v>
                </c:pt>
                <c:pt idx="4034">
                  <c:v>7946</c:v>
                </c:pt>
                <c:pt idx="4035">
                  <c:v>7949</c:v>
                </c:pt>
                <c:pt idx="4036">
                  <c:v>7960</c:v>
                </c:pt>
                <c:pt idx="4037">
                  <c:v>7961</c:v>
                </c:pt>
                <c:pt idx="4038">
                  <c:v>7972</c:v>
                </c:pt>
                <c:pt idx="4039">
                  <c:v>7989</c:v>
                </c:pt>
                <c:pt idx="4040">
                  <c:v>7994</c:v>
                </c:pt>
                <c:pt idx="4041">
                  <c:v>7995</c:v>
                </c:pt>
                <c:pt idx="4042">
                  <c:v>7997</c:v>
                </c:pt>
                <c:pt idx="4043">
                  <c:v>8000</c:v>
                </c:pt>
              </c:numCache>
            </c:numRef>
          </c:xVal>
          <c:yVal>
            <c:numRef>
              <c:f>tddd!$F:$F</c:f>
              <c:numCache>
                <c:formatCode>General</c:formatCode>
                <c:ptCount val="1048576"/>
                <c:pt idx="0">
                  <c:v>660</c:v>
                </c:pt>
                <c:pt idx="1">
                  <c:v>88660</c:v>
                </c:pt>
                <c:pt idx="2">
                  <c:v>154693</c:v>
                </c:pt>
                <c:pt idx="3">
                  <c:v>222761</c:v>
                </c:pt>
                <c:pt idx="4">
                  <c:v>282851</c:v>
                </c:pt>
                <c:pt idx="5">
                  <c:v>354995</c:v>
                </c:pt>
                <c:pt idx="6">
                  <c:v>425170</c:v>
                </c:pt>
                <c:pt idx="7">
                  <c:v>491368</c:v>
                </c:pt>
                <c:pt idx="8">
                  <c:v>553585</c:v>
                </c:pt>
                <c:pt idx="9">
                  <c:v>597761</c:v>
                </c:pt>
                <c:pt idx="10">
                  <c:v>676112</c:v>
                </c:pt>
                <c:pt idx="11">
                  <c:v>738422</c:v>
                </c:pt>
                <c:pt idx="12">
                  <c:v>792719</c:v>
                </c:pt>
                <c:pt idx="13">
                  <c:v>861127</c:v>
                </c:pt>
                <c:pt idx="14">
                  <c:v>925543</c:v>
                </c:pt>
                <c:pt idx="15">
                  <c:v>983949</c:v>
                </c:pt>
                <c:pt idx="16">
                  <c:v>1046414</c:v>
                </c:pt>
                <c:pt idx="17">
                  <c:v>1116974</c:v>
                </c:pt>
                <c:pt idx="18">
                  <c:v>1191603</c:v>
                </c:pt>
                <c:pt idx="19">
                  <c:v>1252143</c:v>
                </c:pt>
                <c:pt idx="20">
                  <c:v>1320789</c:v>
                </c:pt>
                <c:pt idx="21">
                  <c:v>1369269</c:v>
                </c:pt>
                <c:pt idx="22">
                  <c:v>1437983</c:v>
                </c:pt>
                <c:pt idx="23">
                  <c:v>1496621</c:v>
                </c:pt>
                <c:pt idx="24">
                  <c:v>1567426</c:v>
                </c:pt>
                <c:pt idx="25">
                  <c:v>1644338</c:v>
                </c:pt>
                <c:pt idx="26">
                  <c:v>1703063</c:v>
                </c:pt>
                <c:pt idx="27">
                  <c:v>1757765</c:v>
                </c:pt>
                <c:pt idx="28">
                  <c:v>1834791</c:v>
                </c:pt>
                <c:pt idx="29">
                  <c:v>1889547</c:v>
                </c:pt>
                <c:pt idx="30">
                  <c:v>1950417</c:v>
                </c:pt>
                <c:pt idx="31">
                  <c:v>2017407</c:v>
                </c:pt>
                <c:pt idx="32">
                  <c:v>2092554</c:v>
                </c:pt>
                <c:pt idx="33">
                  <c:v>2149450</c:v>
                </c:pt>
                <c:pt idx="34">
                  <c:v>2232803</c:v>
                </c:pt>
                <c:pt idx="35">
                  <c:v>2308061</c:v>
                </c:pt>
                <c:pt idx="36">
                  <c:v>2379286</c:v>
                </c:pt>
                <c:pt idx="37">
                  <c:v>2438330</c:v>
                </c:pt>
                <c:pt idx="38">
                  <c:v>2519810</c:v>
                </c:pt>
                <c:pt idx="39">
                  <c:v>2580950</c:v>
                </c:pt>
                <c:pt idx="40">
                  <c:v>2648237</c:v>
                </c:pt>
                <c:pt idx="41">
                  <c:v>2719637</c:v>
                </c:pt>
                <c:pt idx="42">
                  <c:v>2803318</c:v>
                </c:pt>
                <c:pt idx="43">
                  <c:v>2891124</c:v>
                </c:pt>
                <c:pt idx="44">
                  <c:v>2962629</c:v>
                </c:pt>
                <c:pt idx="45">
                  <c:v>3019861</c:v>
                </c:pt>
                <c:pt idx="46">
                  <c:v>3083256</c:v>
                </c:pt>
                <c:pt idx="47">
                  <c:v>3124176</c:v>
                </c:pt>
                <c:pt idx="48">
                  <c:v>3195821</c:v>
                </c:pt>
                <c:pt idx="49">
                  <c:v>3261357</c:v>
                </c:pt>
                <c:pt idx="50">
                  <c:v>3320778</c:v>
                </c:pt>
                <c:pt idx="51">
                  <c:v>3378178</c:v>
                </c:pt>
                <c:pt idx="52">
                  <c:v>3445861</c:v>
                </c:pt>
                <c:pt idx="53">
                  <c:v>3509473</c:v>
                </c:pt>
                <c:pt idx="54">
                  <c:v>3566957</c:v>
                </c:pt>
                <c:pt idx="55">
                  <c:v>3622415</c:v>
                </c:pt>
                <c:pt idx="56">
                  <c:v>3671735</c:v>
                </c:pt>
                <c:pt idx="57">
                  <c:v>3741639</c:v>
                </c:pt>
                <c:pt idx="58">
                  <c:v>3799235</c:v>
                </c:pt>
                <c:pt idx="59">
                  <c:v>3865091</c:v>
                </c:pt>
                <c:pt idx="60">
                  <c:v>3924802</c:v>
                </c:pt>
                <c:pt idx="61">
                  <c:v>3974242</c:v>
                </c:pt>
                <c:pt idx="62">
                  <c:v>4046377</c:v>
                </c:pt>
                <c:pt idx="63">
                  <c:v>4102051</c:v>
                </c:pt>
                <c:pt idx="64">
                  <c:v>4159815</c:v>
                </c:pt>
                <c:pt idx="65">
                  <c:v>4227927</c:v>
                </c:pt>
                <c:pt idx="66">
                  <c:v>4289877</c:v>
                </c:pt>
                <c:pt idx="67">
                  <c:v>4358055</c:v>
                </c:pt>
                <c:pt idx="68">
                  <c:v>4401462</c:v>
                </c:pt>
                <c:pt idx="69">
                  <c:v>4451094</c:v>
                </c:pt>
                <c:pt idx="70">
                  <c:v>4529716</c:v>
                </c:pt>
                <c:pt idx="71">
                  <c:v>4600096</c:v>
                </c:pt>
                <c:pt idx="72">
                  <c:v>4689149</c:v>
                </c:pt>
                <c:pt idx="73">
                  <c:v>4757525</c:v>
                </c:pt>
                <c:pt idx="74">
                  <c:v>4825934</c:v>
                </c:pt>
                <c:pt idx="75">
                  <c:v>4892302</c:v>
                </c:pt>
                <c:pt idx="76">
                  <c:v>4956627</c:v>
                </c:pt>
                <c:pt idx="77">
                  <c:v>5020983</c:v>
                </c:pt>
                <c:pt idx="78">
                  <c:v>5089524</c:v>
                </c:pt>
                <c:pt idx="79">
                  <c:v>5160176</c:v>
                </c:pt>
                <c:pt idx="80">
                  <c:v>5224625</c:v>
                </c:pt>
                <c:pt idx="81">
                  <c:v>5311985</c:v>
                </c:pt>
                <c:pt idx="82">
                  <c:v>5380658</c:v>
                </c:pt>
                <c:pt idx="83">
                  <c:v>5455610</c:v>
                </c:pt>
                <c:pt idx="84">
                  <c:v>5511851</c:v>
                </c:pt>
                <c:pt idx="85">
                  <c:v>5591043</c:v>
                </c:pt>
                <c:pt idx="86">
                  <c:v>5636913</c:v>
                </c:pt>
                <c:pt idx="87">
                  <c:v>5699493</c:v>
                </c:pt>
                <c:pt idx="88">
                  <c:v>5757929</c:v>
                </c:pt>
                <c:pt idx="89">
                  <c:v>5812217</c:v>
                </c:pt>
                <c:pt idx="90">
                  <c:v>5879065</c:v>
                </c:pt>
                <c:pt idx="91">
                  <c:v>5945945</c:v>
                </c:pt>
                <c:pt idx="92">
                  <c:v>5998220</c:v>
                </c:pt>
                <c:pt idx="93">
                  <c:v>6058888</c:v>
                </c:pt>
                <c:pt idx="94">
                  <c:v>6109120</c:v>
                </c:pt>
                <c:pt idx="95">
                  <c:v>6169846</c:v>
                </c:pt>
                <c:pt idx="96">
                  <c:v>6220126</c:v>
                </c:pt>
                <c:pt idx="97">
                  <c:v>6299774</c:v>
                </c:pt>
                <c:pt idx="98">
                  <c:v>6379460</c:v>
                </c:pt>
                <c:pt idx="99">
                  <c:v>6442400</c:v>
                </c:pt>
                <c:pt idx="100">
                  <c:v>6501172</c:v>
                </c:pt>
                <c:pt idx="101">
                  <c:v>6562072</c:v>
                </c:pt>
                <c:pt idx="102">
                  <c:v>6635607</c:v>
                </c:pt>
                <c:pt idx="103">
                  <c:v>6728095</c:v>
                </c:pt>
                <c:pt idx="104">
                  <c:v>6776464</c:v>
                </c:pt>
                <c:pt idx="105">
                  <c:v>6835376</c:v>
                </c:pt>
                <c:pt idx="106">
                  <c:v>6898526</c:v>
                </c:pt>
                <c:pt idx="107">
                  <c:v>6959600</c:v>
                </c:pt>
                <c:pt idx="108">
                  <c:v>7020703</c:v>
                </c:pt>
                <c:pt idx="109">
                  <c:v>7090267</c:v>
                </c:pt>
                <c:pt idx="110">
                  <c:v>7149319</c:v>
                </c:pt>
                <c:pt idx="111">
                  <c:v>7214729</c:v>
                </c:pt>
                <c:pt idx="112">
                  <c:v>7259060</c:v>
                </c:pt>
                <c:pt idx="113">
                  <c:v>7332980</c:v>
                </c:pt>
                <c:pt idx="114">
                  <c:v>7385805</c:v>
                </c:pt>
                <c:pt idx="115">
                  <c:v>7449225</c:v>
                </c:pt>
                <c:pt idx="116">
                  <c:v>7495755</c:v>
                </c:pt>
                <c:pt idx="117">
                  <c:v>7561351</c:v>
                </c:pt>
                <c:pt idx="118">
                  <c:v>7624861</c:v>
                </c:pt>
                <c:pt idx="119">
                  <c:v>7667221</c:v>
                </c:pt>
                <c:pt idx="120">
                  <c:v>7724434</c:v>
                </c:pt>
                <c:pt idx="121">
                  <c:v>7798634</c:v>
                </c:pt>
                <c:pt idx="122">
                  <c:v>7855901</c:v>
                </c:pt>
                <c:pt idx="123">
                  <c:v>7936537</c:v>
                </c:pt>
                <c:pt idx="124">
                  <c:v>8008719</c:v>
                </c:pt>
                <c:pt idx="125">
                  <c:v>8083059</c:v>
                </c:pt>
                <c:pt idx="126">
                  <c:v>8151059</c:v>
                </c:pt>
                <c:pt idx="127">
                  <c:v>8214839</c:v>
                </c:pt>
                <c:pt idx="128">
                  <c:v>8289284</c:v>
                </c:pt>
                <c:pt idx="129">
                  <c:v>8331844</c:v>
                </c:pt>
                <c:pt idx="130">
                  <c:v>8421262</c:v>
                </c:pt>
                <c:pt idx="131">
                  <c:v>8489422</c:v>
                </c:pt>
                <c:pt idx="132">
                  <c:v>8561876</c:v>
                </c:pt>
                <c:pt idx="133">
                  <c:v>8621572</c:v>
                </c:pt>
                <c:pt idx="134">
                  <c:v>8694094</c:v>
                </c:pt>
                <c:pt idx="135">
                  <c:v>8751712</c:v>
                </c:pt>
                <c:pt idx="136">
                  <c:v>8845652</c:v>
                </c:pt>
                <c:pt idx="137">
                  <c:v>8918276</c:v>
                </c:pt>
                <c:pt idx="138">
                  <c:v>8969564</c:v>
                </c:pt>
                <c:pt idx="139">
                  <c:v>9027290</c:v>
                </c:pt>
                <c:pt idx="140">
                  <c:v>9095738</c:v>
                </c:pt>
                <c:pt idx="141">
                  <c:v>9157798</c:v>
                </c:pt>
                <c:pt idx="142">
                  <c:v>9230592</c:v>
                </c:pt>
                <c:pt idx="143">
                  <c:v>9307704</c:v>
                </c:pt>
                <c:pt idx="144">
                  <c:v>9378423</c:v>
                </c:pt>
                <c:pt idx="145">
                  <c:v>9438455</c:v>
                </c:pt>
                <c:pt idx="146">
                  <c:v>9494225</c:v>
                </c:pt>
                <c:pt idx="147">
                  <c:v>9552167</c:v>
                </c:pt>
                <c:pt idx="148">
                  <c:v>9616577</c:v>
                </c:pt>
                <c:pt idx="149">
                  <c:v>9681017</c:v>
                </c:pt>
                <c:pt idx="150">
                  <c:v>9741189</c:v>
                </c:pt>
                <c:pt idx="151">
                  <c:v>9797089</c:v>
                </c:pt>
                <c:pt idx="152">
                  <c:v>9865921</c:v>
                </c:pt>
                <c:pt idx="153">
                  <c:v>9924025</c:v>
                </c:pt>
                <c:pt idx="154">
                  <c:v>9984309</c:v>
                </c:pt>
                <c:pt idx="155">
                  <c:v>10066161</c:v>
                </c:pt>
                <c:pt idx="156">
                  <c:v>10135121</c:v>
                </c:pt>
                <c:pt idx="157">
                  <c:v>10206269</c:v>
                </c:pt>
                <c:pt idx="158">
                  <c:v>10273136</c:v>
                </c:pt>
                <c:pt idx="159">
                  <c:v>10348666</c:v>
                </c:pt>
                <c:pt idx="160">
                  <c:v>10432867</c:v>
                </c:pt>
                <c:pt idx="161">
                  <c:v>10493347</c:v>
                </c:pt>
                <c:pt idx="162">
                  <c:v>10558177</c:v>
                </c:pt>
                <c:pt idx="163">
                  <c:v>10620875</c:v>
                </c:pt>
                <c:pt idx="164">
                  <c:v>10670624</c:v>
                </c:pt>
                <c:pt idx="165">
                  <c:v>10726888</c:v>
                </c:pt>
                <c:pt idx="166">
                  <c:v>10789673</c:v>
                </c:pt>
                <c:pt idx="167">
                  <c:v>10832993</c:v>
                </c:pt>
                <c:pt idx="168">
                  <c:v>10895836</c:v>
                </c:pt>
                <c:pt idx="169">
                  <c:v>10965212</c:v>
                </c:pt>
                <c:pt idx="170">
                  <c:v>11023775</c:v>
                </c:pt>
                <c:pt idx="171">
                  <c:v>11084535</c:v>
                </c:pt>
                <c:pt idx="172">
                  <c:v>11151836</c:v>
                </c:pt>
                <c:pt idx="173">
                  <c:v>11206136</c:v>
                </c:pt>
                <c:pt idx="174">
                  <c:v>11264807</c:v>
                </c:pt>
                <c:pt idx="175">
                  <c:v>11325679</c:v>
                </c:pt>
                <c:pt idx="176">
                  <c:v>11386579</c:v>
                </c:pt>
                <c:pt idx="177">
                  <c:v>11436627</c:v>
                </c:pt>
                <c:pt idx="178">
                  <c:v>11521530</c:v>
                </c:pt>
                <c:pt idx="179">
                  <c:v>11586870</c:v>
                </c:pt>
                <c:pt idx="180">
                  <c:v>11647882</c:v>
                </c:pt>
                <c:pt idx="181">
                  <c:v>11713282</c:v>
                </c:pt>
                <c:pt idx="182">
                  <c:v>11769988</c:v>
                </c:pt>
                <c:pt idx="183">
                  <c:v>11820174</c:v>
                </c:pt>
                <c:pt idx="184">
                  <c:v>11874749</c:v>
                </c:pt>
                <c:pt idx="185">
                  <c:v>11918429</c:v>
                </c:pt>
                <c:pt idx="186">
                  <c:v>11973054</c:v>
                </c:pt>
                <c:pt idx="187">
                  <c:v>12058308</c:v>
                </c:pt>
                <c:pt idx="188">
                  <c:v>12115170</c:v>
                </c:pt>
                <c:pt idx="189">
                  <c:v>12163306</c:v>
                </c:pt>
                <c:pt idx="190">
                  <c:v>12209275</c:v>
                </c:pt>
                <c:pt idx="191">
                  <c:v>12259645</c:v>
                </c:pt>
                <c:pt idx="192">
                  <c:v>12305656</c:v>
                </c:pt>
                <c:pt idx="193">
                  <c:v>12356072</c:v>
                </c:pt>
                <c:pt idx="194">
                  <c:v>12406511</c:v>
                </c:pt>
                <c:pt idx="195">
                  <c:v>12467943</c:v>
                </c:pt>
                <c:pt idx="196">
                  <c:v>12525013</c:v>
                </c:pt>
                <c:pt idx="197">
                  <c:v>12579913</c:v>
                </c:pt>
                <c:pt idx="198">
                  <c:v>12645823</c:v>
                </c:pt>
                <c:pt idx="199">
                  <c:v>12700773</c:v>
                </c:pt>
                <c:pt idx="200">
                  <c:v>12757947</c:v>
                </c:pt>
                <c:pt idx="201">
                  <c:v>12797547</c:v>
                </c:pt>
                <c:pt idx="202">
                  <c:v>12852572</c:v>
                </c:pt>
                <c:pt idx="203">
                  <c:v>12912026</c:v>
                </c:pt>
                <c:pt idx="204">
                  <c:v>12960492</c:v>
                </c:pt>
                <c:pt idx="205">
                  <c:v>13031020</c:v>
                </c:pt>
                <c:pt idx="206">
                  <c:v>13083940</c:v>
                </c:pt>
                <c:pt idx="207">
                  <c:v>13130266</c:v>
                </c:pt>
                <c:pt idx="208">
                  <c:v>13183234</c:v>
                </c:pt>
                <c:pt idx="209">
                  <c:v>13247266</c:v>
                </c:pt>
                <c:pt idx="210">
                  <c:v>13302491</c:v>
                </c:pt>
                <c:pt idx="211">
                  <c:v>13364371</c:v>
                </c:pt>
                <c:pt idx="212">
                  <c:v>13437334</c:v>
                </c:pt>
                <c:pt idx="213">
                  <c:v>13488210</c:v>
                </c:pt>
                <c:pt idx="214">
                  <c:v>13556813</c:v>
                </c:pt>
                <c:pt idx="215">
                  <c:v>13629875</c:v>
                </c:pt>
                <c:pt idx="216">
                  <c:v>13696325</c:v>
                </c:pt>
                <c:pt idx="217">
                  <c:v>13749509</c:v>
                </c:pt>
                <c:pt idx="218">
                  <c:v>13816019</c:v>
                </c:pt>
                <c:pt idx="219">
                  <c:v>13873687</c:v>
                </c:pt>
                <c:pt idx="220">
                  <c:v>13920286</c:v>
                </c:pt>
                <c:pt idx="221">
                  <c:v>13969126</c:v>
                </c:pt>
                <c:pt idx="222">
                  <c:v>14035756</c:v>
                </c:pt>
                <c:pt idx="223">
                  <c:v>14086862</c:v>
                </c:pt>
                <c:pt idx="224">
                  <c:v>14142437</c:v>
                </c:pt>
                <c:pt idx="225">
                  <c:v>14206933</c:v>
                </c:pt>
                <c:pt idx="226">
                  <c:v>14264783</c:v>
                </c:pt>
                <c:pt idx="227">
                  <c:v>14324885</c:v>
                </c:pt>
                <c:pt idx="228">
                  <c:v>14391695</c:v>
                </c:pt>
                <c:pt idx="229">
                  <c:v>14440711</c:v>
                </c:pt>
                <c:pt idx="230">
                  <c:v>14491978</c:v>
                </c:pt>
                <c:pt idx="231">
                  <c:v>14552188</c:v>
                </c:pt>
                <c:pt idx="232">
                  <c:v>14605732</c:v>
                </c:pt>
                <c:pt idx="233">
                  <c:v>14674924</c:v>
                </c:pt>
                <c:pt idx="234">
                  <c:v>14732982</c:v>
                </c:pt>
                <c:pt idx="235">
                  <c:v>14829044</c:v>
                </c:pt>
                <c:pt idx="236">
                  <c:v>14880449</c:v>
                </c:pt>
                <c:pt idx="237">
                  <c:v>14936349</c:v>
                </c:pt>
                <c:pt idx="238">
                  <c:v>15001222</c:v>
                </c:pt>
                <c:pt idx="239">
                  <c:v>15043744</c:v>
                </c:pt>
                <c:pt idx="240">
                  <c:v>15117631</c:v>
                </c:pt>
                <c:pt idx="241">
                  <c:v>15162431</c:v>
                </c:pt>
                <c:pt idx="242">
                  <c:v>15205010</c:v>
                </c:pt>
                <c:pt idx="243">
                  <c:v>15258818</c:v>
                </c:pt>
                <c:pt idx="244">
                  <c:v>15321622</c:v>
                </c:pt>
                <c:pt idx="245">
                  <c:v>15373234</c:v>
                </c:pt>
                <c:pt idx="246">
                  <c:v>15424869</c:v>
                </c:pt>
                <c:pt idx="247">
                  <c:v>15472035</c:v>
                </c:pt>
                <c:pt idx="248">
                  <c:v>15541692</c:v>
                </c:pt>
                <c:pt idx="249">
                  <c:v>15593396</c:v>
                </c:pt>
                <c:pt idx="250">
                  <c:v>15656368</c:v>
                </c:pt>
                <c:pt idx="251">
                  <c:v>15721618</c:v>
                </c:pt>
                <c:pt idx="252">
                  <c:v>15789148</c:v>
                </c:pt>
                <c:pt idx="253">
                  <c:v>15843196</c:v>
                </c:pt>
                <c:pt idx="254">
                  <c:v>15904027</c:v>
                </c:pt>
                <c:pt idx="255">
                  <c:v>15962631</c:v>
                </c:pt>
                <c:pt idx="256">
                  <c:v>16039301</c:v>
                </c:pt>
                <c:pt idx="257">
                  <c:v>16091189</c:v>
                </c:pt>
                <c:pt idx="258">
                  <c:v>16161156</c:v>
                </c:pt>
                <c:pt idx="259">
                  <c:v>16237928</c:v>
                </c:pt>
                <c:pt idx="260">
                  <c:v>16285367</c:v>
                </c:pt>
                <c:pt idx="261">
                  <c:v>16339607</c:v>
                </c:pt>
                <c:pt idx="262">
                  <c:v>16409698</c:v>
                </c:pt>
                <c:pt idx="263">
                  <c:v>16459462</c:v>
                </c:pt>
                <c:pt idx="264">
                  <c:v>16513774</c:v>
                </c:pt>
                <c:pt idx="265">
                  <c:v>16572638</c:v>
                </c:pt>
                <c:pt idx="266">
                  <c:v>16629263</c:v>
                </c:pt>
                <c:pt idx="267">
                  <c:v>16681381</c:v>
                </c:pt>
                <c:pt idx="268">
                  <c:v>16733522</c:v>
                </c:pt>
                <c:pt idx="269">
                  <c:v>16783418</c:v>
                </c:pt>
                <c:pt idx="270">
                  <c:v>16853757</c:v>
                </c:pt>
                <c:pt idx="271">
                  <c:v>16912777</c:v>
                </c:pt>
                <c:pt idx="272">
                  <c:v>16955926</c:v>
                </c:pt>
                <c:pt idx="273">
                  <c:v>17021814</c:v>
                </c:pt>
                <c:pt idx="274">
                  <c:v>17096823</c:v>
                </c:pt>
                <c:pt idx="275">
                  <c:v>17162769</c:v>
                </c:pt>
                <c:pt idx="276">
                  <c:v>17226469</c:v>
                </c:pt>
                <c:pt idx="277">
                  <c:v>17276541</c:v>
                </c:pt>
                <c:pt idx="278">
                  <c:v>17335743</c:v>
                </c:pt>
                <c:pt idx="279">
                  <c:v>17397249</c:v>
                </c:pt>
                <c:pt idx="280">
                  <c:v>17440550</c:v>
                </c:pt>
                <c:pt idx="281">
                  <c:v>17490710</c:v>
                </c:pt>
                <c:pt idx="282">
                  <c:v>17552297</c:v>
                </c:pt>
                <c:pt idx="283">
                  <c:v>17629885</c:v>
                </c:pt>
                <c:pt idx="284">
                  <c:v>17693809</c:v>
                </c:pt>
                <c:pt idx="285">
                  <c:v>17755477</c:v>
                </c:pt>
                <c:pt idx="286">
                  <c:v>17828597</c:v>
                </c:pt>
                <c:pt idx="287">
                  <c:v>17890319</c:v>
                </c:pt>
                <c:pt idx="288">
                  <c:v>17949781</c:v>
                </c:pt>
                <c:pt idx="289">
                  <c:v>18011557</c:v>
                </c:pt>
                <c:pt idx="290">
                  <c:v>18061915</c:v>
                </c:pt>
                <c:pt idx="291">
                  <c:v>18128325</c:v>
                </c:pt>
                <c:pt idx="292">
                  <c:v>18194764</c:v>
                </c:pt>
                <c:pt idx="293">
                  <c:v>18240604</c:v>
                </c:pt>
                <c:pt idx="294">
                  <c:v>18293343</c:v>
                </c:pt>
                <c:pt idx="295">
                  <c:v>18355281</c:v>
                </c:pt>
                <c:pt idx="296">
                  <c:v>18435606</c:v>
                </c:pt>
                <c:pt idx="297">
                  <c:v>18495302</c:v>
                </c:pt>
                <c:pt idx="298">
                  <c:v>18564212</c:v>
                </c:pt>
                <c:pt idx="299">
                  <c:v>18605576</c:v>
                </c:pt>
                <c:pt idx="300">
                  <c:v>18676845</c:v>
                </c:pt>
                <c:pt idx="301">
                  <c:v>18727445</c:v>
                </c:pt>
                <c:pt idx="302">
                  <c:v>18796475</c:v>
                </c:pt>
                <c:pt idx="303">
                  <c:v>18842515</c:v>
                </c:pt>
                <c:pt idx="304">
                  <c:v>18906999</c:v>
                </c:pt>
                <c:pt idx="305">
                  <c:v>18955383</c:v>
                </c:pt>
                <c:pt idx="306">
                  <c:v>19017618</c:v>
                </c:pt>
                <c:pt idx="307">
                  <c:v>19061432</c:v>
                </c:pt>
                <c:pt idx="308">
                  <c:v>19126028</c:v>
                </c:pt>
                <c:pt idx="309">
                  <c:v>19190652</c:v>
                </c:pt>
                <c:pt idx="310">
                  <c:v>19259922</c:v>
                </c:pt>
                <c:pt idx="311">
                  <c:v>19324602</c:v>
                </c:pt>
                <c:pt idx="312">
                  <c:v>19375444</c:v>
                </c:pt>
                <c:pt idx="313">
                  <c:v>19440180</c:v>
                </c:pt>
                <c:pt idx="314">
                  <c:v>19488753</c:v>
                </c:pt>
                <c:pt idx="315">
                  <c:v>19535033</c:v>
                </c:pt>
                <c:pt idx="316">
                  <c:v>19592908</c:v>
                </c:pt>
                <c:pt idx="317">
                  <c:v>19667020</c:v>
                </c:pt>
                <c:pt idx="318">
                  <c:v>19722628</c:v>
                </c:pt>
                <c:pt idx="319">
                  <c:v>19782896</c:v>
                </c:pt>
                <c:pt idx="320">
                  <c:v>19847828</c:v>
                </c:pt>
                <c:pt idx="321">
                  <c:v>19898868</c:v>
                </c:pt>
                <c:pt idx="322">
                  <c:v>19956893</c:v>
                </c:pt>
                <c:pt idx="323">
                  <c:v>20040485</c:v>
                </c:pt>
                <c:pt idx="324">
                  <c:v>20086945</c:v>
                </c:pt>
                <c:pt idx="325">
                  <c:v>20138073</c:v>
                </c:pt>
                <c:pt idx="326">
                  <c:v>20179923</c:v>
                </c:pt>
                <c:pt idx="327">
                  <c:v>20245051</c:v>
                </c:pt>
                <c:pt idx="328">
                  <c:v>20284610</c:v>
                </c:pt>
                <c:pt idx="329">
                  <c:v>20321858</c:v>
                </c:pt>
                <c:pt idx="330">
                  <c:v>20391728</c:v>
                </c:pt>
                <c:pt idx="331">
                  <c:v>20470948</c:v>
                </c:pt>
                <c:pt idx="332">
                  <c:v>20538547</c:v>
                </c:pt>
                <c:pt idx="333">
                  <c:v>20592183</c:v>
                </c:pt>
                <c:pt idx="334">
                  <c:v>20662173</c:v>
                </c:pt>
                <c:pt idx="335">
                  <c:v>20701851</c:v>
                </c:pt>
                <c:pt idx="336">
                  <c:v>20767231</c:v>
                </c:pt>
                <c:pt idx="337">
                  <c:v>20820959</c:v>
                </c:pt>
                <c:pt idx="338">
                  <c:v>20860688</c:v>
                </c:pt>
                <c:pt idx="339">
                  <c:v>20893420</c:v>
                </c:pt>
                <c:pt idx="340">
                  <c:v>20954234</c:v>
                </c:pt>
                <c:pt idx="341">
                  <c:v>21033794</c:v>
                </c:pt>
                <c:pt idx="342">
                  <c:v>21073591</c:v>
                </c:pt>
                <c:pt idx="343">
                  <c:v>21108721</c:v>
                </c:pt>
                <c:pt idx="344">
                  <c:v>21164953</c:v>
                </c:pt>
                <c:pt idx="345">
                  <c:v>21244649</c:v>
                </c:pt>
                <c:pt idx="346">
                  <c:v>21307964</c:v>
                </c:pt>
                <c:pt idx="347">
                  <c:v>21368960</c:v>
                </c:pt>
                <c:pt idx="348">
                  <c:v>21429982</c:v>
                </c:pt>
                <c:pt idx="349">
                  <c:v>21483986</c:v>
                </c:pt>
                <c:pt idx="350">
                  <c:v>21556805</c:v>
                </c:pt>
                <c:pt idx="351">
                  <c:v>21613205</c:v>
                </c:pt>
                <c:pt idx="352">
                  <c:v>21690788</c:v>
                </c:pt>
                <c:pt idx="353">
                  <c:v>21737828</c:v>
                </c:pt>
                <c:pt idx="354">
                  <c:v>21784888</c:v>
                </c:pt>
                <c:pt idx="355">
                  <c:v>21848446</c:v>
                </c:pt>
                <c:pt idx="356">
                  <c:v>21914386</c:v>
                </c:pt>
                <c:pt idx="357">
                  <c:v>21959150</c:v>
                </c:pt>
                <c:pt idx="358">
                  <c:v>22006290</c:v>
                </c:pt>
                <c:pt idx="359">
                  <c:v>22041660</c:v>
                </c:pt>
                <c:pt idx="360">
                  <c:v>22084122</c:v>
                </c:pt>
                <c:pt idx="361">
                  <c:v>22140762</c:v>
                </c:pt>
                <c:pt idx="362">
                  <c:v>22206870</c:v>
                </c:pt>
                <c:pt idx="363">
                  <c:v>22251748</c:v>
                </c:pt>
                <c:pt idx="364">
                  <c:v>22317912</c:v>
                </c:pt>
                <c:pt idx="365">
                  <c:v>22379376</c:v>
                </c:pt>
                <c:pt idx="366">
                  <c:v>22447961</c:v>
                </c:pt>
                <c:pt idx="367">
                  <c:v>22509477</c:v>
                </c:pt>
                <c:pt idx="368">
                  <c:v>22549716</c:v>
                </c:pt>
                <c:pt idx="369">
                  <c:v>22604180</c:v>
                </c:pt>
                <c:pt idx="370">
                  <c:v>22656298</c:v>
                </c:pt>
                <c:pt idx="371">
                  <c:v>22727398</c:v>
                </c:pt>
                <c:pt idx="372">
                  <c:v>22777189</c:v>
                </c:pt>
                <c:pt idx="373">
                  <c:v>22845977</c:v>
                </c:pt>
                <c:pt idx="374">
                  <c:v>22902929</c:v>
                </c:pt>
                <c:pt idx="375">
                  <c:v>22962279</c:v>
                </c:pt>
                <c:pt idx="376">
                  <c:v>23000279</c:v>
                </c:pt>
                <c:pt idx="377">
                  <c:v>23045423</c:v>
                </c:pt>
                <c:pt idx="378">
                  <c:v>23097717</c:v>
                </c:pt>
                <c:pt idx="379">
                  <c:v>23150033</c:v>
                </c:pt>
                <c:pt idx="380">
                  <c:v>23207129</c:v>
                </c:pt>
                <c:pt idx="381">
                  <c:v>23247589</c:v>
                </c:pt>
                <c:pt idx="382">
                  <c:v>23311876</c:v>
                </c:pt>
                <c:pt idx="383">
                  <c:v>23357134</c:v>
                </c:pt>
                <c:pt idx="384">
                  <c:v>23409560</c:v>
                </c:pt>
                <c:pt idx="385">
                  <c:v>23469160</c:v>
                </c:pt>
                <c:pt idx="386">
                  <c:v>23521630</c:v>
                </c:pt>
                <c:pt idx="387">
                  <c:v>23586052</c:v>
                </c:pt>
                <c:pt idx="388">
                  <c:v>23652888</c:v>
                </c:pt>
                <c:pt idx="389">
                  <c:v>23695872</c:v>
                </c:pt>
                <c:pt idx="390">
                  <c:v>23734096</c:v>
                </c:pt>
                <c:pt idx="391">
                  <c:v>23798626</c:v>
                </c:pt>
                <c:pt idx="392">
                  <c:v>23848837</c:v>
                </c:pt>
                <c:pt idx="393">
                  <c:v>23903853</c:v>
                </c:pt>
                <c:pt idx="394">
                  <c:v>23951713</c:v>
                </c:pt>
                <c:pt idx="395">
                  <c:v>24004381</c:v>
                </c:pt>
                <c:pt idx="396">
                  <c:v>24037911</c:v>
                </c:pt>
                <c:pt idx="397">
                  <c:v>24076247</c:v>
                </c:pt>
                <c:pt idx="398">
                  <c:v>24143363</c:v>
                </c:pt>
                <c:pt idx="399">
                  <c:v>24184129</c:v>
                </c:pt>
                <c:pt idx="400">
                  <c:v>24215316</c:v>
                </c:pt>
                <c:pt idx="401">
                  <c:v>24265716</c:v>
                </c:pt>
                <c:pt idx="402">
                  <c:v>24313736</c:v>
                </c:pt>
                <c:pt idx="403">
                  <c:v>24390600</c:v>
                </c:pt>
                <c:pt idx="404">
                  <c:v>24436257</c:v>
                </c:pt>
                <c:pt idx="405">
                  <c:v>24474721</c:v>
                </c:pt>
                <c:pt idx="406">
                  <c:v>24530036</c:v>
                </c:pt>
                <c:pt idx="407">
                  <c:v>24580562</c:v>
                </c:pt>
                <c:pt idx="408">
                  <c:v>24614260</c:v>
                </c:pt>
                <c:pt idx="409">
                  <c:v>24655196</c:v>
                </c:pt>
                <c:pt idx="410">
                  <c:v>24713012</c:v>
                </c:pt>
                <c:pt idx="411">
                  <c:v>24763622</c:v>
                </c:pt>
                <c:pt idx="412">
                  <c:v>24848007</c:v>
                </c:pt>
                <c:pt idx="413">
                  <c:v>24889011</c:v>
                </c:pt>
                <c:pt idx="414">
                  <c:v>24939684</c:v>
                </c:pt>
                <c:pt idx="415">
                  <c:v>24992792</c:v>
                </c:pt>
                <c:pt idx="416">
                  <c:v>25060412</c:v>
                </c:pt>
                <c:pt idx="417">
                  <c:v>25111148</c:v>
                </c:pt>
                <c:pt idx="418">
                  <c:v>25154654</c:v>
                </c:pt>
                <c:pt idx="419">
                  <c:v>25217522</c:v>
                </c:pt>
                <c:pt idx="420">
                  <c:v>25270740</c:v>
                </c:pt>
                <c:pt idx="421">
                  <c:v>25323980</c:v>
                </c:pt>
                <c:pt idx="422">
                  <c:v>25389347</c:v>
                </c:pt>
                <c:pt idx="423">
                  <c:v>25432943</c:v>
                </c:pt>
                <c:pt idx="424">
                  <c:v>25510479</c:v>
                </c:pt>
                <c:pt idx="425">
                  <c:v>25561383</c:v>
                </c:pt>
                <c:pt idx="426">
                  <c:v>25614733</c:v>
                </c:pt>
                <c:pt idx="427">
                  <c:v>25668105</c:v>
                </c:pt>
                <c:pt idx="428">
                  <c:v>25721499</c:v>
                </c:pt>
                <c:pt idx="429">
                  <c:v>25801623</c:v>
                </c:pt>
                <c:pt idx="430">
                  <c:v>25850203</c:v>
                </c:pt>
                <c:pt idx="431">
                  <c:v>25889083</c:v>
                </c:pt>
                <c:pt idx="432">
                  <c:v>25937703</c:v>
                </c:pt>
                <c:pt idx="433">
                  <c:v>26010663</c:v>
                </c:pt>
                <c:pt idx="434">
                  <c:v>26088519</c:v>
                </c:pt>
                <c:pt idx="435">
                  <c:v>26149369</c:v>
                </c:pt>
                <c:pt idx="436">
                  <c:v>26200504</c:v>
                </c:pt>
                <c:pt idx="437">
                  <c:v>26258968</c:v>
                </c:pt>
                <c:pt idx="438">
                  <c:v>26310145</c:v>
                </c:pt>
                <c:pt idx="439">
                  <c:v>26373533</c:v>
                </c:pt>
                <c:pt idx="440">
                  <c:v>26427191</c:v>
                </c:pt>
                <c:pt idx="441">
                  <c:v>26480871</c:v>
                </c:pt>
                <c:pt idx="442">
                  <c:v>26539455</c:v>
                </c:pt>
                <c:pt idx="443">
                  <c:v>26590737</c:v>
                </c:pt>
                <c:pt idx="444">
                  <c:v>26659141</c:v>
                </c:pt>
                <c:pt idx="445">
                  <c:v>26708021</c:v>
                </c:pt>
                <c:pt idx="446">
                  <c:v>26759366</c:v>
                </c:pt>
                <c:pt idx="447">
                  <c:v>26796056</c:v>
                </c:pt>
                <c:pt idx="448">
                  <c:v>26844996</c:v>
                </c:pt>
                <c:pt idx="449">
                  <c:v>26898852</c:v>
                </c:pt>
                <c:pt idx="450">
                  <c:v>26984567</c:v>
                </c:pt>
                <c:pt idx="451">
                  <c:v>27045817</c:v>
                </c:pt>
                <c:pt idx="452">
                  <c:v>27109543</c:v>
                </c:pt>
                <c:pt idx="453">
                  <c:v>27163487</c:v>
                </c:pt>
                <c:pt idx="454">
                  <c:v>27207641</c:v>
                </c:pt>
                <c:pt idx="455">
                  <c:v>27256721</c:v>
                </c:pt>
                <c:pt idx="456">
                  <c:v>27305821</c:v>
                </c:pt>
                <c:pt idx="457">
                  <c:v>27377045</c:v>
                </c:pt>
                <c:pt idx="458">
                  <c:v>27426185</c:v>
                </c:pt>
                <c:pt idx="459">
                  <c:v>27453223</c:v>
                </c:pt>
                <c:pt idx="460">
                  <c:v>27480272</c:v>
                </c:pt>
                <c:pt idx="461">
                  <c:v>27534392</c:v>
                </c:pt>
                <c:pt idx="462">
                  <c:v>27586073</c:v>
                </c:pt>
                <c:pt idx="463">
                  <c:v>27647623</c:v>
                </c:pt>
                <c:pt idx="464">
                  <c:v>27689494</c:v>
                </c:pt>
                <c:pt idx="465">
                  <c:v>27726454</c:v>
                </c:pt>
                <c:pt idx="466">
                  <c:v>27773289</c:v>
                </c:pt>
                <c:pt idx="467">
                  <c:v>27810279</c:v>
                </c:pt>
                <c:pt idx="468">
                  <c:v>27874421</c:v>
                </c:pt>
                <c:pt idx="469">
                  <c:v>27926249</c:v>
                </c:pt>
                <c:pt idx="470">
                  <c:v>27973160</c:v>
                </c:pt>
                <c:pt idx="471">
                  <c:v>28012680</c:v>
                </c:pt>
                <c:pt idx="472">
                  <c:v>28064571</c:v>
                </c:pt>
                <c:pt idx="473">
                  <c:v>28126371</c:v>
                </c:pt>
                <c:pt idx="474">
                  <c:v>28185723</c:v>
                </c:pt>
                <c:pt idx="475">
                  <c:v>28220359</c:v>
                </c:pt>
                <c:pt idx="476">
                  <c:v>28269859</c:v>
                </c:pt>
                <c:pt idx="477">
                  <c:v>28339187</c:v>
                </c:pt>
                <c:pt idx="478">
                  <c:v>28371388</c:v>
                </c:pt>
                <c:pt idx="479">
                  <c:v>28418470</c:v>
                </c:pt>
                <c:pt idx="480">
                  <c:v>28475487</c:v>
                </c:pt>
                <c:pt idx="481">
                  <c:v>28535007</c:v>
                </c:pt>
                <c:pt idx="482">
                  <c:v>28584627</c:v>
                </c:pt>
                <c:pt idx="483">
                  <c:v>28634267</c:v>
                </c:pt>
                <c:pt idx="484">
                  <c:v>28696342</c:v>
                </c:pt>
                <c:pt idx="485">
                  <c:v>28755958</c:v>
                </c:pt>
                <c:pt idx="486">
                  <c:v>28808143</c:v>
                </c:pt>
                <c:pt idx="487">
                  <c:v>28842947</c:v>
                </c:pt>
                <c:pt idx="488">
                  <c:v>28902635</c:v>
                </c:pt>
                <c:pt idx="489">
                  <c:v>28964835</c:v>
                </c:pt>
                <c:pt idx="490">
                  <c:v>29019593</c:v>
                </c:pt>
                <c:pt idx="491">
                  <c:v>29056943</c:v>
                </c:pt>
                <c:pt idx="492">
                  <c:v>29099290</c:v>
                </c:pt>
                <c:pt idx="493">
                  <c:v>29159098</c:v>
                </c:pt>
                <c:pt idx="494">
                  <c:v>29221423</c:v>
                </c:pt>
                <c:pt idx="495">
                  <c:v>29278785</c:v>
                </c:pt>
                <c:pt idx="496">
                  <c:v>29318705</c:v>
                </c:pt>
                <c:pt idx="497">
                  <c:v>29376113</c:v>
                </c:pt>
                <c:pt idx="498">
                  <c:v>29423556</c:v>
                </c:pt>
                <c:pt idx="499">
                  <c:v>29473516</c:v>
                </c:pt>
                <c:pt idx="500">
                  <c:v>29518498</c:v>
                </c:pt>
                <c:pt idx="501">
                  <c:v>29548498</c:v>
                </c:pt>
                <c:pt idx="502">
                  <c:v>29598518</c:v>
                </c:pt>
                <c:pt idx="503">
                  <c:v>29638550</c:v>
                </c:pt>
                <c:pt idx="504">
                  <c:v>29691113</c:v>
                </c:pt>
                <c:pt idx="505">
                  <c:v>29756217</c:v>
                </c:pt>
                <c:pt idx="506">
                  <c:v>29808822</c:v>
                </c:pt>
                <c:pt idx="507">
                  <c:v>29873978</c:v>
                </c:pt>
                <c:pt idx="508">
                  <c:v>29896541</c:v>
                </c:pt>
                <c:pt idx="509">
                  <c:v>29936669</c:v>
                </c:pt>
                <c:pt idx="510">
                  <c:v>29969286</c:v>
                </c:pt>
                <c:pt idx="511">
                  <c:v>30009446</c:v>
                </c:pt>
                <c:pt idx="512">
                  <c:v>30059666</c:v>
                </c:pt>
                <c:pt idx="513">
                  <c:v>30107394</c:v>
                </c:pt>
                <c:pt idx="514">
                  <c:v>30157654</c:v>
                </c:pt>
                <c:pt idx="515">
                  <c:v>30215476</c:v>
                </c:pt>
                <c:pt idx="516">
                  <c:v>30265776</c:v>
                </c:pt>
                <c:pt idx="517">
                  <c:v>30290936</c:v>
                </c:pt>
                <c:pt idx="518">
                  <c:v>30336242</c:v>
                </c:pt>
                <c:pt idx="519">
                  <c:v>30384084</c:v>
                </c:pt>
                <c:pt idx="520">
                  <c:v>30436983</c:v>
                </c:pt>
                <c:pt idx="521">
                  <c:v>30477303</c:v>
                </c:pt>
                <c:pt idx="522">
                  <c:v>30522681</c:v>
                </c:pt>
                <c:pt idx="523">
                  <c:v>30580687</c:v>
                </c:pt>
                <c:pt idx="524">
                  <c:v>30628624</c:v>
                </c:pt>
                <c:pt idx="525">
                  <c:v>30679104</c:v>
                </c:pt>
                <c:pt idx="526">
                  <c:v>30734654</c:v>
                </c:pt>
                <c:pt idx="527">
                  <c:v>30795278</c:v>
                </c:pt>
                <c:pt idx="528">
                  <c:v>30830656</c:v>
                </c:pt>
                <c:pt idx="529">
                  <c:v>30886272</c:v>
                </c:pt>
                <c:pt idx="530">
                  <c:v>30911562</c:v>
                </c:pt>
                <c:pt idx="531">
                  <c:v>30967222</c:v>
                </c:pt>
                <c:pt idx="532">
                  <c:v>31035559</c:v>
                </c:pt>
                <c:pt idx="533">
                  <c:v>31086199</c:v>
                </c:pt>
                <c:pt idx="534">
                  <c:v>31131793</c:v>
                </c:pt>
                <c:pt idx="535">
                  <c:v>31179939</c:v>
                </c:pt>
                <c:pt idx="536">
                  <c:v>31230639</c:v>
                </c:pt>
                <c:pt idx="537">
                  <c:v>31291503</c:v>
                </c:pt>
                <c:pt idx="538">
                  <c:v>31357465</c:v>
                </c:pt>
                <c:pt idx="539">
                  <c:v>31413301</c:v>
                </c:pt>
                <c:pt idx="540">
                  <c:v>31466620</c:v>
                </c:pt>
                <c:pt idx="541">
                  <c:v>31522500</c:v>
                </c:pt>
                <c:pt idx="542">
                  <c:v>31578402</c:v>
                </c:pt>
                <c:pt idx="543">
                  <c:v>31611448</c:v>
                </c:pt>
                <c:pt idx="544">
                  <c:v>31644507</c:v>
                </c:pt>
                <c:pt idx="545">
                  <c:v>31685211</c:v>
                </c:pt>
                <c:pt idx="546">
                  <c:v>31741201</c:v>
                </c:pt>
                <c:pt idx="547">
                  <c:v>31809943</c:v>
                </c:pt>
                <c:pt idx="548">
                  <c:v>31881259</c:v>
                </c:pt>
                <c:pt idx="549">
                  <c:v>31927123</c:v>
                </c:pt>
                <c:pt idx="550">
                  <c:v>31965358</c:v>
                </c:pt>
                <c:pt idx="551">
                  <c:v>31995958</c:v>
                </c:pt>
                <c:pt idx="552">
                  <c:v>32036774</c:v>
                </c:pt>
                <c:pt idx="553">
                  <c:v>32092918</c:v>
                </c:pt>
                <c:pt idx="554">
                  <c:v>32164402</c:v>
                </c:pt>
                <c:pt idx="555">
                  <c:v>32205266</c:v>
                </c:pt>
                <c:pt idx="556">
                  <c:v>32264031</c:v>
                </c:pt>
                <c:pt idx="557">
                  <c:v>32307483</c:v>
                </c:pt>
                <c:pt idx="558">
                  <c:v>32371408</c:v>
                </c:pt>
                <c:pt idx="559">
                  <c:v>32440474</c:v>
                </c:pt>
                <c:pt idx="560">
                  <c:v>32478859</c:v>
                </c:pt>
                <c:pt idx="561">
                  <c:v>32542859</c:v>
                </c:pt>
                <c:pt idx="562">
                  <c:v>32588957</c:v>
                </c:pt>
                <c:pt idx="563">
                  <c:v>32632511</c:v>
                </c:pt>
                <c:pt idx="564">
                  <c:v>32665830</c:v>
                </c:pt>
                <c:pt idx="565">
                  <c:v>32724802</c:v>
                </c:pt>
                <c:pt idx="566">
                  <c:v>32776102</c:v>
                </c:pt>
                <c:pt idx="567">
                  <c:v>32806894</c:v>
                </c:pt>
                <c:pt idx="568">
                  <c:v>32847966</c:v>
                </c:pt>
                <c:pt idx="569">
                  <c:v>32907030</c:v>
                </c:pt>
                <c:pt idx="570">
                  <c:v>32966117</c:v>
                </c:pt>
                <c:pt idx="571">
                  <c:v>33038077</c:v>
                </c:pt>
                <c:pt idx="572">
                  <c:v>33084355</c:v>
                </c:pt>
                <c:pt idx="573">
                  <c:v>33125507</c:v>
                </c:pt>
                <c:pt idx="574">
                  <c:v>33151237</c:v>
                </c:pt>
                <c:pt idx="575">
                  <c:v>33205291</c:v>
                </c:pt>
                <c:pt idx="576">
                  <c:v>33246491</c:v>
                </c:pt>
                <c:pt idx="577">
                  <c:v>33298011</c:v>
                </c:pt>
                <c:pt idx="578">
                  <c:v>33359859</c:v>
                </c:pt>
                <c:pt idx="579">
                  <c:v>33401107</c:v>
                </c:pt>
                <c:pt idx="580">
                  <c:v>33439792</c:v>
                </c:pt>
                <c:pt idx="581">
                  <c:v>33501712</c:v>
                </c:pt>
                <c:pt idx="582">
                  <c:v>33566237</c:v>
                </c:pt>
                <c:pt idx="583">
                  <c:v>33604967</c:v>
                </c:pt>
                <c:pt idx="584">
                  <c:v>33656627</c:v>
                </c:pt>
                <c:pt idx="585">
                  <c:v>33692803</c:v>
                </c:pt>
                <c:pt idx="586">
                  <c:v>33731578</c:v>
                </c:pt>
                <c:pt idx="587">
                  <c:v>33783298</c:v>
                </c:pt>
                <c:pt idx="588">
                  <c:v>33835038</c:v>
                </c:pt>
                <c:pt idx="589">
                  <c:v>33876446</c:v>
                </c:pt>
                <c:pt idx="590">
                  <c:v>33930815</c:v>
                </c:pt>
                <c:pt idx="591">
                  <c:v>33967075</c:v>
                </c:pt>
                <c:pt idx="592">
                  <c:v>33998167</c:v>
                </c:pt>
                <c:pt idx="593">
                  <c:v>34057783</c:v>
                </c:pt>
                <c:pt idx="594">
                  <c:v>34101864</c:v>
                </c:pt>
                <c:pt idx="595">
                  <c:v>34161526</c:v>
                </c:pt>
                <c:pt idx="596">
                  <c:v>34205641</c:v>
                </c:pt>
                <c:pt idx="597">
                  <c:v>34249773</c:v>
                </c:pt>
                <c:pt idx="598">
                  <c:v>34283534</c:v>
                </c:pt>
                <c:pt idx="599">
                  <c:v>34338092</c:v>
                </c:pt>
                <c:pt idx="600">
                  <c:v>34366681</c:v>
                </c:pt>
                <c:pt idx="601">
                  <c:v>34410881</c:v>
                </c:pt>
                <c:pt idx="602">
                  <c:v>34465502</c:v>
                </c:pt>
                <c:pt idx="603">
                  <c:v>34504532</c:v>
                </c:pt>
                <c:pt idx="604">
                  <c:v>34559195</c:v>
                </c:pt>
                <c:pt idx="605">
                  <c:v>34587839</c:v>
                </c:pt>
                <c:pt idx="606">
                  <c:v>34621704</c:v>
                </c:pt>
                <c:pt idx="607">
                  <c:v>34660794</c:v>
                </c:pt>
                <c:pt idx="608">
                  <c:v>34702506</c:v>
                </c:pt>
                <c:pt idx="609">
                  <c:v>34739018</c:v>
                </c:pt>
                <c:pt idx="610">
                  <c:v>34796416</c:v>
                </c:pt>
                <c:pt idx="611">
                  <c:v>34843396</c:v>
                </c:pt>
                <c:pt idx="612">
                  <c:v>34869506</c:v>
                </c:pt>
                <c:pt idx="613">
                  <c:v>34911298</c:v>
                </c:pt>
                <c:pt idx="614">
                  <c:v>34945267</c:v>
                </c:pt>
                <c:pt idx="615">
                  <c:v>34992319</c:v>
                </c:pt>
                <c:pt idx="616">
                  <c:v>35039389</c:v>
                </c:pt>
                <c:pt idx="617">
                  <c:v>35096941</c:v>
                </c:pt>
                <c:pt idx="618">
                  <c:v>35136196</c:v>
                </c:pt>
                <c:pt idx="619">
                  <c:v>35199028</c:v>
                </c:pt>
                <c:pt idx="620">
                  <c:v>35246170</c:v>
                </c:pt>
                <c:pt idx="621">
                  <c:v>35290710</c:v>
                </c:pt>
                <c:pt idx="622">
                  <c:v>35353614</c:v>
                </c:pt>
                <c:pt idx="623">
                  <c:v>35398188</c:v>
                </c:pt>
                <c:pt idx="624">
                  <c:v>35445402</c:v>
                </c:pt>
                <c:pt idx="625">
                  <c:v>35484762</c:v>
                </c:pt>
                <c:pt idx="626">
                  <c:v>35545137</c:v>
                </c:pt>
                <c:pt idx="627">
                  <c:v>35587153</c:v>
                </c:pt>
                <c:pt idx="628">
                  <c:v>35639693</c:v>
                </c:pt>
                <c:pt idx="629">
                  <c:v>35684369</c:v>
                </c:pt>
                <c:pt idx="630">
                  <c:v>35731691</c:v>
                </c:pt>
                <c:pt idx="631">
                  <c:v>35760621</c:v>
                </c:pt>
                <c:pt idx="632">
                  <c:v>35818503</c:v>
                </c:pt>
                <c:pt idx="633">
                  <c:v>35881671</c:v>
                </c:pt>
                <c:pt idx="634">
                  <c:v>35918533</c:v>
                </c:pt>
                <c:pt idx="635">
                  <c:v>35976481</c:v>
                </c:pt>
                <c:pt idx="636">
                  <c:v>36023911</c:v>
                </c:pt>
                <c:pt idx="637">
                  <c:v>36071359</c:v>
                </c:pt>
                <c:pt idx="638">
                  <c:v>36121462</c:v>
                </c:pt>
                <c:pt idx="639">
                  <c:v>36192688</c:v>
                </c:pt>
                <c:pt idx="640">
                  <c:v>36229634</c:v>
                </c:pt>
                <c:pt idx="641">
                  <c:v>36287714</c:v>
                </c:pt>
                <c:pt idx="642">
                  <c:v>36353739</c:v>
                </c:pt>
                <c:pt idx="643">
                  <c:v>36393369</c:v>
                </c:pt>
                <c:pt idx="644">
                  <c:v>36462087</c:v>
                </c:pt>
                <c:pt idx="645">
                  <c:v>36520255</c:v>
                </c:pt>
                <c:pt idx="646">
                  <c:v>36546705</c:v>
                </c:pt>
                <c:pt idx="647">
                  <c:v>36604917</c:v>
                </c:pt>
                <c:pt idx="648">
                  <c:v>36639328</c:v>
                </c:pt>
                <c:pt idx="649">
                  <c:v>36681696</c:v>
                </c:pt>
                <c:pt idx="650">
                  <c:v>36726729</c:v>
                </c:pt>
                <c:pt idx="651">
                  <c:v>36753229</c:v>
                </c:pt>
                <c:pt idx="652">
                  <c:v>36787692</c:v>
                </c:pt>
                <c:pt idx="653">
                  <c:v>36835428</c:v>
                </c:pt>
                <c:pt idx="654">
                  <c:v>36888488</c:v>
                </c:pt>
                <c:pt idx="655">
                  <c:v>36938914</c:v>
                </c:pt>
                <c:pt idx="656">
                  <c:v>36994669</c:v>
                </c:pt>
                <c:pt idx="657">
                  <c:v>37042477</c:v>
                </c:pt>
                <c:pt idx="658">
                  <c:v>37090303</c:v>
                </c:pt>
                <c:pt idx="659">
                  <c:v>37140805</c:v>
                </c:pt>
                <c:pt idx="660">
                  <c:v>37188667</c:v>
                </c:pt>
                <c:pt idx="661">
                  <c:v>37217927</c:v>
                </c:pt>
                <c:pt idx="662">
                  <c:v>37273808</c:v>
                </c:pt>
                <c:pt idx="663">
                  <c:v>37335034</c:v>
                </c:pt>
                <c:pt idx="664">
                  <c:v>37388294</c:v>
                </c:pt>
                <c:pt idx="665">
                  <c:v>37420262</c:v>
                </c:pt>
                <c:pt idx="666">
                  <c:v>37462902</c:v>
                </c:pt>
                <c:pt idx="667">
                  <c:v>37505558</c:v>
                </c:pt>
                <c:pt idx="668">
                  <c:v>37550897</c:v>
                </c:pt>
                <c:pt idx="669">
                  <c:v>37593585</c:v>
                </c:pt>
                <c:pt idx="670">
                  <c:v>37628282</c:v>
                </c:pt>
                <c:pt idx="671">
                  <c:v>37681682</c:v>
                </c:pt>
                <c:pt idx="672">
                  <c:v>37713734</c:v>
                </c:pt>
                <c:pt idx="673">
                  <c:v>37769846</c:v>
                </c:pt>
                <c:pt idx="674">
                  <c:v>37825979</c:v>
                </c:pt>
                <c:pt idx="675">
                  <c:v>37874111</c:v>
                </c:pt>
                <c:pt idx="676">
                  <c:v>37938311</c:v>
                </c:pt>
                <c:pt idx="677">
                  <c:v>37983803</c:v>
                </c:pt>
                <c:pt idx="678">
                  <c:v>38021281</c:v>
                </c:pt>
                <c:pt idx="679">
                  <c:v>38074841</c:v>
                </c:pt>
                <c:pt idx="680">
                  <c:v>38112347</c:v>
                </c:pt>
                <c:pt idx="681">
                  <c:v>38187387</c:v>
                </c:pt>
                <c:pt idx="682">
                  <c:v>38230283</c:v>
                </c:pt>
                <c:pt idx="683">
                  <c:v>38283923</c:v>
                </c:pt>
                <c:pt idx="684">
                  <c:v>38337583</c:v>
                </c:pt>
                <c:pt idx="685">
                  <c:v>38385895</c:v>
                </c:pt>
                <c:pt idx="686">
                  <c:v>38404690</c:v>
                </c:pt>
                <c:pt idx="687">
                  <c:v>38469154</c:v>
                </c:pt>
                <c:pt idx="688">
                  <c:v>38504085</c:v>
                </c:pt>
                <c:pt idx="689">
                  <c:v>38555157</c:v>
                </c:pt>
                <c:pt idx="690">
                  <c:v>38600870</c:v>
                </c:pt>
                <c:pt idx="691">
                  <c:v>38641220</c:v>
                </c:pt>
                <c:pt idx="692">
                  <c:v>38678894</c:v>
                </c:pt>
                <c:pt idx="693">
                  <c:v>38705814</c:v>
                </c:pt>
                <c:pt idx="694">
                  <c:v>38740823</c:v>
                </c:pt>
                <c:pt idx="695">
                  <c:v>38773151</c:v>
                </c:pt>
                <c:pt idx="696">
                  <c:v>38810881</c:v>
                </c:pt>
                <c:pt idx="697">
                  <c:v>38864801</c:v>
                </c:pt>
                <c:pt idx="698">
                  <c:v>38907953</c:v>
                </c:pt>
                <c:pt idx="699">
                  <c:v>38948423</c:v>
                </c:pt>
                <c:pt idx="700">
                  <c:v>38988908</c:v>
                </c:pt>
                <c:pt idx="701">
                  <c:v>39037508</c:v>
                </c:pt>
                <c:pt idx="702">
                  <c:v>39075322</c:v>
                </c:pt>
                <c:pt idx="703">
                  <c:v>39126660</c:v>
                </c:pt>
                <c:pt idx="704">
                  <c:v>39153690</c:v>
                </c:pt>
                <c:pt idx="705">
                  <c:v>39196954</c:v>
                </c:pt>
                <c:pt idx="706">
                  <c:v>39215889</c:v>
                </c:pt>
                <c:pt idx="707">
                  <c:v>39272715</c:v>
                </c:pt>
                <c:pt idx="708">
                  <c:v>39326855</c:v>
                </c:pt>
                <c:pt idx="709">
                  <c:v>39383723</c:v>
                </c:pt>
                <c:pt idx="710">
                  <c:v>39416231</c:v>
                </c:pt>
                <c:pt idx="711">
                  <c:v>39465011</c:v>
                </c:pt>
                <c:pt idx="712">
                  <c:v>39497543</c:v>
                </c:pt>
                <c:pt idx="713">
                  <c:v>39543647</c:v>
                </c:pt>
                <c:pt idx="714">
                  <c:v>39584342</c:v>
                </c:pt>
                <c:pt idx="715">
                  <c:v>39627766</c:v>
                </c:pt>
                <c:pt idx="716">
                  <c:v>39679351</c:v>
                </c:pt>
                <c:pt idx="717">
                  <c:v>39720091</c:v>
                </c:pt>
                <c:pt idx="718">
                  <c:v>39752695</c:v>
                </c:pt>
                <c:pt idx="719">
                  <c:v>39790747</c:v>
                </c:pt>
                <c:pt idx="720">
                  <c:v>39820656</c:v>
                </c:pt>
                <c:pt idx="721">
                  <c:v>39858736</c:v>
                </c:pt>
                <c:pt idx="722">
                  <c:v>39907714</c:v>
                </c:pt>
                <c:pt idx="723">
                  <c:v>39973042</c:v>
                </c:pt>
                <c:pt idx="724">
                  <c:v>40027502</c:v>
                </c:pt>
                <c:pt idx="725">
                  <c:v>40079258</c:v>
                </c:pt>
                <c:pt idx="726">
                  <c:v>40114683</c:v>
                </c:pt>
                <c:pt idx="727">
                  <c:v>40150121</c:v>
                </c:pt>
                <c:pt idx="728">
                  <c:v>40191026</c:v>
                </c:pt>
                <c:pt idx="729">
                  <c:v>40221034</c:v>
                </c:pt>
                <c:pt idx="730">
                  <c:v>40251053</c:v>
                </c:pt>
                <c:pt idx="731">
                  <c:v>40283813</c:v>
                </c:pt>
                <c:pt idx="732">
                  <c:v>40332971</c:v>
                </c:pt>
                <c:pt idx="733">
                  <c:v>40363023</c:v>
                </c:pt>
                <c:pt idx="734">
                  <c:v>40414950</c:v>
                </c:pt>
                <c:pt idx="735">
                  <c:v>40458694</c:v>
                </c:pt>
                <c:pt idx="736">
                  <c:v>40507924</c:v>
                </c:pt>
                <c:pt idx="737">
                  <c:v>40535284</c:v>
                </c:pt>
                <c:pt idx="738">
                  <c:v>40598235</c:v>
                </c:pt>
                <c:pt idx="739">
                  <c:v>40655733</c:v>
                </c:pt>
                <c:pt idx="740">
                  <c:v>40707774</c:v>
                </c:pt>
                <c:pt idx="741">
                  <c:v>40729694</c:v>
                </c:pt>
                <c:pt idx="742">
                  <c:v>40776291</c:v>
                </c:pt>
                <c:pt idx="743">
                  <c:v>40836615</c:v>
                </c:pt>
                <c:pt idx="744">
                  <c:v>40877760</c:v>
                </c:pt>
                <c:pt idx="745">
                  <c:v>40927152</c:v>
                </c:pt>
                <c:pt idx="746">
                  <c:v>40949112</c:v>
                </c:pt>
                <c:pt idx="747">
                  <c:v>41004032</c:v>
                </c:pt>
                <c:pt idx="748">
                  <c:v>41036996</c:v>
                </c:pt>
                <c:pt idx="749">
                  <c:v>41067224</c:v>
                </c:pt>
                <c:pt idx="750">
                  <c:v>41105710</c:v>
                </c:pt>
                <c:pt idx="751">
                  <c:v>41146960</c:v>
                </c:pt>
                <c:pt idx="752">
                  <c:v>41190976</c:v>
                </c:pt>
                <c:pt idx="753">
                  <c:v>41237760</c:v>
                </c:pt>
                <c:pt idx="754">
                  <c:v>41279055</c:v>
                </c:pt>
                <c:pt idx="755">
                  <c:v>41323119</c:v>
                </c:pt>
                <c:pt idx="756">
                  <c:v>41353424</c:v>
                </c:pt>
                <c:pt idx="757">
                  <c:v>41400276</c:v>
                </c:pt>
                <c:pt idx="758">
                  <c:v>41430603</c:v>
                </c:pt>
                <c:pt idx="759">
                  <c:v>41469215</c:v>
                </c:pt>
                <c:pt idx="760">
                  <c:v>41488528</c:v>
                </c:pt>
                <c:pt idx="761">
                  <c:v>41524408</c:v>
                </c:pt>
                <c:pt idx="762">
                  <c:v>41579628</c:v>
                </c:pt>
                <c:pt idx="763">
                  <c:v>41634868</c:v>
                </c:pt>
                <c:pt idx="764">
                  <c:v>41670787</c:v>
                </c:pt>
                <c:pt idx="765">
                  <c:v>41720539</c:v>
                </c:pt>
                <c:pt idx="766">
                  <c:v>41784134</c:v>
                </c:pt>
                <c:pt idx="767">
                  <c:v>41820092</c:v>
                </c:pt>
                <c:pt idx="768">
                  <c:v>41867131</c:v>
                </c:pt>
                <c:pt idx="769">
                  <c:v>41930795</c:v>
                </c:pt>
                <c:pt idx="770">
                  <c:v>41977868</c:v>
                </c:pt>
                <c:pt idx="771">
                  <c:v>42049888</c:v>
                </c:pt>
                <c:pt idx="772">
                  <c:v>42091453</c:v>
                </c:pt>
                <c:pt idx="773">
                  <c:v>42130261</c:v>
                </c:pt>
                <c:pt idx="774">
                  <c:v>42174629</c:v>
                </c:pt>
                <c:pt idx="775">
                  <c:v>42221787</c:v>
                </c:pt>
                <c:pt idx="776">
                  <c:v>42277287</c:v>
                </c:pt>
                <c:pt idx="777">
                  <c:v>42341135</c:v>
                </c:pt>
                <c:pt idx="778">
                  <c:v>42385567</c:v>
                </c:pt>
                <c:pt idx="779">
                  <c:v>42424459</c:v>
                </c:pt>
                <c:pt idx="780">
                  <c:v>42455028</c:v>
                </c:pt>
                <c:pt idx="781">
                  <c:v>42493948</c:v>
                </c:pt>
                <c:pt idx="782">
                  <c:v>42524539</c:v>
                </c:pt>
                <c:pt idx="783">
                  <c:v>42571833</c:v>
                </c:pt>
                <c:pt idx="784">
                  <c:v>42599663</c:v>
                </c:pt>
                <c:pt idx="785">
                  <c:v>42633071</c:v>
                </c:pt>
                <c:pt idx="786">
                  <c:v>42674846</c:v>
                </c:pt>
                <c:pt idx="787">
                  <c:v>42705492</c:v>
                </c:pt>
                <c:pt idx="788">
                  <c:v>42750084</c:v>
                </c:pt>
                <c:pt idx="789">
                  <c:v>42780752</c:v>
                </c:pt>
                <c:pt idx="790">
                  <c:v>42822587</c:v>
                </c:pt>
                <c:pt idx="791">
                  <c:v>42870017</c:v>
                </c:pt>
                <c:pt idx="792">
                  <c:v>42911882</c:v>
                </c:pt>
                <c:pt idx="793">
                  <c:v>42962138</c:v>
                </c:pt>
                <c:pt idx="794">
                  <c:v>43012412</c:v>
                </c:pt>
                <c:pt idx="795">
                  <c:v>43054322</c:v>
                </c:pt>
                <c:pt idx="796">
                  <c:v>43121402</c:v>
                </c:pt>
                <c:pt idx="797">
                  <c:v>43177322</c:v>
                </c:pt>
                <c:pt idx="798">
                  <c:v>43224871</c:v>
                </c:pt>
                <c:pt idx="799">
                  <c:v>43278033</c:v>
                </c:pt>
                <c:pt idx="800">
                  <c:v>43311621</c:v>
                </c:pt>
                <c:pt idx="801">
                  <c:v>43353621</c:v>
                </c:pt>
                <c:pt idx="802">
                  <c:v>43392835</c:v>
                </c:pt>
                <c:pt idx="803">
                  <c:v>43418053</c:v>
                </c:pt>
                <c:pt idx="804">
                  <c:v>43440477</c:v>
                </c:pt>
                <c:pt idx="805">
                  <c:v>43488145</c:v>
                </c:pt>
                <c:pt idx="806">
                  <c:v>43527415</c:v>
                </c:pt>
                <c:pt idx="807">
                  <c:v>43552669</c:v>
                </c:pt>
                <c:pt idx="808">
                  <c:v>43608809</c:v>
                </c:pt>
                <c:pt idx="809">
                  <c:v>43650929</c:v>
                </c:pt>
                <c:pt idx="810">
                  <c:v>43679019</c:v>
                </c:pt>
                <c:pt idx="811">
                  <c:v>43718359</c:v>
                </c:pt>
                <c:pt idx="812">
                  <c:v>43760524</c:v>
                </c:pt>
                <c:pt idx="813">
                  <c:v>43794268</c:v>
                </c:pt>
                <c:pt idx="814">
                  <c:v>43819585</c:v>
                </c:pt>
                <c:pt idx="815">
                  <c:v>43867423</c:v>
                </c:pt>
                <c:pt idx="816">
                  <c:v>43923723</c:v>
                </c:pt>
                <c:pt idx="817">
                  <c:v>43957515</c:v>
                </c:pt>
                <c:pt idx="818">
                  <c:v>44005404</c:v>
                </c:pt>
                <c:pt idx="819">
                  <c:v>44064582</c:v>
                </c:pt>
                <c:pt idx="820">
                  <c:v>44112505</c:v>
                </c:pt>
                <c:pt idx="821">
                  <c:v>44137885</c:v>
                </c:pt>
                <c:pt idx="822">
                  <c:v>44168916</c:v>
                </c:pt>
                <c:pt idx="823">
                  <c:v>44199958</c:v>
                </c:pt>
                <c:pt idx="824">
                  <c:v>44233834</c:v>
                </c:pt>
                <c:pt idx="825">
                  <c:v>44293138</c:v>
                </c:pt>
                <c:pt idx="826">
                  <c:v>44335513</c:v>
                </c:pt>
                <c:pt idx="827">
                  <c:v>44372251</c:v>
                </c:pt>
                <c:pt idx="828">
                  <c:v>44417483</c:v>
                </c:pt>
                <c:pt idx="829">
                  <c:v>44476871</c:v>
                </c:pt>
                <c:pt idx="830">
                  <c:v>44510819</c:v>
                </c:pt>
                <c:pt idx="831">
                  <c:v>44564589</c:v>
                </c:pt>
                <c:pt idx="832">
                  <c:v>44624040</c:v>
                </c:pt>
                <c:pt idx="833">
                  <c:v>44655192</c:v>
                </c:pt>
                <c:pt idx="834">
                  <c:v>44697687</c:v>
                </c:pt>
                <c:pt idx="835">
                  <c:v>44714691</c:v>
                </c:pt>
                <c:pt idx="836">
                  <c:v>44745876</c:v>
                </c:pt>
                <c:pt idx="837">
                  <c:v>44808268</c:v>
                </c:pt>
                <c:pt idx="838">
                  <c:v>44850823</c:v>
                </c:pt>
                <c:pt idx="839">
                  <c:v>44899069</c:v>
                </c:pt>
                <c:pt idx="840">
                  <c:v>44950171</c:v>
                </c:pt>
                <c:pt idx="841">
                  <c:v>45009811</c:v>
                </c:pt>
                <c:pt idx="842">
                  <c:v>45058108</c:v>
                </c:pt>
                <c:pt idx="843">
                  <c:v>45080844</c:v>
                </c:pt>
                <c:pt idx="844">
                  <c:v>45114960</c:v>
                </c:pt>
                <c:pt idx="845">
                  <c:v>45160464</c:v>
                </c:pt>
                <c:pt idx="846">
                  <c:v>45188914</c:v>
                </c:pt>
                <c:pt idx="847">
                  <c:v>45217374</c:v>
                </c:pt>
                <c:pt idx="848">
                  <c:v>45254385</c:v>
                </c:pt>
                <c:pt idx="849">
                  <c:v>45277169</c:v>
                </c:pt>
                <c:pt idx="850">
                  <c:v>45325602</c:v>
                </c:pt>
                <c:pt idx="851">
                  <c:v>45354102</c:v>
                </c:pt>
                <c:pt idx="852">
                  <c:v>45402569</c:v>
                </c:pt>
                <c:pt idx="853">
                  <c:v>45442497</c:v>
                </c:pt>
                <c:pt idx="854">
                  <c:v>45499557</c:v>
                </c:pt>
                <c:pt idx="855">
                  <c:v>45545221</c:v>
                </c:pt>
                <c:pt idx="856">
                  <c:v>45588046</c:v>
                </c:pt>
                <c:pt idx="857">
                  <c:v>45619462</c:v>
                </c:pt>
                <c:pt idx="858">
                  <c:v>45639461</c:v>
                </c:pt>
                <c:pt idx="859">
                  <c:v>45685189</c:v>
                </c:pt>
                <c:pt idx="860">
                  <c:v>45713779</c:v>
                </c:pt>
                <c:pt idx="861">
                  <c:v>45773839</c:v>
                </c:pt>
                <c:pt idx="862">
                  <c:v>45825337</c:v>
                </c:pt>
                <c:pt idx="863">
                  <c:v>45859681</c:v>
                </c:pt>
                <c:pt idx="864">
                  <c:v>45888311</c:v>
                </c:pt>
                <c:pt idx="865">
                  <c:v>45931271</c:v>
                </c:pt>
                <c:pt idx="866">
                  <c:v>45971381</c:v>
                </c:pt>
                <c:pt idx="867">
                  <c:v>45988577</c:v>
                </c:pt>
                <c:pt idx="868">
                  <c:v>46011513</c:v>
                </c:pt>
                <c:pt idx="869">
                  <c:v>46054533</c:v>
                </c:pt>
                <c:pt idx="870">
                  <c:v>46126258</c:v>
                </c:pt>
                <c:pt idx="871">
                  <c:v>46180788</c:v>
                </c:pt>
                <c:pt idx="872">
                  <c:v>46200885</c:v>
                </c:pt>
                <c:pt idx="873">
                  <c:v>46232477</c:v>
                </c:pt>
                <c:pt idx="874">
                  <c:v>46289937</c:v>
                </c:pt>
                <c:pt idx="875">
                  <c:v>46338795</c:v>
                </c:pt>
                <c:pt idx="876">
                  <c:v>46393420</c:v>
                </c:pt>
                <c:pt idx="877">
                  <c:v>46419304</c:v>
                </c:pt>
                <c:pt idx="878">
                  <c:v>46465336</c:v>
                </c:pt>
                <c:pt idx="879">
                  <c:v>46517140</c:v>
                </c:pt>
                <c:pt idx="880">
                  <c:v>46560325</c:v>
                </c:pt>
                <c:pt idx="881">
                  <c:v>46603525</c:v>
                </c:pt>
                <c:pt idx="882">
                  <c:v>46638097</c:v>
                </c:pt>
                <c:pt idx="883">
                  <c:v>46684209</c:v>
                </c:pt>
                <c:pt idx="884">
                  <c:v>46721688</c:v>
                </c:pt>
                <c:pt idx="885">
                  <c:v>46747644</c:v>
                </c:pt>
                <c:pt idx="886">
                  <c:v>46793804</c:v>
                </c:pt>
                <c:pt idx="887">
                  <c:v>46842866</c:v>
                </c:pt>
                <c:pt idx="888">
                  <c:v>46889058</c:v>
                </c:pt>
                <c:pt idx="889">
                  <c:v>46917938</c:v>
                </c:pt>
                <c:pt idx="890">
                  <c:v>46961273</c:v>
                </c:pt>
                <c:pt idx="891">
                  <c:v>46981503</c:v>
                </c:pt>
                <c:pt idx="892">
                  <c:v>47021977</c:v>
                </c:pt>
                <c:pt idx="893">
                  <c:v>47071141</c:v>
                </c:pt>
                <c:pt idx="894">
                  <c:v>47134787</c:v>
                </c:pt>
                <c:pt idx="895">
                  <c:v>47186879</c:v>
                </c:pt>
                <c:pt idx="896">
                  <c:v>47233199</c:v>
                </c:pt>
                <c:pt idx="897">
                  <c:v>47291119</c:v>
                </c:pt>
                <c:pt idx="898">
                  <c:v>47349059</c:v>
                </c:pt>
                <c:pt idx="899">
                  <c:v>47383835</c:v>
                </c:pt>
                <c:pt idx="900">
                  <c:v>47430219</c:v>
                </c:pt>
                <c:pt idx="901">
                  <c:v>47465019</c:v>
                </c:pt>
                <c:pt idx="902">
                  <c:v>47494029</c:v>
                </c:pt>
                <c:pt idx="903">
                  <c:v>47540461</c:v>
                </c:pt>
                <c:pt idx="904">
                  <c:v>47572394</c:v>
                </c:pt>
                <c:pt idx="905">
                  <c:v>47613050</c:v>
                </c:pt>
                <c:pt idx="906">
                  <c:v>47659530</c:v>
                </c:pt>
                <c:pt idx="907">
                  <c:v>47688590</c:v>
                </c:pt>
                <c:pt idx="908">
                  <c:v>47729288</c:v>
                </c:pt>
                <c:pt idx="909">
                  <c:v>47772908</c:v>
                </c:pt>
                <c:pt idx="910">
                  <c:v>47807816</c:v>
                </c:pt>
                <c:pt idx="911">
                  <c:v>47848556</c:v>
                </c:pt>
                <c:pt idx="912">
                  <c:v>47898043</c:v>
                </c:pt>
                <c:pt idx="913">
                  <c:v>47915515</c:v>
                </c:pt>
                <c:pt idx="914">
                  <c:v>47947558</c:v>
                </c:pt>
                <c:pt idx="915">
                  <c:v>47991268</c:v>
                </c:pt>
                <c:pt idx="916">
                  <c:v>48037908</c:v>
                </c:pt>
                <c:pt idx="917">
                  <c:v>48087480</c:v>
                </c:pt>
                <c:pt idx="918">
                  <c:v>48128318</c:v>
                </c:pt>
                <c:pt idx="919">
                  <c:v>48175006</c:v>
                </c:pt>
                <c:pt idx="920">
                  <c:v>48212953</c:v>
                </c:pt>
                <c:pt idx="921">
                  <c:v>48242153</c:v>
                </c:pt>
                <c:pt idx="922">
                  <c:v>48271363</c:v>
                </c:pt>
                <c:pt idx="923">
                  <c:v>48297661</c:v>
                </c:pt>
                <c:pt idx="924">
                  <c:v>48329814</c:v>
                </c:pt>
                <c:pt idx="925">
                  <c:v>48367826</c:v>
                </c:pt>
                <c:pt idx="926">
                  <c:v>48402926</c:v>
                </c:pt>
                <c:pt idx="927">
                  <c:v>48435112</c:v>
                </c:pt>
                <c:pt idx="928">
                  <c:v>48470236</c:v>
                </c:pt>
                <c:pt idx="929">
                  <c:v>48490732</c:v>
                </c:pt>
                <c:pt idx="930">
                  <c:v>48520022</c:v>
                </c:pt>
                <c:pt idx="931">
                  <c:v>48552252</c:v>
                </c:pt>
                <c:pt idx="932">
                  <c:v>48607941</c:v>
                </c:pt>
                <c:pt idx="933">
                  <c:v>48643125</c:v>
                </c:pt>
                <c:pt idx="934">
                  <c:v>48692986</c:v>
                </c:pt>
                <c:pt idx="935">
                  <c:v>48728194</c:v>
                </c:pt>
                <c:pt idx="936">
                  <c:v>48760479</c:v>
                </c:pt>
                <c:pt idx="937">
                  <c:v>48783967</c:v>
                </c:pt>
                <c:pt idx="938">
                  <c:v>48836833</c:v>
                </c:pt>
                <c:pt idx="939">
                  <c:v>48875027</c:v>
                </c:pt>
                <c:pt idx="940">
                  <c:v>48919112</c:v>
                </c:pt>
                <c:pt idx="941">
                  <c:v>48966152</c:v>
                </c:pt>
                <c:pt idx="942">
                  <c:v>49016149</c:v>
                </c:pt>
                <c:pt idx="943">
                  <c:v>49051453</c:v>
                </c:pt>
                <c:pt idx="944">
                  <c:v>49069111</c:v>
                </c:pt>
                <c:pt idx="945">
                  <c:v>49119159</c:v>
                </c:pt>
                <c:pt idx="946">
                  <c:v>49157444</c:v>
                </c:pt>
                <c:pt idx="947">
                  <c:v>49204580</c:v>
                </c:pt>
                <c:pt idx="948">
                  <c:v>49236997</c:v>
                </c:pt>
                <c:pt idx="949">
                  <c:v>49266477</c:v>
                </c:pt>
                <c:pt idx="950">
                  <c:v>49301865</c:v>
                </c:pt>
                <c:pt idx="951">
                  <c:v>49331365</c:v>
                </c:pt>
                <c:pt idx="952">
                  <c:v>49378581</c:v>
                </c:pt>
                <c:pt idx="953">
                  <c:v>49434669</c:v>
                </c:pt>
                <c:pt idx="954">
                  <c:v>49487823</c:v>
                </c:pt>
                <c:pt idx="955">
                  <c:v>49523271</c:v>
                </c:pt>
                <c:pt idx="956">
                  <c:v>49555776</c:v>
                </c:pt>
                <c:pt idx="957">
                  <c:v>49606028</c:v>
                </c:pt>
                <c:pt idx="958">
                  <c:v>49632641</c:v>
                </c:pt>
                <c:pt idx="959">
                  <c:v>49682927</c:v>
                </c:pt>
                <c:pt idx="960">
                  <c:v>49721394</c:v>
                </c:pt>
                <c:pt idx="961">
                  <c:v>49750994</c:v>
                </c:pt>
                <c:pt idx="962">
                  <c:v>49780604</c:v>
                </c:pt>
                <c:pt idx="963">
                  <c:v>49816148</c:v>
                </c:pt>
                <c:pt idx="964">
                  <c:v>49830963</c:v>
                </c:pt>
                <c:pt idx="965">
                  <c:v>49893207</c:v>
                </c:pt>
                <c:pt idx="966">
                  <c:v>49937682</c:v>
                </c:pt>
                <c:pt idx="967">
                  <c:v>49976240</c:v>
                </c:pt>
                <c:pt idx="968">
                  <c:v>50026679</c:v>
                </c:pt>
                <c:pt idx="969">
                  <c:v>50056359</c:v>
                </c:pt>
                <c:pt idx="970">
                  <c:v>50100894</c:v>
                </c:pt>
                <c:pt idx="971">
                  <c:v>50154354</c:v>
                </c:pt>
                <c:pt idx="972">
                  <c:v>50195948</c:v>
                </c:pt>
                <c:pt idx="973">
                  <c:v>50240528</c:v>
                </c:pt>
                <c:pt idx="974">
                  <c:v>50270258</c:v>
                </c:pt>
                <c:pt idx="975">
                  <c:v>50285128</c:v>
                </c:pt>
                <c:pt idx="976">
                  <c:v>50323803</c:v>
                </c:pt>
                <c:pt idx="977">
                  <c:v>50356539</c:v>
                </c:pt>
                <c:pt idx="978">
                  <c:v>50395240</c:v>
                </c:pt>
                <c:pt idx="979">
                  <c:v>50413108</c:v>
                </c:pt>
                <c:pt idx="980">
                  <c:v>50445877</c:v>
                </c:pt>
                <c:pt idx="981">
                  <c:v>50478657</c:v>
                </c:pt>
                <c:pt idx="982">
                  <c:v>50511448</c:v>
                </c:pt>
                <c:pt idx="983">
                  <c:v>50556178</c:v>
                </c:pt>
                <c:pt idx="984">
                  <c:v>50606889</c:v>
                </c:pt>
                <c:pt idx="985">
                  <c:v>50636729</c:v>
                </c:pt>
                <c:pt idx="986">
                  <c:v>50681504</c:v>
                </c:pt>
                <c:pt idx="987">
                  <c:v>50711364</c:v>
                </c:pt>
                <c:pt idx="988">
                  <c:v>50738247</c:v>
                </c:pt>
                <c:pt idx="989">
                  <c:v>50777091</c:v>
                </c:pt>
                <c:pt idx="990">
                  <c:v>50798014</c:v>
                </c:pt>
                <c:pt idx="991">
                  <c:v>50833894</c:v>
                </c:pt>
                <c:pt idx="992">
                  <c:v>50887732</c:v>
                </c:pt>
                <c:pt idx="993">
                  <c:v>50947572</c:v>
                </c:pt>
                <c:pt idx="994">
                  <c:v>51001446</c:v>
                </c:pt>
                <c:pt idx="995">
                  <c:v>51025398</c:v>
                </c:pt>
                <c:pt idx="996">
                  <c:v>51070323</c:v>
                </c:pt>
                <c:pt idx="997">
                  <c:v>51097287</c:v>
                </c:pt>
                <c:pt idx="998">
                  <c:v>51130254</c:v>
                </c:pt>
                <c:pt idx="999">
                  <c:v>51163232</c:v>
                </c:pt>
                <c:pt idx="1000">
                  <c:v>51199220</c:v>
                </c:pt>
                <c:pt idx="1001">
                  <c:v>51220220</c:v>
                </c:pt>
                <c:pt idx="1002">
                  <c:v>51253231</c:v>
                </c:pt>
                <c:pt idx="1003">
                  <c:v>51289255</c:v>
                </c:pt>
                <c:pt idx="1004">
                  <c:v>51355321</c:v>
                </c:pt>
                <c:pt idx="1005">
                  <c:v>51403385</c:v>
                </c:pt>
                <c:pt idx="1006">
                  <c:v>51421415</c:v>
                </c:pt>
                <c:pt idx="1007">
                  <c:v>51451475</c:v>
                </c:pt>
                <c:pt idx="1008">
                  <c:v>51502594</c:v>
                </c:pt>
                <c:pt idx="1009">
                  <c:v>51538690</c:v>
                </c:pt>
                <c:pt idx="1010">
                  <c:v>51565771</c:v>
                </c:pt>
                <c:pt idx="1011">
                  <c:v>51613931</c:v>
                </c:pt>
                <c:pt idx="1012">
                  <c:v>51644041</c:v>
                </c:pt>
                <c:pt idx="1013">
                  <c:v>51698257</c:v>
                </c:pt>
                <c:pt idx="1014">
                  <c:v>51743452</c:v>
                </c:pt>
                <c:pt idx="1015">
                  <c:v>51785648</c:v>
                </c:pt>
                <c:pt idx="1016">
                  <c:v>51824843</c:v>
                </c:pt>
                <c:pt idx="1017">
                  <c:v>51858019</c:v>
                </c:pt>
                <c:pt idx="1018">
                  <c:v>51891206</c:v>
                </c:pt>
                <c:pt idx="1019">
                  <c:v>51936476</c:v>
                </c:pt>
                <c:pt idx="1020">
                  <c:v>51981761</c:v>
                </c:pt>
                <c:pt idx="1021">
                  <c:v>52014981</c:v>
                </c:pt>
                <c:pt idx="1022">
                  <c:v>52042170</c:v>
                </c:pt>
                <c:pt idx="1023">
                  <c:v>52078434</c:v>
                </c:pt>
                <c:pt idx="1024">
                  <c:v>52114710</c:v>
                </c:pt>
                <c:pt idx="1025">
                  <c:v>52160070</c:v>
                </c:pt>
                <c:pt idx="1026">
                  <c:v>52205445</c:v>
                </c:pt>
                <c:pt idx="1027">
                  <c:v>52238731</c:v>
                </c:pt>
                <c:pt idx="1028">
                  <c:v>52293217</c:v>
                </c:pt>
                <c:pt idx="1029">
                  <c:v>52323497</c:v>
                </c:pt>
                <c:pt idx="1030">
                  <c:v>52362874</c:v>
                </c:pt>
                <c:pt idx="1031">
                  <c:v>52402264</c:v>
                </c:pt>
                <c:pt idx="1032">
                  <c:v>52438636</c:v>
                </c:pt>
                <c:pt idx="1033">
                  <c:v>52478052</c:v>
                </c:pt>
                <c:pt idx="1034">
                  <c:v>52505349</c:v>
                </c:pt>
                <c:pt idx="1035">
                  <c:v>52526587</c:v>
                </c:pt>
                <c:pt idx="1036">
                  <c:v>52559972</c:v>
                </c:pt>
                <c:pt idx="1037">
                  <c:v>52599440</c:v>
                </c:pt>
                <c:pt idx="1038">
                  <c:v>52626773</c:v>
                </c:pt>
                <c:pt idx="1039">
                  <c:v>52669305</c:v>
                </c:pt>
                <c:pt idx="1040">
                  <c:v>52711851</c:v>
                </c:pt>
                <c:pt idx="1041">
                  <c:v>52754411</c:v>
                </c:pt>
                <c:pt idx="1042">
                  <c:v>52772657</c:v>
                </c:pt>
                <c:pt idx="1043">
                  <c:v>52815245</c:v>
                </c:pt>
                <c:pt idx="1044">
                  <c:v>52857847</c:v>
                </c:pt>
                <c:pt idx="1045">
                  <c:v>52903507</c:v>
                </c:pt>
                <c:pt idx="1046">
                  <c:v>52937002</c:v>
                </c:pt>
                <c:pt idx="1047">
                  <c:v>52976600</c:v>
                </c:pt>
                <c:pt idx="1048">
                  <c:v>53016211</c:v>
                </c:pt>
                <c:pt idx="1049">
                  <c:v>53049739</c:v>
                </c:pt>
                <c:pt idx="1050">
                  <c:v>53092425</c:v>
                </c:pt>
                <c:pt idx="1051">
                  <c:v>53144275</c:v>
                </c:pt>
                <c:pt idx="1052">
                  <c:v>53171734</c:v>
                </c:pt>
                <c:pt idx="1053">
                  <c:v>53232774</c:v>
                </c:pt>
                <c:pt idx="1054">
                  <c:v>53266357</c:v>
                </c:pt>
                <c:pt idx="1055">
                  <c:v>53284681</c:v>
                </c:pt>
                <c:pt idx="1056">
                  <c:v>53336616</c:v>
                </c:pt>
                <c:pt idx="1057">
                  <c:v>53367176</c:v>
                </c:pt>
                <c:pt idx="1058">
                  <c:v>53394689</c:v>
                </c:pt>
                <c:pt idx="1059">
                  <c:v>53428327</c:v>
                </c:pt>
                <c:pt idx="1060">
                  <c:v>53468094</c:v>
                </c:pt>
                <c:pt idx="1061">
                  <c:v>53507874</c:v>
                </c:pt>
                <c:pt idx="1062">
                  <c:v>53541545</c:v>
                </c:pt>
                <c:pt idx="1063">
                  <c:v>53584413</c:v>
                </c:pt>
                <c:pt idx="1064">
                  <c:v>53602791</c:v>
                </c:pt>
                <c:pt idx="1065">
                  <c:v>53627303</c:v>
                </c:pt>
                <c:pt idx="1066">
                  <c:v>53661018</c:v>
                </c:pt>
                <c:pt idx="1067">
                  <c:v>53694744</c:v>
                </c:pt>
                <c:pt idx="1068">
                  <c:v>53740749</c:v>
                </c:pt>
                <c:pt idx="1069">
                  <c:v>53799041</c:v>
                </c:pt>
                <c:pt idx="1070">
                  <c:v>53826662</c:v>
                </c:pt>
                <c:pt idx="1071">
                  <c:v>53869642</c:v>
                </c:pt>
                <c:pt idx="1072">
                  <c:v>53912636</c:v>
                </c:pt>
                <c:pt idx="1073">
                  <c:v>53967932</c:v>
                </c:pt>
                <c:pt idx="1074">
                  <c:v>54001735</c:v>
                </c:pt>
                <c:pt idx="1075">
                  <c:v>54044771</c:v>
                </c:pt>
                <c:pt idx="1076">
                  <c:v>54084746</c:v>
                </c:pt>
                <c:pt idx="1077">
                  <c:v>54127810</c:v>
                </c:pt>
                <c:pt idx="1078">
                  <c:v>54170888</c:v>
                </c:pt>
                <c:pt idx="1079">
                  <c:v>54207824</c:v>
                </c:pt>
                <c:pt idx="1080">
                  <c:v>54250930</c:v>
                </c:pt>
                <c:pt idx="1081">
                  <c:v>54300210</c:v>
                </c:pt>
                <c:pt idx="1082">
                  <c:v>54337182</c:v>
                </c:pt>
                <c:pt idx="1083">
                  <c:v>54361838</c:v>
                </c:pt>
                <c:pt idx="1084">
                  <c:v>54395751</c:v>
                </c:pt>
                <c:pt idx="1085">
                  <c:v>54420423</c:v>
                </c:pt>
                <c:pt idx="1086">
                  <c:v>54438933</c:v>
                </c:pt>
                <c:pt idx="1087">
                  <c:v>54479051</c:v>
                </c:pt>
                <c:pt idx="1088">
                  <c:v>54513008</c:v>
                </c:pt>
                <c:pt idx="1089">
                  <c:v>54540800</c:v>
                </c:pt>
                <c:pt idx="1090">
                  <c:v>54559334</c:v>
                </c:pt>
                <c:pt idx="1091">
                  <c:v>54596414</c:v>
                </c:pt>
                <c:pt idx="1092">
                  <c:v>54630415</c:v>
                </c:pt>
                <c:pt idx="1093">
                  <c:v>54652059</c:v>
                </c:pt>
                <c:pt idx="1094">
                  <c:v>54695361</c:v>
                </c:pt>
                <c:pt idx="1095">
                  <c:v>54744865</c:v>
                </c:pt>
                <c:pt idx="1096">
                  <c:v>54785100</c:v>
                </c:pt>
                <c:pt idx="1097">
                  <c:v>54812964</c:v>
                </c:pt>
                <c:pt idx="1098">
                  <c:v>54868710</c:v>
                </c:pt>
                <c:pt idx="1099">
                  <c:v>54884200</c:v>
                </c:pt>
                <c:pt idx="1100">
                  <c:v>54921388</c:v>
                </c:pt>
                <c:pt idx="1101">
                  <c:v>54958588</c:v>
                </c:pt>
                <c:pt idx="1102">
                  <c:v>54986497</c:v>
                </c:pt>
                <c:pt idx="1103">
                  <c:v>55014415</c:v>
                </c:pt>
                <c:pt idx="1104">
                  <c:v>55060960</c:v>
                </c:pt>
                <c:pt idx="1105">
                  <c:v>55098208</c:v>
                </c:pt>
                <c:pt idx="1106">
                  <c:v>55129258</c:v>
                </c:pt>
                <c:pt idx="1107">
                  <c:v>55172742</c:v>
                </c:pt>
                <c:pt idx="1108">
                  <c:v>55197598</c:v>
                </c:pt>
                <c:pt idx="1109">
                  <c:v>55225570</c:v>
                </c:pt>
                <c:pt idx="1110">
                  <c:v>55244224</c:v>
                </c:pt>
                <c:pt idx="1111">
                  <c:v>55278434</c:v>
                </c:pt>
                <c:pt idx="1112">
                  <c:v>55312655</c:v>
                </c:pt>
                <c:pt idx="1113">
                  <c:v>55340663</c:v>
                </c:pt>
                <c:pt idx="1114">
                  <c:v>55371793</c:v>
                </c:pt>
                <c:pt idx="1115">
                  <c:v>55402933</c:v>
                </c:pt>
                <c:pt idx="1116">
                  <c:v>55427853</c:v>
                </c:pt>
                <c:pt idx="1117">
                  <c:v>55455897</c:v>
                </c:pt>
                <c:pt idx="1118">
                  <c:v>55474599</c:v>
                </c:pt>
                <c:pt idx="1119">
                  <c:v>55508897</c:v>
                </c:pt>
                <c:pt idx="1120">
                  <c:v>55533849</c:v>
                </c:pt>
                <c:pt idx="1121">
                  <c:v>55577529</c:v>
                </c:pt>
                <c:pt idx="1122">
                  <c:v>55596255</c:v>
                </c:pt>
                <c:pt idx="1123">
                  <c:v>55627475</c:v>
                </c:pt>
                <c:pt idx="1124">
                  <c:v>55674320</c:v>
                </c:pt>
                <c:pt idx="1125">
                  <c:v>55711808</c:v>
                </c:pt>
                <c:pt idx="1126">
                  <c:v>55730558</c:v>
                </c:pt>
                <c:pt idx="1127">
                  <c:v>55761818</c:v>
                </c:pt>
                <c:pt idx="1128">
                  <c:v>55802469</c:v>
                </c:pt>
                <c:pt idx="1129">
                  <c:v>55827493</c:v>
                </c:pt>
                <c:pt idx="1130">
                  <c:v>55849396</c:v>
                </c:pt>
                <c:pt idx="1131">
                  <c:v>55883826</c:v>
                </c:pt>
                <c:pt idx="1132">
                  <c:v>55924529</c:v>
                </c:pt>
                <c:pt idx="1133">
                  <c:v>55940189</c:v>
                </c:pt>
                <c:pt idx="1134">
                  <c:v>55990317</c:v>
                </c:pt>
                <c:pt idx="1135">
                  <c:v>56021657</c:v>
                </c:pt>
                <c:pt idx="1136">
                  <c:v>56053007</c:v>
                </c:pt>
                <c:pt idx="1137">
                  <c:v>56068687</c:v>
                </c:pt>
                <c:pt idx="1138">
                  <c:v>56100057</c:v>
                </c:pt>
                <c:pt idx="1139">
                  <c:v>56134575</c:v>
                </c:pt>
                <c:pt idx="1140">
                  <c:v>56178521</c:v>
                </c:pt>
                <c:pt idx="1141">
                  <c:v>56206781</c:v>
                </c:pt>
                <c:pt idx="1142">
                  <c:v>56241332</c:v>
                </c:pt>
                <c:pt idx="1143">
                  <c:v>56291604</c:v>
                </c:pt>
                <c:pt idx="1144">
                  <c:v>56323034</c:v>
                </c:pt>
                <c:pt idx="1145">
                  <c:v>56348186</c:v>
                </c:pt>
                <c:pt idx="1146">
                  <c:v>56363911</c:v>
                </c:pt>
                <c:pt idx="1147">
                  <c:v>56414247</c:v>
                </c:pt>
                <c:pt idx="1148">
                  <c:v>56433129</c:v>
                </c:pt>
                <c:pt idx="1149">
                  <c:v>56448869</c:v>
                </c:pt>
                <c:pt idx="1150">
                  <c:v>56492955</c:v>
                </c:pt>
                <c:pt idx="1151">
                  <c:v>56530755</c:v>
                </c:pt>
                <c:pt idx="1152">
                  <c:v>56549661</c:v>
                </c:pt>
                <c:pt idx="1153">
                  <c:v>56574877</c:v>
                </c:pt>
                <c:pt idx="1154">
                  <c:v>56625325</c:v>
                </c:pt>
                <c:pt idx="1155">
                  <c:v>56656865</c:v>
                </c:pt>
                <c:pt idx="1156">
                  <c:v>56672640</c:v>
                </c:pt>
                <c:pt idx="1157">
                  <c:v>56701044</c:v>
                </c:pt>
                <c:pt idx="1158">
                  <c:v>56719986</c:v>
                </c:pt>
                <c:pt idx="1159">
                  <c:v>56757882</c:v>
                </c:pt>
                <c:pt idx="1160">
                  <c:v>56811585</c:v>
                </c:pt>
                <c:pt idx="1161">
                  <c:v>56840025</c:v>
                </c:pt>
                <c:pt idx="1162">
                  <c:v>56877957</c:v>
                </c:pt>
                <c:pt idx="1163">
                  <c:v>56903253</c:v>
                </c:pt>
                <c:pt idx="1164">
                  <c:v>56931720</c:v>
                </c:pt>
                <c:pt idx="1165">
                  <c:v>56953868</c:v>
                </c:pt>
                <c:pt idx="1166">
                  <c:v>56976023</c:v>
                </c:pt>
                <c:pt idx="1167">
                  <c:v>57014015</c:v>
                </c:pt>
                <c:pt idx="1168">
                  <c:v>57052019</c:v>
                </c:pt>
                <c:pt idx="1169">
                  <c:v>57077363</c:v>
                </c:pt>
                <c:pt idx="1170">
                  <c:v>57109053</c:v>
                </c:pt>
                <c:pt idx="1171">
                  <c:v>57143923</c:v>
                </c:pt>
                <c:pt idx="1172">
                  <c:v>57162949</c:v>
                </c:pt>
                <c:pt idx="1173">
                  <c:v>57191497</c:v>
                </c:pt>
                <c:pt idx="1174">
                  <c:v>57239092</c:v>
                </c:pt>
                <c:pt idx="1175">
                  <c:v>57274006</c:v>
                </c:pt>
                <c:pt idx="1176">
                  <c:v>57327981</c:v>
                </c:pt>
                <c:pt idx="1177">
                  <c:v>57369269</c:v>
                </c:pt>
                <c:pt idx="1178">
                  <c:v>57397862</c:v>
                </c:pt>
                <c:pt idx="1179">
                  <c:v>57426464</c:v>
                </c:pt>
                <c:pt idx="1180">
                  <c:v>57455075</c:v>
                </c:pt>
                <c:pt idx="1181">
                  <c:v>57490055</c:v>
                </c:pt>
                <c:pt idx="1182">
                  <c:v>57525046</c:v>
                </c:pt>
                <c:pt idx="1183">
                  <c:v>57563230</c:v>
                </c:pt>
                <c:pt idx="1184">
                  <c:v>57607792</c:v>
                </c:pt>
                <c:pt idx="1185">
                  <c:v>57639632</c:v>
                </c:pt>
                <c:pt idx="1186">
                  <c:v>57674667</c:v>
                </c:pt>
                <c:pt idx="1187">
                  <c:v>57700155</c:v>
                </c:pt>
                <c:pt idx="1188">
                  <c:v>57722464</c:v>
                </c:pt>
                <c:pt idx="1189">
                  <c:v>57763908</c:v>
                </c:pt>
                <c:pt idx="1190">
                  <c:v>57779853</c:v>
                </c:pt>
                <c:pt idx="1191">
                  <c:v>57795803</c:v>
                </c:pt>
                <c:pt idx="1192">
                  <c:v>57827713</c:v>
                </c:pt>
                <c:pt idx="1193">
                  <c:v>57846865</c:v>
                </c:pt>
                <c:pt idx="1194">
                  <c:v>57881988</c:v>
                </c:pt>
                <c:pt idx="1195">
                  <c:v>57910734</c:v>
                </c:pt>
                <c:pt idx="1196">
                  <c:v>57961854</c:v>
                </c:pt>
                <c:pt idx="1197">
                  <c:v>57997010</c:v>
                </c:pt>
                <c:pt idx="1198">
                  <c:v>58022586</c:v>
                </c:pt>
                <c:pt idx="1199">
                  <c:v>58076952</c:v>
                </c:pt>
                <c:pt idx="1200">
                  <c:v>58102544</c:v>
                </c:pt>
                <c:pt idx="1201">
                  <c:v>58131344</c:v>
                </c:pt>
                <c:pt idx="1202">
                  <c:v>58163354</c:v>
                </c:pt>
                <c:pt idx="1203">
                  <c:v>58204980</c:v>
                </c:pt>
                <c:pt idx="1204">
                  <c:v>58240213</c:v>
                </c:pt>
                <c:pt idx="1205">
                  <c:v>58275457</c:v>
                </c:pt>
                <c:pt idx="1206">
                  <c:v>58323532</c:v>
                </c:pt>
                <c:pt idx="1207">
                  <c:v>58355592</c:v>
                </c:pt>
                <c:pt idx="1208">
                  <c:v>58368420</c:v>
                </c:pt>
                <c:pt idx="1209">
                  <c:v>58406916</c:v>
                </c:pt>
                <c:pt idx="1210">
                  <c:v>58445424</c:v>
                </c:pt>
                <c:pt idx="1211">
                  <c:v>58467894</c:v>
                </c:pt>
                <c:pt idx="1212">
                  <c:v>58493582</c:v>
                </c:pt>
                <c:pt idx="1213">
                  <c:v>58525702</c:v>
                </c:pt>
                <c:pt idx="1214">
                  <c:v>58548193</c:v>
                </c:pt>
                <c:pt idx="1215">
                  <c:v>58570691</c:v>
                </c:pt>
                <c:pt idx="1216">
                  <c:v>58593196</c:v>
                </c:pt>
                <c:pt idx="1217">
                  <c:v>58631788</c:v>
                </c:pt>
                <c:pt idx="1218">
                  <c:v>58660741</c:v>
                </c:pt>
                <c:pt idx="1219">
                  <c:v>58699357</c:v>
                </c:pt>
                <c:pt idx="1220">
                  <c:v>58712233</c:v>
                </c:pt>
                <c:pt idx="1221">
                  <c:v>58754093</c:v>
                </c:pt>
                <c:pt idx="1222">
                  <c:v>58783082</c:v>
                </c:pt>
                <c:pt idx="1223">
                  <c:v>58802414</c:v>
                </c:pt>
                <c:pt idx="1224">
                  <c:v>58812083</c:v>
                </c:pt>
                <c:pt idx="1225">
                  <c:v>58847547</c:v>
                </c:pt>
                <c:pt idx="1226">
                  <c:v>58870122</c:v>
                </c:pt>
                <c:pt idx="1227">
                  <c:v>58912060</c:v>
                </c:pt>
                <c:pt idx="1228">
                  <c:v>58941103</c:v>
                </c:pt>
                <c:pt idx="1229">
                  <c:v>58989523</c:v>
                </c:pt>
                <c:pt idx="1230">
                  <c:v>59005668</c:v>
                </c:pt>
                <c:pt idx="1231">
                  <c:v>59025048</c:v>
                </c:pt>
                <c:pt idx="1232">
                  <c:v>59050896</c:v>
                </c:pt>
                <c:pt idx="1233">
                  <c:v>59092912</c:v>
                </c:pt>
                <c:pt idx="1234">
                  <c:v>59125242</c:v>
                </c:pt>
                <c:pt idx="1235">
                  <c:v>59170518</c:v>
                </c:pt>
                <c:pt idx="1236">
                  <c:v>59215808</c:v>
                </c:pt>
                <c:pt idx="1237">
                  <c:v>59235224</c:v>
                </c:pt>
                <c:pt idx="1238">
                  <c:v>59254646</c:v>
                </c:pt>
                <c:pt idx="1239">
                  <c:v>59283788</c:v>
                </c:pt>
                <c:pt idx="1240">
                  <c:v>59322656</c:v>
                </c:pt>
                <c:pt idx="1241">
                  <c:v>59342096</c:v>
                </c:pt>
                <c:pt idx="1242">
                  <c:v>59390711</c:v>
                </c:pt>
                <c:pt idx="1243">
                  <c:v>59403679</c:v>
                </c:pt>
                <c:pt idx="1244">
                  <c:v>59439352</c:v>
                </c:pt>
                <c:pt idx="1245">
                  <c:v>59494500</c:v>
                </c:pt>
                <c:pt idx="1246">
                  <c:v>59526950</c:v>
                </c:pt>
                <c:pt idx="1247">
                  <c:v>59546426</c:v>
                </c:pt>
                <c:pt idx="1248">
                  <c:v>59569155</c:v>
                </c:pt>
                <c:pt idx="1249">
                  <c:v>59608131</c:v>
                </c:pt>
                <c:pt idx="1250">
                  <c:v>59627625</c:v>
                </c:pt>
                <c:pt idx="1251">
                  <c:v>59673125</c:v>
                </c:pt>
                <c:pt idx="1252">
                  <c:v>59702384</c:v>
                </c:pt>
                <c:pt idx="1253">
                  <c:v>59731652</c:v>
                </c:pt>
                <c:pt idx="1254">
                  <c:v>59764182</c:v>
                </c:pt>
                <c:pt idx="1255">
                  <c:v>59793468</c:v>
                </c:pt>
                <c:pt idx="1256">
                  <c:v>59832528</c:v>
                </c:pt>
                <c:pt idx="1257">
                  <c:v>59868344</c:v>
                </c:pt>
                <c:pt idx="1258">
                  <c:v>59917199</c:v>
                </c:pt>
                <c:pt idx="1259">
                  <c:v>59959553</c:v>
                </c:pt>
                <c:pt idx="1260">
                  <c:v>59992143</c:v>
                </c:pt>
                <c:pt idx="1261">
                  <c:v>60014963</c:v>
                </c:pt>
                <c:pt idx="1262">
                  <c:v>60041051</c:v>
                </c:pt>
                <c:pt idx="1263">
                  <c:v>60099767</c:v>
                </c:pt>
                <c:pt idx="1264">
                  <c:v>60132397</c:v>
                </c:pt>
                <c:pt idx="1265">
                  <c:v>60171565</c:v>
                </c:pt>
                <c:pt idx="1266">
                  <c:v>60200950</c:v>
                </c:pt>
                <c:pt idx="1267">
                  <c:v>60223812</c:v>
                </c:pt>
                <c:pt idx="1268">
                  <c:v>60256482</c:v>
                </c:pt>
                <c:pt idx="1269">
                  <c:v>60305502</c:v>
                </c:pt>
                <c:pt idx="1270">
                  <c:v>60338192</c:v>
                </c:pt>
                <c:pt idx="1271">
                  <c:v>60370892</c:v>
                </c:pt>
                <c:pt idx="1272">
                  <c:v>60393789</c:v>
                </c:pt>
                <c:pt idx="1273">
                  <c:v>60433053</c:v>
                </c:pt>
                <c:pt idx="1274">
                  <c:v>60449418</c:v>
                </c:pt>
                <c:pt idx="1275">
                  <c:v>60465788</c:v>
                </c:pt>
                <c:pt idx="1276">
                  <c:v>60518188</c:v>
                </c:pt>
                <c:pt idx="1277">
                  <c:v>60531292</c:v>
                </c:pt>
                <c:pt idx="1278">
                  <c:v>60573893</c:v>
                </c:pt>
                <c:pt idx="1279">
                  <c:v>60623063</c:v>
                </c:pt>
                <c:pt idx="1280">
                  <c:v>60646016</c:v>
                </c:pt>
                <c:pt idx="1281">
                  <c:v>60698496</c:v>
                </c:pt>
                <c:pt idx="1282">
                  <c:v>60721463</c:v>
                </c:pt>
                <c:pt idx="1283">
                  <c:v>60747719</c:v>
                </c:pt>
                <c:pt idx="1284">
                  <c:v>60777266</c:v>
                </c:pt>
                <c:pt idx="1285">
                  <c:v>60793686</c:v>
                </c:pt>
                <c:pt idx="1286">
                  <c:v>60813396</c:v>
                </c:pt>
                <c:pt idx="1287">
                  <c:v>60859400</c:v>
                </c:pt>
                <c:pt idx="1288">
                  <c:v>60898844</c:v>
                </c:pt>
                <c:pt idx="1289">
                  <c:v>60931724</c:v>
                </c:pt>
                <c:pt idx="1290">
                  <c:v>60961325</c:v>
                </c:pt>
                <c:pt idx="1291">
                  <c:v>60981065</c:v>
                </c:pt>
                <c:pt idx="1292">
                  <c:v>61013975</c:v>
                </c:pt>
                <c:pt idx="1293">
                  <c:v>61033727</c:v>
                </c:pt>
                <c:pt idx="1294">
                  <c:v>61053485</c:v>
                </c:pt>
                <c:pt idx="1295">
                  <c:v>61076543</c:v>
                </c:pt>
                <c:pt idx="1296">
                  <c:v>61129263</c:v>
                </c:pt>
                <c:pt idx="1297">
                  <c:v>61145743</c:v>
                </c:pt>
                <c:pt idx="1298">
                  <c:v>61188604</c:v>
                </c:pt>
                <c:pt idx="1299">
                  <c:v>61231478</c:v>
                </c:pt>
                <c:pt idx="1300">
                  <c:v>61244674</c:v>
                </c:pt>
                <c:pt idx="1301">
                  <c:v>61264474</c:v>
                </c:pt>
                <c:pt idx="1302">
                  <c:v>61297484</c:v>
                </c:pt>
                <c:pt idx="1303">
                  <c:v>61313994</c:v>
                </c:pt>
                <c:pt idx="1304">
                  <c:v>61343721</c:v>
                </c:pt>
                <c:pt idx="1305">
                  <c:v>61373457</c:v>
                </c:pt>
                <c:pt idx="1306">
                  <c:v>61409812</c:v>
                </c:pt>
                <c:pt idx="1307">
                  <c:v>61419730</c:v>
                </c:pt>
                <c:pt idx="1308">
                  <c:v>61449493</c:v>
                </c:pt>
                <c:pt idx="1309">
                  <c:v>61475957</c:v>
                </c:pt>
                <c:pt idx="1310">
                  <c:v>61505738</c:v>
                </c:pt>
                <c:pt idx="1311">
                  <c:v>61522288</c:v>
                </c:pt>
                <c:pt idx="1312">
                  <c:v>61562020</c:v>
                </c:pt>
                <c:pt idx="1313">
                  <c:v>61588516</c:v>
                </c:pt>
                <c:pt idx="1314">
                  <c:v>61631585</c:v>
                </c:pt>
                <c:pt idx="1315">
                  <c:v>61671353</c:v>
                </c:pt>
                <c:pt idx="1316">
                  <c:v>61717763</c:v>
                </c:pt>
                <c:pt idx="1317">
                  <c:v>61754239</c:v>
                </c:pt>
                <c:pt idx="1318">
                  <c:v>61770824</c:v>
                </c:pt>
                <c:pt idx="1319">
                  <c:v>61810640</c:v>
                </c:pt>
                <c:pt idx="1320">
                  <c:v>61850468</c:v>
                </c:pt>
                <c:pt idx="1321">
                  <c:v>61860428</c:v>
                </c:pt>
                <c:pt idx="1322">
                  <c:v>61880354</c:v>
                </c:pt>
                <c:pt idx="1323">
                  <c:v>61920218</c:v>
                </c:pt>
                <c:pt idx="1324">
                  <c:v>61943479</c:v>
                </c:pt>
                <c:pt idx="1325">
                  <c:v>61966747</c:v>
                </c:pt>
                <c:pt idx="1326">
                  <c:v>61983372</c:v>
                </c:pt>
                <c:pt idx="1327">
                  <c:v>62006654</c:v>
                </c:pt>
                <c:pt idx="1328">
                  <c:v>62046578</c:v>
                </c:pt>
                <c:pt idx="1329">
                  <c:v>62059890</c:v>
                </c:pt>
                <c:pt idx="1330">
                  <c:v>62079864</c:v>
                </c:pt>
                <c:pt idx="1331">
                  <c:v>62106504</c:v>
                </c:pt>
                <c:pt idx="1332">
                  <c:v>62139814</c:v>
                </c:pt>
                <c:pt idx="1333">
                  <c:v>62163138</c:v>
                </c:pt>
                <c:pt idx="1334">
                  <c:v>62186469</c:v>
                </c:pt>
                <c:pt idx="1335">
                  <c:v>62223143</c:v>
                </c:pt>
                <c:pt idx="1336">
                  <c:v>62239818</c:v>
                </c:pt>
                <c:pt idx="1337">
                  <c:v>62259834</c:v>
                </c:pt>
                <c:pt idx="1338">
                  <c:v>62273182</c:v>
                </c:pt>
                <c:pt idx="1339">
                  <c:v>62299886</c:v>
                </c:pt>
                <c:pt idx="1340">
                  <c:v>62333276</c:v>
                </c:pt>
                <c:pt idx="1341">
                  <c:v>62370016</c:v>
                </c:pt>
                <c:pt idx="1342">
                  <c:v>62393403</c:v>
                </c:pt>
                <c:pt idx="1343">
                  <c:v>62436849</c:v>
                </c:pt>
                <c:pt idx="1344">
                  <c:v>62463593</c:v>
                </c:pt>
                <c:pt idx="1345">
                  <c:v>62500377</c:v>
                </c:pt>
                <c:pt idx="1346">
                  <c:v>62520447</c:v>
                </c:pt>
                <c:pt idx="1347">
                  <c:v>62543869</c:v>
                </c:pt>
                <c:pt idx="1348">
                  <c:v>62570645</c:v>
                </c:pt>
                <c:pt idx="1349">
                  <c:v>62607473</c:v>
                </c:pt>
                <c:pt idx="1350">
                  <c:v>62634265</c:v>
                </c:pt>
                <c:pt idx="1351">
                  <c:v>62667765</c:v>
                </c:pt>
                <c:pt idx="1352">
                  <c:v>62697924</c:v>
                </c:pt>
                <c:pt idx="1353">
                  <c:v>62718036</c:v>
                </c:pt>
                <c:pt idx="1354">
                  <c:v>62744860</c:v>
                </c:pt>
                <c:pt idx="1355">
                  <c:v>62781754</c:v>
                </c:pt>
                <c:pt idx="1356">
                  <c:v>62808594</c:v>
                </c:pt>
                <c:pt idx="1357">
                  <c:v>62832086</c:v>
                </c:pt>
                <c:pt idx="1358">
                  <c:v>62855585</c:v>
                </c:pt>
                <c:pt idx="1359">
                  <c:v>62882449</c:v>
                </c:pt>
                <c:pt idx="1360">
                  <c:v>62905962</c:v>
                </c:pt>
                <c:pt idx="1361">
                  <c:v>62922762</c:v>
                </c:pt>
                <c:pt idx="1362">
                  <c:v>62942928</c:v>
                </c:pt>
                <c:pt idx="1363">
                  <c:v>62983272</c:v>
                </c:pt>
                <c:pt idx="1364">
                  <c:v>62986635</c:v>
                </c:pt>
                <c:pt idx="1365">
                  <c:v>63003455</c:v>
                </c:pt>
                <c:pt idx="1366">
                  <c:v>63033740</c:v>
                </c:pt>
                <c:pt idx="1367">
                  <c:v>63067400</c:v>
                </c:pt>
                <c:pt idx="1368">
                  <c:v>63074134</c:v>
                </c:pt>
                <c:pt idx="1369">
                  <c:v>63094342</c:v>
                </c:pt>
                <c:pt idx="1370">
                  <c:v>63131401</c:v>
                </c:pt>
                <c:pt idx="1371">
                  <c:v>63165101</c:v>
                </c:pt>
                <c:pt idx="1372">
                  <c:v>63195440</c:v>
                </c:pt>
                <c:pt idx="1373">
                  <c:v>63212300</c:v>
                </c:pt>
                <c:pt idx="1374">
                  <c:v>63252776</c:v>
                </c:pt>
                <c:pt idx="1375">
                  <c:v>63279768</c:v>
                </c:pt>
                <c:pt idx="1376">
                  <c:v>63313518</c:v>
                </c:pt>
                <c:pt idx="1377">
                  <c:v>63327022</c:v>
                </c:pt>
                <c:pt idx="1378">
                  <c:v>63360792</c:v>
                </c:pt>
                <c:pt idx="1379">
                  <c:v>63391194</c:v>
                </c:pt>
                <c:pt idx="1380">
                  <c:v>63418226</c:v>
                </c:pt>
                <c:pt idx="1381">
                  <c:v>63472306</c:v>
                </c:pt>
                <c:pt idx="1382">
                  <c:v>63499354</c:v>
                </c:pt>
                <c:pt idx="1383">
                  <c:v>63523028</c:v>
                </c:pt>
                <c:pt idx="1384">
                  <c:v>63556858</c:v>
                </c:pt>
                <c:pt idx="1385">
                  <c:v>63607618</c:v>
                </c:pt>
                <c:pt idx="1386">
                  <c:v>63648238</c:v>
                </c:pt>
                <c:pt idx="1387">
                  <c:v>63682098</c:v>
                </c:pt>
                <c:pt idx="1388">
                  <c:v>63722742</c:v>
                </c:pt>
                <c:pt idx="1389">
                  <c:v>63760010</c:v>
                </c:pt>
                <c:pt idx="1390">
                  <c:v>63787122</c:v>
                </c:pt>
                <c:pt idx="1391">
                  <c:v>63810852</c:v>
                </c:pt>
                <c:pt idx="1392">
                  <c:v>63837980</c:v>
                </c:pt>
                <c:pt idx="1393">
                  <c:v>63858332</c:v>
                </c:pt>
                <c:pt idx="1394">
                  <c:v>63871904</c:v>
                </c:pt>
                <c:pt idx="1395">
                  <c:v>63895662</c:v>
                </c:pt>
                <c:pt idx="1396">
                  <c:v>63926217</c:v>
                </c:pt>
                <c:pt idx="1397">
                  <c:v>63939801</c:v>
                </c:pt>
                <c:pt idx="1398">
                  <c:v>63956786</c:v>
                </c:pt>
                <c:pt idx="1399">
                  <c:v>63987368</c:v>
                </c:pt>
                <c:pt idx="1400">
                  <c:v>64011161</c:v>
                </c:pt>
                <c:pt idx="1401">
                  <c:v>64031561</c:v>
                </c:pt>
                <c:pt idx="1402">
                  <c:v>64062170</c:v>
                </c:pt>
                <c:pt idx="1403">
                  <c:v>64079180</c:v>
                </c:pt>
                <c:pt idx="1404">
                  <c:v>64109807</c:v>
                </c:pt>
                <c:pt idx="1405">
                  <c:v>64140443</c:v>
                </c:pt>
                <c:pt idx="1406">
                  <c:v>64171088</c:v>
                </c:pt>
                <c:pt idx="1407">
                  <c:v>64211960</c:v>
                </c:pt>
                <c:pt idx="1408">
                  <c:v>64249437</c:v>
                </c:pt>
                <c:pt idx="1409">
                  <c:v>64269885</c:v>
                </c:pt>
                <c:pt idx="1410">
                  <c:v>64276703</c:v>
                </c:pt>
                <c:pt idx="1411">
                  <c:v>64310803</c:v>
                </c:pt>
                <c:pt idx="1412">
                  <c:v>64348324</c:v>
                </c:pt>
                <c:pt idx="1413">
                  <c:v>64372208</c:v>
                </c:pt>
                <c:pt idx="1414">
                  <c:v>64402925</c:v>
                </c:pt>
                <c:pt idx="1415">
                  <c:v>64433651</c:v>
                </c:pt>
                <c:pt idx="1416">
                  <c:v>64464386</c:v>
                </c:pt>
                <c:pt idx="1417">
                  <c:v>64491714</c:v>
                </c:pt>
                <c:pt idx="1418">
                  <c:v>64515633</c:v>
                </c:pt>
                <c:pt idx="1419">
                  <c:v>64549813</c:v>
                </c:pt>
                <c:pt idx="1420">
                  <c:v>64584003</c:v>
                </c:pt>
                <c:pt idx="1421">
                  <c:v>64597683</c:v>
                </c:pt>
                <c:pt idx="1422">
                  <c:v>64618209</c:v>
                </c:pt>
                <c:pt idx="1423">
                  <c:v>64642163</c:v>
                </c:pt>
                <c:pt idx="1424">
                  <c:v>64669547</c:v>
                </c:pt>
                <c:pt idx="1425">
                  <c:v>64683243</c:v>
                </c:pt>
                <c:pt idx="1426">
                  <c:v>64703793</c:v>
                </c:pt>
                <c:pt idx="1427">
                  <c:v>64731201</c:v>
                </c:pt>
                <c:pt idx="1428">
                  <c:v>64748336</c:v>
                </c:pt>
                <c:pt idx="1429">
                  <c:v>64765476</c:v>
                </c:pt>
                <c:pt idx="1430">
                  <c:v>64779192</c:v>
                </c:pt>
                <c:pt idx="1431">
                  <c:v>64810062</c:v>
                </c:pt>
                <c:pt idx="1432">
                  <c:v>64834079</c:v>
                </c:pt>
                <c:pt idx="1433">
                  <c:v>64861535</c:v>
                </c:pt>
                <c:pt idx="1434">
                  <c:v>64885566</c:v>
                </c:pt>
                <c:pt idx="1435">
                  <c:v>64916472</c:v>
                </c:pt>
                <c:pt idx="1436">
                  <c:v>64937082</c:v>
                </c:pt>
                <c:pt idx="1437">
                  <c:v>64954262</c:v>
                </c:pt>
                <c:pt idx="1438">
                  <c:v>64968010</c:v>
                </c:pt>
                <c:pt idx="1439">
                  <c:v>65002390</c:v>
                </c:pt>
                <c:pt idx="1440">
                  <c:v>65029902</c:v>
                </c:pt>
                <c:pt idx="1441">
                  <c:v>65057422</c:v>
                </c:pt>
                <c:pt idx="1442">
                  <c:v>65098714</c:v>
                </c:pt>
                <c:pt idx="1443">
                  <c:v>65133134</c:v>
                </c:pt>
                <c:pt idx="1444">
                  <c:v>65150349</c:v>
                </c:pt>
                <c:pt idx="1445">
                  <c:v>65181345</c:v>
                </c:pt>
                <c:pt idx="1446">
                  <c:v>65205460</c:v>
                </c:pt>
                <c:pt idx="1447">
                  <c:v>65236474</c:v>
                </c:pt>
                <c:pt idx="1448">
                  <c:v>65277838</c:v>
                </c:pt>
                <c:pt idx="1449">
                  <c:v>65288182</c:v>
                </c:pt>
                <c:pt idx="1450">
                  <c:v>65305427</c:v>
                </c:pt>
                <c:pt idx="1451">
                  <c:v>65343377</c:v>
                </c:pt>
                <c:pt idx="1452">
                  <c:v>65370985</c:v>
                </c:pt>
                <c:pt idx="1453">
                  <c:v>65395149</c:v>
                </c:pt>
                <c:pt idx="1454">
                  <c:v>65446944</c:v>
                </c:pt>
                <c:pt idx="1455">
                  <c:v>65474576</c:v>
                </c:pt>
                <c:pt idx="1456">
                  <c:v>65488396</c:v>
                </c:pt>
                <c:pt idx="1457">
                  <c:v>65526412</c:v>
                </c:pt>
                <c:pt idx="1458">
                  <c:v>65557525</c:v>
                </c:pt>
                <c:pt idx="1459">
                  <c:v>65599021</c:v>
                </c:pt>
                <c:pt idx="1460">
                  <c:v>65626693</c:v>
                </c:pt>
                <c:pt idx="1461">
                  <c:v>65643993</c:v>
                </c:pt>
                <c:pt idx="1462">
                  <c:v>65671681</c:v>
                </c:pt>
                <c:pt idx="1463">
                  <c:v>65713225</c:v>
                </c:pt>
                <c:pt idx="1464">
                  <c:v>65747855</c:v>
                </c:pt>
                <c:pt idx="1465">
                  <c:v>65796351</c:v>
                </c:pt>
                <c:pt idx="1466">
                  <c:v>65841396</c:v>
                </c:pt>
                <c:pt idx="1467">
                  <c:v>65844862</c:v>
                </c:pt>
                <c:pt idx="1468">
                  <c:v>65882999</c:v>
                </c:pt>
                <c:pt idx="1469">
                  <c:v>65917679</c:v>
                </c:pt>
                <c:pt idx="1470">
                  <c:v>65941962</c:v>
                </c:pt>
                <c:pt idx="1471">
                  <c:v>65966252</c:v>
                </c:pt>
                <c:pt idx="1472">
                  <c:v>65983607</c:v>
                </c:pt>
                <c:pt idx="1473">
                  <c:v>66007911</c:v>
                </c:pt>
                <c:pt idx="1474">
                  <c:v>66042641</c:v>
                </c:pt>
                <c:pt idx="1475">
                  <c:v>66073907</c:v>
                </c:pt>
                <c:pt idx="1476">
                  <c:v>66101707</c:v>
                </c:pt>
                <c:pt idx="1477">
                  <c:v>66132991</c:v>
                </c:pt>
                <c:pt idx="1478">
                  <c:v>66167761</c:v>
                </c:pt>
                <c:pt idx="1479">
                  <c:v>66199063</c:v>
                </c:pt>
                <c:pt idx="1480">
                  <c:v>66223416</c:v>
                </c:pt>
                <c:pt idx="1481">
                  <c:v>66254736</c:v>
                </c:pt>
                <c:pt idx="1482">
                  <c:v>66268660</c:v>
                </c:pt>
                <c:pt idx="1483">
                  <c:v>66320890</c:v>
                </c:pt>
                <c:pt idx="1484">
                  <c:v>66338305</c:v>
                </c:pt>
                <c:pt idx="1485">
                  <c:v>66373145</c:v>
                </c:pt>
                <c:pt idx="1486">
                  <c:v>66407995</c:v>
                </c:pt>
                <c:pt idx="1487">
                  <c:v>66442855</c:v>
                </c:pt>
                <c:pt idx="1488">
                  <c:v>66470751</c:v>
                </c:pt>
                <c:pt idx="1489">
                  <c:v>66484703</c:v>
                </c:pt>
                <c:pt idx="1490">
                  <c:v>66502148</c:v>
                </c:pt>
                <c:pt idx="1491">
                  <c:v>66519598</c:v>
                </c:pt>
                <c:pt idx="1492">
                  <c:v>66540544</c:v>
                </c:pt>
                <c:pt idx="1493">
                  <c:v>66571972</c:v>
                </c:pt>
                <c:pt idx="1494">
                  <c:v>66599916</c:v>
                </c:pt>
                <c:pt idx="1495">
                  <c:v>66634856</c:v>
                </c:pt>
                <c:pt idx="1496">
                  <c:v>66659321</c:v>
                </c:pt>
                <c:pt idx="1497">
                  <c:v>66704769</c:v>
                </c:pt>
                <c:pt idx="1498">
                  <c:v>66729248</c:v>
                </c:pt>
                <c:pt idx="1499">
                  <c:v>66757232</c:v>
                </c:pt>
                <c:pt idx="1500">
                  <c:v>66781725</c:v>
                </c:pt>
                <c:pt idx="1501">
                  <c:v>66799225</c:v>
                </c:pt>
                <c:pt idx="1502">
                  <c:v>66823732</c:v>
                </c:pt>
                <c:pt idx="1503">
                  <c:v>66848246</c:v>
                </c:pt>
                <c:pt idx="1504">
                  <c:v>66858755</c:v>
                </c:pt>
                <c:pt idx="1505">
                  <c:v>66869267</c:v>
                </c:pt>
                <c:pt idx="1506">
                  <c:v>66879782</c:v>
                </c:pt>
                <c:pt idx="1507">
                  <c:v>66897312</c:v>
                </c:pt>
                <c:pt idx="1508">
                  <c:v>66925368</c:v>
                </c:pt>
                <c:pt idx="1509">
                  <c:v>66946416</c:v>
                </c:pt>
                <c:pt idx="1510">
                  <c:v>66963961</c:v>
                </c:pt>
                <c:pt idx="1511">
                  <c:v>66995551</c:v>
                </c:pt>
                <c:pt idx="1512">
                  <c:v>67013106</c:v>
                </c:pt>
                <c:pt idx="1513">
                  <c:v>67044714</c:v>
                </c:pt>
                <c:pt idx="1514">
                  <c:v>67055253</c:v>
                </c:pt>
                <c:pt idx="1515">
                  <c:v>67090393</c:v>
                </c:pt>
                <c:pt idx="1516">
                  <c:v>67118513</c:v>
                </c:pt>
                <c:pt idx="1517">
                  <c:v>67146641</c:v>
                </c:pt>
                <c:pt idx="1518">
                  <c:v>67153675</c:v>
                </c:pt>
                <c:pt idx="1519">
                  <c:v>67171265</c:v>
                </c:pt>
                <c:pt idx="1520">
                  <c:v>67195898</c:v>
                </c:pt>
                <c:pt idx="1521">
                  <c:v>67227578</c:v>
                </c:pt>
                <c:pt idx="1522">
                  <c:v>67248704</c:v>
                </c:pt>
                <c:pt idx="1523">
                  <c:v>67280402</c:v>
                </c:pt>
                <c:pt idx="1524">
                  <c:v>67322678</c:v>
                </c:pt>
                <c:pt idx="1525">
                  <c:v>67361442</c:v>
                </c:pt>
                <c:pt idx="1526">
                  <c:v>67382592</c:v>
                </c:pt>
                <c:pt idx="1527">
                  <c:v>67428430</c:v>
                </c:pt>
                <c:pt idx="1528">
                  <c:v>67439011</c:v>
                </c:pt>
                <c:pt idx="1529">
                  <c:v>67460179</c:v>
                </c:pt>
                <c:pt idx="1530">
                  <c:v>67488411</c:v>
                </c:pt>
                <c:pt idx="1531">
                  <c:v>67509591</c:v>
                </c:pt>
                <c:pt idx="1532">
                  <c:v>67527246</c:v>
                </c:pt>
                <c:pt idx="1533">
                  <c:v>67562566</c:v>
                </c:pt>
                <c:pt idx="1534">
                  <c:v>67580231</c:v>
                </c:pt>
                <c:pt idx="1535">
                  <c:v>67597901</c:v>
                </c:pt>
                <c:pt idx="1536">
                  <c:v>67633251</c:v>
                </c:pt>
                <c:pt idx="1537">
                  <c:v>67654467</c:v>
                </c:pt>
                <c:pt idx="1538">
                  <c:v>67675689</c:v>
                </c:pt>
                <c:pt idx="1539">
                  <c:v>67696917</c:v>
                </c:pt>
                <c:pt idx="1540">
                  <c:v>67725229</c:v>
                </c:pt>
                <c:pt idx="1541">
                  <c:v>67746469</c:v>
                </c:pt>
                <c:pt idx="1542">
                  <c:v>67774797</c:v>
                </c:pt>
                <c:pt idx="1543">
                  <c:v>67788965</c:v>
                </c:pt>
                <c:pt idx="1544">
                  <c:v>67810223</c:v>
                </c:pt>
                <c:pt idx="1545">
                  <c:v>67817311</c:v>
                </c:pt>
                <c:pt idx="1546">
                  <c:v>67845671</c:v>
                </c:pt>
                <c:pt idx="1547">
                  <c:v>67877585</c:v>
                </c:pt>
                <c:pt idx="1548">
                  <c:v>67884679</c:v>
                </c:pt>
                <c:pt idx="1549">
                  <c:v>67913063</c:v>
                </c:pt>
                <c:pt idx="1550">
                  <c:v>67948553</c:v>
                </c:pt>
                <c:pt idx="1551">
                  <c:v>67969853</c:v>
                </c:pt>
                <c:pt idx="1552">
                  <c:v>68026669</c:v>
                </c:pt>
                <c:pt idx="1553">
                  <c:v>68051533</c:v>
                </c:pt>
                <c:pt idx="1554">
                  <c:v>68083510</c:v>
                </c:pt>
                <c:pt idx="1555">
                  <c:v>68101280</c:v>
                </c:pt>
                <c:pt idx="1556">
                  <c:v>68119055</c:v>
                </c:pt>
                <c:pt idx="1557">
                  <c:v>68154615</c:v>
                </c:pt>
                <c:pt idx="1558">
                  <c:v>68183071</c:v>
                </c:pt>
                <c:pt idx="1559">
                  <c:v>68211535</c:v>
                </c:pt>
                <c:pt idx="1560">
                  <c:v>68243566</c:v>
                </c:pt>
                <c:pt idx="1561">
                  <c:v>68279166</c:v>
                </c:pt>
                <c:pt idx="1562">
                  <c:v>68307654</c:v>
                </c:pt>
                <c:pt idx="1563">
                  <c:v>68332588</c:v>
                </c:pt>
                <c:pt idx="1564">
                  <c:v>68361092</c:v>
                </c:pt>
                <c:pt idx="1565">
                  <c:v>68396732</c:v>
                </c:pt>
                <c:pt idx="1566">
                  <c:v>68421687</c:v>
                </c:pt>
                <c:pt idx="1567">
                  <c:v>68450215</c:v>
                </c:pt>
                <c:pt idx="1568">
                  <c:v>68468050</c:v>
                </c:pt>
                <c:pt idx="1569">
                  <c:v>68489458</c:v>
                </c:pt>
                <c:pt idx="1570">
                  <c:v>68525148</c:v>
                </c:pt>
                <c:pt idx="1571">
                  <c:v>68557278</c:v>
                </c:pt>
                <c:pt idx="1572">
                  <c:v>68578704</c:v>
                </c:pt>
                <c:pt idx="1573">
                  <c:v>68596564</c:v>
                </c:pt>
                <c:pt idx="1574">
                  <c:v>68614429</c:v>
                </c:pt>
                <c:pt idx="1575">
                  <c:v>68632299</c:v>
                </c:pt>
                <c:pt idx="1576">
                  <c:v>68646599</c:v>
                </c:pt>
                <c:pt idx="1577">
                  <c:v>68675207</c:v>
                </c:pt>
                <c:pt idx="1578">
                  <c:v>68703823</c:v>
                </c:pt>
                <c:pt idx="1579">
                  <c:v>68728869</c:v>
                </c:pt>
                <c:pt idx="1580">
                  <c:v>68761080</c:v>
                </c:pt>
                <c:pt idx="1581">
                  <c:v>68796880</c:v>
                </c:pt>
                <c:pt idx="1582">
                  <c:v>68814785</c:v>
                </c:pt>
                <c:pt idx="1583">
                  <c:v>68836277</c:v>
                </c:pt>
                <c:pt idx="1584">
                  <c:v>68839860</c:v>
                </c:pt>
                <c:pt idx="1585">
                  <c:v>68875700</c:v>
                </c:pt>
                <c:pt idx="1586">
                  <c:v>68897210</c:v>
                </c:pt>
                <c:pt idx="1587">
                  <c:v>68925898</c:v>
                </c:pt>
                <c:pt idx="1588">
                  <c:v>68961768</c:v>
                </c:pt>
                <c:pt idx="1589">
                  <c:v>68976120</c:v>
                </c:pt>
                <c:pt idx="1590">
                  <c:v>69008421</c:v>
                </c:pt>
                <c:pt idx="1591">
                  <c:v>69026371</c:v>
                </c:pt>
                <c:pt idx="1592">
                  <c:v>69062281</c:v>
                </c:pt>
                <c:pt idx="1593">
                  <c:v>69080241</c:v>
                </c:pt>
                <c:pt idx="1594">
                  <c:v>69101799</c:v>
                </c:pt>
                <c:pt idx="1595">
                  <c:v>69108987</c:v>
                </c:pt>
                <c:pt idx="1596">
                  <c:v>69116177</c:v>
                </c:pt>
                <c:pt idx="1597">
                  <c:v>69134157</c:v>
                </c:pt>
                <c:pt idx="1598">
                  <c:v>69144948</c:v>
                </c:pt>
                <c:pt idx="1599">
                  <c:v>69170134</c:v>
                </c:pt>
                <c:pt idx="1600">
                  <c:v>69213322</c:v>
                </c:pt>
                <c:pt idx="1601">
                  <c:v>69220522</c:v>
                </c:pt>
                <c:pt idx="1602">
                  <c:v>69245729</c:v>
                </c:pt>
                <c:pt idx="1603">
                  <c:v>69270943</c:v>
                </c:pt>
                <c:pt idx="1604">
                  <c:v>69303370</c:v>
                </c:pt>
                <c:pt idx="1605">
                  <c:v>69332202</c:v>
                </c:pt>
                <c:pt idx="1606">
                  <c:v>69364647</c:v>
                </c:pt>
                <c:pt idx="1607">
                  <c:v>69379071</c:v>
                </c:pt>
                <c:pt idx="1608">
                  <c:v>69389892</c:v>
                </c:pt>
                <c:pt idx="1609">
                  <c:v>69411540</c:v>
                </c:pt>
                <c:pt idx="1610">
                  <c:v>69444021</c:v>
                </c:pt>
                <c:pt idx="1611">
                  <c:v>69469291</c:v>
                </c:pt>
                <c:pt idx="1612">
                  <c:v>69487346</c:v>
                </c:pt>
                <c:pt idx="1613">
                  <c:v>69494570</c:v>
                </c:pt>
                <c:pt idx="1614">
                  <c:v>69527087</c:v>
                </c:pt>
                <c:pt idx="1615">
                  <c:v>69548771</c:v>
                </c:pt>
                <c:pt idx="1616">
                  <c:v>69577691</c:v>
                </c:pt>
                <c:pt idx="1617">
                  <c:v>69595771</c:v>
                </c:pt>
                <c:pt idx="1618">
                  <c:v>69613856</c:v>
                </c:pt>
                <c:pt idx="1619">
                  <c:v>69653654</c:v>
                </c:pt>
                <c:pt idx="1620">
                  <c:v>69671749</c:v>
                </c:pt>
                <c:pt idx="1621">
                  <c:v>69686229</c:v>
                </c:pt>
                <c:pt idx="1622">
                  <c:v>69711576</c:v>
                </c:pt>
                <c:pt idx="1623">
                  <c:v>69740552</c:v>
                </c:pt>
                <c:pt idx="1624">
                  <c:v>69765913</c:v>
                </c:pt>
                <c:pt idx="1625">
                  <c:v>69780409</c:v>
                </c:pt>
                <c:pt idx="1626">
                  <c:v>69802159</c:v>
                </c:pt>
                <c:pt idx="1627">
                  <c:v>69816663</c:v>
                </c:pt>
                <c:pt idx="1628">
                  <c:v>69849306</c:v>
                </c:pt>
                <c:pt idx="1629">
                  <c:v>69896470</c:v>
                </c:pt>
                <c:pt idx="1630">
                  <c:v>69929131</c:v>
                </c:pt>
                <c:pt idx="1631">
                  <c:v>69958171</c:v>
                </c:pt>
                <c:pt idx="1632">
                  <c:v>69979957</c:v>
                </c:pt>
                <c:pt idx="1633">
                  <c:v>70001749</c:v>
                </c:pt>
                <c:pt idx="1634">
                  <c:v>70012648</c:v>
                </c:pt>
                <c:pt idx="1635">
                  <c:v>70023550</c:v>
                </c:pt>
                <c:pt idx="1636">
                  <c:v>70045360</c:v>
                </c:pt>
                <c:pt idx="1637">
                  <c:v>70070812</c:v>
                </c:pt>
                <c:pt idx="1638">
                  <c:v>70092634</c:v>
                </c:pt>
                <c:pt idx="1639">
                  <c:v>70118100</c:v>
                </c:pt>
                <c:pt idx="1640">
                  <c:v>70129017</c:v>
                </c:pt>
                <c:pt idx="1641">
                  <c:v>70158137</c:v>
                </c:pt>
                <c:pt idx="1642">
                  <c:v>70183624</c:v>
                </c:pt>
                <c:pt idx="1643">
                  <c:v>70209118</c:v>
                </c:pt>
                <c:pt idx="1644">
                  <c:v>70227333</c:v>
                </c:pt>
                <c:pt idx="1645">
                  <c:v>70256485</c:v>
                </c:pt>
                <c:pt idx="1646">
                  <c:v>70307515</c:v>
                </c:pt>
                <c:pt idx="1647">
                  <c:v>70333037</c:v>
                </c:pt>
                <c:pt idx="1648">
                  <c:v>70365860</c:v>
                </c:pt>
                <c:pt idx="1649">
                  <c:v>70387748</c:v>
                </c:pt>
                <c:pt idx="1650">
                  <c:v>70424238</c:v>
                </c:pt>
                <c:pt idx="1651">
                  <c:v>70457088</c:v>
                </c:pt>
                <c:pt idx="1652">
                  <c:v>70486296</c:v>
                </c:pt>
                <c:pt idx="1653">
                  <c:v>70526468</c:v>
                </c:pt>
                <c:pt idx="1654">
                  <c:v>70552039</c:v>
                </c:pt>
                <c:pt idx="1655">
                  <c:v>70588579</c:v>
                </c:pt>
                <c:pt idx="1656">
                  <c:v>70628784</c:v>
                </c:pt>
                <c:pt idx="1657">
                  <c:v>70654376</c:v>
                </c:pt>
                <c:pt idx="1658">
                  <c:v>70679975</c:v>
                </c:pt>
                <c:pt idx="1659">
                  <c:v>70698265</c:v>
                </c:pt>
                <c:pt idx="1660">
                  <c:v>70720219</c:v>
                </c:pt>
                <c:pt idx="1661">
                  <c:v>70738519</c:v>
                </c:pt>
                <c:pt idx="1662">
                  <c:v>70767807</c:v>
                </c:pt>
                <c:pt idx="1663">
                  <c:v>70793441</c:v>
                </c:pt>
                <c:pt idx="1664">
                  <c:v>70826408</c:v>
                </c:pt>
                <c:pt idx="1665">
                  <c:v>70852056</c:v>
                </c:pt>
                <c:pt idx="1666">
                  <c:v>70881376</c:v>
                </c:pt>
                <c:pt idx="1667">
                  <c:v>70918036</c:v>
                </c:pt>
                <c:pt idx="1668">
                  <c:v>70943705</c:v>
                </c:pt>
                <c:pt idx="1669">
                  <c:v>70969381</c:v>
                </c:pt>
                <c:pt idx="1670">
                  <c:v>70980388</c:v>
                </c:pt>
                <c:pt idx="1671">
                  <c:v>71002408</c:v>
                </c:pt>
                <c:pt idx="1672">
                  <c:v>71028105</c:v>
                </c:pt>
                <c:pt idx="1673">
                  <c:v>71046465</c:v>
                </c:pt>
                <c:pt idx="1674">
                  <c:v>71072176</c:v>
                </c:pt>
                <c:pt idx="1675">
                  <c:v>71116264</c:v>
                </c:pt>
                <c:pt idx="1676">
                  <c:v>71130964</c:v>
                </c:pt>
                <c:pt idx="1677">
                  <c:v>71149344</c:v>
                </c:pt>
                <c:pt idx="1678">
                  <c:v>71167729</c:v>
                </c:pt>
                <c:pt idx="1679">
                  <c:v>71178763</c:v>
                </c:pt>
                <c:pt idx="1680">
                  <c:v>71197158</c:v>
                </c:pt>
                <c:pt idx="1681">
                  <c:v>71211878</c:v>
                </c:pt>
                <c:pt idx="1682">
                  <c:v>71237645</c:v>
                </c:pt>
                <c:pt idx="1683">
                  <c:v>71241327</c:v>
                </c:pt>
                <c:pt idx="1684">
                  <c:v>71248693</c:v>
                </c:pt>
                <c:pt idx="1685">
                  <c:v>71285533</c:v>
                </c:pt>
                <c:pt idx="1686">
                  <c:v>71300273</c:v>
                </c:pt>
                <c:pt idx="1687">
                  <c:v>71337133</c:v>
                </c:pt>
                <c:pt idx="1688">
                  <c:v>71355568</c:v>
                </c:pt>
                <c:pt idx="1689">
                  <c:v>71359256</c:v>
                </c:pt>
                <c:pt idx="1690">
                  <c:v>71381390</c:v>
                </c:pt>
                <c:pt idx="1691">
                  <c:v>71396150</c:v>
                </c:pt>
                <c:pt idx="1692">
                  <c:v>71425678</c:v>
                </c:pt>
                <c:pt idx="1693">
                  <c:v>71440446</c:v>
                </c:pt>
                <c:pt idx="1694">
                  <c:v>71447832</c:v>
                </c:pt>
                <c:pt idx="1695">
                  <c:v>71462608</c:v>
                </c:pt>
                <c:pt idx="1696">
                  <c:v>71481083</c:v>
                </c:pt>
                <c:pt idx="1697">
                  <c:v>71521739</c:v>
                </c:pt>
                <c:pt idx="1698">
                  <c:v>71547618</c:v>
                </c:pt>
                <c:pt idx="1699">
                  <c:v>71562410</c:v>
                </c:pt>
                <c:pt idx="1700">
                  <c:v>71603099</c:v>
                </c:pt>
                <c:pt idx="1701">
                  <c:v>71625299</c:v>
                </c:pt>
                <c:pt idx="1702">
                  <c:v>71632701</c:v>
                </c:pt>
                <c:pt idx="1703">
                  <c:v>71647509</c:v>
                </c:pt>
                <c:pt idx="1704">
                  <c:v>71677133</c:v>
                </c:pt>
                <c:pt idx="1705">
                  <c:v>71710469</c:v>
                </c:pt>
                <c:pt idx="1706">
                  <c:v>71732699</c:v>
                </c:pt>
                <c:pt idx="1707">
                  <c:v>71747523</c:v>
                </c:pt>
                <c:pt idx="1708">
                  <c:v>71766058</c:v>
                </c:pt>
                <c:pt idx="1709">
                  <c:v>71780890</c:v>
                </c:pt>
                <c:pt idx="1710">
                  <c:v>71806853</c:v>
                </c:pt>
                <c:pt idx="1711">
                  <c:v>71832823</c:v>
                </c:pt>
                <c:pt idx="1712">
                  <c:v>71869933</c:v>
                </c:pt>
                <c:pt idx="1713">
                  <c:v>71892205</c:v>
                </c:pt>
                <c:pt idx="1714">
                  <c:v>71925622</c:v>
                </c:pt>
                <c:pt idx="1715">
                  <c:v>71947906</c:v>
                </c:pt>
                <c:pt idx="1716">
                  <c:v>71966481</c:v>
                </c:pt>
                <c:pt idx="1717">
                  <c:v>71988777</c:v>
                </c:pt>
                <c:pt idx="1718">
                  <c:v>72007362</c:v>
                </c:pt>
                <c:pt idx="1719">
                  <c:v>72037106</c:v>
                </c:pt>
                <c:pt idx="1720">
                  <c:v>72070577</c:v>
                </c:pt>
                <c:pt idx="1721">
                  <c:v>72104057</c:v>
                </c:pt>
                <c:pt idx="1722">
                  <c:v>72126383</c:v>
                </c:pt>
                <c:pt idx="1723">
                  <c:v>72141271</c:v>
                </c:pt>
                <c:pt idx="1724">
                  <c:v>72163609</c:v>
                </c:pt>
                <c:pt idx="1725">
                  <c:v>72185953</c:v>
                </c:pt>
                <c:pt idx="1726">
                  <c:v>72219478</c:v>
                </c:pt>
                <c:pt idx="1727">
                  <c:v>72241834</c:v>
                </c:pt>
                <c:pt idx="1728">
                  <c:v>72253015</c:v>
                </c:pt>
                <c:pt idx="1729">
                  <c:v>72282839</c:v>
                </c:pt>
                <c:pt idx="1730">
                  <c:v>72305213</c:v>
                </c:pt>
                <c:pt idx="1731">
                  <c:v>72320133</c:v>
                </c:pt>
                <c:pt idx="1732">
                  <c:v>72338788</c:v>
                </c:pt>
                <c:pt idx="1733">
                  <c:v>72372376</c:v>
                </c:pt>
                <c:pt idx="1734">
                  <c:v>72409706</c:v>
                </c:pt>
                <c:pt idx="1735">
                  <c:v>72432110</c:v>
                </c:pt>
                <c:pt idx="1736">
                  <c:v>72461990</c:v>
                </c:pt>
                <c:pt idx="1737">
                  <c:v>72491878</c:v>
                </c:pt>
                <c:pt idx="1738">
                  <c:v>72521774</c:v>
                </c:pt>
                <c:pt idx="1739">
                  <c:v>72551678</c:v>
                </c:pt>
                <c:pt idx="1740">
                  <c:v>72581590</c:v>
                </c:pt>
                <c:pt idx="1741">
                  <c:v>72611510</c:v>
                </c:pt>
                <c:pt idx="1742">
                  <c:v>72630215</c:v>
                </c:pt>
                <c:pt idx="1743">
                  <c:v>72656409</c:v>
                </c:pt>
                <c:pt idx="1744">
                  <c:v>72675124</c:v>
                </c:pt>
                <c:pt idx="1745">
                  <c:v>72682612</c:v>
                </c:pt>
                <c:pt idx="1746">
                  <c:v>72705082</c:v>
                </c:pt>
                <c:pt idx="1747">
                  <c:v>72723812</c:v>
                </c:pt>
                <c:pt idx="1748">
                  <c:v>72750041</c:v>
                </c:pt>
                <c:pt idx="1749">
                  <c:v>72768781</c:v>
                </c:pt>
                <c:pt idx="1750">
                  <c:v>72791275</c:v>
                </c:pt>
                <c:pt idx="1751">
                  <c:v>72810025</c:v>
                </c:pt>
                <c:pt idx="1752">
                  <c:v>72832531</c:v>
                </c:pt>
                <c:pt idx="1753">
                  <c:v>72851291</c:v>
                </c:pt>
                <c:pt idx="1754">
                  <c:v>72870056</c:v>
                </c:pt>
                <c:pt idx="1755">
                  <c:v>72900088</c:v>
                </c:pt>
                <c:pt idx="1756">
                  <c:v>72926373</c:v>
                </c:pt>
                <c:pt idx="1757">
                  <c:v>72963933</c:v>
                </c:pt>
                <c:pt idx="1758">
                  <c:v>72975204</c:v>
                </c:pt>
                <c:pt idx="1759">
                  <c:v>73009026</c:v>
                </c:pt>
                <c:pt idx="1760">
                  <c:v>73027821</c:v>
                </c:pt>
                <c:pt idx="1761">
                  <c:v>73039101</c:v>
                </c:pt>
                <c:pt idx="1762">
                  <c:v>73057906</c:v>
                </c:pt>
                <c:pt idx="1763">
                  <c:v>73076716</c:v>
                </c:pt>
                <c:pt idx="1764">
                  <c:v>73095531</c:v>
                </c:pt>
                <c:pt idx="1765">
                  <c:v>73125643</c:v>
                </c:pt>
                <c:pt idx="1766">
                  <c:v>73148233</c:v>
                </c:pt>
                <c:pt idx="1767">
                  <c:v>73159531</c:v>
                </c:pt>
                <c:pt idx="1768">
                  <c:v>73182133</c:v>
                </c:pt>
                <c:pt idx="1769">
                  <c:v>73189669</c:v>
                </c:pt>
                <c:pt idx="1770">
                  <c:v>73200976</c:v>
                </c:pt>
                <c:pt idx="1771">
                  <c:v>73231136</c:v>
                </c:pt>
                <c:pt idx="1772">
                  <c:v>73257533</c:v>
                </c:pt>
                <c:pt idx="1773">
                  <c:v>73268849</c:v>
                </c:pt>
                <c:pt idx="1774">
                  <c:v>73283941</c:v>
                </c:pt>
                <c:pt idx="1775">
                  <c:v>73302811</c:v>
                </c:pt>
                <c:pt idx="1776">
                  <c:v>73325461</c:v>
                </c:pt>
                <c:pt idx="1777">
                  <c:v>73355669</c:v>
                </c:pt>
                <c:pt idx="1778">
                  <c:v>73385885</c:v>
                </c:pt>
                <c:pt idx="1779">
                  <c:v>73416109</c:v>
                </c:pt>
                <c:pt idx="1780">
                  <c:v>73435004</c:v>
                </c:pt>
                <c:pt idx="1781">
                  <c:v>73453904</c:v>
                </c:pt>
                <c:pt idx="1782">
                  <c:v>73465247</c:v>
                </c:pt>
                <c:pt idx="1783">
                  <c:v>73484157</c:v>
                </c:pt>
                <c:pt idx="1784">
                  <c:v>73491723</c:v>
                </c:pt>
                <c:pt idx="1785">
                  <c:v>73514427</c:v>
                </c:pt>
                <c:pt idx="1786">
                  <c:v>73521997</c:v>
                </c:pt>
                <c:pt idx="1787">
                  <c:v>73537141</c:v>
                </c:pt>
                <c:pt idx="1788">
                  <c:v>73571224</c:v>
                </c:pt>
                <c:pt idx="1789">
                  <c:v>73593952</c:v>
                </c:pt>
                <c:pt idx="1790">
                  <c:v>73631842</c:v>
                </c:pt>
                <c:pt idx="1791">
                  <c:v>73643212</c:v>
                </c:pt>
                <c:pt idx="1792">
                  <c:v>73669749</c:v>
                </c:pt>
                <c:pt idx="1793">
                  <c:v>73681125</c:v>
                </c:pt>
                <c:pt idx="1794">
                  <c:v>73707676</c:v>
                </c:pt>
                <c:pt idx="1795">
                  <c:v>73734234</c:v>
                </c:pt>
                <c:pt idx="1796">
                  <c:v>73745619</c:v>
                </c:pt>
                <c:pt idx="1797">
                  <c:v>73772191</c:v>
                </c:pt>
                <c:pt idx="1798">
                  <c:v>73791176</c:v>
                </c:pt>
                <c:pt idx="1799">
                  <c:v>73802570</c:v>
                </c:pt>
                <c:pt idx="1800">
                  <c:v>73810168</c:v>
                </c:pt>
                <c:pt idx="1801">
                  <c:v>73813968</c:v>
                </c:pt>
                <c:pt idx="1802">
                  <c:v>73836774</c:v>
                </c:pt>
                <c:pt idx="1803">
                  <c:v>73859586</c:v>
                </c:pt>
                <c:pt idx="1804">
                  <c:v>73882404</c:v>
                </c:pt>
                <c:pt idx="1805">
                  <c:v>73901424</c:v>
                </c:pt>
                <c:pt idx="1806">
                  <c:v>73928059</c:v>
                </c:pt>
                <c:pt idx="1807">
                  <c:v>73947089</c:v>
                </c:pt>
                <c:pt idx="1808">
                  <c:v>73969931</c:v>
                </c:pt>
                <c:pt idx="1809">
                  <c:v>73988971</c:v>
                </c:pt>
                <c:pt idx="1810">
                  <c:v>74027061</c:v>
                </c:pt>
                <c:pt idx="1811">
                  <c:v>74034681</c:v>
                </c:pt>
                <c:pt idx="1812">
                  <c:v>74053736</c:v>
                </c:pt>
                <c:pt idx="1813">
                  <c:v>74080420</c:v>
                </c:pt>
                <c:pt idx="1814">
                  <c:v>74103298</c:v>
                </c:pt>
                <c:pt idx="1815">
                  <c:v>74107112</c:v>
                </c:pt>
                <c:pt idx="1816">
                  <c:v>74114742</c:v>
                </c:pt>
                <c:pt idx="1817">
                  <c:v>74126190</c:v>
                </c:pt>
                <c:pt idx="1818">
                  <c:v>74160543</c:v>
                </c:pt>
                <c:pt idx="1819">
                  <c:v>74179633</c:v>
                </c:pt>
                <c:pt idx="1820">
                  <c:v>74202547</c:v>
                </c:pt>
                <c:pt idx="1821">
                  <c:v>74214007</c:v>
                </c:pt>
                <c:pt idx="1822">
                  <c:v>74225470</c:v>
                </c:pt>
                <c:pt idx="1823">
                  <c:v>74252224</c:v>
                </c:pt>
                <c:pt idx="1824">
                  <c:v>74271339</c:v>
                </c:pt>
                <c:pt idx="1825">
                  <c:v>74286635</c:v>
                </c:pt>
                <c:pt idx="1826">
                  <c:v>74309585</c:v>
                </c:pt>
                <c:pt idx="1827">
                  <c:v>74332541</c:v>
                </c:pt>
                <c:pt idx="1828">
                  <c:v>74351676</c:v>
                </c:pt>
                <c:pt idx="1829">
                  <c:v>74374644</c:v>
                </c:pt>
                <c:pt idx="1830">
                  <c:v>74405276</c:v>
                </c:pt>
                <c:pt idx="1831">
                  <c:v>74428256</c:v>
                </c:pt>
                <c:pt idx="1832">
                  <c:v>74466566</c:v>
                </c:pt>
                <c:pt idx="1833">
                  <c:v>74474230</c:v>
                </c:pt>
                <c:pt idx="1834">
                  <c:v>74501061</c:v>
                </c:pt>
                <c:pt idx="1835">
                  <c:v>74516397</c:v>
                </c:pt>
                <c:pt idx="1836">
                  <c:v>74539407</c:v>
                </c:pt>
                <c:pt idx="1837">
                  <c:v>74562423</c:v>
                </c:pt>
                <c:pt idx="1838">
                  <c:v>74589282</c:v>
                </c:pt>
                <c:pt idx="1839">
                  <c:v>74600796</c:v>
                </c:pt>
                <c:pt idx="1840">
                  <c:v>74608474</c:v>
                </c:pt>
                <c:pt idx="1841">
                  <c:v>74631514</c:v>
                </c:pt>
                <c:pt idx="1842">
                  <c:v>74654560</c:v>
                </c:pt>
                <c:pt idx="1843">
                  <c:v>74673770</c:v>
                </c:pt>
                <c:pt idx="1844">
                  <c:v>74692985</c:v>
                </c:pt>
                <c:pt idx="1845">
                  <c:v>74719893</c:v>
                </c:pt>
                <c:pt idx="1846">
                  <c:v>74746808</c:v>
                </c:pt>
                <c:pt idx="1847">
                  <c:v>74766038</c:v>
                </c:pt>
                <c:pt idx="1848">
                  <c:v>74777579</c:v>
                </c:pt>
                <c:pt idx="1849">
                  <c:v>74796819</c:v>
                </c:pt>
                <c:pt idx="1850">
                  <c:v>74812215</c:v>
                </c:pt>
                <c:pt idx="1851">
                  <c:v>74819915</c:v>
                </c:pt>
                <c:pt idx="1852">
                  <c:v>74839170</c:v>
                </c:pt>
                <c:pt idx="1853">
                  <c:v>74862282</c:v>
                </c:pt>
                <c:pt idx="1854">
                  <c:v>74885400</c:v>
                </c:pt>
                <c:pt idx="1855">
                  <c:v>74912378</c:v>
                </c:pt>
                <c:pt idx="1856">
                  <c:v>74939363</c:v>
                </c:pt>
                <c:pt idx="1857">
                  <c:v>74950931</c:v>
                </c:pt>
                <c:pt idx="1858">
                  <c:v>74958645</c:v>
                </c:pt>
                <c:pt idx="1859">
                  <c:v>74974077</c:v>
                </c:pt>
                <c:pt idx="1860">
                  <c:v>74977936</c:v>
                </c:pt>
                <c:pt idx="1861">
                  <c:v>75001096</c:v>
                </c:pt>
                <c:pt idx="1862">
                  <c:v>75008818</c:v>
                </c:pt>
                <c:pt idx="1863">
                  <c:v>75012680</c:v>
                </c:pt>
                <c:pt idx="1864">
                  <c:v>75035858</c:v>
                </c:pt>
                <c:pt idx="1865">
                  <c:v>75059042</c:v>
                </c:pt>
                <c:pt idx="1866">
                  <c:v>75066772</c:v>
                </c:pt>
                <c:pt idx="1867">
                  <c:v>75089968</c:v>
                </c:pt>
                <c:pt idx="1868">
                  <c:v>75109303</c:v>
                </c:pt>
                <c:pt idx="1869">
                  <c:v>75124775</c:v>
                </c:pt>
                <c:pt idx="1870">
                  <c:v>75155727</c:v>
                </c:pt>
                <c:pt idx="1871">
                  <c:v>75175077</c:v>
                </c:pt>
                <c:pt idx="1872">
                  <c:v>75190561</c:v>
                </c:pt>
                <c:pt idx="1873">
                  <c:v>75202177</c:v>
                </c:pt>
                <c:pt idx="1874">
                  <c:v>75221542</c:v>
                </c:pt>
                <c:pt idx="1875">
                  <c:v>75240912</c:v>
                </c:pt>
                <c:pt idx="1876">
                  <c:v>75264162</c:v>
                </c:pt>
                <c:pt idx="1877">
                  <c:v>75295170</c:v>
                </c:pt>
                <c:pt idx="1878">
                  <c:v>75314555</c:v>
                </c:pt>
                <c:pt idx="1879">
                  <c:v>75322311</c:v>
                </c:pt>
                <c:pt idx="1880">
                  <c:v>75349464</c:v>
                </c:pt>
                <c:pt idx="1881">
                  <c:v>75364984</c:v>
                </c:pt>
                <c:pt idx="1882">
                  <c:v>75388270</c:v>
                </c:pt>
                <c:pt idx="1883">
                  <c:v>75411562</c:v>
                </c:pt>
                <c:pt idx="1884">
                  <c:v>75427094</c:v>
                </c:pt>
                <c:pt idx="1885">
                  <c:v>75458166</c:v>
                </c:pt>
                <c:pt idx="1886">
                  <c:v>75481476</c:v>
                </c:pt>
                <c:pt idx="1887">
                  <c:v>75500906</c:v>
                </c:pt>
                <c:pt idx="1888">
                  <c:v>75508680</c:v>
                </c:pt>
                <c:pt idx="1889">
                  <c:v>75543672</c:v>
                </c:pt>
                <c:pt idx="1890">
                  <c:v>75555339</c:v>
                </c:pt>
                <c:pt idx="1891">
                  <c:v>75570899</c:v>
                </c:pt>
                <c:pt idx="1892">
                  <c:v>75590354</c:v>
                </c:pt>
                <c:pt idx="1893">
                  <c:v>75613706</c:v>
                </c:pt>
                <c:pt idx="1894">
                  <c:v>75625385</c:v>
                </c:pt>
                <c:pt idx="1895">
                  <c:v>75660431</c:v>
                </c:pt>
                <c:pt idx="1896">
                  <c:v>75699381</c:v>
                </c:pt>
                <c:pt idx="1897">
                  <c:v>75718861</c:v>
                </c:pt>
                <c:pt idx="1898">
                  <c:v>75742243</c:v>
                </c:pt>
                <c:pt idx="1899">
                  <c:v>75761733</c:v>
                </c:pt>
                <c:pt idx="1900">
                  <c:v>75777329</c:v>
                </c:pt>
                <c:pt idx="1901">
                  <c:v>75804629</c:v>
                </c:pt>
                <c:pt idx="1902">
                  <c:v>75843639</c:v>
                </c:pt>
                <c:pt idx="1903">
                  <c:v>75863149</c:v>
                </c:pt>
                <c:pt idx="1904">
                  <c:v>75874858</c:v>
                </c:pt>
                <c:pt idx="1905">
                  <c:v>75878762</c:v>
                </c:pt>
                <c:pt idx="1906">
                  <c:v>75890477</c:v>
                </c:pt>
                <c:pt idx="1907">
                  <c:v>75898289</c:v>
                </c:pt>
                <c:pt idx="1908">
                  <c:v>75906103</c:v>
                </c:pt>
                <c:pt idx="1909">
                  <c:v>75917827</c:v>
                </c:pt>
                <c:pt idx="1910">
                  <c:v>75933463</c:v>
                </c:pt>
                <c:pt idx="1911">
                  <c:v>75949103</c:v>
                </c:pt>
                <c:pt idx="1912">
                  <c:v>75964747</c:v>
                </c:pt>
                <c:pt idx="1913">
                  <c:v>75996043</c:v>
                </c:pt>
                <c:pt idx="1914">
                  <c:v>76007782</c:v>
                </c:pt>
                <c:pt idx="1915">
                  <c:v>76023438</c:v>
                </c:pt>
                <c:pt idx="1916">
                  <c:v>76046928</c:v>
                </c:pt>
                <c:pt idx="1917">
                  <c:v>76074340</c:v>
                </c:pt>
                <c:pt idx="1918">
                  <c:v>76090008</c:v>
                </c:pt>
                <c:pt idx="1919">
                  <c:v>76109598</c:v>
                </c:pt>
                <c:pt idx="1920">
                  <c:v>76144869</c:v>
                </c:pt>
                <c:pt idx="1921">
                  <c:v>76172309</c:v>
                </c:pt>
                <c:pt idx="1922">
                  <c:v>76191914</c:v>
                </c:pt>
                <c:pt idx="1923">
                  <c:v>76207602</c:v>
                </c:pt>
                <c:pt idx="1924">
                  <c:v>76219371</c:v>
                </c:pt>
                <c:pt idx="1925">
                  <c:v>76262535</c:v>
                </c:pt>
                <c:pt idx="1926">
                  <c:v>76293935</c:v>
                </c:pt>
                <c:pt idx="1927">
                  <c:v>76309639</c:v>
                </c:pt>
                <c:pt idx="1928">
                  <c:v>76329274</c:v>
                </c:pt>
                <c:pt idx="1929">
                  <c:v>76333202</c:v>
                </c:pt>
                <c:pt idx="1930">
                  <c:v>76348918</c:v>
                </c:pt>
                <c:pt idx="1931">
                  <c:v>76376428</c:v>
                </c:pt>
                <c:pt idx="1932">
                  <c:v>76392152</c:v>
                </c:pt>
                <c:pt idx="1933">
                  <c:v>76415744</c:v>
                </c:pt>
                <c:pt idx="1934">
                  <c:v>76423610</c:v>
                </c:pt>
                <c:pt idx="1935">
                  <c:v>76431478</c:v>
                </c:pt>
                <c:pt idx="1936">
                  <c:v>76447218</c:v>
                </c:pt>
                <c:pt idx="1937">
                  <c:v>76462962</c:v>
                </c:pt>
                <c:pt idx="1938">
                  <c:v>76474773</c:v>
                </c:pt>
                <c:pt idx="1939">
                  <c:v>76502339</c:v>
                </c:pt>
                <c:pt idx="1940">
                  <c:v>76525973</c:v>
                </c:pt>
                <c:pt idx="1941">
                  <c:v>76553553</c:v>
                </c:pt>
                <c:pt idx="1942">
                  <c:v>76581140</c:v>
                </c:pt>
                <c:pt idx="1943">
                  <c:v>76596908</c:v>
                </c:pt>
                <c:pt idx="1944">
                  <c:v>76616623</c:v>
                </c:pt>
                <c:pt idx="1945">
                  <c:v>76640287</c:v>
                </c:pt>
                <c:pt idx="1946">
                  <c:v>76660012</c:v>
                </c:pt>
                <c:pt idx="1947">
                  <c:v>76671850</c:v>
                </c:pt>
                <c:pt idx="1948">
                  <c:v>76683691</c:v>
                </c:pt>
                <c:pt idx="1949">
                  <c:v>76703431</c:v>
                </c:pt>
                <c:pt idx="1950">
                  <c:v>76735023</c:v>
                </c:pt>
                <c:pt idx="1951">
                  <c:v>76758723</c:v>
                </c:pt>
                <c:pt idx="1952">
                  <c:v>76782429</c:v>
                </c:pt>
                <c:pt idx="1953">
                  <c:v>76806141</c:v>
                </c:pt>
                <c:pt idx="1954">
                  <c:v>76818000</c:v>
                </c:pt>
                <c:pt idx="1955">
                  <c:v>76829862</c:v>
                </c:pt>
                <c:pt idx="1956">
                  <c:v>76841727</c:v>
                </c:pt>
                <c:pt idx="1957">
                  <c:v>76857551</c:v>
                </c:pt>
                <c:pt idx="1958">
                  <c:v>76861508</c:v>
                </c:pt>
                <c:pt idx="1959">
                  <c:v>76885256</c:v>
                </c:pt>
                <c:pt idx="1960">
                  <c:v>76916928</c:v>
                </c:pt>
                <c:pt idx="1961">
                  <c:v>76924848</c:v>
                </c:pt>
                <c:pt idx="1962">
                  <c:v>76952575</c:v>
                </c:pt>
                <c:pt idx="1963">
                  <c:v>76980309</c:v>
                </c:pt>
                <c:pt idx="1964">
                  <c:v>76984272</c:v>
                </c:pt>
                <c:pt idx="1965">
                  <c:v>77004092</c:v>
                </c:pt>
                <c:pt idx="1966">
                  <c:v>77012022</c:v>
                </c:pt>
                <c:pt idx="1967">
                  <c:v>77035818</c:v>
                </c:pt>
                <c:pt idx="1968">
                  <c:v>77051686</c:v>
                </c:pt>
                <c:pt idx="1969">
                  <c:v>77067558</c:v>
                </c:pt>
                <c:pt idx="1970">
                  <c:v>77087403</c:v>
                </c:pt>
                <c:pt idx="1971">
                  <c:v>77111223</c:v>
                </c:pt>
                <c:pt idx="1972">
                  <c:v>77135049</c:v>
                </c:pt>
                <c:pt idx="1973">
                  <c:v>77170797</c:v>
                </c:pt>
                <c:pt idx="1974">
                  <c:v>77182716</c:v>
                </c:pt>
                <c:pt idx="1975">
                  <c:v>77186690</c:v>
                </c:pt>
                <c:pt idx="1976">
                  <c:v>77190665</c:v>
                </c:pt>
                <c:pt idx="1977">
                  <c:v>77218497</c:v>
                </c:pt>
                <c:pt idx="1978">
                  <c:v>77242359</c:v>
                </c:pt>
                <c:pt idx="1979">
                  <c:v>77266227</c:v>
                </c:pt>
                <c:pt idx="1980">
                  <c:v>77274185</c:v>
                </c:pt>
                <c:pt idx="1981">
                  <c:v>77278165</c:v>
                </c:pt>
                <c:pt idx="1982">
                  <c:v>77310013</c:v>
                </c:pt>
                <c:pt idx="1983">
                  <c:v>77329923</c:v>
                </c:pt>
                <c:pt idx="1984">
                  <c:v>77333906</c:v>
                </c:pt>
                <c:pt idx="1985">
                  <c:v>77357810</c:v>
                </c:pt>
                <c:pt idx="1986">
                  <c:v>77361795</c:v>
                </c:pt>
                <c:pt idx="1987">
                  <c:v>77393683</c:v>
                </c:pt>
                <c:pt idx="1988">
                  <c:v>77425579</c:v>
                </c:pt>
                <c:pt idx="1989">
                  <c:v>77441531</c:v>
                </c:pt>
                <c:pt idx="1990">
                  <c:v>77469454</c:v>
                </c:pt>
                <c:pt idx="1991">
                  <c:v>77497384</c:v>
                </c:pt>
                <c:pt idx="1992">
                  <c:v>77529312</c:v>
                </c:pt>
                <c:pt idx="1993">
                  <c:v>77537296</c:v>
                </c:pt>
                <c:pt idx="1994">
                  <c:v>77565247</c:v>
                </c:pt>
                <c:pt idx="1995">
                  <c:v>77593205</c:v>
                </c:pt>
                <c:pt idx="1996">
                  <c:v>77601195</c:v>
                </c:pt>
                <c:pt idx="1997">
                  <c:v>77625171</c:v>
                </c:pt>
                <c:pt idx="1998">
                  <c:v>77657147</c:v>
                </c:pt>
                <c:pt idx="1999">
                  <c:v>77673139</c:v>
                </c:pt>
                <c:pt idx="2000">
                  <c:v>77701132</c:v>
                </c:pt>
                <c:pt idx="2001">
                  <c:v>77737132</c:v>
                </c:pt>
                <c:pt idx="2002">
                  <c:v>77749135</c:v>
                </c:pt>
                <c:pt idx="2003">
                  <c:v>77765143</c:v>
                </c:pt>
                <c:pt idx="2004">
                  <c:v>77781155</c:v>
                </c:pt>
                <c:pt idx="2005">
                  <c:v>77785159</c:v>
                </c:pt>
                <c:pt idx="2006">
                  <c:v>77789164</c:v>
                </c:pt>
                <c:pt idx="2007">
                  <c:v>77797176</c:v>
                </c:pt>
                <c:pt idx="2008">
                  <c:v>77809197</c:v>
                </c:pt>
                <c:pt idx="2009">
                  <c:v>77825229</c:v>
                </c:pt>
                <c:pt idx="2010">
                  <c:v>77841265</c:v>
                </c:pt>
                <c:pt idx="2011">
                  <c:v>77865325</c:v>
                </c:pt>
                <c:pt idx="2012">
                  <c:v>77901424</c:v>
                </c:pt>
                <c:pt idx="2013">
                  <c:v>77933520</c:v>
                </c:pt>
                <c:pt idx="2014">
                  <c:v>77941546</c:v>
                </c:pt>
                <c:pt idx="2015">
                  <c:v>77957602</c:v>
                </c:pt>
                <c:pt idx="2016">
                  <c:v>77965632</c:v>
                </c:pt>
                <c:pt idx="2017">
                  <c:v>77969648</c:v>
                </c:pt>
                <c:pt idx="2018">
                  <c:v>77981699</c:v>
                </c:pt>
                <c:pt idx="2019">
                  <c:v>77993753</c:v>
                </c:pt>
                <c:pt idx="2020">
                  <c:v>78025905</c:v>
                </c:pt>
                <c:pt idx="2021">
                  <c:v>78041985</c:v>
                </c:pt>
                <c:pt idx="2022">
                  <c:v>78058069</c:v>
                </c:pt>
                <c:pt idx="2023">
                  <c:v>78078179</c:v>
                </c:pt>
                <c:pt idx="2024">
                  <c:v>78090248</c:v>
                </c:pt>
                <c:pt idx="2025">
                  <c:v>78114392</c:v>
                </c:pt>
                <c:pt idx="2026">
                  <c:v>78118417</c:v>
                </c:pt>
                <c:pt idx="2027">
                  <c:v>78142573</c:v>
                </c:pt>
                <c:pt idx="2028">
                  <c:v>78162708</c:v>
                </c:pt>
                <c:pt idx="2029">
                  <c:v>78186876</c:v>
                </c:pt>
                <c:pt idx="2030">
                  <c:v>78207021</c:v>
                </c:pt>
                <c:pt idx="2031">
                  <c:v>78219111</c:v>
                </c:pt>
                <c:pt idx="2032">
                  <c:v>78227173</c:v>
                </c:pt>
                <c:pt idx="2033">
                  <c:v>78243301</c:v>
                </c:pt>
                <c:pt idx="2034">
                  <c:v>78283631</c:v>
                </c:pt>
                <c:pt idx="2035">
                  <c:v>78299767</c:v>
                </c:pt>
                <c:pt idx="2036">
                  <c:v>78315907</c:v>
                </c:pt>
                <c:pt idx="2037">
                  <c:v>78344159</c:v>
                </c:pt>
                <c:pt idx="2038">
                  <c:v>78380492</c:v>
                </c:pt>
                <c:pt idx="2039">
                  <c:v>78400682</c:v>
                </c:pt>
                <c:pt idx="2040">
                  <c:v>78420877</c:v>
                </c:pt>
                <c:pt idx="2041">
                  <c:v>78441077</c:v>
                </c:pt>
                <c:pt idx="2042">
                  <c:v>78457241</c:v>
                </c:pt>
                <c:pt idx="2043">
                  <c:v>78469367</c:v>
                </c:pt>
                <c:pt idx="2044">
                  <c:v>78477453</c:v>
                </c:pt>
                <c:pt idx="2045">
                  <c:v>78497673</c:v>
                </c:pt>
                <c:pt idx="2046">
                  <c:v>78521943</c:v>
                </c:pt>
                <c:pt idx="2047">
                  <c:v>78554311</c:v>
                </c:pt>
                <c:pt idx="2048">
                  <c:v>78582640</c:v>
                </c:pt>
                <c:pt idx="2049">
                  <c:v>78594784</c:v>
                </c:pt>
                <c:pt idx="2050">
                  <c:v>78615029</c:v>
                </c:pt>
                <c:pt idx="2051">
                  <c:v>78635279</c:v>
                </c:pt>
                <c:pt idx="2052">
                  <c:v>78663636</c:v>
                </c:pt>
                <c:pt idx="2053">
                  <c:v>78671740</c:v>
                </c:pt>
                <c:pt idx="2054">
                  <c:v>78696058</c:v>
                </c:pt>
                <c:pt idx="2055">
                  <c:v>78720382</c:v>
                </c:pt>
                <c:pt idx="2056">
                  <c:v>78752822</c:v>
                </c:pt>
                <c:pt idx="2057">
                  <c:v>78781214</c:v>
                </c:pt>
                <c:pt idx="2058">
                  <c:v>78793385</c:v>
                </c:pt>
                <c:pt idx="2059">
                  <c:v>78809617</c:v>
                </c:pt>
                <c:pt idx="2060">
                  <c:v>78825857</c:v>
                </c:pt>
                <c:pt idx="2061">
                  <c:v>78842101</c:v>
                </c:pt>
                <c:pt idx="2062">
                  <c:v>78854287</c:v>
                </c:pt>
                <c:pt idx="2063">
                  <c:v>78878665</c:v>
                </c:pt>
                <c:pt idx="2064">
                  <c:v>78886793</c:v>
                </c:pt>
                <c:pt idx="2065">
                  <c:v>78903053</c:v>
                </c:pt>
                <c:pt idx="2066">
                  <c:v>78919317</c:v>
                </c:pt>
                <c:pt idx="2067">
                  <c:v>78931518</c:v>
                </c:pt>
                <c:pt idx="2068">
                  <c:v>78959994</c:v>
                </c:pt>
                <c:pt idx="2069">
                  <c:v>78976270</c:v>
                </c:pt>
                <c:pt idx="2070">
                  <c:v>79000690</c:v>
                </c:pt>
                <c:pt idx="2071">
                  <c:v>79021045</c:v>
                </c:pt>
                <c:pt idx="2072">
                  <c:v>79041405</c:v>
                </c:pt>
                <c:pt idx="2073">
                  <c:v>79069916</c:v>
                </c:pt>
                <c:pt idx="2074">
                  <c:v>79102508</c:v>
                </c:pt>
                <c:pt idx="2075">
                  <c:v>79122883</c:v>
                </c:pt>
                <c:pt idx="2076">
                  <c:v>79131035</c:v>
                </c:pt>
                <c:pt idx="2077">
                  <c:v>79151420</c:v>
                </c:pt>
                <c:pt idx="2078">
                  <c:v>79163654</c:v>
                </c:pt>
                <c:pt idx="2079">
                  <c:v>79192207</c:v>
                </c:pt>
                <c:pt idx="2080">
                  <c:v>79220767</c:v>
                </c:pt>
                <c:pt idx="2081">
                  <c:v>79237091</c:v>
                </c:pt>
                <c:pt idx="2082">
                  <c:v>79249337</c:v>
                </c:pt>
                <c:pt idx="2083">
                  <c:v>79269752</c:v>
                </c:pt>
                <c:pt idx="2084">
                  <c:v>79286088</c:v>
                </c:pt>
                <c:pt idx="2085">
                  <c:v>79306513</c:v>
                </c:pt>
                <c:pt idx="2086">
                  <c:v>79314685</c:v>
                </c:pt>
                <c:pt idx="2087">
                  <c:v>79331033</c:v>
                </c:pt>
                <c:pt idx="2088">
                  <c:v>79339209</c:v>
                </c:pt>
                <c:pt idx="2089">
                  <c:v>79359654</c:v>
                </c:pt>
                <c:pt idx="2090">
                  <c:v>79367834</c:v>
                </c:pt>
                <c:pt idx="2091">
                  <c:v>79400562</c:v>
                </c:pt>
                <c:pt idx="2092">
                  <c:v>79421022</c:v>
                </c:pt>
                <c:pt idx="2093">
                  <c:v>79445580</c:v>
                </c:pt>
                <c:pt idx="2094">
                  <c:v>79457862</c:v>
                </c:pt>
                <c:pt idx="2095">
                  <c:v>79474242</c:v>
                </c:pt>
                <c:pt idx="2096">
                  <c:v>79482434</c:v>
                </c:pt>
                <c:pt idx="2097">
                  <c:v>79498822</c:v>
                </c:pt>
                <c:pt idx="2098">
                  <c:v>79519312</c:v>
                </c:pt>
                <c:pt idx="2099">
                  <c:v>79531609</c:v>
                </c:pt>
                <c:pt idx="2100">
                  <c:v>79560309</c:v>
                </c:pt>
                <c:pt idx="2101">
                  <c:v>79584915</c:v>
                </c:pt>
                <c:pt idx="2102">
                  <c:v>79609527</c:v>
                </c:pt>
                <c:pt idx="2103">
                  <c:v>79625939</c:v>
                </c:pt>
                <c:pt idx="2104">
                  <c:v>79650563</c:v>
                </c:pt>
                <c:pt idx="2105">
                  <c:v>79662878</c:v>
                </c:pt>
                <c:pt idx="2106">
                  <c:v>79675196</c:v>
                </c:pt>
                <c:pt idx="2107">
                  <c:v>79691624</c:v>
                </c:pt>
                <c:pt idx="2108">
                  <c:v>79712164</c:v>
                </c:pt>
                <c:pt idx="2109">
                  <c:v>79720382</c:v>
                </c:pt>
                <c:pt idx="2110">
                  <c:v>79753262</c:v>
                </c:pt>
                <c:pt idx="2111">
                  <c:v>79761484</c:v>
                </c:pt>
                <c:pt idx="2112">
                  <c:v>79773820</c:v>
                </c:pt>
                <c:pt idx="2113">
                  <c:v>79790272</c:v>
                </c:pt>
                <c:pt idx="2114">
                  <c:v>79802614</c:v>
                </c:pt>
                <c:pt idx="2115">
                  <c:v>79814959</c:v>
                </c:pt>
                <c:pt idx="2116">
                  <c:v>79847887</c:v>
                </c:pt>
                <c:pt idx="2117">
                  <c:v>79856121</c:v>
                </c:pt>
                <c:pt idx="2118">
                  <c:v>79868475</c:v>
                </c:pt>
                <c:pt idx="2119">
                  <c:v>79880832</c:v>
                </c:pt>
                <c:pt idx="2120">
                  <c:v>79893192</c:v>
                </c:pt>
                <c:pt idx="2121">
                  <c:v>79901434</c:v>
                </c:pt>
                <c:pt idx="2122">
                  <c:v>79917922</c:v>
                </c:pt>
                <c:pt idx="2123">
                  <c:v>79930291</c:v>
                </c:pt>
                <c:pt idx="2124">
                  <c:v>79950911</c:v>
                </c:pt>
                <c:pt idx="2125">
                  <c:v>79963286</c:v>
                </c:pt>
                <c:pt idx="2126">
                  <c:v>79983916</c:v>
                </c:pt>
                <c:pt idx="2127">
                  <c:v>79996297</c:v>
                </c:pt>
                <c:pt idx="2128">
                  <c:v>80021065</c:v>
                </c:pt>
                <c:pt idx="2129">
                  <c:v>80033452</c:v>
                </c:pt>
                <c:pt idx="2130">
                  <c:v>80054102</c:v>
                </c:pt>
                <c:pt idx="2131">
                  <c:v>80062364</c:v>
                </c:pt>
                <c:pt idx="2132">
                  <c:v>80083024</c:v>
                </c:pt>
                <c:pt idx="2133">
                  <c:v>80091290</c:v>
                </c:pt>
                <c:pt idx="2134">
                  <c:v>80107826</c:v>
                </c:pt>
                <c:pt idx="2135">
                  <c:v>80120231</c:v>
                </c:pt>
                <c:pt idx="2136">
                  <c:v>80132639</c:v>
                </c:pt>
                <c:pt idx="2137">
                  <c:v>80140913</c:v>
                </c:pt>
                <c:pt idx="2138">
                  <c:v>80165741</c:v>
                </c:pt>
                <c:pt idx="2139">
                  <c:v>80182297</c:v>
                </c:pt>
                <c:pt idx="2140">
                  <c:v>80186437</c:v>
                </c:pt>
                <c:pt idx="2141">
                  <c:v>80198860</c:v>
                </c:pt>
                <c:pt idx="2142">
                  <c:v>80219570</c:v>
                </c:pt>
                <c:pt idx="2143">
                  <c:v>80231999</c:v>
                </c:pt>
                <c:pt idx="2144">
                  <c:v>80248575</c:v>
                </c:pt>
                <c:pt idx="2145">
                  <c:v>80277590</c:v>
                </c:pt>
                <c:pt idx="2146">
                  <c:v>80294178</c:v>
                </c:pt>
                <c:pt idx="2147">
                  <c:v>80298326</c:v>
                </c:pt>
                <c:pt idx="2148">
                  <c:v>80314922</c:v>
                </c:pt>
                <c:pt idx="2149">
                  <c:v>80331522</c:v>
                </c:pt>
                <c:pt idx="2150">
                  <c:v>80335673</c:v>
                </c:pt>
                <c:pt idx="2151">
                  <c:v>80356433</c:v>
                </c:pt>
                <c:pt idx="2152">
                  <c:v>80377198</c:v>
                </c:pt>
                <c:pt idx="2153">
                  <c:v>80385506</c:v>
                </c:pt>
                <c:pt idx="2154">
                  <c:v>80389661</c:v>
                </c:pt>
                <c:pt idx="2155">
                  <c:v>80406285</c:v>
                </c:pt>
                <c:pt idx="2156">
                  <c:v>80422913</c:v>
                </c:pt>
                <c:pt idx="2157">
                  <c:v>80427071</c:v>
                </c:pt>
                <c:pt idx="2158">
                  <c:v>80452025</c:v>
                </c:pt>
                <c:pt idx="2159">
                  <c:v>80456185</c:v>
                </c:pt>
                <c:pt idx="2160">
                  <c:v>80472829</c:v>
                </c:pt>
                <c:pt idx="2161">
                  <c:v>80497801</c:v>
                </c:pt>
                <c:pt idx="2162">
                  <c:v>80526942</c:v>
                </c:pt>
                <c:pt idx="2163">
                  <c:v>80543598</c:v>
                </c:pt>
                <c:pt idx="2164">
                  <c:v>80560258</c:v>
                </c:pt>
                <c:pt idx="2165">
                  <c:v>80576922</c:v>
                </c:pt>
                <c:pt idx="2166">
                  <c:v>80601924</c:v>
                </c:pt>
                <c:pt idx="2167">
                  <c:v>80626932</c:v>
                </c:pt>
                <c:pt idx="2168">
                  <c:v>80643608</c:v>
                </c:pt>
                <c:pt idx="2169">
                  <c:v>80651948</c:v>
                </c:pt>
                <c:pt idx="2170">
                  <c:v>80672803</c:v>
                </c:pt>
                <c:pt idx="2171">
                  <c:v>80685319</c:v>
                </c:pt>
                <c:pt idx="2172">
                  <c:v>80697838</c:v>
                </c:pt>
                <c:pt idx="2173">
                  <c:v>80710360</c:v>
                </c:pt>
                <c:pt idx="2174">
                  <c:v>80722885</c:v>
                </c:pt>
                <c:pt idx="2175">
                  <c:v>80739589</c:v>
                </c:pt>
                <c:pt idx="2176">
                  <c:v>80756297</c:v>
                </c:pt>
                <c:pt idx="2177">
                  <c:v>80777187</c:v>
                </c:pt>
                <c:pt idx="2178">
                  <c:v>80789724</c:v>
                </c:pt>
                <c:pt idx="2179">
                  <c:v>80806444</c:v>
                </c:pt>
                <c:pt idx="2180">
                  <c:v>80823168</c:v>
                </c:pt>
                <c:pt idx="2181">
                  <c:v>80827351</c:v>
                </c:pt>
                <c:pt idx="2182">
                  <c:v>80835719</c:v>
                </c:pt>
                <c:pt idx="2183">
                  <c:v>80844089</c:v>
                </c:pt>
                <c:pt idx="2184">
                  <c:v>80856647</c:v>
                </c:pt>
                <c:pt idx="2185">
                  <c:v>80877582</c:v>
                </c:pt>
                <c:pt idx="2186">
                  <c:v>80911086</c:v>
                </c:pt>
                <c:pt idx="2187">
                  <c:v>80936220</c:v>
                </c:pt>
                <c:pt idx="2188">
                  <c:v>80944600</c:v>
                </c:pt>
                <c:pt idx="2189">
                  <c:v>80961364</c:v>
                </c:pt>
                <c:pt idx="2190">
                  <c:v>80986516</c:v>
                </c:pt>
                <c:pt idx="2191">
                  <c:v>81011674</c:v>
                </c:pt>
                <c:pt idx="2192">
                  <c:v>81020062</c:v>
                </c:pt>
                <c:pt idx="2193">
                  <c:v>81032647</c:v>
                </c:pt>
                <c:pt idx="2194">
                  <c:v>81053627</c:v>
                </c:pt>
                <c:pt idx="2195">
                  <c:v>81070415</c:v>
                </c:pt>
                <c:pt idx="2196">
                  <c:v>81087207</c:v>
                </c:pt>
                <c:pt idx="2197">
                  <c:v>81099804</c:v>
                </c:pt>
                <c:pt idx="2198">
                  <c:v>81125004</c:v>
                </c:pt>
                <c:pt idx="2199">
                  <c:v>81129205</c:v>
                </c:pt>
                <c:pt idx="2200">
                  <c:v>81146013</c:v>
                </c:pt>
                <c:pt idx="2201">
                  <c:v>81158625</c:v>
                </c:pt>
                <c:pt idx="2202">
                  <c:v>81179650</c:v>
                </c:pt>
                <c:pt idx="2203">
                  <c:v>81192268</c:v>
                </c:pt>
                <c:pt idx="2204">
                  <c:v>81200682</c:v>
                </c:pt>
                <c:pt idx="2205">
                  <c:v>81221722</c:v>
                </c:pt>
                <c:pt idx="2206">
                  <c:v>81234349</c:v>
                </c:pt>
                <c:pt idx="2207">
                  <c:v>81268029</c:v>
                </c:pt>
                <c:pt idx="2208">
                  <c:v>81293295</c:v>
                </c:pt>
                <c:pt idx="2209">
                  <c:v>81301719</c:v>
                </c:pt>
                <c:pt idx="2210">
                  <c:v>81322784</c:v>
                </c:pt>
                <c:pt idx="2211">
                  <c:v>81335426</c:v>
                </c:pt>
                <c:pt idx="2212">
                  <c:v>81348071</c:v>
                </c:pt>
                <c:pt idx="2213">
                  <c:v>81360719</c:v>
                </c:pt>
                <c:pt idx="2214">
                  <c:v>81373370</c:v>
                </c:pt>
                <c:pt idx="2215">
                  <c:v>81377588</c:v>
                </c:pt>
                <c:pt idx="2216">
                  <c:v>81407121</c:v>
                </c:pt>
                <c:pt idx="2217">
                  <c:v>81449321</c:v>
                </c:pt>
                <c:pt idx="2218">
                  <c:v>81466205</c:v>
                </c:pt>
                <c:pt idx="2219">
                  <c:v>81478871</c:v>
                </c:pt>
                <c:pt idx="2220">
                  <c:v>81495763</c:v>
                </c:pt>
                <c:pt idx="2221">
                  <c:v>81512659</c:v>
                </c:pt>
                <c:pt idx="2222">
                  <c:v>81546459</c:v>
                </c:pt>
                <c:pt idx="2223">
                  <c:v>81559137</c:v>
                </c:pt>
                <c:pt idx="2224">
                  <c:v>81580272</c:v>
                </c:pt>
                <c:pt idx="2225">
                  <c:v>81605640</c:v>
                </c:pt>
                <c:pt idx="2226">
                  <c:v>81618327</c:v>
                </c:pt>
                <c:pt idx="2227">
                  <c:v>81626787</c:v>
                </c:pt>
                <c:pt idx="2228">
                  <c:v>81643711</c:v>
                </c:pt>
                <c:pt idx="2229">
                  <c:v>81647943</c:v>
                </c:pt>
                <c:pt idx="2230">
                  <c:v>81669108</c:v>
                </c:pt>
                <c:pt idx="2231">
                  <c:v>81673342</c:v>
                </c:pt>
                <c:pt idx="2232">
                  <c:v>81681812</c:v>
                </c:pt>
                <c:pt idx="2233">
                  <c:v>81694520</c:v>
                </c:pt>
                <c:pt idx="2234">
                  <c:v>81724179</c:v>
                </c:pt>
                <c:pt idx="2235">
                  <c:v>81741131</c:v>
                </c:pt>
                <c:pt idx="2236">
                  <c:v>81758087</c:v>
                </c:pt>
                <c:pt idx="2237">
                  <c:v>81766567</c:v>
                </c:pt>
                <c:pt idx="2238">
                  <c:v>81787772</c:v>
                </c:pt>
                <c:pt idx="2239">
                  <c:v>81808982</c:v>
                </c:pt>
                <c:pt idx="2240">
                  <c:v>81834440</c:v>
                </c:pt>
                <c:pt idx="2241">
                  <c:v>81838684</c:v>
                </c:pt>
                <c:pt idx="2242">
                  <c:v>81868399</c:v>
                </c:pt>
                <c:pt idx="2243">
                  <c:v>81885383</c:v>
                </c:pt>
                <c:pt idx="2244">
                  <c:v>81898124</c:v>
                </c:pt>
                <c:pt idx="2245">
                  <c:v>81919364</c:v>
                </c:pt>
                <c:pt idx="2246">
                  <c:v>81944858</c:v>
                </c:pt>
                <c:pt idx="2247">
                  <c:v>81953358</c:v>
                </c:pt>
                <c:pt idx="2248">
                  <c:v>81957610</c:v>
                </c:pt>
                <c:pt idx="2249">
                  <c:v>81987381</c:v>
                </c:pt>
                <c:pt idx="2250">
                  <c:v>81995889</c:v>
                </c:pt>
                <c:pt idx="2251">
                  <c:v>82021419</c:v>
                </c:pt>
                <c:pt idx="2252">
                  <c:v>82051211</c:v>
                </c:pt>
                <c:pt idx="2253">
                  <c:v>82072496</c:v>
                </c:pt>
                <c:pt idx="2254">
                  <c:v>82085270</c:v>
                </c:pt>
                <c:pt idx="2255">
                  <c:v>82093788</c:v>
                </c:pt>
                <c:pt idx="2256">
                  <c:v>82102308</c:v>
                </c:pt>
                <c:pt idx="2257">
                  <c:v>82136396</c:v>
                </c:pt>
                <c:pt idx="2258">
                  <c:v>82161968</c:v>
                </c:pt>
                <c:pt idx="2259">
                  <c:v>82179020</c:v>
                </c:pt>
                <c:pt idx="2260">
                  <c:v>82204604</c:v>
                </c:pt>
                <c:pt idx="2261">
                  <c:v>82213134</c:v>
                </c:pt>
                <c:pt idx="2262">
                  <c:v>82221666</c:v>
                </c:pt>
                <c:pt idx="2263">
                  <c:v>82238734</c:v>
                </c:pt>
                <c:pt idx="2264">
                  <c:v>82260074</c:v>
                </c:pt>
                <c:pt idx="2265">
                  <c:v>82272881</c:v>
                </c:pt>
                <c:pt idx="2266">
                  <c:v>82285691</c:v>
                </c:pt>
                <c:pt idx="2267">
                  <c:v>82302775</c:v>
                </c:pt>
                <c:pt idx="2268">
                  <c:v>82324135</c:v>
                </c:pt>
                <c:pt idx="2269">
                  <c:v>82332681</c:v>
                </c:pt>
                <c:pt idx="2270">
                  <c:v>82354051</c:v>
                </c:pt>
                <c:pt idx="2271">
                  <c:v>82362601</c:v>
                </c:pt>
                <c:pt idx="2272">
                  <c:v>82366877</c:v>
                </c:pt>
                <c:pt idx="2273">
                  <c:v>82383985</c:v>
                </c:pt>
                <c:pt idx="2274">
                  <c:v>82396819</c:v>
                </c:pt>
                <c:pt idx="2275">
                  <c:v>82418214</c:v>
                </c:pt>
                <c:pt idx="2276">
                  <c:v>82448174</c:v>
                </c:pt>
                <c:pt idx="2277">
                  <c:v>82461017</c:v>
                </c:pt>
                <c:pt idx="2278">
                  <c:v>82473863</c:v>
                </c:pt>
                <c:pt idx="2279">
                  <c:v>82490995</c:v>
                </c:pt>
                <c:pt idx="2280">
                  <c:v>82520983</c:v>
                </c:pt>
                <c:pt idx="2281">
                  <c:v>82525268</c:v>
                </c:pt>
                <c:pt idx="2282">
                  <c:v>82533840</c:v>
                </c:pt>
                <c:pt idx="2283">
                  <c:v>82542414</c:v>
                </c:pt>
                <c:pt idx="2284">
                  <c:v>82546702</c:v>
                </c:pt>
                <c:pt idx="2285">
                  <c:v>82572436</c:v>
                </c:pt>
                <c:pt idx="2286">
                  <c:v>82581016</c:v>
                </c:pt>
                <c:pt idx="2287">
                  <c:v>82611060</c:v>
                </c:pt>
                <c:pt idx="2288">
                  <c:v>82623939</c:v>
                </c:pt>
                <c:pt idx="2289">
                  <c:v>82632527</c:v>
                </c:pt>
                <c:pt idx="2290">
                  <c:v>82641117</c:v>
                </c:pt>
                <c:pt idx="2291">
                  <c:v>82658301</c:v>
                </c:pt>
                <c:pt idx="2292">
                  <c:v>82679786</c:v>
                </c:pt>
                <c:pt idx="2293">
                  <c:v>82688382</c:v>
                </c:pt>
                <c:pt idx="2294">
                  <c:v>82701279</c:v>
                </c:pt>
                <c:pt idx="2295">
                  <c:v>82714179</c:v>
                </c:pt>
                <c:pt idx="2296">
                  <c:v>82727082</c:v>
                </c:pt>
                <c:pt idx="2297">
                  <c:v>82757196</c:v>
                </c:pt>
                <c:pt idx="2298">
                  <c:v>82761499</c:v>
                </c:pt>
                <c:pt idx="2299">
                  <c:v>82778715</c:v>
                </c:pt>
                <c:pt idx="2300">
                  <c:v>82813155</c:v>
                </c:pt>
                <c:pt idx="2301">
                  <c:v>82817461</c:v>
                </c:pt>
                <c:pt idx="2302">
                  <c:v>82830382</c:v>
                </c:pt>
                <c:pt idx="2303">
                  <c:v>82834690</c:v>
                </c:pt>
                <c:pt idx="2304">
                  <c:v>82856235</c:v>
                </c:pt>
                <c:pt idx="2305">
                  <c:v>82869165</c:v>
                </c:pt>
                <c:pt idx="2306">
                  <c:v>82886409</c:v>
                </c:pt>
                <c:pt idx="2307">
                  <c:v>82899345</c:v>
                </c:pt>
                <c:pt idx="2308">
                  <c:v>82903658</c:v>
                </c:pt>
                <c:pt idx="2309">
                  <c:v>82920914</c:v>
                </c:pt>
                <c:pt idx="2310">
                  <c:v>82925229</c:v>
                </c:pt>
                <c:pt idx="2311">
                  <c:v>82933861</c:v>
                </c:pt>
                <c:pt idx="2312">
                  <c:v>82942495</c:v>
                </c:pt>
                <c:pt idx="2313">
                  <c:v>82959767</c:v>
                </c:pt>
                <c:pt idx="2314">
                  <c:v>82977043</c:v>
                </c:pt>
                <c:pt idx="2315">
                  <c:v>82990003</c:v>
                </c:pt>
                <c:pt idx="2316">
                  <c:v>83007287</c:v>
                </c:pt>
                <c:pt idx="2317">
                  <c:v>83028897</c:v>
                </c:pt>
                <c:pt idx="2318">
                  <c:v>83050512</c:v>
                </c:pt>
                <c:pt idx="2319">
                  <c:v>83067808</c:v>
                </c:pt>
                <c:pt idx="2320">
                  <c:v>83080783</c:v>
                </c:pt>
                <c:pt idx="2321">
                  <c:v>83093761</c:v>
                </c:pt>
                <c:pt idx="2322">
                  <c:v>83119723</c:v>
                </c:pt>
                <c:pt idx="2323">
                  <c:v>83132707</c:v>
                </c:pt>
                <c:pt idx="2324">
                  <c:v>83141365</c:v>
                </c:pt>
                <c:pt idx="2325">
                  <c:v>83154355</c:v>
                </c:pt>
                <c:pt idx="2326">
                  <c:v>83171679</c:v>
                </c:pt>
                <c:pt idx="2327">
                  <c:v>83176011</c:v>
                </c:pt>
                <c:pt idx="2328">
                  <c:v>83189010</c:v>
                </c:pt>
                <c:pt idx="2329">
                  <c:v>83219348</c:v>
                </c:pt>
                <c:pt idx="2330">
                  <c:v>83245358</c:v>
                </c:pt>
                <c:pt idx="2331">
                  <c:v>83267038</c:v>
                </c:pt>
                <c:pt idx="2332">
                  <c:v>83280049</c:v>
                </c:pt>
                <c:pt idx="2333">
                  <c:v>83288725</c:v>
                </c:pt>
                <c:pt idx="2334">
                  <c:v>83310425</c:v>
                </c:pt>
                <c:pt idx="2335">
                  <c:v>83323448</c:v>
                </c:pt>
                <c:pt idx="2336">
                  <c:v>83336474</c:v>
                </c:pt>
                <c:pt idx="2337">
                  <c:v>83371218</c:v>
                </c:pt>
                <c:pt idx="2338">
                  <c:v>83379906</c:v>
                </c:pt>
                <c:pt idx="2339">
                  <c:v>83392941</c:v>
                </c:pt>
                <c:pt idx="2340">
                  <c:v>83405982</c:v>
                </c:pt>
                <c:pt idx="2341">
                  <c:v>83432070</c:v>
                </c:pt>
                <c:pt idx="2342">
                  <c:v>83440768</c:v>
                </c:pt>
                <c:pt idx="2343">
                  <c:v>83445118</c:v>
                </c:pt>
                <c:pt idx="2344">
                  <c:v>83458171</c:v>
                </c:pt>
                <c:pt idx="2345">
                  <c:v>83471227</c:v>
                </c:pt>
                <c:pt idx="2346">
                  <c:v>83488639</c:v>
                </c:pt>
                <c:pt idx="2347">
                  <c:v>83497347</c:v>
                </c:pt>
                <c:pt idx="2348">
                  <c:v>83506057</c:v>
                </c:pt>
                <c:pt idx="2349">
                  <c:v>83523485</c:v>
                </c:pt>
                <c:pt idx="2350">
                  <c:v>83527843</c:v>
                </c:pt>
                <c:pt idx="2351">
                  <c:v>83532202</c:v>
                </c:pt>
                <c:pt idx="2352">
                  <c:v>83545282</c:v>
                </c:pt>
                <c:pt idx="2353">
                  <c:v>83558365</c:v>
                </c:pt>
                <c:pt idx="2354">
                  <c:v>83571451</c:v>
                </c:pt>
                <c:pt idx="2355">
                  <c:v>83575814</c:v>
                </c:pt>
                <c:pt idx="2356">
                  <c:v>83601998</c:v>
                </c:pt>
                <c:pt idx="2357">
                  <c:v>83619458</c:v>
                </c:pt>
                <c:pt idx="2358">
                  <c:v>83632556</c:v>
                </c:pt>
                <c:pt idx="2359">
                  <c:v>83650024</c:v>
                </c:pt>
                <c:pt idx="2360">
                  <c:v>83676232</c:v>
                </c:pt>
                <c:pt idx="2361">
                  <c:v>83680601</c:v>
                </c:pt>
                <c:pt idx="2362">
                  <c:v>83684971</c:v>
                </c:pt>
                <c:pt idx="2363">
                  <c:v>83689342</c:v>
                </c:pt>
                <c:pt idx="2364">
                  <c:v>83702458</c:v>
                </c:pt>
                <c:pt idx="2365">
                  <c:v>83711204</c:v>
                </c:pt>
                <c:pt idx="2366">
                  <c:v>83724326</c:v>
                </c:pt>
                <c:pt idx="2367">
                  <c:v>83750576</c:v>
                </c:pt>
                <c:pt idx="2368">
                  <c:v>83781208</c:v>
                </c:pt>
                <c:pt idx="2369">
                  <c:v>83794339</c:v>
                </c:pt>
                <c:pt idx="2370">
                  <c:v>83807473</c:v>
                </c:pt>
                <c:pt idx="2371">
                  <c:v>83816231</c:v>
                </c:pt>
                <c:pt idx="2372">
                  <c:v>83833751</c:v>
                </c:pt>
                <c:pt idx="2373">
                  <c:v>83842513</c:v>
                </c:pt>
                <c:pt idx="2374">
                  <c:v>83855659</c:v>
                </c:pt>
                <c:pt idx="2375">
                  <c:v>83881957</c:v>
                </c:pt>
                <c:pt idx="2376">
                  <c:v>83886341</c:v>
                </c:pt>
                <c:pt idx="2377">
                  <c:v>83908271</c:v>
                </c:pt>
                <c:pt idx="2378">
                  <c:v>83917045</c:v>
                </c:pt>
                <c:pt idx="2379">
                  <c:v>83921433</c:v>
                </c:pt>
                <c:pt idx="2380">
                  <c:v>83938989</c:v>
                </c:pt>
                <c:pt idx="2381">
                  <c:v>83956549</c:v>
                </c:pt>
                <c:pt idx="2382">
                  <c:v>83969722</c:v>
                </c:pt>
                <c:pt idx="2383">
                  <c:v>83991682</c:v>
                </c:pt>
                <c:pt idx="2384">
                  <c:v>84004861</c:v>
                </c:pt>
                <c:pt idx="2385">
                  <c:v>84031225</c:v>
                </c:pt>
                <c:pt idx="2386">
                  <c:v>84040015</c:v>
                </c:pt>
                <c:pt idx="2387">
                  <c:v>84048807</c:v>
                </c:pt>
                <c:pt idx="2388">
                  <c:v>84061998</c:v>
                </c:pt>
                <c:pt idx="2389">
                  <c:v>84088386</c:v>
                </c:pt>
                <c:pt idx="2390">
                  <c:v>84110381</c:v>
                </c:pt>
                <c:pt idx="2391">
                  <c:v>84119181</c:v>
                </c:pt>
                <c:pt idx="2392">
                  <c:v>84141186</c:v>
                </c:pt>
                <c:pt idx="2393">
                  <c:v>84154392</c:v>
                </c:pt>
                <c:pt idx="2394">
                  <c:v>84167601</c:v>
                </c:pt>
                <c:pt idx="2395">
                  <c:v>84180813</c:v>
                </c:pt>
                <c:pt idx="2396">
                  <c:v>84194028</c:v>
                </c:pt>
                <c:pt idx="2397">
                  <c:v>84216058</c:v>
                </c:pt>
                <c:pt idx="2398">
                  <c:v>84242500</c:v>
                </c:pt>
                <c:pt idx="2399">
                  <c:v>84251316</c:v>
                </c:pt>
                <c:pt idx="2400">
                  <c:v>84273361</c:v>
                </c:pt>
                <c:pt idx="2401">
                  <c:v>84295411</c:v>
                </c:pt>
                <c:pt idx="2402">
                  <c:v>84313055</c:v>
                </c:pt>
                <c:pt idx="2403">
                  <c:v>84339533</c:v>
                </c:pt>
                <c:pt idx="2404">
                  <c:v>84348361</c:v>
                </c:pt>
                <c:pt idx="2405">
                  <c:v>84374851</c:v>
                </c:pt>
                <c:pt idx="2406">
                  <c:v>84388099</c:v>
                </c:pt>
                <c:pt idx="2407">
                  <c:v>84410184</c:v>
                </c:pt>
                <c:pt idx="2408">
                  <c:v>84423438</c:v>
                </c:pt>
                <c:pt idx="2409">
                  <c:v>84427857</c:v>
                </c:pt>
                <c:pt idx="2410">
                  <c:v>84441117</c:v>
                </c:pt>
                <c:pt idx="2411">
                  <c:v>84454380</c:v>
                </c:pt>
                <c:pt idx="2412">
                  <c:v>84467646</c:v>
                </c:pt>
                <c:pt idx="2413">
                  <c:v>84494184</c:v>
                </c:pt>
                <c:pt idx="2414">
                  <c:v>84498608</c:v>
                </c:pt>
                <c:pt idx="2415">
                  <c:v>84507458</c:v>
                </c:pt>
                <c:pt idx="2416">
                  <c:v>84525162</c:v>
                </c:pt>
                <c:pt idx="2417">
                  <c:v>84534016</c:v>
                </c:pt>
                <c:pt idx="2418">
                  <c:v>84547300</c:v>
                </c:pt>
                <c:pt idx="2419">
                  <c:v>84560587</c:v>
                </c:pt>
                <c:pt idx="2420">
                  <c:v>84582737</c:v>
                </c:pt>
                <c:pt idx="2421">
                  <c:v>84609323</c:v>
                </c:pt>
                <c:pt idx="2422">
                  <c:v>84627051</c:v>
                </c:pt>
                <c:pt idx="2423">
                  <c:v>84640350</c:v>
                </c:pt>
                <c:pt idx="2424">
                  <c:v>84649218</c:v>
                </c:pt>
                <c:pt idx="2425">
                  <c:v>84666958</c:v>
                </c:pt>
                <c:pt idx="2426">
                  <c:v>84680266</c:v>
                </c:pt>
                <c:pt idx="2427">
                  <c:v>84693577</c:v>
                </c:pt>
                <c:pt idx="2428">
                  <c:v>84706891</c:v>
                </c:pt>
                <c:pt idx="2429">
                  <c:v>84711330</c:v>
                </c:pt>
                <c:pt idx="2430">
                  <c:v>84715770</c:v>
                </c:pt>
                <c:pt idx="2431">
                  <c:v>84729093</c:v>
                </c:pt>
                <c:pt idx="2432">
                  <c:v>84737977</c:v>
                </c:pt>
                <c:pt idx="2433">
                  <c:v>84746863</c:v>
                </c:pt>
                <c:pt idx="2434">
                  <c:v>84755751</c:v>
                </c:pt>
                <c:pt idx="2435">
                  <c:v>84769086</c:v>
                </c:pt>
                <c:pt idx="2436">
                  <c:v>84786870</c:v>
                </c:pt>
                <c:pt idx="2437">
                  <c:v>84795764</c:v>
                </c:pt>
                <c:pt idx="2438">
                  <c:v>84818004</c:v>
                </c:pt>
                <c:pt idx="2439">
                  <c:v>84831351</c:v>
                </c:pt>
                <c:pt idx="2440">
                  <c:v>84840251</c:v>
                </c:pt>
                <c:pt idx="2441">
                  <c:v>84844702</c:v>
                </c:pt>
                <c:pt idx="2442">
                  <c:v>84853606</c:v>
                </c:pt>
                <c:pt idx="2443">
                  <c:v>84866968</c:v>
                </c:pt>
                <c:pt idx="2444">
                  <c:v>84871423</c:v>
                </c:pt>
                <c:pt idx="2445">
                  <c:v>84884791</c:v>
                </c:pt>
                <c:pt idx="2446">
                  <c:v>84889248</c:v>
                </c:pt>
                <c:pt idx="2447">
                  <c:v>84907080</c:v>
                </c:pt>
                <c:pt idx="2448">
                  <c:v>84911539</c:v>
                </c:pt>
                <c:pt idx="2449">
                  <c:v>84920459</c:v>
                </c:pt>
                <c:pt idx="2450">
                  <c:v>84924920</c:v>
                </c:pt>
                <c:pt idx="2451">
                  <c:v>84938309</c:v>
                </c:pt>
                <c:pt idx="2452">
                  <c:v>84947237</c:v>
                </c:pt>
                <c:pt idx="2453">
                  <c:v>84956167</c:v>
                </c:pt>
                <c:pt idx="2454">
                  <c:v>84969565</c:v>
                </c:pt>
                <c:pt idx="2455">
                  <c:v>84974032</c:v>
                </c:pt>
                <c:pt idx="2456">
                  <c:v>84987436</c:v>
                </c:pt>
                <c:pt idx="2457">
                  <c:v>84991905</c:v>
                </c:pt>
                <c:pt idx="2458">
                  <c:v>85000845</c:v>
                </c:pt>
                <c:pt idx="2459">
                  <c:v>85014258</c:v>
                </c:pt>
                <c:pt idx="2460">
                  <c:v>85041090</c:v>
                </c:pt>
                <c:pt idx="2461">
                  <c:v>85045563</c:v>
                </c:pt>
                <c:pt idx="2462">
                  <c:v>85058985</c:v>
                </c:pt>
                <c:pt idx="2463">
                  <c:v>85076885</c:v>
                </c:pt>
                <c:pt idx="2464">
                  <c:v>85081361</c:v>
                </c:pt>
                <c:pt idx="2465">
                  <c:v>85108223</c:v>
                </c:pt>
                <c:pt idx="2466">
                  <c:v>85121657</c:v>
                </c:pt>
                <c:pt idx="2467">
                  <c:v>85139573</c:v>
                </c:pt>
                <c:pt idx="2468">
                  <c:v>85157493</c:v>
                </c:pt>
                <c:pt idx="2469">
                  <c:v>85175417</c:v>
                </c:pt>
                <c:pt idx="2470">
                  <c:v>85193345</c:v>
                </c:pt>
                <c:pt idx="2471">
                  <c:v>85202311</c:v>
                </c:pt>
                <c:pt idx="2472">
                  <c:v>85229215</c:v>
                </c:pt>
                <c:pt idx="2473">
                  <c:v>85260610</c:v>
                </c:pt>
                <c:pt idx="2474">
                  <c:v>85265096</c:v>
                </c:pt>
                <c:pt idx="2475">
                  <c:v>85283044</c:v>
                </c:pt>
                <c:pt idx="2476">
                  <c:v>85287532</c:v>
                </c:pt>
                <c:pt idx="2477">
                  <c:v>85292022</c:v>
                </c:pt>
                <c:pt idx="2478">
                  <c:v>85296513</c:v>
                </c:pt>
                <c:pt idx="2479">
                  <c:v>85309989</c:v>
                </c:pt>
                <c:pt idx="2480">
                  <c:v>85327961</c:v>
                </c:pt>
                <c:pt idx="2481">
                  <c:v>85350431</c:v>
                </c:pt>
                <c:pt idx="2482">
                  <c:v>85368411</c:v>
                </c:pt>
                <c:pt idx="2483">
                  <c:v>85386395</c:v>
                </c:pt>
                <c:pt idx="2484">
                  <c:v>85395389</c:v>
                </c:pt>
                <c:pt idx="2485">
                  <c:v>85404385</c:v>
                </c:pt>
                <c:pt idx="2486">
                  <c:v>85431385</c:v>
                </c:pt>
                <c:pt idx="2487">
                  <c:v>85435887</c:v>
                </c:pt>
                <c:pt idx="2488">
                  <c:v>85453899</c:v>
                </c:pt>
                <c:pt idx="2489">
                  <c:v>85458403</c:v>
                </c:pt>
                <c:pt idx="2490">
                  <c:v>85462908</c:v>
                </c:pt>
                <c:pt idx="2491">
                  <c:v>85476426</c:v>
                </c:pt>
                <c:pt idx="2492">
                  <c:v>85485440</c:v>
                </c:pt>
                <c:pt idx="2493">
                  <c:v>85494456</c:v>
                </c:pt>
                <c:pt idx="2494">
                  <c:v>85521510</c:v>
                </c:pt>
                <c:pt idx="2495">
                  <c:v>85530530</c:v>
                </c:pt>
                <c:pt idx="2496">
                  <c:v>85535041</c:v>
                </c:pt>
                <c:pt idx="2497">
                  <c:v>85548577</c:v>
                </c:pt>
                <c:pt idx="2498">
                  <c:v>85562116</c:v>
                </c:pt>
                <c:pt idx="2499">
                  <c:v>85566630</c:v>
                </c:pt>
                <c:pt idx="2500">
                  <c:v>85580175</c:v>
                </c:pt>
                <c:pt idx="2501">
                  <c:v>85589207</c:v>
                </c:pt>
                <c:pt idx="2502">
                  <c:v>85602758</c:v>
                </c:pt>
                <c:pt idx="2503">
                  <c:v>85616312</c:v>
                </c:pt>
                <c:pt idx="2504">
                  <c:v>85620831</c:v>
                </c:pt>
                <c:pt idx="2505">
                  <c:v>85634391</c:v>
                </c:pt>
                <c:pt idx="2506">
                  <c:v>85647954</c:v>
                </c:pt>
                <c:pt idx="2507">
                  <c:v>85666042</c:v>
                </c:pt>
                <c:pt idx="2508">
                  <c:v>85675090</c:v>
                </c:pt>
                <c:pt idx="2509">
                  <c:v>85688665</c:v>
                </c:pt>
                <c:pt idx="2510">
                  <c:v>85693191</c:v>
                </c:pt>
                <c:pt idx="2511">
                  <c:v>85702245</c:v>
                </c:pt>
                <c:pt idx="2512">
                  <c:v>85715829</c:v>
                </c:pt>
                <c:pt idx="2513">
                  <c:v>85720358</c:v>
                </c:pt>
                <c:pt idx="2514">
                  <c:v>85724888</c:v>
                </c:pt>
                <c:pt idx="2515">
                  <c:v>85729419</c:v>
                </c:pt>
                <c:pt idx="2516">
                  <c:v>85733951</c:v>
                </c:pt>
                <c:pt idx="2517">
                  <c:v>85765682</c:v>
                </c:pt>
                <c:pt idx="2518">
                  <c:v>85770216</c:v>
                </c:pt>
                <c:pt idx="2519">
                  <c:v>85774751</c:v>
                </c:pt>
                <c:pt idx="2520">
                  <c:v>85788359</c:v>
                </c:pt>
                <c:pt idx="2521">
                  <c:v>85811044</c:v>
                </c:pt>
                <c:pt idx="2522">
                  <c:v>85820120</c:v>
                </c:pt>
                <c:pt idx="2523">
                  <c:v>85833737</c:v>
                </c:pt>
                <c:pt idx="2524">
                  <c:v>85847357</c:v>
                </c:pt>
                <c:pt idx="2525">
                  <c:v>85851898</c:v>
                </c:pt>
                <c:pt idx="2526">
                  <c:v>85870066</c:v>
                </c:pt>
                <c:pt idx="2527">
                  <c:v>85901867</c:v>
                </c:pt>
                <c:pt idx="2528">
                  <c:v>85906411</c:v>
                </c:pt>
                <c:pt idx="2529">
                  <c:v>85924591</c:v>
                </c:pt>
                <c:pt idx="2530">
                  <c:v>85929137</c:v>
                </c:pt>
                <c:pt idx="2531">
                  <c:v>85951872</c:v>
                </c:pt>
                <c:pt idx="2532">
                  <c:v>85965516</c:v>
                </c:pt>
                <c:pt idx="2533">
                  <c:v>85970065</c:v>
                </c:pt>
                <c:pt idx="2534">
                  <c:v>85979165</c:v>
                </c:pt>
                <c:pt idx="2535">
                  <c:v>85997369</c:v>
                </c:pt>
                <c:pt idx="2536">
                  <c:v>86011025</c:v>
                </c:pt>
                <c:pt idx="2537">
                  <c:v>86020131</c:v>
                </c:pt>
                <c:pt idx="2538">
                  <c:v>86024685</c:v>
                </c:pt>
                <c:pt idx="2539">
                  <c:v>86033795</c:v>
                </c:pt>
                <c:pt idx="2540">
                  <c:v>86052019</c:v>
                </c:pt>
                <c:pt idx="2541">
                  <c:v>86061133</c:v>
                </c:pt>
                <c:pt idx="2542">
                  <c:v>86065691</c:v>
                </c:pt>
                <c:pt idx="2543">
                  <c:v>86070250</c:v>
                </c:pt>
                <c:pt idx="2544">
                  <c:v>86083930</c:v>
                </c:pt>
                <c:pt idx="2545">
                  <c:v>86093052</c:v>
                </c:pt>
                <c:pt idx="2546">
                  <c:v>86102176</c:v>
                </c:pt>
                <c:pt idx="2547">
                  <c:v>86106739</c:v>
                </c:pt>
                <c:pt idx="2548">
                  <c:v>86120431</c:v>
                </c:pt>
                <c:pt idx="2549">
                  <c:v>86129561</c:v>
                </c:pt>
                <c:pt idx="2550">
                  <c:v>86134127</c:v>
                </c:pt>
                <c:pt idx="2551">
                  <c:v>86156962</c:v>
                </c:pt>
                <c:pt idx="2552">
                  <c:v>86175234</c:v>
                </c:pt>
                <c:pt idx="2553">
                  <c:v>86179803</c:v>
                </c:pt>
                <c:pt idx="2554">
                  <c:v>86184373</c:v>
                </c:pt>
                <c:pt idx="2555">
                  <c:v>86188944</c:v>
                </c:pt>
                <c:pt idx="2556">
                  <c:v>86193516</c:v>
                </c:pt>
                <c:pt idx="2557">
                  <c:v>86220954</c:v>
                </c:pt>
                <c:pt idx="2558">
                  <c:v>86230102</c:v>
                </c:pt>
                <c:pt idx="2559">
                  <c:v>86243827</c:v>
                </c:pt>
                <c:pt idx="2560">
                  <c:v>86248403</c:v>
                </c:pt>
                <c:pt idx="2561">
                  <c:v>86266715</c:v>
                </c:pt>
                <c:pt idx="2562">
                  <c:v>86271295</c:v>
                </c:pt>
                <c:pt idx="2563">
                  <c:v>86275876</c:v>
                </c:pt>
                <c:pt idx="2564">
                  <c:v>86285040</c:v>
                </c:pt>
                <c:pt idx="2565">
                  <c:v>86294206</c:v>
                </c:pt>
                <c:pt idx="2566">
                  <c:v>86303374</c:v>
                </c:pt>
                <c:pt idx="2567">
                  <c:v>86307959</c:v>
                </c:pt>
                <c:pt idx="2568">
                  <c:v>86312545</c:v>
                </c:pt>
                <c:pt idx="2569">
                  <c:v>86335480</c:v>
                </c:pt>
                <c:pt idx="2570">
                  <c:v>86353832</c:v>
                </c:pt>
                <c:pt idx="2571">
                  <c:v>86367599</c:v>
                </c:pt>
                <c:pt idx="2572">
                  <c:v>86376779</c:v>
                </c:pt>
                <c:pt idx="2573">
                  <c:v>86408916</c:v>
                </c:pt>
                <c:pt idx="2574">
                  <c:v>86413508</c:v>
                </c:pt>
                <c:pt idx="2575">
                  <c:v>86418101</c:v>
                </c:pt>
                <c:pt idx="2576">
                  <c:v>86427289</c:v>
                </c:pt>
                <c:pt idx="2577">
                  <c:v>86450264</c:v>
                </c:pt>
                <c:pt idx="2578">
                  <c:v>86464052</c:v>
                </c:pt>
                <c:pt idx="2579">
                  <c:v>86468649</c:v>
                </c:pt>
                <c:pt idx="2580">
                  <c:v>86487041</c:v>
                </c:pt>
                <c:pt idx="2581">
                  <c:v>86496239</c:v>
                </c:pt>
                <c:pt idx="2582">
                  <c:v>86505439</c:v>
                </c:pt>
                <c:pt idx="2583">
                  <c:v>86519242</c:v>
                </c:pt>
                <c:pt idx="2584">
                  <c:v>86528446</c:v>
                </c:pt>
                <c:pt idx="2585">
                  <c:v>86537652</c:v>
                </c:pt>
                <c:pt idx="2586">
                  <c:v>86551464</c:v>
                </c:pt>
                <c:pt idx="2587">
                  <c:v>86556069</c:v>
                </c:pt>
                <c:pt idx="2588">
                  <c:v>86574493</c:v>
                </c:pt>
                <c:pt idx="2589">
                  <c:v>86592921</c:v>
                </c:pt>
                <c:pt idx="2590">
                  <c:v>86615961</c:v>
                </c:pt>
                <c:pt idx="2591">
                  <c:v>86629788</c:v>
                </c:pt>
                <c:pt idx="2592">
                  <c:v>86639008</c:v>
                </c:pt>
                <c:pt idx="2593">
                  <c:v>86662068</c:v>
                </c:pt>
                <c:pt idx="2594">
                  <c:v>86675907</c:v>
                </c:pt>
                <c:pt idx="2595">
                  <c:v>86685135</c:v>
                </c:pt>
                <c:pt idx="2596">
                  <c:v>86689750</c:v>
                </c:pt>
                <c:pt idx="2597">
                  <c:v>86698982</c:v>
                </c:pt>
                <c:pt idx="2598">
                  <c:v>86712833</c:v>
                </c:pt>
                <c:pt idx="2599">
                  <c:v>86745166</c:v>
                </c:pt>
                <c:pt idx="2600">
                  <c:v>86749786</c:v>
                </c:pt>
                <c:pt idx="2601">
                  <c:v>86763649</c:v>
                </c:pt>
                <c:pt idx="2602">
                  <c:v>86772893</c:v>
                </c:pt>
                <c:pt idx="2603">
                  <c:v>86777516</c:v>
                </c:pt>
                <c:pt idx="2604">
                  <c:v>86791388</c:v>
                </c:pt>
                <c:pt idx="2605">
                  <c:v>86800638</c:v>
                </c:pt>
                <c:pt idx="2606">
                  <c:v>86809890</c:v>
                </c:pt>
                <c:pt idx="2607">
                  <c:v>86819144</c:v>
                </c:pt>
                <c:pt idx="2608">
                  <c:v>86828400</c:v>
                </c:pt>
                <c:pt idx="2609">
                  <c:v>86833029</c:v>
                </c:pt>
                <c:pt idx="2610">
                  <c:v>86860809</c:v>
                </c:pt>
                <c:pt idx="2611">
                  <c:v>86865440</c:v>
                </c:pt>
                <c:pt idx="2612">
                  <c:v>86870072</c:v>
                </c:pt>
                <c:pt idx="2613">
                  <c:v>86874705</c:v>
                </c:pt>
                <c:pt idx="2614">
                  <c:v>86893241</c:v>
                </c:pt>
                <c:pt idx="2615">
                  <c:v>86921051</c:v>
                </c:pt>
                <c:pt idx="2616">
                  <c:v>86925688</c:v>
                </c:pt>
                <c:pt idx="2617">
                  <c:v>86930326</c:v>
                </c:pt>
                <c:pt idx="2618">
                  <c:v>86934965</c:v>
                </c:pt>
                <c:pt idx="2619">
                  <c:v>86939605</c:v>
                </c:pt>
                <c:pt idx="2620">
                  <c:v>86953528</c:v>
                </c:pt>
                <c:pt idx="2621">
                  <c:v>86958170</c:v>
                </c:pt>
                <c:pt idx="2622">
                  <c:v>86962813</c:v>
                </c:pt>
                <c:pt idx="2623">
                  <c:v>86972101</c:v>
                </c:pt>
                <c:pt idx="2624">
                  <c:v>86990681</c:v>
                </c:pt>
                <c:pt idx="2625">
                  <c:v>86995327</c:v>
                </c:pt>
                <c:pt idx="2626">
                  <c:v>86999974</c:v>
                </c:pt>
                <c:pt idx="2627">
                  <c:v>87004623</c:v>
                </c:pt>
                <c:pt idx="2628">
                  <c:v>87018573</c:v>
                </c:pt>
                <c:pt idx="2629">
                  <c:v>87027877</c:v>
                </c:pt>
                <c:pt idx="2630">
                  <c:v>87032530</c:v>
                </c:pt>
                <c:pt idx="2631">
                  <c:v>87051146</c:v>
                </c:pt>
                <c:pt idx="2632">
                  <c:v>87060456</c:v>
                </c:pt>
                <c:pt idx="2633">
                  <c:v>87069768</c:v>
                </c:pt>
                <c:pt idx="2634">
                  <c:v>87079082</c:v>
                </c:pt>
                <c:pt idx="2635">
                  <c:v>87083740</c:v>
                </c:pt>
                <c:pt idx="2636">
                  <c:v>87088399</c:v>
                </c:pt>
                <c:pt idx="2637">
                  <c:v>87107039</c:v>
                </c:pt>
                <c:pt idx="2638">
                  <c:v>87121022</c:v>
                </c:pt>
                <c:pt idx="2639">
                  <c:v>87135008</c:v>
                </c:pt>
                <c:pt idx="2640">
                  <c:v>87148997</c:v>
                </c:pt>
                <c:pt idx="2641">
                  <c:v>87158325</c:v>
                </c:pt>
                <c:pt idx="2642">
                  <c:v>87181650</c:v>
                </c:pt>
                <c:pt idx="2643">
                  <c:v>87195648</c:v>
                </c:pt>
                <c:pt idx="2644">
                  <c:v>87214316</c:v>
                </c:pt>
                <c:pt idx="2645">
                  <c:v>87242324</c:v>
                </c:pt>
                <c:pt idx="2646">
                  <c:v>87251662</c:v>
                </c:pt>
                <c:pt idx="2647">
                  <c:v>87270342</c:v>
                </c:pt>
                <c:pt idx="2648">
                  <c:v>87275013</c:v>
                </c:pt>
                <c:pt idx="2649">
                  <c:v>87289032</c:v>
                </c:pt>
                <c:pt idx="2650">
                  <c:v>87307732</c:v>
                </c:pt>
                <c:pt idx="2651">
                  <c:v>87312408</c:v>
                </c:pt>
                <c:pt idx="2652">
                  <c:v>87326439</c:v>
                </c:pt>
                <c:pt idx="2653">
                  <c:v>87335795</c:v>
                </c:pt>
                <c:pt idx="2654">
                  <c:v>87363869</c:v>
                </c:pt>
                <c:pt idx="2655">
                  <c:v>87377909</c:v>
                </c:pt>
                <c:pt idx="2656">
                  <c:v>87405995</c:v>
                </c:pt>
                <c:pt idx="2657">
                  <c:v>87415359</c:v>
                </c:pt>
                <c:pt idx="2658">
                  <c:v>87429408</c:v>
                </c:pt>
                <c:pt idx="2659">
                  <c:v>87448144</c:v>
                </c:pt>
                <c:pt idx="2660">
                  <c:v>87462199</c:v>
                </c:pt>
                <c:pt idx="2661">
                  <c:v>87476257</c:v>
                </c:pt>
                <c:pt idx="2662">
                  <c:v>87490318</c:v>
                </c:pt>
                <c:pt idx="2663">
                  <c:v>87513758</c:v>
                </c:pt>
                <c:pt idx="2664">
                  <c:v>87532518</c:v>
                </c:pt>
                <c:pt idx="2665">
                  <c:v>87537209</c:v>
                </c:pt>
                <c:pt idx="2666">
                  <c:v>87546593</c:v>
                </c:pt>
                <c:pt idx="2667">
                  <c:v>87555979</c:v>
                </c:pt>
                <c:pt idx="2668">
                  <c:v>87560673</c:v>
                </c:pt>
                <c:pt idx="2669">
                  <c:v>87579461</c:v>
                </c:pt>
                <c:pt idx="2670">
                  <c:v>87593558</c:v>
                </c:pt>
                <c:pt idx="2671">
                  <c:v>87607658</c:v>
                </c:pt>
                <c:pt idx="2672">
                  <c:v>87626462</c:v>
                </c:pt>
                <c:pt idx="2673">
                  <c:v>87631164</c:v>
                </c:pt>
                <c:pt idx="2674">
                  <c:v>87635867</c:v>
                </c:pt>
                <c:pt idx="2675">
                  <c:v>87645275</c:v>
                </c:pt>
                <c:pt idx="2676">
                  <c:v>87664099</c:v>
                </c:pt>
                <c:pt idx="2677">
                  <c:v>87673513</c:v>
                </c:pt>
                <c:pt idx="2678">
                  <c:v>87687640</c:v>
                </c:pt>
                <c:pt idx="2679">
                  <c:v>87701770</c:v>
                </c:pt>
                <c:pt idx="2680">
                  <c:v>87711194</c:v>
                </c:pt>
                <c:pt idx="2681">
                  <c:v>87720620</c:v>
                </c:pt>
                <c:pt idx="2682">
                  <c:v>87730048</c:v>
                </c:pt>
                <c:pt idx="2683">
                  <c:v>87734763</c:v>
                </c:pt>
                <c:pt idx="2684">
                  <c:v>87739479</c:v>
                </c:pt>
                <c:pt idx="2685">
                  <c:v>87744197</c:v>
                </c:pt>
                <c:pt idx="2686">
                  <c:v>87748916</c:v>
                </c:pt>
                <c:pt idx="2687">
                  <c:v>87758356</c:v>
                </c:pt>
                <c:pt idx="2688">
                  <c:v>87767798</c:v>
                </c:pt>
                <c:pt idx="2689">
                  <c:v>87786690</c:v>
                </c:pt>
                <c:pt idx="2690">
                  <c:v>87796138</c:v>
                </c:pt>
                <c:pt idx="2691">
                  <c:v>87810313</c:v>
                </c:pt>
                <c:pt idx="2692">
                  <c:v>87829217</c:v>
                </c:pt>
                <c:pt idx="2693">
                  <c:v>87848125</c:v>
                </c:pt>
                <c:pt idx="2694">
                  <c:v>87857581</c:v>
                </c:pt>
                <c:pt idx="2695">
                  <c:v>87871768</c:v>
                </c:pt>
                <c:pt idx="2696">
                  <c:v>87881228</c:v>
                </c:pt>
                <c:pt idx="2697">
                  <c:v>87904883</c:v>
                </c:pt>
                <c:pt idx="2698">
                  <c:v>87923811</c:v>
                </c:pt>
                <c:pt idx="2699">
                  <c:v>87928544</c:v>
                </c:pt>
                <c:pt idx="2700">
                  <c:v>87956948</c:v>
                </c:pt>
                <c:pt idx="2701">
                  <c:v>87961683</c:v>
                </c:pt>
                <c:pt idx="2702">
                  <c:v>87980627</c:v>
                </c:pt>
                <c:pt idx="2703">
                  <c:v>87990103</c:v>
                </c:pt>
                <c:pt idx="2704">
                  <c:v>88004320</c:v>
                </c:pt>
                <c:pt idx="2705">
                  <c:v>88032766</c:v>
                </c:pt>
                <c:pt idx="2706">
                  <c:v>88051734</c:v>
                </c:pt>
                <c:pt idx="2707">
                  <c:v>88056477</c:v>
                </c:pt>
                <c:pt idx="2708">
                  <c:v>88065965</c:v>
                </c:pt>
                <c:pt idx="2709">
                  <c:v>88089690</c:v>
                </c:pt>
                <c:pt idx="2710">
                  <c:v>88103928</c:v>
                </c:pt>
                <c:pt idx="2711">
                  <c:v>88108675</c:v>
                </c:pt>
                <c:pt idx="2712">
                  <c:v>88118171</c:v>
                </c:pt>
                <c:pt idx="2713">
                  <c:v>88122920</c:v>
                </c:pt>
                <c:pt idx="2714">
                  <c:v>88146670</c:v>
                </c:pt>
                <c:pt idx="2715">
                  <c:v>88156172</c:v>
                </c:pt>
                <c:pt idx="2716">
                  <c:v>88170428</c:v>
                </c:pt>
                <c:pt idx="2717">
                  <c:v>88184687</c:v>
                </c:pt>
                <c:pt idx="2718">
                  <c:v>88208457</c:v>
                </c:pt>
                <c:pt idx="2719">
                  <c:v>88213212</c:v>
                </c:pt>
                <c:pt idx="2720">
                  <c:v>88232236</c:v>
                </c:pt>
                <c:pt idx="2721">
                  <c:v>88246507</c:v>
                </c:pt>
                <c:pt idx="2722">
                  <c:v>88260781</c:v>
                </c:pt>
                <c:pt idx="2723">
                  <c:v>88275061</c:v>
                </c:pt>
                <c:pt idx="2724">
                  <c:v>88294105</c:v>
                </c:pt>
                <c:pt idx="2725">
                  <c:v>88303631</c:v>
                </c:pt>
                <c:pt idx="2726">
                  <c:v>88317923</c:v>
                </c:pt>
                <c:pt idx="2727">
                  <c:v>88336983</c:v>
                </c:pt>
                <c:pt idx="2728">
                  <c:v>88346515</c:v>
                </c:pt>
                <c:pt idx="2729">
                  <c:v>88356049</c:v>
                </c:pt>
                <c:pt idx="2730">
                  <c:v>88365585</c:v>
                </c:pt>
                <c:pt idx="2731">
                  <c:v>88379892</c:v>
                </c:pt>
                <c:pt idx="2732">
                  <c:v>88389432</c:v>
                </c:pt>
                <c:pt idx="2733">
                  <c:v>88394203</c:v>
                </c:pt>
                <c:pt idx="2734">
                  <c:v>88403747</c:v>
                </c:pt>
                <c:pt idx="2735">
                  <c:v>88413293</c:v>
                </c:pt>
                <c:pt idx="2736">
                  <c:v>88427618</c:v>
                </c:pt>
                <c:pt idx="2737">
                  <c:v>88441946</c:v>
                </c:pt>
                <c:pt idx="2738">
                  <c:v>88451500</c:v>
                </c:pt>
                <c:pt idx="2739">
                  <c:v>88470612</c:v>
                </c:pt>
                <c:pt idx="2740">
                  <c:v>88489728</c:v>
                </c:pt>
                <c:pt idx="2741">
                  <c:v>88499288</c:v>
                </c:pt>
                <c:pt idx="2742">
                  <c:v>88513631</c:v>
                </c:pt>
                <c:pt idx="2743">
                  <c:v>88523195</c:v>
                </c:pt>
                <c:pt idx="2744">
                  <c:v>88532761</c:v>
                </c:pt>
                <c:pt idx="2745">
                  <c:v>88561471</c:v>
                </c:pt>
                <c:pt idx="2746">
                  <c:v>88566257</c:v>
                </c:pt>
                <c:pt idx="2747">
                  <c:v>88571044</c:v>
                </c:pt>
                <c:pt idx="2748">
                  <c:v>88594984</c:v>
                </c:pt>
                <c:pt idx="2749">
                  <c:v>88609351</c:v>
                </c:pt>
                <c:pt idx="2750">
                  <c:v>88623721</c:v>
                </c:pt>
                <c:pt idx="2751">
                  <c:v>88642885</c:v>
                </c:pt>
                <c:pt idx="2752">
                  <c:v>88652469</c:v>
                </c:pt>
                <c:pt idx="2753">
                  <c:v>88657264</c:v>
                </c:pt>
                <c:pt idx="2754">
                  <c:v>88666856</c:v>
                </c:pt>
                <c:pt idx="2755">
                  <c:v>88676450</c:v>
                </c:pt>
                <c:pt idx="2756">
                  <c:v>88686046</c:v>
                </c:pt>
                <c:pt idx="2757">
                  <c:v>88710041</c:v>
                </c:pt>
                <c:pt idx="2758">
                  <c:v>88724444</c:v>
                </c:pt>
                <c:pt idx="2759">
                  <c:v>88734048</c:v>
                </c:pt>
                <c:pt idx="2760">
                  <c:v>88753260</c:v>
                </c:pt>
                <c:pt idx="2761">
                  <c:v>88762868</c:v>
                </c:pt>
                <c:pt idx="2762">
                  <c:v>88767673</c:v>
                </c:pt>
                <c:pt idx="2763">
                  <c:v>88786897</c:v>
                </c:pt>
                <c:pt idx="2764">
                  <c:v>88796511</c:v>
                </c:pt>
                <c:pt idx="2765">
                  <c:v>88806127</c:v>
                </c:pt>
                <c:pt idx="2766">
                  <c:v>88825363</c:v>
                </c:pt>
                <c:pt idx="2767">
                  <c:v>88830173</c:v>
                </c:pt>
                <c:pt idx="2768">
                  <c:v>88834984</c:v>
                </c:pt>
                <c:pt idx="2769">
                  <c:v>88859044</c:v>
                </c:pt>
                <c:pt idx="2770">
                  <c:v>88868670</c:v>
                </c:pt>
                <c:pt idx="2771">
                  <c:v>88873484</c:v>
                </c:pt>
                <c:pt idx="2772">
                  <c:v>88892744</c:v>
                </c:pt>
                <c:pt idx="2773">
                  <c:v>88907192</c:v>
                </c:pt>
                <c:pt idx="2774">
                  <c:v>88916826</c:v>
                </c:pt>
                <c:pt idx="2775">
                  <c:v>88926462</c:v>
                </c:pt>
                <c:pt idx="2776">
                  <c:v>88936102</c:v>
                </c:pt>
                <c:pt idx="2777">
                  <c:v>88940923</c:v>
                </c:pt>
                <c:pt idx="2778">
                  <c:v>88945745</c:v>
                </c:pt>
                <c:pt idx="2779">
                  <c:v>88950568</c:v>
                </c:pt>
                <c:pt idx="2780">
                  <c:v>88955393</c:v>
                </c:pt>
                <c:pt idx="2781">
                  <c:v>88979523</c:v>
                </c:pt>
                <c:pt idx="2782">
                  <c:v>88984350</c:v>
                </c:pt>
                <c:pt idx="2783">
                  <c:v>88989178</c:v>
                </c:pt>
                <c:pt idx="2784">
                  <c:v>89003665</c:v>
                </c:pt>
                <c:pt idx="2785">
                  <c:v>89013327</c:v>
                </c:pt>
                <c:pt idx="2786">
                  <c:v>89032655</c:v>
                </c:pt>
                <c:pt idx="2787">
                  <c:v>89047154</c:v>
                </c:pt>
                <c:pt idx="2788">
                  <c:v>89056822</c:v>
                </c:pt>
                <c:pt idx="2789">
                  <c:v>89061657</c:v>
                </c:pt>
                <c:pt idx="2790">
                  <c:v>89071331</c:v>
                </c:pt>
                <c:pt idx="2791">
                  <c:v>89081007</c:v>
                </c:pt>
                <c:pt idx="2792">
                  <c:v>89085846</c:v>
                </c:pt>
                <c:pt idx="2793">
                  <c:v>89105206</c:v>
                </c:pt>
                <c:pt idx="2794">
                  <c:v>89114888</c:v>
                </c:pt>
                <c:pt idx="2795">
                  <c:v>89119730</c:v>
                </c:pt>
                <c:pt idx="2796">
                  <c:v>89124573</c:v>
                </c:pt>
                <c:pt idx="2797">
                  <c:v>89134261</c:v>
                </c:pt>
                <c:pt idx="2798">
                  <c:v>89139106</c:v>
                </c:pt>
                <c:pt idx="2799">
                  <c:v>89143952</c:v>
                </c:pt>
                <c:pt idx="2800">
                  <c:v>89148799</c:v>
                </c:pt>
                <c:pt idx="2801">
                  <c:v>89168191</c:v>
                </c:pt>
                <c:pt idx="2802">
                  <c:v>89173040</c:v>
                </c:pt>
                <c:pt idx="2803">
                  <c:v>89177891</c:v>
                </c:pt>
                <c:pt idx="2804">
                  <c:v>89192447</c:v>
                </c:pt>
                <c:pt idx="2805">
                  <c:v>89197300</c:v>
                </c:pt>
                <c:pt idx="2806">
                  <c:v>89202154</c:v>
                </c:pt>
                <c:pt idx="2807">
                  <c:v>89216719</c:v>
                </c:pt>
                <c:pt idx="2808">
                  <c:v>89226431</c:v>
                </c:pt>
                <c:pt idx="2809">
                  <c:v>89245859</c:v>
                </c:pt>
                <c:pt idx="2810">
                  <c:v>89260436</c:v>
                </c:pt>
                <c:pt idx="2811">
                  <c:v>89270158</c:v>
                </c:pt>
                <c:pt idx="2812">
                  <c:v>89279882</c:v>
                </c:pt>
                <c:pt idx="2813">
                  <c:v>89299338</c:v>
                </c:pt>
                <c:pt idx="2814">
                  <c:v>89309070</c:v>
                </c:pt>
                <c:pt idx="2815">
                  <c:v>89323671</c:v>
                </c:pt>
                <c:pt idx="2816">
                  <c:v>89328539</c:v>
                </c:pt>
                <c:pt idx="2817">
                  <c:v>89333408</c:v>
                </c:pt>
                <c:pt idx="2818">
                  <c:v>89343148</c:v>
                </c:pt>
                <c:pt idx="2819">
                  <c:v>89362632</c:v>
                </c:pt>
                <c:pt idx="2820">
                  <c:v>89372376</c:v>
                </c:pt>
                <c:pt idx="2821">
                  <c:v>89386995</c:v>
                </c:pt>
                <c:pt idx="2822">
                  <c:v>89401617</c:v>
                </c:pt>
                <c:pt idx="2823">
                  <c:v>89406492</c:v>
                </c:pt>
                <c:pt idx="2824">
                  <c:v>89411368</c:v>
                </c:pt>
                <c:pt idx="2825">
                  <c:v>89421122</c:v>
                </c:pt>
                <c:pt idx="2826">
                  <c:v>89430880</c:v>
                </c:pt>
                <c:pt idx="2827">
                  <c:v>89435760</c:v>
                </c:pt>
                <c:pt idx="2828">
                  <c:v>89445522</c:v>
                </c:pt>
                <c:pt idx="2829">
                  <c:v>89460171</c:v>
                </c:pt>
                <c:pt idx="2830">
                  <c:v>89479711</c:v>
                </c:pt>
                <c:pt idx="2831">
                  <c:v>89484597</c:v>
                </c:pt>
                <c:pt idx="2832">
                  <c:v>89499258</c:v>
                </c:pt>
                <c:pt idx="2833">
                  <c:v>89509034</c:v>
                </c:pt>
                <c:pt idx="2834">
                  <c:v>89513923</c:v>
                </c:pt>
                <c:pt idx="2835">
                  <c:v>89518813</c:v>
                </c:pt>
                <c:pt idx="2836">
                  <c:v>89523704</c:v>
                </c:pt>
                <c:pt idx="2837">
                  <c:v>89528596</c:v>
                </c:pt>
                <c:pt idx="2838">
                  <c:v>89533489</c:v>
                </c:pt>
                <c:pt idx="2839">
                  <c:v>89538383</c:v>
                </c:pt>
                <c:pt idx="2840">
                  <c:v>89543278</c:v>
                </c:pt>
                <c:pt idx="2841">
                  <c:v>89557966</c:v>
                </c:pt>
                <c:pt idx="2842">
                  <c:v>89567762</c:v>
                </c:pt>
                <c:pt idx="2843">
                  <c:v>89572661</c:v>
                </c:pt>
                <c:pt idx="2844">
                  <c:v>89592261</c:v>
                </c:pt>
                <c:pt idx="2845">
                  <c:v>89611865</c:v>
                </c:pt>
                <c:pt idx="2846">
                  <c:v>89616767</c:v>
                </c:pt>
                <c:pt idx="2847">
                  <c:v>89626573</c:v>
                </c:pt>
                <c:pt idx="2848">
                  <c:v>89631477</c:v>
                </c:pt>
                <c:pt idx="2849">
                  <c:v>89636383</c:v>
                </c:pt>
                <c:pt idx="2850">
                  <c:v>89651104</c:v>
                </c:pt>
                <c:pt idx="2851">
                  <c:v>89656012</c:v>
                </c:pt>
                <c:pt idx="2852">
                  <c:v>89675648</c:v>
                </c:pt>
                <c:pt idx="2853">
                  <c:v>89680558</c:v>
                </c:pt>
                <c:pt idx="2854">
                  <c:v>89695291</c:v>
                </c:pt>
                <c:pt idx="2855">
                  <c:v>89705115</c:v>
                </c:pt>
                <c:pt idx="2856">
                  <c:v>89710028</c:v>
                </c:pt>
                <c:pt idx="2857">
                  <c:v>89719856</c:v>
                </c:pt>
                <c:pt idx="2858">
                  <c:v>89729686</c:v>
                </c:pt>
                <c:pt idx="2859">
                  <c:v>89749350</c:v>
                </c:pt>
                <c:pt idx="2860">
                  <c:v>89754268</c:v>
                </c:pt>
                <c:pt idx="2861">
                  <c:v>89764108</c:v>
                </c:pt>
                <c:pt idx="2862">
                  <c:v>89778871</c:v>
                </c:pt>
                <c:pt idx="2863">
                  <c:v>89788715</c:v>
                </c:pt>
                <c:pt idx="2864">
                  <c:v>89793638</c:v>
                </c:pt>
                <c:pt idx="2865">
                  <c:v>89823194</c:v>
                </c:pt>
                <c:pt idx="2866">
                  <c:v>89828121</c:v>
                </c:pt>
                <c:pt idx="2867">
                  <c:v>89833049</c:v>
                </c:pt>
                <c:pt idx="2868">
                  <c:v>89842909</c:v>
                </c:pt>
                <c:pt idx="2869">
                  <c:v>89847840</c:v>
                </c:pt>
                <c:pt idx="2870">
                  <c:v>89862636</c:v>
                </c:pt>
                <c:pt idx="2871">
                  <c:v>89877438</c:v>
                </c:pt>
                <c:pt idx="2872">
                  <c:v>89882373</c:v>
                </c:pt>
                <c:pt idx="2873">
                  <c:v>89887309</c:v>
                </c:pt>
                <c:pt idx="2874">
                  <c:v>89902120</c:v>
                </c:pt>
                <c:pt idx="2875">
                  <c:v>89907058</c:v>
                </c:pt>
                <c:pt idx="2876">
                  <c:v>89921875</c:v>
                </c:pt>
                <c:pt idx="2877">
                  <c:v>89936695</c:v>
                </c:pt>
                <c:pt idx="2878">
                  <c:v>89946577</c:v>
                </c:pt>
                <c:pt idx="2879">
                  <c:v>89951521</c:v>
                </c:pt>
                <c:pt idx="2880">
                  <c:v>89961411</c:v>
                </c:pt>
                <c:pt idx="2881">
                  <c:v>89966357</c:v>
                </c:pt>
                <c:pt idx="2882">
                  <c:v>89971304</c:v>
                </c:pt>
                <c:pt idx="2883">
                  <c:v>89986148</c:v>
                </c:pt>
                <c:pt idx="2884">
                  <c:v>89996046</c:v>
                </c:pt>
                <c:pt idx="2885">
                  <c:v>90000996</c:v>
                </c:pt>
                <c:pt idx="2886">
                  <c:v>90005948</c:v>
                </c:pt>
                <c:pt idx="2887">
                  <c:v>90015854</c:v>
                </c:pt>
                <c:pt idx="2888">
                  <c:v>90030716</c:v>
                </c:pt>
                <c:pt idx="2889">
                  <c:v>90045581</c:v>
                </c:pt>
                <c:pt idx="2890">
                  <c:v>90060449</c:v>
                </c:pt>
                <c:pt idx="2891">
                  <c:v>90065406</c:v>
                </c:pt>
                <c:pt idx="2892">
                  <c:v>90070364</c:v>
                </c:pt>
                <c:pt idx="2893">
                  <c:v>90085241</c:v>
                </c:pt>
                <c:pt idx="2894">
                  <c:v>90100121</c:v>
                </c:pt>
                <c:pt idx="2895">
                  <c:v>90105082</c:v>
                </c:pt>
                <c:pt idx="2896">
                  <c:v>90110044</c:v>
                </c:pt>
                <c:pt idx="2897">
                  <c:v>90115007</c:v>
                </c:pt>
                <c:pt idx="2898">
                  <c:v>90119971</c:v>
                </c:pt>
                <c:pt idx="2899">
                  <c:v>90124936</c:v>
                </c:pt>
                <c:pt idx="2900">
                  <c:v>90134870</c:v>
                </c:pt>
                <c:pt idx="2901">
                  <c:v>90149774</c:v>
                </c:pt>
                <c:pt idx="2902">
                  <c:v>90164687</c:v>
                </c:pt>
                <c:pt idx="2903">
                  <c:v>90169659</c:v>
                </c:pt>
                <c:pt idx="2904">
                  <c:v>90179605</c:v>
                </c:pt>
                <c:pt idx="2905">
                  <c:v>90194527</c:v>
                </c:pt>
                <c:pt idx="2906">
                  <c:v>90204477</c:v>
                </c:pt>
                <c:pt idx="2907">
                  <c:v>90214429</c:v>
                </c:pt>
                <c:pt idx="2908">
                  <c:v>90224383</c:v>
                </c:pt>
                <c:pt idx="2909">
                  <c:v>90229361</c:v>
                </c:pt>
                <c:pt idx="2910">
                  <c:v>90234340</c:v>
                </c:pt>
                <c:pt idx="2911">
                  <c:v>90244300</c:v>
                </c:pt>
                <c:pt idx="2912">
                  <c:v>90254262</c:v>
                </c:pt>
                <c:pt idx="2913">
                  <c:v>90259245</c:v>
                </c:pt>
                <c:pt idx="2914">
                  <c:v>90264229</c:v>
                </c:pt>
                <c:pt idx="2915">
                  <c:v>90269214</c:v>
                </c:pt>
                <c:pt idx="2916">
                  <c:v>90284175</c:v>
                </c:pt>
                <c:pt idx="2917">
                  <c:v>90289163</c:v>
                </c:pt>
                <c:pt idx="2918">
                  <c:v>90299141</c:v>
                </c:pt>
                <c:pt idx="2919">
                  <c:v>90309121</c:v>
                </c:pt>
                <c:pt idx="2920">
                  <c:v>90329089</c:v>
                </c:pt>
                <c:pt idx="2921">
                  <c:v>90334082</c:v>
                </c:pt>
                <c:pt idx="2922">
                  <c:v>90344072</c:v>
                </c:pt>
                <c:pt idx="2923">
                  <c:v>90354064</c:v>
                </c:pt>
                <c:pt idx="2924">
                  <c:v>90369055</c:v>
                </c:pt>
                <c:pt idx="2925">
                  <c:v>90394045</c:v>
                </c:pt>
                <c:pt idx="2926">
                  <c:v>90409042</c:v>
                </c:pt>
                <c:pt idx="2927">
                  <c:v>90414043</c:v>
                </c:pt>
                <c:pt idx="2928">
                  <c:v>90424049</c:v>
                </c:pt>
                <c:pt idx="2929">
                  <c:v>90429053</c:v>
                </c:pt>
                <c:pt idx="2930">
                  <c:v>90434058</c:v>
                </c:pt>
                <c:pt idx="2931">
                  <c:v>90449076</c:v>
                </c:pt>
                <c:pt idx="2932">
                  <c:v>90459090</c:v>
                </c:pt>
                <c:pt idx="2933">
                  <c:v>90484130</c:v>
                </c:pt>
                <c:pt idx="2934">
                  <c:v>90489139</c:v>
                </c:pt>
                <c:pt idx="2935">
                  <c:v>90509179</c:v>
                </c:pt>
                <c:pt idx="2936">
                  <c:v>90519201</c:v>
                </c:pt>
                <c:pt idx="2937">
                  <c:v>90529225</c:v>
                </c:pt>
                <c:pt idx="2938">
                  <c:v>90534239</c:v>
                </c:pt>
                <c:pt idx="2939">
                  <c:v>90549287</c:v>
                </c:pt>
                <c:pt idx="2940">
                  <c:v>90554304</c:v>
                </c:pt>
                <c:pt idx="2941">
                  <c:v>90569358</c:v>
                </c:pt>
                <c:pt idx="2942">
                  <c:v>90579398</c:v>
                </c:pt>
                <c:pt idx="2943">
                  <c:v>90589440</c:v>
                </c:pt>
                <c:pt idx="2944">
                  <c:v>90599484</c:v>
                </c:pt>
                <c:pt idx="2945">
                  <c:v>90604507</c:v>
                </c:pt>
                <c:pt idx="2946">
                  <c:v>90614555</c:v>
                </c:pt>
                <c:pt idx="2947">
                  <c:v>90629630</c:v>
                </c:pt>
                <c:pt idx="2948">
                  <c:v>90634656</c:v>
                </c:pt>
                <c:pt idx="2949">
                  <c:v>90644710</c:v>
                </c:pt>
                <c:pt idx="2950">
                  <c:v>90654768</c:v>
                </c:pt>
                <c:pt idx="2951">
                  <c:v>90664828</c:v>
                </c:pt>
                <c:pt idx="2952">
                  <c:v>90669859</c:v>
                </c:pt>
                <c:pt idx="2953">
                  <c:v>90674892</c:v>
                </c:pt>
                <c:pt idx="2954">
                  <c:v>90689994</c:v>
                </c:pt>
                <c:pt idx="2955">
                  <c:v>90705099</c:v>
                </c:pt>
                <c:pt idx="2956">
                  <c:v>90710135</c:v>
                </c:pt>
                <c:pt idx="2957">
                  <c:v>90730283</c:v>
                </c:pt>
                <c:pt idx="2958">
                  <c:v>90735321</c:v>
                </c:pt>
                <c:pt idx="2959">
                  <c:v>90745399</c:v>
                </c:pt>
                <c:pt idx="2960">
                  <c:v>90750439</c:v>
                </c:pt>
                <c:pt idx="2961">
                  <c:v>90765565</c:v>
                </c:pt>
                <c:pt idx="2962">
                  <c:v>90775651</c:v>
                </c:pt>
                <c:pt idx="2963">
                  <c:v>90790786</c:v>
                </c:pt>
                <c:pt idx="2964">
                  <c:v>90805930</c:v>
                </c:pt>
                <c:pt idx="2965">
                  <c:v>90816028</c:v>
                </c:pt>
                <c:pt idx="2966">
                  <c:v>90821078</c:v>
                </c:pt>
                <c:pt idx="2967">
                  <c:v>90826129</c:v>
                </c:pt>
                <c:pt idx="2968">
                  <c:v>90836233</c:v>
                </c:pt>
                <c:pt idx="2969">
                  <c:v>90841287</c:v>
                </c:pt>
                <c:pt idx="2970">
                  <c:v>90851397</c:v>
                </c:pt>
                <c:pt idx="2971">
                  <c:v>90861509</c:v>
                </c:pt>
                <c:pt idx="2972">
                  <c:v>90866566</c:v>
                </c:pt>
                <c:pt idx="2973">
                  <c:v>90876682</c:v>
                </c:pt>
                <c:pt idx="2974">
                  <c:v>90881742</c:v>
                </c:pt>
                <c:pt idx="2975">
                  <c:v>90886803</c:v>
                </c:pt>
                <c:pt idx="2976">
                  <c:v>90896927</c:v>
                </c:pt>
                <c:pt idx="2977">
                  <c:v>90907053</c:v>
                </c:pt>
                <c:pt idx="2978">
                  <c:v>90912117</c:v>
                </c:pt>
                <c:pt idx="2979">
                  <c:v>90922247</c:v>
                </c:pt>
                <c:pt idx="2980">
                  <c:v>90942511</c:v>
                </c:pt>
                <c:pt idx="2981">
                  <c:v>90947578</c:v>
                </c:pt>
                <c:pt idx="2982">
                  <c:v>90967850</c:v>
                </c:pt>
                <c:pt idx="2983">
                  <c:v>90977988</c:v>
                </c:pt>
                <c:pt idx="2984">
                  <c:v>90983058</c:v>
                </c:pt>
                <c:pt idx="2985">
                  <c:v>90988129</c:v>
                </c:pt>
                <c:pt idx="2986">
                  <c:v>90993201</c:v>
                </c:pt>
                <c:pt idx="2987">
                  <c:v>90998274</c:v>
                </c:pt>
                <c:pt idx="2988">
                  <c:v>91008422</c:v>
                </c:pt>
                <c:pt idx="2989">
                  <c:v>91013498</c:v>
                </c:pt>
                <c:pt idx="2990">
                  <c:v>91028729</c:v>
                </c:pt>
                <c:pt idx="2991">
                  <c:v>91033807</c:v>
                </c:pt>
                <c:pt idx="2992">
                  <c:v>91043965</c:v>
                </c:pt>
                <c:pt idx="2993">
                  <c:v>91049045</c:v>
                </c:pt>
                <c:pt idx="2994">
                  <c:v>91069373</c:v>
                </c:pt>
                <c:pt idx="2995">
                  <c:v>91079539</c:v>
                </c:pt>
                <c:pt idx="2996">
                  <c:v>91089707</c:v>
                </c:pt>
                <c:pt idx="2997">
                  <c:v>91094792</c:v>
                </c:pt>
                <c:pt idx="2998">
                  <c:v>91115136</c:v>
                </c:pt>
                <c:pt idx="2999">
                  <c:v>91120223</c:v>
                </c:pt>
                <c:pt idx="3000">
                  <c:v>91130399</c:v>
                </c:pt>
                <c:pt idx="3001">
                  <c:v>91140577</c:v>
                </c:pt>
                <c:pt idx="3002">
                  <c:v>91155847</c:v>
                </c:pt>
                <c:pt idx="3003">
                  <c:v>91166031</c:v>
                </c:pt>
                <c:pt idx="3004">
                  <c:v>91181325</c:v>
                </c:pt>
                <c:pt idx="3005">
                  <c:v>91201721</c:v>
                </c:pt>
                <c:pt idx="3006">
                  <c:v>91222121</c:v>
                </c:pt>
                <c:pt idx="3007">
                  <c:v>91237424</c:v>
                </c:pt>
                <c:pt idx="3008">
                  <c:v>91247628</c:v>
                </c:pt>
                <c:pt idx="3009">
                  <c:v>91252731</c:v>
                </c:pt>
                <c:pt idx="3010">
                  <c:v>91262939</c:v>
                </c:pt>
                <c:pt idx="3011">
                  <c:v>91278254</c:v>
                </c:pt>
                <c:pt idx="3012">
                  <c:v>91283360</c:v>
                </c:pt>
                <c:pt idx="3013">
                  <c:v>91298681</c:v>
                </c:pt>
                <c:pt idx="3014">
                  <c:v>91303789</c:v>
                </c:pt>
                <c:pt idx="3015">
                  <c:v>91308898</c:v>
                </c:pt>
                <c:pt idx="3016">
                  <c:v>91324231</c:v>
                </c:pt>
                <c:pt idx="3017">
                  <c:v>91334457</c:v>
                </c:pt>
                <c:pt idx="3018">
                  <c:v>91344685</c:v>
                </c:pt>
                <c:pt idx="3019">
                  <c:v>91349800</c:v>
                </c:pt>
                <c:pt idx="3020">
                  <c:v>91354916</c:v>
                </c:pt>
                <c:pt idx="3021">
                  <c:v>91360034</c:v>
                </c:pt>
                <c:pt idx="3022">
                  <c:v>91365153</c:v>
                </c:pt>
                <c:pt idx="3023">
                  <c:v>91370273</c:v>
                </c:pt>
                <c:pt idx="3024">
                  <c:v>91375394</c:v>
                </c:pt>
                <c:pt idx="3025">
                  <c:v>91380516</c:v>
                </c:pt>
                <c:pt idx="3026">
                  <c:v>91390764</c:v>
                </c:pt>
                <c:pt idx="3027">
                  <c:v>91411272</c:v>
                </c:pt>
                <c:pt idx="3028">
                  <c:v>91421528</c:v>
                </c:pt>
                <c:pt idx="3029">
                  <c:v>91426657</c:v>
                </c:pt>
                <c:pt idx="3030">
                  <c:v>91442047</c:v>
                </c:pt>
                <c:pt idx="3031">
                  <c:v>91447178</c:v>
                </c:pt>
                <c:pt idx="3032">
                  <c:v>91452310</c:v>
                </c:pt>
                <c:pt idx="3033">
                  <c:v>91457443</c:v>
                </c:pt>
                <c:pt idx="3034">
                  <c:v>91462578</c:v>
                </c:pt>
                <c:pt idx="3035">
                  <c:v>91472850</c:v>
                </c:pt>
                <c:pt idx="3036">
                  <c:v>91488261</c:v>
                </c:pt>
                <c:pt idx="3037">
                  <c:v>91498541</c:v>
                </c:pt>
                <c:pt idx="3038">
                  <c:v>91503682</c:v>
                </c:pt>
                <c:pt idx="3039">
                  <c:v>91519108</c:v>
                </c:pt>
                <c:pt idx="3040">
                  <c:v>91534537</c:v>
                </c:pt>
                <c:pt idx="3041">
                  <c:v>91544825</c:v>
                </c:pt>
                <c:pt idx="3042">
                  <c:v>91549970</c:v>
                </c:pt>
                <c:pt idx="3043">
                  <c:v>91560262</c:v>
                </c:pt>
                <c:pt idx="3044">
                  <c:v>91565409</c:v>
                </c:pt>
                <c:pt idx="3045">
                  <c:v>91570559</c:v>
                </c:pt>
                <c:pt idx="3046">
                  <c:v>91580861</c:v>
                </c:pt>
                <c:pt idx="3047">
                  <c:v>91591167</c:v>
                </c:pt>
                <c:pt idx="3048">
                  <c:v>91596321</c:v>
                </c:pt>
                <c:pt idx="3049">
                  <c:v>91616941</c:v>
                </c:pt>
                <c:pt idx="3050">
                  <c:v>91632412</c:v>
                </c:pt>
                <c:pt idx="3051">
                  <c:v>91637570</c:v>
                </c:pt>
                <c:pt idx="3052">
                  <c:v>91647888</c:v>
                </c:pt>
                <c:pt idx="3053">
                  <c:v>91653048</c:v>
                </c:pt>
                <c:pt idx="3054">
                  <c:v>91663372</c:v>
                </c:pt>
                <c:pt idx="3055">
                  <c:v>91668535</c:v>
                </c:pt>
                <c:pt idx="3056">
                  <c:v>91684027</c:v>
                </c:pt>
                <c:pt idx="3057">
                  <c:v>91694357</c:v>
                </c:pt>
                <c:pt idx="3058">
                  <c:v>91709855</c:v>
                </c:pt>
                <c:pt idx="3059">
                  <c:v>91715022</c:v>
                </c:pt>
                <c:pt idx="3060">
                  <c:v>91735694</c:v>
                </c:pt>
                <c:pt idx="3061">
                  <c:v>91740864</c:v>
                </c:pt>
                <c:pt idx="3062">
                  <c:v>91746035</c:v>
                </c:pt>
                <c:pt idx="3063">
                  <c:v>91756385</c:v>
                </c:pt>
                <c:pt idx="3064">
                  <c:v>91771916</c:v>
                </c:pt>
                <c:pt idx="3065">
                  <c:v>91782272</c:v>
                </c:pt>
                <c:pt idx="3066">
                  <c:v>91803000</c:v>
                </c:pt>
                <c:pt idx="3067">
                  <c:v>91813366</c:v>
                </c:pt>
                <c:pt idx="3068">
                  <c:v>91828918</c:v>
                </c:pt>
                <c:pt idx="3069">
                  <c:v>91834103</c:v>
                </c:pt>
                <c:pt idx="3070">
                  <c:v>91865219</c:v>
                </c:pt>
                <c:pt idx="3071">
                  <c:v>91870406</c:v>
                </c:pt>
                <c:pt idx="3072">
                  <c:v>91875594</c:v>
                </c:pt>
                <c:pt idx="3073">
                  <c:v>91880783</c:v>
                </c:pt>
                <c:pt idx="3074">
                  <c:v>91885973</c:v>
                </c:pt>
                <c:pt idx="3075">
                  <c:v>91891164</c:v>
                </c:pt>
                <c:pt idx="3076">
                  <c:v>91896356</c:v>
                </c:pt>
                <c:pt idx="3077">
                  <c:v>91906744</c:v>
                </c:pt>
                <c:pt idx="3078">
                  <c:v>91911939</c:v>
                </c:pt>
                <c:pt idx="3079">
                  <c:v>91917135</c:v>
                </c:pt>
                <c:pt idx="3080">
                  <c:v>91943120</c:v>
                </c:pt>
                <c:pt idx="3081">
                  <c:v>91969110</c:v>
                </c:pt>
                <c:pt idx="3082">
                  <c:v>91979508</c:v>
                </c:pt>
                <c:pt idx="3083">
                  <c:v>91984709</c:v>
                </c:pt>
                <c:pt idx="3084">
                  <c:v>91995113</c:v>
                </c:pt>
                <c:pt idx="3085">
                  <c:v>92005519</c:v>
                </c:pt>
                <c:pt idx="3086">
                  <c:v>92010723</c:v>
                </c:pt>
                <c:pt idx="3087">
                  <c:v>92015928</c:v>
                </c:pt>
                <c:pt idx="3088">
                  <c:v>92031546</c:v>
                </c:pt>
                <c:pt idx="3089">
                  <c:v>92047167</c:v>
                </c:pt>
                <c:pt idx="3090">
                  <c:v>92062791</c:v>
                </c:pt>
                <c:pt idx="3091">
                  <c:v>92068000</c:v>
                </c:pt>
                <c:pt idx="3092">
                  <c:v>92078420</c:v>
                </c:pt>
                <c:pt idx="3093">
                  <c:v>92083631</c:v>
                </c:pt>
                <c:pt idx="3094">
                  <c:v>92094055</c:v>
                </c:pt>
                <c:pt idx="3095">
                  <c:v>92109694</c:v>
                </c:pt>
                <c:pt idx="3096">
                  <c:v>92120122</c:v>
                </c:pt>
                <c:pt idx="3097">
                  <c:v>92125337</c:v>
                </c:pt>
                <c:pt idx="3098">
                  <c:v>92146205</c:v>
                </c:pt>
                <c:pt idx="3099">
                  <c:v>92156641</c:v>
                </c:pt>
                <c:pt idx="3100">
                  <c:v>92172298</c:v>
                </c:pt>
                <c:pt idx="3101">
                  <c:v>92177518</c:v>
                </c:pt>
                <c:pt idx="3102">
                  <c:v>92214065</c:v>
                </c:pt>
                <c:pt idx="3103">
                  <c:v>92224509</c:v>
                </c:pt>
                <c:pt idx="3104">
                  <c:v>92229732</c:v>
                </c:pt>
                <c:pt idx="3105">
                  <c:v>92245404</c:v>
                </c:pt>
                <c:pt idx="3106">
                  <c:v>92250630</c:v>
                </c:pt>
                <c:pt idx="3107">
                  <c:v>92255857</c:v>
                </c:pt>
                <c:pt idx="3108">
                  <c:v>92261085</c:v>
                </c:pt>
                <c:pt idx="3109">
                  <c:v>92266316</c:v>
                </c:pt>
                <c:pt idx="3110">
                  <c:v>92276780</c:v>
                </c:pt>
                <c:pt idx="3111">
                  <c:v>92297716</c:v>
                </c:pt>
                <c:pt idx="3112">
                  <c:v>92308190</c:v>
                </c:pt>
                <c:pt idx="3113">
                  <c:v>92313428</c:v>
                </c:pt>
                <c:pt idx="3114">
                  <c:v>92323908</c:v>
                </c:pt>
                <c:pt idx="3115">
                  <c:v>92334390</c:v>
                </c:pt>
                <c:pt idx="3116">
                  <c:v>92355358</c:v>
                </c:pt>
                <c:pt idx="3117">
                  <c:v>92360602</c:v>
                </c:pt>
                <c:pt idx="3118">
                  <c:v>92365847</c:v>
                </c:pt>
                <c:pt idx="3119">
                  <c:v>92371094</c:v>
                </c:pt>
                <c:pt idx="3120">
                  <c:v>92386838</c:v>
                </c:pt>
                <c:pt idx="3121">
                  <c:v>92392087</c:v>
                </c:pt>
                <c:pt idx="3122">
                  <c:v>92402587</c:v>
                </c:pt>
                <c:pt idx="3123">
                  <c:v>92418343</c:v>
                </c:pt>
                <c:pt idx="3124">
                  <c:v>92423598</c:v>
                </c:pt>
                <c:pt idx="3125">
                  <c:v>92428855</c:v>
                </c:pt>
                <c:pt idx="3126">
                  <c:v>92449887</c:v>
                </c:pt>
                <c:pt idx="3127">
                  <c:v>92460405</c:v>
                </c:pt>
                <c:pt idx="3128">
                  <c:v>92465665</c:v>
                </c:pt>
                <c:pt idx="3129">
                  <c:v>92476189</c:v>
                </c:pt>
                <c:pt idx="3130">
                  <c:v>92497249</c:v>
                </c:pt>
                <c:pt idx="3131">
                  <c:v>92507781</c:v>
                </c:pt>
                <c:pt idx="3132">
                  <c:v>92513048</c:v>
                </c:pt>
                <c:pt idx="3133">
                  <c:v>92528858</c:v>
                </c:pt>
                <c:pt idx="3134">
                  <c:v>92549942</c:v>
                </c:pt>
                <c:pt idx="3135">
                  <c:v>92555214</c:v>
                </c:pt>
                <c:pt idx="3136">
                  <c:v>92565760</c:v>
                </c:pt>
                <c:pt idx="3137">
                  <c:v>92571035</c:v>
                </c:pt>
                <c:pt idx="3138">
                  <c:v>92576311</c:v>
                </c:pt>
                <c:pt idx="3139">
                  <c:v>92581588</c:v>
                </c:pt>
                <c:pt idx="3140">
                  <c:v>92592144</c:v>
                </c:pt>
                <c:pt idx="3141">
                  <c:v>92602702</c:v>
                </c:pt>
                <c:pt idx="3142">
                  <c:v>92607982</c:v>
                </c:pt>
                <c:pt idx="3143">
                  <c:v>92613263</c:v>
                </c:pt>
                <c:pt idx="3144">
                  <c:v>92623827</c:v>
                </c:pt>
                <c:pt idx="3145">
                  <c:v>92629110</c:v>
                </c:pt>
                <c:pt idx="3146">
                  <c:v>92639678</c:v>
                </c:pt>
                <c:pt idx="3147">
                  <c:v>92650248</c:v>
                </c:pt>
                <c:pt idx="3148">
                  <c:v>92655534</c:v>
                </c:pt>
                <c:pt idx="3149">
                  <c:v>92666108</c:v>
                </c:pt>
                <c:pt idx="3150">
                  <c:v>92681972</c:v>
                </c:pt>
                <c:pt idx="3151">
                  <c:v>92692550</c:v>
                </c:pt>
                <c:pt idx="3152">
                  <c:v>92713722</c:v>
                </c:pt>
                <c:pt idx="3153">
                  <c:v>92724310</c:v>
                </c:pt>
                <c:pt idx="3154">
                  <c:v>92734900</c:v>
                </c:pt>
                <c:pt idx="3155">
                  <c:v>92745500</c:v>
                </c:pt>
                <c:pt idx="3156">
                  <c:v>92750804</c:v>
                </c:pt>
                <c:pt idx="3157">
                  <c:v>92761416</c:v>
                </c:pt>
                <c:pt idx="3158">
                  <c:v>92766724</c:v>
                </c:pt>
                <c:pt idx="3159">
                  <c:v>92793269</c:v>
                </c:pt>
                <c:pt idx="3160">
                  <c:v>92798579</c:v>
                </c:pt>
                <c:pt idx="3161">
                  <c:v>92809201</c:v>
                </c:pt>
                <c:pt idx="3162">
                  <c:v>92814516</c:v>
                </c:pt>
                <c:pt idx="3163">
                  <c:v>92819833</c:v>
                </c:pt>
                <c:pt idx="3164">
                  <c:v>92825151</c:v>
                </c:pt>
                <c:pt idx="3165">
                  <c:v>92835791</c:v>
                </c:pt>
                <c:pt idx="3166">
                  <c:v>92846433</c:v>
                </c:pt>
                <c:pt idx="3167">
                  <c:v>92857077</c:v>
                </c:pt>
                <c:pt idx="3168">
                  <c:v>92867723</c:v>
                </c:pt>
                <c:pt idx="3169">
                  <c:v>92883698</c:v>
                </c:pt>
                <c:pt idx="3170">
                  <c:v>92889024</c:v>
                </c:pt>
                <c:pt idx="3171">
                  <c:v>92894352</c:v>
                </c:pt>
                <c:pt idx="3172">
                  <c:v>92899681</c:v>
                </c:pt>
                <c:pt idx="3173">
                  <c:v>92905011</c:v>
                </c:pt>
                <c:pt idx="3174">
                  <c:v>92921007</c:v>
                </c:pt>
                <c:pt idx="3175">
                  <c:v>92926340</c:v>
                </c:pt>
                <c:pt idx="3176">
                  <c:v>92942342</c:v>
                </c:pt>
                <c:pt idx="3177">
                  <c:v>92963682</c:v>
                </c:pt>
                <c:pt idx="3178">
                  <c:v>92969018</c:v>
                </c:pt>
                <c:pt idx="3179">
                  <c:v>92974355</c:v>
                </c:pt>
                <c:pt idx="3180">
                  <c:v>92979693</c:v>
                </c:pt>
                <c:pt idx="3181">
                  <c:v>92985034</c:v>
                </c:pt>
                <c:pt idx="3182">
                  <c:v>92990376</c:v>
                </c:pt>
                <c:pt idx="3183">
                  <c:v>92995721</c:v>
                </c:pt>
                <c:pt idx="3184">
                  <c:v>93001067</c:v>
                </c:pt>
                <c:pt idx="3185">
                  <c:v>93017111</c:v>
                </c:pt>
                <c:pt idx="3186">
                  <c:v>93022461</c:v>
                </c:pt>
                <c:pt idx="3187">
                  <c:v>93027812</c:v>
                </c:pt>
                <c:pt idx="3188">
                  <c:v>93049228</c:v>
                </c:pt>
                <c:pt idx="3189">
                  <c:v>93065293</c:v>
                </c:pt>
                <c:pt idx="3190">
                  <c:v>93070649</c:v>
                </c:pt>
                <c:pt idx="3191">
                  <c:v>93081365</c:v>
                </c:pt>
                <c:pt idx="3192">
                  <c:v>93092085</c:v>
                </c:pt>
                <c:pt idx="3193">
                  <c:v>93102807</c:v>
                </c:pt>
                <c:pt idx="3194">
                  <c:v>93108170</c:v>
                </c:pt>
                <c:pt idx="3195">
                  <c:v>93124262</c:v>
                </c:pt>
                <c:pt idx="3196">
                  <c:v>93134992</c:v>
                </c:pt>
                <c:pt idx="3197">
                  <c:v>93140358</c:v>
                </c:pt>
                <c:pt idx="3198">
                  <c:v>93145725</c:v>
                </c:pt>
                <c:pt idx="3199">
                  <c:v>93151093</c:v>
                </c:pt>
                <c:pt idx="3200">
                  <c:v>93156464</c:v>
                </c:pt>
                <c:pt idx="3201">
                  <c:v>93161836</c:v>
                </c:pt>
                <c:pt idx="3202">
                  <c:v>93172582</c:v>
                </c:pt>
                <c:pt idx="3203">
                  <c:v>93177959</c:v>
                </c:pt>
                <c:pt idx="3204">
                  <c:v>93183337</c:v>
                </c:pt>
                <c:pt idx="3205">
                  <c:v>93188716</c:v>
                </c:pt>
                <c:pt idx="3206">
                  <c:v>93199476</c:v>
                </c:pt>
                <c:pt idx="3207">
                  <c:v>93204858</c:v>
                </c:pt>
                <c:pt idx="3208">
                  <c:v>93210242</c:v>
                </c:pt>
                <c:pt idx="3209">
                  <c:v>93215628</c:v>
                </c:pt>
                <c:pt idx="3210">
                  <c:v>93231789</c:v>
                </c:pt>
                <c:pt idx="3211">
                  <c:v>93237177</c:v>
                </c:pt>
                <c:pt idx="3212">
                  <c:v>93247955</c:v>
                </c:pt>
                <c:pt idx="3213">
                  <c:v>93253345</c:v>
                </c:pt>
                <c:pt idx="3214">
                  <c:v>93264129</c:v>
                </c:pt>
                <c:pt idx="3215">
                  <c:v>93269524</c:v>
                </c:pt>
                <c:pt idx="3216">
                  <c:v>93280324</c:v>
                </c:pt>
                <c:pt idx="3217">
                  <c:v>93285725</c:v>
                </c:pt>
                <c:pt idx="3218">
                  <c:v>93291129</c:v>
                </c:pt>
                <c:pt idx="3219">
                  <c:v>93296534</c:v>
                </c:pt>
                <c:pt idx="3220">
                  <c:v>93301940</c:v>
                </c:pt>
                <c:pt idx="3221">
                  <c:v>93312758</c:v>
                </c:pt>
                <c:pt idx="3222">
                  <c:v>93318168</c:v>
                </c:pt>
                <c:pt idx="3223">
                  <c:v>93328990</c:v>
                </c:pt>
                <c:pt idx="3224">
                  <c:v>93334402</c:v>
                </c:pt>
                <c:pt idx="3225">
                  <c:v>93339817</c:v>
                </c:pt>
                <c:pt idx="3226">
                  <c:v>93345234</c:v>
                </c:pt>
                <c:pt idx="3227">
                  <c:v>93350653</c:v>
                </c:pt>
                <c:pt idx="3228">
                  <c:v>93356073</c:v>
                </c:pt>
                <c:pt idx="3229">
                  <c:v>93361495</c:v>
                </c:pt>
                <c:pt idx="3230">
                  <c:v>93366919</c:v>
                </c:pt>
                <c:pt idx="3231">
                  <c:v>93372345</c:v>
                </c:pt>
                <c:pt idx="3232">
                  <c:v>93377772</c:v>
                </c:pt>
                <c:pt idx="3233">
                  <c:v>93383200</c:v>
                </c:pt>
                <c:pt idx="3234">
                  <c:v>93404916</c:v>
                </c:pt>
                <c:pt idx="3235">
                  <c:v>93410347</c:v>
                </c:pt>
                <c:pt idx="3236">
                  <c:v>93415779</c:v>
                </c:pt>
                <c:pt idx="3237">
                  <c:v>93421212</c:v>
                </c:pt>
                <c:pt idx="3238">
                  <c:v>93432084</c:v>
                </c:pt>
                <c:pt idx="3239">
                  <c:v>93437521</c:v>
                </c:pt>
                <c:pt idx="3240">
                  <c:v>93448397</c:v>
                </c:pt>
                <c:pt idx="3241">
                  <c:v>93453836</c:v>
                </c:pt>
                <c:pt idx="3242">
                  <c:v>93464716</c:v>
                </c:pt>
                <c:pt idx="3243">
                  <c:v>93470158</c:v>
                </c:pt>
                <c:pt idx="3244">
                  <c:v>93475602</c:v>
                </c:pt>
                <c:pt idx="3245">
                  <c:v>93486492</c:v>
                </c:pt>
                <c:pt idx="3246">
                  <c:v>93497384</c:v>
                </c:pt>
                <c:pt idx="3247">
                  <c:v>93502831</c:v>
                </c:pt>
                <c:pt idx="3248">
                  <c:v>93508279</c:v>
                </c:pt>
                <c:pt idx="3249">
                  <c:v>93519177</c:v>
                </c:pt>
                <c:pt idx="3250">
                  <c:v>93535527</c:v>
                </c:pt>
                <c:pt idx="3251">
                  <c:v>93540978</c:v>
                </c:pt>
                <c:pt idx="3252">
                  <c:v>93546431</c:v>
                </c:pt>
                <c:pt idx="3253">
                  <c:v>93557341</c:v>
                </c:pt>
                <c:pt idx="3254">
                  <c:v>93568253</c:v>
                </c:pt>
                <c:pt idx="3255">
                  <c:v>93579171</c:v>
                </c:pt>
                <c:pt idx="3256">
                  <c:v>93584631</c:v>
                </c:pt>
                <c:pt idx="3257">
                  <c:v>93590092</c:v>
                </c:pt>
                <c:pt idx="3258">
                  <c:v>93595554</c:v>
                </c:pt>
                <c:pt idx="3259">
                  <c:v>93601019</c:v>
                </c:pt>
                <c:pt idx="3260">
                  <c:v>93617423</c:v>
                </c:pt>
                <c:pt idx="3261">
                  <c:v>93628361</c:v>
                </c:pt>
                <c:pt idx="3262">
                  <c:v>93639301</c:v>
                </c:pt>
                <c:pt idx="3263">
                  <c:v>93644772</c:v>
                </c:pt>
                <c:pt idx="3264">
                  <c:v>93650244</c:v>
                </c:pt>
                <c:pt idx="3265">
                  <c:v>93666666</c:v>
                </c:pt>
                <c:pt idx="3266">
                  <c:v>93672141</c:v>
                </c:pt>
                <c:pt idx="3267">
                  <c:v>93677617</c:v>
                </c:pt>
                <c:pt idx="3268">
                  <c:v>93683094</c:v>
                </c:pt>
                <c:pt idx="3269">
                  <c:v>93694050</c:v>
                </c:pt>
                <c:pt idx="3270">
                  <c:v>93705008</c:v>
                </c:pt>
                <c:pt idx="3271">
                  <c:v>93710489</c:v>
                </c:pt>
                <c:pt idx="3272">
                  <c:v>93721455</c:v>
                </c:pt>
                <c:pt idx="3273">
                  <c:v>93726940</c:v>
                </c:pt>
                <c:pt idx="3274">
                  <c:v>93737914</c:v>
                </c:pt>
                <c:pt idx="3275">
                  <c:v>93748890</c:v>
                </c:pt>
                <c:pt idx="3276">
                  <c:v>93754380</c:v>
                </c:pt>
                <c:pt idx="3277">
                  <c:v>93759873</c:v>
                </c:pt>
                <c:pt idx="3278">
                  <c:v>93765367</c:v>
                </c:pt>
                <c:pt idx="3279">
                  <c:v>93770862</c:v>
                </c:pt>
                <c:pt idx="3280">
                  <c:v>93781854</c:v>
                </c:pt>
                <c:pt idx="3281">
                  <c:v>93792848</c:v>
                </c:pt>
                <c:pt idx="3282">
                  <c:v>93798346</c:v>
                </c:pt>
                <c:pt idx="3283">
                  <c:v>93803846</c:v>
                </c:pt>
                <c:pt idx="3284">
                  <c:v>93809348</c:v>
                </c:pt>
                <c:pt idx="3285">
                  <c:v>93820354</c:v>
                </c:pt>
                <c:pt idx="3286">
                  <c:v>93825858</c:v>
                </c:pt>
                <c:pt idx="3287">
                  <c:v>93836870</c:v>
                </c:pt>
                <c:pt idx="3288">
                  <c:v>93842377</c:v>
                </c:pt>
                <c:pt idx="3289">
                  <c:v>93858904</c:v>
                </c:pt>
                <c:pt idx="3290">
                  <c:v>93864414</c:v>
                </c:pt>
                <c:pt idx="3291">
                  <c:v>93869926</c:v>
                </c:pt>
                <c:pt idx="3292">
                  <c:v>93875440</c:v>
                </c:pt>
                <c:pt idx="3293">
                  <c:v>93880956</c:v>
                </c:pt>
                <c:pt idx="3294">
                  <c:v>93897507</c:v>
                </c:pt>
                <c:pt idx="3295">
                  <c:v>93903027</c:v>
                </c:pt>
                <c:pt idx="3296">
                  <c:v>93908548</c:v>
                </c:pt>
                <c:pt idx="3297">
                  <c:v>93914070</c:v>
                </c:pt>
                <c:pt idx="3298">
                  <c:v>93941685</c:v>
                </c:pt>
                <c:pt idx="3299">
                  <c:v>93947209</c:v>
                </c:pt>
                <c:pt idx="3300">
                  <c:v>93958259</c:v>
                </c:pt>
                <c:pt idx="3301">
                  <c:v>93963785</c:v>
                </c:pt>
                <c:pt idx="3302">
                  <c:v>93969312</c:v>
                </c:pt>
                <c:pt idx="3303">
                  <c:v>93974842</c:v>
                </c:pt>
                <c:pt idx="3304">
                  <c:v>93985904</c:v>
                </c:pt>
                <c:pt idx="3305">
                  <c:v>93996970</c:v>
                </c:pt>
                <c:pt idx="3306">
                  <c:v>94002505</c:v>
                </c:pt>
                <c:pt idx="3307">
                  <c:v>94008042</c:v>
                </c:pt>
                <c:pt idx="3308">
                  <c:v>94019122</c:v>
                </c:pt>
                <c:pt idx="3309">
                  <c:v>94024663</c:v>
                </c:pt>
                <c:pt idx="3310">
                  <c:v>94030206</c:v>
                </c:pt>
                <c:pt idx="3311">
                  <c:v>94035750</c:v>
                </c:pt>
                <c:pt idx="3312">
                  <c:v>94052385</c:v>
                </c:pt>
                <c:pt idx="3313">
                  <c:v>94057931</c:v>
                </c:pt>
                <c:pt idx="3314">
                  <c:v>94063479</c:v>
                </c:pt>
                <c:pt idx="3315">
                  <c:v>94074579</c:v>
                </c:pt>
                <c:pt idx="3316">
                  <c:v>94080130</c:v>
                </c:pt>
                <c:pt idx="3317">
                  <c:v>94085684</c:v>
                </c:pt>
                <c:pt idx="3318">
                  <c:v>94091239</c:v>
                </c:pt>
                <c:pt idx="3319">
                  <c:v>94096795</c:v>
                </c:pt>
                <c:pt idx="3320">
                  <c:v>94113466</c:v>
                </c:pt>
                <c:pt idx="3321">
                  <c:v>94119025</c:v>
                </c:pt>
                <c:pt idx="3322">
                  <c:v>94124585</c:v>
                </c:pt>
                <c:pt idx="3323">
                  <c:v>94130146</c:v>
                </c:pt>
                <c:pt idx="3324">
                  <c:v>94141270</c:v>
                </c:pt>
                <c:pt idx="3325">
                  <c:v>94152400</c:v>
                </c:pt>
                <c:pt idx="3326">
                  <c:v>94157966</c:v>
                </c:pt>
                <c:pt idx="3327">
                  <c:v>94169100</c:v>
                </c:pt>
                <c:pt idx="3328">
                  <c:v>94191372</c:v>
                </c:pt>
                <c:pt idx="3329">
                  <c:v>94202510</c:v>
                </c:pt>
                <c:pt idx="3330">
                  <c:v>94208080</c:v>
                </c:pt>
                <c:pt idx="3331">
                  <c:v>94213654</c:v>
                </c:pt>
                <c:pt idx="3332">
                  <c:v>94219231</c:v>
                </c:pt>
                <c:pt idx="3333">
                  <c:v>94224809</c:v>
                </c:pt>
                <c:pt idx="3334">
                  <c:v>94235971</c:v>
                </c:pt>
                <c:pt idx="3335">
                  <c:v>94241553</c:v>
                </c:pt>
                <c:pt idx="3336">
                  <c:v>94252719</c:v>
                </c:pt>
                <c:pt idx="3337">
                  <c:v>94263887</c:v>
                </c:pt>
                <c:pt idx="3338">
                  <c:v>94286231</c:v>
                </c:pt>
                <c:pt idx="3339">
                  <c:v>94291819</c:v>
                </c:pt>
                <c:pt idx="3340">
                  <c:v>94297408</c:v>
                </c:pt>
                <c:pt idx="3341">
                  <c:v>94302998</c:v>
                </c:pt>
                <c:pt idx="3342">
                  <c:v>94308589</c:v>
                </c:pt>
                <c:pt idx="3343">
                  <c:v>94314181</c:v>
                </c:pt>
                <c:pt idx="3344">
                  <c:v>94319776</c:v>
                </c:pt>
                <c:pt idx="3345">
                  <c:v>94325373</c:v>
                </c:pt>
                <c:pt idx="3346">
                  <c:v>94330971</c:v>
                </c:pt>
                <c:pt idx="3347">
                  <c:v>94342177</c:v>
                </c:pt>
                <c:pt idx="3348">
                  <c:v>94353387</c:v>
                </c:pt>
                <c:pt idx="3349">
                  <c:v>94375815</c:v>
                </c:pt>
                <c:pt idx="3350">
                  <c:v>94381423</c:v>
                </c:pt>
                <c:pt idx="3351">
                  <c:v>94387032</c:v>
                </c:pt>
                <c:pt idx="3352">
                  <c:v>94392643</c:v>
                </c:pt>
                <c:pt idx="3353">
                  <c:v>94398255</c:v>
                </c:pt>
                <c:pt idx="3354">
                  <c:v>94415094</c:v>
                </c:pt>
                <c:pt idx="3355">
                  <c:v>94420710</c:v>
                </c:pt>
                <c:pt idx="3356">
                  <c:v>94431944</c:v>
                </c:pt>
                <c:pt idx="3357">
                  <c:v>94448807</c:v>
                </c:pt>
                <c:pt idx="3358">
                  <c:v>94460051</c:v>
                </c:pt>
                <c:pt idx="3359">
                  <c:v>94471297</c:v>
                </c:pt>
                <c:pt idx="3360">
                  <c:v>94488172</c:v>
                </c:pt>
                <c:pt idx="3361">
                  <c:v>94493799</c:v>
                </c:pt>
                <c:pt idx="3362">
                  <c:v>94505055</c:v>
                </c:pt>
                <c:pt idx="3363">
                  <c:v>94533210</c:v>
                </c:pt>
                <c:pt idx="3364">
                  <c:v>94544478</c:v>
                </c:pt>
                <c:pt idx="3365">
                  <c:v>94555748</c:v>
                </c:pt>
                <c:pt idx="3366">
                  <c:v>94561384</c:v>
                </c:pt>
                <c:pt idx="3367">
                  <c:v>94567024</c:v>
                </c:pt>
                <c:pt idx="3368">
                  <c:v>94578306</c:v>
                </c:pt>
                <c:pt idx="3369">
                  <c:v>94589590</c:v>
                </c:pt>
                <c:pt idx="3370">
                  <c:v>94595233</c:v>
                </c:pt>
                <c:pt idx="3371">
                  <c:v>94606521</c:v>
                </c:pt>
                <c:pt idx="3372">
                  <c:v>94612166</c:v>
                </c:pt>
                <c:pt idx="3373">
                  <c:v>94623458</c:v>
                </c:pt>
                <c:pt idx="3374">
                  <c:v>94640402</c:v>
                </c:pt>
                <c:pt idx="3375">
                  <c:v>94651700</c:v>
                </c:pt>
                <c:pt idx="3376">
                  <c:v>94668662</c:v>
                </c:pt>
                <c:pt idx="3377">
                  <c:v>94679982</c:v>
                </c:pt>
                <c:pt idx="3378">
                  <c:v>94685643</c:v>
                </c:pt>
                <c:pt idx="3379">
                  <c:v>94691305</c:v>
                </c:pt>
                <c:pt idx="3380">
                  <c:v>94696973</c:v>
                </c:pt>
                <c:pt idx="3381">
                  <c:v>94708311</c:v>
                </c:pt>
                <c:pt idx="3382">
                  <c:v>94713985</c:v>
                </c:pt>
                <c:pt idx="3383">
                  <c:v>94719660</c:v>
                </c:pt>
                <c:pt idx="3384">
                  <c:v>94725339</c:v>
                </c:pt>
                <c:pt idx="3385">
                  <c:v>94731020</c:v>
                </c:pt>
                <c:pt idx="3386">
                  <c:v>94736703</c:v>
                </c:pt>
                <c:pt idx="3387">
                  <c:v>94742387</c:v>
                </c:pt>
                <c:pt idx="3388">
                  <c:v>94748072</c:v>
                </c:pt>
                <c:pt idx="3389">
                  <c:v>94759444</c:v>
                </c:pt>
                <c:pt idx="3390">
                  <c:v>94765131</c:v>
                </c:pt>
                <c:pt idx="3391">
                  <c:v>94776511</c:v>
                </c:pt>
                <c:pt idx="3392">
                  <c:v>94787893</c:v>
                </c:pt>
                <c:pt idx="3393">
                  <c:v>94799277</c:v>
                </c:pt>
                <c:pt idx="3394">
                  <c:v>94804972</c:v>
                </c:pt>
                <c:pt idx="3395">
                  <c:v>94827760</c:v>
                </c:pt>
                <c:pt idx="3396">
                  <c:v>94833458</c:v>
                </c:pt>
                <c:pt idx="3397">
                  <c:v>94844858</c:v>
                </c:pt>
                <c:pt idx="3398">
                  <c:v>94856264</c:v>
                </c:pt>
                <c:pt idx="3399">
                  <c:v>94861974</c:v>
                </c:pt>
                <c:pt idx="3400">
                  <c:v>94873398</c:v>
                </c:pt>
                <c:pt idx="3401">
                  <c:v>94879113</c:v>
                </c:pt>
                <c:pt idx="3402">
                  <c:v>94884830</c:v>
                </c:pt>
                <c:pt idx="3403">
                  <c:v>94890548</c:v>
                </c:pt>
                <c:pt idx="3404">
                  <c:v>94896267</c:v>
                </c:pt>
                <c:pt idx="3405">
                  <c:v>94913427</c:v>
                </c:pt>
                <c:pt idx="3406">
                  <c:v>94919148</c:v>
                </c:pt>
                <c:pt idx="3407">
                  <c:v>94936317</c:v>
                </c:pt>
                <c:pt idx="3408">
                  <c:v>94953489</c:v>
                </c:pt>
                <c:pt idx="3409">
                  <c:v>94959214</c:v>
                </c:pt>
                <c:pt idx="3410">
                  <c:v>94970668</c:v>
                </c:pt>
                <c:pt idx="3411">
                  <c:v>94976396</c:v>
                </c:pt>
                <c:pt idx="3412">
                  <c:v>94987858</c:v>
                </c:pt>
                <c:pt idx="3413">
                  <c:v>94993590</c:v>
                </c:pt>
                <c:pt idx="3414">
                  <c:v>94999324</c:v>
                </c:pt>
                <c:pt idx="3415">
                  <c:v>95010796</c:v>
                </c:pt>
                <c:pt idx="3416">
                  <c:v>95022270</c:v>
                </c:pt>
                <c:pt idx="3417">
                  <c:v>95028008</c:v>
                </c:pt>
                <c:pt idx="3418">
                  <c:v>95033747</c:v>
                </c:pt>
                <c:pt idx="3419">
                  <c:v>95039487</c:v>
                </c:pt>
                <c:pt idx="3420">
                  <c:v>95045228</c:v>
                </c:pt>
                <c:pt idx="3421">
                  <c:v>95050972</c:v>
                </c:pt>
                <c:pt idx="3422">
                  <c:v>95056718</c:v>
                </c:pt>
                <c:pt idx="3423">
                  <c:v>95062467</c:v>
                </c:pt>
                <c:pt idx="3424">
                  <c:v>95068218</c:v>
                </c:pt>
                <c:pt idx="3425">
                  <c:v>95073970</c:v>
                </c:pt>
                <c:pt idx="3426">
                  <c:v>95079726</c:v>
                </c:pt>
                <c:pt idx="3427">
                  <c:v>95085484</c:v>
                </c:pt>
                <c:pt idx="3428">
                  <c:v>95091245</c:v>
                </c:pt>
                <c:pt idx="3429">
                  <c:v>95102769</c:v>
                </c:pt>
                <c:pt idx="3430">
                  <c:v>95108535</c:v>
                </c:pt>
                <c:pt idx="3431">
                  <c:v>95120073</c:v>
                </c:pt>
                <c:pt idx="3432">
                  <c:v>95125843</c:v>
                </c:pt>
                <c:pt idx="3433">
                  <c:v>95143156</c:v>
                </c:pt>
                <c:pt idx="3434">
                  <c:v>95154700</c:v>
                </c:pt>
                <c:pt idx="3435">
                  <c:v>95160473</c:v>
                </c:pt>
                <c:pt idx="3436">
                  <c:v>95177795</c:v>
                </c:pt>
                <c:pt idx="3437">
                  <c:v>95183570</c:v>
                </c:pt>
                <c:pt idx="3438">
                  <c:v>95189346</c:v>
                </c:pt>
                <c:pt idx="3439">
                  <c:v>95195123</c:v>
                </c:pt>
                <c:pt idx="3440">
                  <c:v>95206679</c:v>
                </c:pt>
                <c:pt idx="3441">
                  <c:v>95218239</c:v>
                </c:pt>
                <c:pt idx="3442">
                  <c:v>95224023</c:v>
                </c:pt>
                <c:pt idx="3443">
                  <c:v>95229811</c:v>
                </c:pt>
                <c:pt idx="3444">
                  <c:v>95235600</c:v>
                </c:pt>
                <c:pt idx="3445">
                  <c:v>95252970</c:v>
                </c:pt>
                <c:pt idx="3446">
                  <c:v>95258763</c:v>
                </c:pt>
                <c:pt idx="3447">
                  <c:v>95264557</c:v>
                </c:pt>
                <c:pt idx="3448">
                  <c:v>95276147</c:v>
                </c:pt>
                <c:pt idx="3449">
                  <c:v>95287743</c:v>
                </c:pt>
                <c:pt idx="3450">
                  <c:v>95299347</c:v>
                </c:pt>
                <c:pt idx="3451">
                  <c:v>95310955</c:v>
                </c:pt>
                <c:pt idx="3452">
                  <c:v>95322565</c:v>
                </c:pt>
                <c:pt idx="3453">
                  <c:v>95334177</c:v>
                </c:pt>
                <c:pt idx="3454">
                  <c:v>95345795</c:v>
                </c:pt>
                <c:pt idx="3455">
                  <c:v>95357421</c:v>
                </c:pt>
                <c:pt idx="3456">
                  <c:v>95363235</c:v>
                </c:pt>
                <c:pt idx="3457">
                  <c:v>95369050</c:v>
                </c:pt>
                <c:pt idx="3458">
                  <c:v>95374867</c:v>
                </c:pt>
                <c:pt idx="3459">
                  <c:v>95380685</c:v>
                </c:pt>
                <c:pt idx="3460">
                  <c:v>95386507</c:v>
                </c:pt>
                <c:pt idx="3461">
                  <c:v>95392330</c:v>
                </c:pt>
                <c:pt idx="3462">
                  <c:v>95398154</c:v>
                </c:pt>
                <c:pt idx="3463">
                  <c:v>95403982</c:v>
                </c:pt>
                <c:pt idx="3464">
                  <c:v>95421472</c:v>
                </c:pt>
                <c:pt idx="3465">
                  <c:v>95427303</c:v>
                </c:pt>
                <c:pt idx="3466">
                  <c:v>95433136</c:v>
                </c:pt>
                <c:pt idx="3467">
                  <c:v>95444804</c:v>
                </c:pt>
                <c:pt idx="3468">
                  <c:v>95450640</c:v>
                </c:pt>
                <c:pt idx="3469">
                  <c:v>95456477</c:v>
                </c:pt>
                <c:pt idx="3470">
                  <c:v>95462317</c:v>
                </c:pt>
                <c:pt idx="3471">
                  <c:v>95468158</c:v>
                </c:pt>
                <c:pt idx="3472">
                  <c:v>95479842</c:v>
                </c:pt>
                <c:pt idx="3473">
                  <c:v>95485685</c:v>
                </c:pt>
                <c:pt idx="3474">
                  <c:v>95491529</c:v>
                </c:pt>
                <c:pt idx="3475">
                  <c:v>95497374</c:v>
                </c:pt>
                <c:pt idx="3476">
                  <c:v>95503221</c:v>
                </c:pt>
                <c:pt idx="3477">
                  <c:v>95514917</c:v>
                </c:pt>
                <c:pt idx="3478">
                  <c:v>95520769</c:v>
                </c:pt>
                <c:pt idx="3479">
                  <c:v>95532477</c:v>
                </c:pt>
                <c:pt idx="3480">
                  <c:v>95538332</c:v>
                </c:pt>
                <c:pt idx="3481">
                  <c:v>95544188</c:v>
                </c:pt>
                <c:pt idx="3482">
                  <c:v>95550049</c:v>
                </c:pt>
                <c:pt idx="3483">
                  <c:v>95567635</c:v>
                </c:pt>
                <c:pt idx="3484">
                  <c:v>95573499</c:v>
                </c:pt>
                <c:pt idx="3485">
                  <c:v>95585229</c:v>
                </c:pt>
                <c:pt idx="3486">
                  <c:v>95596965</c:v>
                </c:pt>
                <c:pt idx="3487">
                  <c:v>95602836</c:v>
                </c:pt>
                <c:pt idx="3488">
                  <c:v>95620452</c:v>
                </c:pt>
                <c:pt idx="3489">
                  <c:v>95638077</c:v>
                </c:pt>
                <c:pt idx="3490">
                  <c:v>95643954</c:v>
                </c:pt>
                <c:pt idx="3491">
                  <c:v>95649833</c:v>
                </c:pt>
                <c:pt idx="3492">
                  <c:v>95667479</c:v>
                </c:pt>
                <c:pt idx="3493">
                  <c:v>95673362</c:v>
                </c:pt>
                <c:pt idx="3494">
                  <c:v>95679248</c:v>
                </c:pt>
                <c:pt idx="3495">
                  <c:v>95685135</c:v>
                </c:pt>
                <c:pt idx="3496">
                  <c:v>95691024</c:v>
                </c:pt>
                <c:pt idx="3497">
                  <c:v>95702804</c:v>
                </c:pt>
                <c:pt idx="3498">
                  <c:v>95708696</c:v>
                </c:pt>
                <c:pt idx="3499">
                  <c:v>95714589</c:v>
                </c:pt>
                <c:pt idx="3500">
                  <c:v>95720484</c:v>
                </c:pt>
                <c:pt idx="3501">
                  <c:v>95726380</c:v>
                </c:pt>
                <c:pt idx="3502">
                  <c:v>95744080</c:v>
                </c:pt>
                <c:pt idx="3503">
                  <c:v>95749981</c:v>
                </c:pt>
                <c:pt idx="3504">
                  <c:v>95755883</c:v>
                </c:pt>
                <c:pt idx="3505">
                  <c:v>95761787</c:v>
                </c:pt>
                <c:pt idx="3506">
                  <c:v>95767692</c:v>
                </c:pt>
                <c:pt idx="3507">
                  <c:v>95779504</c:v>
                </c:pt>
                <c:pt idx="3508">
                  <c:v>95791320</c:v>
                </c:pt>
                <c:pt idx="3509">
                  <c:v>95797229</c:v>
                </c:pt>
                <c:pt idx="3510">
                  <c:v>95803141</c:v>
                </c:pt>
                <c:pt idx="3511">
                  <c:v>95809055</c:v>
                </c:pt>
                <c:pt idx="3512">
                  <c:v>95820887</c:v>
                </c:pt>
                <c:pt idx="3513">
                  <c:v>95832721</c:v>
                </c:pt>
                <c:pt idx="3514">
                  <c:v>95838639</c:v>
                </c:pt>
                <c:pt idx="3515">
                  <c:v>95844558</c:v>
                </c:pt>
                <c:pt idx="3516">
                  <c:v>95850479</c:v>
                </c:pt>
                <c:pt idx="3517">
                  <c:v>95856401</c:v>
                </c:pt>
                <c:pt idx="3518">
                  <c:v>95862325</c:v>
                </c:pt>
                <c:pt idx="3519">
                  <c:v>95868254</c:v>
                </c:pt>
                <c:pt idx="3520">
                  <c:v>95874184</c:v>
                </c:pt>
                <c:pt idx="3521">
                  <c:v>95880119</c:v>
                </c:pt>
                <c:pt idx="3522">
                  <c:v>95891991</c:v>
                </c:pt>
                <c:pt idx="3523">
                  <c:v>95897929</c:v>
                </c:pt>
                <c:pt idx="3524">
                  <c:v>95903868</c:v>
                </c:pt>
                <c:pt idx="3525">
                  <c:v>95909808</c:v>
                </c:pt>
                <c:pt idx="3526">
                  <c:v>95915749</c:v>
                </c:pt>
                <c:pt idx="3527">
                  <c:v>95921691</c:v>
                </c:pt>
                <c:pt idx="3528">
                  <c:v>95927635</c:v>
                </c:pt>
                <c:pt idx="3529">
                  <c:v>95933580</c:v>
                </c:pt>
                <c:pt idx="3530">
                  <c:v>95939528</c:v>
                </c:pt>
                <c:pt idx="3531">
                  <c:v>95945477</c:v>
                </c:pt>
                <c:pt idx="3532">
                  <c:v>95957377</c:v>
                </c:pt>
                <c:pt idx="3533">
                  <c:v>95963329</c:v>
                </c:pt>
                <c:pt idx="3534">
                  <c:v>95981188</c:v>
                </c:pt>
                <c:pt idx="3535">
                  <c:v>95987145</c:v>
                </c:pt>
                <c:pt idx="3536">
                  <c:v>95993104</c:v>
                </c:pt>
                <c:pt idx="3537">
                  <c:v>96005028</c:v>
                </c:pt>
                <c:pt idx="3538">
                  <c:v>96010991</c:v>
                </c:pt>
                <c:pt idx="3539">
                  <c:v>96016955</c:v>
                </c:pt>
                <c:pt idx="3540">
                  <c:v>96022921</c:v>
                </c:pt>
                <c:pt idx="3541">
                  <c:v>96028890</c:v>
                </c:pt>
                <c:pt idx="3542">
                  <c:v>96034860</c:v>
                </c:pt>
                <c:pt idx="3543">
                  <c:v>96040831</c:v>
                </c:pt>
                <c:pt idx="3544">
                  <c:v>96046803</c:v>
                </c:pt>
                <c:pt idx="3545">
                  <c:v>96052776</c:v>
                </c:pt>
                <c:pt idx="3546">
                  <c:v>96058751</c:v>
                </c:pt>
                <c:pt idx="3547">
                  <c:v>96064728</c:v>
                </c:pt>
                <c:pt idx="3548">
                  <c:v>96070707</c:v>
                </c:pt>
                <c:pt idx="3549">
                  <c:v>96082667</c:v>
                </c:pt>
                <c:pt idx="3550">
                  <c:v>96088650</c:v>
                </c:pt>
                <c:pt idx="3551">
                  <c:v>96094634</c:v>
                </c:pt>
                <c:pt idx="3552">
                  <c:v>96100619</c:v>
                </c:pt>
                <c:pt idx="3553">
                  <c:v>96106608</c:v>
                </c:pt>
                <c:pt idx="3554">
                  <c:v>96118594</c:v>
                </c:pt>
                <c:pt idx="3555">
                  <c:v>96124588</c:v>
                </c:pt>
                <c:pt idx="3556">
                  <c:v>96130583</c:v>
                </c:pt>
                <c:pt idx="3557">
                  <c:v>96142575</c:v>
                </c:pt>
                <c:pt idx="3558">
                  <c:v>96148572</c:v>
                </c:pt>
                <c:pt idx="3559">
                  <c:v>96154571</c:v>
                </c:pt>
                <c:pt idx="3560">
                  <c:v>96160573</c:v>
                </c:pt>
                <c:pt idx="3561">
                  <c:v>96166576</c:v>
                </c:pt>
                <c:pt idx="3562">
                  <c:v>96172581</c:v>
                </c:pt>
                <c:pt idx="3563">
                  <c:v>96178587</c:v>
                </c:pt>
                <c:pt idx="3564">
                  <c:v>96190605</c:v>
                </c:pt>
                <c:pt idx="3565">
                  <c:v>96196616</c:v>
                </c:pt>
                <c:pt idx="3566">
                  <c:v>96208640</c:v>
                </c:pt>
                <c:pt idx="3567">
                  <c:v>96214655</c:v>
                </c:pt>
                <c:pt idx="3568">
                  <c:v>96226687</c:v>
                </c:pt>
                <c:pt idx="3569">
                  <c:v>96232706</c:v>
                </c:pt>
                <c:pt idx="3570">
                  <c:v>96238728</c:v>
                </c:pt>
                <c:pt idx="3571">
                  <c:v>96244752</c:v>
                </c:pt>
                <c:pt idx="3572">
                  <c:v>96250785</c:v>
                </c:pt>
                <c:pt idx="3573">
                  <c:v>96262853</c:v>
                </c:pt>
                <c:pt idx="3574">
                  <c:v>96268889</c:v>
                </c:pt>
                <c:pt idx="3575">
                  <c:v>96274926</c:v>
                </c:pt>
                <c:pt idx="3576">
                  <c:v>96280964</c:v>
                </c:pt>
                <c:pt idx="3577">
                  <c:v>96287004</c:v>
                </c:pt>
                <c:pt idx="3578">
                  <c:v>96293045</c:v>
                </c:pt>
                <c:pt idx="3579">
                  <c:v>96299087</c:v>
                </c:pt>
                <c:pt idx="3580">
                  <c:v>96311173</c:v>
                </c:pt>
                <c:pt idx="3581">
                  <c:v>96317223</c:v>
                </c:pt>
                <c:pt idx="3582">
                  <c:v>96323276</c:v>
                </c:pt>
                <c:pt idx="3583">
                  <c:v>96329330</c:v>
                </c:pt>
                <c:pt idx="3584">
                  <c:v>96335385</c:v>
                </c:pt>
                <c:pt idx="3585">
                  <c:v>96341442</c:v>
                </c:pt>
                <c:pt idx="3586">
                  <c:v>96347500</c:v>
                </c:pt>
                <c:pt idx="3587">
                  <c:v>96353560</c:v>
                </c:pt>
                <c:pt idx="3588">
                  <c:v>96359622</c:v>
                </c:pt>
                <c:pt idx="3589">
                  <c:v>96371756</c:v>
                </c:pt>
                <c:pt idx="3590">
                  <c:v>96377824</c:v>
                </c:pt>
                <c:pt idx="3591">
                  <c:v>96383893</c:v>
                </c:pt>
                <c:pt idx="3592">
                  <c:v>96389965</c:v>
                </c:pt>
                <c:pt idx="3593">
                  <c:v>96396043</c:v>
                </c:pt>
                <c:pt idx="3594">
                  <c:v>96402125</c:v>
                </c:pt>
                <c:pt idx="3595">
                  <c:v>96408209</c:v>
                </c:pt>
                <c:pt idx="3596">
                  <c:v>96414294</c:v>
                </c:pt>
                <c:pt idx="3597">
                  <c:v>96432555</c:v>
                </c:pt>
                <c:pt idx="3598">
                  <c:v>96438647</c:v>
                </c:pt>
                <c:pt idx="3599">
                  <c:v>96450833</c:v>
                </c:pt>
                <c:pt idx="3600">
                  <c:v>96463021</c:v>
                </c:pt>
                <c:pt idx="3601">
                  <c:v>96469119</c:v>
                </c:pt>
                <c:pt idx="3602">
                  <c:v>96475222</c:v>
                </c:pt>
                <c:pt idx="3603">
                  <c:v>96481327</c:v>
                </c:pt>
                <c:pt idx="3604">
                  <c:v>96487433</c:v>
                </c:pt>
                <c:pt idx="3605">
                  <c:v>96493543</c:v>
                </c:pt>
                <c:pt idx="3606">
                  <c:v>96499654</c:v>
                </c:pt>
                <c:pt idx="3607">
                  <c:v>96505768</c:v>
                </c:pt>
                <c:pt idx="3608">
                  <c:v>96524119</c:v>
                </c:pt>
                <c:pt idx="3609">
                  <c:v>96530237</c:v>
                </c:pt>
                <c:pt idx="3610">
                  <c:v>96536356</c:v>
                </c:pt>
                <c:pt idx="3611">
                  <c:v>96542476</c:v>
                </c:pt>
                <c:pt idx="3612">
                  <c:v>96554720</c:v>
                </c:pt>
                <c:pt idx="3613">
                  <c:v>96560843</c:v>
                </c:pt>
                <c:pt idx="3614">
                  <c:v>96566967</c:v>
                </c:pt>
                <c:pt idx="3615">
                  <c:v>96573092</c:v>
                </c:pt>
                <c:pt idx="3616">
                  <c:v>96585356</c:v>
                </c:pt>
                <c:pt idx="3617">
                  <c:v>96591492</c:v>
                </c:pt>
                <c:pt idx="3618">
                  <c:v>96597633</c:v>
                </c:pt>
                <c:pt idx="3619">
                  <c:v>96603776</c:v>
                </c:pt>
                <c:pt idx="3620">
                  <c:v>96609922</c:v>
                </c:pt>
                <c:pt idx="3621">
                  <c:v>96616071</c:v>
                </c:pt>
                <c:pt idx="3622">
                  <c:v>96622221</c:v>
                </c:pt>
                <c:pt idx="3623">
                  <c:v>96628374</c:v>
                </c:pt>
                <c:pt idx="3624">
                  <c:v>96640682</c:v>
                </c:pt>
                <c:pt idx="3625">
                  <c:v>96659147</c:v>
                </c:pt>
                <c:pt idx="3626">
                  <c:v>96665306</c:v>
                </c:pt>
                <c:pt idx="3627">
                  <c:v>96671468</c:v>
                </c:pt>
                <c:pt idx="3628">
                  <c:v>96677632</c:v>
                </c:pt>
                <c:pt idx="3629">
                  <c:v>96689966</c:v>
                </c:pt>
                <c:pt idx="3630">
                  <c:v>96696135</c:v>
                </c:pt>
                <c:pt idx="3631">
                  <c:v>96702305</c:v>
                </c:pt>
                <c:pt idx="3632">
                  <c:v>96708476</c:v>
                </c:pt>
                <c:pt idx="3633">
                  <c:v>96714650</c:v>
                </c:pt>
                <c:pt idx="3634">
                  <c:v>96720830</c:v>
                </c:pt>
                <c:pt idx="3635">
                  <c:v>96727011</c:v>
                </c:pt>
                <c:pt idx="3636">
                  <c:v>96733193</c:v>
                </c:pt>
                <c:pt idx="3637">
                  <c:v>96739376</c:v>
                </c:pt>
                <c:pt idx="3638">
                  <c:v>96751744</c:v>
                </c:pt>
                <c:pt idx="3639">
                  <c:v>96757929</c:v>
                </c:pt>
                <c:pt idx="3640">
                  <c:v>96764117</c:v>
                </c:pt>
                <c:pt idx="3641">
                  <c:v>96770306</c:v>
                </c:pt>
                <c:pt idx="3642">
                  <c:v>96776496</c:v>
                </c:pt>
                <c:pt idx="3643">
                  <c:v>96801260</c:v>
                </c:pt>
                <c:pt idx="3644">
                  <c:v>96813646</c:v>
                </c:pt>
                <c:pt idx="3645">
                  <c:v>96819847</c:v>
                </c:pt>
                <c:pt idx="3646">
                  <c:v>96826050</c:v>
                </c:pt>
                <c:pt idx="3647">
                  <c:v>96838462</c:v>
                </c:pt>
                <c:pt idx="3648">
                  <c:v>96850880</c:v>
                </c:pt>
                <c:pt idx="3649">
                  <c:v>96857090</c:v>
                </c:pt>
                <c:pt idx="3650">
                  <c:v>96863304</c:v>
                </c:pt>
                <c:pt idx="3651">
                  <c:v>96869519</c:v>
                </c:pt>
                <c:pt idx="3652">
                  <c:v>96875736</c:v>
                </c:pt>
                <c:pt idx="3653">
                  <c:v>96881956</c:v>
                </c:pt>
                <c:pt idx="3654">
                  <c:v>96888179</c:v>
                </c:pt>
                <c:pt idx="3655">
                  <c:v>96894404</c:v>
                </c:pt>
                <c:pt idx="3656">
                  <c:v>96900631</c:v>
                </c:pt>
                <c:pt idx="3657">
                  <c:v>96906864</c:v>
                </c:pt>
                <c:pt idx="3658">
                  <c:v>96913103</c:v>
                </c:pt>
                <c:pt idx="3659">
                  <c:v>96919343</c:v>
                </c:pt>
                <c:pt idx="3660">
                  <c:v>96925589</c:v>
                </c:pt>
                <c:pt idx="3661">
                  <c:v>96931838</c:v>
                </c:pt>
                <c:pt idx="3662">
                  <c:v>96944346</c:v>
                </c:pt>
                <c:pt idx="3663">
                  <c:v>96950602</c:v>
                </c:pt>
                <c:pt idx="3664">
                  <c:v>96956859</c:v>
                </c:pt>
                <c:pt idx="3665">
                  <c:v>96963117</c:v>
                </c:pt>
                <c:pt idx="3666">
                  <c:v>96969376</c:v>
                </c:pt>
                <c:pt idx="3667">
                  <c:v>96975640</c:v>
                </c:pt>
                <c:pt idx="3668">
                  <c:v>96988182</c:v>
                </c:pt>
                <c:pt idx="3669">
                  <c:v>96994454</c:v>
                </c:pt>
                <c:pt idx="3670">
                  <c:v>97000727</c:v>
                </c:pt>
                <c:pt idx="3671">
                  <c:v>97007003</c:v>
                </c:pt>
                <c:pt idx="3672">
                  <c:v>97013292</c:v>
                </c:pt>
                <c:pt idx="3673">
                  <c:v>97019582</c:v>
                </c:pt>
                <c:pt idx="3674">
                  <c:v>97025874</c:v>
                </c:pt>
                <c:pt idx="3675">
                  <c:v>97032167</c:v>
                </c:pt>
                <c:pt idx="3676">
                  <c:v>97038462</c:v>
                </c:pt>
                <c:pt idx="3677">
                  <c:v>97044759</c:v>
                </c:pt>
                <c:pt idx="3678">
                  <c:v>97057357</c:v>
                </c:pt>
                <c:pt idx="3679">
                  <c:v>97063658</c:v>
                </c:pt>
                <c:pt idx="3680">
                  <c:v>97069961</c:v>
                </c:pt>
                <c:pt idx="3681">
                  <c:v>97076265</c:v>
                </c:pt>
                <c:pt idx="3682">
                  <c:v>97088877</c:v>
                </c:pt>
                <c:pt idx="3683">
                  <c:v>97095187</c:v>
                </c:pt>
                <c:pt idx="3684">
                  <c:v>97101499</c:v>
                </c:pt>
                <c:pt idx="3685">
                  <c:v>97107812</c:v>
                </c:pt>
                <c:pt idx="3686">
                  <c:v>97114133</c:v>
                </c:pt>
                <c:pt idx="3687">
                  <c:v>97120455</c:v>
                </c:pt>
                <c:pt idx="3688">
                  <c:v>97126784</c:v>
                </c:pt>
                <c:pt idx="3689">
                  <c:v>97133114</c:v>
                </c:pt>
                <c:pt idx="3690">
                  <c:v>97139448</c:v>
                </c:pt>
                <c:pt idx="3691">
                  <c:v>97145787</c:v>
                </c:pt>
                <c:pt idx="3692">
                  <c:v>97152131</c:v>
                </c:pt>
                <c:pt idx="3693">
                  <c:v>97158482</c:v>
                </c:pt>
                <c:pt idx="3694">
                  <c:v>97164835</c:v>
                </c:pt>
                <c:pt idx="3695">
                  <c:v>97177547</c:v>
                </c:pt>
                <c:pt idx="3696">
                  <c:v>97183906</c:v>
                </c:pt>
                <c:pt idx="3697">
                  <c:v>97190267</c:v>
                </c:pt>
                <c:pt idx="3698">
                  <c:v>97196630</c:v>
                </c:pt>
                <c:pt idx="3699">
                  <c:v>97202995</c:v>
                </c:pt>
                <c:pt idx="3700">
                  <c:v>97209361</c:v>
                </c:pt>
                <c:pt idx="3701">
                  <c:v>97215728</c:v>
                </c:pt>
                <c:pt idx="3702">
                  <c:v>97222096</c:v>
                </c:pt>
                <c:pt idx="3703">
                  <c:v>97228467</c:v>
                </c:pt>
                <c:pt idx="3704">
                  <c:v>97234840</c:v>
                </c:pt>
                <c:pt idx="3705">
                  <c:v>97247588</c:v>
                </c:pt>
                <c:pt idx="3706">
                  <c:v>97253964</c:v>
                </c:pt>
                <c:pt idx="3707">
                  <c:v>97260342</c:v>
                </c:pt>
                <c:pt idx="3708">
                  <c:v>97266722</c:v>
                </c:pt>
                <c:pt idx="3709">
                  <c:v>97273103</c:v>
                </c:pt>
                <c:pt idx="3710">
                  <c:v>97279485</c:v>
                </c:pt>
                <c:pt idx="3711">
                  <c:v>97292253</c:v>
                </c:pt>
                <c:pt idx="3712">
                  <c:v>97298645</c:v>
                </c:pt>
                <c:pt idx="3713">
                  <c:v>97311449</c:v>
                </c:pt>
                <c:pt idx="3714">
                  <c:v>97317856</c:v>
                </c:pt>
                <c:pt idx="3715">
                  <c:v>97324264</c:v>
                </c:pt>
                <c:pt idx="3716">
                  <c:v>97330677</c:v>
                </c:pt>
                <c:pt idx="3717">
                  <c:v>97337097</c:v>
                </c:pt>
                <c:pt idx="3718">
                  <c:v>97343519</c:v>
                </c:pt>
                <c:pt idx="3719">
                  <c:v>97356367</c:v>
                </c:pt>
                <c:pt idx="3720">
                  <c:v>97362795</c:v>
                </c:pt>
                <c:pt idx="3721">
                  <c:v>97369226</c:v>
                </c:pt>
                <c:pt idx="3722">
                  <c:v>97382092</c:v>
                </c:pt>
                <c:pt idx="3723">
                  <c:v>97388528</c:v>
                </c:pt>
                <c:pt idx="3724">
                  <c:v>97394965</c:v>
                </c:pt>
                <c:pt idx="3725">
                  <c:v>97401411</c:v>
                </c:pt>
                <c:pt idx="3726">
                  <c:v>97407859</c:v>
                </c:pt>
                <c:pt idx="3727">
                  <c:v>97414311</c:v>
                </c:pt>
                <c:pt idx="3728">
                  <c:v>97420764</c:v>
                </c:pt>
                <c:pt idx="3729">
                  <c:v>97427220</c:v>
                </c:pt>
                <c:pt idx="3730">
                  <c:v>97433678</c:v>
                </c:pt>
                <c:pt idx="3731">
                  <c:v>97440140</c:v>
                </c:pt>
                <c:pt idx="3732">
                  <c:v>97446614</c:v>
                </c:pt>
                <c:pt idx="3733">
                  <c:v>97453091</c:v>
                </c:pt>
                <c:pt idx="3734">
                  <c:v>97459570</c:v>
                </c:pt>
                <c:pt idx="3735">
                  <c:v>97466052</c:v>
                </c:pt>
                <c:pt idx="3736">
                  <c:v>97479038</c:v>
                </c:pt>
                <c:pt idx="3737">
                  <c:v>97485533</c:v>
                </c:pt>
                <c:pt idx="3738">
                  <c:v>97492040</c:v>
                </c:pt>
                <c:pt idx="3739">
                  <c:v>97498556</c:v>
                </c:pt>
                <c:pt idx="3740">
                  <c:v>97505073</c:v>
                </c:pt>
                <c:pt idx="3741">
                  <c:v>97511594</c:v>
                </c:pt>
                <c:pt idx="3742">
                  <c:v>97518120</c:v>
                </c:pt>
                <c:pt idx="3743">
                  <c:v>97531178</c:v>
                </c:pt>
                <c:pt idx="3744">
                  <c:v>97537708</c:v>
                </c:pt>
                <c:pt idx="3745">
                  <c:v>97544241</c:v>
                </c:pt>
                <c:pt idx="3746">
                  <c:v>97550776</c:v>
                </c:pt>
                <c:pt idx="3747">
                  <c:v>97557315</c:v>
                </c:pt>
                <c:pt idx="3748">
                  <c:v>97563856</c:v>
                </c:pt>
                <c:pt idx="3749">
                  <c:v>97570399</c:v>
                </c:pt>
                <c:pt idx="3750">
                  <c:v>97576944</c:v>
                </c:pt>
                <c:pt idx="3751">
                  <c:v>97590038</c:v>
                </c:pt>
                <c:pt idx="3752">
                  <c:v>97596586</c:v>
                </c:pt>
                <c:pt idx="3753">
                  <c:v>97603140</c:v>
                </c:pt>
                <c:pt idx="3754">
                  <c:v>97609695</c:v>
                </c:pt>
                <c:pt idx="3755">
                  <c:v>97616253</c:v>
                </c:pt>
                <c:pt idx="3756">
                  <c:v>97629371</c:v>
                </c:pt>
                <c:pt idx="3757">
                  <c:v>97635934</c:v>
                </c:pt>
                <c:pt idx="3758">
                  <c:v>97642498</c:v>
                </c:pt>
                <c:pt idx="3759">
                  <c:v>97649067</c:v>
                </c:pt>
                <c:pt idx="3760">
                  <c:v>97655641</c:v>
                </c:pt>
                <c:pt idx="3761">
                  <c:v>97662219</c:v>
                </c:pt>
                <c:pt idx="3762">
                  <c:v>97668804</c:v>
                </c:pt>
                <c:pt idx="3763">
                  <c:v>97681976</c:v>
                </c:pt>
                <c:pt idx="3764">
                  <c:v>97688563</c:v>
                </c:pt>
                <c:pt idx="3765">
                  <c:v>97695161</c:v>
                </c:pt>
                <c:pt idx="3766">
                  <c:v>97701761</c:v>
                </c:pt>
                <c:pt idx="3767">
                  <c:v>97708366</c:v>
                </c:pt>
                <c:pt idx="3768">
                  <c:v>97714974</c:v>
                </c:pt>
                <c:pt idx="3769">
                  <c:v>97721583</c:v>
                </c:pt>
                <c:pt idx="3770">
                  <c:v>97728194</c:v>
                </c:pt>
                <c:pt idx="3771">
                  <c:v>97734807</c:v>
                </c:pt>
                <c:pt idx="3772">
                  <c:v>97741423</c:v>
                </c:pt>
                <c:pt idx="3773">
                  <c:v>97748043</c:v>
                </c:pt>
                <c:pt idx="3774">
                  <c:v>97754666</c:v>
                </c:pt>
                <c:pt idx="3775">
                  <c:v>97761290</c:v>
                </c:pt>
                <c:pt idx="3776">
                  <c:v>97767927</c:v>
                </c:pt>
                <c:pt idx="3777">
                  <c:v>97774569</c:v>
                </c:pt>
                <c:pt idx="3778">
                  <c:v>97787861</c:v>
                </c:pt>
                <c:pt idx="3779">
                  <c:v>97794516</c:v>
                </c:pt>
                <c:pt idx="3780">
                  <c:v>97807830</c:v>
                </c:pt>
                <c:pt idx="3781">
                  <c:v>97821150</c:v>
                </c:pt>
                <c:pt idx="3782">
                  <c:v>97827813</c:v>
                </c:pt>
                <c:pt idx="3783">
                  <c:v>97834479</c:v>
                </c:pt>
                <c:pt idx="3784">
                  <c:v>97847829</c:v>
                </c:pt>
                <c:pt idx="3785">
                  <c:v>97861193</c:v>
                </c:pt>
                <c:pt idx="3786">
                  <c:v>97867876</c:v>
                </c:pt>
                <c:pt idx="3787">
                  <c:v>97874562</c:v>
                </c:pt>
                <c:pt idx="3788">
                  <c:v>97881259</c:v>
                </c:pt>
                <c:pt idx="3789">
                  <c:v>97887960</c:v>
                </c:pt>
                <c:pt idx="3790">
                  <c:v>97894663</c:v>
                </c:pt>
                <c:pt idx="3791">
                  <c:v>97901369</c:v>
                </c:pt>
                <c:pt idx="3792">
                  <c:v>97908079</c:v>
                </c:pt>
                <c:pt idx="3793">
                  <c:v>97914793</c:v>
                </c:pt>
                <c:pt idx="3794">
                  <c:v>97921509</c:v>
                </c:pt>
                <c:pt idx="3795">
                  <c:v>97934947</c:v>
                </c:pt>
                <c:pt idx="3796">
                  <c:v>97941676</c:v>
                </c:pt>
                <c:pt idx="3797">
                  <c:v>97948409</c:v>
                </c:pt>
                <c:pt idx="3798">
                  <c:v>97955146</c:v>
                </c:pt>
                <c:pt idx="3799">
                  <c:v>97961885</c:v>
                </c:pt>
                <c:pt idx="3800">
                  <c:v>97968625</c:v>
                </c:pt>
                <c:pt idx="3801">
                  <c:v>97975369</c:v>
                </c:pt>
                <c:pt idx="3802">
                  <c:v>97982116</c:v>
                </c:pt>
                <c:pt idx="3803">
                  <c:v>97995624</c:v>
                </c:pt>
                <c:pt idx="3804">
                  <c:v>98002383</c:v>
                </c:pt>
                <c:pt idx="3805">
                  <c:v>98009145</c:v>
                </c:pt>
                <c:pt idx="3806">
                  <c:v>98015911</c:v>
                </c:pt>
                <c:pt idx="3807">
                  <c:v>98022678</c:v>
                </c:pt>
                <c:pt idx="3808">
                  <c:v>98029448</c:v>
                </c:pt>
                <c:pt idx="3809">
                  <c:v>98036225</c:v>
                </c:pt>
                <c:pt idx="3810">
                  <c:v>98043005</c:v>
                </c:pt>
                <c:pt idx="3811">
                  <c:v>98049786</c:v>
                </c:pt>
                <c:pt idx="3812">
                  <c:v>98056577</c:v>
                </c:pt>
                <c:pt idx="3813">
                  <c:v>98063369</c:v>
                </c:pt>
                <c:pt idx="3814">
                  <c:v>98070164</c:v>
                </c:pt>
                <c:pt idx="3815">
                  <c:v>98076961</c:v>
                </c:pt>
                <c:pt idx="3816">
                  <c:v>98083760</c:v>
                </c:pt>
                <c:pt idx="3817">
                  <c:v>98097364</c:v>
                </c:pt>
                <c:pt idx="3818">
                  <c:v>98104173</c:v>
                </c:pt>
                <c:pt idx="3819">
                  <c:v>98110987</c:v>
                </c:pt>
                <c:pt idx="3820">
                  <c:v>98124621</c:v>
                </c:pt>
                <c:pt idx="3821">
                  <c:v>98131441</c:v>
                </c:pt>
                <c:pt idx="3822">
                  <c:v>98145083</c:v>
                </c:pt>
                <c:pt idx="3823">
                  <c:v>98151910</c:v>
                </c:pt>
                <c:pt idx="3824">
                  <c:v>98165568</c:v>
                </c:pt>
                <c:pt idx="3825">
                  <c:v>98172398</c:v>
                </c:pt>
                <c:pt idx="3826">
                  <c:v>98186096</c:v>
                </c:pt>
                <c:pt idx="3827">
                  <c:v>98192946</c:v>
                </c:pt>
                <c:pt idx="3828">
                  <c:v>98199798</c:v>
                </c:pt>
                <c:pt idx="3829">
                  <c:v>98206652</c:v>
                </c:pt>
                <c:pt idx="3830">
                  <c:v>98213507</c:v>
                </c:pt>
                <c:pt idx="3831">
                  <c:v>98220366</c:v>
                </c:pt>
                <c:pt idx="3832">
                  <c:v>98227226</c:v>
                </c:pt>
                <c:pt idx="3833">
                  <c:v>98234102</c:v>
                </c:pt>
                <c:pt idx="3834">
                  <c:v>98240986</c:v>
                </c:pt>
                <c:pt idx="3835">
                  <c:v>98254758</c:v>
                </c:pt>
                <c:pt idx="3836">
                  <c:v>98261645</c:v>
                </c:pt>
                <c:pt idx="3837">
                  <c:v>98268539</c:v>
                </c:pt>
                <c:pt idx="3838">
                  <c:v>98275434</c:v>
                </c:pt>
                <c:pt idx="3839">
                  <c:v>98282335</c:v>
                </c:pt>
                <c:pt idx="3840">
                  <c:v>98289242</c:v>
                </c:pt>
                <c:pt idx="3841">
                  <c:v>98296156</c:v>
                </c:pt>
                <c:pt idx="3842">
                  <c:v>98303072</c:v>
                </c:pt>
                <c:pt idx="3843">
                  <c:v>98309989</c:v>
                </c:pt>
                <c:pt idx="3844">
                  <c:v>98316907</c:v>
                </c:pt>
                <c:pt idx="3845">
                  <c:v>98323833</c:v>
                </c:pt>
                <c:pt idx="3846">
                  <c:v>98330760</c:v>
                </c:pt>
                <c:pt idx="3847">
                  <c:v>98337691</c:v>
                </c:pt>
                <c:pt idx="3848">
                  <c:v>98344631</c:v>
                </c:pt>
                <c:pt idx="3849">
                  <c:v>98351574</c:v>
                </c:pt>
                <c:pt idx="3850">
                  <c:v>98358529</c:v>
                </c:pt>
                <c:pt idx="3851">
                  <c:v>98365488</c:v>
                </c:pt>
                <c:pt idx="3852">
                  <c:v>98372452</c:v>
                </c:pt>
                <c:pt idx="3853">
                  <c:v>98379420</c:v>
                </c:pt>
                <c:pt idx="3854">
                  <c:v>98386389</c:v>
                </c:pt>
                <c:pt idx="3855">
                  <c:v>98393366</c:v>
                </c:pt>
                <c:pt idx="3856">
                  <c:v>98400346</c:v>
                </c:pt>
                <c:pt idx="3857">
                  <c:v>98407332</c:v>
                </c:pt>
                <c:pt idx="3858">
                  <c:v>98414321</c:v>
                </c:pt>
                <c:pt idx="3859">
                  <c:v>98421313</c:v>
                </c:pt>
                <c:pt idx="3860">
                  <c:v>98428307</c:v>
                </c:pt>
                <c:pt idx="3861">
                  <c:v>98435305</c:v>
                </c:pt>
                <c:pt idx="3862">
                  <c:v>98442305</c:v>
                </c:pt>
                <c:pt idx="3863">
                  <c:v>98449307</c:v>
                </c:pt>
                <c:pt idx="3864">
                  <c:v>98456312</c:v>
                </c:pt>
                <c:pt idx="3865">
                  <c:v>98463320</c:v>
                </c:pt>
                <c:pt idx="3866">
                  <c:v>98470334</c:v>
                </c:pt>
                <c:pt idx="3867">
                  <c:v>98484366</c:v>
                </c:pt>
                <c:pt idx="3868">
                  <c:v>98491387</c:v>
                </c:pt>
                <c:pt idx="3869">
                  <c:v>98505447</c:v>
                </c:pt>
                <c:pt idx="3870">
                  <c:v>98512487</c:v>
                </c:pt>
                <c:pt idx="3871">
                  <c:v>98519528</c:v>
                </c:pt>
                <c:pt idx="3872">
                  <c:v>98526576</c:v>
                </c:pt>
                <c:pt idx="3873">
                  <c:v>98540708</c:v>
                </c:pt>
                <c:pt idx="3874">
                  <c:v>98554842</c:v>
                </c:pt>
                <c:pt idx="3875">
                  <c:v>98561914</c:v>
                </c:pt>
                <c:pt idx="3876">
                  <c:v>98568987</c:v>
                </c:pt>
                <c:pt idx="3877">
                  <c:v>98576071</c:v>
                </c:pt>
                <c:pt idx="3878">
                  <c:v>98583157</c:v>
                </c:pt>
                <c:pt idx="3879">
                  <c:v>98597331</c:v>
                </c:pt>
                <c:pt idx="3880">
                  <c:v>98604420</c:v>
                </c:pt>
                <c:pt idx="3881">
                  <c:v>98611512</c:v>
                </c:pt>
                <c:pt idx="3882">
                  <c:v>98618615</c:v>
                </c:pt>
                <c:pt idx="3883">
                  <c:v>98625726</c:v>
                </c:pt>
                <c:pt idx="3884">
                  <c:v>98639960</c:v>
                </c:pt>
                <c:pt idx="3885">
                  <c:v>98647087</c:v>
                </c:pt>
                <c:pt idx="3886">
                  <c:v>98654215</c:v>
                </c:pt>
                <c:pt idx="3887">
                  <c:v>98661345</c:v>
                </c:pt>
                <c:pt idx="3888">
                  <c:v>98668477</c:v>
                </c:pt>
                <c:pt idx="3889">
                  <c:v>98682759</c:v>
                </c:pt>
                <c:pt idx="3890">
                  <c:v>98689901</c:v>
                </c:pt>
                <c:pt idx="3891">
                  <c:v>98697046</c:v>
                </c:pt>
                <c:pt idx="3892">
                  <c:v>98704194</c:v>
                </c:pt>
                <c:pt idx="3893">
                  <c:v>98711345</c:v>
                </c:pt>
                <c:pt idx="3894">
                  <c:v>98718501</c:v>
                </c:pt>
                <c:pt idx="3895">
                  <c:v>98725666</c:v>
                </c:pt>
                <c:pt idx="3896">
                  <c:v>98732835</c:v>
                </c:pt>
                <c:pt idx="3897">
                  <c:v>98740005</c:v>
                </c:pt>
                <c:pt idx="3898">
                  <c:v>98747184</c:v>
                </c:pt>
                <c:pt idx="3899">
                  <c:v>98754365</c:v>
                </c:pt>
                <c:pt idx="3900">
                  <c:v>98761547</c:v>
                </c:pt>
                <c:pt idx="3901">
                  <c:v>98768731</c:v>
                </c:pt>
                <c:pt idx="3902">
                  <c:v>98775917</c:v>
                </c:pt>
                <c:pt idx="3903">
                  <c:v>98783107</c:v>
                </c:pt>
                <c:pt idx="3904">
                  <c:v>98790305</c:v>
                </c:pt>
                <c:pt idx="3905">
                  <c:v>98797509</c:v>
                </c:pt>
                <c:pt idx="3906">
                  <c:v>98804719</c:v>
                </c:pt>
                <c:pt idx="3907">
                  <c:v>98811936</c:v>
                </c:pt>
                <c:pt idx="3908">
                  <c:v>98819155</c:v>
                </c:pt>
                <c:pt idx="3909">
                  <c:v>98833599</c:v>
                </c:pt>
                <c:pt idx="3910">
                  <c:v>98848047</c:v>
                </c:pt>
                <c:pt idx="3911">
                  <c:v>98855276</c:v>
                </c:pt>
                <c:pt idx="3912">
                  <c:v>98862506</c:v>
                </c:pt>
                <c:pt idx="3913">
                  <c:v>98869747</c:v>
                </c:pt>
                <c:pt idx="3914">
                  <c:v>98884253</c:v>
                </c:pt>
                <c:pt idx="3915">
                  <c:v>98891517</c:v>
                </c:pt>
                <c:pt idx="3916">
                  <c:v>98898783</c:v>
                </c:pt>
                <c:pt idx="3917">
                  <c:v>98906062</c:v>
                </c:pt>
                <c:pt idx="3918">
                  <c:v>98913343</c:v>
                </c:pt>
                <c:pt idx="3919">
                  <c:v>98920626</c:v>
                </c:pt>
                <c:pt idx="3920">
                  <c:v>98927916</c:v>
                </c:pt>
                <c:pt idx="3921">
                  <c:v>98935211</c:v>
                </c:pt>
                <c:pt idx="3922">
                  <c:v>98942508</c:v>
                </c:pt>
                <c:pt idx="3923">
                  <c:v>98964414</c:v>
                </c:pt>
                <c:pt idx="3924">
                  <c:v>98971723</c:v>
                </c:pt>
                <c:pt idx="3925">
                  <c:v>98979040</c:v>
                </c:pt>
                <c:pt idx="3926">
                  <c:v>98986358</c:v>
                </c:pt>
                <c:pt idx="3927">
                  <c:v>98993677</c:v>
                </c:pt>
                <c:pt idx="3928">
                  <c:v>99000998</c:v>
                </c:pt>
                <c:pt idx="3929">
                  <c:v>99008328</c:v>
                </c:pt>
                <c:pt idx="3930">
                  <c:v>99015659</c:v>
                </c:pt>
                <c:pt idx="3931">
                  <c:v>99030329</c:v>
                </c:pt>
                <c:pt idx="3932">
                  <c:v>99037670</c:v>
                </c:pt>
                <c:pt idx="3933">
                  <c:v>99045018</c:v>
                </c:pt>
                <c:pt idx="3934">
                  <c:v>99052372</c:v>
                </c:pt>
                <c:pt idx="3935">
                  <c:v>99059728</c:v>
                </c:pt>
                <c:pt idx="3936">
                  <c:v>99067088</c:v>
                </c:pt>
                <c:pt idx="3937">
                  <c:v>99081826</c:v>
                </c:pt>
                <c:pt idx="3938">
                  <c:v>99089206</c:v>
                </c:pt>
                <c:pt idx="3939">
                  <c:v>99096589</c:v>
                </c:pt>
                <c:pt idx="3940">
                  <c:v>99103994</c:v>
                </c:pt>
                <c:pt idx="3941">
                  <c:v>99111401</c:v>
                </c:pt>
                <c:pt idx="3942">
                  <c:v>99118810</c:v>
                </c:pt>
                <c:pt idx="3943">
                  <c:v>99126221</c:v>
                </c:pt>
                <c:pt idx="3944">
                  <c:v>99133639</c:v>
                </c:pt>
                <c:pt idx="3945">
                  <c:v>99141086</c:v>
                </c:pt>
                <c:pt idx="3946">
                  <c:v>99148537</c:v>
                </c:pt>
                <c:pt idx="3947">
                  <c:v>99155993</c:v>
                </c:pt>
                <c:pt idx="3948">
                  <c:v>99163450</c:v>
                </c:pt>
                <c:pt idx="3949">
                  <c:v>99170919</c:v>
                </c:pt>
                <c:pt idx="3950">
                  <c:v>99178391</c:v>
                </c:pt>
                <c:pt idx="3951">
                  <c:v>99185864</c:v>
                </c:pt>
                <c:pt idx="3952">
                  <c:v>99193342</c:v>
                </c:pt>
                <c:pt idx="3953">
                  <c:v>99200823</c:v>
                </c:pt>
                <c:pt idx="3954">
                  <c:v>99215795</c:v>
                </c:pt>
                <c:pt idx="3955">
                  <c:v>99223285</c:v>
                </c:pt>
                <c:pt idx="3956">
                  <c:v>99230781</c:v>
                </c:pt>
                <c:pt idx="3957">
                  <c:v>99238279</c:v>
                </c:pt>
                <c:pt idx="3958">
                  <c:v>99245783</c:v>
                </c:pt>
                <c:pt idx="3959">
                  <c:v>99253294</c:v>
                </c:pt>
                <c:pt idx="3960">
                  <c:v>99260812</c:v>
                </c:pt>
                <c:pt idx="3961">
                  <c:v>99268335</c:v>
                </c:pt>
                <c:pt idx="3962">
                  <c:v>99275877</c:v>
                </c:pt>
                <c:pt idx="3963">
                  <c:v>99283420</c:v>
                </c:pt>
                <c:pt idx="3964">
                  <c:v>99290988</c:v>
                </c:pt>
                <c:pt idx="3965">
                  <c:v>99298558</c:v>
                </c:pt>
                <c:pt idx="3966">
                  <c:v>99306131</c:v>
                </c:pt>
                <c:pt idx="3967">
                  <c:v>99313714</c:v>
                </c:pt>
                <c:pt idx="3968">
                  <c:v>99321304</c:v>
                </c:pt>
                <c:pt idx="3969">
                  <c:v>99336486</c:v>
                </c:pt>
                <c:pt idx="3970">
                  <c:v>99344078</c:v>
                </c:pt>
                <c:pt idx="3971">
                  <c:v>99351671</c:v>
                </c:pt>
                <c:pt idx="3972">
                  <c:v>99359272</c:v>
                </c:pt>
                <c:pt idx="3973">
                  <c:v>99366898</c:v>
                </c:pt>
                <c:pt idx="3974">
                  <c:v>99374525</c:v>
                </c:pt>
                <c:pt idx="3975">
                  <c:v>99382160</c:v>
                </c:pt>
                <c:pt idx="3976">
                  <c:v>99389802</c:v>
                </c:pt>
                <c:pt idx="3977">
                  <c:v>99397447</c:v>
                </c:pt>
                <c:pt idx="3978">
                  <c:v>99405105</c:v>
                </c:pt>
                <c:pt idx="3979">
                  <c:v>99412768</c:v>
                </c:pt>
                <c:pt idx="3980">
                  <c:v>99420433</c:v>
                </c:pt>
                <c:pt idx="3981">
                  <c:v>99428099</c:v>
                </c:pt>
                <c:pt idx="3982">
                  <c:v>99435767</c:v>
                </c:pt>
                <c:pt idx="3983">
                  <c:v>99443439</c:v>
                </c:pt>
                <c:pt idx="3984">
                  <c:v>99458793</c:v>
                </c:pt>
                <c:pt idx="3985">
                  <c:v>99466471</c:v>
                </c:pt>
                <c:pt idx="3986">
                  <c:v>99474155</c:v>
                </c:pt>
                <c:pt idx="3987">
                  <c:v>99481841</c:v>
                </c:pt>
                <c:pt idx="3988">
                  <c:v>99489534</c:v>
                </c:pt>
                <c:pt idx="3989">
                  <c:v>99504960</c:v>
                </c:pt>
                <c:pt idx="3990">
                  <c:v>99512677</c:v>
                </c:pt>
                <c:pt idx="3991">
                  <c:v>99520410</c:v>
                </c:pt>
                <c:pt idx="3992">
                  <c:v>99528144</c:v>
                </c:pt>
                <c:pt idx="3993">
                  <c:v>99535879</c:v>
                </c:pt>
                <c:pt idx="3994">
                  <c:v>99551353</c:v>
                </c:pt>
                <c:pt idx="3995">
                  <c:v>99559103</c:v>
                </c:pt>
                <c:pt idx="3996">
                  <c:v>99566863</c:v>
                </c:pt>
                <c:pt idx="3997">
                  <c:v>99574628</c:v>
                </c:pt>
                <c:pt idx="3998">
                  <c:v>99582403</c:v>
                </c:pt>
                <c:pt idx="3999">
                  <c:v>99597959</c:v>
                </c:pt>
                <c:pt idx="4000">
                  <c:v>99605739</c:v>
                </c:pt>
                <c:pt idx="4001">
                  <c:v>99621305</c:v>
                </c:pt>
                <c:pt idx="4002">
                  <c:v>99629093</c:v>
                </c:pt>
                <c:pt idx="4003">
                  <c:v>99636884</c:v>
                </c:pt>
                <c:pt idx="4004">
                  <c:v>99644680</c:v>
                </c:pt>
                <c:pt idx="4005">
                  <c:v>99652478</c:v>
                </c:pt>
                <c:pt idx="4006">
                  <c:v>99660284</c:v>
                </c:pt>
                <c:pt idx="4007">
                  <c:v>99668091</c:v>
                </c:pt>
                <c:pt idx="4008">
                  <c:v>99683717</c:v>
                </c:pt>
                <c:pt idx="4009">
                  <c:v>99691541</c:v>
                </c:pt>
                <c:pt idx="4010">
                  <c:v>99699367</c:v>
                </c:pt>
                <c:pt idx="4011">
                  <c:v>99707196</c:v>
                </c:pt>
                <c:pt idx="4012">
                  <c:v>99715029</c:v>
                </c:pt>
                <c:pt idx="4013">
                  <c:v>99730697</c:v>
                </c:pt>
                <c:pt idx="4014">
                  <c:v>99738537</c:v>
                </c:pt>
                <c:pt idx="4015">
                  <c:v>99746378</c:v>
                </c:pt>
                <c:pt idx="4016">
                  <c:v>99754225</c:v>
                </c:pt>
                <c:pt idx="4017">
                  <c:v>99762077</c:v>
                </c:pt>
                <c:pt idx="4018">
                  <c:v>99769934</c:v>
                </c:pt>
                <c:pt idx="4019">
                  <c:v>99777797</c:v>
                </c:pt>
                <c:pt idx="4020">
                  <c:v>99785668</c:v>
                </c:pt>
                <c:pt idx="4021">
                  <c:v>99793548</c:v>
                </c:pt>
                <c:pt idx="4022">
                  <c:v>99801433</c:v>
                </c:pt>
                <c:pt idx="4023">
                  <c:v>99817207</c:v>
                </c:pt>
                <c:pt idx="4024">
                  <c:v>99825106</c:v>
                </c:pt>
                <c:pt idx="4025">
                  <c:v>99833011</c:v>
                </c:pt>
                <c:pt idx="4026">
                  <c:v>99840924</c:v>
                </c:pt>
                <c:pt idx="4027">
                  <c:v>99864678</c:v>
                </c:pt>
                <c:pt idx="4028">
                  <c:v>99872600</c:v>
                </c:pt>
                <c:pt idx="4029">
                  <c:v>99880523</c:v>
                </c:pt>
                <c:pt idx="4030">
                  <c:v>99888452</c:v>
                </c:pt>
                <c:pt idx="4031">
                  <c:v>99896392</c:v>
                </c:pt>
                <c:pt idx="4032">
                  <c:v>99904333</c:v>
                </c:pt>
                <c:pt idx="4033">
                  <c:v>99912277</c:v>
                </c:pt>
                <c:pt idx="4034">
                  <c:v>99920223</c:v>
                </c:pt>
                <c:pt idx="4035">
                  <c:v>99928172</c:v>
                </c:pt>
                <c:pt idx="4036">
                  <c:v>99944092</c:v>
                </c:pt>
                <c:pt idx="4037">
                  <c:v>99952053</c:v>
                </c:pt>
                <c:pt idx="4038">
                  <c:v>99960025</c:v>
                </c:pt>
                <c:pt idx="4039">
                  <c:v>99968014</c:v>
                </c:pt>
                <c:pt idx="4040">
                  <c:v>99976008</c:v>
                </c:pt>
                <c:pt idx="4041">
                  <c:v>99984003</c:v>
                </c:pt>
                <c:pt idx="4042">
                  <c:v>99992000</c:v>
                </c:pt>
                <c:pt idx="4043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597976"/>
        <c:axId val="301602288"/>
      </c:scatterChart>
      <c:valAx>
        <c:axId val="301597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602288"/>
        <c:crosses val="autoZero"/>
        <c:crossBetween val="midCat"/>
      </c:valAx>
      <c:valAx>
        <c:axId val="3016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597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'2min'!$A:$A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'2min'!$D:$D</c:f>
              <c:numCache>
                <c:formatCode>General</c:formatCode>
                <c:ptCount val="1048576"/>
                <c:pt idx="0">
                  <c:v>29029</c:v>
                </c:pt>
                <c:pt idx="1">
                  <c:v>45090</c:v>
                </c:pt>
                <c:pt idx="2">
                  <c:v>40120</c:v>
                </c:pt>
                <c:pt idx="3">
                  <c:v>25100</c:v>
                </c:pt>
                <c:pt idx="4">
                  <c:v>30150</c:v>
                </c:pt>
                <c:pt idx="5">
                  <c:v>30180</c:v>
                </c:pt>
                <c:pt idx="6">
                  <c:v>32224</c:v>
                </c:pt>
                <c:pt idx="7">
                  <c:v>35280</c:v>
                </c:pt>
                <c:pt idx="8">
                  <c:v>19171</c:v>
                </c:pt>
                <c:pt idx="9">
                  <c:v>31310</c:v>
                </c:pt>
                <c:pt idx="10">
                  <c:v>43473</c:v>
                </c:pt>
                <c:pt idx="11">
                  <c:v>27324</c:v>
                </c:pt>
                <c:pt idx="12">
                  <c:v>37481</c:v>
                </c:pt>
                <c:pt idx="13">
                  <c:v>41574</c:v>
                </c:pt>
                <c:pt idx="14">
                  <c:v>41615</c:v>
                </c:pt>
                <c:pt idx="15">
                  <c:v>31496</c:v>
                </c:pt>
                <c:pt idx="16">
                  <c:v>29493</c:v>
                </c:pt>
                <c:pt idx="17">
                  <c:v>17306</c:v>
                </c:pt>
                <c:pt idx="18">
                  <c:v>26494</c:v>
                </c:pt>
                <c:pt idx="19">
                  <c:v>45900</c:v>
                </c:pt>
                <c:pt idx="20">
                  <c:v>42882</c:v>
                </c:pt>
                <c:pt idx="21">
                  <c:v>30660</c:v>
                </c:pt>
                <c:pt idx="22">
                  <c:v>37851</c:v>
                </c:pt>
                <c:pt idx="23">
                  <c:v>34816</c:v>
                </c:pt>
                <c:pt idx="24">
                  <c:v>37925</c:v>
                </c:pt>
                <c:pt idx="25">
                  <c:v>35910</c:v>
                </c:pt>
                <c:pt idx="26">
                  <c:v>32864</c:v>
                </c:pt>
                <c:pt idx="27">
                  <c:v>24672</c:v>
                </c:pt>
                <c:pt idx="28">
                  <c:v>37044</c:v>
                </c:pt>
                <c:pt idx="29">
                  <c:v>28840</c:v>
                </c:pt>
                <c:pt idx="30">
                  <c:v>34023</c:v>
                </c:pt>
                <c:pt idx="31">
                  <c:v>29928</c:v>
                </c:pt>
                <c:pt idx="32">
                  <c:v>49584</c:v>
                </c:pt>
                <c:pt idx="33">
                  <c:v>35156</c:v>
                </c:pt>
                <c:pt idx="34">
                  <c:v>31050</c:v>
                </c:pt>
                <c:pt idx="35">
                  <c:v>38332</c:v>
                </c:pt>
                <c:pt idx="36">
                  <c:v>39406</c:v>
                </c:pt>
                <c:pt idx="37">
                  <c:v>32178</c:v>
                </c:pt>
                <c:pt idx="38">
                  <c:v>27014</c:v>
                </c:pt>
                <c:pt idx="39">
                  <c:v>33280</c:v>
                </c:pt>
                <c:pt idx="40">
                  <c:v>28107</c:v>
                </c:pt>
                <c:pt idx="41">
                  <c:v>28134</c:v>
                </c:pt>
                <c:pt idx="42">
                  <c:v>35462</c:v>
                </c:pt>
                <c:pt idx="43">
                  <c:v>37584</c:v>
                </c:pt>
                <c:pt idx="44">
                  <c:v>45980</c:v>
                </c:pt>
                <c:pt idx="45">
                  <c:v>41840</c:v>
                </c:pt>
                <c:pt idx="46">
                  <c:v>24081</c:v>
                </c:pt>
                <c:pt idx="47">
                  <c:v>40872</c:v>
                </c:pt>
                <c:pt idx="48">
                  <c:v>29372</c:v>
                </c:pt>
                <c:pt idx="49">
                  <c:v>35700</c:v>
                </c:pt>
                <c:pt idx="50">
                  <c:v>34683</c:v>
                </c:pt>
                <c:pt idx="51">
                  <c:v>29456</c:v>
                </c:pt>
                <c:pt idx="52">
                  <c:v>46332</c:v>
                </c:pt>
                <c:pt idx="53">
                  <c:v>38998</c:v>
                </c:pt>
                <c:pt idx="54">
                  <c:v>40090</c:v>
                </c:pt>
                <c:pt idx="55">
                  <c:v>28512</c:v>
                </c:pt>
                <c:pt idx="56">
                  <c:v>36995</c:v>
                </c:pt>
                <c:pt idx="57">
                  <c:v>40204</c:v>
                </c:pt>
                <c:pt idx="58">
                  <c:v>41301</c:v>
                </c:pt>
                <c:pt idx="59">
                  <c:v>23320</c:v>
                </c:pt>
                <c:pt idx="60">
                  <c:v>32891</c:v>
                </c:pt>
                <c:pt idx="61">
                  <c:v>45666</c:v>
                </c:pt>
                <c:pt idx="62">
                  <c:v>31890</c:v>
                </c:pt>
                <c:pt idx="63">
                  <c:v>31920</c:v>
                </c:pt>
                <c:pt idx="64">
                  <c:v>40470</c:v>
                </c:pt>
                <c:pt idx="65">
                  <c:v>41574</c:v>
                </c:pt>
                <c:pt idx="66">
                  <c:v>36278</c:v>
                </c:pt>
                <c:pt idx="67">
                  <c:v>37380</c:v>
                </c:pt>
                <c:pt idx="68">
                  <c:v>38484</c:v>
                </c:pt>
                <c:pt idx="69">
                  <c:v>49220</c:v>
                </c:pt>
                <c:pt idx="70">
                  <c:v>27846</c:v>
                </c:pt>
                <c:pt idx="71">
                  <c:v>34304</c:v>
                </c:pt>
                <c:pt idx="72">
                  <c:v>31117</c:v>
                </c:pt>
                <c:pt idx="73">
                  <c:v>45108</c:v>
                </c:pt>
                <c:pt idx="74">
                  <c:v>43000</c:v>
                </c:pt>
                <c:pt idx="75">
                  <c:v>38736</c:v>
                </c:pt>
                <c:pt idx="76">
                  <c:v>33387</c:v>
                </c:pt>
                <c:pt idx="77">
                  <c:v>49588</c:v>
                </c:pt>
                <c:pt idx="78">
                  <c:v>22659</c:v>
                </c:pt>
                <c:pt idx="79">
                  <c:v>38880</c:v>
                </c:pt>
                <c:pt idx="80">
                  <c:v>31349</c:v>
                </c:pt>
                <c:pt idx="81">
                  <c:v>36788</c:v>
                </c:pt>
                <c:pt idx="82">
                  <c:v>28158</c:v>
                </c:pt>
                <c:pt idx="83">
                  <c:v>49864</c:v>
                </c:pt>
                <c:pt idx="84">
                  <c:v>39060</c:v>
                </c:pt>
                <c:pt idx="85">
                  <c:v>33666</c:v>
                </c:pt>
                <c:pt idx="86">
                  <c:v>35871</c:v>
                </c:pt>
                <c:pt idx="87">
                  <c:v>35904</c:v>
                </c:pt>
                <c:pt idx="88">
                  <c:v>39204</c:v>
                </c:pt>
                <c:pt idx="89">
                  <c:v>27250</c:v>
                </c:pt>
                <c:pt idx="90">
                  <c:v>29457</c:v>
                </c:pt>
                <c:pt idx="91">
                  <c:v>37128</c:v>
                </c:pt>
                <c:pt idx="92">
                  <c:v>26232</c:v>
                </c:pt>
                <c:pt idx="93">
                  <c:v>28444</c:v>
                </c:pt>
                <c:pt idx="94">
                  <c:v>28470</c:v>
                </c:pt>
                <c:pt idx="95">
                  <c:v>33976</c:v>
                </c:pt>
                <c:pt idx="96">
                  <c:v>34007</c:v>
                </c:pt>
                <c:pt idx="97">
                  <c:v>37332</c:v>
                </c:pt>
                <c:pt idx="98">
                  <c:v>34069</c:v>
                </c:pt>
                <c:pt idx="99">
                  <c:v>39600</c:v>
                </c:pt>
                <c:pt idx="100">
                  <c:v>39636</c:v>
                </c:pt>
                <c:pt idx="101">
                  <c:v>38570</c:v>
                </c:pt>
                <c:pt idx="102">
                  <c:v>28678</c:v>
                </c:pt>
                <c:pt idx="103">
                  <c:v>36432</c:v>
                </c:pt>
                <c:pt idx="104">
                  <c:v>28730</c:v>
                </c:pt>
                <c:pt idx="105">
                  <c:v>42028</c:v>
                </c:pt>
                <c:pt idx="106">
                  <c:v>44280</c:v>
                </c:pt>
                <c:pt idx="107">
                  <c:v>34348</c:v>
                </c:pt>
                <c:pt idx="108">
                  <c:v>26616</c:v>
                </c:pt>
                <c:pt idx="109">
                  <c:v>39960</c:v>
                </c:pt>
                <c:pt idx="110">
                  <c:v>38885</c:v>
                </c:pt>
                <c:pt idx="111">
                  <c:v>41144</c:v>
                </c:pt>
                <c:pt idx="112">
                  <c:v>32277</c:v>
                </c:pt>
                <c:pt idx="113">
                  <c:v>38990</c:v>
                </c:pt>
                <c:pt idx="114">
                  <c:v>27875</c:v>
                </c:pt>
                <c:pt idx="115">
                  <c:v>36828</c:v>
                </c:pt>
                <c:pt idx="116">
                  <c:v>34627</c:v>
                </c:pt>
                <c:pt idx="117">
                  <c:v>26832</c:v>
                </c:pt>
                <c:pt idx="118">
                  <c:v>43641</c:v>
                </c:pt>
                <c:pt idx="119">
                  <c:v>40320</c:v>
                </c:pt>
                <c:pt idx="120">
                  <c:v>33630</c:v>
                </c:pt>
                <c:pt idx="121">
                  <c:v>41514</c:v>
                </c:pt>
                <c:pt idx="122">
                  <c:v>32567</c:v>
                </c:pt>
                <c:pt idx="123">
                  <c:v>29224</c:v>
                </c:pt>
                <c:pt idx="124">
                  <c:v>32625</c:v>
                </c:pt>
                <c:pt idx="125">
                  <c:v>32654</c:v>
                </c:pt>
                <c:pt idx="126">
                  <c:v>38318</c:v>
                </c:pt>
                <c:pt idx="127">
                  <c:v>39480</c:v>
                </c:pt>
                <c:pt idx="128">
                  <c:v>28225</c:v>
                </c:pt>
                <c:pt idx="129">
                  <c:v>31640</c:v>
                </c:pt>
                <c:pt idx="130">
                  <c:v>31668</c:v>
                </c:pt>
                <c:pt idx="131">
                  <c:v>27168</c:v>
                </c:pt>
                <c:pt idx="132">
                  <c:v>41921</c:v>
                </c:pt>
                <c:pt idx="133">
                  <c:v>32886</c:v>
                </c:pt>
                <c:pt idx="134">
                  <c:v>38590</c:v>
                </c:pt>
                <c:pt idx="135">
                  <c:v>37488</c:v>
                </c:pt>
                <c:pt idx="136">
                  <c:v>34110</c:v>
                </c:pt>
                <c:pt idx="137">
                  <c:v>54624</c:v>
                </c:pt>
                <c:pt idx="138">
                  <c:v>26197</c:v>
                </c:pt>
                <c:pt idx="139">
                  <c:v>25080</c:v>
                </c:pt>
                <c:pt idx="140">
                  <c:v>28525</c:v>
                </c:pt>
                <c:pt idx="141">
                  <c:v>36544</c:v>
                </c:pt>
                <c:pt idx="142">
                  <c:v>35433</c:v>
                </c:pt>
                <c:pt idx="143">
                  <c:v>35464</c:v>
                </c:pt>
                <c:pt idx="144">
                  <c:v>30915</c:v>
                </c:pt>
                <c:pt idx="145">
                  <c:v>41256</c:v>
                </c:pt>
                <c:pt idx="146">
                  <c:v>30969</c:v>
                </c:pt>
                <c:pt idx="147">
                  <c:v>33292</c:v>
                </c:pt>
                <c:pt idx="148">
                  <c:v>33321</c:v>
                </c:pt>
                <c:pt idx="149">
                  <c:v>31050</c:v>
                </c:pt>
                <c:pt idx="150">
                  <c:v>35681</c:v>
                </c:pt>
                <c:pt idx="151">
                  <c:v>27648</c:v>
                </c:pt>
                <c:pt idx="152">
                  <c:v>42661</c:v>
                </c:pt>
                <c:pt idx="153">
                  <c:v>27696</c:v>
                </c:pt>
                <c:pt idx="154">
                  <c:v>40425</c:v>
                </c:pt>
                <c:pt idx="155">
                  <c:v>43928</c:v>
                </c:pt>
                <c:pt idx="156">
                  <c:v>32396</c:v>
                </c:pt>
                <c:pt idx="157">
                  <c:v>52110</c:v>
                </c:pt>
                <c:pt idx="158">
                  <c:v>39406</c:v>
                </c:pt>
                <c:pt idx="159">
                  <c:v>33640</c:v>
                </c:pt>
                <c:pt idx="160">
                  <c:v>38313</c:v>
                </c:pt>
                <c:pt idx="161">
                  <c:v>33698</c:v>
                </c:pt>
                <c:pt idx="162">
                  <c:v>34890</c:v>
                </c:pt>
                <c:pt idx="163">
                  <c:v>33756</c:v>
                </c:pt>
                <c:pt idx="164">
                  <c:v>39610</c:v>
                </c:pt>
                <c:pt idx="165">
                  <c:v>34980</c:v>
                </c:pt>
                <c:pt idx="166">
                  <c:v>39678</c:v>
                </c:pt>
                <c:pt idx="167">
                  <c:v>38544</c:v>
                </c:pt>
                <c:pt idx="168">
                  <c:v>39746</c:v>
                </c:pt>
                <c:pt idx="169">
                  <c:v>33930</c:v>
                </c:pt>
                <c:pt idx="170">
                  <c:v>43327</c:v>
                </c:pt>
                <c:pt idx="171">
                  <c:v>31644</c:v>
                </c:pt>
                <c:pt idx="172">
                  <c:v>44574</c:v>
                </c:pt>
                <c:pt idx="173">
                  <c:v>38742</c:v>
                </c:pt>
                <c:pt idx="174">
                  <c:v>47000</c:v>
                </c:pt>
                <c:pt idx="175">
                  <c:v>49392</c:v>
                </c:pt>
                <c:pt idx="176">
                  <c:v>31779</c:v>
                </c:pt>
                <c:pt idx="177">
                  <c:v>41230</c:v>
                </c:pt>
                <c:pt idx="178">
                  <c:v>18864</c:v>
                </c:pt>
                <c:pt idx="179">
                  <c:v>23600</c:v>
                </c:pt>
                <c:pt idx="180">
                  <c:v>34249</c:v>
                </c:pt>
                <c:pt idx="181">
                  <c:v>50826</c:v>
                </c:pt>
                <c:pt idx="182">
                  <c:v>33124</c:v>
                </c:pt>
                <c:pt idx="183">
                  <c:v>31968</c:v>
                </c:pt>
                <c:pt idx="184">
                  <c:v>46215</c:v>
                </c:pt>
                <c:pt idx="185">
                  <c:v>33208</c:v>
                </c:pt>
                <c:pt idx="186">
                  <c:v>41545</c:v>
                </c:pt>
                <c:pt idx="187">
                  <c:v>38016</c:v>
                </c:pt>
                <c:pt idx="188">
                  <c:v>38048</c:v>
                </c:pt>
                <c:pt idx="189">
                  <c:v>34510</c:v>
                </c:pt>
                <c:pt idx="190">
                  <c:v>44067</c:v>
                </c:pt>
                <c:pt idx="191">
                  <c:v>47680</c:v>
                </c:pt>
                <c:pt idx="192">
                  <c:v>33404</c:v>
                </c:pt>
                <c:pt idx="193">
                  <c:v>28656</c:v>
                </c:pt>
                <c:pt idx="194">
                  <c:v>39435</c:v>
                </c:pt>
                <c:pt idx="195">
                  <c:v>39468</c:v>
                </c:pt>
                <c:pt idx="196">
                  <c:v>26334</c:v>
                </c:pt>
                <c:pt idx="197">
                  <c:v>45524</c:v>
                </c:pt>
                <c:pt idx="198">
                  <c:v>45562</c:v>
                </c:pt>
                <c:pt idx="199">
                  <c:v>40800</c:v>
                </c:pt>
                <c:pt idx="200">
                  <c:v>42035</c:v>
                </c:pt>
                <c:pt idx="201">
                  <c:v>40868</c:v>
                </c:pt>
                <c:pt idx="202">
                  <c:v>33684</c:v>
                </c:pt>
                <c:pt idx="203">
                  <c:v>24080</c:v>
                </c:pt>
                <c:pt idx="204">
                  <c:v>48200</c:v>
                </c:pt>
                <c:pt idx="205">
                  <c:v>38592</c:v>
                </c:pt>
                <c:pt idx="206">
                  <c:v>31382</c:v>
                </c:pt>
                <c:pt idx="207">
                  <c:v>37448</c:v>
                </c:pt>
                <c:pt idx="208">
                  <c:v>36270</c:v>
                </c:pt>
                <c:pt idx="209">
                  <c:v>50820</c:v>
                </c:pt>
                <c:pt idx="210">
                  <c:v>38752</c:v>
                </c:pt>
                <c:pt idx="211">
                  <c:v>41208</c:v>
                </c:pt>
                <c:pt idx="212">
                  <c:v>38816</c:v>
                </c:pt>
                <c:pt idx="213">
                  <c:v>29136</c:v>
                </c:pt>
                <c:pt idx="214">
                  <c:v>27945</c:v>
                </c:pt>
                <c:pt idx="215">
                  <c:v>35264</c:v>
                </c:pt>
                <c:pt idx="216">
                  <c:v>31642</c:v>
                </c:pt>
                <c:pt idx="217">
                  <c:v>29232</c:v>
                </c:pt>
                <c:pt idx="218">
                  <c:v>30475</c:v>
                </c:pt>
                <c:pt idx="219">
                  <c:v>48800</c:v>
                </c:pt>
                <c:pt idx="220">
                  <c:v>47619</c:v>
                </c:pt>
                <c:pt idx="221">
                  <c:v>50102</c:v>
                </c:pt>
                <c:pt idx="222">
                  <c:v>39136</c:v>
                </c:pt>
                <c:pt idx="223">
                  <c:v>45288</c:v>
                </c:pt>
                <c:pt idx="224">
                  <c:v>41650</c:v>
                </c:pt>
                <c:pt idx="225">
                  <c:v>44136</c:v>
                </c:pt>
                <c:pt idx="226">
                  <c:v>44172</c:v>
                </c:pt>
                <c:pt idx="227">
                  <c:v>39296</c:v>
                </c:pt>
                <c:pt idx="228">
                  <c:v>39328</c:v>
                </c:pt>
                <c:pt idx="229">
                  <c:v>31980</c:v>
                </c:pt>
                <c:pt idx="230">
                  <c:v>49240</c:v>
                </c:pt>
                <c:pt idx="231">
                  <c:v>49280</c:v>
                </c:pt>
                <c:pt idx="232">
                  <c:v>40689</c:v>
                </c:pt>
                <c:pt idx="233">
                  <c:v>39488</c:v>
                </c:pt>
                <c:pt idx="234">
                  <c:v>33345</c:v>
                </c:pt>
                <c:pt idx="235">
                  <c:v>32136</c:v>
                </c:pt>
                <c:pt idx="236">
                  <c:v>35873</c:v>
                </c:pt>
                <c:pt idx="237">
                  <c:v>32188</c:v>
                </c:pt>
                <c:pt idx="238">
                  <c:v>28497</c:v>
                </c:pt>
                <c:pt idx="239">
                  <c:v>33480</c:v>
                </c:pt>
                <c:pt idx="240">
                  <c:v>39712</c:v>
                </c:pt>
                <c:pt idx="241">
                  <c:v>29808</c:v>
                </c:pt>
                <c:pt idx="242">
                  <c:v>38533</c:v>
                </c:pt>
                <c:pt idx="243">
                  <c:v>33588</c:v>
                </c:pt>
                <c:pt idx="244">
                  <c:v>36105</c:v>
                </c:pt>
                <c:pt idx="245">
                  <c:v>46102</c:v>
                </c:pt>
                <c:pt idx="246">
                  <c:v>37410</c:v>
                </c:pt>
                <c:pt idx="247">
                  <c:v>43680</c:v>
                </c:pt>
                <c:pt idx="248">
                  <c:v>34972</c:v>
                </c:pt>
                <c:pt idx="249">
                  <c:v>27500</c:v>
                </c:pt>
                <c:pt idx="250">
                  <c:v>26271</c:v>
                </c:pt>
                <c:pt idx="251">
                  <c:v>36308</c:v>
                </c:pt>
                <c:pt idx="252">
                  <c:v>28819</c:v>
                </c:pt>
                <c:pt idx="253">
                  <c:v>45144</c:v>
                </c:pt>
                <c:pt idx="254">
                  <c:v>41415</c:v>
                </c:pt>
                <c:pt idx="255">
                  <c:v>36424</c:v>
                </c:pt>
                <c:pt idx="256">
                  <c:v>32682</c:v>
                </c:pt>
                <c:pt idx="257">
                  <c:v>45288</c:v>
                </c:pt>
                <c:pt idx="258">
                  <c:v>46583</c:v>
                </c:pt>
                <c:pt idx="259">
                  <c:v>60480</c:v>
                </c:pt>
                <c:pt idx="260">
                  <c:v>45396</c:v>
                </c:pt>
                <c:pt idx="261">
                  <c:v>49218</c:v>
                </c:pt>
                <c:pt idx="262">
                  <c:v>26523</c:v>
                </c:pt>
                <c:pt idx="263">
                  <c:v>36656</c:v>
                </c:pt>
                <c:pt idx="264">
                  <c:v>39215</c:v>
                </c:pt>
                <c:pt idx="265">
                  <c:v>34182</c:v>
                </c:pt>
                <c:pt idx="266">
                  <c:v>48146</c:v>
                </c:pt>
                <c:pt idx="267">
                  <c:v>39308</c:v>
                </c:pt>
                <c:pt idx="268">
                  <c:v>34263</c:v>
                </c:pt>
                <c:pt idx="269">
                  <c:v>31750</c:v>
                </c:pt>
                <c:pt idx="270">
                  <c:v>35588</c:v>
                </c:pt>
                <c:pt idx="271">
                  <c:v>49608</c:v>
                </c:pt>
                <c:pt idx="272">
                  <c:v>47101</c:v>
                </c:pt>
                <c:pt idx="273">
                  <c:v>30576</c:v>
                </c:pt>
                <c:pt idx="274">
                  <c:v>42075</c:v>
                </c:pt>
                <c:pt idx="275">
                  <c:v>35728</c:v>
                </c:pt>
                <c:pt idx="276">
                  <c:v>38310</c:v>
                </c:pt>
                <c:pt idx="277">
                  <c:v>35784</c:v>
                </c:pt>
                <c:pt idx="278">
                  <c:v>39649</c:v>
                </c:pt>
                <c:pt idx="279">
                  <c:v>39680</c:v>
                </c:pt>
                <c:pt idx="280">
                  <c:v>28182</c:v>
                </c:pt>
                <c:pt idx="281">
                  <c:v>44870</c:v>
                </c:pt>
                <c:pt idx="282">
                  <c:v>32075</c:v>
                </c:pt>
                <c:pt idx="283">
                  <c:v>52644</c:v>
                </c:pt>
                <c:pt idx="284">
                  <c:v>43690</c:v>
                </c:pt>
                <c:pt idx="285">
                  <c:v>50154</c:v>
                </c:pt>
                <c:pt idx="286">
                  <c:v>39897</c:v>
                </c:pt>
                <c:pt idx="287">
                  <c:v>36064</c:v>
                </c:pt>
                <c:pt idx="288">
                  <c:v>39959</c:v>
                </c:pt>
                <c:pt idx="289">
                  <c:v>29670</c:v>
                </c:pt>
                <c:pt idx="290">
                  <c:v>32275</c:v>
                </c:pt>
                <c:pt idx="291">
                  <c:v>33592</c:v>
                </c:pt>
                <c:pt idx="292">
                  <c:v>33618</c:v>
                </c:pt>
                <c:pt idx="293">
                  <c:v>33644</c:v>
                </c:pt>
                <c:pt idx="294">
                  <c:v>44030</c:v>
                </c:pt>
                <c:pt idx="295">
                  <c:v>40176</c:v>
                </c:pt>
                <c:pt idx="296">
                  <c:v>38910</c:v>
                </c:pt>
                <c:pt idx="297">
                  <c:v>44132</c:v>
                </c:pt>
                <c:pt idx="298">
                  <c:v>32475</c:v>
                </c:pt>
                <c:pt idx="299">
                  <c:v>32500</c:v>
                </c:pt>
                <c:pt idx="300">
                  <c:v>36428</c:v>
                </c:pt>
                <c:pt idx="301">
                  <c:v>45570</c:v>
                </c:pt>
                <c:pt idx="302">
                  <c:v>41696</c:v>
                </c:pt>
                <c:pt idx="303">
                  <c:v>48248</c:v>
                </c:pt>
                <c:pt idx="304">
                  <c:v>48285</c:v>
                </c:pt>
                <c:pt idx="305">
                  <c:v>41792</c:v>
                </c:pt>
                <c:pt idx="306">
                  <c:v>44438</c:v>
                </c:pt>
                <c:pt idx="307">
                  <c:v>35316</c:v>
                </c:pt>
                <c:pt idx="308">
                  <c:v>48433</c:v>
                </c:pt>
                <c:pt idx="309">
                  <c:v>43230</c:v>
                </c:pt>
                <c:pt idx="310">
                  <c:v>32775</c:v>
                </c:pt>
                <c:pt idx="311">
                  <c:v>32800</c:v>
                </c:pt>
                <c:pt idx="312">
                  <c:v>30199</c:v>
                </c:pt>
                <c:pt idx="313">
                  <c:v>42048</c:v>
                </c:pt>
                <c:pt idx="314">
                  <c:v>53915</c:v>
                </c:pt>
                <c:pt idx="315">
                  <c:v>56588</c:v>
                </c:pt>
                <c:pt idx="316">
                  <c:v>39510</c:v>
                </c:pt>
                <c:pt idx="317">
                  <c:v>42176</c:v>
                </c:pt>
                <c:pt idx="318">
                  <c:v>39570</c:v>
                </c:pt>
                <c:pt idx="319">
                  <c:v>40920</c:v>
                </c:pt>
                <c:pt idx="320">
                  <c:v>39630</c:v>
                </c:pt>
                <c:pt idx="321">
                  <c:v>39660</c:v>
                </c:pt>
                <c:pt idx="322">
                  <c:v>35721</c:v>
                </c:pt>
                <c:pt idx="323">
                  <c:v>37072</c:v>
                </c:pt>
                <c:pt idx="324">
                  <c:v>38425</c:v>
                </c:pt>
                <c:pt idx="325">
                  <c:v>41106</c:v>
                </c:pt>
                <c:pt idx="326">
                  <c:v>26540</c:v>
                </c:pt>
                <c:pt idx="327">
                  <c:v>38512</c:v>
                </c:pt>
                <c:pt idx="328">
                  <c:v>39870</c:v>
                </c:pt>
                <c:pt idx="329">
                  <c:v>41230</c:v>
                </c:pt>
                <c:pt idx="330">
                  <c:v>47916</c:v>
                </c:pt>
                <c:pt idx="331">
                  <c:v>35964</c:v>
                </c:pt>
                <c:pt idx="332">
                  <c:v>53320</c:v>
                </c:pt>
                <c:pt idx="333">
                  <c:v>38686</c:v>
                </c:pt>
                <c:pt idx="334">
                  <c:v>48060</c:v>
                </c:pt>
                <c:pt idx="335">
                  <c:v>33400</c:v>
                </c:pt>
                <c:pt idx="336">
                  <c:v>42784</c:v>
                </c:pt>
                <c:pt idx="337">
                  <c:v>41478</c:v>
                </c:pt>
                <c:pt idx="338">
                  <c:v>46865</c:v>
                </c:pt>
                <c:pt idx="339">
                  <c:v>44220</c:v>
                </c:pt>
                <c:pt idx="340">
                  <c:v>46935</c:v>
                </c:pt>
                <c:pt idx="341">
                  <c:v>44286</c:v>
                </c:pt>
                <c:pt idx="342">
                  <c:v>47005</c:v>
                </c:pt>
                <c:pt idx="343">
                  <c:v>33600</c:v>
                </c:pt>
                <c:pt idx="344">
                  <c:v>34970</c:v>
                </c:pt>
                <c:pt idx="345">
                  <c:v>45764</c:v>
                </c:pt>
                <c:pt idx="346">
                  <c:v>39063</c:v>
                </c:pt>
                <c:pt idx="347">
                  <c:v>51224</c:v>
                </c:pt>
                <c:pt idx="348">
                  <c:v>44517</c:v>
                </c:pt>
                <c:pt idx="349">
                  <c:v>36450</c:v>
                </c:pt>
                <c:pt idx="350">
                  <c:v>47285</c:v>
                </c:pt>
                <c:pt idx="351">
                  <c:v>39208</c:v>
                </c:pt>
                <c:pt idx="352">
                  <c:v>31119</c:v>
                </c:pt>
                <c:pt idx="353">
                  <c:v>35204</c:v>
                </c:pt>
                <c:pt idx="354">
                  <c:v>35230</c:v>
                </c:pt>
                <c:pt idx="355">
                  <c:v>37968</c:v>
                </c:pt>
                <c:pt idx="356">
                  <c:v>25783</c:v>
                </c:pt>
                <c:pt idx="357">
                  <c:v>39382</c:v>
                </c:pt>
                <c:pt idx="358">
                  <c:v>38052</c:v>
                </c:pt>
                <c:pt idx="359">
                  <c:v>32640</c:v>
                </c:pt>
                <c:pt idx="360">
                  <c:v>34025</c:v>
                </c:pt>
                <c:pt idx="361">
                  <c:v>42222</c:v>
                </c:pt>
                <c:pt idx="362">
                  <c:v>36801</c:v>
                </c:pt>
                <c:pt idx="363">
                  <c:v>49104</c:v>
                </c:pt>
                <c:pt idx="364">
                  <c:v>47775</c:v>
                </c:pt>
                <c:pt idx="365">
                  <c:v>40980</c:v>
                </c:pt>
                <c:pt idx="366">
                  <c:v>43744</c:v>
                </c:pt>
                <c:pt idx="367">
                  <c:v>41040</c:v>
                </c:pt>
                <c:pt idx="368">
                  <c:v>46546</c:v>
                </c:pt>
                <c:pt idx="369">
                  <c:v>39730</c:v>
                </c:pt>
                <c:pt idx="370">
                  <c:v>41130</c:v>
                </c:pt>
                <c:pt idx="371">
                  <c:v>45276</c:v>
                </c:pt>
                <c:pt idx="372">
                  <c:v>48055</c:v>
                </c:pt>
                <c:pt idx="373">
                  <c:v>50838</c:v>
                </c:pt>
                <c:pt idx="374">
                  <c:v>48125</c:v>
                </c:pt>
                <c:pt idx="375">
                  <c:v>38528</c:v>
                </c:pt>
                <c:pt idx="376">
                  <c:v>27540</c:v>
                </c:pt>
                <c:pt idx="377">
                  <c:v>46852</c:v>
                </c:pt>
                <c:pt idx="378">
                  <c:v>48265</c:v>
                </c:pt>
                <c:pt idx="379">
                  <c:v>42780</c:v>
                </c:pt>
                <c:pt idx="380">
                  <c:v>33144</c:v>
                </c:pt>
                <c:pt idx="381">
                  <c:v>29022</c:v>
                </c:pt>
                <c:pt idx="382">
                  <c:v>29043</c:v>
                </c:pt>
                <c:pt idx="383">
                  <c:v>38752</c:v>
                </c:pt>
                <c:pt idx="384">
                  <c:v>40165</c:v>
                </c:pt>
                <c:pt idx="385">
                  <c:v>33264</c:v>
                </c:pt>
                <c:pt idx="386">
                  <c:v>26353</c:v>
                </c:pt>
                <c:pt idx="387">
                  <c:v>55520</c:v>
                </c:pt>
                <c:pt idx="388">
                  <c:v>48615</c:v>
                </c:pt>
                <c:pt idx="389">
                  <c:v>45870</c:v>
                </c:pt>
                <c:pt idx="390">
                  <c:v>37557</c:v>
                </c:pt>
                <c:pt idx="391">
                  <c:v>40368</c:v>
                </c:pt>
                <c:pt idx="392">
                  <c:v>34825</c:v>
                </c:pt>
                <c:pt idx="393">
                  <c:v>40426</c:v>
                </c:pt>
                <c:pt idx="394">
                  <c:v>46035</c:v>
                </c:pt>
                <c:pt idx="395">
                  <c:v>40484</c:v>
                </c:pt>
                <c:pt idx="396">
                  <c:v>44704</c:v>
                </c:pt>
                <c:pt idx="397">
                  <c:v>30756</c:v>
                </c:pt>
                <c:pt idx="398">
                  <c:v>41970</c:v>
                </c:pt>
                <c:pt idx="399">
                  <c:v>42000</c:v>
                </c:pt>
                <c:pt idx="400">
                  <c:v>25218</c:v>
                </c:pt>
                <c:pt idx="401">
                  <c:v>32246</c:v>
                </c:pt>
                <c:pt idx="402">
                  <c:v>37881</c:v>
                </c:pt>
                <c:pt idx="403">
                  <c:v>36504</c:v>
                </c:pt>
                <c:pt idx="404">
                  <c:v>42150</c:v>
                </c:pt>
                <c:pt idx="405">
                  <c:v>33744</c:v>
                </c:pt>
                <c:pt idx="406">
                  <c:v>36582</c:v>
                </c:pt>
                <c:pt idx="407">
                  <c:v>36608</c:v>
                </c:pt>
                <c:pt idx="408">
                  <c:v>52133</c:v>
                </c:pt>
                <c:pt idx="409">
                  <c:v>45120</c:v>
                </c:pt>
                <c:pt idx="410">
                  <c:v>35275</c:v>
                </c:pt>
                <c:pt idx="411">
                  <c:v>49420</c:v>
                </c:pt>
                <c:pt idx="412">
                  <c:v>42390</c:v>
                </c:pt>
                <c:pt idx="413">
                  <c:v>28280</c:v>
                </c:pt>
                <c:pt idx="414">
                  <c:v>39620</c:v>
                </c:pt>
                <c:pt idx="415">
                  <c:v>48144</c:v>
                </c:pt>
                <c:pt idx="416">
                  <c:v>43927</c:v>
                </c:pt>
                <c:pt idx="417">
                  <c:v>38286</c:v>
                </c:pt>
                <c:pt idx="418">
                  <c:v>55341</c:v>
                </c:pt>
                <c:pt idx="419">
                  <c:v>31240</c:v>
                </c:pt>
                <c:pt idx="420">
                  <c:v>19894</c:v>
                </c:pt>
                <c:pt idx="421">
                  <c:v>52614</c:v>
                </c:pt>
                <c:pt idx="422">
                  <c:v>46959</c:v>
                </c:pt>
                <c:pt idx="423">
                  <c:v>46992</c:v>
                </c:pt>
                <c:pt idx="424">
                  <c:v>51300</c:v>
                </c:pt>
                <c:pt idx="425">
                  <c:v>39928</c:v>
                </c:pt>
                <c:pt idx="426">
                  <c:v>54226</c:v>
                </c:pt>
                <c:pt idx="427">
                  <c:v>48552</c:v>
                </c:pt>
                <c:pt idx="428">
                  <c:v>57160</c:v>
                </c:pt>
                <c:pt idx="429">
                  <c:v>35750</c:v>
                </c:pt>
                <c:pt idx="430">
                  <c:v>38637</c:v>
                </c:pt>
                <c:pt idx="431">
                  <c:v>48688</c:v>
                </c:pt>
                <c:pt idx="432">
                  <c:v>38691</c:v>
                </c:pt>
                <c:pt idx="433">
                  <c:v>51624</c:v>
                </c:pt>
                <c:pt idx="434">
                  <c:v>41615</c:v>
                </c:pt>
                <c:pt idx="435">
                  <c:v>48824</c:v>
                </c:pt>
                <c:pt idx="436">
                  <c:v>35925</c:v>
                </c:pt>
                <c:pt idx="437">
                  <c:v>33074</c:v>
                </c:pt>
                <c:pt idx="438">
                  <c:v>53243</c:v>
                </c:pt>
                <c:pt idx="439">
                  <c:v>48960</c:v>
                </c:pt>
                <c:pt idx="440">
                  <c:v>38907</c:v>
                </c:pt>
                <c:pt idx="441">
                  <c:v>40376</c:v>
                </c:pt>
                <c:pt idx="442">
                  <c:v>38961</c:v>
                </c:pt>
                <c:pt idx="443">
                  <c:v>53428</c:v>
                </c:pt>
                <c:pt idx="444">
                  <c:v>40460</c:v>
                </c:pt>
                <c:pt idx="445">
                  <c:v>40488</c:v>
                </c:pt>
                <c:pt idx="446">
                  <c:v>37622</c:v>
                </c:pt>
                <c:pt idx="447">
                  <c:v>53576</c:v>
                </c:pt>
                <c:pt idx="448">
                  <c:v>49266</c:v>
                </c:pt>
                <c:pt idx="449">
                  <c:v>47850</c:v>
                </c:pt>
                <c:pt idx="450">
                  <c:v>39177</c:v>
                </c:pt>
                <c:pt idx="451">
                  <c:v>47916</c:v>
                </c:pt>
                <c:pt idx="452">
                  <c:v>43590</c:v>
                </c:pt>
                <c:pt idx="453">
                  <c:v>39258</c:v>
                </c:pt>
                <c:pt idx="454">
                  <c:v>39285</c:v>
                </c:pt>
                <c:pt idx="455">
                  <c:v>52416</c:v>
                </c:pt>
                <c:pt idx="456">
                  <c:v>37882</c:v>
                </c:pt>
                <c:pt idx="457">
                  <c:v>34992</c:v>
                </c:pt>
                <c:pt idx="458">
                  <c:v>40852</c:v>
                </c:pt>
                <c:pt idx="459">
                  <c:v>43800</c:v>
                </c:pt>
                <c:pt idx="460">
                  <c:v>43830</c:v>
                </c:pt>
                <c:pt idx="461">
                  <c:v>51170</c:v>
                </c:pt>
                <c:pt idx="462">
                  <c:v>32186</c:v>
                </c:pt>
                <c:pt idx="463">
                  <c:v>58560</c:v>
                </c:pt>
                <c:pt idx="464">
                  <c:v>55670</c:v>
                </c:pt>
                <c:pt idx="465">
                  <c:v>38116</c:v>
                </c:pt>
                <c:pt idx="466">
                  <c:v>39609</c:v>
                </c:pt>
                <c:pt idx="467">
                  <c:v>30828</c:v>
                </c:pt>
                <c:pt idx="468">
                  <c:v>52884</c:v>
                </c:pt>
                <c:pt idx="469">
                  <c:v>35280</c:v>
                </c:pt>
                <c:pt idx="470">
                  <c:v>47072</c:v>
                </c:pt>
                <c:pt idx="471">
                  <c:v>51520</c:v>
                </c:pt>
                <c:pt idx="472">
                  <c:v>50082</c:v>
                </c:pt>
                <c:pt idx="473">
                  <c:v>38324</c:v>
                </c:pt>
                <c:pt idx="474">
                  <c:v>47200</c:v>
                </c:pt>
                <c:pt idx="475">
                  <c:v>41328</c:v>
                </c:pt>
                <c:pt idx="476">
                  <c:v>39879</c:v>
                </c:pt>
                <c:pt idx="477">
                  <c:v>47296</c:v>
                </c:pt>
                <c:pt idx="478">
                  <c:v>48807</c:v>
                </c:pt>
                <c:pt idx="479">
                  <c:v>44400</c:v>
                </c:pt>
                <c:pt idx="480">
                  <c:v>28139</c:v>
                </c:pt>
                <c:pt idx="481">
                  <c:v>50388</c:v>
                </c:pt>
                <c:pt idx="482">
                  <c:v>44490</c:v>
                </c:pt>
                <c:pt idx="483">
                  <c:v>50456</c:v>
                </c:pt>
                <c:pt idx="484">
                  <c:v>46035</c:v>
                </c:pt>
                <c:pt idx="485">
                  <c:v>56468</c:v>
                </c:pt>
                <c:pt idx="486">
                  <c:v>46097</c:v>
                </c:pt>
                <c:pt idx="487">
                  <c:v>41664</c:v>
                </c:pt>
                <c:pt idx="488">
                  <c:v>50626</c:v>
                </c:pt>
                <c:pt idx="489">
                  <c:v>32780</c:v>
                </c:pt>
                <c:pt idx="490">
                  <c:v>32802</c:v>
                </c:pt>
                <c:pt idx="491">
                  <c:v>41776</c:v>
                </c:pt>
                <c:pt idx="492">
                  <c:v>47776</c:v>
                </c:pt>
                <c:pt idx="493">
                  <c:v>34362</c:v>
                </c:pt>
                <c:pt idx="494">
                  <c:v>32890</c:v>
                </c:pt>
                <c:pt idx="495">
                  <c:v>32912</c:v>
                </c:pt>
                <c:pt idx="496">
                  <c:v>35928</c:v>
                </c:pt>
                <c:pt idx="497">
                  <c:v>50932</c:v>
                </c:pt>
                <c:pt idx="498">
                  <c:v>38974</c:v>
                </c:pt>
                <c:pt idx="499">
                  <c:v>43500</c:v>
                </c:pt>
                <c:pt idx="500">
                  <c:v>25517</c:v>
                </c:pt>
                <c:pt idx="501">
                  <c:v>48064</c:v>
                </c:pt>
                <c:pt idx="502">
                  <c:v>31563</c:v>
                </c:pt>
                <c:pt idx="503">
                  <c:v>49632</c:v>
                </c:pt>
                <c:pt idx="504">
                  <c:v>46655</c:v>
                </c:pt>
                <c:pt idx="505">
                  <c:v>45180</c:v>
                </c:pt>
                <c:pt idx="506">
                  <c:v>48224</c:v>
                </c:pt>
                <c:pt idx="507">
                  <c:v>43732</c:v>
                </c:pt>
                <c:pt idx="508">
                  <c:v>31689</c:v>
                </c:pt>
                <c:pt idx="509">
                  <c:v>34730</c:v>
                </c:pt>
                <c:pt idx="510">
                  <c:v>39286</c:v>
                </c:pt>
                <c:pt idx="511">
                  <c:v>55944</c:v>
                </c:pt>
                <c:pt idx="512">
                  <c:v>42364</c:v>
                </c:pt>
                <c:pt idx="513">
                  <c:v>49962</c:v>
                </c:pt>
                <c:pt idx="514">
                  <c:v>43935</c:v>
                </c:pt>
                <c:pt idx="515">
                  <c:v>43964</c:v>
                </c:pt>
                <c:pt idx="516">
                  <c:v>34891</c:v>
                </c:pt>
                <c:pt idx="517">
                  <c:v>44022</c:v>
                </c:pt>
                <c:pt idx="518">
                  <c:v>51646</c:v>
                </c:pt>
                <c:pt idx="519">
                  <c:v>28880</c:v>
                </c:pt>
                <c:pt idx="520">
                  <c:v>47151</c:v>
                </c:pt>
                <c:pt idx="521">
                  <c:v>51748</c:v>
                </c:pt>
                <c:pt idx="522">
                  <c:v>42644</c:v>
                </c:pt>
                <c:pt idx="523">
                  <c:v>38100</c:v>
                </c:pt>
                <c:pt idx="524">
                  <c:v>51850</c:v>
                </c:pt>
                <c:pt idx="525">
                  <c:v>51884</c:v>
                </c:pt>
                <c:pt idx="526">
                  <c:v>39702</c:v>
                </c:pt>
                <c:pt idx="527">
                  <c:v>36672</c:v>
                </c:pt>
                <c:pt idx="528">
                  <c:v>35167</c:v>
                </c:pt>
                <c:pt idx="529">
                  <c:v>55080</c:v>
                </c:pt>
                <c:pt idx="530">
                  <c:v>53585</c:v>
                </c:pt>
                <c:pt idx="531">
                  <c:v>29108</c:v>
                </c:pt>
                <c:pt idx="532">
                  <c:v>42924</c:v>
                </c:pt>
                <c:pt idx="533">
                  <c:v>58292</c:v>
                </c:pt>
                <c:pt idx="534">
                  <c:v>42980</c:v>
                </c:pt>
                <c:pt idx="535">
                  <c:v>36864</c:v>
                </c:pt>
                <c:pt idx="536">
                  <c:v>38425</c:v>
                </c:pt>
                <c:pt idx="537">
                  <c:v>50754</c:v>
                </c:pt>
                <c:pt idx="538">
                  <c:v>43092</c:v>
                </c:pt>
                <c:pt idx="539">
                  <c:v>55440</c:v>
                </c:pt>
                <c:pt idx="540">
                  <c:v>33902</c:v>
                </c:pt>
                <c:pt idx="541">
                  <c:v>41634</c:v>
                </c:pt>
                <c:pt idx="542">
                  <c:v>49376</c:v>
                </c:pt>
                <c:pt idx="543">
                  <c:v>43232</c:v>
                </c:pt>
                <c:pt idx="544">
                  <c:v>49440</c:v>
                </c:pt>
                <c:pt idx="545">
                  <c:v>47926</c:v>
                </c:pt>
                <c:pt idx="546">
                  <c:v>32487</c:v>
                </c:pt>
                <c:pt idx="547">
                  <c:v>52632</c:v>
                </c:pt>
                <c:pt idx="548">
                  <c:v>35627</c:v>
                </c:pt>
                <c:pt idx="549">
                  <c:v>55800</c:v>
                </c:pt>
                <c:pt idx="550">
                  <c:v>51183</c:v>
                </c:pt>
                <c:pt idx="551">
                  <c:v>40352</c:v>
                </c:pt>
                <c:pt idx="552">
                  <c:v>41931</c:v>
                </c:pt>
                <c:pt idx="553">
                  <c:v>43512</c:v>
                </c:pt>
                <c:pt idx="554">
                  <c:v>43540</c:v>
                </c:pt>
                <c:pt idx="555">
                  <c:v>52904</c:v>
                </c:pt>
                <c:pt idx="556">
                  <c:v>42039</c:v>
                </c:pt>
                <c:pt idx="557">
                  <c:v>37392</c:v>
                </c:pt>
                <c:pt idx="558">
                  <c:v>43652</c:v>
                </c:pt>
                <c:pt idx="559">
                  <c:v>28080</c:v>
                </c:pt>
                <c:pt idx="560">
                  <c:v>48391</c:v>
                </c:pt>
                <c:pt idx="561">
                  <c:v>39050</c:v>
                </c:pt>
                <c:pt idx="562">
                  <c:v>45327</c:v>
                </c:pt>
                <c:pt idx="563">
                  <c:v>32844</c:v>
                </c:pt>
                <c:pt idx="564">
                  <c:v>51645</c:v>
                </c:pt>
                <c:pt idx="565">
                  <c:v>50112</c:v>
                </c:pt>
                <c:pt idx="566">
                  <c:v>48577</c:v>
                </c:pt>
                <c:pt idx="567">
                  <c:v>40768</c:v>
                </c:pt>
                <c:pt idx="568">
                  <c:v>39225</c:v>
                </c:pt>
                <c:pt idx="569">
                  <c:v>28260</c:v>
                </c:pt>
                <c:pt idx="570">
                  <c:v>45559</c:v>
                </c:pt>
                <c:pt idx="571">
                  <c:v>42444</c:v>
                </c:pt>
                <c:pt idx="572">
                  <c:v>51909</c:v>
                </c:pt>
                <c:pt idx="573">
                  <c:v>45646</c:v>
                </c:pt>
                <c:pt idx="574">
                  <c:v>42525</c:v>
                </c:pt>
                <c:pt idx="575">
                  <c:v>53584</c:v>
                </c:pt>
                <c:pt idx="576">
                  <c:v>44156</c:v>
                </c:pt>
                <c:pt idx="577">
                  <c:v>39450</c:v>
                </c:pt>
                <c:pt idx="578">
                  <c:v>52107</c:v>
                </c:pt>
                <c:pt idx="579">
                  <c:v>42660</c:v>
                </c:pt>
                <c:pt idx="580">
                  <c:v>44268</c:v>
                </c:pt>
                <c:pt idx="581">
                  <c:v>33222</c:v>
                </c:pt>
                <c:pt idx="582">
                  <c:v>31660</c:v>
                </c:pt>
                <c:pt idx="583">
                  <c:v>44352</c:v>
                </c:pt>
                <c:pt idx="584">
                  <c:v>42795</c:v>
                </c:pt>
                <c:pt idx="585">
                  <c:v>58682</c:v>
                </c:pt>
                <c:pt idx="586">
                  <c:v>53958</c:v>
                </c:pt>
                <c:pt idx="587">
                  <c:v>44464</c:v>
                </c:pt>
                <c:pt idx="588">
                  <c:v>49259</c:v>
                </c:pt>
                <c:pt idx="589">
                  <c:v>50880</c:v>
                </c:pt>
                <c:pt idx="590">
                  <c:v>42957</c:v>
                </c:pt>
                <c:pt idx="591">
                  <c:v>39800</c:v>
                </c:pt>
                <c:pt idx="592">
                  <c:v>43011</c:v>
                </c:pt>
                <c:pt idx="593">
                  <c:v>41444</c:v>
                </c:pt>
                <c:pt idx="594">
                  <c:v>33495</c:v>
                </c:pt>
                <c:pt idx="595">
                  <c:v>39900</c:v>
                </c:pt>
                <c:pt idx="596">
                  <c:v>46313</c:v>
                </c:pt>
                <c:pt idx="597">
                  <c:v>39950</c:v>
                </c:pt>
                <c:pt idx="598">
                  <c:v>43173</c:v>
                </c:pt>
                <c:pt idx="599">
                  <c:v>52800</c:v>
                </c:pt>
                <c:pt idx="600">
                  <c:v>36823</c:v>
                </c:pt>
                <c:pt idx="601">
                  <c:v>35244</c:v>
                </c:pt>
                <c:pt idx="602">
                  <c:v>30457</c:v>
                </c:pt>
                <c:pt idx="603">
                  <c:v>44912</c:v>
                </c:pt>
                <c:pt idx="604">
                  <c:v>44940</c:v>
                </c:pt>
                <c:pt idx="605">
                  <c:v>38544</c:v>
                </c:pt>
                <c:pt idx="606">
                  <c:v>41782</c:v>
                </c:pt>
                <c:pt idx="607">
                  <c:v>45024</c:v>
                </c:pt>
                <c:pt idx="608">
                  <c:v>45052</c:v>
                </c:pt>
                <c:pt idx="609">
                  <c:v>38640</c:v>
                </c:pt>
                <c:pt idx="610">
                  <c:v>40275</c:v>
                </c:pt>
                <c:pt idx="611">
                  <c:v>54808</c:v>
                </c:pt>
                <c:pt idx="612">
                  <c:v>40325</c:v>
                </c:pt>
                <c:pt idx="613">
                  <c:v>27438</c:v>
                </c:pt>
                <c:pt idx="614">
                  <c:v>50065</c:v>
                </c:pt>
                <c:pt idx="615">
                  <c:v>50096</c:v>
                </c:pt>
                <c:pt idx="616">
                  <c:v>53361</c:v>
                </c:pt>
                <c:pt idx="617">
                  <c:v>40450</c:v>
                </c:pt>
                <c:pt idx="618">
                  <c:v>58284</c:v>
                </c:pt>
                <c:pt idx="619">
                  <c:v>46980</c:v>
                </c:pt>
                <c:pt idx="620">
                  <c:v>53493</c:v>
                </c:pt>
                <c:pt idx="621">
                  <c:v>43794</c:v>
                </c:pt>
                <c:pt idx="622">
                  <c:v>48690</c:v>
                </c:pt>
                <c:pt idx="623">
                  <c:v>45472</c:v>
                </c:pt>
                <c:pt idx="624">
                  <c:v>56875</c:v>
                </c:pt>
                <c:pt idx="625">
                  <c:v>29268</c:v>
                </c:pt>
                <c:pt idx="626">
                  <c:v>32540</c:v>
                </c:pt>
                <c:pt idx="627">
                  <c:v>40700</c:v>
                </c:pt>
                <c:pt idx="628">
                  <c:v>61902</c:v>
                </c:pt>
                <c:pt idx="629">
                  <c:v>48900</c:v>
                </c:pt>
                <c:pt idx="630">
                  <c:v>45668</c:v>
                </c:pt>
                <c:pt idx="631">
                  <c:v>47328</c:v>
                </c:pt>
                <c:pt idx="632">
                  <c:v>55522</c:v>
                </c:pt>
                <c:pt idx="633">
                  <c:v>52288</c:v>
                </c:pt>
                <c:pt idx="634">
                  <c:v>26160</c:v>
                </c:pt>
                <c:pt idx="635">
                  <c:v>53988</c:v>
                </c:pt>
                <c:pt idx="636">
                  <c:v>40925</c:v>
                </c:pt>
                <c:pt idx="637">
                  <c:v>49140</c:v>
                </c:pt>
                <c:pt idx="638">
                  <c:v>45892</c:v>
                </c:pt>
                <c:pt idx="639">
                  <c:v>44280</c:v>
                </c:pt>
                <c:pt idx="640">
                  <c:v>39384</c:v>
                </c:pt>
                <c:pt idx="641">
                  <c:v>41050</c:v>
                </c:pt>
                <c:pt idx="642">
                  <c:v>29574</c:v>
                </c:pt>
                <c:pt idx="643">
                  <c:v>52608</c:v>
                </c:pt>
                <c:pt idx="644">
                  <c:v>49350</c:v>
                </c:pt>
                <c:pt idx="645">
                  <c:v>47734</c:v>
                </c:pt>
                <c:pt idx="646">
                  <c:v>46116</c:v>
                </c:pt>
                <c:pt idx="647">
                  <c:v>49440</c:v>
                </c:pt>
                <c:pt idx="648">
                  <c:v>31331</c:v>
                </c:pt>
                <c:pt idx="649">
                  <c:v>41250</c:v>
                </c:pt>
                <c:pt idx="650">
                  <c:v>49530</c:v>
                </c:pt>
                <c:pt idx="651">
                  <c:v>46256</c:v>
                </c:pt>
                <c:pt idx="652">
                  <c:v>47937</c:v>
                </c:pt>
                <c:pt idx="653">
                  <c:v>44658</c:v>
                </c:pt>
                <c:pt idx="654">
                  <c:v>41375</c:v>
                </c:pt>
                <c:pt idx="655">
                  <c:v>38088</c:v>
                </c:pt>
                <c:pt idx="656">
                  <c:v>34797</c:v>
                </c:pt>
                <c:pt idx="657">
                  <c:v>43108</c:v>
                </c:pt>
                <c:pt idx="658">
                  <c:v>43134</c:v>
                </c:pt>
                <c:pt idx="659">
                  <c:v>49800</c:v>
                </c:pt>
                <c:pt idx="660">
                  <c:v>56474</c:v>
                </c:pt>
                <c:pt idx="661">
                  <c:v>46536</c:v>
                </c:pt>
                <c:pt idx="662">
                  <c:v>54879</c:v>
                </c:pt>
                <c:pt idx="663">
                  <c:v>36608</c:v>
                </c:pt>
                <c:pt idx="664">
                  <c:v>56610</c:v>
                </c:pt>
                <c:pt idx="665">
                  <c:v>58310</c:v>
                </c:pt>
                <c:pt idx="666">
                  <c:v>40008</c:v>
                </c:pt>
                <c:pt idx="667">
                  <c:v>48372</c:v>
                </c:pt>
                <c:pt idx="668">
                  <c:v>40056</c:v>
                </c:pt>
                <c:pt idx="669">
                  <c:v>46760</c:v>
                </c:pt>
                <c:pt idx="670">
                  <c:v>48459</c:v>
                </c:pt>
                <c:pt idx="671">
                  <c:v>43472</c:v>
                </c:pt>
                <c:pt idx="672">
                  <c:v>53536</c:v>
                </c:pt>
                <c:pt idx="673">
                  <c:v>40176</c:v>
                </c:pt>
                <c:pt idx="674">
                  <c:v>28475</c:v>
                </c:pt>
                <c:pt idx="675">
                  <c:v>51956</c:v>
                </c:pt>
                <c:pt idx="676">
                  <c:v>36894</c:v>
                </c:pt>
                <c:pt idx="677">
                  <c:v>53696</c:v>
                </c:pt>
                <c:pt idx="678">
                  <c:v>45333</c:v>
                </c:pt>
                <c:pt idx="679">
                  <c:v>31920</c:v>
                </c:pt>
                <c:pt idx="680">
                  <c:v>40344</c:v>
                </c:pt>
                <c:pt idx="681">
                  <c:v>52142</c:v>
                </c:pt>
                <c:pt idx="682">
                  <c:v>33660</c:v>
                </c:pt>
                <c:pt idx="683">
                  <c:v>48836</c:v>
                </c:pt>
                <c:pt idx="684">
                  <c:v>35385</c:v>
                </c:pt>
                <c:pt idx="685">
                  <c:v>60696</c:v>
                </c:pt>
                <c:pt idx="686">
                  <c:v>38801</c:v>
                </c:pt>
                <c:pt idx="687">
                  <c:v>45576</c:v>
                </c:pt>
                <c:pt idx="688">
                  <c:v>48981</c:v>
                </c:pt>
                <c:pt idx="689">
                  <c:v>49010</c:v>
                </c:pt>
                <c:pt idx="690">
                  <c:v>45657</c:v>
                </c:pt>
                <c:pt idx="691">
                  <c:v>64296</c:v>
                </c:pt>
                <c:pt idx="692">
                  <c:v>32167</c:v>
                </c:pt>
                <c:pt idx="693">
                  <c:v>47432</c:v>
                </c:pt>
                <c:pt idx="694">
                  <c:v>61020</c:v>
                </c:pt>
                <c:pt idx="695">
                  <c:v>37312</c:v>
                </c:pt>
                <c:pt idx="696">
                  <c:v>52607</c:v>
                </c:pt>
                <c:pt idx="697">
                  <c:v>33960</c:v>
                </c:pt>
                <c:pt idx="698">
                  <c:v>44174</c:v>
                </c:pt>
                <c:pt idx="699">
                  <c:v>54400</c:v>
                </c:pt>
                <c:pt idx="700">
                  <c:v>44226</c:v>
                </c:pt>
                <c:pt idx="701">
                  <c:v>49358</c:v>
                </c:pt>
                <c:pt idx="702">
                  <c:v>56199</c:v>
                </c:pt>
                <c:pt idx="703">
                  <c:v>51120</c:v>
                </c:pt>
                <c:pt idx="704">
                  <c:v>51150</c:v>
                </c:pt>
                <c:pt idx="705">
                  <c:v>37532</c:v>
                </c:pt>
                <c:pt idx="706">
                  <c:v>32433</c:v>
                </c:pt>
                <c:pt idx="707">
                  <c:v>63196</c:v>
                </c:pt>
                <c:pt idx="708">
                  <c:v>58106</c:v>
                </c:pt>
                <c:pt idx="709">
                  <c:v>42750</c:v>
                </c:pt>
                <c:pt idx="710">
                  <c:v>46197</c:v>
                </c:pt>
                <c:pt idx="711">
                  <c:v>41088</c:v>
                </c:pt>
                <c:pt idx="712">
                  <c:v>47964</c:v>
                </c:pt>
                <c:pt idx="713">
                  <c:v>42850</c:v>
                </c:pt>
                <c:pt idx="714">
                  <c:v>41160</c:v>
                </c:pt>
                <c:pt idx="715">
                  <c:v>42900</c:v>
                </c:pt>
                <c:pt idx="716">
                  <c:v>58378</c:v>
                </c:pt>
                <c:pt idx="717">
                  <c:v>46386</c:v>
                </c:pt>
                <c:pt idx="718">
                  <c:v>68760</c:v>
                </c:pt>
                <c:pt idx="719">
                  <c:v>30960</c:v>
                </c:pt>
                <c:pt idx="720">
                  <c:v>58514</c:v>
                </c:pt>
                <c:pt idx="721">
                  <c:v>49938</c:v>
                </c:pt>
                <c:pt idx="722">
                  <c:v>56859</c:v>
                </c:pt>
                <c:pt idx="723">
                  <c:v>27584</c:v>
                </c:pt>
                <c:pt idx="724">
                  <c:v>65550</c:v>
                </c:pt>
                <c:pt idx="725">
                  <c:v>36246</c:v>
                </c:pt>
                <c:pt idx="726">
                  <c:v>36267</c:v>
                </c:pt>
                <c:pt idx="727">
                  <c:v>60480</c:v>
                </c:pt>
                <c:pt idx="728">
                  <c:v>48412</c:v>
                </c:pt>
                <c:pt idx="729">
                  <c:v>60550</c:v>
                </c:pt>
                <c:pt idx="730">
                  <c:v>43275</c:v>
                </c:pt>
                <c:pt idx="731">
                  <c:v>41568</c:v>
                </c:pt>
                <c:pt idx="732">
                  <c:v>51990</c:v>
                </c:pt>
                <c:pt idx="733">
                  <c:v>41616</c:v>
                </c:pt>
                <c:pt idx="734">
                  <c:v>24290</c:v>
                </c:pt>
                <c:pt idx="735">
                  <c:v>46872</c:v>
                </c:pt>
                <c:pt idx="736">
                  <c:v>60795</c:v>
                </c:pt>
                <c:pt idx="737">
                  <c:v>38236</c:v>
                </c:pt>
                <c:pt idx="738">
                  <c:v>39997</c:v>
                </c:pt>
                <c:pt idx="739">
                  <c:v>46980</c:v>
                </c:pt>
                <c:pt idx="740">
                  <c:v>53971</c:v>
                </c:pt>
                <c:pt idx="741">
                  <c:v>33098</c:v>
                </c:pt>
                <c:pt idx="742">
                  <c:v>54033</c:v>
                </c:pt>
                <c:pt idx="743">
                  <c:v>43600</c:v>
                </c:pt>
                <c:pt idx="744">
                  <c:v>54095</c:v>
                </c:pt>
                <c:pt idx="745">
                  <c:v>62856</c:v>
                </c:pt>
                <c:pt idx="746">
                  <c:v>52410</c:v>
                </c:pt>
                <c:pt idx="747">
                  <c:v>36708</c:v>
                </c:pt>
                <c:pt idx="748">
                  <c:v>50721</c:v>
                </c:pt>
                <c:pt idx="749">
                  <c:v>63000</c:v>
                </c:pt>
                <c:pt idx="750">
                  <c:v>49028</c:v>
                </c:pt>
                <c:pt idx="751">
                  <c:v>38544</c:v>
                </c:pt>
                <c:pt idx="752">
                  <c:v>43825</c:v>
                </c:pt>
                <c:pt idx="753">
                  <c:v>50866</c:v>
                </c:pt>
                <c:pt idx="754">
                  <c:v>52650</c:v>
                </c:pt>
                <c:pt idx="755">
                  <c:v>54436</c:v>
                </c:pt>
                <c:pt idx="756">
                  <c:v>43925</c:v>
                </c:pt>
                <c:pt idx="757">
                  <c:v>49224</c:v>
                </c:pt>
                <c:pt idx="758">
                  <c:v>45734</c:v>
                </c:pt>
                <c:pt idx="759">
                  <c:v>70400</c:v>
                </c:pt>
                <c:pt idx="760">
                  <c:v>42264</c:v>
                </c:pt>
                <c:pt idx="761">
                  <c:v>42288</c:v>
                </c:pt>
                <c:pt idx="762">
                  <c:v>54653</c:v>
                </c:pt>
                <c:pt idx="763">
                  <c:v>63504</c:v>
                </c:pt>
                <c:pt idx="764">
                  <c:v>60010</c:v>
                </c:pt>
                <c:pt idx="765">
                  <c:v>40618</c:v>
                </c:pt>
                <c:pt idx="766">
                  <c:v>31806</c:v>
                </c:pt>
                <c:pt idx="767">
                  <c:v>56576</c:v>
                </c:pt>
                <c:pt idx="768">
                  <c:v>56608</c:v>
                </c:pt>
                <c:pt idx="769">
                  <c:v>42480</c:v>
                </c:pt>
                <c:pt idx="770">
                  <c:v>47817</c:v>
                </c:pt>
                <c:pt idx="771">
                  <c:v>65564</c:v>
                </c:pt>
                <c:pt idx="772">
                  <c:v>49644</c:v>
                </c:pt>
                <c:pt idx="773">
                  <c:v>49672</c:v>
                </c:pt>
                <c:pt idx="774">
                  <c:v>53250</c:v>
                </c:pt>
                <c:pt idx="775">
                  <c:v>37296</c:v>
                </c:pt>
                <c:pt idx="776">
                  <c:v>35540</c:v>
                </c:pt>
                <c:pt idx="777">
                  <c:v>32004</c:v>
                </c:pt>
                <c:pt idx="778">
                  <c:v>44475</c:v>
                </c:pt>
                <c:pt idx="779">
                  <c:v>53400</c:v>
                </c:pt>
                <c:pt idx="780">
                  <c:v>48087</c:v>
                </c:pt>
                <c:pt idx="781">
                  <c:v>55242</c:v>
                </c:pt>
                <c:pt idx="782">
                  <c:v>64188</c:v>
                </c:pt>
                <c:pt idx="783">
                  <c:v>58872</c:v>
                </c:pt>
                <c:pt idx="784">
                  <c:v>57120</c:v>
                </c:pt>
                <c:pt idx="785">
                  <c:v>62510</c:v>
                </c:pt>
                <c:pt idx="786">
                  <c:v>28592</c:v>
                </c:pt>
                <c:pt idx="787">
                  <c:v>44700</c:v>
                </c:pt>
                <c:pt idx="788">
                  <c:v>44725</c:v>
                </c:pt>
                <c:pt idx="789">
                  <c:v>53700</c:v>
                </c:pt>
                <c:pt idx="790">
                  <c:v>44775</c:v>
                </c:pt>
                <c:pt idx="791">
                  <c:v>62720</c:v>
                </c:pt>
                <c:pt idx="792">
                  <c:v>57376</c:v>
                </c:pt>
                <c:pt idx="793">
                  <c:v>52026</c:v>
                </c:pt>
                <c:pt idx="794">
                  <c:v>57440</c:v>
                </c:pt>
                <c:pt idx="795">
                  <c:v>34124</c:v>
                </c:pt>
                <c:pt idx="796">
                  <c:v>48519</c:v>
                </c:pt>
                <c:pt idx="797">
                  <c:v>52142</c:v>
                </c:pt>
                <c:pt idx="798">
                  <c:v>44975</c:v>
                </c:pt>
                <c:pt idx="799">
                  <c:v>43200</c:v>
                </c:pt>
                <c:pt idx="800">
                  <c:v>64836</c:v>
                </c:pt>
                <c:pt idx="801">
                  <c:v>48654</c:v>
                </c:pt>
                <c:pt idx="802">
                  <c:v>52287</c:v>
                </c:pt>
                <c:pt idx="803">
                  <c:v>50512</c:v>
                </c:pt>
                <c:pt idx="804">
                  <c:v>63175</c:v>
                </c:pt>
                <c:pt idx="805">
                  <c:v>52374</c:v>
                </c:pt>
                <c:pt idx="806">
                  <c:v>48789</c:v>
                </c:pt>
                <c:pt idx="807">
                  <c:v>43392</c:v>
                </c:pt>
                <c:pt idx="808">
                  <c:v>52461</c:v>
                </c:pt>
                <c:pt idx="809">
                  <c:v>68780</c:v>
                </c:pt>
                <c:pt idx="810">
                  <c:v>54330</c:v>
                </c:pt>
                <c:pt idx="811">
                  <c:v>70668</c:v>
                </c:pt>
                <c:pt idx="812">
                  <c:v>43512</c:v>
                </c:pt>
                <c:pt idx="813">
                  <c:v>56234</c:v>
                </c:pt>
                <c:pt idx="814">
                  <c:v>52635</c:v>
                </c:pt>
                <c:pt idx="815">
                  <c:v>47216</c:v>
                </c:pt>
                <c:pt idx="816">
                  <c:v>41791</c:v>
                </c:pt>
                <c:pt idx="817">
                  <c:v>41814</c:v>
                </c:pt>
                <c:pt idx="818">
                  <c:v>34561</c:v>
                </c:pt>
                <c:pt idx="819">
                  <c:v>43680</c:v>
                </c:pt>
                <c:pt idx="820">
                  <c:v>54630</c:v>
                </c:pt>
                <c:pt idx="821">
                  <c:v>40084</c:v>
                </c:pt>
                <c:pt idx="822">
                  <c:v>56513</c:v>
                </c:pt>
                <c:pt idx="823">
                  <c:v>34656</c:v>
                </c:pt>
                <c:pt idx="824">
                  <c:v>43800</c:v>
                </c:pt>
                <c:pt idx="825">
                  <c:v>38346</c:v>
                </c:pt>
                <c:pt idx="826">
                  <c:v>54810</c:v>
                </c:pt>
                <c:pt idx="827">
                  <c:v>36560</c:v>
                </c:pt>
                <c:pt idx="828">
                  <c:v>53041</c:v>
                </c:pt>
                <c:pt idx="829">
                  <c:v>47580</c:v>
                </c:pt>
                <c:pt idx="830">
                  <c:v>53099</c:v>
                </c:pt>
                <c:pt idx="831">
                  <c:v>38472</c:v>
                </c:pt>
                <c:pt idx="832">
                  <c:v>45825</c:v>
                </c:pt>
                <c:pt idx="833">
                  <c:v>42182</c:v>
                </c:pt>
                <c:pt idx="834">
                  <c:v>51380</c:v>
                </c:pt>
                <c:pt idx="835">
                  <c:v>60588</c:v>
                </c:pt>
                <c:pt idx="836">
                  <c:v>40414</c:v>
                </c:pt>
                <c:pt idx="837">
                  <c:v>47788</c:v>
                </c:pt>
                <c:pt idx="838">
                  <c:v>44136</c:v>
                </c:pt>
                <c:pt idx="839">
                  <c:v>38640</c:v>
                </c:pt>
                <c:pt idx="840">
                  <c:v>38661</c:v>
                </c:pt>
                <c:pt idx="841">
                  <c:v>49734</c:v>
                </c:pt>
                <c:pt idx="842">
                  <c:v>40546</c:v>
                </c:pt>
                <c:pt idx="843">
                  <c:v>35036</c:v>
                </c:pt>
                <c:pt idx="844">
                  <c:v>44280</c:v>
                </c:pt>
                <c:pt idx="845">
                  <c:v>40612</c:v>
                </c:pt>
                <c:pt idx="846">
                  <c:v>60951</c:v>
                </c:pt>
                <c:pt idx="847">
                  <c:v>33264</c:v>
                </c:pt>
                <c:pt idx="848">
                  <c:v>68413</c:v>
                </c:pt>
                <c:pt idx="849">
                  <c:v>48100</c:v>
                </c:pt>
                <c:pt idx="850">
                  <c:v>61083</c:v>
                </c:pt>
                <c:pt idx="851">
                  <c:v>53708</c:v>
                </c:pt>
                <c:pt idx="852">
                  <c:v>44472</c:v>
                </c:pt>
                <c:pt idx="853">
                  <c:v>55620</c:v>
                </c:pt>
                <c:pt idx="854">
                  <c:v>57505</c:v>
                </c:pt>
                <c:pt idx="855">
                  <c:v>29696</c:v>
                </c:pt>
                <c:pt idx="856">
                  <c:v>42711</c:v>
                </c:pt>
                <c:pt idx="857">
                  <c:v>55740</c:v>
                </c:pt>
                <c:pt idx="858">
                  <c:v>59488</c:v>
                </c:pt>
                <c:pt idx="859">
                  <c:v>48360</c:v>
                </c:pt>
                <c:pt idx="860">
                  <c:v>40942</c:v>
                </c:pt>
                <c:pt idx="861">
                  <c:v>40964</c:v>
                </c:pt>
                <c:pt idx="862">
                  <c:v>55890</c:v>
                </c:pt>
                <c:pt idx="863">
                  <c:v>37280</c:v>
                </c:pt>
                <c:pt idx="864">
                  <c:v>44760</c:v>
                </c:pt>
                <c:pt idx="865">
                  <c:v>54114</c:v>
                </c:pt>
                <c:pt idx="866">
                  <c:v>37340</c:v>
                </c:pt>
                <c:pt idx="867">
                  <c:v>41096</c:v>
                </c:pt>
                <c:pt idx="868">
                  <c:v>50463</c:v>
                </c:pt>
                <c:pt idx="869">
                  <c:v>52360</c:v>
                </c:pt>
                <c:pt idx="870">
                  <c:v>33678</c:v>
                </c:pt>
                <c:pt idx="871">
                  <c:v>43056</c:v>
                </c:pt>
                <c:pt idx="872">
                  <c:v>39333</c:v>
                </c:pt>
                <c:pt idx="873">
                  <c:v>41228</c:v>
                </c:pt>
                <c:pt idx="874">
                  <c:v>54375</c:v>
                </c:pt>
                <c:pt idx="875">
                  <c:v>33768</c:v>
                </c:pt>
                <c:pt idx="876">
                  <c:v>50679</c:v>
                </c:pt>
                <c:pt idx="877">
                  <c:v>54462</c:v>
                </c:pt>
                <c:pt idx="878">
                  <c:v>46975</c:v>
                </c:pt>
                <c:pt idx="879">
                  <c:v>56400</c:v>
                </c:pt>
                <c:pt idx="880">
                  <c:v>62073</c:v>
                </c:pt>
                <c:pt idx="881">
                  <c:v>41404</c:v>
                </c:pt>
                <c:pt idx="882">
                  <c:v>45192</c:v>
                </c:pt>
                <c:pt idx="883">
                  <c:v>48984</c:v>
                </c:pt>
                <c:pt idx="884">
                  <c:v>41470</c:v>
                </c:pt>
                <c:pt idx="885">
                  <c:v>35834</c:v>
                </c:pt>
                <c:pt idx="886">
                  <c:v>47175</c:v>
                </c:pt>
                <c:pt idx="887">
                  <c:v>52864</c:v>
                </c:pt>
                <c:pt idx="888">
                  <c:v>69893</c:v>
                </c:pt>
                <c:pt idx="889">
                  <c:v>68040</c:v>
                </c:pt>
                <c:pt idx="890">
                  <c:v>60512</c:v>
                </c:pt>
                <c:pt idx="891">
                  <c:v>58652</c:v>
                </c:pt>
                <c:pt idx="892">
                  <c:v>58683</c:v>
                </c:pt>
                <c:pt idx="893">
                  <c:v>39774</c:v>
                </c:pt>
                <c:pt idx="894">
                  <c:v>54955</c:v>
                </c:pt>
                <c:pt idx="895">
                  <c:v>60672</c:v>
                </c:pt>
                <c:pt idx="896">
                  <c:v>56910</c:v>
                </c:pt>
                <c:pt idx="897">
                  <c:v>64532</c:v>
                </c:pt>
                <c:pt idx="898">
                  <c:v>70263</c:v>
                </c:pt>
                <c:pt idx="899">
                  <c:v>60800</c:v>
                </c:pt>
                <c:pt idx="900">
                  <c:v>26614</c:v>
                </c:pt>
                <c:pt idx="901">
                  <c:v>28530</c:v>
                </c:pt>
                <c:pt idx="902">
                  <c:v>58993</c:v>
                </c:pt>
                <c:pt idx="903">
                  <c:v>47600</c:v>
                </c:pt>
                <c:pt idx="904">
                  <c:v>55245</c:v>
                </c:pt>
                <c:pt idx="905">
                  <c:v>43838</c:v>
                </c:pt>
                <c:pt idx="906">
                  <c:v>49582</c:v>
                </c:pt>
                <c:pt idx="907">
                  <c:v>49608</c:v>
                </c:pt>
                <c:pt idx="908">
                  <c:v>43907</c:v>
                </c:pt>
                <c:pt idx="909">
                  <c:v>42020</c:v>
                </c:pt>
                <c:pt idx="910">
                  <c:v>42042</c:v>
                </c:pt>
                <c:pt idx="911">
                  <c:v>53536</c:v>
                </c:pt>
                <c:pt idx="912">
                  <c:v>43999</c:v>
                </c:pt>
                <c:pt idx="913">
                  <c:v>49764</c:v>
                </c:pt>
                <c:pt idx="914">
                  <c:v>53620</c:v>
                </c:pt>
                <c:pt idx="915">
                  <c:v>36404</c:v>
                </c:pt>
                <c:pt idx="916">
                  <c:v>34506</c:v>
                </c:pt>
                <c:pt idx="917">
                  <c:v>49868</c:v>
                </c:pt>
                <c:pt idx="918">
                  <c:v>63327</c:v>
                </c:pt>
                <c:pt idx="919">
                  <c:v>34560</c:v>
                </c:pt>
                <c:pt idx="920">
                  <c:v>36499</c:v>
                </c:pt>
                <c:pt idx="921">
                  <c:v>38440</c:v>
                </c:pt>
                <c:pt idx="922">
                  <c:v>53844</c:v>
                </c:pt>
                <c:pt idx="923">
                  <c:v>46176</c:v>
                </c:pt>
                <c:pt idx="924">
                  <c:v>34650</c:v>
                </c:pt>
                <c:pt idx="925">
                  <c:v>63558</c:v>
                </c:pt>
                <c:pt idx="926">
                  <c:v>38540</c:v>
                </c:pt>
                <c:pt idx="927">
                  <c:v>46272</c:v>
                </c:pt>
                <c:pt idx="928">
                  <c:v>40509</c:v>
                </c:pt>
                <c:pt idx="929">
                  <c:v>46320</c:v>
                </c:pt>
                <c:pt idx="930">
                  <c:v>40551</c:v>
                </c:pt>
                <c:pt idx="931">
                  <c:v>52164</c:v>
                </c:pt>
                <c:pt idx="932">
                  <c:v>46392</c:v>
                </c:pt>
                <c:pt idx="933">
                  <c:v>58020</c:v>
                </c:pt>
                <c:pt idx="934">
                  <c:v>38700</c:v>
                </c:pt>
                <c:pt idx="935">
                  <c:v>21296</c:v>
                </c:pt>
                <c:pt idx="936">
                  <c:v>50362</c:v>
                </c:pt>
                <c:pt idx="937">
                  <c:v>46512</c:v>
                </c:pt>
                <c:pt idx="938">
                  <c:v>54292</c:v>
                </c:pt>
                <c:pt idx="939">
                  <c:v>42680</c:v>
                </c:pt>
                <c:pt idx="940">
                  <c:v>54348</c:v>
                </c:pt>
                <c:pt idx="941">
                  <c:v>48550</c:v>
                </c:pt>
                <c:pt idx="942">
                  <c:v>44689</c:v>
                </c:pt>
                <c:pt idx="943">
                  <c:v>73872</c:v>
                </c:pt>
                <c:pt idx="944">
                  <c:v>62240</c:v>
                </c:pt>
                <c:pt idx="945">
                  <c:v>48650</c:v>
                </c:pt>
                <c:pt idx="946">
                  <c:v>52569</c:v>
                </c:pt>
                <c:pt idx="947">
                  <c:v>42856</c:v>
                </c:pt>
                <c:pt idx="948">
                  <c:v>29235</c:v>
                </c:pt>
                <c:pt idx="949">
                  <c:v>40950</c:v>
                </c:pt>
                <c:pt idx="950">
                  <c:v>39020</c:v>
                </c:pt>
                <c:pt idx="951">
                  <c:v>70272</c:v>
                </c:pt>
                <c:pt idx="952">
                  <c:v>39060</c:v>
                </c:pt>
                <c:pt idx="953">
                  <c:v>64482</c:v>
                </c:pt>
                <c:pt idx="954">
                  <c:v>52785</c:v>
                </c:pt>
                <c:pt idx="955">
                  <c:v>39120</c:v>
                </c:pt>
                <c:pt idx="956">
                  <c:v>54796</c:v>
                </c:pt>
                <c:pt idx="957">
                  <c:v>58740</c:v>
                </c:pt>
                <c:pt idx="958">
                  <c:v>47016</c:v>
                </c:pt>
                <c:pt idx="959">
                  <c:v>60760</c:v>
                </c:pt>
                <c:pt idx="960">
                  <c:v>58830</c:v>
                </c:pt>
                <c:pt idx="961">
                  <c:v>49050</c:v>
                </c:pt>
                <c:pt idx="962">
                  <c:v>41223</c:v>
                </c:pt>
                <c:pt idx="963">
                  <c:v>43208</c:v>
                </c:pt>
                <c:pt idx="964">
                  <c:v>56985</c:v>
                </c:pt>
                <c:pt idx="965">
                  <c:v>47184</c:v>
                </c:pt>
                <c:pt idx="966">
                  <c:v>64911</c:v>
                </c:pt>
                <c:pt idx="967">
                  <c:v>51168</c:v>
                </c:pt>
                <c:pt idx="968">
                  <c:v>55132</c:v>
                </c:pt>
                <c:pt idx="969">
                  <c:v>49250</c:v>
                </c:pt>
                <c:pt idx="970">
                  <c:v>43362</c:v>
                </c:pt>
                <c:pt idx="971">
                  <c:v>49300</c:v>
                </c:pt>
                <c:pt idx="972">
                  <c:v>41433</c:v>
                </c:pt>
                <c:pt idx="973">
                  <c:v>61194</c:v>
                </c:pt>
                <c:pt idx="974">
                  <c:v>57275</c:v>
                </c:pt>
                <c:pt idx="975">
                  <c:v>57304</c:v>
                </c:pt>
                <c:pt idx="976">
                  <c:v>59310</c:v>
                </c:pt>
                <c:pt idx="977">
                  <c:v>63296</c:v>
                </c:pt>
                <c:pt idx="978">
                  <c:v>25727</c:v>
                </c:pt>
                <c:pt idx="979">
                  <c:v>61380</c:v>
                </c:pt>
                <c:pt idx="980">
                  <c:v>41601</c:v>
                </c:pt>
                <c:pt idx="981">
                  <c:v>45586</c:v>
                </c:pt>
                <c:pt idx="982">
                  <c:v>63456</c:v>
                </c:pt>
                <c:pt idx="983">
                  <c:v>51584</c:v>
                </c:pt>
                <c:pt idx="984">
                  <c:v>41685</c:v>
                </c:pt>
                <c:pt idx="985">
                  <c:v>55608</c:v>
                </c:pt>
                <c:pt idx="986">
                  <c:v>39740</c:v>
                </c:pt>
                <c:pt idx="987">
                  <c:v>35784</c:v>
                </c:pt>
                <c:pt idx="988">
                  <c:v>43758</c:v>
                </c:pt>
                <c:pt idx="989">
                  <c:v>45770</c:v>
                </c:pt>
                <c:pt idx="990">
                  <c:v>49775</c:v>
                </c:pt>
                <c:pt idx="991">
                  <c:v>35856</c:v>
                </c:pt>
                <c:pt idx="992">
                  <c:v>43846</c:v>
                </c:pt>
                <c:pt idx="993">
                  <c:v>49850</c:v>
                </c:pt>
                <c:pt idx="994">
                  <c:v>43890</c:v>
                </c:pt>
                <c:pt idx="995">
                  <c:v>57884</c:v>
                </c:pt>
                <c:pt idx="996">
                  <c:v>23964</c:v>
                </c:pt>
                <c:pt idx="997">
                  <c:v>29970</c:v>
                </c:pt>
                <c:pt idx="998">
                  <c:v>41979</c:v>
                </c:pt>
                <c:pt idx="999">
                  <c:v>34000</c:v>
                </c:pt>
                <c:pt idx="1000">
                  <c:v>38019</c:v>
                </c:pt>
                <c:pt idx="1001">
                  <c:v>48048</c:v>
                </c:pt>
                <c:pt idx="1002">
                  <c:v>50075</c:v>
                </c:pt>
                <c:pt idx="1003">
                  <c:v>58116</c:v>
                </c:pt>
                <c:pt idx="1004">
                  <c:v>48120</c:v>
                </c:pt>
                <c:pt idx="1005">
                  <c:v>46138</c:v>
                </c:pt>
                <c:pt idx="1006">
                  <c:v>56196</c:v>
                </c:pt>
                <c:pt idx="1007">
                  <c:v>54216</c:v>
                </c:pt>
                <c:pt idx="1008">
                  <c:v>58261</c:v>
                </c:pt>
                <c:pt idx="1009">
                  <c:v>50250</c:v>
                </c:pt>
                <c:pt idx="1010">
                  <c:v>50275</c:v>
                </c:pt>
                <c:pt idx="1011">
                  <c:v>42252</c:v>
                </c:pt>
                <c:pt idx="1012">
                  <c:v>54351</c:v>
                </c:pt>
                <c:pt idx="1013">
                  <c:v>42294</c:v>
                </c:pt>
                <c:pt idx="1014">
                  <c:v>52390</c:v>
                </c:pt>
                <c:pt idx="1015">
                  <c:v>72576</c:v>
                </c:pt>
                <c:pt idx="1016">
                  <c:v>42357</c:v>
                </c:pt>
                <c:pt idx="1017">
                  <c:v>52468</c:v>
                </c:pt>
                <c:pt idx="1018">
                  <c:v>52494</c:v>
                </c:pt>
                <c:pt idx="1019">
                  <c:v>54540</c:v>
                </c:pt>
                <c:pt idx="1020">
                  <c:v>46483</c:v>
                </c:pt>
                <c:pt idx="1021">
                  <c:v>44484</c:v>
                </c:pt>
                <c:pt idx="1022">
                  <c:v>54621</c:v>
                </c:pt>
                <c:pt idx="1023">
                  <c:v>56672</c:v>
                </c:pt>
                <c:pt idx="1024">
                  <c:v>38475</c:v>
                </c:pt>
                <c:pt idx="1025">
                  <c:v>40520</c:v>
                </c:pt>
                <c:pt idx="1026">
                  <c:v>40540</c:v>
                </c:pt>
                <c:pt idx="1027">
                  <c:v>64896</c:v>
                </c:pt>
                <c:pt idx="1028">
                  <c:v>28406</c:v>
                </c:pt>
                <c:pt idx="1029">
                  <c:v>44660</c:v>
                </c:pt>
                <c:pt idx="1030">
                  <c:v>34527</c:v>
                </c:pt>
                <c:pt idx="1031">
                  <c:v>32512</c:v>
                </c:pt>
                <c:pt idx="1032">
                  <c:v>48792</c:v>
                </c:pt>
                <c:pt idx="1033">
                  <c:v>34578</c:v>
                </c:pt>
                <c:pt idx="1034">
                  <c:v>50875</c:v>
                </c:pt>
                <c:pt idx="1035">
                  <c:v>54972</c:v>
                </c:pt>
                <c:pt idx="1036">
                  <c:v>42777</c:v>
                </c:pt>
                <c:pt idx="1037">
                  <c:v>36684</c:v>
                </c:pt>
                <c:pt idx="1038">
                  <c:v>42819</c:v>
                </c:pt>
                <c:pt idx="1039">
                  <c:v>57120</c:v>
                </c:pt>
                <c:pt idx="1040">
                  <c:v>36738</c:v>
                </c:pt>
                <c:pt idx="1041">
                  <c:v>42882</c:v>
                </c:pt>
                <c:pt idx="1042">
                  <c:v>61290</c:v>
                </c:pt>
                <c:pt idx="1043">
                  <c:v>55188</c:v>
                </c:pt>
                <c:pt idx="1044">
                  <c:v>53170</c:v>
                </c:pt>
                <c:pt idx="1045">
                  <c:v>36828</c:v>
                </c:pt>
                <c:pt idx="1046">
                  <c:v>42987</c:v>
                </c:pt>
                <c:pt idx="1047">
                  <c:v>57344</c:v>
                </c:pt>
                <c:pt idx="1048">
                  <c:v>65568</c:v>
                </c:pt>
                <c:pt idx="1049">
                  <c:v>53300</c:v>
                </c:pt>
                <c:pt idx="1050">
                  <c:v>36918</c:v>
                </c:pt>
                <c:pt idx="1051">
                  <c:v>73872</c:v>
                </c:pt>
                <c:pt idx="1052">
                  <c:v>65696</c:v>
                </c:pt>
                <c:pt idx="1053">
                  <c:v>57512</c:v>
                </c:pt>
                <c:pt idx="1054">
                  <c:v>45210</c:v>
                </c:pt>
                <c:pt idx="1055">
                  <c:v>45232</c:v>
                </c:pt>
                <c:pt idx="1056">
                  <c:v>41140</c:v>
                </c:pt>
                <c:pt idx="1057">
                  <c:v>43218</c:v>
                </c:pt>
                <c:pt idx="1058">
                  <c:v>37062</c:v>
                </c:pt>
                <c:pt idx="1059">
                  <c:v>49440</c:v>
                </c:pt>
                <c:pt idx="1060">
                  <c:v>51525</c:v>
                </c:pt>
                <c:pt idx="1061">
                  <c:v>43302</c:v>
                </c:pt>
                <c:pt idx="1062">
                  <c:v>55701</c:v>
                </c:pt>
                <c:pt idx="1063">
                  <c:v>41280</c:v>
                </c:pt>
                <c:pt idx="1064">
                  <c:v>47495</c:v>
                </c:pt>
                <c:pt idx="1065">
                  <c:v>72310</c:v>
                </c:pt>
                <c:pt idx="1066">
                  <c:v>39273</c:v>
                </c:pt>
                <c:pt idx="1067">
                  <c:v>49632</c:v>
                </c:pt>
                <c:pt idx="1068">
                  <c:v>53794</c:v>
                </c:pt>
                <c:pt idx="1069">
                  <c:v>35190</c:v>
                </c:pt>
                <c:pt idx="1070">
                  <c:v>47633</c:v>
                </c:pt>
                <c:pt idx="1071">
                  <c:v>43512</c:v>
                </c:pt>
                <c:pt idx="1072">
                  <c:v>45606</c:v>
                </c:pt>
                <c:pt idx="1073">
                  <c:v>55998</c:v>
                </c:pt>
                <c:pt idx="1074">
                  <c:v>39425</c:v>
                </c:pt>
                <c:pt idx="1075">
                  <c:v>51900</c:v>
                </c:pt>
                <c:pt idx="1076">
                  <c:v>49848</c:v>
                </c:pt>
                <c:pt idx="1077">
                  <c:v>45716</c:v>
                </c:pt>
                <c:pt idx="1078">
                  <c:v>74844</c:v>
                </c:pt>
                <c:pt idx="1079">
                  <c:v>39520</c:v>
                </c:pt>
                <c:pt idx="1080">
                  <c:v>39539</c:v>
                </c:pt>
                <c:pt idx="1081">
                  <c:v>52050</c:v>
                </c:pt>
                <c:pt idx="1082">
                  <c:v>45826</c:v>
                </c:pt>
                <c:pt idx="1083">
                  <c:v>43764</c:v>
                </c:pt>
                <c:pt idx="1084">
                  <c:v>54210</c:v>
                </c:pt>
                <c:pt idx="1085">
                  <c:v>64666</c:v>
                </c:pt>
                <c:pt idx="1086">
                  <c:v>62610</c:v>
                </c:pt>
                <c:pt idx="1087">
                  <c:v>56376</c:v>
                </c:pt>
                <c:pt idx="1088">
                  <c:v>48047</c:v>
                </c:pt>
                <c:pt idx="1089">
                  <c:v>43890</c:v>
                </c:pt>
                <c:pt idx="1090">
                  <c:v>48093</c:v>
                </c:pt>
                <c:pt idx="1091">
                  <c:v>46024</c:v>
                </c:pt>
                <c:pt idx="1092">
                  <c:v>48139</c:v>
                </c:pt>
                <c:pt idx="1093">
                  <c:v>43974</c:v>
                </c:pt>
                <c:pt idx="1094">
                  <c:v>60755</c:v>
                </c:pt>
                <c:pt idx="1095">
                  <c:v>41920</c:v>
                </c:pt>
                <c:pt idx="1096">
                  <c:v>48231</c:v>
                </c:pt>
                <c:pt idx="1097">
                  <c:v>33568</c:v>
                </c:pt>
                <c:pt idx="1098">
                  <c:v>46178</c:v>
                </c:pt>
                <c:pt idx="1099">
                  <c:v>54600</c:v>
                </c:pt>
                <c:pt idx="1100">
                  <c:v>42020</c:v>
                </c:pt>
                <c:pt idx="1101">
                  <c:v>42040</c:v>
                </c:pt>
                <c:pt idx="1102">
                  <c:v>48369</c:v>
                </c:pt>
                <c:pt idx="1103">
                  <c:v>35768</c:v>
                </c:pt>
                <c:pt idx="1104">
                  <c:v>42100</c:v>
                </c:pt>
                <c:pt idx="1105">
                  <c:v>29484</c:v>
                </c:pt>
                <c:pt idx="1106">
                  <c:v>48461</c:v>
                </c:pt>
                <c:pt idx="1107">
                  <c:v>54808</c:v>
                </c:pt>
                <c:pt idx="1108">
                  <c:v>46398</c:v>
                </c:pt>
                <c:pt idx="1109">
                  <c:v>56970</c:v>
                </c:pt>
                <c:pt idx="1110">
                  <c:v>44331</c:v>
                </c:pt>
                <c:pt idx="1111">
                  <c:v>35904</c:v>
                </c:pt>
                <c:pt idx="1112">
                  <c:v>42260</c:v>
                </c:pt>
                <c:pt idx="1113">
                  <c:v>48622</c:v>
                </c:pt>
                <c:pt idx="1114">
                  <c:v>65565</c:v>
                </c:pt>
                <c:pt idx="1115">
                  <c:v>55016</c:v>
                </c:pt>
                <c:pt idx="1116">
                  <c:v>50808</c:v>
                </c:pt>
                <c:pt idx="1117">
                  <c:v>38124</c:v>
                </c:pt>
                <c:pt idx="1118">
                  <c:v>46618</c:v>
                </c:pt>
                <c:pt idx="1119">
                  <c:v>46640</c:v>
                </c:pt>
                <c:pt idx="1120">
                  <c:v>63630</c:v>
                </c:pt>
                <c:pt idx="1121">
                  <c:v>38196</c:v>
                </c:pt>
                <c:pt idx="1122">
                  <c:v>46706</c:v>
                </c:pt>
                <c:pt idx="1123">
                  <c:v>48852</c:v>
                </c:pt>
                <c:pt idx="1124">
                  <c:v>46750</c:v>
                </c:pt>
                <c:pt idx="1125">
                  <c:v>25512</c:v>
                </c:pt>
                <c:pt idx="1126">
                  <c:v>34032</c:v>
                </c:pt>
                <c:pt idx="1127">
                  <c:v>51072</c:v>
                </c:pt>
                <c:pt idx="1128">
                  <c:v>63870</c:v>
                </c:pt>
                <c:pt idx="1129">
                  <c:v>48990</c:v>
                </c:pt>
                <c:pt idx="1130">
                  <c:v>36227</c:v>
                </c:pt>
                <c:pt idx="1131">
                  <c:v>61828</c:v>
                </c:pt>
                <c:pt idx="1132">
                  <c:v>38394</c:v>
                </c:pt>
                <c:pt idx="1133">
                  <c:v>32010</c:v>
                </c:pt>
                <c:pt idx="1134">
                  <c:v>49105</c:v>
                </c:pt>
                <c:pt idx="1135">
                  <c:v>76896</c:v>
                </c:pt>
                <c:pt idx="1136">
                  <c:v>53425</c:v>
                </c:pt>
                <c:pt idx="1137">
                  <c:v>34208</c:v>
                </c:pt>
                <c:pt idx="1138">
                  <c:v>44919</c:v>
                </c:pt>
                <c:pt idx="1139">
                  <c:v>44940</c:v>
                </c:pt>
                <c:pt idx="1140">
                  <c:v>36397</c:v>
                </c:pt>
                <c:pt idx="1141">
                  <c:v>49266</c:v>
                </c:pt>
                <c:pt idx="1142">
                  <c:v>45003</c:v>
                </c:pt>
                <c:pt idx="1143">
                  <c:v>49312</c:v>
                </c:pt>
                <c:pt idx="1144">
                  <c:v>42900</c:v>
                </c:pt>
                <c:pt idx="1145">
                  <c:v>62234</c:v>
                </c:pt>
                <c:pt idx="1146">
                  <c:v>42940</c:v>
                </c:pt>
                <c:pt idx="1147">
                  <c:v>45108</c:v>
                </c:pt>
                <c:pt idx="1148">
                  <c:v>45129</c:v>
                </c:pt>
                <c:pt idx="1149">
                  <c:v>58050</c:v>
                </c:pt>
                <c:pt idx="1150">
                  <c:v>60228</c:v>
                </c:pt>
                <c:pt idx="1151">
                  <c:v>23672</c:v>
                </c:pt>
                <c:pt idx="1152">
                  <c:v>40907</c:v>
                </c:pt>
                <c:pt idx="1153">
                  <c:v>53850</c:v>
                </c:pt>
                <c:pt idx="1154">
                  <c:v>53875</c:v>
                </c:pt>
                <c:pt idx="1155">
                  <c:v>58212</c:v>
                </c:pt>
                <c:pt idx="1156">
                  <c:v>40983</c:v>
                </c:pt>
                <c:pt idx="1157">
                  <c:v>36686</c:v>
                </c:pt>
                <c:pt idx="1158">
                  <c:v>56134</c:v>
                </c:pt>
                <c:pt idx="1159">
                  <c:v>43200</c:v>
                </c:pt>
                <c:pt idx="1160">
                  <c:v>47542</c:v>
                </c:pt>
                <c:pt idx="1161">
                  <c:v>38916</c:v>
                </c:pt>
                <c:pt idx="1162">
                  <c:v>47586</c:v>
                </c:pt>
                <c:pt idx="1163">
                  <c:v>56264</c:v>
                </c:pt>
                <c:pt idx="1164">
                  <c:v>34640</c:v>
                </c:pt>
                <c:pt idx="1165">
                  <c:v>51984</c:v>
                </c:pt>
                <c:pt idx="1166">
                  <c:v>43340</c:v>
                </c:pt>
                <c:pt idx="1167">
                  <c:v>58536</c:v>
                </c:pt>
                <c:pt idx="1168">
                  <c:v>39042</c:v>
                </c:pt>
                <c:pt idx="1169">
                  <c:v>39060</c:v>
                </c:pt>
                <c:pt idx="1170">
                  <c:v>45591</c:v>
                </c:pt>
                <c:pt idx="1171">
                  <c:v>56472</c:v>
                </c:pt>
                <c:pt idx="1172">
                  <c:v>30422</c:v>
                </c:pt>
                <c:pt idx="1173">
                  <c:v>41306</c:v>
                </c:pt>
                <c:pt idx="1174">
                  <c:v>45675</c:v>
                </c:pt>
                <c:pt idx="1175">
                  <c:v>36992</c:v>
                </c:pt>
                <c:pt idx="1176">
                  <c:v>50071</c:v>
                </c:pt>
                <c:pt idx="1177">
                  <c:v>32670</c:v>
                </c:pt>
                <c:pt idx="1178">
                  <c:v>47938</c:v>
                </c:pt>
                <c:pt idx="1179">
                  <c:v>45780</c:v>
                </c:pt>
                <c:pt idx="1180">
                  <c:v>37077</c:v>
                </c:pt>
                <c:pt idx="1181">
                  <c:v>32730</c:v>
                </c:pt>
                <c:pt idx="1182">
                  <c:v>43660</c:v>
                </c:pt>
                <c:pt idx="1183">
                  <c:v>61152</c:v>
                </c:pt>
                <c:pt idx="1184">
                  <c:v>54625</c:v>
                </c:pt>
                <c:pt idx="1185">
                  <c:v>39348</c:v>
                </c:pt>
                <c:pt idx="1186">
                  <c:v>45927</c:v>
                </c:pt>
                <c:pt idx="1187">
                  <c:v>56888</c:v>
                </c:pt>
                <c:pt idx="1188">
                  <c:v>37213</c:v>
                </c:pt>
                <c:pt idx="1189">
                  <c:v>32850</c:v>
                </c:pt>
                <c:pt idx="1190">
                  <c:v>41629</c:v>
                </c:pt>
                <c:pt idx="1191">
                  <c:v>46032</c:v>
                </c:pt>
                <c:pt idx="1192">
                  <c:v>59211</c:v>
                </c:pt>
                <c:pt idx="1193">
                  <c:v>59238</c:v>
                </c:pt>
                <c:pt idx="1194">
                  <c:v>32925</c:v>
                </c:pt>
                <c:pt idx="1195">
                  <c:v>48312</c:v>
                </c:pt>
                <c:pt idx="1196">
                  <c:v>52728</c:v>
                </c:pt>
                <c:pt idx="1197">
                  <c:v>39564</c:v>
                </c:pt>
                <c:pt idx="1198">
                  <c:v>28587</c:v>
                </c:pt>
                <c:pt idx="1199">
                  <c:v>46200</c:v>
                </c:pt>
                <c:pt idx="1200">
                  <c:v>37417</c:v>
                </c:pt>
                <c:pt idx="1201">
                  <c:v>59454</c:v>
                </c:pt>
                <c:pt idx="1202">
                  <c:v>30842</c:v>
                </c:pt>
                <c:pt idx="1203">
                  <c:v>57304</c:v>
                </c:pt>
                <c:pt idx="1204">
                  <c:v>35280</c:v>
                </c:pt>
                <c:pt idx="1205">
                  <c:v>30884</c:v>
                </c:pt>
                <c:pt idx="1206">
                  <c:v>48554</c:v>
                </c:pt>
                <c:pt idx="1207">
                  <c:v>41952</c:v>
                </c:pt>
                <c:pt idx="1208">
                  <c:v>55225</c:v>
                </c:pt>
                <c:pt idx="1209">
                  <c:v>48620</c:v>
                </c:pt>
                <c:pt idx="1210">
                  <c:v>37587</c:v>
                </c:pt>
                <c:pt idx="1211">
                  <c:v>26544</c:v>
                </c:pt>
                <c:pt idx="1212">
                  <c:v>30982</c:v>
                </c:pt>
                <c:pt idx="1213">
                  <c:v>66420</c:v>
                </c:pt>
                <c:pt idx="1214">
                  <c:v>31010</c:v>
                </c:pt>
                <c:pt idx="1215">
                  <c:v>42104</c:v>
                </c:pt>
                <c:pt idx="1216">
                  <c:v>44340</c:v>
                </c:pt>
                <c:pt idx="1217">
                  <c:v>42142</c:v>
                </c:pt>
                <c:pt idx="1218">
                  <c:v>57694</c:v>
                </c:pt>
                <c:pt idx="1219">
                  <c:v>46620</c:v>
                </c:pt>
                <c:pt idx="1220">
                  <c:v>46641</c:v>
                </c:pt>
                <c:pt idx="1221">
                  <c:v>66660</c:v>
                </c:pt>
                <c:pt idx="1222">
                  <c:v>44460</c:v>
                </c:pt>
                <c:pt idx="1223">
                  <c:v>64496</c:v>
                </c:pt>
                <c:pt idx="1224">
                  <c:v>40050</c:v>
                </c:pt>
                <c:pt idx="1225">
                  <c:v>48972</c:v>
                </c:pt>
                <c:pt idx="1226">
                  <c:v>31178</c:v>
                </c:pt>
                <c:pt idx="1227">
                  <c:v>40104</c:v>
                </c:pt>
                <c:pt idx="1228">
                  <c:v>44580</c:v>
                </c:pt>
                <c:pt idx="1229">
                  <c:v>33450</c:v>
                </c:pt>
                <c:pt idx="1230">
                  <c:v>46851</c:v>
                </c:pt>
                <c:pt idx="1231">
                  <c:v>29016</c:v>
                </c:pt>
                <c:pt idx="1232">
                  <c:v>60291</c:v>
                </c:pt>
                <c:pt idx="1233">
                  <c:v>53616</c:v>
                </c:pt>
                <c:pt idx="1234">
                  <c:v>37995</c:v>
                </c:pt>
                <c:pt idx="1235">
                  <c:v>49192</c:v>
                </c:pt>
                <c:pt idx="1236">
                  <c:v>38029</c:v>
                </c:pt>
                <c:pt idx="1237">
                  <c:v>44760</c:v>
                </c:pt>
                <c:pt idx="1238">
                  <c:v>38063</c:v>
                </c:pt>
                <c:pt idx="1239">
                  <c:v>24640</c:v>
                </c:pt>
                <c:pt idx="1240">
                  <c:v>51543</c:v>
                </c:pt>
                <c:pt idx="1241">
                  <c:v>56050</c:v>
                </c:pt>
                <c:pt idx="1242">
                  <c:v>58318</c:v>
                </c:pt>
                <c:pt idx="1243">
                  <c:v>42636</c:v>
                </c:pt>
                <c:pt idx="1244">
                  <c:v>38165</c:v>
                </c:pt>
                <c:pt idx="1245">
                  <c:v>47166</c:v>
                </c:pt>
                <c:pt idx="1246">
                  <c:v>49434</c:v>
                </c:pt>
                <c:pt idx="1247">
                  <c:v>42712</c:v>
                </c:pt>
                <c:pt idx="1248">
                  <c:v>51727</c:v>
                </c:pt>
                <c:pt idx="1249">
                  <c:v>36000</c:v>
                </c:pt>
                <c:pt idx="1250">
                  <c:v>45020</c:v>
                </c:pt>
                <c:pt idx="1251">
                  <c:v>54048</c:v>
                </c:pt>
                <c:pt idx="1252">
                  <c:v>47313</c:v>
                </c:pt>
                <c:pt idx="1253">
                  <c:v>38318</c:v>
                </c:pt>
                <c:pt idx="1254">
                  <c:v>47355</c:v>
                </c:pt>
                <c:pt idx="1255">
                  <c:v>29328</c:v>
                </c:pt>
                <c:pt idx="1256">
                  <c:v>40626</c:v>
                </c:pt>
                <c:pt idx="1257">
                  <c:v>38386</c:v>
                </c:pt>
                <c:pt idx="1258">
                  <c:v>47439</c:v>
                </c:pt>
                <c:pt idx="1259">
                  <c:v>47460</c:v>
                </c:pt>
                <c:pt idx="1260">
                  <c:v>36176</c:v>
                </c:pt>
                <c:pt idx="1261">
                  <c:v>33930</c:v>
                </c:pt>
                <c:pt idx="1262">
                  <c:v>29419</c:v>
                </c:pt>
                <c:pt idx="1263">
                  <c:v>45280</c:v>
                </c:pt>
                <c:pt idx="1264">
                  <c:v>38505</c:v>
                </c:pt>
                <c:pt idx="1265">
                  <c:v>43054</c:v>
                </c:pt>
                <c:pt idx="1266">
                  <c:v>52141</c:v>
                </c:pt>
                <c:pt idx="1267">
                  <c:v>45360</c:v>
                </c:pt>
                <c:pt idx="1268">
                  <c:v>38573</c:v>
                </c:pt>
                <c:pt idx="1269">
                  <c:v>49940</c:v>
                </c:pt>
                <c:pt idx="1270">
                  <c:v>34065</c:v>
                </c:pt>
                <c:pt idx="1271">
                  <c:v>47712</c:v>
                </c:pt>
                <c:pt idx="1272">
                  <c:v>40914</c:v>
                </c:pt>
                <c:pt idx="1273">
                  <c:v>36384</c:v>
                </c:pt>
                <c:pt idx="1274">
                  <c:v>40950</c:v>
                </c:pt>
                <c:pt idx="1275">
                  <c:v>52348</c:v>
                </c:pt>
                <c:pt idx="1276">
                  <c:v>59202</c:v>
                </c:pt>
                <c:pt idx="1277">
                  <c:v>52394</c:v>
                </c:pt>
                <c:pt idx="1278">
                  <c:v>38743</c:v>
                </c:pt>
                <c:pt idx="1279">
                  <c:v>52440</c:v>
                </c:pt>
                <c:pt idx="1280">
                  <c:v>22810</c:v>
                </c:pt>
                <c:pt idx="1281">
                  <c:v>47922</c:v>
                </c:pt>
                <c:pt idx="1282">
                  <c:v>38811</c:v>
                </c:pt>
                <c:pt idx="1283">
                  <c:v>38828</c:v>
                </c:pt>
                <c:pt idx="1284">
                  <c:v>52555</c:v>
                </c:pt>
                <c:pt idx="1285">
                  <c:v>36576</c:v>
                </c:pt>
                <c:pt idx="1286">
                  <c:v>41166</c:v>
                </c:pt>
                <c:pt idx="1287">
                  <c:v>48048</c:v>
                </c:pt>
                <c:pt idx="1288">
                  <c:v>45780</c:v>
                </c:pt>
                <c:pt idx="1289">
                  <c:v>29770</c:v>
                </c:pt>
                <c:pt idx="1290">
                  <c:v>36656</c:v>
                </c:pt>
                <c:pt idx="1291">
                  <c:v>57300</c:v>
                </c:pt>
                <c:pt idx="1292">
                  <c:v>29809</c:v>
                </c:pt>
                <c:pt idx="1293">
                  <c:v>41292</c:v>
                </c:pt>
                <c:pt idx="1294">
                  <c:v>25245</c:v>
                </c:pt>
                <c:pt idx="1295">
                  <c:v>18368</c:v>
                </c:pt>
                <c:pt idx="1296">
                  <c:v>39049</c:v>
                </c:pt>
                <c:pt idx="1297">
                  <c:v>32172</c:v>
                </c:pt>
                <c:pt idx="1298">
                  <c:v>29887</c:v>
                </c:pt>
                <c:pt idx="1299">
                  <c:v>50600</c:v>
                </c:pt>
                <c:pt idx="1300">
                  <c:v>46020</c:v>
                </c:pt>
                <c:pt idx="1301">
                  <c:v>36832</c:v>
                </c:pt>
                <c:pt idx="1302">
                  <c:v>39151</c:v>
                </c:pt>
                <c:pt idx="1303">
                  <c:v>25344</c:v>
                </c:pt>
                <c:pt idx="1304">
                  <c:v>29965</c:v>
                </c:pt>
                <c:pt idx="1305">
                  <c:v>59956</c:v>
                </c:pt>
                <c:pt idx="1306">
                  <c:v>41526</c:v>
                </c:pt>
                <c:pt idx="1307">
                  <c:v>30004</c:v>
                </c:pt>
                <c:pt idx="1308">
                  <c:v>25399</c:v>
                </c:pt>
                <c:pt idx="1309">
                  <c:v>43890</c:v>
                </c:pt>
                <c:pt idx="1310">
                  <c:v>36976</c:v>
                </c:pt>
                <c:pt idx="1311">
                  <c:v>41616</c:v>
                </c:pt>
                <c:pt idx="1312">
                  <c:v>41634</c:v>
                </c:pt>
                <c:pt idx="1313">
                  <c:v>34710</c:v>
                </c:pt>
                <c:pt idx="1314">
                  <c:v>60190</c:v>
                </c:pt>
                <c:pt idx="1315">
                  <c:v>44004</c:v>
                </c:pt>
                <c:pt idx="1316">
                  <c:v>60242</c:v>
                </c:pt>
                <c:pt idx="1317">
                  <c:v>53314</c:v>
                </c:pt>
                <c:pt idx="1318">
                  <c:v>39423</c:v>
                </c:pt>
                <c:pt idx="1319">
                  <c:v>44080</c:v>
                </c:pt>
                <c:pt idx="1320">
                  <c:v>39457</c:v>
                </c:pt>
                <c:pt idx="1321">
                  <c:v>62694</c:v>
                </c:pt>
                <c:pt idx="1322">
                  <c:v>37168</c:v>
                </c:pt>
                <c:pt idx="1323">
                  <c:v>53452</c:v>
                </c:pt>
                <c:pt idx="1324">
                  <c:v>34875</c:v>
                </c:pt>
                <c:pt idx="1325">
                  <c:v>41868</c:v>
                </c:pt>
                <c:pt idx="1326">
                  <c:v>20943</c:v>
                </c:pt>
                <c:pt idx="1327">
                  <c:v>37248</c:v>
                </c:pt>
                <c:pt idx="1328">
                  <c:v>46580</c:v>
                </c:pt>
                <c:pt idx="1329">
                  <c:v>53590</c:v>
                </c:pt>
                <c:pt idx="1330">
                  <c:v>65268</c:v>
                </c:pt>
                <c:pt idx="1331">
                  <c:v>58300</c:v>
                </c:pt>
                <c:pt idx="1332">
                  <c:v>41994</c:v>
                </c:pt>
                <c:pt idx="1333">
                  <c:v>32676</c:v>
                </c:pt>
                <c:pt idx="1334">
                  <c:v>72385</c:v>
                </c:pt>
                <c:pt idx="1335">
                  <c:v>42048</c:v>
                </c:pt>
                <c:pt idx="1336">
                  <c:v>44403</c:v>
                </c:pt>
                <c:pt idx="1337">
                  <c:v>46760</c:v>
                </c:pt>
                <c:pt idx="1338">
                  <c:v>42102</c:v>
                </c:pt>
                <c:pt idx="1339">
                  <c:v>42120</c:v>
                </c:pt>
                <c:pt idx="1340">
                  <c:v>53843</c:v>
                </c:pt>
                <c:pt idx="1341">
                  <c:v>35130</c:v>
                </c:pt>
                <c:pt idx="1342">
                  <c:v>51546</c:v>
                </c:pt>
                <c:pt idx="1343">
                  <c:v>42192</c:v>
                </c:pt>
                <c:pt idx="1344">
                  <c:v>35175</c:v>
                </c:pt>
                <c:pt idx="1345">
                  <c:v>39882</c:v>
                </c:pt>
                <c:pt idx="1346">
                  <c:v>35205</c:v>
                </c:pt>
                <c:pt idx="1347">
                  <c:v>54004</c:v>
                </c:pt>
                <c:pt idx="1348">
                  <c:v>51678</c:v>
                </c:pt>
                <c:pt idx="1349">
                  <c:v>39950</c:v>
                </c:pt>
                <c:pt idx="1350">
                  <c:v>23510</c:v>
                </c:pt>
                <c:pt idx="1351">
                  <c:v>35280</c:v>
                </c:pt>
                <c:pt idx="1352">
                  <c:v>40001</c:v>
                </c:pt>
                <c:pt idx="1353">
                  <c:v>42372</c:v>
                </c:pt>
                <c:pt idx="1354">
                  <c:v>23550</c:v>
                </c:pt>
                <c:pt idx="1355">
                  <c:v>37696</c:v>
                </c:pt>
                <c:pt idx="1356">
                  <c:v>32998</c:v>
                </c:pt>
                <c:pt idx="1357">
                  <c:v>23580</c:v>
                </c:pt>
                <c:pt idx="1358">
                  <c:v>49539</c:v>
                </c:pt>
                <c:pt idx="1359">
                  <c:v>37760</c:v>
                </c:pt>
                <c:pt idx="1360">
                  <c:v>42498</c:v>
                </c:pt>
                <c:pt idx="1361">
                  <c:v>35430</c:v>
                </c:pt>
                <c:pt idx="1362">
                  <c:v>35445</c:v>
                </c:pt>
                <c:pt idx="1363">
                  <c:v>47280</c:v>
                </c:pt>
                <c:pt idx="1364">
                  <c:v>40205</c:v>
                </c:pt>
                <c:pt idx="1365">
                  <c:v>26026</c:v>
                </c:pt>
                <c:pt idx="1366">
                  <c:v>40239</c:v>
                </c:pt>
                <c:pt idx="1367">
                  <c:v>44992</c:v>
                </c:pt>
                <c:pt idx="1368">
                  <c:v>35535</c:v>
                </c:pt>
                <c:pt idx="1369">
                  <c:v>42660</c:v>
                </c:pt>
                <c:pt idx="1370">
                  <c:v>23710</c:v>
                </c:pt>
                <c:pt idx="1371">
                  <c:v>52184</c:v>
                </c:pt>
                <c:pt idx="1372">
                  <c:v>33222</c:v>
                </c:pt>
                <c:pt idx="1373">
                  <c:v>30862</c:v>
                </c:pt>
                <c:pt idx="1374">
                  <c:v>59375</c:v>
                </c:pt>
                <c:pt idx="1375">
                  <c:v>38016</c:v>
                </c:pt>
                <c:pt idx="1376">
                  <c:v>59425</c:v>
                </c:pt>
                <c:pt idx="1377">
                  <c:v>45182</c:v>
                </c:pt>
                <c:pt idx="1378">
                  <c:v>45201</c:v>
                </c:pt>
                <c:pt idx="1379">
                  <c:v>35700</c:v>
                </c:pt>
                <c:pt idx="1380">
                  <c:v>26191</c:v>
                </c:pt>
                <c:pt idx="1381">
                  <c:v>45258</c:v>
                </c:pt>
                <c:pt idx="1382">
                  <c:v>40511</c:v>
                </c:pt>
                <c:pt idx="1383">
                  <c:v>50064</c:v>
                </c:pt>
                <c:pt idx="1384">
                  <c:v>50085</c:v>
                </c:pt>
                <c:pt idx="1385">
                  <c:v>33404</c:v>
                </c:pt>
                <c:pt idx="1386">
                  <c:v>23870</c:v>
                </c:pt>
                <c:pt idx="1387">
                  <c:v>33432</c:v>
                </c:pt>
                <c:pt idx="1388">
                  <c:v>33446</c:v>
                </c:pt>
                <c:pt idx="1389">
                  <c:v>31070</c:v>
                </c:pt>
                <c:pt idx="1390">
                  <c:v>31083</c:v>
                </c:pt>
                <c:pt idx="1391">
                  <c:v>43056</c:v>
                </c:pt>
                <c:pt idx="1392">
                  <c:v>35895</c:v>
                </c:pt>
                <c:pt idx="1393">
                  <c:v>57456</c:v>
                </c:pt>
                <c:pt idx="1394">
                  <c:v>43110</c:v>
                </c:pt>
                <c:pt idx="1395">
                  <c:v>31148</c:v>
                </c:pt>
                <c:pt idx="1396">
                  <c:v>59925</c:v>
                </c:pt>
                <c:pt idx="1397">
                  <c:v>31174</c:v>
                </c:pt>
                <c:pt idx="1398">
                  <c:v>31187</c:v>
                </c:pt>
                <c:pt idx="1399">
                  <c:v>36000</c:v>
                </c:pt>
                <c:pt idx="1400">
                  <c:v>48020</c:v>
                </c:pt>
                <c:pt idx="1401">
                  <c:v>43236</c:v>
                </c:pt>
                <c:pt idx="1402">
                  <c:v>38448</c:v>
                </c:pt>
                <c:pt idx="1403">
                  <c:v>45676</c:v>
                </c:pt>
                <c:pt idx="1404">
                  <c:v>45695</c:v>
                </c:pt>
                <c:pt idx="1405">
                  <c:v>36090</c:v>
                </c:pt>
                <c:pt idx="1406">
                  <c:v>36105</c:v>
                </c:pt>
                <c:pt idx="1407">
                  <c:v>28896</c:v>
                </c:pt>
                <c:pt idx="1408">
                  <c:v>38544</c:v>
                </c:pt>
                <c:pt idx="1409">
                  <c:v>43380</c:v>
                </c:pt>
                <c:pt idx="1410">
                  <c:v>33754</c:v>
                </c:pt>
                <c:pt idx="1411">
                  <c:v>41004</c:v>
                </c:pt>
                <c:pt idx="1412">
                  <c:v>19304</c:v>
                </c:pt>
                <c:pt idx="1413">
                  <c:v>53108</c:v>
                </c:pt>
                <c:pt idx="1414">
                  <c:v>36225</c:v>
                </c:pt>
                <c:pt idx="1415">
                  <c:v>24160</c:v>
                </c:pt>
                <c:pt idx="1416">
                  <c:v>38672</c:v>
                </c:pt>
                <c:pt idx="1417">
                  <c:v>36270</c:v>
                </c:pt>
                <c:pt idx="1418">
                  <c:v>38704</c:v>
                </c:pt>
                <c:pt idx="1419">
                  <c:v>38720</c:v>
                </c:pt>
                <c:pt idx="1420">
                  <c:v>38736</c:v>
                </c:pt>
                <c:pt idx="1421">
                  <c:v>36330</c:v>
                </c:pt>
                <c:pt idx="1422">
                  <c:v>65421</c:v>
                </c:pt>
                <c:pt idx="1423">
                  <c:v>26664</c:v>
                </c:pt>
                <c:pt idx="1424">
                  <c:v>53350</c:v>
                </c:pt>
                <c:pt idx="1425">
                  <c:v>41242</c:v>
                </c:pt>
                <c:pt idx="1426">
                  <c:v>43686</c:v>
                </c:pt>
                <c:pt idx="1427">
                  <c:v>31564</c:v>
                </c:pt>
                <c:pt idx="1428">
                  <c:v>43722</c:v>
                </c:pt>
                <c:pt idx="1429">
                  <c:v>38880</c:v>
                </c:pt>
                <c:pt idx="1430">
                  <c:v>34034</c:v>
                </c:pt>
                <c:pt idx="1431">
                  <c:v>38912</c:v>
                </c:pt>
                <c:pt idx="1432">
                  <c:v>41361</c:v>
                </c:pt>
                <c:pt idx="1433">
                  <c:v>31642</c:v>
                </c:pt>
                <c:pt idx="1434">
                  <c:v>41395</c:v>
                </c:pt>
                <c:pt idx="1435">
                  <c:v>38976</c:v>
                </c:pt>
                <c:pt idx="1436">
                  <c:v>41429</c:v>
                </c:pt>
                <c:pt idx="1437">
                  <c:v>53636</c:v>
                </c:pt>
                <c:pt idx="1438">
                  <c:v>34146</c:v>
                </c:pt>
                <c:pt idx="1439">
                  <c:v>26840</c:v>
                </c:pt>
                <c:pt idx="1440">
                  <c:v>26851</c:v>
                </c:pt>
                <c:pt idx="1441">
                  <c:v>34188</c:v>
                </c:pt>
                <c:pt idx="1442">
                  <c:v>46417</c:v>
                </c:pt>
                <c:pt idx="1443">
                  <c:v>31772</c:v>
                </c:pt>
                <c:pt idx="1444">
                  <c:v>53790</c:v>
                </c:pt>
                <c:pt idx="1445">
                  <c:v>22014</c:v>
                </c:pt>
                <c:pt idx="1446">
                  <c:v>36705</c:v>
                </c:pt>
                <c:pt idx="1447">
                  <c:v>31824</c:v>
                </c:pt>
                <c:pt idx="1448">
                  <c:v>48980</c:v>
                </c:pt>
                <c:pt idx="1449">
                  <c:v>39200</c:v>
                </c:pt>
                <c:pt idx="1450">
                  <c:v>46569</c:v>
                </c:pt>
                <c:pt idx="1451">
                  <c:v>41684</c:v>
                </c:pt>
                <c:pt idx="1452">
                  <c:v>41701</c:v>
                </c:pt>
                <c:pt idx="1453">
                  <c:v>53988</c:v>
                </c:pt>
                <c:pt idx="1454">
                  <c:v>36825</c:v>
                </c:pt>
                <c:pt idx="1455">
                  <c:v>58944</c:v>
                </c:pt>
                <c:pt idx="1456">
                  <c:v>36855</c:v>
                </c:pt>
                <c:pt idx="1457">
                  <c:v>56534</c:v>
                </c:pt>
                <c:pt idx="1458">
                  <c:v>31967</c:v>
                </c:pt>
                <c:pt idx="1459">
                  <c:v>44280</c:v>
                </c:pt>
                <c:pt idx="1460">
                  <c:v>46759</c:v>
                </c:pt>
                <c:pt idx="1461">
                  <c:v>51702</c:v>
                </c:pt>
                <c:pt idx="1462">
                  <c:v>39408</c:v>
                </c:pt>
                <c:pt idx="1463">
                  <c:v>36960</c:v>
                </c:pt>
                <c:pt idx="1464">
                  <c:v>34510</c:v>
                </c:pt>
                <c:pt idx="1465">
                  <c:v>36990</c:v>
                </c:pt>
                <c:pt idx="1466">
                  <c:v>41939</c:v>
                </c:pt>
                <c:pt idx="1467">
                  <c:v>39488</c:v>
                </c:pt>
                <c:pt idx="1468">
                  <c:v>27159</c:v>
                </c:pt>
                <c:pt idx="1469">
                  <c:v>41990</c:v>
                </c:pt>
                <c:pt idx="1470">
                  <c:v>59304</c:v>
                </c:pt>
                <c:pt idx="1471">
                  <c:v>32136</c:v>
                </c:pt>
                <c:pt idx="1472">
                  <c:v>64298</c:v>
                </c:pt>
                <c:pt idx="1473">
                  <c:v>44532</c:v>
                </c:pt>
                <c:pt idx="1474">
                  <c:v>49500</c:v>
                </c:pt>
                <c:pt idx="1475">
                  <c:v>44568</c:v>
                </c:pt>
                <c:pt idx="1476">
                  <c:v>49540</c:v>
                </c:pt>
                <c:pt idx="1477">
                  <c:v>39648</c:v>
                </c:pt>
                <c:pt idx="1478">
                  <c:v>24790</c:v>
                </c:pt>
                <c:pt idx="1479">
                  <c:v>32240</c:v>
                </c:pt>
                <c:pt idx="1480">
                  <c:v>47139</c:v>
                </c:pt>
                <c:pt idx="1481">
                  <c:v>34748</c:v>
                </c:pt>
                <c:pt idx="1482">
                  <c:v>39728</c:v>
                </c:pt>
                <c:pt idx="1483">
                  <c:v>49680</c:v>
                </c:pt>
                <c:pt idx="1484">
                  <c:v>39760</c:v>
                </c:pt>
                <c:pt idx="1485">
                  <c:v>32318</c:v>
                </c:pt>
                <c:pt idx="1486">
                  <c:v>39792</c:v>
                </c:pt>
                <c:pt idx="1487">
                  <c:v>49760</c:v>
                </c:pt>
                <c:pt idx="1488">
                  <c:v>37335</c:v>
                </c:pt>
                <c:pt idx="1489">
                  <c:v>57270</c:v>
                </c:pt>
                <c:pt idx="1490">
                  <c:v>37365</c:v>
                </c:pt>
                <c:pt idx="1491">
                  <c:v>57316</c:v>
                </c:pt>
                <c:pt idx="1492">
                  <c:v>27423</c:v>
                </c:pt>
                <c:pt idx="1493">
                  <c:v>34916</c:v>
                </c:pt>
                <c:pt idx="1494">
                  <c:v>47405</c:v>
                </c:pt>
                <c:pt idx="1495">
                  <c:v>34944</c:v>
                </c:pt>
                <c:pt idx="1496">
                  <c:v>24970</c:v>
                </c:pt>
                <c:pt idx="1497">
                  <c:v>29976</c:v>
                </c:pt>
                <c:pt idx="1498">
                  <c:v>39984</c:v>
                </c:pt>
                <c:pt idx="1499">
                  <c:v>40000</c:v>
                </c:pt>
                <c:pt idx="1500">
                  <c:v>50020</c:v>
                </c:pt>
                <c:pt idx="1501">
                  <c:v>40032</c:v>
                </c:pt>
                <c:pt idx="1502">
                  <c:v>30036</c:v>
                </c:pt>
                <c:pt idx="1503">
                  <c:v>52584</c:v>
                </c:pt>
                <c:pt idx="1504">
                  <c:v>37575</c:v>
                </c:pt>
                <c:pt idx="1505">
                  <c:v>40096</c:v>
                </c:pt>
                <c:pt idx="1506">
                  <c:v>32591</c:v>
                </c:pt>
                <c:pt idx="1507">
                  <c:v>37620</c:v>
                </c:pt>
                <c:pt idx="1508">
                  <c:v>40144</c:v>
                </c:pt>
                <c:pt idx="1509">
                  <c:v>27610</c:v>
                </c:pt>
                <c:pt idx="1510">
                  <c:v>20088</c:v>
                </c:pt>
                <c:pt idx="1511">
                  <c:v>35168</c:v>
                </c:pt>
                <c:pt idx="1512">
                  <c:v>40208</c:v>
                </c:pt>
                <c:pt idx="1513">
                  <c:v>37710</c:v>
                </c:pt>
                <c:pt idx="1514">
                  <c:v>40240</c:v>
                </c:pt>
                <c:pt idx="1515">
                  <c:v>47804</c:v>
                </c:pt>
                <c:pt idx="1516">
                  <c:v>40272</c:v>
                </c:pt>
                <c:pt idx="1517">
                  <c:v>32734</c:v>
                </c:pt>
                <c:pt idx="1518">
                  <c:v>47861</c:v>
                </c:pt>
                <c:pt idx="1519">
                  <c:v>30240</c:v>
                </c:pt>
                <c:pt idx="1520">
                  <c:v>40336</c:v>
                </c:pt>
                <c:pt idx="1521">
                  <c:v>50440</c:v>
                </c:pt>
                <c:pt idx="1522">
                  <c:v>42891</c:v>
                </c:pt>
                <c:pt idx="1523">
                  <c:v>30288</c:v>
                </c:pt>
                <c:pt idx="1524">
                  <c:v>15150</c:v>
                </c:pt>
                <c:pt idx="1525">
                  <c:v>27786</c:v>
                </c:pt>
                <c:pt idx="1526">
                  <c:v>35378</c:v>
                </c:pt>
                <c:pt idx="1527">
                  <c:v>30336</c:v>
                </c:pt>
                <c:pt idx="1528">
                  <c:v>22761</c:v>
                </c:pt>
                <c:pt idx="1529">
                  <c:v>32890</c:v>
                </c:pt>
                <c:pt idx="1530">
                  <c:v>40496</c:v>
                </c:pt>
                <c:pt idx="1531">
                  <c:v>37980</c:v>
                </c:pt>
                <c:pt idx="1532">
                  <c:v>30396</c:v>
                </c:pt>
                <c:pt idx="1533">
                  <c:v>38010</c:v>
                </c:pt>
                <c:pt idx="1534">
                  <c:v>35490</c:v>
                </c:pt>
                <c:pt idx="1535">
                  <c:v>30432</c:v>
                </c:pt>
                <c:pt idx="1536">
                  <c:v>30444</c:v>
                </c:pt>
                <c:pt idx="1537">
                  <c:v>43146</c:v>
                </c:pt>
                <c:pt idx="1538">
                  <c:v>25390</c:v>
                </c:pt>
                <c:pt idx="1539">
                  <c:v>40640</c:v>
                </c:pt>
                <c:pt idx="1540">
                  <c:v>22869</c:v>
                </c:pt>
                <c:pt idx="1541">
                  <c:v>48298</c:v>
                </c:pt>
                <c:pt idx="1542">
                  <c:v>43231</c:v>
                </c:pt>
                <c:pt idx="1543">
                  <c:v>22896</c:v>
                </c:pt>
                <c:pt idx="1544">
                  <c:v>25450</c:v>
                </c:pt>
                <c:pt idx="1545">
                  <c:v>45828</c:v>
                </c:pt>
                <c:pt idx="1546">
                  <c:v>35658</c:v>
                </c:pt>
                <c:pt idx="1547">
                  <c:v>38220</c:v>
                </c:pt>
                <c:pt idx="1548">
                  <c:v>40784</c:v>
                </c:pt>
                <c:pt idx="1549">
                  <c:v>43350</c:v>
                </c:pt>
                <c:pt idx="1550">
                  <c:v>33163</c:v>
                </c:pt>
                <c:pt idx="1551">
                  <c:v>28072</c:v>
                </c:pt>
                <c:pt idx="1552">
                  <c:v>51060</c:v>
                </c:pt>
                <c:pt idx="1553">
                  <c:v>38310</c:v>
                </c:pt>
                <c:pt idx="1554">
                  <c:v>33215</c:v>
                </c:pt>
                <c:pt idx="1555">
                  <c:v>25560</c:v>
                </c:pt>
                <c:pt idx="1556">
                  <c:v>33241</c:v>
                </c:pt>
                <c:pt idx="1557">
                  <c:v>38370</c:v>
                </c:pt>
                <c:pt idx="1558">
                  <c:v>33267</c:v>
                </c:pt>
                <c:pt idx="1559">
                  <c:v>15360</c:v>
                </c:pt>
                <c:pt idx="1560">
                  <c:v>61464</c:v>
                </c:pt>
                <c:pt idx="1561">
                  <c:v>33306</c:v>
                </c:pt>
                <c:pt idx="1562">
                  <c:v>38445</c:v>
                </c:pt>
                <c:pt idx="1563">
                  <c:v>41024</c:v>
                </c:pt>
                <c:pt idx="1564">
                  <c:v>41040</c:v>
                </c:pt>
                <c:pt idx="1565">
                  <c:v>25660</c:v>
                </c:pt>
                <c:pt idx="1566">
                  <c:v>30804</c:v>
                </c:pt>
                <c:pt idx="1567">
                  <c:v>41088</c:v>
                </c:pt>
                <c:pt idx="1568">
                  <c:v>20552</c:v>
                </c:pt>
                <c:pt idx="1569">
                  <c:v>41120</c:v>
                </c:pt>
                <c:pt idx="1570">
                  <c:v>38565</c:v>
                </c:pt>
                <c:pt idx="1571">
                  <c:v>36008</c:v>
                </c:pt>
                <c:pt idx="1572">
                  <c:v>48887</c:v>
                </c:pt>
                <c:pt idx="1573">
                  <c:v>46332</c:v>
                </c:pt>
                <c:pt idx="1574">
                  <c:v>28325</c:v>
                </c:pt>
                <c:pt idx="1575">
                  <c:v>36064</c:v>
                </c:pt>
                <c:pt idx="1576">
                  <c:v>38655</c:v>
                </c:pt>
                <c:pt idx="1577">
                  <c:v>30936</c:v>
                </c:pt>
                <c:pt idx="1578">
                  <c:v>28369</c:v>
                </c:pt>
                <c:pt idx="1579">
                  <c:v>33540</c:v>
                </c:pt>
                <c:pt idx="1580">
                  <c:v>33553</c:v>
                </c:pt>
                <c:pt idx="1581">
                  <c:v>33566</c:v>
                </c:pt>
                <c:pt idx="1582">
                  <c:v>33579</c:v>
                </c:pt>
                <c:pt idx="1583">
                  <c:v>36176</c:v>
                </c:pt>
                <c:pt idx="1584">
                  <c:v>38775</c:v>
                </c:pt>
                <c:pt idx="1585">
                  <c:v>23274</c:v>
                </c:pt>
                <c:pt idx="1586">
                  <c:v>33631</c:v>
                </c:pt>
                <c:pt idx="1587">
                  <c:v>31056</c:v>
                </c:pt>
                <c:pt idx="1588">
                  <c:v>28479</c:v>
                </c:pt>
                <c:pt idx="1589">
                  <c:v>28490</c:v>
                </c:pt>
                <c:pt idx="1590">
                  <c:v>31092</c:v>
                </c:pt>
                <c:pt idx="1591">
                  <c:v>41472</c:v>
                </c:pt>
                <c:pt idx="1592">
                  <c:v>28523</c:v>
                </c:pt>
                <c:pt idx="1593">
                  <c:v>44098</c:v>
                </c:pt>
                <c:pt idx="1594">
                  <c:v>28545</c:v>
                </c:pt>
                <c:pt idx="1595">
                  <c:v>41536</c:v>
                </c:pt>
                <c:pt idx="1596">
                  <c:v>28567</c:v>
                </c:pt>
                <c:pt idx="1597">
                  <c:v>23382</c:v>
                </c:pt>
                <c:pt idx="1598">
                  <c:v>33787</c:v>
                </c:pt>
                <c:pt idx="1599">
                  <c:v>36400</c:v>
                </c:pt>
                <c:pt idx="1600">
                  <c:v>23409</c:v>
                </c:pt>
                <c:pt idx="1601">
                  <c:v>46836</c:v>
                </c:pt>
                <c:pt idx="1602">
                  <c:v>33839</c:v>
                </c:pt>
                <c:pt idx="1603">
                  <c:v>36456</c:v>
                </c:pt>
                <c:pt idx="1604">
                  <c:v>44285</c:v>
                </c:pt>
                <c:pt idx="1605">
                  <c:v>39090</c:v>
                </c:pt>
                <c:pt idx="1606">
                  <c:v>36498</c:v>
                </c:pt>
                <c:pt idx="1607">
                  <c:v>33904</c:v>
                </c:pt>
                <c:pt idx="1608">
                  <c:v>39135</c:v>
                </c:pt>
                <c:pt idx="1609">
                  <c:v>28710</c:v>
                </c:pt>
                <c:pt idx="1610">
                  <c:v>36554</c:v>
                </c:pt>
                <c:pt idx="1611">
                  <c:v>44404</c:v>
                </c:pt>
                <c:pt idx="1612">
                  <c:v>36582</c:v>
                </c:pt>
                <c:pt idx="1613">
                  <c:v>23526</c:v>
                </c:pt>
                <c:pt idx="1614">
                  <c:v>33995</c:v>
                </c:pt>
                <c:pt idx="1615">
                  <c:v>31392</c:v>
                </c:pt>
                <c:pt idx="1616">
                  <c:v>44489</c:v>
                </c:pt>
                <c:pt idx="1617">
                  <c:v>36652</c:v>
                </c:pt>
                <c:pt idx="1618">
                  <c:v>36666</c:v>
                </c:pt>
                <c:pt idx="1619">
                  <c:v>44540</c:v>
                </c:pt>
                <c:pt idx="1620">
                  <c:v>23589</c:v>
                </c:pt>
                <c:pt idx="1621">
                  <c:v>47196</c:v>
                </c:pt>
                <c:pt idx="1622">
                  <c:v>36722</c:v>
                </c:pt>
                <c:pt idx="1623">
                  <c:v>28864</c:v>
                </c:pt>
                <c:pt idx="1624">
                  <c:v>21000</c:v>
                </c:pt>
                <c:pt idx="1625">
                  <c:v>44642</c:v>
                </c:pt>
                <c:pt idx="1626">
                  <c:v>34151</c:v>
                </c:pt>
                <c:pt idx="1627">
                  <c:v>23652</c:v>
                </c:pt>
                <c:pt idx="1628">
                  <c:v>55209</c:v>
                </c:pt>
                <c:pt idx="1629">
                  <c:v>34190</c:v>
                </c:pt>
                <c:pt idx="1630">
                  <c:v>49989</c:v>
                </c:pt>
                <c:pt idx="1631">
                  <c:v>39480</c:v>
                </c:pt>
                <c:pt idx="1632">
                  <c:v>34229</c:v>
                </c:pt>
                <c:pt idx="1633">
                  <c:v>21072</c:v>
                </c:pt>
                <c:pt idx="1634">
                  <c:v>26350</c:v>
                </c:pt>
                <c:pt idx="1635">
                  <c:v>36904</c:v>
                </c:pt>
                <c:pt idx="1636">
                  <c:v>23733</c:v>
                </c:pt>
                <c:pt idx="1637">
                  <c:v>15828</c:v>
                </c:pt>
                <c:pt idx="1638">
                  <c:v>65975</c:v>
                </c:pt>
                <c:pt idx="1639">
                  <c:v>29040</c:v>
                </c:pt>
                <c:pt idx="1640">
                  <c:v>34333</c:v>
                </c:pt>
                <c:pt idx="1641">
                  <c:v>29062</c:v>
                </c:pt>
                <c:pt idx="1642">
                  <c:v>23787</c:v>
                </c:pt>
                <c:pt idx="1643">
                  <c:v>39660</c:v>
                </c:pt>
                <c:pt idx="1644">
                  <c:v>55545</c:v>
                </c:pt>
                <c:pt idx="1645">
                  <c:v>42336</c:v>
                </c:pt>
                <c:pt idx="1646">
                  <c:v>26470</c:v>
                </c:pt>
                <c:pt idx="1647">
                  <c:v>23832</c:v>
                </c:pt>
                <c:pt idx="1648">
                  <c:v>23841</c:v>
                </c:pt>
                <c:pt idx="1649">
                  <c:v>31800</c:v>
                </c:pt>
                <c:pt idx="1650">
                  <c:v>23859</c:v>
                </c:pt>
                <c:pt idx="1651">
                  <c:v>31824</c:v>
                </c:pt>
                <c:pt idx="1652">
                  <c:v>34489</c:v>
                </c:pt>
                <c:pt idx="1653">
                  <c:v>37156</c:v>
                </c:pt>
                <c:pt idx="1654">
                  <c:v>31860</c:v>
                </c:pt>
                <c:pt idx="1655">
                  <c:v>37184</c:v>
                </c:pt>
                <c:pt idx="1656">
                  <c:v>34541</c:v>
                </c:pt>
                <c:pt idx="1657">
                  <c:v>39870</c:v>
                </c:pt>
                <c:pt idx="1658">
                  <c:v>21272</c:v>
                </c:pt>
                <c:pt idx="1659">
                  <c:v>31920</c:v>
                </c:pt>
                <c:pt idx="1660">
                  <c:v>34593</c:v>
                </c:pt>
                <c:pt idx="1661">
                  <c:v>34606</c:v>
                </c:pt>
                <c:pt idx="1662">
                  <c:v>42608</c:v>
                </c:pt>
                <c:pt idx="1663">
                  <c:v>31968</c:v>
                </c:pt>
                <c:pt idx="1664">
                  <c:v>39975</c:v>
                </c:pt>
                <c:pt idx="1665">
                  <c:v>15996</c:v>
                </c:pt>
                <c:pt idx="1666">
                  <c:v>34671</c:v>
                </c:pt>
                <c:pt idx="1667">
                  <c:v>40020</c:v>
                </c:pt>
                <c:pt idx="1668">
                  <c:v>16014</c:v>
                </c:pt>
                <c:pt idx="1669">
                  <c:v>21360</c:v>
                </c:pt>
                <c:pt idx="1670">
                  <c:v>42736</c:v>
                </c:pt>
                <c:pt idx="1671">
                  <c:v>42752</c:v>
                </c:pt>
                <c:pt idx="1672">
                  <c:v>26730</c:v>
                </c:pt>
                <c:pt idx="1673">
                  <c:v>34762</c:v>
                </c:pt>
                <c:pt idx="1674">
                  <c:v>48150</c:v>
                </c:pt>
                <c:pt idx="1675">
                  <c:v>48168</c:v>
                </c:pt>
                <c:pt idx="1676">
                  <c:v>50863</c:v>
                </c:pt>
                <c:pt idx="1677">
                  <c:v>48204</c:v>
                </c:pt>
                <c:pt idx="1678">
                  <c:v>45543</c:v>
                </c:pt>
                <c:pt idx="1679">
                  <c:v>40200</c:v>
                </c:pt>
                <c:pt idx="1680">
                  <c:v>29491</c:v>
                </c:pt>
                <c:pt idx="1681">
                  <c:v>56322</c:v>
                </c:pt>
                <c:pt idx="1682">
                  <c:v>48294</c:v>
                </c:pt>
                <c:pt idx="1683">
                  <c:v>40260</c:v>
                </c:pt>
                <c:pt idx="1684">
                  <c:v>29535</c:v>
                </c:pt>
                <c:pt idx="1685">
                  <c:v>48348</c:v>
                </c:pt>
                <c:pt idx="1686">
                  <c:v>51053</c:v>
                </c:pt>
                <c:pt idx="1687">
                  <c:v>40320</c:v>
                </c:pt>
                <c:pt idx="1688">
                  <c:v>34957</c:v>
                </c:pt>
                <c:pt idx="1689">
                  <c:v>24210</c:v>
                </c:pt>
                <c:pt idx="1690">
                  <c:v>34983</c:v>
                </c:pt>
                <c:pt idx="1691">
                  <c:v>29612</c:v>
                </c:pt>
                <c:pt idx="1692">
                  <c:v>18851</c:v>
                </c:pt>
                <c:pt idx="1693">
                  <c:v>26940</c:v>
                </c:pt>
                <c:pt idx="1694">
                  <c:v>21560</c:v>
                </c:pt>
                <c:pt idx="1695">
                  <c:v>32352</c:v>
                </c:pt>
                <c:pt idx="1696">
                  <c:v>29667</c:v>
                </c:pt>
                <c:pt idx="1697">
                  <c:v>35074</c:v>
                </c:pt>
                <c:pt idx="1698">
                  <c:v>48582</c:v>
                </c:pt>
                <c:pt idx="1699">
                  <c:v>35100</c:v>
                </c:pt>
                <c:pt idx="1700">
                  <c:v>32412</c:v>
                </c:pt>
                <c:pt idx="1701">
                  <c:v>29722</c:v>
                </c:pt>
                <c:pt idx="1702">
                  <c:v>54060</c:v>
                </c:pt>
                <c:pt idx="1703">
                  <c:v>43264</c:v>
                </c:pt>
                <c:pt idx="1704">
                  <c:v>37870</c:v>
                </c:pt>
                <c:pt idx="1705">
                  <c:v>40590</c:v>
                </c:pt>
                <c:pt idx="1706">
                  <c:v>21656</c:v>
                </c:pt>
                <c:pt idx="1707">
                  <c:v>43328</c:v>
                </c:pt>
                <c:pt idx="1708">
                  <c:v>32508</c:v>
                </c:pt>
                <c:pt idx="1709">
                  <c:v>24390</c:v>
                </c:pt>
                <c:pt idx="1710">
                  <c:v>29821</c:v>
                </c:pt>
                <c:pt idx="1711">
                  <c:v>46104</c:v>
                </c:pt>
                <c:pt idx="1712">
                  <c:v>51547</c:v>
                </c:pt>
                <c:pt idx="1713">
                  <c:v>35282</c:v>
                </c:pt>
                <c:pt idx="1714">
                  <c:v>32580</c:v>
                </c:pt>
                <c:pt idx="1715">
                  <c:v>35308</c:v>
                </c:pt>
                <c:pt idx="1716">
                  <c:v>48906</c:v>
                </c:pt>
                <c:pt idx="1717">
                  <c:v>21744</c:v>
                </c:pt>
                <c:pt idx="1718">
                  <c:v>32628</c:v>
                </c:pt>
                <c:pt idx="1719">
                  <c:v>24480</c:v>
                </c:pt>
                <c:pt idx="1720">
                  <c:v>27210</c:v>
                </c:pt>
                <c:pt idx="1721">
                  <c:v>38108</c:v>
                </c:pt>
                <c:pt idx="1722">
                  <c:v>51737</c:v>
                </c:pt>
                <c:pt idx="1723">
                  <c:v>35412</c:v>
                </c:pt>
                <c:pt idx="1724">
                  <c:v>32700</c:v>
                </c:pt>
                <c:pt idx="1725">
                  <c:v>32712</c:v>
                </c:pt>
                <c:pt idx="1726">
                  <c:v>43632</c:v>
                </c:pt>
                <c:pt idx="1727">
                  <c:v>38192</c:v>
                </c:pt>
                <c:pt idx="1728">
                  <c:v>21832</c:v>
                </c:pt>
                <c:pt idx="1729">
                  <c:v>27300</c:v>
                </c:pt>
                <c:pt idx="1730">
                  <c:v>32772</c:v>
                </c:pt>
                <c:pt idx="1731">
                  <c:v>43712</c:v>
                </c:pt>
                <c:pt idx="1732">
                  <c:v>24597</c:v>
                </c:pt>
                <c:pt idx="1733">
                  <c:v>32808</c:v>
                </c:pt>
                <c:pt idx="1734">
                  <c:v>35555</c:v>
                </c:pt>
                <c:pt idx="1735">
                  <c:v>21888</c:v>
                </c:pt>
                <c:pt idx="1736">
                  <c:v>30107</c:v>
                </c:pt>
                <c:pt idx="1737">
                  <c:v>24642</c:v>
                </c:pt>
                <c:pt idx="1738">
                  <c:v>35607</c:v>
                </c:pt>
                <c:pt idx="1739">
                  <c:v>43840</c:v>
                </c:pt>
                <c:pt idx="1740">
                  <c:v>35633</c:v>
                </c:pt>
                <c:pt idx="1741">
                  <c:v>41130</c:v>
                </c:pt>
                <c:pt idx="1742">
                  <c:v>30173</c:v>
                </c:pt>
                <c:pt idx="1743">
                  <c:v>30184</c:v>
                </c:pt>
                <c:pt idx="1744">
                  <c:v>35685</c:v>
                </c:pt>
                <c:pt idx="1745">
                  <c:v>24714</c:v>
                </c:pt>
                <c:pt idx="1746">
                  <c:v>24723</c:v>
                </c:pt>
                <c:pt idx="1747">
                  <c:v>24732</c:v>
                </c:pt>
                <c:pt idx="1748">
                  <c:v>43984</c:v>
                </c:pt>
                <c:pt idx="1749">
                  <c:v>22000</c:v>
                </c:pt>
                <c:pt idx="1750">
                  <c:v>35763</c:v>
                </c:pt>
                <c:pt idx="1751">
                  <c:v>44032</c:v>
                </c:pt>
                <c:pt idx="1752">
                  <c:v>33036</c:v>
                </c:pt>
                <c:pt idx="1753">
                  <c:v>38556</c:v>
                </c:pt>
                <c:pt idx="1754">
                  <c:v>41325</c:v>
                </c:pt>
                <c:pt idx="1755">
                  <c:v>24804</c:v>
                </c:pt>
                <c:pt idx="1756">
                  <c:v>35841</c:v>
                </c:pt>
                <c:pt idx="1757">
                  <c:v>38612</c:v>
                </c:pt>
                <c:pt idx="1758">
                  <c:v>41385</c:v>
                </c:pt>
                <c:pt idx="1759">
                  <c:v>44160</c:v>
                </c:pt>
                <c:pt idx="1760">
                  <c:v>33132</c:v>
                </c:pt>
                <c:pt idx="1761">
                  <c:v>19334</c:v>
                </c:pt>
                <c:pt idx="1762">
                  <c:v>38682</c:v>
                </c:pt>
                <c:pt idx="1763">
                  <c:v>33168</c:v>
                </c:pt>
                <c:pt idx="1764">
                  <c:v>30415</c:v>
                </c:pt>
                <c:pt idx="1765">
                  <c:v>13830</c:v>
                </c:pt>
                <c:pt idx="1766">
                  <c:v>24903</c:v>
                </c:pt>
                <c:pt idx="1767">
                  <c:v>27680</c:v>
                </c:pt>
                <c:pt idx="1768">
                  <c:v>30459</c:v>
                </c:pt>
                <c:pt idx="1769">
                  <c:v>44320</c:v>
                </c:pt>
                <c:pt idx="1770">
                  <c:v>38794</c:v>
                </c:pt>
                <c:pt idx="1771">
                  <c:v>33264</c:v>
                </c:pt>
                <c:pt idx="1772">
                  <c:v>13865</c:v>
                </c:pt>
                <c:pt idx="1773">
                  <c:v>27740</c:v>
                </c:pt>
                <c:pt idx="1774">
                  <c:v>44400</c:v>
                </c:pt>
                <c:pt idx="1775">
                  <c:v>36088</c:v>
                </c:pt>
                <c:pt idx="1776">
                  <c:v>22216</c:v>
                </c:pt>
                <c:pt idx="1777">
                  <c:v>36114</c:v>
                </c:pt>
                <c:pt idx="1778">
                  <c:v>44464</c:v>
                </c:pt>
                <c:pt idx="1779">
                  <c:v>30580</c:v>
                </c:pt>
                <c:pt idx="1780">
                  <c:v>44496</c:v>
                </c:pt>
                <c:pt idx="1781">
                  <c:v>19474</c:v>
                </c:pt>
                <c:pt idx="1782">
                  <c:v>25047</c:v>
                </c:pt>
                <c:pt idx="1783">
                  <c:v>30624</c:v>
                </c:pt>
                <c:pt idx="1784">
                  <c:v>33420</c:v>
                </c:pt>
                <c:pt idx="1785">
                  <c:v>25074</c:v>
                </c:pt>
                <c:pt idx="1786">
                  <c:v>33444</c:v>
                </c:pt>
                <c:pt idx="1787">
                  <c:v>19516</c:v>
                </c:pt>
                <c:pt idx="1788">
                  <c:v>30679</c:v>
                </c:pt>
                <c:pt idx="1789">
                  <c:v>22320</c:v>
                </c:pt>
                <c:pt idx="1790">
                  <c:v>30701</c:v>
                </c:pt>
                <c:pt idx="1791">
                  <c:v>36296</c:v>
                </c:pt>
                <c:pt idx="1792">
                  <c:v>25137</c:v>
                </c:pt>
                <c:pt idx="1793">
                  <c:v>22352</c:v>
                </c:pt>
                <c:pt idx="1794">
                  <c:v>41925</c:v>
                </c:pt>
                <c:pt idx="1795">
                  <c:v>36348</c:v>
                </c:pt>
                <c:pt idx="1796">
                  <c:v>33564</c:v>
                </c:pt>
                <c:pt idx="1797">
                  <c:v>33576</c:v>
                </c:pt>
                <c:pt idx="1798">
                  <c:v>30789</c:v>
                </c:pt>
                <c:pt idx="1799">
                  <c:v>36400</c:v>
                </c:pt>
                <c:pt idx="1800">
                  <c:v>36413</c:v>
                </c:pt>
                <c:pt idx="1801">
                  <c:v>42030</c:v>
                </c:pt>
                <c:pt idx="1802">
                  <c:v>19621</c:v>
                </c:pt>
                <c:pt idx="1803">
                  <c:v>36452</c:v>
                </c:pt>
                <c:pt idx="1804">
                  <c:v>42075</c:v>
                </c:pt>
                <c:pt idx="1805">
                  <c:v>36478</c:v>
                </c:pt>
                <c:pt idx="1806">
                  <c:v>44912</c:v>
                </c:pt>
                <c:pt idx="1807">
                  <c:v>39312</c:v>
                </c:pt>
                <c:pt idx="1808">
                  <c:v>19663</c:v>
                </c:pt>
                <c:pt idx="1809">
                  <c:v>19670</c:v>
                </c:pt>
                <c:pt idx="1810">
                  <c:v>25299</c:v>
                </c:pt>
                <c:pt idx="1811">
                  <c:v>30932</c:v>
                </c:pt>
                <c:pt idx="1812">
                  <c:v>36569</c:v>
                </c:pt>
                <c:pt idx="1813">
                  <c:v>19698</c:v>
                </c:pt>
                <c:pt idx="1814">
                  <c:v>33780</c:v>
                </c:pt>
                <c:pt idx="1815">
                  <c:v>33792</c:v>
                </c:pt>
                <c:pt idx="1816">
                  <c:v>53523</c:v>
                </c:pt>
                <c:pt idx="1817">
                  <c:v>22544</c:v>
                </c:pt>
                <c:pt idx="1818">
                  <c:v>33828</c:v>
                </c:pt>
                <c:pt idx="1819">
                  <c:v>28200</c:v>
                </c:pt>
                <c:pt idx="1820">
                  <c:v>25389</c:v>
                </c:pt>
                <c:pt idx="1821">
                  <c:v>45152</c:v>
                </c:pt>
                <c:pt idx="1822">
                  <c:v>28230</c:v>
                </c:pt>
                <c:pt idx="1823">
                  <c:v>22592</c:v>
                </c:pt>
                <c:pt idx="1824">
                  <c:v>36725</c:v>
                </c:pt>
                <c:pt idx="1825">
                  <c:v>25434</c:v>
                </c:pt>
                <c:pt idx="1826">
                  <c:v>22616</c:v>
                </c:pt>
                <c:pt idx="1827">
                  <c:v>36764</c:v>
                </c:pt>
                <c:pt idx="1828">
                  <c:v>42435</c:v>
                </c:pt>
                <c:pt idx="1829">
                  <c:v>42450</c:v>
                </c:pt>
                <c:pt idx="1830">
                  <c:v>36803</c:v>
                </c:pt>
                <c:pt idx="1831">
                  <c:v>33984</c:v>
                </c:pt>
                <c:pt idx="1832">
                  <c:v>28330</c:v>
                </c:pt>
                <c:pt idx="1833">
                  <c:v>28340</c:v>
                </c:pt>
                <c:pt idx="1834">
                  <c:v>25515</c:v>
                </c:pt>
                <c:pt idx="1835">
                  <c:v>19852</c:v>
                </c:pt>
                <c:pt idx="1836">
                  <c:v>17022</c:v>
                </c:pt>
                <c:pt idx="1837">
                  <c:v>25542</c:v>
                </c:pt>
                <c:pt idx="1838">
                  <c:v>28390</c:v>
                </c:pt>
                <c:pt idx="1839">
                  <c:v>31240</c:v>
                </c:pt>
                <c:pt idx="1840">
                  <c:v>36933</c:v>
                </c:pt>
                <c:pt idx="1841">
                  <c:v>19894</c:v>
                </c:pt>
                <c:pt idx="1842">
                  <c:v>17058</c:v>
                </c:pt>
                <c:pt idx="1843">
                  <c:v>22752</c:v>
                </c:pt>
                <c:pt idx="1844">
                  <c:v>42675</c:v>
                </c:pt>
                <c:pt idx="1845">
                  <c:v>19922</c:v>
                </c:pt>
                <c:pt idx="1846">
                  <c:v>22776</c:v>
                </c:pt>
                <c:pt idx="1847">
                  <c:v>19936</c:v>
                </c:pt>
                <c:pt idx="1848">
                  <c:v>34188</c:v>
                </c:pt>
                <c:pt idx="1849">
                  <c:v>31350</c:v>
                </c:pt>
                <c:pt idx="1850">
                  <c:v>34212</c:v>
                </c:pt>
                <c:pt idx="1851">
                  <c:v>37076</c:v>
                </c:pt>
                <c:pt idx="1852">
                  <c:v>37089</c:v>
                </c:pt>
                <c:pt idx="1853">
                  <c:v>25686</c:v>
                </c:pt>
                <c:pt idx="1854">
                  <c:v>28550</c:v>
                </c:pt>
                <c:pt idx="1855">
                  <c:v>22848</c:v>
                </c:pt>
                <c:pt idx="1856">
                  <c:v>34284</c:v>
                </c:pt>
                <c:pt idx="1857">
                  <c:v>40012</c:v>
                </c:pt>
                <c:pt idx="1858">
                  <c:v>28590</c:v>
                </c:pt>
                <c:pt idx="1859">
                  <c:v>17160</c:v>
                </c:pt>
                <c:pt idx="1860">
                  <c:v>51498</c:v>
                </c:pt>
                <c:pt idx="1861">
                  <c:v>20034</c:v>
                </c:pt>
                <c:pt idx="1862">
                  <c:v>37219</c:v>
                </c:pt>
                <c:pt idx="1863">
                  <c:v>20048</c:v>
                </c:pt>
                <c:pt idx="1864">
                  <c:v>25785</c:v>
                </c:pt>
                <c:pt idx="1865">
                  <c:v>40124</c:v>
                </c:pt>
                <c:pt idx="1866">
                  <c:v>22936</c:v>
                </c:pt>
                <c:pt idx="1867">
                  <c:v>37284</c:v>
                </c:pt>
                <c:pt idx="1868">
                  <c:v>34428</c:v>
                </c:pt>
                <c:pt idx="1869">
                  <c:v>31570</c:v>
                </c:pt>
                <c:pt idx="1870">
                  <c:v>31581</c:v>
                </c:pt>
                <c:pt idx="1871">
                  <c:v>17232</c:v>
                </c:pt>
                <c:pt idx="1872">
                  <c:v>25857</c:v>
                </c:pt>
                <c:pt idx="1873">
                  <c:v>20118</c:v>
                </c:pt>
                <c:pt idx="1874">
                  <c:v>31625</c:v>
                </c:pt>
                <c:pt idx="1875">
                  <c:v>23008</c:v>
                </c:pt>
                <c:pt idx="1876">
                  <c:v>20139</c:v>
                </c:pt>
                <c:pt idx="1877">
                  <c:v>14390</c:v>
                </c:pt>
                <c:pt idx="1878">
                  <c:v>43185</c:v>
                </c:pt>
                <c:pt idx="1879">
                  <c:v>14400</c:v>
                </c:pt>
                <c:pt idx="1880">
                  <c:v>31691</c:v>
                </c:pt>
                <c:pt idx="1881">
                  <c:v>20174</c:v>
                </c:pt>
                <c:pt idx="1882">
                  <c:v>23064</c:v>
                </c:pt>
                <c:pt idx="1883">
                  <c:v>20188</c:v>
                </c:pt>
                <c:pt idx="1884">
                  <c:v>43275</c:v>
                </c:pt>
                <c:pt idx="1885">
                  <c:v>34632</c:v>
                </c:pt>
                <c:pt idx="1886">
                  <c:v>20209</c:v>
                </c:pt>
                <c:pt idx="1887">
                  <c:v>17328</c:v>
                </c:pt>
                <c:pt idx="1888">
                  <c:v>34668</c:v>
                </c:pt>
                <c:pt idx="1889">
                  <c:v>14450</c:v>
                </c:pt>
                <c:pt idx="1890">
                  <c:v>17346</c:v>
                </c:pt>
                <c:pt idx="1891">
                  <c:v>40488</c:v>
                </c:pt>
                <c:pt idx="1892">
                  <c:v>26037</c:v>
                </c:pt>
                <c:pt idx="1893">
                  <c:v>23152</c:v>
                </c:pt>
                <c:pt idx="1894">
                  <c:v>46320</c:v>
                </c:pt>
                <c:pt idx="1895">
                  <c:v>37648</c:v>
                </c:pt>
                <c:pt idx="1896">
                  <c:v>8691</c:v>
                </c:pt>
                <c:pt idx="1897">
                  <c:v>17388</c:v>
                </c:pt>
                <c:pt idx="1898">
                  <c:v>31889</c:v>
                </c:pt>
                <c:pt idx="1899">
                  <c:v>31900</c:v>
                </c:pt>
                <c:pt idx="1900">
                  <c:v>23208</c:v>
                </c:pt>
                <c:pt idx="1901">
                  <c:v>23216</c:v>
                </c:pt>
                <c:pt idx="1902">
                  <c:v>23224</c:v>
                </c:pt>
                <c:pt idx="1903">
                  <c:v>26136</c:v>
                </c:pt>
                <c:pt idx="1904">
                  <c:v>37765</c:v>
                </c:pt>
                <c:pt idx="1905">
                  <c:v>26154</c:v>
                </c:pt>
                <c:pt idx="1906">
                  <c:v>34884</c:v>
                </c:pt>
                <c:pt idx="1907">
                  <c:v>37804</c:v>
                </c:pt>
                <c:pt idx="1908">
                  <c:v>37817</c:v>
                </c:pt>
                <c:pt idx="1909">
                  <c:v>17460</c:v>
                </c:pt>
                <c:pt idx="1910">
                  <c:v>29110</c:v>
                </c:pt>
                <c:pt idx="1911">
                  <c:v>20384</c:v>
                </c:pt>
                <c:pt idx="1912">
                  <c:v>14565</c:v>
                </c:pt>
                <c:pt idx="1913">
                  <c:v>29140</c:v>
                </c:pt>
                <c:pt idx="1914">
                  <c:v>40810</c:v>
                </c:pt>
                <c:pt idx="1915">
                  <c:v>20412</c:v>
                </c:pt>
                <c:pt idx="1916">
                  <c:v>43755</c:v>
                </c:pt>
                <c:pt idx="1917">
                  <c:v>26262</c:v>
                </c:pt>
                <c:pt idx="1918">
                  <c:v>17514</c:v>
                </c:pt>
                <c:pt idx="1919">
                  <c:v>46720</c:v>
                </c:pt>
                <c:pt idx="1920">
                  <c:v>29210</c:v>
                </c:pt>
                <c:pt idx="1921">
                  <c:v>37986</c:v>
                </c:pt>
                <c:pt idx="1922">
                  <c:v>32153</c:v>
                </c:pt>
                <c:pt idx="1923">
                  <c:v>17544</c:v>
                </c:pt>
                <c:pt idx="1924">
                  <c:v>49725</c:v>
                </c:pt>
                <c:pt idx="1925">
                  <c:v>35112</c:v>
                </c:pt>
                <c:pt idx="1926">
                  <c:v>17562</c:v>
                </c:pt>
                <c:pt idx="1927">
                  <c:v>26352</c:v>
                </c:pt>
                <c:pt idx="1928">
                  <c:v>35148</c:v>
                </c:pt>
                <c:pt idx="1929">
                  <c:v>14650</c:v>
                </c:pt>
                <c:pt idx="1930">
                  <c:v>23448</c:v>
                </c:pt>
                <c:pt idx="1931">
                  <c:v>26388</c:v>
                </c:pt>
                <c:pt idx="1932">
                  <c:v>23464</c:v>
                </c:pt>
                <c:pt idx="1933">
                  <c:v>32274</c:v>
                </c:pt>
                <c:pt idx="1934">
                  <c:v>11740</c:v>
                </c:pt>
                <c:pt idx="1935">
                  <c:v>17616</c:v>
                </c:pt>
                <c:pt idx="1936">
                  <c:v>38181</c:v>
                </c:pt>
                <c:pt idx="1937">
                  <c:v>29380</c:v>
                </c:pt>
                <c:pt idx="1938">
                  <c:v>26451</c:v>
                </c:pt>
                <c:pt idx="1939">
                  <c:v>35280</c:v>
                </c:pt>
                <c:pt idx="1940">
                  <c:v>14705</c:v>
                </c:pt>
                <c:pt idx="1941">
                  <c:v>17652</c:v>
                </c:pt>
                <c:pt idx="1942">
                  <c:v>17658</c:v>
                </c:pt>
                <c:pt idx="1943">
                  <c:v>35328</c:v>
                </c:pt>
                <c:pt idx="1944">
                  <c:v>47120</c:v>
                </c:pt>
                <c:pt idx="1945">
                  <c:v>17676</c:v>
                </c:pt>
                <c:pt idx="1946">
                  <c:v>23576</c:v>
                </c:pt>
                <c:pt idx="1947">
                  <c:v>26532</c:v>
                </c:pt>
                <c:pt idx="1948">
                  <c:v>26541</c:v>
                </c:pt>
                <c:pt idx="1949">
                  <c:v>29500</c:v>
                </c:pt>
                <c:pt idx="1950">
                  <c:v>35412</c:v>
                </c:pt>
                <c:pt idx="1951">
                  <c:v>26568</c:v>
                </c:pt>
                <c:pt idx="1952">
                  <c:v>26577</c:v>
                </c:pt>
                <c:pt idx="1953">
                  <c:v>41356</c:v>
                </c:pt>
                <c:pt idx="1954">
                  <c:v>26595</c:v>
                </c:pt>
                <c:pt idx="1955">
                  <c:v>26604</c:v>
                </c:pt>
                <c:pt idx="1956">
                  <c:v>23656</c:v>
                </c:pt>
                <c:pt idx="1957">
                  <c:v>26622</c:v>
                </c:pt>
                <c:pt idx="1958">
                  <c:v>29590</c:v>
                </c:pt>
                <c:pt idx="1959">
                  <c:v>23680</c:v>
                </c:pt>
                <c:pt idx="1960">
                  <c:v>11844</c:v>
                </c:pt>
                <c:pt idx="1961">
                  <c:v>32582</c:v>
                </c:pt>
                <c:pt idx="1962">
                  <c:v>35556</c:v>
                </c:pt>
                <c:pt idx="1963">
                  <c:v>14820</c:v>
                </c:pt>
                <c:pt idx="1964">
                  <c:v>23720</c:v>
                </c:pt>
                <c:pt idx="1965">
                  <c:v>20762</c:v>
                </c:pt>
                <c:pt idx="1966">
                  <c:v>23736</c:v>
                </c:pt>
                <c:pt idx="1967">
                  <c:v>5936</c:v>
                </c:pt>
                <c:pt idx="1968">
                  <c:v>41566</c:v>
                </c:pt>
                <c:pt idx="1969">
                  <c:v>26730</c:v>
                </c:pt>
                <c:pt idx="1970">
                  <c:v>20797</c:v>
                </c:pt>
                <c:pt idx="1971">
                  <c:v>17832</c:v>
                </c:pt>
                <c:pt idx="1972">
                  <c:v>32703</c:v>
                </c:pt>
                <c:pt idx="1973">
                  <c:v>23792</c:v>
                </c:pt>
                <c:pt idx="1974">
                  <c:v>20825</c:v>
                </c:pt>
                <c:pt idx="1975">
                  <c:v>32736</c:v>
                </c:pt>
                <c:pt idx="1976">
                  <c:v>20839</c:v>
                </c:pt>
                <c:pt idx="1977">
                  <c:v>35736</c:v>
                </c:pt>
                <c:pt idx="1978">
                  <c:v>26811</c:v>
                </c:pt>
                <c:pt idx="1979">
                  <c:v>17880</c:v>
                </c:pt>
                <c:pt idx="1980">
                  <c:v>23848</c:v>
                </c:pt>
                <c:pt idx="1981">
                  <c:v>23856</c:v>
                </c:pt>
                <c:pt idx="1982">
                  <c:v>14915</c:v>
                </c:pt>
                <c:pt idx="1983">
                  <c:v>26856</c:v>
                </c:pt>
                <c:pt idx="1984">
                  <c:v>23880</c:v>
                </c:pt>
                <c:pt idx="1985">
                  <c:v>32846</c:v>
                </c:pt>
                <c:pt idx="1986">
                  <c:v>23896</c:v>
                </c:pt>
                <c:pt idx="1987">
                  <c:v>29880</c:v>
                </c:pt>
                <c:pt idx="1988">
                  <c:v>11956</c:v>
                </c:pt>
                <c:pt idx="1989">
                  <c:v>32890</c:v>
                </c:pt>
                <c:pt idx="1990">
                  <c:v>17946</c:v>
                </c:pt>
                <c:pt idx="1991">
                  <c:v>26928</c:v>
                </c:pt>
                <c:pt idx="1992">
                  <c:v>26937</c:v>
                </c:pt>
                <c:pt idx="1993">
                  <c:v>38922</c:v>
                </c:pt>
                <c:pt idx="1994">
                  <c:v>26955</c:v>
                </c:pt>
                <c:pt idx="1995">
                  <c:v>17976</c:v>
                </c:pt>
                <c:pt idx="1996">
                  <c:v>14985</c:v>
                </c:pt>
                <c:pt idx="1997">
                  <c:v>29980</c:v>
                </c:pt>
                <c:pt idx="1998">
                  <c:v>29990</c:v>
                </c:pt>
                <c:pt idx="1999">
                  <c:v>15000</c:v>
                </c:pt>
                <c:pt idx="2000">
                  <c:v>15005</c:v>
                </c:pt>
                <c:pt idx="2001">
                  <c:v>30020</c:v>
                </c:pt>
                <c:pt idx="2002">
                  <c:v>12012</c:v>
                </c:pt>
                <c:pt idx="2003">
                  <c:v>24032</c:v>
                </c:pt>
                <c:pt idx="2004">
                  <c:v>27045</c:v>
                </c:pt>
                <c:pt idx="2005">
                  <c:v>15030</c:v>
                </c:pt>
                <c:pt idx="2006">
                  <c:v>30070</c:v>
                </c:pt>
                <c:pt idx="2007">
                  <c:v>27072</c:v>
                </c:pt>
                <c:pt idx="2008">
                  <c:v>27081</c:v>
                </c:pt>
                <c:pt idx="2009">
                  <c:v>15050</c:v>
                </c:pt>
                <c:pt idx="2010">
                  <c:v>27099</c:v>
                </c:pt>
                <c:pt idx="2011">
                  <c:v>21084</c:v>
                </c:pt>
                <c:pt idx="2012">
                  <c:v>27117</c:v>
                </c:pt>
                <c:pt idx="2013">
                  <c:v>30140</c:v>
                </c:pt>
                <c:pt idx="2014">
                  <c:v>27135</c:v>
                </c:pt>
                <c:pt idx="2015">
                  <c:v>27144</c:v>
                </c:pt>
                <c:pt idx="2016">
                  <c:v>30170</c:v>
                </c:pt>
                <c:pt idx="2017">
                  <c:v>27162</c:v>
                </c:pt>
                <c:pt idx="2018">
                  <c:v>15095</c:v>
                </c:pt>
                <c:pt idx="2019">
                  <c:v>18120</c:v>
                </c:pt>
                <c:pt idx="2020">
                  <c:v>30210</c:v>
                </c:pt>
                <c:pt idx="2021">
                  <c:v>24176</c:v>
                </c:pt>
                <c:pt idx="2022">
                  <c:v>42322</c:v>
                </c:pt>
                <c:pt idx="2023">
                  <c:v>24192</c:v>
                </c:pt>
                <c:pt idx="2024">
                  <c:v>27225</c:v>
                </c:pt>
                <c:pt idx="2025">
                  <c:v>12104</c:v>
                </c:pt>
                <c:pt idx="2026">
                  <c:v>9081</c:v>
                </c:pt>
                <c:pt idx="2027">
                  <c:v>33308</c:v>
                </c:pt>
                <c:pt idx="2028">
                  <c:v>15145</c:v>
                </c:pt>
                <c:pt idx="2029">
                  <c:v>39390</c:v>
                </c:pt>
                <c:pt idx="2030">
                  <c:v>27279</c:v>
                </c:pt>
                <c:pt idx="2031">
                  <c:v>24256</c:v>
                </c:pt>
                <c:pt idx="2032">
                  <c:v>30330</c:v>
                </c:pt>
                <c:pt idx="2033">
                  <c:v>18204</c:v>
                </c:pt>
                <c:pt idx="2034">
                  <c:v>24280</c:v>
                </c:pt>
                <c:pt idx="2035">
                  <c:v>48576</c:v>
                </c:pt>
                <c:pt idx="2036">
                  <c:v>30370</c:v>
                </c:pt>
                <c:pt idx="2037">
                  <c:v>33418</c:v>
                </c:pt>
                <c:pt idx="2038">
                  <c:v>27351</c:v>
                </c:pt>
                <c:pt idx="2039">
                  <c:v>21280</c:v>
                </c:pt>
                <c:pt idx="2040">
                  <c:v>24328</c:v>
                </c:pt>
                <c:pt idx="2041">
                  <c:v>12168</c:v>
                </c:pt>
                <c:pt idx="2042">
                  <c:v>27387</c:v>
                </c:pt>
                <c:pt idx="2043">
                  <c:v>24352</c:v>
                </c:pt>
                <c:pt idx="2044">
                  <c:v>18270</c:v>
                </c:pt>
                <c:pt idx="2045">
                  <c:v>18276</c:v>
                </c:pt>
                <c:pt idx="2046">
                  <c:v>6094</c:v>
                </c:pt>
                <c:pt idx="2047">
                  <c:v>18288</c:v>
                </c:pt>
                <c:pt idx="2048">
                  <c:v>12196</c:v>
                </c:pt>
                <c:pt idx="2049">
                  <c:v>33550</c:v>
                </c:pt>
                <c:pt idx="2050">
                  <c:v>15255</c:v>
                </c:pt>
                <c:pt idx="2051">
                  <c:v>24416</c:v>
                </c:pt>
                <c:pt idx="2052">
                  <c:v>9159</c:v>
                </c:pt>
                <c:pt idx="2053">
                  <c:v>30540</c:v>
                </c:pt>
                <c:pt idx="2054">
                  <c:v>24440</c:v>
                </c:pt>
                <c:pt idx="2055">
                  <c:v>30560</c:v>
                </c:pt>
                <c:pt idx="2056">
                  <c:v>18342</c:v>
                </c:pt>
                <c:pt idx="2057">
                  <c:v>30580</c:v>
                </c:pt>
                <c:pt idx="2058">
                  <c:v>18354</c:v>
                </c:pt>
                <c:pt idx="2059">
                  <c:v>21420</c:v>
                </c:pt>
                <c:pt idx="2060">
                  <c:v>18366</c:v>
                </c:pt>
                <c:pt idx="2061">
                  <c:v>33682</c:v>
                </c:pt>
                <c:pt idx="2062">
                  <c:v>39819</c:v>
                </c:pt>
                <c:pt idx="2063">
                  <c:v>27576</c:v>
                </c:pt>
                <c:pt idx="2064">
                  <c:v>42910</c:v>
                </c:pt>
                <c:pt idx="2065">
                  <c:v>21462</c:v>
                </c:pt>
                <c:pt idx="2066">
                  <c:v>12268</c:v>
                </c:pt>
                <c:pt idx="2067">
                  <c:v>12272</c:v>
                </c:pt>
                <c:pt idx="2068">
                  <c:v>12276</c:v>
                </c:pt>
                <c:pt idx="2069">
                  <c:v>21490</c:v>
                </c:pt>
                <c:pt idx="2070">
                  <c:v>27639</c:v>
                </c:pt>
                <c:pt idx="2071">
                  <c:v>21504</c:v>
                </c:pt>
                <c:pt idx="2072">
                  <c:v>21511</c:v>
                </c:pt>
                <c:pt idx="2073">
                  <c:v>24592</c:v>
                </c:pt>
                <c:pt idx="2074">
                  <c:v>24600</c:v>
                </c:pt>
                <c:pt idx="2075">
                  <c:v>21532</c:v>
                </c:pt>
                <c:pt idx="2076">
                  <c:v>33847</c:v>
                </c:pt>
                <c:pt idx="2077">
                  <c:v>24624</c:v>
                </c:pt>
                <c:pt idx="2078">
                  <c:v>21553</c:v>
                </c:pt>
                <c:pt idx="2079">
                  <c:v>21560</c:v>
                </c:pt>
                <c:pt idx="2080">
                  <c:v>24648</c:v>
                </c:pt>
                <c:pt idx="2081">
                  <c:v>18492</c:v>
                </c:pt>
                <c:pt idx="2082">
                  <c:v>33913</c:v>
                </c:pt>
                <c:pt idx="2083">
                  <c:v>15420</c:v>
                </c:pt>
                <c:pt idx="2084">
                  <c:v>33935</c:v>
                </c:pt>
                <c:pt idx="2085">
                  <c:v>15430</c:v>
                </c:pt>
                <c:pt idx="2086">
                  <c:v>40131</c:v>
                </c:pt>
                <c:pt idx="2087">
                  <c:v>27792</c:v>
                </c:pt>
                <c:pt idx="2088">
                  <c:v>27801</c:v>
                </c:pt>
                <c:pt idx="2089">
                  <c:v>15450</c:v>
                </c:pt>
                <c:pt idx="2090">
                  <c:v>21637</c:v>
                </c:pt>
                <c:pt idx="2091">
                  <c:v>21644</c:v>
                </c:pt>
                <c:pt idx="2092">
                  <c:v>24744</c:v>
                </c:pt>
                <c:pt idx="2093">
                  <c:v>18564</c:v>
                </c:pt>
                <c:pt idx="2094">
                  <c:v>9285</c:v>
                </c:pt>
                <c:pt idx="2095">
                  <c:v>30960</c:v>
                </c:pt>
                <c:pt idx="2096">
                  <c:v>21679</c:v>
                </c:pt>
                <c:pt idx="2097">
                  <c:v>18588</c:v>
                </c:pt>
                <c:pt idx="2098">
                  <c:v>18594</c:v>
                </c:pt>
                <c:pt idx="2099">
                  <c:v>12400</c:v>
                </c:pt>
                <c:pt idx="2100">
                  <c:v>18606</c:v>
                </c:pt>
                <c:pt idx="2101">
                  <c:v>12408</c:v>
                </c:pt>
                <c:pt idx="2102">
                  <c:v>37236</c:v>
                </c:pt>
                <c:pt idx="2103">
                  <c:v>34144</c:v>
                </c:pt>
                <c:pt idx="2104">
                  <c:v>12420</c:v>
                </c:pt>
                <c:pt idx="2105">
                  <c:v>21742</c:v>
                </c:pt>
                <c:pt idx="2106">
                  <c:v>15535</c:v>
                </c:pt>
                <c:pt idx="2107">
                  <c:v>31080</c:v>
                </c:pt>
                <c:pt idx="2108">
                  <c:v>27981</c:v>
                </c:pt>
                <c:pt idx="2109">
                  <c:v>21770</c:v>
                </c:pt>
                <c:pt idx="2110">
                  <c:v>6222</c:v>
                </c:pt>
                <c:pt idx="2111">
                  <c:v>21784</c:v>
                </c:pt>
                <c:pt idx="2112">
                  <c:v>24904</c:v>
                </c:pt>
                <c:pt idx="2113">
                  <c:v>34254</c:v>
                </c:pt>
                <c:pt idx="2114">
                  <c:v>40495</c:v>
                </c:pt>
                <c:pt idx="2115">
                  <c:v>28044</c:v>
                </c:pt>
                <c:pt idx="2116">
                  <c:v>28053</c:v>
                </c:pt>
                <c:pt idx="2117">
                  <c:v>21826</c:v>
                </c:pt>
                <c:pt idx="2118">
                  <c:v>15595</c:v>
                </c:pt>
                <c:pt idx="2119">
                  <c:v>18720</c:v>
                </c:pt>
                <c:pt idx="2120">
                  <c:v>24968</c:v>
                </c:pt>
                <c:pt idx="2121">
                  <c:v>28098</c:v>
                </c:pt>
                <c:pt idx="2122">
                  <c:v>21861</c:v>
                </c:pt>
                <c:pt idx="2123">
                  <c:v>18744</c:v>
                </c:pt>
                <c:pt idx="2124">
                  <c:v>12500</c:v>
                </c:pt>
                <c:pt idx="2125">
                  <c:v>31260</c:v>
                </c:pt>
                <c:pt idx="2126">
                  <c:v>28143</c:v>
                </c:pt>
                <c:pt idx="2127">
                  <c:v>25024</c:v>
                </c:pt>
                <c:pt idx="2128">
                  <c:v>15645</c:v>
                </c:pt>
                <c:pt idx="2129">
                  <c:v>25040</c:v>
                </c:pt>
                <c:pt idx="2130">
                  <c:v>31310</c:v>
                </c:pt>
                <c:pt idx="2131">
                  <c:v>21924</c:v>
                </c:pt>
                <c:pt idx="2132">
                  <c:v>28197</c:v>
                </c:pt>
                <c:pt idx="2133">
                  <c:v>18804</c:v>
                </c:pt>
                <c:pt idx="2134">
                  <c:v>28215</c:v>
                </c:pt>
                <c:pt idx="2135">
                  <c:v>21952</c:v>
                </c:pt>
                <c:pt idx="2136">
                  <c:v>21959</c:v>
                </c:pt>
                <c:pt idx="2137">
                  <c:v>15690</c:v>
                </c:pt>
                <c:pt idx="2138">
                  <c:v>15695</c:v>
                </c:pt>
                <c:pt idx="2139">
                  <c:v>28260</c:v>
                </c:pt>
                <c:pt idx="2140">
                  <c:v>34551</c:v>
                </c:pt>
                <c:pt idx="2141">
                  <c:v>21994</c:v>
                </c:pt>
                <c:pt idx="2142">
                  <c:v>18858</c:v>
                </c:pt>
                <c:pt idx="2143">
                  <c:v>22008</c:v>
                </c:pt>
                <c:pt idx="2144">
                  <c:v>18870</c:v>
                </c:pt>
                <c:pt idx="2145">
                  <c:v>25168</c:v>
                </c:pt>
                <c:pt idx="2146">
                  <c:v>28323</c:v>
                </c:pt>
                <c:pt idx="2147">
                  <c:v>25184</c:v>
                </c:pt>
                <c:pt idx="2148">
                  <c:v>18894</c:v>
                </c:pt>
                <c:pt idx="2149">
                  <c:v>28350</c:v>
                </c:pt>
                <c:pt idx="2150">
                  <c:v>12604</c:v>
                </c:pt>
                <c:pt idx="2151">
                  <c:v>28368</c:v>
                </c:pt>
                <c:pt idx="2152">
                  <c:v>22071</c:v>
                </c:pt>
                <c:pt idx="2153">
                  <c:v>12616</c:v>
                </c:pt>
                <c:pt idx="2154">
                  <c:v>44170</c:v>
                </c:pt>
                <c:pt idx="2155">
                  <c:v>15780</c:v>
                </c:pt>
                <c:pt idx="2156">
                  <c:v>12628</c:v>
                </c:pt>
                <c:pt idx="2157">
                  <c:v>18948</c:v>
                </c:pt>
                <c:pt idx="2158">
                  <c:v>9477</c:v>
                </c:pt>
                <c:pt idx="2159">
                  <c:v>18960</c:v>
                </c:pt>
                <c:pt idx="2160">
                  <c:v>25288</c:v>
                </c:pt>
                <c:pt idx="2161">
                  <c:v>18972</c:v>
                </c:pt>
                <c:pt idx="2162">
                  <c:v>37956</c:v>
                </c:pt>
                <c:pt idx="2163">
                  <c:v>15820</c:v>
                </c:pt>
                <c:pt idx="2164">
                  <c:v>18990</c:v>
                </c:pt>
                <c:pt idx="2165">
                  <c:v>12664</c:v>
                </c:pt>
                <c:pt idx="2166">
                  <c:v>15835</c:v>
                </c:pt>
                <c:pt idx="2167">
                  <c:v>15840</c:v>
                </c:pt>
                <c:pt idx="2168">
                  <c:v>25352</c:v>
                </c:pt>
                <c:pt idx="2169">
                  <c:v>9510</c:v>
                </c:pt>
                <c:pt idx="2170">
                  <c:v>19026</c:v>
                </c:pt>
                <c:pt idx="2171">
                  <c:v>15860</c:v>
                </c:pt>
                <c:pt idx="2172">
                  <c:v>25384</c:v>
                </c:pt>
                <c:pt idx="2173">
                  <c:v>22218</c:v>
                </c:pt>
                <c:pt idx="2174">
                  <c:v>25400</c:v>
                </c:pt>
                <c:pt idx="2175">
                  <c:v>22232</c:v>
                </c:pt>
                <c:pt idx="2176">
                  <c:v>9531</c:v>
                </c:pt>
                <c:pt idx="2177">
                  <c:v>28602</c:v>
                </c:pt>
                <c:pt idx="2178">
                  <c:v>22253</c:v>
                </c:pt>
                <c:pt idx="2179">
                  <c:v>9540</c:v>
                </c:pt>
                <c:pt idx="2180">
                  <c:v>22267</c:v>
                </c:pt>
                <c:pt idx="2181">
                  <c:v>25456</c:v>
                </c:pt>
                <c:pt idx="2182">
                  <c:v>6366</c:v>
                </c:pt>
                <c:pt idx="2183">
                  <c:v>22288</c:v>
                </c:pt>
                <c:pt idx="2184">
                  <c:v>12740</c:v>
                </c:pt>
                <c:pt idx="2185">
                  <c:v>35046</c:v>
                </c:pt>
                <c:pt idx="2186">
                  <c:v>9561</c:v>
                </c:pt>
                <c:pt idx="2187">
                  <c:v>15940</c:v>
                </c:pt>
                <c:pt idx="2188">
                  <c:v>22323</c:v>
                </c:pt>
                <c:pt idx="2189">
                  <c:v>12760</c:v>
                </c:pt>
                <c:pt idx="2190">
                  <c:v>38292</c:v>
                </c:pt>
                <c:pt idx="2191">
                  <c:v>12768</c:v>
                </c:pt>
                <c:pt idx="2192">
                  <c:v>15965</c:v>
                </c:pt>
                <c:pt idx="2193">
                  <c:v>19164</c:v>
                </c:pt>
                <c:pt idx="2194">
                  <c:v>22365</c:v>
                </c:pt>
                <c:pt idx="2195">
                  <c:v>19176</c:v>
                </c:pt>
                <c:pt idx="2196">
                  <c:v>22379</c:v>
                </c:pt>
                <c:pt idx="2197">
                  <c:v>12792</c:v>
                </c:pt>
                <c:pt idx="2198">
                  <c:v>28791</c:v>
                </c:pt>
                <c:pt idx="2199">
                  <c:v>25600</c:v>
                </c:pt>
                <c:pt idx="2200">
                  <c:v>12804</c:v>
                </c:pt>
                <c:pt idx="2201">
                  <c:v>22414</c:v>
                </c:pt>
                <c:pt idx="2202">
                  <c:v>22421</c:v>
                </c:pt>
                <c:pt idx="2203">
                  <c:v>12816</c:v>
                </c:pt>
                <c:pt idx="2204">
                  <c:v>22435</c:v>
                </c:pt>
                <c:pt idx="2205">
                  <c:v>22442</c:v>
                </c:pt>
                <c:pt idx="2206">
                  <c:v>9621</c:v>
                </c:pt>
                <c:pt idx="2207">
                  <c:v>16040</c:v>
                </c:pt>
                <c:pt idx="2208">
                  <c:v>3209</c:v>
                </c:pt>
                <c:pt idx="2209">
                  <c:v>12840</c:v>
                </c:pt>
                <c:pt idx="2210">
                  <c:v>22477</c:v>
                </c:pt>
                <c:pt idx="2211">
                  <c:v>22484</c:v>
                </c:pt>
                <c:pt idx="2212">
                  <c:v>16065</c:v>
                </c:pt>
                <c:pt idx="2213">
                  <c:v>32140</c:v>
                </c:pt>
                <c:pt idx="2214">
                  <c:v>28935</c:v>
                </c:pt>
                <c:pt idx="2215">
                  <c:v>25728</c:v>
                </c:pt>
                <c:pt idx="2216">
                  <c:v>12868</c:v>
                </c:pt>
                <c:pt idx="2217">
                  <c:v>22526</c:v>
                </c:pt>
                <c:pt idx="2218">
                  <c:v>16095</c:v>
                </c:pt>
                <c:pt idx="2219">
                  <c:v>28980</c:v>
                </c:pt>
                <c:pt idx="2220">
                  <c:v>19326</c:v>
                </c:pt>
                <c:pt idx="2221">
                  <c:v>28998</c:v>
                </c:pt>
                <c:pt idx="2222">
                  <c:v>19338</c:v>
                </c:pt>
                <c:pt idx="2223">
                  <c:v>6448</c:v>
                </c:pt>
                <c:pt idx="2224">
                  <c:v>12900</c:v>
                </c:pt>
                <c:pt idx="2225">
                  <c:v>3226</c:v>
                </c:pt>
                <c:pt idx="2226">
                  <c:v>3227</c:v>
                </c:pt>
                <c:pt idx="2227">
                  <c:v>22596</c:v>
                </c:pt>
                <c:pt idx="2228">
                  <c:v>32290</c:v>
                </c:pt>
                <c:pt idx="2229">
                  <c:v>19380</c:v>
                </c:pt>
                <c:pt idx="2230">
                  <c:v>9693</c:v>
                </c:pt>
                <c:pt idx="2231">
                  <c:v>16160</c:v>
                </c:pt>
                <c:pt idx="2232">
                  <c:v>22631</c:v>
                </c:pt>
                <c:pt idx="2233">
                  <c:v>25872</c:v>
                </c:pt>
                <c:pt idx="2234">
                  <c:v>3235</c:v>
                </c:pt>
                <c:pt idx="2235">
                  <c:v>19416</c:v>
                </c:pt>
                <c:pt idx="2236">
                  <c:v>9711</c:v>
                </c:pt>
                <c:pt idx="2237">
                  <c:v>35618</c:v>
                </c:pt>
                <c:pt idx="2238">
                  <c:v>12956</c:v>
                </c:pt>
                <c:pt idx="2239">
                  <c:v>16200</c:v>
                </c:pt>
                <c:pt idx="2240">
                  <c:v>12964</c:v>
                </c:pt>
                <c:pt idx="2241">
                  <c:v>32420</c:v>
                </c:pt>
                <c:pt idx="2242">
                  <c:v>32430</c:v>
                </c:pt>
                <c:pt idx="2243">
                  <c:v>35684</c:v>
                </c:pt>
                <c:pt idx="2244">
                  <c:v>16225</c:v>
                </c:pt>
                <c:pt idx="2245">
                  <c:v>22722</c:v>
                </c:pt>
                <c:pt idx="2246">
                  <c:v>9741</c:v>
                </c:pt>
                <c:pt idx="2247">
                  <c:v>45472</c:v>
                </c:pt>
                <c:pt idx="2248">
                  <c:v>12996</c:v>
                </c:pt>
                <c:pt idx="2249">
                  <c:v>16250</c:v>
                </c:pt>
                <c:pt idx="2250">
                  <c:v>26008</c:v>
                </c:pt>
                <c:pt idx="2251">
                  <c:v>9756</c:v>
                </c:pt>
                <c:pt idx="2252">
                  <c:v>22771</c:v>
                </c:pt>
                <c:pt idx="2253">
                  <c:v>35794</c:v>
                </c:pt>
                <c:pt idx="2254">
                  <c:v>42315</c:v>
                </c:pt>
                <c:pt idx="2255">
                  <c:v>26048</c:v>
                </c:pt>
                <c:pt idx="2256">
                  <c:v>13028</c:v>
                </c:pt>
                <c:pt idx="2257">
                  <c:v>26064</c:v>
                </c:pt>
                <c:pt idx="2258">
                  <c:v>13036</c:v>
                </c:pt>
                <c:pt idx="2259">
                  <c:v>29340</c:v>
                </c:pt>
                <c:pt idx="2260">
                  <c:v>22827</c:v>
                </c:pt>
                <c:pt idx="2261">
                  <c:v>26096</c:v>
                </c:pt>
                <c:pt idx="2262">
                  <c:v>16315</c:v>
                </c:pt>
                <c:pt idx="2263">
                  <c:v>13056</c:v>
                </c:pt>
                <c:pt idx="2264">
                  <c:v>16325</c:v>
                </c:pt>
                <c:pt idx="2265">
                  <c:v>16330</c:v>
                </c:pt>
                <c:pt idx="2266">
                  <c:v>16335</c:v>
                </c:pt>
                <c:pt idx="2267">
                  <c:v>22876</c:v>
                </c:pt>
                <c:pt idx="2268">
                  <c:v>13076</c:v>
                </c:pt>
                <c:pt idx="2269">
                  <c:v>9810</c:v>
                </c:pt>
                <c:pt idx="2270">
                  <c:v>29439</c:v>
                </c:pt>
                <c:pt idx="2271">
                  <c:v>3272</c:v>
                </c:pt>
                <c:pt idx="2272">
                  <c:v>26184</c:v>
                </c:pt>
                <c:pt idx="2273">
                  <c:v>22918</c:v>
                </c:pt>
                <c:pt idx="2274">
                  <c:v>19650</c:v>
                </c:pt>
                <c:pt idx="2275">
                  <c:v>19656</c:v>
                </c:pt>
                <c:pt idx="2276">
                  <c:v>16385</c:v>
                </c:pt>
                <c:pt idx="2277">
                  <c:v>13112</c:v>
                </c:pt>
                <c:pt idx="2278">
                  <c:v>13116</c:v>
                </c:pt>
                <c:pt idx="2279">
                  <c:v>22960</c:v>
                </c:pt>
                <c:pt idx="2280">
                  <c:v>16405</c:v>
                </c:pt>
                <c:pt idx="2281">
                  <c:v>19692</c:v>
                </c:pt>
                <c:pt idx="2282">
                  <c:v>26264</c:v>
                </c:pt>
                <c:pt idx="2283">
                  <c:v>26272</c:v>
                </c:pt>
                <c:pt idx="2284">
                  <c:v>29565</c:v>
                </c:pt>
                <c:pt idx="2285">
                  <c:v>13144</c:v>
                </c:pt>
                <c:pt idx="2286">
                  <c:v>23009</c:v>
                </c:pt>
                <c:pt idx="2287">
                  <c:v>23016</c:v>
                </c:pt>
                <c:pt idx="2288">
                  <c:v>9867</c:v>
                </c:pt>
                <c:pt idx="2289">
                  <c:v>23030</c:v>
                </c:pt>
                <c:pt idx="2290">
                  <c:v>9873</c:v>
                </c:pt>
                <c:pt idx="2291">
                  <c:v>19752</c:v>
                </c:pt>
                <c:pt idx="2292">
                  <c:v>23051</c:v>
                </c:pt>
                <c:pt idx="2293">
                  <c:v>16470</c:v>
                </c:pt>
                <c:pt idx="2294">
                  <c:v>26360</c:v>
                </c:pt>
                <c:pt idx="2295">
                  <c:v>26368</c:v>
                </c:pt>
                <c:pt idx="2296">
                  <c:v>23079</c:v>
                </c:pt>
                <c:pt idx="2297">
                  <c:v>32980</c:v>
                </c:pt>
                <c:pt idx="2298">
                  <c:v>9897</c:v>
                </c:pt>
                <c:pt idx="2299">
                  <c:v>16500</c:v>
                </c:pt>
                <c:pt idx="2300">
                  <c:v>16505</c:v>
                </c:pt>
                <c:pt idx="2301">
                  <c:v>26416</c:v>
                </c:pt>
                <c:pt idx="2302">
                  <c:v>19818</c:v>
                </c:pt>
                <c:pt idx="2303">
                  <c:v>3304</c:v>
                </c:pt>
                <c:pt idx="2304">
                  <c:v>19830</c:v>
                </c:pt>
                <c:pt idx="2305">
                  <c:v>13224</c:v>
                </c:pt>
                <c:pt idx="2306">
                  <c:v>9921</c:v>
                </c:pt>
                <c:pt idx="2307">
                  <c:v>16540</c:v>
                </c:pt>
                <c:pt idx="2308">
                  <c:v>16545</c:v>
                </c:pt>
                <c:pt idx="2309">
                  <c:v>19860</c:v>
                </c:pt>
                <c:pt idx="2310">
                  <c:v>9933</c:v>
                </c:pt>
                <c:pt idx="2311">
                  <c:v>19872</c:v>
                </c:pt>
                <c:pt idx="2312">
                  <c:v>13252</c:v>
                </c:pt>
                <c:pt idx="2313">
                  <c:v>13256</c:v>
                </c:pt>
                <c:pt idx="2314">
                  <c:v>23205</c:v>
                </c:pt>
                <c:pt idx="2315">
                  <c:v>16580</c:v>
                </c:pt>
                <c:pt idx="2316">
                  <c:v>26536</c:v>
                </c:pt>
                <c:pt idx="2317">
                  <c:v>9954</c:v>
                </c:pt>
                <c:pt idx="2318">
                  <c:v>19914</c:v>
                </c:pt>
                <c:pt idx="2319">
                  <c:v>16600</c:v>
                </c:pt>
                <c:pt idx="2320">
                  <c:v>9963</c:v>
                </c:pt>
                <c:pt idx="2321">
                  <c:v>19932</c:v>
                </c:pt>
                <c:pt idx="2322">
                  <c:v>16615</c:v>
                </c:pt>
                <c:pt idx="2323">
                  <c:v>26592</c:v>
                </c:pt>
                <c:pt idx="2324">
                  <c:v>16625</c:v>
                </c:pt>
                <c:pt idx="2325">
                  <c:v>13304</c:v>
                </c:pt>
                <c:pt idx="2326">
                  <c:v>13308</c:v>
                </c:pt>
                <c:pt idx="2327">
                  <c:v>36608</c:v>
                </c:pt>
                <c:pt idx="2328">
                  <c:v>13316</c:v>
                </c:pt>
                <c:pt idx="2329">
                  <c:v>19980</c:v>
                </c:pt>
                <c:pt idx="2330">
                  <c:v>3331</c:v>
                </c:pt>
                <c:pt idx="2331">
                  <c:v>16660</c:v>
                </c:pt>
                <c:pt idx="2332">
                  <c:v>16665</c:v>
                </c:pt>
                <c:pt idx="2333">
                  <c:v>20004</c:v>
                </c:pt>
                <c:pt idx="2334">
                  <c:v>16675</c:v>
                </c:pt>
                <c:pt idx="2335">
                  <c:v>20016</c:v>
                </c:pt>
                <c:pt idx="2336">
                  <c:v>10011</c:v>
                </c:pt>
                <c:pt idx="2337">
                  <c:v>20028</c:v>
                </c:pt>
                <c:pt idx="2338">
                  <c:v>6678</c:v>
                </c:pt>
                <c:pt idx="2339">
                  <c:v>30060</c:v>
                </c:pt>
                <c:pt idx="2340">
                  <c:v>26728</c:v>
                </c:pt>
                <c:pt idx="2341">
                  <c:v>20052</c:v>
                </c:pt>
                <c:pt idx="2342">
                  <c:v>26744</c:v>
                </c:pt>
                <c:pt idx="2343">
                  <c:v>13376</c:v>
                </c:pt>
                <c:pt idx="2344">
                  <c:v>20070</c:v>
                </c:pt>
                <c:pt idx="2345">
                  <c:v>6692</c:v>
                </c:pt>
                <c:pt idx="2346">
                  <c:v>13388</c:v>
                </c:pt>
                <c:pt idx="2347">
                  <c:v>16740</c:v>
                </c:pt>
                <c:pt idx="2348">
                  <c:v>16745</c:v>
                </c:pt>
                <c:pt idx="2349">
                  <c:v>16750</c:v>
                </c:pt>
                <c:pt idx="2350">
                  <c:v>16755</c:v>
                </c:pt>
                <c:pt idx="2351">
                  <c:v>36872</c:v>
                </c:pt>
                <c:pt idx="2352">
                  <c:v>23471</c:v>
                </c:pt>
                <c:pt idx="2353">
                  <c:v>6708</c:v>
                </c:pt>
                <c:pt idx="2354">
                  <c:v>10065</c:v>
                </c:pt>
                <c:pt idx="2355">
                  <c:v>16780</c:v>
                </c:pt>
                <c:pt idx="2356">
                  <c:v>16785</c:v>
                </c:pt>
                <c:pt idx="2357">
                  <c:v>13432</c:v>
                </c:pt>
                <c:pt idx="2358">
                  <c:v>6718</c:v>
                </c:pt>
                <c:pt idx="2359">
                  <c:v>10080</c:v>
                </c:pt>
                <c:pt idx="2360">
                  <c:v>10083</c:v>
                </c:pt>
                <c:pt idx="2361">
                  <c:v>16815</c:v>
                </c:pt>
                <c:pt idx="2362">
                  <c:v>23548</c:v>
                </c:pt>
                <c:pt idx="2363">
                  <c:v>10095</c:v>
                </c:pt>
                <c:pt idx="2364">
                  <c:v>26928</c:v>
                </c:pt>
                <c:pt idx="2365">
                  <c:v>30303</c:v>
                </c:pt>
                <c:pt idx="2366">
                  <c:v>20208</c:v>
                </c:pt>
                <c:pt idx="2367">
                  <c:v>10107</c:v>
                </c:pt>
                <c:pt idx="2368">
                  <c:v>10110</c:v>
                </c:pt>
                <c:pt idx="2369">
                  <c:v>10113</c:v>
                </c:pt>
                <c:pt idx="2370">
                  <c:v>10116</c:v>
                </c:pt>
                <c:pt idx="2371">
                  <c:v>16865</c:v>
                </c:pt>
                <c:pt idx="2372">
                  <c:v>20244</c:v>
                </c:pt>
                <c:pt idx="2373">
                  <c:v>33750</c:v>
                </c:pt>
                <c:pt idx="2374">
                  <c:v>3376</c:v>
                </c:pt>
                <c:pt idx="2375">
                  <c:v>6754</c:v>
                </c:pt>
                <c:pt idx="2376">
                  <c:v>10134</c:v>
                </c:pt>
                <c:pt idx="2377">
                  <c:v>23653</c:v>
                </c:pt>
                <c:pt idx="2378">
                  <c:v>10140</c:v>
                </c:pt>
                <c:pt idx="2379">
                  <c:v>10143</c:v>
                </c:pt>
                <c:pt idx="2380">
                  <c:v>20292</c:v>
                </c:pt>
                <c:pt idx="2381">
                  <c:v>13532</c:v>
                </c:pt>
                <c:pt idx="2382">
                  <c:v>6768</c:v>
                </c:pt>
                <c:pt idx="2383">
                  <c:v>16925</c:v>
                </c:pt>
                <c:pt idx="2384">
                  <c:v>30474</c:v>
                </c:pt>
                <c:pt idx="2385">
                  <c:v>13548</c:v>
                </c:pt>
                <c:pt idx="2386">
                  <c:v>10164</c:v>
                </c:pt>
                <c:pt idx="2387">
                  <c:v>23723</c:v>
                </c:pt>
                <c:pt idx="2388">
                  <c:v>30510</c:v>
                </c:pt>
                <c:pt idx="2389">
                  <c:v>27128</c:v>
                </c:pt>
                <c:pt idx="2390">
                  <c:v>23744</c:v>
                </c:pt>
                <c:pt idx="2391">
                  <c:v>16965</c:v>
                </c:pt>
                <c:pt idx="2392">
                  <c:v>6788</c:v>
                </c:pt>
                <c:pt idx="2393">
                  <c:v>13580</c:v>
                </c:pt>
                <c:pt idx="2394">
                  <c:v>27168</c:v>
                </c:pt>
                <c:pt idx="2395">
                  <c:v>3397</c:v>
                </c:pt>
                <c:pt idx="2396">
                  <c:v>13592</c:v>
                </c:pt>
                <c:pt idx="2397">
                  <c:v>27192</c:v>
                </c:pt>
                <c:pt idx="2398">
                  <c:v>10200</c:v>
                </c:pt>
                <c:pt idx="2399">
                  <c:v>17005</c:v>
                </c:pt>
                <c:pt idx="2400">
                  <c:v>17010</c:v>
                </c:pt>
                <c:pt idx="2401">
                  <c:v>13612</c:v>
                </c:pt>
                <c:pt idx="2402">
                  <c:v>10212</c:v>
                </c:pt>
                <c:pt idx="2403">
                  <c:v>40860</c:v>
                </c:pt>
                <c:pt idx="2404">
                  <c:v>23842</c:v>
                </c:pt>
                <c:pt idx="2405">
                  <c:v>13628</c:v>
                </c:pt>
                <c:pt idx="2406">
                  <c:v>20448</c:v>
                </c:pt>
                <c:pt idx="2407">
                  <c:v>27272</c:v>
                </c:pt>
                <c:pt idx="2408">
                  <c:v>23870</c:v>
                </c:pt>
                <c:pt idx="2409">
                  <c:v>17055</c:v>
                </c:pt>
                <c:pt idx="2410">
                  <c:v>6824</c:v>
                </c:pt>
                <c:pt idx="2411">
                  <c:v>20478</c:v>
                </c:pt>
                <c:pt idx="2412">
                  <c:v>27312</c:v>
                </c:pt>
                <c:pt idx="2413">
                  <c:v>17075</c:v>
                </c:pt>
                <c:pt idx="2414">
                  <c:v>23912</c:v>
                </c:pt>
                <c:pt idx="2415">
                  <c:v>34170</c:v>
                </c:pt>
                <c:pt idx="2416">
                  <c:v>27344</c:v>
                </c:pt>
                <c:pt idx="2417">
                  <c:v>17095</c:v>
                </c:pt>
                <c:pt idx="2418">
                  <c:v>20520</c:v>
                </c:pt>
                <c:pt idx="2419">
                  <c:v>10263</c:v>
                </c:pt>
                <c:pt idx="2420">
                  <c:v>6844</c:v>
                </c:pt>
                <c:pt idx="2421">
                  <c:v>6846</c:v>
                </c:pt>
                <c:pt idx="2422">
                  <c:v>20544</c:v>
                </c:pt>
                <c:pt idx="2423">
                  <c:v>20550</c:v>
                </c:pt>
                <c:pt idx="2424">
                  <c:v>13704</c:v>
                </c:pt>
                <c:pt idx="2425">
                  <c:v>3427</c:v>
                </c:pt>
                <c:pt idx="2426">
                  <c:v>17140</c:v>
                </c:pt>
                <c:pt idx="2427">
                  <c:v>17145</c:v>
                </c:pt>
                <c:pt idx="2428">
                  <c:v>6860</c:v>
                </c:pt>
                <c:pt idx="2429">
                  <c:v>13724</c:v>
                </c:pt>
                <c:pt idx="2430">
                  <c:v>13728</c:v>
                </c:pt>
                <c:pt idx="2431">
                  <c:v>17165</c:v>
                </c:pt>
                <c:pt idx="2432">
                  <c:v>10302</c:v>
                </c:pt>
                <c:pt idx="2433">
                  <c:v>20610</c:v>
                </c:pt>
                <c:pt idx="2434">
                  <c:v>20616</c:v>
                </c:pt>
                <c:pt idx="2435">
                  <c:v>17185</c:v>
                </c:pt>
                <c:pt idx="2436">
                  <c:v>24066</c:v>
                </c:pt>
                <c:pt idx="2437">
                  <c:v>30951</c:v>
                </c:pt>
                <c:pt idx="2438">
                  <c:v>24080</c:v>
                </c:pt>
                <c:pt idx="2439">
                  <c:v>13764</c:v>
                </c:pt>
                <c:pt idx="2440">
                  <c:v>27536</c:v>
                </c:pt>
                <c:pt idx="2441">
                  <c:v>20658</c:v>
                </c:pt>
                <c:pt idx="2442">
                  <c:v>17220</c:v>
                </c:pt>
                <c:pt idx="2443">
                  <c:v>27560</c:v>
                </c:pt>
                <c:pt idx="2444">
                  <c:v>17230</c:v>
                </c:pt>
                <c:pt idx="2445">
                  <c:v>17235</c:v>
                </c:pt>
                <c:pt idx="2446">
                  <c:v>24136</c:v>
                </c:pt>
                <c:pt idx="2447">
                  <c:v>3449</c:v>
                </c:pt>
                <c:pt idx="2448">
                  <c:v>6900</c:v>
                </c:pt>
                <c:pt idx="2449">
                  <c:v>13804</c:v>
                </c:pt>
                <c:pt idx="2450">
                  <c:v>20712</c:v>
                </c:pt>
                <c:pt idx="2451">
                  <c:v>20718</c:v>
                </c:pt>
                <c:pt idx="2452">
                  <c:v>10362</c:v>
                </c:pt>
                <c:pt idx="2453">
                  <c:v>13820</c:v>
                </c:pt>
                <c:pt idx="2454">
                  <c:v>13824</c:v>
                </c:pt>
                <c:pt idx="2455">
                  <c:v>17285</c:v>
                </c:pt>
                <c:pt idx="2456">
                  <c:v>3458</c:v>
                </c:pt>
                <c:pt idx="2457">
                  <c:v>10377</c:v>
                </c:pt>
                <c:pt idx="2458">
                  <c:v>13840</c:v>
                </c:pt>
                <c:pt idx="2459">
                  <c:v>41532</c:v>
                </c:pt>
                <c:pt idx="2460">
                  <c:v>13848</c:v>
                </c:pt>
                <c:pt idx="2461">
                  <c:v>24241</c:v>
                </c:pt>
                <c:pt idx="2462">
                  <c:v>17320</c:v>
                </c:pt>
                <c:pt idx="2463">
                  <c:v>17325</c:v>
                </c:pt>
                <c:pt idx="2464">
                  <c:v>3466</c:v>
                </c:pt>
                <c:pt idx="2465">
                  <c:v>17335</c:v>
                </c:pt>
                <c:pt idx="2466">
                  <c:v>13872</c:v>
                </c:pt>
                <c:pt idx="2467">
                  <c:v>13876</c:v>
                </c:pt>
                <c:pt idx="2468">
                  <c:v>3470</c:v>
                </c:pt>
                <c:pt idx="2469">
                  <c:v>24297</c:v>
                </c:pt>
                <c:pt idx="2470">
                  <c:v>17360</c:v>
                </c:pt>
                <c:pt idx="2471">
                  <c:v>6946</c:v>
                </c:pt>
                <c:pt idx="2472">
                  <c:v>20844</c:v>
                </c:pt>
                <c:pt idx="2473">
                  <c:v>3475</c:v>
                </c:pt>
                <c:pt idx="2474">
                  <c:v>27808</c:v>
                </c:pt>
                <c:pt idx="2475">
                  <c:v>6954</c:v>
                </c:pt>
                <c:pt idx="2476">
                  <c:v>13912</c:v>
                </c:pt>
                <c:pt idx="2477">
                  <c:v>17395</c:v>
                </c:pt>
                <c:pt idx="2478">
                  <c:v>10440</c:v>
                </c:pt>
                <c:pt idx="2479">
                  <c:v>17405</c:v>
                </c:pt>
                <c:pt idx="2480">
                  <c:v>17410</c:v>
                </c:pt>
                <c:pt idx="2481">
                  <c:v>17415</c:v>
                </c:pt>
                <c:pt idx="2482">
                  <c:v>24388</c:v>
                </c:pt>
                <c:pt idx="2483">
                  <c:v>17425</c:v>
                </c:pt>
                <c:pt idx="2484">
                  <c:v>17430</c:v>
                </c:pt>
                <c:pt idx="2485">
                  <c:v>10461</c:v>
                </c:pt>
                <c:pt idx="2486">
                  <c:v>10464</c:v>
                </c:pt>
                <c:pt idx="2487">
                  <c:v>20934</c:v>
                </c:pt>
                <c:pt idx="2488">
                  <c:v>17450</c:v>
                </c:pt>
                <c:pt idx="2489">
                  <c:v>3491</c:v>
                </c:pt>
                <c:pt idx="2490">
                  <c:v>3492</c:v>
                </c:pt>
                <c:pt idx="2491">
                  <c:v>6986</c:v>
                </c:pt>
                <c:pt idx="2492">
                  <c:v>17470</c:v>
                </c:pt>
                <c:pt idx="2493">
                  <c:v>6990</c:v>
                </c:pt>
                <c:pt idx="2494">
                  <c:v>17480</c:v>
                </c:pt>
                <c:pt idx="2495">
                  <c:v>13988</c:v>
                </c:pt>
                <c:pt idx="2496">
                  <c:v>6996</c:v>
                </c:pt>
                <c:pt idx="2497">
                  <c:v>6998</c:v>
                </c:pt>
                <c:pt idx="2498">
                  <c:v>3500</c:v>
                </c:pt>
                <c:pt idx="2499">
                  <c:v>7002</c:v>
                </c:pt>
                <c:pt idx="2500">
                  <c:v>21012</c:v>
                </c:pt>
                <c:pt idx="2501">
                  <c:v>14012</c:v>
                </c:pt>
                <c:pt idx="2502">
                  <c:v>14016</c:v>
                </c:pt>
                <c:pt idx="2503">
                  <c:v>21030</c:v>
                </c:pt>
                <c:pt idx="2504">
                  <c:v>17530</c:v>
                </c:pt>
                <c:pt idx="2505">
                  <c:v>10521</c:v>
                </c:pt>
                <c:pt idx="2506">
                  <c:v>24556</c:v>
                </c:pt>
                <c:pt idx="2507">
                  <c:v>3509</c:v>
                </c:pt>
                <c:pt idx="2508">
                  <c:v>17550</c:v>
                </c:pt>
                <c:pt idx="2509">
                  <c:v>21066</c:v>
                </c:pt>
                <c:pt idx="2510">
                  <c:v>24584</c:v>
                </c:pt>
                <c:pt idx="2511">
                  <c:v>14052</c:v>
                </c:pt>
                <c:pt idx="2512">
                  <c:v>14056</c:v>
                </c:pt>
                <c:pt idx="2513">
                  <c:v>24605</c:v>
                </c:pt>
                <c:pt idx="2514">
                  <c:v>24612</c:v>
                </c:pt>
                <c:pt idx="2515">
                  <c:v>10551</c:v>
                </c:pt>
                <c:pt idx="2516">
                  <c:v>21108</c:v>
                </c:pt>
                <c:pt idx="2517">
                  <c:v>17595</c:v>
                </c:pt>
                <c:pt idx="2518">
                  <c:v>14080</c:v>
                </c:pt>
                <c:pt idx="2519">
                  <c:v>14084</c:v>
                </c:pt>
                <c:pt idx="2520">
                  <c:v>24654</c:v>
                </c:pt>
                <c:pt idx="2521">
                  <c:v>14092</c:v>
                </c:pt>
                <c:pt idx="2522">
                  <c:v>7048</c:v>
                </c:pt>
                <c:pt idx="2523">
                  <c:v>7050</c:v>
                </c:pt>
                <c:pt idx="2524">
                  <c:v>10578</c:v>
                </c:pt>
                <c:pt idx="2525">
                  <c:v>7054</c:v>
                </c:pt>
                <c:pt idx="2526">
                  <c:v>10584</c:v>
                </c:pt>
                <c:pt idx="2527">
                  <c:v>10587</c:v>
                </c:pt>
                <c:pt idx="2528">
                  <c:v>7060</c:v>
                </c:pt>
                <c:pt idx="2529">
                  <c:v>3531</c:v>
                </c:pt>
                <c:pt idx="2530">
                  <c:v>7064</c:v>
                </c:pt>
                <c:pt idx="2531">
                  <c:v>14132</c:v>
                </c:pt>
                <c:pt idx="2532">
                  <c:v>14136</c:v>
                </c:pt>
                <c:pt idx="2533">
                  <c:v>10605</c:v>
                </c:pt>
                <c:pt idx="2534">
                  <c:v>10608</c:v>
                </c:pt>
                <c:pt idx="2535">
                  <c:v>14148</c:v>
                </c:pt>
                <c:pt idx="2536">
                  <c:v>10614</c:v>
                </c:pt>
                <c:pt idx="2537">
                  <c:v>17695</c:v>
                </c:pt>
                <c:pt idx="2538">
                  <c:v>28320</c:v>
                </c:pt>
                <c:pt idx="2539">
                  <c:v>10623</c:v>
                </c:pt>
                <c:pt idx="2540">
                  <c:v>7084</c:v>
                </c:pt>
                <c:pt idx="2541">
                  <c:v>10629</c:v>
                </c:pt>
                <c:pt idx="2542">
                  <c:v>17720</c:v>
                </c:pt>
                <c:pt idx="2543">
                  <c:v>31905</c:v>
                </c:pt>
                <c:pt idx="2544">
                  <c:v>7092</c:v>
                </c:pt>
                <c:pt idx="2545">
                  <c:v>10641</c:v>
                </c:pt>
                <c:pt idx="2546">
                  <c:v>17740</c:v>
                </c:pt>
                <c:pt idx="2547">
                  <c:v>7098</c:v>
                </c:pt>
                <c:pt idx="2548">
                  <c:v>17750</c:v>
                </c:pt>
                <c:pt idx="2549">
                  <c:v>7102</c:v>
                </c:pt>
                <c:pt idx="2550">
                  <c:v>14208</c:v>
                </c:pt>
                <c:pt idx="2551">
                  <c:v>10659</c:v>
                </c:pt>
                <c:pt idx="2552">
                  <c:v>7108</c:v>
                </c:pt>
                <c:pt idx="2553">
                  <c:v>17775</c:v>
                </c:pt>
                <c:pt idx="2554">
                  <c:v>24892</c:v>
                </c:pt>
                <c:pt idx="2555">
                  <c:v>17785</c:v>
                </c:pt>
                <c:pt idx="2556">
                  <c:v>10674</c:v>
                </c:pt>
                <c:pt idx="2557">
                  <c:v>3559</c:v>
                </c:pt>
                <c:pt idx="2558">
                  <c:v>14240</c:v>
                </c:pt>
                <c:pt idx="2559">
                  <c:v>14244</c:v>
                </c:pt>
                <c:pt idx="2560">
                  <c:v>14248</c:v>
                </c:pt>
                <c:pt idx="2561">
                  <c:v>14252</c:v>
                </c:pt>
                <c:pt idx="2562">
                  <c:v>14256</c:v>
                </c:pt>
                <c:pt idx="2563">
                  <c:v>3565</c:v>
                </c:pt>
                <c:pt idx="2564">
                  <c:v>28528</c:v>
                </c:pt>
                <c:pt idx="2565">
                  <c:v>24969</c:v>
                </c:pt>
                <c:pt idx="2566">
                  <c:v>28544</c:v>
                </c:pt>
                <c:pt idx="2567">
                  <c:v>7138</c:v>
                </c:pt>
                <c:pt idx="2568">
                  <c:v>24990</c:v>
                </c:pt>
                <c:pt idx="2569">
                  <c:v>14284</c:v>
                </c:pt>
                <c:pt idx="2570">
                  <c:v>21432</c:v>
                </c:pt>
                <c:pt idx="2571">
                  <c:v>3573</c:v>
                </c:pt>
                <c:pt idx="2572">
                  <c:v>14296</c:v>
                </c:pt>
                <c:pt idx="2573">
                  <c:v>10725</c:v>
                </c:pt>
                <c:pt idx="2574">
                  <c:v>7152</c:v>
                </c:pt>
                <c:pt idx="2575">
                  <c:v>10731</c:v>
                </c:pt>
                <c:pt idx="2576">
                  <c:v>14312</c:v>
                </c:pt>
                <c:pt idx="2577">
                  <c:v>39369</c:v>
                </c:pt>
                <c:pt idx="2578">
                  <c:v>14320</c:v>
                </c:pt>
                <c:pt idx="2579">
                  <c:v>10743</c:v>
                </c:pt>
                <c:pt idx="2580">
                  <c:v>10746</c:v>
                </c:pt>
                <c:pt idx="2581">
                  <c:v>17915</c:v>
                </c:pt>
                <c:pt idx="2582">
                  <c:v>7168</c:v>
                </c:pt>
                <c:pt idx="2583">
                  <c:v>17925</c:v>
                </c:pt>
                <c:pt idx="2584">
                  <c:v>21516</c:v>
                </c:pt>
                <c:pt idx="2585">
                  <c:v>14348</c:v>
                </c:pt>
                <c:pt idx="2586">
                  <c:v>17940</c:v>
                </c:pt>
                <c:pt idx="2587">
                  <c:v>7178</c:v>
                </c:pt>
                <c:pt idx="2588">
                  <c:v>7180</c:v>
                </c:pt>
                <c:pt idx="2589">
                  <c:v>10773</c:v>
                </c:pt>
                <c:pt idx="2590">
                  <c:v>14368</c:v>
                </c:pt>
                <c:pt idx="2591">
                  <c:v>7186</c:v>
                </c:pt>
                <c:pt idx="2592">
                  <c:v>3594</c:v>
                </c:pt>
                <c:pt idx="2593">
                  <c:v>21570</c:v>
                </c:pt>
                <c:pt idx="2594">
                  <c:v>3596</c:v>
                </c:pt>
                <c:pt idx="2595">
                  <c:v>10791</c:v>
                </c:pt>
                <c:pt idx="2596">
                  <c:v>17995</c:v>
                </c:pt>
                <c:pt idx="2597">
                  <c:v>7200</c:v>
                </c:pt>
                <c:pt idx="2598">
                  <c:v>7202</c:v>
                </c:pt>
                <c:pt idx="2599">
                  <c:v>14408</c:v>
                </c:pt>
                <c:pt idx="2600">
                  <c:v>7206</c:v>
                </c:pt>
                <c:pt idx="2601">
                  <c:v>7208</c:v>
                </c:pt>
                <c:pt idx="2602">
                  <c:v>21630</c:v>
                </c:pt>
                <c:pt idx="2603">
                  <c:v>10818</c:v>
                </c:pt>
                <c:pt idx="2604">
                  <c:v>7214</c:v>
                </c:pt>
                <c:pt idx="2605">
                  <c:v>14432</c:v>
                </c:pt>
                <c:pt idx="2606">
                  <c:v>7218</c:v>
                </c:pt>
                <c:pt idx="2607">
                  <c:v>10830</c:v>
                </c:pt>
                <c:pt idx="2608">
                  <c:v>18055</c:v>
                </c:pt>
                <c:pt idx="2609">
                  <c:v>18060</c:v>
                </c:pt>
                <c:pt idx="2610">
                  <c:v>3613</c:v>
                </c:pt>
                <c:pt idx="2611">
                  <c:v>3614</c:v>
                </c:pt>
                <c:pt idx="2612">
                  <c:v>10845</c:v>
                </c:pt>
                <c:pt idx="2613">
                  <c:v>28928</c:v>
                </c:pt>
                <c:pt idx="2614">
                  <c:v>18085</c:v>
                </c:pt>
                <c:pt idx="2615">
                  <c:v>7236</c:v>
                </c:pt>
                <c:pt idx="2616">
                  <c:v>7238</c:v>
                </c:pt>
                <c:pt idx="2617">
                  <c:v>3620</c:v>
                </c:pt>
                <c:pt idx="2618">
                  <c:v>25347</c:v>
                </c:pt>
                <c:pt idx="2619">
                  <c:v>14488</c:v>
                </c:pt>
                <c:pt idx="2620">
                  <c:v>25361</c:v>
                </c:pt>
                <c:pt idx="2621">
                  <c:v>7248</c:v>
                </c:pt>
                <c:pt idx="2622">
                  <c:v>14500</c:v>
                </c:pt>
                <c:pt idx="2623">
                  <c:v>7252</c:v>
                </c:pt>
                <c:pt idx="2624">
                  <c:v>10881</c:v>
                </c:pt>
                <c:pt idx="2625">
                  <c:v>10884</c:v>
                </c:pt>
                <c:pt idx="2626">
                  <c:v>14516</c:v>
                </c:pt>
                <c:pt idx="2627">
                  <c:v>18150</c:v>
                </c:pt>
                <c:pt idx="2628">
                  <c:v>10893</c:v>
                </c:pt>
                <c:pt idx="2629">
                  <c:v>14528</c:v>
                </c:pt>
                <c:pt idx="2630">
                  <c:v>14536</c:v>
                </c:pt>
                <c:pt idx="2631">
                  <c:v>14540</c:v>
                </c:pt>
                <c:pt idx="2632">
                  <c:v>10908</c:v>
                </c:pt>
                <c:pt idx="2633">
                  <c:v>18185</c:v>
                </c:pt>
                <c:pt idx="2634">
                  <c:v>14552</c:v>
                </c:pt>
                <c:pt idx="2635">
                  <c:v>18195</c:v>
                </c:pt>
                <c:pt idx="2636">
                  <c:v>3640</c:v>
                </c:pt>
                <c:pt idx="2637">
                  <c:v>7282</c:v>
                </c:pt>
                <c:pt idx="2638">
                  <c:v>14568</c:v>
                </c:pt>
                <c:pt idx="2639">
                  <c:v>3643</c:v>
                </c:pt>
                <c:pt idx="2640">
                  <c:v>7288</c:v>
                </c:pt>
                <c:pt idx="2641">
                  <c:v>21870</c:v>
                </c:pt>
                <c:pt idx="2642">
                  <c:v>3646</c:v>
                </c:pt>
                <c:pt idx="2643">
                  <c:v>7294</c:v>
                </c:pt>
                <c:pt idx="2644">
                  <c:v>10944</c:v>
                </c:pt>
                <c:pt idx="2645">
                  <c:v>14596</c:v>
                </c:pt>
                <c:pt idx="2646">
                  <c:v>18250</c:v>
                </c:pt>
                <c:pt idx="2647">
                  <c:v>25557</c:v>
                </c:pt>
                <c:pt idx="2648">
                  <c:v>7304</c:v>
                </c:pt>
                <c:pt idx="2649">
                  <c:v>18265</c:v>
                </c:pt>
                <c:pt idx="2650">
                  <c:v>7308</c:v>
                </c:pt>
                <c:pt idx="2651">
                  <c:v>14620</c:v>
                </c:pt>
                <c:pt idx="2652">
                  <c:v>10968</c:v>
                </c:pt>
                <c:pt idx="2653">
                  <c:v>10971</c:v>
                </c:pt>
                <c:pt idx="2654">
                  <c:v>10974</c:v>
                </c:pt>
                <c:pt idx="2655">
                  <c:v>14636</c:v>
                </c:pt>
                <c:pt idx="2656">
                  <c:v>10980</c:v>
                </c:pt>
                <c:pt idx="2657">
                  <c:v>7322</c:v>
                </c:pt>
                <c:pt idx="2658">
                  <c:v>3662</c:v>
                </c:pt>
                <c:pt idx="2659">
                  <c:v>18315</c:v>
                </c:pt>
                <c:pt idx="2660">
                  <c:v>3664</c:v>
                </c:pt>
                <c:pt idx="2661">
                  <c:v>18325</c:v>
                </c:pt>
                <c:pt idx="2662">
                  <c:v>10998</c:v>
                </c:pt>
                <c:pt idx="2663">
                  <c:v>18335</c:v>
                </c:pt>
                <c:pt idx="2664">
                  <c:v>7336</c:v>
                </c:pt>
                <c:pt idx="2665">
                  <c:v>18345</c:v>
                </c:pt>
                <c:pt idx="2666">
                  <c:v>7340</c:v>
                </c:pt>
                <c:pt idx="2667">
                  <c:v>11013</c:v>
                </c:pt>
                <c:pt idx="2668">
                  <c:v>11016</c:v>
                </c:pt>
                <c:pt idx="2669">
                  <c:v>7346</c:v>
                </c:pt>
                <c:pt idx="2670">
                  <c:v>11022</c:v>
                </c:pt>
                <c:pt idx="2671">
                  <c:v>7350</c:v>
                </c:pt>
                <c:pt idx="2672">
                  <c:v>11028</c:v>
                </c:pt>
                <c:pt idx="2673">
                  <c:v>18385</c:v>
                </c:pt>
                <c:pt idx="2674">
                  <c:v>7356</c:v>
                </c:pt>
                <c:pt idx="2675">
                  <c:v>11037</c:v>
                </c:pt>
                <c:pt idx="2676">
                  <c:v>18400</c:v>
                </c:pt>
                <c:pt idx="2677">
                  <c:v>14724</c:v>
                </c:pt>
                <c:pt idx="2678">
                  <c:v>11046</c:v>
                </c:pt>
                <c:pt idx="2679">
                  <c:v>11049</c:v>
                </c:pt>
                <c:pt idx="2680">
                  <c:v>14736</c:v>
                </c:pt>
                <c:pt idx="2681">
                  <c:v>14740</c:v>
                </c:pt>
                <c:pt idx="2682">
                  <c:v>7372</c:v>
                </c:pt>
                <c:pt idx="2683">
                  <c:v>3687</c:v>
                </c:pt>
                <c:pt idx="2684">
                  <c:v>22128</c:v>
                </c:pt>
                <c:pt idx="2685">
                  <c:v>18445</c:v>
                </c:pt>
                <c:pt idx="2686">
                  <c:v>3690</c:v>
                </c:pt>
                <c:pt idx="2687">
                  <c:v>7382</c:v>
                </c:pt>
                <c:pt idx="2688">
                  <c:v>7384</c:v>
                </c:pt>
                <c:pt idx="2689">
                  <c:v>14772</c:v>
                </c:pt>
                <c:pt idx="2690">
                  <c:v>11082</c:v>
                </c:pt>
                <c:pt idx="2691">
                  <c:v>7390</c:v>
                </c:pt>
                <c:pt idx="2692">
                  <c:v>14784</c:v>
                </c:pt>
                <c:pt idx="2693">
                  <c:v>14788</c:v>
                </c:pt>
                <c:pt idx="2694">
                  <c:v>14792</c:v>
                </c:pt>
                <c:pt idx="2695">
                  <c:v>7398</c:v>
                </c:pt>
                <c:pt idx="2696">
                  <c:v>14800</c:v>
                </c:pt>
                <c:pt idx="2697">
                  <c:v>7402</c:v>
                </c:pt>
                <c:pt idx="2698">
                  <c:v>11106</c:v>
                </c:pt>
                <c:pt idx="2699">
                  <c:v>7406</c:v>
                </c:pt>
                <c:pt idx="2700">
                  <c:v>11112</c:v>
                </c:pt>
                <c:pt idx="2701">
                  <c:v>11115</c:v>
                </c:pt>
                <c:pt idx="2702">
                  <c:v>18530</c:v>
                </c:pt>
                <c:pt idx="2703">
                  <c:v>11121</c:v>
                </c:pt>
                <c:pt idx="2704">
                  <c:v>11124</c:v>
                </c:pt>
                <c:pt idx="2705">
                  <c:v>25963</c:v>
                </c:pt>
                <c:pt idx="2706">
                  <c:v>14840</c:v>
                </c:pt>
                <c:pt idx="2707">
                  <c:v>22266</c:v>
                </c:pt>
                <c:pt idx="2708">
                  <c:v>14852</c:v>
                </c:pt>
                <c:pt idx="2709">
                  <c:v>3714</c:v>
                </c:pt>
                <c:pt idx="2710">
                  <c:v>7430</c:v>
                </c:pt>
                <c:pt idx="2711">
                  <c:v>7432</c:v>
                </c:pt>
                <c:pt idx="2712">
                  <c:v>18585</c:v>
                </c:pt>
                <c:pt idx="2713">
                  <c:v>11154</c:v>
                </c:pt>
                <c:pt idx="2714">
                  <c:v>18600</c:v>
                </c:pt>
                <c:pt idx="2715">
                  <c:v>7442</c:v>
                </c:pt>
                <c:pt idx="2716">
                  <c:v>11166</c:v>
                </c:pt>
                <c:pt idx="2717">
                  <c:v>11169</c:v>
                </c:pt>
                <c:pt idx="2718">
                  <c:v>11172</c:v>
                </c:pt>
                <c:pt idx="2719">
                  <c:v>11175</c:v>
                </c:pt>
                <c:pt idx="2720">
                  <c:v>14904</c:v>
                </c:pt>
                <c:pt idx="2721">
                  <c:v>22362</c:v>
                </c:pt>
                <c:pt idx="2722">
                  <c:v>3728</c:v>
                </c:pt>
                <c:pt idx="2723">
                  <c:v>11187</c:v>
                </c:pt>
                <c:pt idx="2724">
                  <c:v>18650</c:v>
                </c:pt>
                <c:pt idx="2725">
                  <c:v>11193</c:v>
                </c:pt>
                <c:pt idx="2726">
                  <c:v>7464</c:v>
                </c:pt>
                <c:pt idx="2727">
                  <c:v>14932</c:v>
                </c:pt>
                <c:pt idx="2728">
                  <c:v>3734</c:v>
                </c:pt>
                <c:pt idx="2729">
                  <c:v>3735</c:v>
                </c:pt>
                <c:pt idx="2730">
                  <c:v>7472</c:v>
                </c:pt>
                <c:pt idx="2731">
                  <c:v>7474</c:v>
                </c:pt>
                <c:pt idx="2732">
                  <c:v>7476</c:v>
                </c:pt>
                <c:pt idx="2733">
                  <c:v>11217</c:v>
                </c:pt>
                <c:pt idx="2734">
                  <c:v>14960</c:v>
                </c:pt>
                <c:pt idx="2735">
                  <c:v>11223</c:v>
                </c:pt>
                <c:pt idx="2736">
                  <c:v>7484</c:v>
                </c:pt>
                <c:pt idx="2737">
                  <c:v>18715</c:v>
                </c:pt>
                <c:pt idx="2738">
                  <c:v>11232</c:v>
                </c:pt>
                <c:pt idx="2739">
                  <c:v>7490</c:v>
                </c:pt>
                <c:pt idx="2740">
                  <c:v>11238</c:v>
                </c:pt>
                <c:pt idx="2741">
                  <c:v>3747</c:v>
                </c:pt>
                <c:pt idx="2742">
                  <c:v>3748</c:v>
                </c:pt>
                <c:pt idx="2743">
                  <c:v>7498</c:v>
                </c:pt>
                <c:pt idx="2744">
                  <c:v>7502</c:v>
                </c:pt>
                <c:pt idx="2745">
                  <c:v>3752</c:v>
                </c:pt>
                <c:pt idx="2746">
                  <c:v>7506</c:v>
                </c:pt>
                <c:pt idx="2747">
                  <c:v>11262</c:v>
                </c:pt>
                <c:pt idx="2748">
                  <c:v>3755</c:v>
                </c:pt>
                <c:pt idx="2749">
                  <c:v>15024</c:v>
                </c:pt>
                <c:pt idx="2750">
                  <c:v>3757</c:v>
                </c:pt>
                <c:pt idx="2751">
                  <c:v>18790</c:v>
                </c:pt>
                <c:pt idx="2752">
                  <c:v>11277</c:v>
                </c:pt>
                <c:pt idx="2753">
                  <c:v>11280</c:v>
                </c:pt>
                <c:pt idx="2754">
                  <c:v>11283</c:v>
                </c:pt>
                <c:pt idx="2755">
                  <c:v>15048</c:v>
                </c:pt>
                <c:pt idx="2756">
                  <c:v>3763</c:v>
                </c:pt>
                <c:pt idx="2757">
                  <c:v>11292</c:v>
                </c:pt>
                <c:pt idx="2758">
                  <c:v>11298</c:v>
                </c:pt>
                <c:pt idx="2759">
                  <c:v>7534</c:v>
                </c:pt>
                <c:pt idx="2760">
                  <c:v>3768</c:v>
                </c:pt>
                <c:pt idx="2761">
                  <c:v>7538</c:v>
                </c:pt>
                <c:pt idx="2762">
                  <c:v>22620</c:v>
                </c:pt>
                <c:pt idx="2763">
                  <c:v>11313</c:v>
                </c:pt>
                <c:pt idx="2764">
                  <c:v>11316</c:v>
                </c:pt>
                <c:pt idx="2765">
                  <c:v>26411</c:v>
                </c:pt>
                <c:pt idx="2766">
                  <c:v>15096</c:v>
                </c:pt>
                <c:pt idx="2767">
                  <c:v>15100</c:v>
                </c:pt>
                <c:pt idx="2768">
                  <c:v>3776</c:v>
                </c:pt>
                <c:pt idx="2769">
                  <c:v>15108</c:v>
                </c:pt>
                <c:pt idx="2770">
                  <c:v>7556</c:v>
                </c:pt>
                <c:pt idx="2771">
                  <c:v>3779</c:v>
                </c:pt>
                <c:pt idx="2772">
                  <c:v>18900</c:v>
                </c:pt>
                <c:pt idx="2773">
                  <c:v>15124</c:v>
                </c:pt>
                <c:pt idx="2774">
                  <c:v>3782</c:v>
                </c:pt>
                <c:pt idx="2775">
                  <c:v>3783</c:v>
                </c:pt>
                <c:pt idx="2776">
                  <c:v>15136</c:v>
                </c:pt>
                <c:pt idx="2777">
                  <c:v>11355</c:v>
                </c:pt>
                <c:pt idx="2778">
                  <c:v>7572</c:v>
                </c:pt>
                <c:pt idx="2779">
                  <c:v>15148</c:v>
                </c:pt>
                <c:pt idx="2780">
                  <c:v>7576</c:v>
                </c:pt>
                <c:pt idx="2781">
                  <c:v>15156</c:v>
                </c:pt>
                <c:pt idx="2782">
                  <c:v>15160</c:v>
                </c:pt>
                <c:pt idx="2783">
                  <c:v>7582</c:v>
                </c:pt>
                <c:pt idx="2784">
                  <c:v>7584</c:v>
                </c:pt>
                <c:pt idx="2785">
                  <c:v>15172</c:v>
                </c:pt>
                <c:pt idx="2786">
                  <c:v>11382</c:v>
                </c:pt>
                <c:pt idx="2787">
                  <c:v>7592</c:v>
                </c:pt>
                <c:pt idx="2788">
                  <c:v>34173</c:v>
                </c:pt>
                <c:pt idx="2789">
                  <c:v>7598</c:v>
                </c:pt>
                <c:pt idx="2790">
                  <c:v>7600</c:v>
                </c:pt>
                <c:pt idx="2791">
                  <c:v>11403</c:v>
                </c:pt>
                <c:pt idx="2792">
                  <c:v>7604</c:v>
                </c:pt>
                <c:pt idx="2793">
                  <c:v>11409</c:v>
                </c:pt>
                <c:pt idx="2794">
                  <c:v>3804</c:v>
                </c:pt>
                <c:pt idx="2795">
                  <c:v>3805</c:v>
                </c:pt>
                <c:pt idx="2796">
                  <c:v>11418</c:v>
                </c:pt>
                <c:pt idx="2797">
                  <c:v>19035</c:v>
                </c:pt>
                <c:pt idx="2798">
                  <c:v>11424</c:v>
                </c:pt>
                <c:pt idx="2799">
                  <c:v>3809</c:v>
                </c:pt>
                <c:pt idx="2800">
                  <c:v>3810</c:v>
                </c:pt>
                <c:pt idx="2801">
                  <c:v>7622</c:v>
                </c:pt>
                <c:pt idx="2802">
                  <c:v>7624</c:v>
                </c:pt>
                <c:pt idx="2803">
                  <c:v>3813</c:v>
                </c:pt>
                <c:pt idx="2804">
                  <c:v>7628</c:v>
                </c:pt>
                <c:pt idx="2805">
                  <c:v>11445</c:v>
                </c:pt>
                <c:pt idx="2806">
                  <c:v>3816</c:v>
                </c:pt>
                <c:pt idx="2807">
                  <c:v>11451</c:v>
                </c:pt>
                <c:pt idx="2808">
                  <c:v>30544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7644</c:v>
                </c:pt>
                <c:pt idx="2813">
                  <c:v>11469</c:v>
                </c:pt>
                <c:pt idx="2814">
                  <c:v>7648</c:v>
                </c:pt>
                <c:pt idx="2815">
                  <c:v>7650</c:v>
                </c:pt>
                <c:pt idx="2816">
                  <c:v>15304</c:v>
                </c:pt>
                <c:pt idx="2817">
                  <c:v>15308</c:v>
                </c:pt>
                <c:pt idx="2818">
                  <c:v>22974</c:v>
                </c:pt>
                <c:pt idx="2819">
                  <c:v>11490</c:v>
                </c:pt>
                <c:pt idx="2820">
                  <c:v>3831</c:v>
                </c:pt>
                <c:pt idx="2821">
                  <c:v>7664</c:v>
                </c:pt>
                <c:pt idx="2822">
                  <c:v>3833</c:v>
                </c:pt>
                <c:pt idx="2823">
                  <c:v>7668</c:v>
                </c:pt>
                <c:pt idx="2824">
                  <c:v>7670</c:v>
                </c:pt>
                <c:pt idx="2825">
                  <c:v>11508</c:v>
                </c:pt>
                <c:pt idx="2826">
                  <c:v>7674</c:v>
                </c:pt>
                <c:pt idx="2827">
                  <c:v>7676</c:v>
                </c:pt>
                <c:pt idx="2828">
                  <c:v>19195</c:v>
                </c:pt>
                <c:pt idx="2829">
                  <c:v>11523</c:v>
                </c:pt>
                <c:pt idx="2830">
                  <c:v>11532</c:v>
                </c:pt>
                <c:pt idx="2831">
                  <c:v>11535</c:v>
                </c:pt>
                <c:pt idx="2832">
                  <c:v>7692</c:v>
                </c:pt>
                <c:pt idx="2833">
                  <c:v>23082</c:v>
                </c:pt>
                <c:pt idx="2834">
                  <c:v>15392</c:v>
                </c:pt>
                <c:pt idx="2835">
                  <c:v>11547</c:v>
                </c:pt>
                <c:pt idx="2836">
                  <c:v>11550</c:v>
                </c:pt>
                <c:pt idx="2837">
                  <c:v>7702</c:v>
                </c:pt>
                <c:pt idx="2838">
                  <c:v>15408</c:v>
                </c:pt>
                <c:pt idx="2839">
                  <c:v>7706</c:v>
                </c:pt>
                <c:pt idx="2840">
                  <c:v>3854</c:v>
                </c:pt>
                <c:pt idx="2841">
                  <c:v>7710</c:v>
                </c:pt>
                <c:pt idx="2842">
                  <c:v>19280</c:v>
                </c:pt>
                <c:pt idx="2843">
                  <c:v>7714</c:v>
                </c:pt>
                <c:pt idx="2844">
                  <c:v>3858</c:v>
                </c:pt>
                <c:pt idx="2845">
                  <c:v>19295</c:v>
                </c:pt>
                <c:pt idx="2846">
                  <c:v>7720</c:v>
                </c:pt>
                <c:pt idx="2847">
                  <c:v>15444</c:v>
                </c:pt>
                <c:pt idx="2848">
                  <c:v>15448</c:v>
                </c:pt>
                <c:pt idx="2849">
                  <c:v>3863</c:v>
                </c:pt>
                <c:pt idx="2850">
                  <c:v>11592</c:v>
                </c:pt>
                <c:pt idx="2851">
                  <c:v>19325</c:v>
                </c:pt>
                <c:pt idx="2852">
                  <c:v>7732</c:v>
                </c:pt>
                <c:pt idx="2853">
                  <c:v>11601</c:v>
                </c:pt>
                <c:pt idx="2854">
                  <c:v>11604</c:v>
                </c:pt>
                <c:pt idx="2855">
                  <c:v>7738</c:v>
                </c:pt>
                <c:pt idx="2856">
                  <c:v>15480</c:v>
                </c:pt>
                <c:pt idx="2857">
                  <c:v>7742</c:v>
                </c:pt>
                <c:pt idx="2858">
                  <c:v>19360</c:v>
                </c:pt>
                <c:pt idx="2859">
                  <c:v>3873</c:v>
                </c:pt>
                <c:pt idx="2860">
                  <c:v>7748</c:v>
                </c:pt>
                <c:pt idx="2861">
                  <c:v>15500</c:v>
                </c:pt>
                <c:pt idx="2862">
                  <c:v>7752</c:v>
                </c:pt>
                <c:pt idx="2863">
                  <c:v>7754</c:v>
                </c:pt>
                <c:pt idx="2864">
                  <c:v>3879</c:v>
                </c:pt>
                <c:pt idx="2865">
                  <c:v>7760</c:v>
                </c:pt>
                <c:pt idx="2866">
                  <c:v>11643</c:v>
                </c:pt>
                <c:pt idx="2867">
                  <c:v>11646</c:v>
                </c:pt>
                <c:pt idx="2868">
                  <c:v>7766</c:v>
                </c:pt>
                <c:pt idx="2869">
                  <c:v>15536</c:v>
                </c:pt>
                <c:pt idx="2870">
                  <c:v>23310</c:v>
                </c:pt>
                <c:pt idx="2871">
                  <c:v>7772</c:v>
                </c:pt>
                <c:pt idx="2872">
                  <c:v>15548</c:v>
                </c:pt>
                <c:pt idx="2873">
                  <c:v>7776</c:v>
                </c:pt>
                <c:pt idx="2874">
                  <c:v>7780</c:v>
                </c:pt>
                <c:pt idx="2875">
                  <c:v>3891</c:v>
                </c:pt>
                <c:pt idx="2876">
                  <c:v>7784</c:v>
                </c:pt>
                <c:pt idx="2877">
                  <c:v>3893</c:v>
                </c:pt>
                <c:pt idx="2878">
                  <c:v>15576</c:v>
                </c:pt>
                <c:pt idx="2879">
                  <c:v>11685</c:v>
                </c:pt>
                <c:pt idx="2880">
                  <c:v>11688</c:v>
                </c:pt>
                <c:pt idx="2881">
                  <c:v>3897</c:v>
                </c:pt>
                <c:pt idx="2882">
                  <c:v>7796</c:v>
                </c:pt>
                <c:pt idx="2883">
                  <c:v>7798</c:v>
                </c:pt>
                <c:pt idx="2884">
                  <c:v>15600</c:v>
                </c:pt>
                <c:pt idx="2885">
                  <c:v>3902</c:v>
                </c:pt>
                <c:pt idx="2886">
                  <c:v>7810</c:v>
                </c:pt>
                <c:pt idx="2887">
                  <c:v>31248</c:v>
                </c:pt>
                <c:pt idx="2888">
                  <c:v>7814</c:v>
                </c:pt>
                <c:pt idx="2889">
                  <c:v>15632</c:v>
                </c:pt>
                <c:pt idx="2890">
                  <c:v>7818</c:v>
                </c:pt>
                <c:pt idx="2891">
                  <c:v>3911</c:v>
                </c:pt>
                <c:pt idx="2892">
                  <c:v>23472</c:v>
                </c:pt>
                <c:pt idx="2893">
                  <c:v>11739</c:v>
                </c:pt>
                <c:pt idx="2894">
                  <c:v>7828</c:v>
                </c:pt>
                <c:pt idx="2895">
                  <c:v>7830</c:v>
                </c:pt>
                <c:pt idx="2896">
                  <c:v>11748</c:v>
                </c:pt>
                <c:pt idx="2897">
                  <c:v>3917</c:v>
                </c:pt>
                <c:pt idx="2898">
                  <c:v>7836</c:v>
                </c:pt>
                <c:pt idx="2899">
                  <c:v>3919</c:v>
                </c:pt>
                <c:pt idx="2900">
                  <c:v>3921</c:v>
                </c:pt>
                <c:pt idx="2901">
                  <c:v>7844</c:v>
                </c:pt>
                <c:pt idx="2902">
                  <c:v>3923</c:v>
                </c:pt>
                <c:pt idx="2903">
                  <c:v>11775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7860</c:v>
                </c:pt>
                <c:pt idx="2908">
                  <c:v>7862</c:v>
                </c:pt>
                <c:pt idx="2909">
                  <c:v>11796</c:v>
                </c:pt>
                <c:pt idx="2910">
                  <c:v>7868</c:v>
                </c:pt>
                <c:pt idx="2911">
                  <c:v>3935</c:v>
                </c:pt>
                <c:pt idx="2912">
                  <c:v>11808</c:v>
                </c:pt>
                <c:pt idx="2913">
                  <c:v>3937</c:v>
                </c:pt>
                <c:pt idx="2914">
                  <c:v>3938</c:v>
                </c:pt>
                <c:pt idx="2915">
                  <c:v>7878</c:v>
                </c:pt>
                <c:pt idx="2916">
                  <c:v>7880</c:v>
                </c:pt>
                <c:pt idx="2917">
                  <c:v>3941</c:v>
                </c:pt>
                <c:pt idx="2918">
                  <c:v>11826</c:v>
                </c:pt>
                <c:pt idx="2919">
                  <c:v>7886</c:v>
                </c:pt>
                <c:pt idx="2920">
                  <c:v>7888</c:v>
                </c:pt>
                <c:pt idx="2921">
                  <c:v>11835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7902</c:v>
                </c:pt>
                <c:pt idx="2926">
                  <c:v>11856</c:v>
                </c:pt>
                <c:pt idx="2927">
                  <c:v>19765</c:v>
                </c:pt>
                <c:pt idx="2928">
                  <c:v>3954</c:v>
                </c:pt>
                <c:pt idx="2929">
                  <c:v>7910</c:v>
                </c:pt>
                <c:pt idx="2930">
                  <c:v>3956</c:v>
                </c:pt>
                <c:pt idx="2931">
                  <c:v>11871</c:v>
                </c:pt>
                <c:pt idx="2932">
                  <c:v>11874</c:v>
                </c:pt>
                <c:pt idx="2933">
                  <c:v>7918</c:v>
                </c:pt>
                <c:pt idx="2934">
                  <c:v>3960</c:v>
                </c:pt>
                <c:pt idx="2935">
                  <c:v>3961</c:v>
                </c:pt>
                <c:pt idx="2936">
                  <c:v>7924</c:v>
                </c:pt>
                <c:pt idx="2937">
                  <c:v>11889</c:v>
                </c:pt>
                <c:pt idx="2938">
                  <c:v>3964</c:v>
                </c:pt>
                <c:pt idx="2939">
                  <c:v>7930</c:v>
                </c:pt>
                <c:pt idx="2940">
                  <c:v>3966</c:v>
                </c:pt>
                <c:pt idx="2941">
                  <c:v>7934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7942</c:v>
                </c:pt>
                <c:pt idx="2946">
                  <c:v>19860</c:v>
                </c:pt>
                <c:pt idx="2947">
                  <c:v>7946</c:v>
                </c:pt>
                <c:pt idx="2948">
                  <c:v>7948</c:v>
                </c:pt>
                <c:pt idx="2949">
                  <c:v>3975</c:v>
                </c:pt>
                <c:pt idx="2950">
                  <c:v>7952</c:v>
                </c:pt>
                <c:pt idx="2951">
                  <c:v>7954</c:v>
                </c:pt>
                <c:pt idx="2952">
                  <c:v>11934</c:v>
                </c:pt>
                <c:pt idx="2953">
                  <c:v>3979</c:v>
                </c:pt>
                <c:pt idx="2954">
                  <c:v>7962</c:v>
                </c:pt>
                <c:pt idx="2955">
                  <c:v>3982</c:v>
                </c:pt>
                <c:pt idx="2956">
                  <c:v>15932</c:v>
                </c:pt>
                <c:pt idx="2957">
                  <c:v>11952</c:v>
                </c:pt>
                <c:pt idx="2958">
                  <c:v>19925</c:v>
                </c:pt>
                <c:pt idx="2959">
                  <c:v>11958</c:v>
                </c:pt>
                <c:pt idx="2960">
                  <c:v>3987</c:v>
                </c:pt>
                <c:pt idx="2961">
                  <c:v>11964</c:v>
                </c:pt>
                <c:pt idx="2962">
                  <c:v>7980</c:v>
                </c:pt>
                <c:pt idx="2963">
                  <c:v>3993</c:v>
                </c:pt>
                <c:pt idx="2964">
                  <c:v>15980</c:v>
                </c:pt>
                <c:pt idx="2965">
                  <c:v>3996</c:v>
                </c:pt>
                <c:pt idx="2966">
                  <c:v>11991</c:v>
                </c:pt>
                <c:pt idx="2967">
                  <c:v>3999</c:v>
                </c:pt>
                <c:pt idx="2968">
                  <c:v>12000</c:v>
                </c:pt>
                <c:pt idx="2969">
                  <c:v>4001</c:v>
                </c:pt>
                <c:pt idx="2970">
                  <c:v>8004</c:v>
                </c:pt>
                <c:pt idx="2971">
                  <c:v>8006</c:v>
                </c:pt>
                <c:pt idx="2972">
                  <c:v>4004</c:v>
                </c:pt>
                <c:pt idx="2973">
                  <c:v>8012</c:v>
                </c:pt>
                <c:pt idx="2974">
                  <c:v>8014</c:v>
                </c:pt>
                <c:pt idx="2975">
                  <c:v>12024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8026</c:v>
                </c:pt>
                <c:pt idx="2980">
                  <c:v>4014</c:v>
                </c:pt>
                <c:pt idx="2981">
                  <c:v>4015</c:v>
                </c:pt>
                <c:pt idx="2982">
                  <c:v>8032</c:v>
                </c:pt>
                <c:pt idx="2983">
                  <c:v>20085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20110</c:v>
                </c:pt>
                <c:pt idx="2988">
                  <c:v>12069</c:v>
                </c:pt>
                <c:pt idx="2989">
                  <c:v>4024</c:v>
                </c:pt>
                <c:pt idx="2990">
                  <c:v>4025</c:v>
                </c:pt>
                <c:pt idx="2991">
                  <c:v>12078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20150</c:v>
                </c:pt>
                <c:pt idx="2996">
                  <c:v>8062</c:v>
                </c:pt>
                <c:pt idx="2997">
                  <c:v>8064</c:v>
                </c:pt>
                <c:pt idx="2998">
                  <c:v>4033</c:v>
                </c:pt>
                <c:pt idx="2999">
                  <c:v>12102</c:v>
                </c:pt>
                <c:pt idx="3000">
                  <c:v>8070</c:v>
                </c:pt>
                <c:pt idx="3001">
                  <c:v>4036</c:v>
                </c:pt>
                <c:pt idx="3002">
                  <c:v>4037</c:v>
                </c:pt>
                <c:pt idx="3003">
                  <c:v>8076</c:v>
                </c:pt>
                <c:pt idx="3004">
                  <c:v>4039</c:v>
                </c:pt>
                <c:pt idx="3005">
                  <c:v>4042</c:v>
                </c:pt>
                <c:pt idx="3006">
                  <c:v>12129</c:v>
                </c:pt>
                <c:pt idx="3007">
                  <c:v>12132</c:v>
                </c:pt>
                <c:pt idx="3008">
                  <c:v>8090</c:v>
                </c:pt>
                <c:pt idx="3009">
                  <c:v>8092</c:v>
                </c:pt>
                <c:pt idx="3010">
                  <c:v>16192</c:v>
                </c:pt>
                <c:pt idx="3011">
                  <c:v>4049</c:v>
                </c:pt>
                <c:pt idx="3012">
                  <c:v>24306</c:v>
                </c:pt>
                <c:pt idx="3013">
                  <c:v>4052</c:v>
                </c:pt>
                <c:pt idx="3014">
                  <c:v>4053</c:v>
                </c:pt>
                <c:pt idx="3015">
                  <c:v>20270</c:v>
                </c:pt>
                <c:pt idx="3016">
                  <c:v>12165</c:v>
                </c:pt>
                <c:pt idx="3017">
                  <c:v>4056</c:v>
                </c:pt>
                <c:pt idx="3018">
                  <c:v>12174</c:v>
                </c:pt>
                <c:pt idx="3019">
                  <c:v>12180</c:v>
                </c:pt>
                <c:pt idx="3020">
                  <c:v>8122</c:v>
                </c:pt>
                <c:pt idx="3021">
                  <c:v>8124</c:v>
                </c:pt>
                <c:pt idx="3022">
                  <c:v>4063</c:v>
                </c:pt>
                <c:pt idx="3023">
                  <c:v>4064</c:v>
                </c:pt>
                <c:pt idx="3024">
                  <c:v>8130</c:v>
                </c:pt>
                <c:pt idx="3025">
                  <c:v>4066</c:v>
                </c:pt>
                <c:pt idx="3026">
                  <c:v>4067</c:v>
                </c:pt>
                <c:pt idx="3027">
                  <c:v>12204</c:v>
                </c:pt>
                <c:pt idx="3028">
                  <c:v>4069</c:v>
                </c:pt>
                <c:pt idx="3029">
                  <c:v>8140</c:v>
                </c:pt>
                <c:pt idx="3030">
                  <c:v>8144</c:v>
                </c:pt>
                <c:pt idx="3031">
                  <c:v>4073</c:v>
                </c:pt>
                <c:pt idx="3032">
                  <c:v>4076</c:v>
                </c:pt>
                <c:pt idx="3033">
                  <c:v>8158</c:v>
                </c:pt>
                <c:pt idx="3034">
                  <c:v>4080</c:v>
                </c:pt>
                <c:pt idx="3035">
                  <c:v>16324</c:v>
                </c:pt>
                <c:pt idx="3036">
                  <c:v>12246</c:v>
                </c:pt>
                <c:pt idx="3037">
                  <c:v>12249</c:v>
                </c:pt>
                <c:pt idx="3038">
                  <c:v>12252</c:v>
                </c:pt>
                <c:pt idx="3039">
                  <c:v>8170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16372</c:v>
                </c:pt>
                <c:pt idx="3045">
                  <c:v>4094</c:v>
                </c:pt>
                <c:pt idx="3046">
                  <c:v>8190</c:v>
                </c:pt>
                <c:pt idx="3047">
                  <c:v>12288</c:v>
                </c:pt>
                <c:pt idx="3048">
                  <c:v>12291</c:v>
                </c:pt>
                <c:pt idx="3049">
                  <c:v>16396</c:v>
                </c:pt>
                <c:pt idx="3050">
                  <c:v>12306</c:v>
                </c:pt>
                <c:pt idx="3051">
                  <c:v>8206</c:v>
                </c:pt>
                <c:pt idx="3052">
                  <c:v>12312</c:v>
                </c:pt>
                <c:pt idx="3053">
                  <c:v>4105</c:v>
                </c:pt>
                <c:pt idx="3054">
                  <c:v>8212</c:v>
                </c:pt>
                <c:pt idx="3055">
                  <c:v>12321</c:v>
                </c:pt>
                <c:pt idx="3056">
                  <c:v>16432</c:v>
                </c:pt>
                <c:pt idx="3057">
                  <c:v>4109</c:v>
                </c:pt>
                <c:pt idx="3058">
                  <c:v>16440</c:v>
                </c:pt>
                <c:pt idx="3059">
                  <c:v>8222</c:v>
                </c:pt>
                <c:pt idx="3060">
                  <c:v>8224</c:v>
                </c:pt>
                <c:pt idx="3061">
                  <c:v>8226</c:v>
                </c:pt>
                <c:pt idx="3062">
                  <c:v>16460</c:v>
                </c:pt>
                <c:pt idx="3063">
                  <c:v>8232</c:v>
                </c:pt>
                <c:pt idx="3064">
                  <c:v>8236</c:v>
                </c:pt>
                <c:pt idx="3065">
                  <c:v>4121</c:v>
                </c:pt>
                <c:pt idx="3066">
                  <c:v>12366</c:v>
                </c:pt>
                <c:pt idx="3067">
                  <c:v>12372</c:v>
                </c:pt>
                <c:pt idx="3068">
                  <c:v>4128</c:v>
                </c:pt>
                <c:pt idx="3069">
                  <c:v>4129</c:v>
                </c:pt>
                <c:pt idx="3070">
                  <c:v>20650</c:v>
                </c:pt>
                <c:pt idx="3071">
                  <c:v>4131</c:v>
                </c:pt>
                <c:pt idx="3072">
                  <c:v>8264</c:v>
                </c:pt>
                <c:pt idx="3073">
                  <c:v>12399</c:v>
                </c:pt>
                <c:pt idx="3074">
                  <c:v>8270</c:v>
                </c:pt>
                <c:pt idx="3075">
                  <c:v>8272</c:v>
                </c:pt>
                <c:pt idx="3076">
                  <c:v>16548</c:v>
                </c:pt>
                <c:pt idx="3077">
                  <c:v>16552</c:v>
                </c:pt>
                <c:pt idx="3078">
                  <c:v>12417</c:v>
                </c:pt>
                <c:pt idx="3079">
                  <c:v>4140</c:v>
                </c:pt>
                <c:pt idx="3080">
                  <c:v>8282</c:v>
                </c:pt>
                <c:pt idx="3081">
                  <c:v>12426</c:v>
                </c:pt>
                <c:pt idx="3082">
                  <c:v>8286</c:v>
                </c:pt>
                <c:pt idx="3083">
                  <c:v>8288</c:v>
                </c:pt>
                <c:pt idx="3084">
                  <c:v>4146</c:v>
                </c:pt>
                <c:pt idx="3085">
                  <c:v>8296</c:v>
                </c:pt>
                <c:pt idx="3086">
                  <c:v>16596</c:v>
                </c:pt>
                <c:pt idx="3087">
                  <c:v>8306</c:v>
                </c:pt>
                <c:pt idx="3088">
                  <c:v>12462</c:v>
                </c:pt>
                <c:pt idx="3089">
                  <c:v>4155</c:v>
                </c:pt>
                <c:pt idx="3090">
                  <c:v>8312</c:v>
                </c:pt>
                <c:pt idx="3091">
                  <c:v>4158</c:v>
                </c:pt>
                <c:pt idx="3092">
                  <c:v>8318</c:v>
                </c:pt>
                <c:pt idx="3093">
                  <c:v>8320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12501</c:v>
                </c:pt>
                <c:pt idx="3099">
                  <c:v>4168</c:v>
                </c:pt>
                <c:pt idx="3100">
                  <c:v>8338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16696</c:v>
                </c:pt>
                <c:pt idx="3105">
                  <c:v>8350</c:v>
                </c:pt>
                <c:pt idx="3106">
                  <c:v>12528</c:v>
                </c:pt>
                <c:pt idx="3107">
                  <c:v>4177</c:v>
                </c:pt>
                <c:pt idx="3108">
                  <c:v>8356</c:v>
                </c:pt>
                <c:pt idx="3109">
                  <c:v>4179</c:v>
                </c:pt>
                <c:pt idx="3110">
                  <c:v>4180</c:v>
                </c:pt>
                <c:pt idx="3111">
                  <c:v>8364</c:v>
                </c:pt>
                <c:pt idx="3112">
                  <c:v>12549</c:v>
                </c:pt>
                <c:pt idx="3113">
                  <c:v>16736</c:v>
                </c:pt>
                <c:pt idx="3114">
                  <c:v>16740</c:v>
                </c:pt>
                <c:pt idx="3115">
                  <c:v>8372</c:v>
                </c:pt>
                <c:pt idx="3116">
                  <c:v>8382</c:v>
                </c:pt>
                <c:pt idx="3117">
                  <c:v>12579</c:v>
                </c:pt>
                <c:pt idx="3118">
                  <c:v>8388</c:v>
                </c:pt>
                <c:pt idx="3119">
                  <c:v>8390</c:v>
                </c:pt>
                <c:pt idx="3120">
                  <c:v>8392</c:v>
                </c:pt>
                <c:pt idx="3121">
                  <c:v>4197</c:v>
                </c:pt>
                <c:pt idx="3122">
                  <c:v>12597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8420</c:v>
                </c:pt>
                <c:pt idx="3129">
                  <c:v>4212</c:v>
                </c:pt>
                <c:pt idx="3130">
                  <c:v>12639</c:v>
                </c:pt>
                <c:pt idx="3131">
                  <c:v>4215</c:v>
                </c:pt>
                <c:pt idx="3132">
                  <c:v>8432</c:v>
                </c:pt>
                <c:pt idx="3133">
                  <c:v>4218</c:v>
                </c:pt>
                <c:pt idx="3134">
                  <c:v>8438</c:v>
                </c:pt>
                <c:pt idx="3135">
                  <c:v>4220</c:v>
                </c:pt>
                <c:pt idx="3136">
                  <c:v>12663</c:v>
                </c:pt>
                <c:pt idx="3137">
                  <c:v>8446</c:v>
                </c:pt>
                <c:pt idx="3138">
                  <c:v>12675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16924</c:v>
                </c:pt>
                <c:pt idx="3143">
                  <c:v>4232</c:v>
                </c:pt>
                <c:pt idx="3144">
                  <c:v>8466</c:v>
                </c:pt>
                <c:pt idx="3145">
                  <c:v>8468</c:v>
                </c:pt>
                <c:pt idx="3146">
                  <c:v>4236</c:v>
                </c:pt>
                <c:pt idx="3147">
                  <c:v>12711</c:v>
                </c:pt>
                <c:pt idx="3148">
                  <c:v>8476</c:v>
                </c:pt>
                <c:pt idx="3149">
                  <c:v>4239</c:v>
                </c:pt>
                <c:pt idx="3150">
                  <c:v>12720</c:v>
                </c:pt>
                <c:pt idx="3151">
                  <c:v>4241</c:v>
                </c:pt>
                <c:pt idx="3152">
                  <c:v>8488</c:v>
                </c:pt>
                <c:pt idx="3153">
                  <c:v>16980</c:v>
                </c:pt>
                <c:pt idx="3154">
                  <c:v>8494</c:v>
                </c:pt>
                <c:pt idx="3155">
                  <c:v>8498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8516</c:v>
                </c:pt>
                <c:pt idx="3160">
                  <c:v>8518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12789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12819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8562</c:v>
                </c:pt>
                <c:pt idx="3176">
                  <c:v>4282</c:v>
                </c:pt>
                <c:pt idx="3177">
                  <c:v>4283</c:v>
                </c:pt>
                <c:pt idx="3178">
                  <c:v>8570</c:v>
                </c:pt>
                <c:pt idx="3179">
                  <c:v>8574</c:v>
                </c:pt>
                <c:pt idx="3180">
                  <c:v>8578</c:v>
                </c:pt>
                <c:pt idx="3181">
                  <c:v>8582</c:v>
                </c:pt>
                <c:pt idx="3182">
                  <c:v>4294</c:v>
                </c:pt>
                <c:pt idx="3183">
                  <c:v>8590</c:v>
                </c:pt>
                <c:pt idx="3184">
                  <c:v>4296</c:v>
                </c:pt>
                <c:pt idx="3185">
                  <c:v>4297</c:v>
                </c:pt>
                <c:pt idx="3186">
                  <c:v>8596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8618</c:v>
                </c:pt>
                <c:pt idx="3192">
                  <c:v>4310</c:v>
                </c:pt>
                <c:pt idx="3193">
                  <c:v>8622</c:v>
                </c:pt>
                <c:pt idx="3194">
                  <c:v>4313</c:v>
                </c:pt>
                <c:pt idx="3195">
                  <c:v>4315</c:v>
                </c:pt>
                <c:pt idx="3196">
                  <c:v>12948</c:v>
                </c:pt>
                <c:pt idx="3197">
                  <c:v>8634</c:v>
                </c:pt>
                <c:pt idx="3198">
                  <c:v>4321</c:v>
                </c:pt>
                <c:pt idx="3199">
                  <c:v>12966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8658</c:v>
                </c:pt>
                <c:pt idx="3204">
                  <c:v>8660</c:v>
                </c:pt>
                <c:pt idx="3205">
                  <c:v>4334</c:v>
                </c:pt>
                <c:pt idx="3206">
                  <c:v>8672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17364</c:v>
                </c:pt>
                <c:pt idx="3211">
                  <c:v>8686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13089</c:v>
                </c:pt>
                <c:pt idx="3225">
                  <c:v>4366</c:v>
                </c:pt>
                <c:pt idx="3226">
                  <c:v>17468</c:v>
                </c:pt>
                <c:pt idx="3227">
                  <c:v>4369</c:v>
                </c:pt>
                <c:pt idx="3228">
                  <c:v>8740</c:v>
                </c:pt>
                <c:pt idx="3229">
                  <c:v>8742</c:v>
                </c:pt>
                <c:pt idx="3230">
                  <c:v>8744</c:v>
                </c:pt>
                <c:pt idx="3231">
                  <c:v>4374</c:v>
                </c:pt>
                <c:pt idx="3232">
                  <c:v>4376</c:v>
                </c:pt>
                <c:pt idx="3233">
                  <c:v>8754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17572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8804</c:v>
                </c:pt>
                <c:pt idx="3246">
                  <c:v>8806</c:v>
                </c:pt>
                <c:pt idx="3247">
                  <c:v>8812</c:v>
                </c:pt>
                <c:pt idx="3248">
                  <c:v>4407</c:v>
                </c:pt>
                <c:pt idx="3249">
                  <c:v>8816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8844</c:v>
                </c:pt>
                <c:pt idx="3257">
                  <c:v>4423</c:v>
                </c:pt>
                <c:pt idx="3258">
                  <c:v>4424</c:v>
                </c:pt>
                <c:pt idx="3259">
                  <c:v>8850</c:v>
                </c:pt>
                <c:pt idx="3260">
                  <c:v>8852</c:v>
                </c:pt>
                <c:pt idx="3261">
                  <c:v>4427</c:v>
                </c:pt>
                <c:pt idx="3262">
                  <c:v>17716</c:v>
                </c:pt>
                <c:pt idx="3263">
                  <c:v>4436</c:v>
                </c:pt>
                <c:pt idx="3264">
                  <c:v>4438</c:v>
                </c:pt>
                <c:pt idx="3265">
                  <c:v>8880</c:v>
                </c:pt>
                <c:pt idx="3266">
                  <c:v>8882</c:v>
                </c:pt>
                <c:pt idx="3267">
                  <c:v>4442</c:v>
                </c:pt>
                <c:pt idx="3268">
                  <c:v>8886</c:v>
                </c:pt>
                <c:pt idx="3269">
                  <c:v>4444</c:v>
                </c:pt>
                <c:pt idx="3270">
                  <c:v>4445</c:v>
                </c:pt>
                <c:pt idx="3271">
                  <c:v>8892</c:v>
                </c:pt>
                <c:pt idx="3272">
                  <c:v>8894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13356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8924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13401</c:v>
                </c:pt>
                <c:pt idx="3287">
                  <c:v>4469</c:v>
                </c:pt>
                <c:pt idx="3288">
                  <c:v>8940</c:v>
                </c:pt>
                <c:pt idx="3289">
                  <c:v>8942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8956</c:v>
                </c:pt>
                <c:pt idx="3294">
                  <c:v>4480</c:v>
                </c:pt>
                <c:pt idx="3295">
                  <c:v>4484</c:v>
                </c:pt>
                <c:pt idx="3296">
                  <c:v>8970</c:v>
                </c:pt>
                <c:pt idx="3297">
                  <c:v>4486</c:v>
                </c:pt>
                <c:pt idx="3298">
                  <c:v>8978</c:v>
                </c:pt>
                <c:pt idx="3299">
                  <c:v>8980</c:v>
                </c:pt>
                <c:pt idx="3300">
                  <c:v>8982</c:v>
                </c:pt>
                <c:pt idx="3301">
                  <c:v>4492</c:v>
                </c:pt>
                <c:pt idx="3302">
                  <c:v>4494</c:v>
                </c:pt>
                <c:pt idx="3303">
                  <c:v>8996</c:v>
                </c:pt>
                <c:pt idx="3304">
                  <c:v>4499</c:v>
                </c:pt>
                <c:pt idx="3305">
                  <c:v>4501</c:v>
                </c:pt>
                <c:pt idx="3306">
                  <c:v>9010</c:v>
                </c:pt>
                <c:pt idx="3307">
                  <c:v>9018</c:v>
                </c:pt>
                <c:pt idx="3308">
                  <c:v>9020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9058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9084</c:v>
                </c:pt>
                <c:pt idx="3326">
                  <c:v>4546</c:v>
                </c:pt>
                <c:pt idx="3327">
                  <c:v>4550</c:v>
                </c:pt>
                <c:pt idx="3328">
                  <c:v>9104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9120</c:v>
                </c:pt>
                <c:pt idx="3334">
                  <c:v>4561</c:v>
                </c:pt>
                <c:pt idx="3335">
                  <c:v>4565</c:v>
                </c:pt>
                <c:pt idx="3336">
                  <c:v>13698</c:v>
                </c:pt>
                <c:pt idx="3337">
                  <c:v>9136</c:v>
                </c:pt>
                <c:pt idx="3338">
                  <c:v>4572</c:v>
                </c:pt>
                <c:pt idx="3339">
                  <c:v>13719</c:v>
                </c:pt>
                <c:pt idx="3340">
                  <c:v>4577</c:v>
                </c:pt>
                <c:pt idx="3341">
                  <c:v>9162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9198</c:v>
                </c:pt>
                <c:pt idx="3350">
                  <c:v>9202</c:v>
                </c:pt>
                <c:pt idx="3351">
                  <c:v>4603</c:v>
                </c:pt>
                <c:pt idx="3352">
                  <c:v>9208</c:v>
                </c:pt>
                <c:pt idx="3353">
                  <c:v>9214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9258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9312</c:v>
                </c:pt>
                <c:pt idx="3365">
                  <c:v>9316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9342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9386</c:v>
                </c:pt>
                <c:pt idx="3382">
                  <c:v>14091</c:v>
                </c:pt>
                <c:pt idx="3383">
                  <c:v>14109</c:v>
                </c:pt>
                <c:pt idx="3384">
                  <c:v>4704</c:v>
                </c:pt>
                <c:pt idx="3385">
                  <c:v>9414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9440</c:v>
                </c:pt>
                <c:pt idx="3390">
                  <c:v>9446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9502</c:v>
                </c:pt>
                <c:pt idx="3403">
                  <c:v>4752</c:v>
                </c:pt>
                <c:pt idx="3404">
                  <c:v>9506</c:v>
                </c:pt>
                <c:pt idx="3405">
                  <c:v>4756</c:v>
                </c:pt>
                <c:pt idx="3406">
                  <c:v>9514</c:v>
                </c:pt>
                <c:pt idx="3407">
                  <c:v>9522</c:v>
                </c:pt>
                <c:pt idx="3408">
                  <c:v>4762</c:v>
                </c:pt>
                <c:pt idx="3409">
                  <c:v>4771</c:v>
                </c:pt>
                <c:pt idx="3410">
                  <c:v>9546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9762</c:v>
                </c:pt>
                <c:pt idx="3439">
                  <c:v>14664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9810</c:v>
                </c:pt>
                <c:pt idx="3446">
                  <c:v>4906</c:v>
                </c:pt>
                <c:pt idx="3447">
                  <c:v>4908</c:v>
                </c:pt>
                <c:pt idx="3448">
                  <c:v>9818</c:v>
                </c:pt>
                <c:pt idx="3449">
                  <c:v>9824</c:v>
                </c:pt>
                <c:pt idx="3450">
                  <c:v>9836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9954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15105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10224</c:v>
                </c:pt>
                <c:pt idx="3492">
                  <c:v>10248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10482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11268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2515728"/>
        <c:axId val="282516512"/>
      </c:scatterChart>
      <c:valAx>
        <c:axId val="282515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16512"/>
        <c:crosses val="autoZero"/>
        <c:crossBetween val="midCat"/>
      </c:valAx>
      <c:valAx>
        <c:axId val="28251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Likelihood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2515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'2min'!$A:$A</c:f>
              <c:numCache>
                <c:formatCode>General</c:formatCode>
                <c:ptCount val="1048576"/>
                <c:pt idx="0">
                  <c:v>1001</c:v>
                </c:pt>
                <c:pt idx="1">
                  <c:v>1002</c:v>
                </c:pt>
                <c:pt idx="2">
                  <c:v>1003</c:v>
                </c:pt>
                <c:pt idx="3">
                  <c:v>1004</c:v>
                </c:pt>
                <c:pt idx="4">
                  <c:v>1005</c:v>
                </c:pt>
                <c:pt idx="5">
                  <c:v>1006</c:v>
                </c:pt>
                <c:pt idx="6">
                  <c:v>1007</c:v>
                </c:pt>
                <c:pt idx="7">
                  <c:v>1008</c:v>
                </c:pt>
                <c:pt idx="8">
                  <c:v>1009</c:v>
                </c:pt>
                <c:pt idx="9">
                  <c:v>1010</c:v>
                </c:pt>
                <c:pt idx="10">
                  <c:v>1011</c:v>
                </c:pt>
                <c:pt idx="11">
                  <c:v>1012</c:v>
                </c:pt>
                <c:pt idx="12">
                  <c:v>1013</c:v>
                </c:pt>
                <c:pt idx="13">
                  <c:v>1014</c:v>
                </c:pt>
                <c:pt idx="14">
                  <c:v>1015</c:v>
                </c:pt>
                <c:pt idx="15">
                  <c:v>1016</c:v>
                </c:pt>
                <c:pt idx="16">
                  <c:v>1017</c:v>
                </c:pt>
                <c:pt idx="17">
                  <c:v>1018</c:v>
                </c:pt>
                <c:pt idx="18">
                  <c:v>1019</c:v>
                </c:pt>
                <c:pt idx="19">
                  <c:v>1020</c:v>
                </c:pt>
                <c:pt idx="20">
                  <c:v>1021</c:v>
                </c:pt>
                <c:pt idx="21">
                  <c:v>1022</c:v>
                </c:pt>
                <c:pt idx="22">
                  <c:v>1023</c:v>
                </c:pt>
                <c:pt idx="23">
                  <c:v>1024</c:v>
                </c:pt>
                <c:pt idx="24">
                  <c:v>1025</c:v>
                </c:pt>
                <c:pt idx="25">
                  <c:v>1026</c:v>
                </c:pt>
                <c:pt idx="26">
                  <c:v>1027</c:v>
                </c:pt>
                <c:pt idx="27">
                  <c:v>1028</c:v>
                </c:pt>
                <c:pt idx="28">
                  <c:v>1029</c:v>
                </c:pt>
                <c:pt idx="29">
                  <c:v>1030</c:v>
                </c:pt>
                <c:pt idx="30">
                  <c:v>1031</c:v>
                </c:pt>
                <c:pt idx="31">
                  <c:v>1032</c:v>
                </c:pt>
                <c:pt idx="32">
                  <c:v>1033</c:v>
                </c:pt>
                <c:pt idx="33">
                  <c:v>1034</c:v>
                </c:pt>
                <c:pt idx="34">
                  <c:v>1035</c:v>
                </c:pt>
                <c:pt idx="35">
                  <c:v>1036</c:v>
                </c:pt>
                <c:pt idx="36">
                  <c:v>1037</c:v>
                </c:pt>
                <c:pt idx="37">
                  <c:v>1038</c:v>
                </c:pt>
                <c:pt idx="38">
                  <c:v>1039</c:v>
                </c:pt>
                <c:pt idx="39">
                  <c:v>1040</c:v>
                </c:pt>
                <c:pt idx="40">
                  <c:v>1041</c:v>
                </c:pt>
                <c:pt idx="41">
                  <c:v>1042</c:v>
                </c:pt>
                <c:pt idx="42">
                  <c:v>1043</c:v>
                </c:pt>
                <c:pt idx="43">
                  <c:v>1044</c:v>
                </c:pt>
                <c:pt idx="44">
                  <c:v>1045</c:v>
                </c:pt>
                <c:pt idx="45">
                  <c:v>1046</c:v>
                </c:pt>
                <c:pt idx="46">
                  <c:v>1047</c:v>
                </c:pt>
                <c:pt idx="47">
                  <c:v>1048</c:v>
                </c:pt>
                <c:pt idx="48">
                  <c:v>1049</c:v>
                </c:pt>
                <c:pt idx="49">
                  <c:v>1050</c:v>
                </c:pt>
                <c:pt idx="50">
                  <c:v>1051</c:v>
                </c:pt>
                <c:pt idx="51">
                  <c:v>1052</c:v>
                </c:pt>
                <c:pt idx="52">
                  <c:v>1053</c:v>
                </c:pt>
                <c:pt idx="53">
                  <c:v>1054</c:v>
                </c:pt>
                <c:pt idx="54">
                  <c:v>1055</c:v>
                </c:pt>
                <c:pt idx="55">
                  <c:v>1056</c:v>
                </c:pt>
                <c:pt idx="56">
                  <c:v>1057</c:v>
                </c:pt>
                <c:pt idx="57">
                  <c:v>1058</c:v>
                </c:pt>
                <c:pt idx="58">
                  <c:v>1059</c:v>
                </c:pt>
                <c:pt idx="59">
                  <c:v>1060</c:v>
                </c:pt>
                <c:pt idx="60">
                  <c:v>1061</c:v>
                </c:pt>
                <c:pt idx="61">
                  <c:v>1062</c:v>
                </c:pt>
                <c:pt idx="62">
                  <c:v>1063</c:v>
                </c:pt>
                <c:pt idx="63">
                  <c:v>1064</c:v>
                </c:pt>
                <c:pt idx="64">
                  <c:v>1065</c:v>
                </c:pt>
                <c:pt idx="65">
                  <c:v>1066</c:v>
                </c:pt>
                <c:pt idx="66">
                  <c:v>1067</c:v>
                </c:pt>
                <c:pt idx="67">
                  <c:v>1068</c:v>
                </c:pt>
                <c:pt idx="68">
                  <c:v>1069</c:v>
                </c:pt>
                <c:pt idx="69">
                  <c:v>1070</c:v>
                </c:pt>
                <c:pt idx="70">
                  <c:v>1071</c:v>
                </c:pt>
                <c:pt idx="71">
                  <c:v>1072</c:v>
                </c:pt>
                <c:pt idx="72">
                  <c:v>1073</c:v>
                </c:pt>
                <c:pt idx="73">
                  <c:v>1074</c:v>
                </c:pt>
                <c:pt idx="74">
                  <c:v>1075</c:v>
                </c:pt>
                <c:pt idx="75">
                  <c:v>1076</c:v>
                </c:pt>
                <c:pt idx="76">
                  <c:v>1077</c:v>
                </c:pt>
                <c:pt idx="77">
                  <c:v>1078</c:v>
                </c:pt>
                <c:pt idx="78">
                  <c:v>1079</c:v>
                </c:pt>
                <c:pt idx="79">
                  <c:v>1080</c:v>
                </c:pt>
                <c:pt idx="80">
                  <c:v>1081</c:v>
                </c:pt>
                <c:pt idx="81">
                  <c:v>1082</c:v>
                </c:pt>
                <c:pt idx="82">
                  <c:v>1083</c:v>
                </c:pt>
                <c:pt idx="83">
                  <c:v>1084</c:v>
                </c:pt>
                <c:pt idx="84">
                  <c:v>1085</c:v>
                </c:pt>
                <c:pt idx="85">
                  <c:v>1086</c:v>
                </c:pt>
                <c:pt idx="86">
                  <c:v>1087</c:v>
                </c:pt>
                <c:pt idx="87">
                  <c:v>1088</c:v>
                </c:pt>
                <c:pt idx="88">
                  <c:v>1089</c:v>
                </c:pt>
                <c:pt idx="89">
                  <c:v>1090</c:v>
                </c:pt>
                <c:pt idx="90">
                  <c:v>1091</c:v>
                </c:pt>
                <c:pt idx="91">
                  <c:v>1092</c:v>
                </c:pt>
                <c:pt idx="92">
                  <c:v>1093</c:v>
                </c:pt>
                <c:pt idx="93">
                  <c:v>1094</c:v>
                </c:pt>
                <c:pt idx="94">
                  <c:v>1095</c:v>
                </c:pt>
                <c:pt idx="95">
                  <c:v>1096</c:v>
                </c:pt>
                <c:pt idx="96">
                  <c:v>1097</c:v>
                </c:pt>
                <c:pt idx="97">
                  <c:v>1098</c:v>
                </c:pt>
                <c:pt idx="98">
                  <c:v>1099</c:v>
                </c:pt>
                <c:pt idx="99">
                  <c:v>1100</c:v>
                </c:pt>
                <c:pt idx="100">
                  <c:v>1101</c:v>
                </c:pt>
                <c:pt idx="101">
                  <c:v>1102</c:v>
                </c:pt>
                <c:pt idx="102">
                  <c:v>1103</c:v>
                </c:pt>
                <c:pt idx="103">
                  <c:v>1104</c:v>
                </c:pt>
                <c:pt idx="104">
                  <c:v>1105</c:v>
                </c:pt>
                <c:pt idx="105">
                  <c:v>1106</c:v>
                </c:pt>
                <c:pt idx="106">
                  <c:v>1107</c:v>
                </c:pt>
                <c:pt idx="107">
                  <c:v>1108</c:v>
                </c:pt>
                <c:pt idx="108">
                  <c:v>1109</c:v>
                </c:pt>
                <c:pt idx="109">
                  <c:v>1110</c:v>
                </c:pt>
                <c:pt idx="110">
                  <c:v>1111</c:v>
                </c:pt>
                <c:pt idx="111">
                  <c:v>1112</c:v>
                </c:pt>
                <c:pt idx="112">
                  <c:v>1113</c:v>
                </c:pt>
                <c:pt idx="113">
                  <c:v>1114</c:v>
                </c:pt>
                <c:pt idx="114">
                  <c:v>1115</c:v>
                </c:pt>
                <c:pt idx="115">
                  <c:v>1116</c:v>
                </c:pt>
                <c:pt idx="116">
                  <c:v>1117</c:v>
                </c:pt>
                <c:pt idx="117">
                  <c:v>1118</c:v>
                </c:pt>
                <c:pt idx="118">
                  <c:v>1119</c:v>
                </c:pt>
                <c:pt idx="119">
                  <c:v>1120</c:v>
                </c:pt>
                <c:pt idx="120">
                  <c:v>1121</c:v>
                </c:pt>
                <c:pt idx="121">
                  <c:v>1122</c:v>
                </c:pt>
                <c:pt idx="122">
                  <c:v>1123</c:v>
                </c:pt>
                <c:pt idx="123">
                  <c:v>1124</c:v>
                </c:pt>
                <c:pt idx="124">
                  <c:v>1125</c:v>
                </c:pt>
                <c:pt idx="125">
                  <c:v>1126</c:v>
                </c:pt>
                <c:pt idx="126">
                  <c:v>1127</c:v>
                </c:pt>
                <c:pt idx="127">
                  <c:v>1128</c:v>
                </c:pt>
                <c:pt idx="128">
                  <c:v>1129</c:v>
                </c:pt>
                <c:pt idx="129">
                  <c:v>1130</c:v>
                </c:pt>
                <c:pt idx="130">
                  <c:v>1131</c:v>
                </c:pt>
                <c:pt idx="131">
                  <c:v>1132</c:v>
                </c:pt>
                <c:pt idx="132">
                  <c:v>1133</c:v>
                </c:pt>
                <c:pt idx="133">
                  <c:v>1134</c:v>
                </c:pt>
                <c:pt idx="134">
                  <c:v>1135</c:v>
                </c:pt>
                <c:pt idx="135">
                  <c:v>1136</c:v>
                </c:pt>
                <c:pt idx="136">
                  <c:v>1137</c:v>
                </c:pt>
                <c:pt idx="137">
                  <c:v>1138</c:v>
                </c:pt>
                <c:pt idx="138">
                  <c:v>1139</c:v>
                </c:pt>
                <c:pt idx="139">
                  <c:v>1140</c:v>
                </c:pt>
                <c:pt idx="140">
                  <c:v>1141</c:v>
                </c:pt>
                <c:pt idx="141">
                  <c:v>1142</c:v>
                </c:pt>
                <c:pt idx="142">
                  <c:v>1143</c:v>
                </c:pt>
                <c:pt idx="143">
                  <c:v>1144</c:v>
                </c:pt>
                <c:pt idx="144">
                  <c:v>1145</c:v>
                </c:pt>
                <c:pt idx="145">
                  <c:v>1146</c:v>
                </c:pt>
                <c:pt idx="146">
                  <c:v>1147</c:v>
                </c:pt>
                <c:pt idx="147">
                  <c:v>1148</c:v>
                </c:pt>
                <c:pt idx="148">
                  <c:v>1149</c:v>
                </c:pt>
                <c:pt idx="149">
                  <c:v>1150</c:v>
                </c:pt>
                <c:pt idx="150">
                  <c:v>1151</c:v>
                </c:pt>
                <c:pt idx="151">
                  <c:v>1152</c:v>
                </c:pt>
                <c:pt idx="152">
                  <c:v>1153</c:v>
                </c:pt>
                <c:pt idx="153">
                  <c:v>1154</c:v>
                </c:pt>
                <c:pt idx="154">
                  <c:v>1155</c:v>
                </c:pt>
                <c:pt idx="155">
                  <c:v>1156</c:v>
                </c:pt>
                <c:pt idx="156">
                  <c:v>1157</c:v>
                </c:pt>
                <c:pt idx="157">
                  <c:v>1158</c:v>
                </c:pt>
                <c:pt idx="158">
                  <c:v>1159</c:v>
                </c:pt>
                <c:pt idx="159">
                  <c:v>1160</c:v>
                </c:pt>
                <c:pt idx="160">
                  <c:v>1161</c:v>
                </c:pt>
                <c:pt idx="161">
                  <c:v>1162</c:v>
                </c:pt>
                <c:pt idx="162">
                  <c:v>1163</c:v>
                </c:pt>
                <c:pt idx="163">
                  <c:v>1164</c:v>
                </c:pt>
                <c:pt idx="164">
                  <c:v>1165</c:v>
                </c:pt>
                <c:pt idx="165">
                  <c:v>1166</c:v>
                </c:pt>
                <c:pt idx="166">
                  <c:v>1167</c:v>
                </c:pt>
                <c:pt idx="167">
                  <c:v>1168</c:v>
                </c:pt>
                <c:pt idx="168">
                  <c:v>1169</c:v>
                </c:pt>
                <c:pt idx="169">
                  <c:v>1170</c:v>
                </c:pt>
                <c:pt idx="170">
                  <c:v>1171</c:v>
                </c:pt>
                <c:pt idx="171">
                  <c:v>1172</c:v>
                </c:pt>
                <c:pt idx="172">
                  <c:v>1173</c:v>
                </c:pt>
                <c:pt idx="173">
                  <c:v>1174</c:v>
                </c:pt>
                <c:pt idx="174">
                  <c:v>1175</c:v>
                </c:pt>
                <c:pt idx="175">
                  <c:v>1176</c:v>
                </c:pt>
                <c:pt idx="176">
                  <c:v>1177</c:v>
                </c:pt>
                <c:pt idx="177">
                  <c:v>1178</c:v>
                </c:pt>
                <c:pt idx="178">
                  <c:v>1179</c:v>
                </c:pt>
                <c:pt idx="179">
                  <c:v>1180</c:v>
                </c:pt>
                <c:pt idx="180">
                  <c:v>1181</c:v>
                </c:pt>
                <c:pt idx="181">
                  <c:v>1182</c:v>
                </c:pt>
                <c:pt idx="182">
                  <c:v>1183</c:v>
                </c:pt>
                <c:pt idx="183">
                  <c:v>1184</c:v>
                </c:pt>
                <c:pt idx="184">
                  <c:v>1185</c:v>
                </c:pt>
                <c:pt idx="185">
                  <c:v>1186</c:v>
                </c:pt>
                <c:pt idx="186">
                  <c:v>1187</c:v>
                </c:pt>
                <c:pt idx="187">
                  <c:v>1188</c:v>
                </c:pt>
                <c:pt idx="188">
                  <c:v>1189</c:v>
                </c:pt>
                <c:pt idx="189">
                  <c:v>1190</c:v>
                </c:pt>
                <c:pt idx="190">
                  <c:v>1191</c:v>
                </c:pt>
                <c:pt idx="191">
                  <c:v>1192</c:v>
                </c:pt>
                <c:pt idx="192">
                  <c:v>1193</c:v>
                </c:pt>
                <c:pt idx="193">
                  <c:v>1194</c:v>
                </c:pt>
                <c:pt idx="194">
                  <c:v>1195</c:v>
                </c:pt>
                <c:pt idx="195">
                  <c:v>1196</c:v>
                </c:pt>
                <c:pt idx="196">
                  <c:v>1197</c:v>
                </c:pt>
                <c:pt idx="197">
                  <c:v>1198</c:v>
                </c:pt>
                <c:pt idx="198">
                  <c:v>1199</c:v>
                </c:pt>
                <c:pt idx="199">
                  <c:v>1200</c:v>
                </c:pt>
                <c:pt idx="200">
                  <c:v>1201</c:v>
                </c:pt>
                <c:pt idx="201">
                  <c:v>1202</c:v>
                </c:pt>
                <c:pt idx="202">
                  <c:v>1203</c:v>
                </c:pt>
                <c:pt idx="203">
                  <c:v>1204</c:v>
                </c:pt>
                <c:pt idx="204">
                  <c:v>1205</c:v>
                </c:pt>
                <c:pt idx="205">
                  <c:v>1206</c:v>
                </c:pt>
                <c:pt idx="206">
                  <c:v>1207</c:v>
                </c:pt>
                <c:pt idx="207">
                  <c:v>1208</c:v>
                </c:pt>
                <c:pt idx="208">
                  <c:v>1209</c:v>
                </c:pt>
                <c:pt idx="209">
                  <c:v>1210</c:v>
                </c:pt>
                <c:pt idx="210">
                  <c:v>1211</c:v>
                </c:pt>
                <c:pt idx="211">
                  <c:v>1212</c:v>
                </c:pt>
                <c:pt idx="212">
                  <c:v>1213</c:v>
                </c:pt>
                <c:pt idx="213">
                  <c:v>1214</c:v>
                </c:pt>
                <c:pt idx="214">
                  <c:v>1215</c:v>
                </c:pt>
                <c:pt idx="215">
                  <c:v>1216</c:v>
                </c:pt>
                <c:pt idx="216">
                  <c:v>1217</c:v>
                </c:pt>
                <c:pt idx="217">
                  <c:v>1218</c:v>
                </c:pt>
                <c:pt idx="218">
                  <c:v>1219</c:v>
                </c:pt>
                <c:pt idx="219">
                  <c:v>1220</c:v>
                </c:pt>
                <c:pt idx="220">
                  <c:v>1221</c:v>
                </c:pt>
                <c:pt idx="221">
                  <c:v>1222</c:v>
                </c:pt>
                <c:pt idx="222">
                  <c:v>1223</c:v>
                </c:pt>
                <c:pt idx="223">
                  <c:v>1224</c:v>
                </c:pt>
                <c:pt idx="224">
                  <c:v>1225</c:v>
                </c:pt>
                <c:pt idx="225">
                  <c:v>1226</c:v>
                </c:pt>
                <c:pt idx="226">
                  <c:v>1227</c:v>
                </c:pt>
                <c:pt idx="227">
                  <c:v>1228</c:v>
                </c:pt>
                <c:pt idx="228">
                  <c:v>1229</c:v>
                </c:pt>
                <c:pt idx="229">
                  <c:v>1230</c:v>
                </c:pt>
                <c:pt idx="230">
                  <c:v>1231</c:v>
                </c:pt>
                <c:pt idx="231">
                  <c:v>1232</c:v>
                </c:pt>
                <c:pt idx="232">
                  <c:v>1233</c:v>
                </c:pt>
                <c:pt idx="233">
                  <c:v>1234</c:v>
                </c:pt>
                <c:pt idx="234">
                  <c:v>1235</c:v>
                </c:pt>
                <c:pt idx="235">
                  <c:v>1236</c:v>
                </c:pt>
                <c:pt idx="236">
                  <c:v>1237</c:v>
                </c:pt>
                <c:pt idx="237">
                  <c:v>1238</c:v>
                </c:pt>
                <c:pt idx="238">
                  <c:v>1239</c:v>
                </c:pt>
                <c:pt idx="239">
                  <c:v>1240</c:v>
                </c:pt>
                <c:pt idx="240">
                  <c:v>1241</c:v>
                </c:pt>
                <c:pt idx="241">
                  <c:v>1242</c:v>
                </c:pt>
                <c:pt idx="242">
                  <c:v>1243</c:v>
                </c:pt>
                <c:pt idx="243">
                  <c:v>1244</c:v>
                </c:pt>
                <c:pt idx="244">
                  <c:v>1245</c:v>
                </c:pt>
                <c:pt idx="245">
                  <c:v>1246</c:v>
                </c:pt>
                <c:pt idx="246">
                  <c:v>1247</c:v>
                </c:pt>
                <c:pt idx="247">
                  <c:v>1248</c:v>
                </c:pt>
                <c:pt idx="248">
                  <c:v>1249</c:v>
                </c:pt>
                <c:pt idx="249">
                  <c:v>1250</c:v>
                </c:pt>
                <c:pt idx="250">
                  <c:v>1251</c:v>
                </c:pt>
                <c:pt idx="251">
                  <c:v>1252</c:v>
                </c:pt>
                <c:pt idx="252">
                  <c:v>1253</c:v>
                </c:pt>
                <c:pt idx="253">
                  <c:v>1254</c:v>
                </c:pt>
                <c:pt idx="254">
                  <c:v>1255</c:v>
                </c:pt>
                <c:pt idx="255">
                  <c:v>1256</c:v>
                </c:pt>
                <c:pt idx="256">
                  <c:v>1257</c:v>
                </c:pt>
                <c:pt idx="257">
                  <c:v>1258</c:v>
                </c:pt>
                <c:pt idx="258">
                  <c:v>1259</c:v>
                </c:pt>
                <c:pt idx="259">
                  <c:v>1260</c:v>
                </c:pt>
                <c:pt idx="260">
                  <c:v>1261</c:v>
                </c:pt>
                <c:pt idx="261">
                  <c:v>1262</c:v>
                </c:pt>
                <c:pt idx="262">
                  <c:v>1263</c:v>
                </c:pt>
                <c:pt idx="263">
                  <c:v>1264</c:v>
                </c:pt>
                <c:pt idx="264">
                  <c:v>1265</c:v>
                </c:pt>
                <c:pt idx="265">
                  <c:v>1266</c:v>
                </c:pt>
                <c:pt idx="266">
                  <c:v>1267</c:v>
                </c:pt>
                <c:pt idx="267">
                  <c:v>1268</c:v>
                </c:pt>
                <c:pt idx="268">
                  <c:v>1269</c:v>
                </c:pt>
                <c:pt idx="269">
                  <c:v>1270</c:v>
                </c:pt>
                <c:pt idx="270">
                  <c:v>1271</c:v>
                </c:pt>
                <c:pt idx="271">
                  <c:v>1272</c:v>
                </c:pt>
                <c:pt idx="272">
                  <c:v>1273</c:v>
                </c:pt>
                <c:pt idx="273">
                  <c:v>1274</c:v>
                </c:pt>
                <c:pt idx="274">
                  <c:v>1275</c:v>
                </c:pt>
                <c:pt idx="275">
                  <c:v>1276</c:v>
                </c:pt>
                <c:pt idx="276">
                  <c:v>1277</c:v>
                </c:pt>
                <c:pt idx="277">
                  <c:v>1278</c:v>
                </c:pt>
                <c:pt idx="278">
                  <c:v>1279</c:v>
                </c:pt>
                <c:pt idx="279">
                  <c:v>1280</c:v>
                </c:pt>
                <c:pt idx="280">
                  <c:v>1281</c:v>
                </c:pt>
                <c:pt idx="281">
                  <c:v>1282</c:v>
                </c:pt>
                <c:pt idx="282">
                  <c:v>1283</c:v>
                </c:pt>
                <c:pt idx="283">
                  <c:v>1284</c:v>
                </c:pt>
                <c:pt idx="284">
                  <c:v>1285</c:v>
                </c:pt>
                <c:pt idx="285">
                  <c:v>1286</c:v>
                </c:pt>
                <c:pt idx="286">
                  <c:v>1287</c:v>
                </c:pt>
                <c:pt idx="287">
                  <c:v>1288</c:v>
                </c:pt>
                <c:pt idx="288">
                  <c:v>1289</c:v>
                </c:pt>
                <c:pt idx="289">
                  <c:v>1290</c:v>
                </c:pt>
                <c:pt idx="290">
                  <c:v>1291</c:v>
                </c:pt>
                <c:pt idx="291">
                  <c:v>1292</c:v>
                </c:pt>
                <c:pt idx="292">
                  <c:v>1293</c:v>
                </c:pt>
                <c:pt idx="293">
                  <c:v>1294</c:v>
                </c:pt>
                <c:pt idx="294">
                  <c:v>1295</c:v>
                </c:pt>
                <c:pt idx="295">
                  <c:v>1296</c:v>
                </c:pt>
                <c:pt idx="296">
                  <c:v>1297</c:v>
                </c:pt>
                <c:pt idx="297">
                  <c:v>1298</c:v>
                </c:pt>
                <c:pt idx="298">
                  <c:v>1299</c:v>
                </c:pt>
                <c:pt idx="299">
                  <c:v>1300</c:v>
                </c:pt>
                <c:pt idx="300">
                  <c:v>1301</c:v>
                </c:pt>
                <c:pt idx="301">
                  <c:v>1302</c:v>
                </c:pt>
                <c:pt idx="302">
                  <c:v>1303</c:v>
                </c:pt>
                <c:pt idx="303">
                  <c:v>1304</c:v>
                </c:pt>
                <c:pt idx="304">
                  <c:v>1305</c:v>
                </c:pt>
                <c:pt idx="305">
                  <c:v>1306</c:v>
                </c:pt>
                <c:pt idx="306">
                  <c:v>1307</c:v>
                </c:pt>
                <c:pt idx="307">
                  <c:v>1308</c:v>
                </c:pt>
                <c:pt idx="308">
                  <c:v>1309</c:v>
                </c:pt>
                <c:pt idx="309">
                  <c:v>1310</c:v>
                </c:pt>
                <c:pt idx="310">
                  <c:v>1311</c:v>
                </c:pt>
                <c:pt idx="311">
                  <c:v>1312</c:v>
                </c:pt>
                <c:pt idx="312">
                  <c:v>1313</c:v>
                </c:pt>
                <c:pt idx="313">
                  <c:v>1314</c:v>
                </c:pt>
                <c:pt idx="314">
                  <c:v>1315</c:v>
                </c:pt>
                <c:pt idx="315">
                  <c:v>1316</c:v>
                </c:pt>
                <c:pt idx="316">
                  <c:v>1317</c:v>
                </c:pt>
                <c:pt idx="317">
                  <c:v>1318</c:v>
                </c:pt>
                <c:pt idx="318">
                  <c:v>1319</c:v>
                </c:pt>
                <c:pt idx="319">
                  <c:v>1320</c:v>
                </c:pt>
                <c:pt idx="320">
                  <c:v>1321</c:v>
                </c:pt>
                <c:pt idx="321">
                  <c:v>1322</c:v>
                </c:pt>
                <c:pt idx="322">
                  <c:v>1323</c:v>
                </c:pt>
                <c:pt idx="323">
                  <c:v>1324</c:v>
                </c:pt>
                <c:pt idx="324">
                  <c:v>1325</c:v>
                </c:pt>
                <c:pt idx="325">
                  <c:v>1326</c:v>
                </c:pt>
                <c:pt idx="326">
                  <c:v>1327</c:v>
                </c:pt>
                <c:pt idx="327">
                  <c:v>1328</c:v>
                </c:pt>
                <c:pt idx="328">
                  <c:v>1329</c:v>
                </c:pt>
                <c:pt idx="329">
                  <c:v>1330</c:v>
                </c:pt>
                <c:pt idx="330">
                  <c:v>1331</c:v>
                </c:pt>
                <c:pt idx="331">
                  <c:v>1332</c:v>
                </c:pt>
                <c:pt idx="332">
                  <c:v>1333</c:v>
                </c:pt>
                <c:pt idx="333">
                  <c:v>1334</c:v>
                </c:pt>
                <c:pt idx="334">
                  <c:v>1335</c:v>
                </c:pt>
                <c:pt idx="335">
                  <c:v>1336</c:v>
                </c:pt>
                <c:pt idx="336">
                  <c:v>1337</c:v>
                </c:pt>
                <c:pt idx="337">
                  <c:v>1338</c:v>
                </c:pt>
                <c:pt idx="338">
                  <c:v>1339</c:v>
                </c:pt>
                <c:pt idx="339">
                  <c:v>1340</c:v>
                </c:pt>
                <c:pt idx="340">
                  <c:v>1341</c:v>
                </c:pt>
                <c:pt idx="341">
                  <c:v>1342</c:v>
                </c:pt>
                <c:pt idx="342">
                  <c:v>1343</c:v>
                </c:pt>
                <c:pt idx="343">
                  <c:v>1344</c:v>
                </c:pt>
                <c:pt idx="344">
                  <c:v>1345</c:v>
                </c:pt>
                <c:pt idx="345">
                  <c:v>1346</c:v>
                </c:pt>
                <c:pt idx="346">
                  <c:v>1347</c:v>
                </c:pt>
                <c:pt idx="347">
                  <c:v>1348</c:v>
                </c:pt>
                <c:pt idx="348">
                  <c:v>1349</c:v>
                </c:pt>
                <c:pt idx="349">
                  <c:v>1350</c:v>
                </c:pt>
                <c:pt idx="350">
                  <c:v>1351</c:v>
                </c:pt>
                <c:pt idx="351">
                  <c:v>1352</c:v>
                </c:pt>
                <c:pt idx="352">
                  <c:v>1353</c:v>
                </c:pt>
                <c:pt idx="353">
                  <c:v>1354</c:v>
                </c:pt>
                <c:pt idx="354">
                  <c:v>1355</c:v>
                </c:pt>
                <c:pt idx="355">
                  <c:v>1356</c:v>
                </c:pt>
                <c:pt idx="356">
                  <c:v>1357</c:v>
                </c:pt>
                <c:pt idx="357">
                  <c:v>1358</c:v>
                </c:pt>
                <c:pt idx="358">
                  <c:v>1359</c:v>
                </c:pt>
                <c:pt idx="359">
                  <c:v>1360</c:v>
                </c:pt>
                <c:pt idx="360">
                  <c:v>1361</c:v>
                </c:pt>
                <c:pt idx="361">
                  <c:v>1362</c:v>
                </c:pt>
                <c:pt idx="362">
                  <c:v>1363</c:v>
                </c:pt>
                <c:pt idx="363">
                  <c:v>1364</c:v>
                </c:pt>
                <c:pt idx="364">
                  <c:v>1365</c:v>
                </c:pt>
                <c:pt idx="365">
                  <c:v>1366</c:v>
                </c:pt>
                <c:pt idx="366">
                  <c:v>1367</c:v>
                </c:pt>
                <c:pt idx="367">
                  <c:v>1368</c:v>
                </c:pt>
                <c:pt idx="368">
                  <c:v>1369</c:v>
                </c:pt>
                <c:pt idx="369">
                  <c:v>1370</c:v>
                </c:pt>
                <c:pt idx="370">
                  <c:v>1371</c:v>
                </c:pt>
                <c:pt idx="371">
                  <c:v>1372</c:v>
                </c:pt>
                <c:pt idx="372">
                  <c:v>1373</c:v>
                </c:pt>
                <c:pt idx="373">
                  <c:v>1374</c:v>
                </c:pt>
                <c:pt idx="374">
                  <c:v>1375</c:v>
                </c:pt>
                <c:pt idx="375">
                  <c:v>1376</c:v>
                </c:pt>
                <c:pt idx="376">
                  <c:v>1377</c:v>
                </c:pt>
                <c:pt idx="377">
                  <c:v>1378</c:v>
                </c:pt>
                <c:pt idx="378">
                  <c:v>1379</c:v>
                </c:pt>
                <c:pt idx="379">
                  <c:v>1380</c:v>
                </c:pt>
                <c:pt idx="380">
                  <c:v>1381</c:v>
                </c:pt>
                <c:pt idx="381">
                  <c:v>1382</c:v>
                </c:pt>
                <c:pt idx="382">
                  <c:v>1383</c:v>
                </c:pt>
                <c:pt idx="383">
                  <c:v>1384</c:v>
                </c:pt>
                <c:pt idx="384">
                  <c:v>1385</c:v>
                </c:pt>
                <c:pt idx="385">
                  <c:v>1386</c:v>
                </c:pt>
                <c:pt idx="386">
                  <c:v>1387</c:v>
                </c:pt>
                <c:pt idx="387">
                  <c:v>1388</c:v>
                </c:pt>
                <c:pt idx="388">
                  <c:v>1389</c:v>
                </c:pt>
                <c:pt idx="389">
                  <c:v>1390</c:v>
                </c:pt>
                <c:pt idx="390">
                  <c:v>1391</c:v>
                </c:pt>
                <c:pt idx="391">
                  <c:v>1392</c:v>
                </c:pt>
                <c:pt idx="392">
                  <c:v>1393</c:v>
                </c:pt>
                <c:pt idx="393">
                  <c:v>1394</c:v>
                </c:pt>
                <c:pt idx="394">
                  <c:v>1395</c:v>
                </c:pt>
                <c:pt idx="395">
                  <c:v>1396</c:v>
                </c:pt>
                <c:pt idx="396">
                  <c:v>1397</c:v>
                </c:pt>
                <c:pt idx="397">
                  <c:v>1398</c:v>
                </c:pt>
                <c:pt idx="398">
                  <c:v>1399</c:v>
                </c:pt>
                <c:pt idx="399">
                  <c:v>1400</c:v>
                </c:pt>
                <c:pt idx="400">
                  <c:v>1401</c:v>
                </c:pt>
                <c:pt idx="401">
                  <c:v>1402</c:v>
                </c:pt>
                <c:pt idx="402">
                  <c:v>1403</c:v>
                </c:pt>
                <c:pt idx="403">
                  <c:v>1404</c:v>
                </c:pt>
                <c:pt idx="404">
                  <c:v>1405</c:v>
                </c:pt>
                <c:pt idx="405">
                  <c:v>1406</c:v>
                </c:pt>
                <c:pt idx="406">
                  <c:v>1407</c:v>
                </c:pt>
                <c:pt idx="407">
                  <c:v>1408</c:v>
                </c:pt>
                <c:pt idx="408">
                  <c:v>1409</c:v>
                </c:pt>
                <c:pt idx="409">
                  <c:v>1410</c:v>
                </c:pt>
                <c:pt idx="410">
                  <c:v>1411</c:v>
                </c:pt>
                <c:pt idx="411">
                  <c:v>1412</c:v>
                </c:pt>
                <c:pt idx="412">
                  <c:v>1413</c:v>
                </c:pt>
                <c:pt idx="413">
                  <c:v>1414</c:v>
                </c:pt>
                <c:pt idx="414">
                  <c:v>1415</c:v>
                </c:pt>
                <c:pt idx="415">
                  <c:v>1416</c:v>
                </c:pt>
                <c:pt idx="416">
                  <c:v>1417</c:v>
                </c:pt>
                <c:pt idx="417">
                  <c:v>1418</c:v>
                </c:pt>
                <c:pt idx="418">
                  <c:v>1419</c:v>
                </c:pt>
                <c:pt idx="419">
                  <c:v>1420</c:v>
                </c:pt>
                <c:pt idx="420">
                  <c:v>1421</c:v>
                </c:pt>
                <c:pt idx="421">
                  <c:v>1422</c:v>
                </c:pt>
                <c:pt idx="422">
                  <c:v>1423</c:v>
                </c:pt>
                <c:pt idx="423">
                  <c:v>1424</c:v>
                </c:pt>
                <c:pt idx="424">
                  <c:v>1425</c:v>
                </c:pt>
                <c:pt idx="425">
                  <c:v>1426</c:v>
                </c:pt>
                <c:pt idx="426">
                  <c:v>1427</c:v>
                </c:pt>
                <c:pt idx="427">
                  <c:v>1428</c:v>
                </c:pt>
                <c:pt idx="428">
                  <c:v>1429</c:v>
                </c:pt>
                <c:pt idx="429">
                  <c:v>1430</c:v>
                </c:pt>
                <c:pt idx="430">
                  <c:v>1431</c:v>
                </c:pt>
                <c:pt idx="431">
                  <c:v>1432</c:v>
                </c:pt>
                <c:pt idx="432">
                  <c:v>1433</c:v>
                </c:pt>
                <c:pt idx="433">
                  <c:v>1434</c:v>
                </c:pt>
                <c:pt idx="434">
                  <c:v>1435</c:v>
                </c:pt>
                <c:pt idx="435">
                  <c:v>1436</c:v>
                </c:pt>
                <c:pt idx="436">
                  <c:v>1437</c:v>
                </c:pt>
                <c:pt idx="437">
                  <c:v>1438</c:v>
                </c:pt>
                <c:pt idx="438">
                  <c:v>1439</c:v>
                </c:pt>
                <c:pt idx="439">
                  <c:v>1440</c:v>
                </c:pt>
                <c:pt idx="440">
                  <c:v>1441</c:v>
                </c:pt>
                <c:pt idx="441">
                  <c:v>1442</c:v>
                </c:pt>
                <c:pt idx="442">
                  <c:v>1443</c:v>
                </c:pt>
                <c:pt idx="443">
                  <c:v>1444</c:v>
                </c:pt>
                <c:pt idx="444">
                  <c:v>1445</c:v>
                </c:pt>
                <c:pt idx="445">
                  <c:v>1446</c:v>
                </c:pt>
                <c:pt idx="446">
                  <c:v>1447</c:v>
                </c:pt>
                <c:pt idx="447">
                  <c:v>1448</c:v>
                </c:pt>
                <c:pt idx="448">
                  <c:v>1449</c:v>
                </c:pt>
                <c:pt idx="449">
                  <c:v>1450</c:v>
                </c:pt>
                <c:pt idx="450">
                  <c:v>1451</c:v>
                </c:pt>
                <c:pt idx="451">
                  <c:v>1452</c:v>
                </c:pt>
                <c:pt idx="452">
                  <c:v>1453</c:v>
                </c:pt>
                <c:pt idx="453">
                  <c:v>1454</c:v>
                </c:pt>
                <c:pt idx="454">
                  <c:v>1455</c:v>
                </c:pt>
                <c:pt idx="455">
                  <c:v>1456</c:v>
                </c:pt>
                <c:pt idx="456">
                  <c:v>1457</c:v>
                </c:pt>
                <c:pt idx="457">
                  <c:v>1458</c:v>
                </c:pt>
                <c:pt idx="458">
                  <c:v>1459</c:v>
                </c:pt>
                <c:pt idx="459">
                  <c:v>1460</c:v>
                </c:pt>
                <c:pt idx="460">
                  <c:v>1461</c:v>
                </c:pt>
                <c:pt idx="461">
                  <c:v>1462</c:v>
                </c:pt>
                <c:pt idx="462">
                  <c:v>1463</c:v>
                </c:pt>
                <c:pt idx="463">
                  <c:v>1464</c:v>
                </c:pt>
                <c:pt idx="464">
                  <c:v>1465</c:v>
                </c:pt>
                <c:pt idx="465">
                  <c:v>1466</c:v>
                </c:pt>
                <c:pt idx="466">
                  <c:v>1467</c:v>
                </c:pt>
                <c:pt idx="467">
                  <c:v>1468</c:v>
                </c:pt>
                <c:pt idx="468">
                  <c:v>1469</c:v>
                </c:pt>
                <c:pt idx="469">
                  <c:v>1470</c:v>
                </c:pt>
                <c:pt idx="470">
                  <c:v>1471</c:v>
                </c:pt>
                <c:pt idx="471">
                  <c:v>1472</c:v>
                </c:pt>
                <c:pt idx="472">
                  <c:v>1473</c:v>
                </c:pt>
                <c:pt idx="473">
                  <c:v>1474</c:v>
                </c:pt>
                <c:pt idx="474">
                  <c:v>1475</c:v>
                </c:pt>
                <c:pt idx="475">
                  <c:v>1476</c:v>
                </c:pt>
                <c:pt idx="476">
                  <c:v>1477</c:v>
                </c:pt>
                <c:pt idx="477">
                  <c:v>1478</c:v>
                </c:pt>
                <c:pt idx="478">
                  <c:v>1479</c:v>
                </c:pt>
                <c:pt idx="479">
                  <c:v>1480</c:v>
                </c:pt>
                <c:pt idx="480">
                  <c:v>1481</c:v>
                </c:pt>
                <c:pt idx="481">
                  <c:v>1482</c:v>
                </c:pt>
                <c:pt idx="482">
                  <c:v>1483</c:v>
                </c:pt>
                <c:pt idx="483">
                  <c:v>1484</c:v>
                </c:pt>
                <c:pt idx="484">
                  <c:v>1485</c:v>
                </c:pt>
                <c:pt idx="485">
                  <c:v>1486</c:v>
                </c:pt>
                <c:pt idx="486">
                  <c:v>1487</c:v>
                </c:pt>
                <c:pt idx="487">
                  <c:v>1488</c:v>
                </c:pt>
                <c:pt idx="488">
                  <c:v>1489</c:v>
                </c:pt>
                <c:pt idx="489">
                  <c:v>1490</c:v>
                </c:pt>
                <c:pt idx="490">
                  <c:v>1491</c:v>
                </c:pt>
                <c:pt idx="491">
                  <c:v>1492</c:v>
                </c:pt>
                <c:pt idx="492">
                  <c:v>1493</c:v>
                </c:pt>
                <c:pt idx="493">
                  <c:v>1494</c:v>
                </c:pt>
                <c:pt idx="494">
                  <c:v>1495</c:v>
                </c:pt>
                <c:pt idx="495">
                  <c:v>1496</c:v>
                </c:pt>
                <c:pt idx="496">
                  <c:v>1497</c:v>
                </c:pt>
                <c:pt idx="497">
                  <c:v>1498</c:v>
                </c:pt>
                <c:pt idx="498">
                  <c:v>1499</c:v>
                </c:pt>
                <c:pt idx="499">
                  <c:v>1500</c:v>
                </c:pt>
                <c:pt idx="500">
                  <c:v>1501</c:v>
                </c:pt>
                <c:pt idx="501">
                  <c:v>1502</c:v>
                </c:pt>
                <c:pt idx="502">
                  <c:v>1503</c:v>
                </c:pt>
                <c:pt idx="503">
                  <c:v>1504</c:v>
                </c:pt>
                <c:pt idx="504">
                  <c:v>1505</c:v>
                </c:pt>
                <c:pt idx="505">
                  <c:v>1506</c:v>
                </c:pt>
                <c:pt idx="506">
                  <c:v>1507</c:v>
                </c:pt>
                <c:pt idx="507">
                  <c:v>1508</c:v>
                </c:pt>
                <c:pt idx="508">
                  <c:v>1509</c:v>
                </c:pt>
                <c:pt idx="509">
                  <c:v>1510</c:v>
                </c:pt>
                <c:pt idx="510">
                  <c:v>1511</c:v>
                </c:pt>
                <c:pt idx="511">
                  <c:v>1512</c:v>
                </c:pt>
                <c:pt idx="512">
                  <c:v>1513</c:v>
                </c:pt>
                <c:pt idx="513">
                  <c:v>1514</c:v>
                </c:pt>
                <c:pt idx="514">
                  <c:v>1515</c:v>
                </c:pt>
                <c:pt idx="515">
                  <c:v>1516</c:v>
                </c:pt>
                <c:pt idx="516">
                  <c:v>1517</c:v>
                </c:pt>
                <c:pt idx="517">
                  <c:v>1518</c:v>
                </c:pt>
                <c:pt idx="518">
                  <c:v>1519</c:v>
                </c:pt>
                <c:pt idx="519">
                  <c:v>1520</c:v>
                </c:pt>
                <c:pt idx="520">
                  <c:v>1521</c:v>
                </c:pt>
                <c:pt idx="521">
                  <c:v>1522</c:v>
                </c:pt>
                <c:pt idx="522">
                  <c:v>1523</c:v>
                </c:pt>
                <c:pt idx="523">
                  <c:v>1524</c:v>
                </c:pt>
                <c:pt idx="524">
                  <c:v>1525</c:v>
                </c:pt>
                <c:pt idx="525">
                  <c:v>1526</c:v>
                </c:pt>
                <c:pt idx="526">
                  <c:v>1527</c:v>
                </c:pt>
                <c:pt idx="527">
                  <c:v>1528</c:v>
                </c:pt>
                <c:pt idx="528">
                  <c:v>1529</c:v>
                </c:pt>
                <c:pt idx="529">
                  <c:v>1530</c:v>
                </c:pt>
                <c:pt idx="530">
                  <c:v>1531</c:v>
                </c:pt>
                <c:pt idx="531">
                  <c:v>1532</c:v>
                </c:pt>
                <c:pt idx="532">
                  <c:v>1533</c:v>
                </c:pt>
                <c:pt idx="533">
                  <c:v>1534</c:v>
                </c:pt>
                <c:pt idx="534">
                  <c:v>1535</c:v>
                </c:pt>
                <c:pt idx="535">
                  <c:v>1536</c:v>
                </c:pt>
                <c:pt idx="536">
                  <c:v>1537</c:v>
                </c:pt>
                <c:pt idx="537">
                  <c:v>1538</c:v>
                </c:pt>
                <c:pt idx="538">
                  <c:v>1539</c:v>
                </c:pt>
                <c:pt idx="539">
                  <c:v>1540</c:v>
                </c:pt>
                <c:pt idx="540">
                  <c:v>1541</c:v>
                </c:pt>
                <c:pt idx="541">
                  <c:v>1542</c:v>
                </c:pt>
                <c:pt idx="542">
                  <c:v>1543</c:v>
                </c:pt>
                <c:pt idx="543">
                  <c:v>1544</c:v>
                </c:pt>
                <c:pt idx="544">
                  <c:v>1545</c:v>
                </c:pt>
                <c:pt idx="545">
                  <c:v>1546</c:v>
                </c:pt>
                <c:pt idx="546">
                  <c:v>1547</c:v>
                </c:pt>
                <c:pt idx="547">
                  <c:v>1548</c:v>
                </c:pt>
                <c:pt idx="548">
                  <c:v>1549</c:v>
                </c:pt>
                <c:pt idx="549">
                  <c:v>1550</c:v>
                </c:pt>
                <c:pt idx="550">
                  <c:v>1551</c:v>
                </c:pt>
                <c:pt idx="551">
                  <c:v>1552</c:v>
                </c:pt>
                <c:pt idx="552">
                  <c:v>1553</c:v>
                </c:pt>
                <c:pt idx="553">
                  <c:v>1554</c:v>
                </c:pt>
                <c:pt idx="554">
                  <c:v>1555</c:v>
                </c:pt>
                <c:pt idx="555">
                  <c:v>1556</c:v>
                </c:pt>
                <c:pt idx="556">
                  <c:v>1557</c:v>
                </c:pt>
                <c:pt idx="557">
                  <c:v>1558</c:v>
                </c:pt>
                <c:pt idx="558">
                  <c:v>1559</c:v>
                </c:pt>
                <c:pt idx="559">
                  <c:v>1560</c:v>
                </c:pt>
                <c:pt idx="560">
                  <c:v>1561</c:v>
                </c:pt>
                <c:pt idx="561">
                  <c:v>1562</c:v>
                </c:pt>
                <c:pt idx="562">
                  <c:v>1563</c:v>
                </c:pt>
                <c:pt idx="563">
                  <c:v>1564</c:v>
                </c:pt>
                <c:pt idx="564">
                  <c:v>1565</c:v>
                </c:pt>
                <c:pt idx="565">
                  <c:v>1566</c:v>
                </c:pt>
                <c:pt idx="566">
                  <c:v>1567</c:v>
                </c:pt>
                <c:pt idx="567">
                  <c:v>1568</c:v>
                </c:pt>
                <c:pt idx="568">
                  <c:v>1569</c:v>
                </c:pt>
                <c:pt idx="569">
                  <c:v>1570</c:v>
                </c:pt>
                <c:pt idx="570">
                  <c:v>1571</c:v>
                </c:pt>
                <c:pt idx="571">
                  <c:v>1572</c:v>
                </c:pt>
                <c:pt idx="572">
                  <c:v>1573</c:v>
                </c:pt>
                <c:pt idx="573">
                  <c:v>1574</c:v>
                </c:pt>
                <c:pt idx="574">
                  <c:v>1575</c:v>
                </c:pt>
                <c:pt idx="575">
                  <c:v>1576</c:v>
                </c:pt>
                <c:pt idx="576">
                  <c:v>1577</c:v>
                </c:pt>
                <c:pt idx="577">
                  <c:v>1578</c:v>
                </c:pt>
                <c:pt idx="578">
                  <c:v>1579</c:v>
                </c:pt>
                <c:pt idx="579">
                  <c:v>1580</c:v>
                </c:pt>
                <c:pt idx="580">
                  <c:v>1581</c:v>
                </c:pt>
                <c:pt idx="581">
                  <c:v>1582</c:v>
                </c:pt>
                <c:pt idx="582">
                  <c:v>1583</c:v>
                </c:pt>
                <c:pt idx="583">
                  <c:v>1584</c:v>
                </c:pt>
                <c:pt idx="584">
                  <c:v>1585</c:v>
                </c:pt>
                <c:pt idx="585">
                  <c:v>1586</c:v>
                </c:pt>
                <c:pt idx="586">
                  <c:v>1587</c:v>
                </c:pt>
                <c:pt idx="587">
                  <c:v>1588</c:v>
                </c:pt>
                <c:pt idx="588">
                  <c:v>1589</c:v>
                </c:pt>
                <c:pt idx="589">
                  <c:v>1590</c:v>
                </c:pt>
                <c:pt idx="590">
                  <c:v>1591</c:v>
                </c:pt>
                <c:pt idx="591">
                  <c:v>1592</c:v>
                </c:pt>
                <c:pt idx="592">
                  <c:v>1593</c:v>
                </c:pt>
                <c:pt idx="593">
                  <c:v>1594</c:v>
                </c:pt>
                <c:pt idx="594">
                  <c:v>1595</c:v>
                </c:pt>
                <c:pt idx="595">
                  <c:v>1596</c:v>
                </c:pt>
                <c:pt idx="596">
                  <c:v>1597</c:v>
                </c:pt>
                <c:pt idx="597">
                  <c:v>1598</c:v>
                </c:pt>
                <c:pt idx="598">
                  <c:v>1599</c:v>
                </c:pt>
                <c:pt idx="599">
                  <c:v>1600</c:v>
                </c:pt>
                <c:pt idx="600">
                  <c:v>1601</c:v>
                </c:pt>
                <c:pt idx="601">
                  <c:v>1602</c:v>
                </c:pt>
                <c:pt idx="602">
                  <c:v>1603</c:v>
                </c:pt>
                <c:pt idx="603">
                  <c:v>1604</c:v>
                </c:pt>
                <c:pt idx="604">
                  <c:v>1605</c:v>
                </c:pt>
                <c:pt idx="605">
                  <c:v>1606</c:v>
                </c:pt>
                <c:pt idx="606">
                  <c:v>1607</c:v>
                </c:pt>
                <c:pt idx="607">
                  <c:v>1608</c:v>
                </c:pt>
                <c:pt idx="608">
                  <c:v>1609</c:v>
                </c:pt>
                <c:pt idx="609">
                  <c:v>1610</c:v>
                </c:pt>
                <c:pt idx="610">
                  <c:v>1611</c:v>
                </c:pt>
                <c:pt idx="611">
                  <c:v>1612</c:v>
                </c:pt>
                <c:pt idx="612">
                  <c:v>1613</c:v>
                </c:pt>
                <c:pt idx="613">
                  <c:v>1614</c:v>
                </c:pt>
                <c:pt idx="614">
                  <c:v>1615</c:v>
                </c:pt>
                <c:pt idx="615">
                  <c:v>1616</c:v>
                </c:pt>
                <c:pt idx="616">
                  <c:v>1617</c:v>
                </c:pt>
                <c:pt idx="617">
                  <c:v>1618</c:v>
                </c:pt>
                <c:pt idx="618">
                  <c:v>1619</c:v>
                </c:pt>
                <c:pt idx="619">
                  <c:v>1620</c:v>
                </c:pt>
                <c:pt idx="620">
                  <c:v>1621</c:v>
                </c:pt>
                <c:pt idx="621">
                  <c:v>1622</c:v>
                </c:pt>
                <c:pt idx="622">
                  <c:v>1623</c:v>
                </c:pt>
                <c:pt idx="623">
                  <c:v>1624</c:v>
                </c:pt>
                <c:pt idx="624">
                  <c:v>1625</c:v>
                </c:pt>
                <c:pt idx="625">
                  <c:v>1626</c:v>
                </c:pt>
                <c:pt idx="626">
                  <c:v>1627</c:v>
                </c:pt>
                <c:pt idx="627">
                  <c:v>1628</c:v>
                </c:pt>
                <c:pt idx="628">
                  <c:v>1629</c:v>
                </c:pt>
                <c:pt idx="629">
                  <c:v>1630</c:v>
                </c:pt>
                <c:pt idx="630">
                  <c:v>1631</c:v>
                </c:pt>
                <c:pt idx="631">
                  <c:v>1632</c:v>
                </c:pt>
                <c:pt idx="632">
                  <c:v>1633</c:v>
                </c:pt>
                <c:pt idx="633">
                  <c:v>1634</c:v>
                </c:pt>
                <c:pt idx="634">
                  <c:v>1635</c:v>
                </c:pt>
                <c:pt idx="635">
                  <c:v>1636</c:v>
                </c:pt>
                <c:pt idx="636">
                  <c:v>1637</c:v>
                </c:pt>
                <c:pt idx="637">
                  <c:v>1638</c:v>
                </c:pt>
                <c:pt idx="638">
                  <c:v>1639</c:v>
                </c:pt>
                <c:pt idx="639">
                  <c:v>1640</c:v>
                </c:pt>
                <c:pt idx="640">
                  <c:v>1641</c:v>
                </c:pt>
                <c:pt idx="641">
                  <c:v>1642</c:v>
                </c:pt>
                <c:pt idx="642">
                  <c:v>1643</c:v>
                </c:pt>
                <c:pt idx="643">
                  <c:v>1644</c:v>
                </c:pt>
                <c:pt idx="644">
                  <c:v>1645</c:v>
                </c:pt>
                <c:pt idx="645">
                  <c:v>1646</c:v>
                </c:pt>
                <c:pt idx="646">
                  <c:v>1647</c:v>
                </c:pt>
                <c:pt idx="647">
                  <c:v>1648</c:v>
                </c:pt>
                <c:pt idx="648">
                  <c:v>1649</c:v>
                </c:pt>
                <c:pt idx="649">
                  <c:v>1650</c:v>
                </c:pt>
                <c:pt idx="650">
                  <c:v>1651</c:v>
                </c:pt>
                <c:pt idx="651">
                  <c:v>1652</c:v>
                </c:pt>
                <c:pt idx="652">
                  <c:v>1653</c:v>
                </c:pt>
                <c:pt idx="653">
                  <c:v>1654</c:v>
                </c:pt>
                <c:pt idx="654">
                  <c:v>1655</c:v>
                </c:pt>
                <c:pt idx="655">
                  <c:v>1656</c:v>
                </c:pt>
                <c:pt idx="656">
                  <c:v>1657</c:v>
                </c:pt>
                <c:pt idx="657">
                  <c:v>1658</c:v>
                </c:pt>
                <c:pt idx="658">
                  <c:v>1659</c:v>
                </c:pt>
                <c:pt idx="659">
                  <c:v>1660</c:v>
                </c:pt>
                <c:pt idx="660">
                  <c:v>1661</c:v>
                </c:pt>
                <c:pt idx="661">
                  <c:v>1662</c:v>
                </c:pt>
                <c:pt idx="662">
                  <c:v>1663</c:v>
                </c:pt>
                <c:pt idx="663">
                  <c:v>1664</c:v>
                </c:pt>
                <c:pt idx="664">
                  <c:v>1665</c:v>
                </c:pt>
                <c:pt idx="665">
                  <c:v>1666</c:v>
                </c:pt>
                <c:pt idx="666">
                  <c:v>1667</c:v>
                </c:pt>
                <c:pt idx="667">
                  <c:v>1668</c:v>
                </c:pt>
                <c:pt idx="668">
                  <c:v>1669</c:v>
                </c:pt>
                <c:pt idx="669">
                  <c:v>1670</c:v>
                </c:pt>
                <c:pt idx="670">
                  <c:v>1671</c:v>
                </c:pt>
                <c:pt idx="671">
                  <c:v>1672</c:v>
                </c:pt>
                <c:pt idx="672">
                  <c:v>1673</c:v>
                </c:pt>
                <c:pt idx="673">
                  <c:v>1674</c:v>
                </c:pt>
                <c:pt idx="674">
                  <c:v>1675</c:v>
                </c:pt>
                <c:pt idx="675">
                  <c:v>1676</c:v>
                </c:pt>
                <c:pt idx="676">
                  <c:v>1677</c:v>
                </c:pt>
                <c:pt idx="677">
                  <c:v>1678</c:v>
                </c:pt>
                <c:pt idx="678">
                  <c:v>1679</c:v>
                </c:pt>
                <c:pt idx="679">
                  <c:v>1680</c:v>
                </c:pt>
                <c:pt idx="680">
                  <c:v>1681</c:v>
                </c:pt>
                <c:pt idx="681">
                  <c:v>1682</c:v>
                </c:pt>
                <c:pt idx="682">
                  <c:v>1683</c:v>
                </c:pt>
                <c:pt idx="683">
                  <c:v>1684</c:v>
                </c:pt>
                <c:pt idx="684">
                  <c:v>1685</c:v>
                </c:pt>
                <c:pt idx="685">
                  <c:v>1686</c:v>
                </c:pt>
                <c:pt idx="686">
                  <c:v>1687</c:v>
                </c:pt>
                <c:pt idx="687">
                  <c:v>1688</c:v>
                </c:pt>
                <c:pt idx="688">
                  <c:v>1689</c:v>
                </c:pt>
                <c:pt idx="689">
                  <c:v>1690</c:v>
                </c:pt>
                <c:pt idx="690">
                  <c:v>1691</c:v>
                </c:pt>
                <c:pt idx="691">
                  <c:v>1692</c:v>
                </c:pt>
                <c:pt idx="692">
                  <c:v>1693</c:v>
                </c:pt>
                <c:pt idx="693">
                  <c:v>1694</c:v>
                </c:pt>
                <c:pt idx="694">
                  <c:v>1695</c:v>
                </c:pt>
                <c:pt idx="695">
                  <c:v>1696</c:v>
                </c:pt>
                <c:pt idx="696">
                  <c:v>1697</c:v>
                </c:pt>
                <c:pt idx="697">
                  <c:v>1698</c:v>
                </c:pt>
                <c:pt idx="698">
                  <c:v>1699</c:v>
                </c:pt>
                <c:pt idx="699">
                  <c:v>1700</c:v>
                </c:pt>
                <c:pt idx="700">
                  <c:v>1701</c:v>
                </c:pt>
                <c:pt idx="701">
                  <c:v>1702</c:v>
                </c:pt>
                <c:pt idx="702">
                  <c:v>1703</c:v>
                </c:pt>
                <c:pt idx="703">
                  <c:v>1704</c:v>
                </c:pt>
                <c:pt idx="704">
                  <c:v>1705</c:v>
                </c:pt>
                <c:pt idx="705">
                  <c:v>1706</c:v>
                </c:pt>
                <c:pt idx="706">
                  <c:v>1707</c:v>
                </c:pt>
                <c:pt idx="707">
                  <c:v>1708</c:v>
                </c:pt>
                <c:pt idx="708">
                  <c:v>1709</c:v>
                </c:pt>
                <c:pt idx="709">
                  <c:v>1710</c:v>
                </c:pt>
                <c:pt idx="710">
                  <c:v>1711</c:v>
                </c:pt>
                <c:pt idx="711">
                  <c:v>1712</c:v>
                </c:pt>
                <c:pt idx="712">
                  <c:v>1713</c:v>
                </c:pt>
                <c:pt idx="713">
                  <c:v>1714</c:v>
                </c:pt>
                <c:pt idx="714">
                  <c:v>1715</c:v>
                </c:pt>
                <c:pt idx="715">
                  <c:v>1716</c:v>
                </c:pt>
                <c:pt idx="716">
                  <c:v>1717</c:v>
                </c:pt>
                <c:pt idx="717">
                  <c:v>1718</c:v>
                </c:pt>
                <c:pt idx="718">
                  <c:v>1719</c:v>
                </c:pt>
                <c:pt idx="719">
                  <c:v>1720</c:v>
                </c:pt>
                <c:pt idx="720">
                  <c:v>1721</c:v>
                </c:pt>
                <c:pt idx="721">
                  <c:v>1722</c:v>
                </c:pt>
                <c:pt idx="722">
                  <c:v>1723</c:v>
                </c:pt>
                <c:pt idx="723">
                  <c:v>1724</c:v>
                </c:pt>
                <c:pt idx="724">
                  <c:v>1725</c:v>
                </c:pt>
                <c:pt idx="725">
                  <c:v>1726</c:v>
                </c:pt>
                <c:pt idx="726">
                  <c:v>1727</c:v>
                </c:pt>
                <c:pt idx="727">
                  <c:v>1728</c:v>
                </c:pt>
                <c:pt idx="728">
                  <c:v>1729</c:v>
                </c:pt>
                <c:pt idx="729">
                  <c:v>1730</c:v>
                </c:pt>
                <c:pt idx="730">
                  <c:v>1731</c:v>
                </c:pt>
                <c:pt idx="731">
                  <c:v>1732</c:v>
                </c:pt>
                <c:pt idx="732">
                  <c:v>1733</c:v>
                </c:pt>
                <c:pt idx="733">
                  <c:v>1734</c:v>
                </c:pt>
                <c:pt idx="734">
                  <c:v>1735</c:v>
                </c:pt>
                <c:pt idx="735">
                  <c:v>1736</c:v>
                </c:pt>
                <c:pt idx="736">
                  <c:v>1737</c:v>
                </c:pt>
                <c:pt idx="737">
                  <c:v>1738</c:v>
                </c:pt>
                <c:pt idx="738">
                  <c:v>1739</c:v>
                </c:pt>
                <c:pt idx="739">
                  <c:v>1740</c:v>
                </c:pt>
                <c:pt idx="740">
                  <c:v>1741</c:v>
                </c:pt>
                <c:pt idx="741">
                  <c:v>1742</c:v>
                </c:pt>
                <c:pt idx="742">
                  <c:v>1743</c:v>
                </c:pt>
                <c:pt idx="743">
                  <c:v>1744</c:v>
                </c:pt>
                <c:pt idx="744">
                  <c:v>1745</c:v>
                </c:pt>
                <c:pt idx="745">
                  <c:v>1746</c:v>
                </c:pt>
                <c:pt idx="746">
                  <c:v>1747</c:v>
                </c:pt>
                <c:pt idx="747">
                  <c:v>1748</c:v>
                </c:pt>
                <c:pt idx="748">
                  <c:v>1749</c:v>
                </c:pt>
                <c:pt idx="749">
                  <c:v>1750</c:v>
                </c:pt>
                <c:pt idx="750">
                  <c:v>1751</c:v>
                </c:pt>
                <c:pt idx="751">
                  <c:v>1752</c:v>
                </c:pt>
                <c:pt idx="752">
                  <c:v>1753</c:v>
                </c:pt>
                <c:pt idx="753">
                  <c:v>1754</c:v>
                </c:pt>
                <c:pt idx="754">
                  <c:v>1755</c:v>
                </c:pt>
                <c:pt idx="755">
                  <c:v>1756</c:v>
                </c:pt>
                <c:pt idx="756">
                  <c:v>1757</c:v>
                </c:pt>
                <c:pt idx="757">
                  <c:v>1758</c:v>
                </c:pt>
                <c:pt idx="758">
                  <c:v>1759</c:v>
                </c:pt>
                <c:pt idx="759">
                  <c:v>1760</c:v>
                </c:pt>
                <c:pt idx="760">
                  <c:v>1761</c:v>
                </c:pt>
                <c:pt idx="761">
                  <c:v>1762</c:v>
                </c:pt>
                <c:pt idx="762">
                  <c:v>1763</c:v>
                </c:pt>
                <c:pt idx="763">
                  <c:v>1764</c:v>
                </c:pt>
                <c:pt idx="764">
                  <c:v>1765</c:v>
                </c:pt>
                <c:pt idx="765">
                  <c:v>1766</c:v>
                </c:pt>
                <c:pt idx="766">
                  <c:v>1767</c:v>
                </c:pt>
                <c:pt idx="767">
                  <c:v>1768</c:v>
                </c:pt>
                <c:pt idx="768">
                  <c:v>1769</c:v>
                </c:pt>
                <c:pt idx="769">
                  <c:v>1770</c:v>
                </c:pt>
                <c:pt idx="770">
                  <c:v>1771</c:v>
                </c:pt>
                <c:pt idx="771">
                  <c:v>1772</c:v>
                </c:pt>
                <c:pt idx="772">
                  <c:v>1773</c:v>
                </c:pt>
                <c:pt idx="773">
                  <c:v>1774</c:v>
                </c:pt>
                <c:pt idx="774">
                  <c:v>1775</c:v>
                </c:pt>
                <c:pt idx="775">
                  <c:v>1776</c:v>
                </c:pt>
                <c:pt idx="776">
                  <c:v>1777</c:v>
                </c:pt>
                <c:pt idx="777">
                  <c:v>1778</c:v>
                </c:pt>
                <c:pt idx="778">
                  <c:v>1779</c:v>
                </c:pt>
                <c:pt idx="779">
                  <c:v>1780</c:v>
                </c:pt>
                <c:pt idx="780">
                  <c:v>1781</c:v>
                </c:pt>
                <c:pt idx="781">
                  <c:v>1782</c:v>
                </c:pt>
                <c:pt idx="782">
                  <c:v>1783</c:v>
                </c:pt>
                <c:pt idx="783">
                  <c:v>1784</c:v>
                </c:pt>
                <c:pt idx="784">
                  <c:v>1785</c:v>
                </c:pt>
                <c:pt idx="785">
                  <c:v>1786</c:v>
                </c:pt>
                <c:pt idx="786">
                  <c:v>1787</c:v>
                </c:pt>
                <c:pt idx="787">
                  <c:v>1788</c:v>
                </c:pt>
                <c:pt idx="788">
                  <c:v>1789</c:v>
                </c:pt>
                <c:pt idx="789">
                  <c:v>1790</c:v>
                </c:pt>
                <c:pt idx="790">
                  <c:v>1791</c:v>
                </c:pt>
                <c:pt idx="791">
                  <c:v>1792</c:v>
                </c:pt>
                <c:pt idx="792">
                  <c:v>1793</c:v>
                </c:pt>
                <c:pt idx="793">
                  <c:v>1794</c:v>
                </c:pt>
                <c:pt idx="794">
                  <c:v>1795</c:v>
                </c:pt>
                <c:pt idx="795">
                  <c:v>1796</c:v>
                </c:pt>
                <c:pt idx="796">
                  <c:v>1797</c:v>
                </c:pt>
                <c:pt idx="797">
                  <c:v>1798</c:v>
                </c:pt>
                <c:pt idx="798">
                  <c:v>1799</c:v>
                </c:pt>
                <c:pt idx="799">
                  <c:v>1800</c:v>
                </c:pt>
                <c:pt idx="800">
                  <c:v>1801</c:v>
                </c:pt>
                <c:pt idx="801">
                  <c:v>1802</c:v>
                </c:pt>
                <c:pt idx="802">
                  <c:v>1803</c:v>
                </c:pt>
                <c:pt idx="803">
                  <c:v>1804</c:v>
                </c:pt>
                <c:pt idx="804">
                  <c:v>1805</c:v>
                </c:pt>
                <c:pt idx="805">
                  <c:v>1806</c:v>
                </c:pt>
                <c:pt idx="806">
                  <c:v>1807</c:v>
                </c:pt>
                <c:pt idx="807">
                  <c:v>1808</c:v>
                </c:pt>
                <c:pt idx="808">
                  <c:v>1809</c:v>
                </c:pt>
                <c:pt idx="809">
                  <c:v>1810</c:v>
                </c:pt>
                <c:pt idx="810">
                  <c:v>1811</c:v>
                </c:pt>
                <c:pt idx="811">
                  <c:v>1812</c:v>
                </c:pt>
                <c:pt idx="812">
                  <c:v>1813</c:v>
                </c:pt>
                <c:pt idx="813">
                  <c:v>1814</c:v>
                </c:pt>
                <c:pt idx="814">
                  <c:v>1815</c:v>
                </c:pt>
                <c:pt idx="815">
                  <c:v>1816</c:v>
                </c:pt>
                <c:pt idx="816">
                  <c:v>1817</c:v>
                </c:pt>
                <c:pt idx="817">
                  <c:v>1818</c:v>
                </c:pt>
                <c:pt idx="818">
                  <c:v>1819</c:v>
                </c:pt>
                <c:pt idx="819">
                  <c:v>1820</c:v>
                </c:pt>
                <c:pt idx="820">
                  <c:v>1821</c:v>
                </c:pt>
                <c:pt idx="821">
                  <c:v>1822</c:v>
                </c:pt>
                <c:pt idx="822">
                  <c:v>1823</c:v>
                </c:pt>
                <c:pt idx="823">
                  <c:v>1824</c:v>
                </c:pt>
                <c:pt idx="824">
                  <c:v>1825</c:v>
                </c:pt>
                <c:pt idx="825">
                  <c:v>1826</c:v>
                </c:pt>
                <c:pt idx="826">
                  <c:v>1827</c:v>
                </c:pt>
                <c:pt idx="827">
                  <c:v>1828</c:v>
                </c:pt>
                <c:pt idx="828">
                  <c:v>1829</c:v>
                </c:pt>
                <c:pt idx="829">
                  <c:v>1830</c:v>
                </c:pt>
                <c:pt idx="830">
                  <c:v>1831</c:v>
                </c:pt>
                <c:pt idx="831">
                  <c:v>1832</c:v>
                </c:pt>
                <c:pt idx="832">
                  <c:v>1833</c:v>
                </c:pt>
                <c:pt idx="833">
                  <c:v>1834</c:v>
                </c:pt>
                <c:pt idx="834">
                  <c:v>1835</c:v>
                </c:pt>
                <c:pt idx="835">
                  <c:v>1836</c:v>
                </c:pt>
                <c:pt idx="836">
                  <c:v>1837</c:v>
                </c:pt>
                <c:pt idx="837">
                  <c:v>1838</c:v>
                </c:pt>
                <c:pt idx="838">
                  <c:v>1839</c:v>
                </c:pt>
                <c:pt idx="839">
                  <c:v>1840</c:v>
                </c:pt>
                <c:pt idx="840">
                  <c:v>1841</c:v>
                </c:pt>
                <c:pt idx="841">
                  <c:v>1842</c:v>
                </c:pt>
                <c:pt idx="842">
                  <c:v>1843</c:v>
                </c:pt>
                <c:pt idx="843">
                  <c:v>1844</c:v>
                </c:pt>
                <c:pt idx="844">
                  <c:v>1845</c:v>
                </c:pt>
                <c:pt idx="845">
                  <c:v>1846</c:v>
                </c:pt>
                <c:pt idx="846">
                  <c:v>1847</c:v>
                </c:pt>
                <c:pt idx="847">
                  <c:v>1848</c:v>
                </c:pt>
                <c:pt idx="848">
                  <c:v>1849</c:v>
                </c:pt>
                <c:pt idx="849">
                  <c:v>1850</c:v>
                </c:pt>
                <c:pt idx="850">
                  <c:v>1851</c:v>
                </c:pt>
                <c:pt idx="851">
                  <c:v>1852</c:v>
                </c:pt>
                <c:pt idx="852">
                  <c:v>1853</c:v>
                </c:pt>
                <c:pt idx="853">
                  <c:v>1854</c:v>
                </c:pt>
                <c:pt idx="854">
                  <c:v>1855</c:v>
                </c:pt>
                <c:pt idx="855">
                  <c:v>1856</c:v>
                </c:pt>
                <c:pt idx="856">
                  <c:v>1857</c:v>
                </c:pt>
                <c:pt idx="857">
                  <c:v>1858</c:v>
                </c:pt>
                <c:pt idx="858">
                  <c:v>1859</c:v>
                </c:pt>
                <c:pt idx="859">
                  <c:v>1860</c:v>
                </c:pt>
                <c:pt idx="860">
                  <c:v>1861</c:v>
                </c:pt>
                <c:pt idx="861">
                  <c:v>1862</c:v>
                </c:pt>
                <c:pt idx="862">
                  <c:v>1863</c:v>
                </c:pt>
                <c:pt idx="863">
                  <c:v>1864</c:v>
                </c:pt>
                <c:pt idx="864">
                  <c:v>1865</c:v>
                </c:pt>
                <c:pt idx="865">
                  <c:v>1866</c:v>
                </c:pt>
                <c:pt idx="866">
                  <c:v>1867</c:v>
                </c:pt>
                <c:pt idx="867">
                  <c:v>1868</c:v>
                </c:pt>
                <c:pt idx="868">
                  <c:v>1869</c:v>
                </c:pt>
                <c:pt idx="869">
                  <c:v>1870</c:v>
                </c:pt>
                <c:pt idx="870">
                  <c:v>1871</c:v>
                </c:pt>
                <c:pt idx="871">
                  <c:v>1872</c:v>
                </c:pt>
                <c:pt idx="872">
                  <c:v>1873</c:v>
                </c:pt>
                <c:pt idx="873">
                  <c:v>1874</c:v>
                </c:pt>
                <c:pt idx="874">
                  <c:v>1875</c:v>
                </c:pt>
                <c:pt idx="875">
                  <c:v>1876</c:v>
                </c:pt>
                <c:pt idx="876">
                  <c:v>1877</c:v>
                </c:pt>
                <c:pt idx="877">
                  <c:v>1878</c:v>
                </c:pt>
                <c:pt idx="878">
                  <c:v>1879</c:v>
                </c:pt>
                <c:pt idx="879">
                  <c:v>1880</c:v>
                </c:pt>
                <c:pt idx="880">
                  <c:v>1881</c:v>
                </c:pt>
                <c:pt idx="881">
                  <c:v>1882</c:v>
                </c:pt>
                <c:pt idx="882">
                  <c:v>1883</c:v>
                </c:pt>
                <c:pt idx="883">
                  <c:v>1884</c:v>
                </c:pt>
                <c:pt idx="884">
                  <c:v>1885</c:v>
                </c:pt>
                <c:pt idx="885">
                  <c:v>1886</c:v>
                </c:pt>
                <c:pt idx="886">
                  <c:v>1887</c:v>
                </c:pt>
                <c:pt idx="887">
                  <c:v>1888</c:v>
                </c:pt>
                <c:pt idx="888">
                  <c:v>1889</c:v>
                </c:pt>
                <c:pt idx="889">
                  <c:v>1890</c:v>
                </c:pt>
                <c:pt idx="890">
                  <c:v>1891</c:v>
                </c:pt>
                <c:pt idx="891">
                  <c:v>1892</c:v>
                </c:pt>
                <c:pt idx="892">
                  <c:v>1893</c:v>
                </c:pt>
                <c:pt idx="893">
                  <c:v>1894</c:v>
                </c:pt>
                <c:pt idx="894">
                  <c:v>1895</c:v>
                </c:pt>
                <c:pt idx="895">
                  <c:v>1896</c:v>
                </c:pt>
                <c:pt idx="896">
                  <c:v>1897</c:v>
                </c:pt>
                <c:pt idx="897">
                  <c:v>1898</c:v>
                </c:pt>
                <c:pt idx="898">
                  <c:v>1899</c:v>
                </c:pt>
                <c:pt idx="899">
                  <c:v>1900</c:v>
                </c:pt>
                <c:pt idx="900">
                  <c:v>1901</c:v>
                </c:pt>
                <c:pt idx="901">
                  <c:v>1902</c:v>
                </c:pt>
                <c:pt idx="902">
                  <c:v>1903</c:v>
                </c:pt>
                <c:pt idx="903">
                  <c:v>1904</c:v>
                </c:pt>
                <c:pt idx="904">
                  <c:v>1905</c:v>
                </c:pt>
                <c:pt idx="905">
                  <c:v>1906</c:v>
                </c:pt>
                <c:pt idx="906">
                  <c:v>1907</c:v>
                </c:pt>
                <c:pt idx="907">
                  <c:v>1908</c:v>
                </c:pt>
                <c:pt idx="908">
                  <c:v>1909</c:v>
                </c:pt>
                <c:pt idx="909">
                  <c:v>1910</c:v>
                </c:pt>
                <c:pt idx="910">
                  <c:v>1911</c:v>
                </c:pt>
                <c:pt idx="911">
                  <c:v>1912</c:v>
                </c:pt>
                <c:pt idx="912">
                  <c:v>1913</c:v>
                </c:pt>
                <c:pt idx="913">
                  <c:v>1914</c:v>
                </c:pt>
                <c:pt idx="914">
                  <c:v>1915</c:v>
                </c:pt>
                <c:pt idx="915">
                  <c:v>1916</c:v>
                </c:pt>
                <c:pt idx="916">
                  <c:v>1917</c:v>
                </c:pt>
                <c:pt idx="917">
                  <c:v>1918</c:v>
                </c:pt>
                <c:pt idx="918">
                  <c:v>1919</c:v>
                </c:pt>
                <c:pt idx="919">
                  <c:v>1920</c:v>
                </c:pt>
                <c:pt idx="920">
                  <c:v>1921</c:v>
                </c:pt>
                <c:pt idx="921">
                  <c:v>1922</c:v>
                </c:pt>
                <c:pt idx="922">
                  <c:v>1923</c:v>
                </c:pt>
                <c:pt idx="923">
                  <c:v>1924</c:v>
                </c:pt>
                <c:pt idx="924">
                  <c:v>1925</c:v>
                </c:pt>
                <c:pt idx="925">
                  <c:v>1926</c:v>
                </c:pt>
                <c:pt idx="926">
                  <c:v>1927</c:v>
                </c:pt>
                <c:pt idx="927">
                  <c:v>1928</c:v>
                </c:pt>
                <c:pt idx="928">
                  <c:v>1929</c:v>
                </c:pt>
                <c:pt idx="929">
                  <c:v>1930</c:v>
                </c:pt>
                <c:pt idx="930">
                  <c:v>1931</c:v>
                </c:pt>
                <c:pt idx="931">
                  <c:v>1932</c:v>
                </c:pt>
                <c:pt idx="932">
                  <c:v>1933</c:v>
                </c:pt>
                <c:pt idx="933">
                  <c:v>1934</c:v>
                </c:pt>
                <c:pt idx="934">
                  <c:v>1935</c:v>
                </c:pt>
                <c:pt idx="935">
                  <c:v>1936</c:v>
                </c:pt>
                <c:pt idx="936">
                  <c:v>1937</c:v>
                </c:pt>
                <c:pt idx="937">
                  <c:v>1938</c:v>
                </c:pt>
                <c:pt idx="938">
                  <c:v>1939</c:v>
                </c:pt>
                <c:pt idx="939">
                  <c:v>1940</c:v>
                </c:pt>
                <c:pt idx="940">
                  <c:v>1941</c:v>
                </c:pt>
                <c:pt idx="941">
                  <c:v>1942</c:v>
                </c:pt>
                <c:pt idx="942">
                  <c:v>1943</c:v>
                </c:pt>
                <c:pt idx="943">
                  <c:v>1944</c:v>
                </c:pt>
                <c:pt idx="944">
                  <c:v>1945</c:v>
                </c:pt>
                <c:pt idx="945">
                  <c:v>1946</c:v>
                </c:pt>
                <c:pt idx="946">
                  <c:v>1947</c:v>
                </c:pt>
                <c:pt idx="947">
                  <c:v>1948</c:v>
                </c:pt>
                <c:pt idx="948">
                  <c:v>1949</c:v>
                </c:pt>
                <c:pt idx="949">
                  <c:v>1950</c:v>
                </c:pt>
                <c:pt idx="950">
                  <c:v>1951</c:v>
                </c:pt>
                <c:pt idx="951">
                  <c:v>1952</c:v>
                </c:pt>
                <c:pt idx="952">
                  <c:v>1953</c:v>
                </c:pt>
                <c:pt idx="953">
                  <c:v>1954</c:v>
                </c:pt>
                <c:pt idx="954">
                  <c:v>1955</c:v>
                </c:pt>
                <c:pt idx="955">
                  <c:v>1956</c:v>
                </c:pt>
                <c:pt idx="956">
                  <c:v>1957</c:v>
                </c:pt>
                <c:pt idx="957">
                  <c:v>1958</c:v>
                </c:pt>
                <c:pt idx="958">
                  <c:v>1959</c:v>
                </c:pt>
                <c:pt idx="959">
                  <c:v>1960</c:v>
                </c:pt>
                <c:pt idx="960">
                  <c:v>1961</c:v>
                </c:pt>
                <c:pt idx="961">
                  <c:v>1962</c:v>
                </c:pt>
                <c:pt idx="962">
                  <c:v>1963</c:v>
                </c:pt>
                <c:pt idx="963">
                  <c:v>1964</c:v>
                </c:pt>
                <c:pt idx="964">
                  <c:v>1965</c:v>
                </c:pt>
                <c:pt idx="965">
                  <c:v>1966</c:v>
                </c:pt>
                <c:pt idx="966">
                  <c:v>1967</c:v>
                </c:pt>
                <c:pt idx="967">
                  <c:v>1968</c:v>
                </c:pt>
                <c:pt idx="968">
                  <c:v>1969</c:v>
                </c:pt>
                <c:pt idx="969">
                  <c:v>1970</c:v>
                </c:pt>
                <c:pt idx="970">
                  <c:v>1971</c:v>
                </c:pt>
                <c:pt idx="971">
                  <c:v>1972</c:v>
                </c:pt>
                <c:pt idx="972">
                  <c:v>1973</c:v>
                </c:pt>
                <c:pt idx="973">
                  <c:v>1974</c:v>
                </c:pt>
                <c:pt idx="974">
                  <c:v>1975</c:v>
                </c:pt>
                <c:pt idx="975">
                  <c:v>1976</c:v>
                </c:pt>
                <c:pt idx="976">
                  <c:v>1977</c:v>
                </c:pt>
                <c:pt idx="977">
                  <c:v>1978</c:v>
                </c:pt>
                <c:pt idx="978">
                  <c:v>1979</c:v>
                </c:pt>
                <c:pt idx="979">
                  <c:v>1980</c:v>
                </c:pt>
                <c:pt idx="980">
                  <c:v>1981</c:v>
                </c:pt>
                <c:pt idx="981">
                  <c:v>1982</c:v>
                </c:pt>
                <c:pt idx="982">
                  <c:v>1983</c:v>
                </c:pt>
                <c:pt idx="983">
                  <c:v>1984</c:v>
                </c:pt>
                <c:pt idx="984">
                  <c:v>1985</c:v>
                </c:pt>
                <c:pt idx="985">
                  <c:v>1986</c:v>
                </c:pt>
                <c:pt idx="986">
                  <c:v>1987</c:v>
                </c:pt>
                <c:pt idx="987">
                  <c:v>1988</c:v>
                </c:pt>
                <c:pt idx="988">
                  <c:v>1989</c:v>
                </c:pt>
                <c:pt idx="989">
                  <c:v>1990</c:v>
                </c:pt>
                <c:pt idx="990">
                  <c:v>1991</c:v>
                </c:pt>
                <c:pt idx="991">
                  <c:v>1992</c:v>
                </c:pt>
                <c:pt idx="992">
                  <c:v>1993</c:v>
                </c:pt>
                <c:pt idx="993">
                  <c:v>1994</c:v>
                </c:pt>
                <c:pt idx="994">
                  <c:v>1995</c:v>
                </c:pt>
                <c:pt idx="995">
                  <c:v>1996</c:v>
                </c:pt>
                <c:pt idx="996">
                  <c:v>1997</c:v>
                </c:pt>
                <c:pt idx="997">
                  <c:v>1998</c:v>
                </c:pt>
                <c:pt idx="998">
                  <c:v>1999</c:v>
                </c:pt>
                <c:pt idx="999">
                  <c:v>2000</c:v>
                </c:pt>
                <c:pt idx="1000">
                  <c:v>2001</c:v>
                </c:pt>
                <c:pt idx="1001">
                  <c:v>2002</c:v>
                </c:pt>
                <c:pt idx="1002">
                  <c:v>2003</c:v>
                </c:pt>
                <c:pt idx="1003">
                  <c:v>2004</c:v>
                </c:pt>
                <c:pt idx="1004">
                  <c:v>2005</c:v>
                </c:pt>
                <c:pt idx="1005">
                  <c:v>2006</c:v>
                </c:pt>
                <c:pt idx="1006">
                  <c:v>2007</c:v>
                </c:pt>
                <c:pt idx="1007">
                  <c:v>2008</c:v>
                </c:pt>
                <c:pt idx="1008">
                  <c:v>2009</c:v>
                </c:pt>
                <c:pt idx="1009">
                  <c:v>2010</c:v>
                </c:pt>
                <c:pt idx="1010">
                  <c:v>2011</c:v>
                </c:pt>
                <c:pt idx="1011">
                  <c:v>2012</c:v>
                </c:pt>
                <c:pt idx="1012">
                  <c:v>2013</c:v>
                </c:pt>
                <c:pt idx="1013">
                  <c:v>2014</c:v>
                </c:pt>
                <c:pt idx="1014">
                  <c:v>2015</c:v>
                </c:pt>
                <c:pt idx="1015">
                  <c:v>2016</c:v>
                </c:pt>
                <c:pt idx="1016">
                  <c:v>2017</c:v>
                </c:pt>
                <c:pt idx="1017">
                  <c:v>2018</c:v>
                </c:pt>
                <c:pt idx="1018">
                  <c:v>2019</c:v>
                </c:pt>
                <c:pt idx="1019">
                  <c:v>2020</c:v>
                </c:pt>
                <c:pt idx="1020">
                  <c:v>2021</c:v>
                </c:pt>
                <c:pt idx="1021">
                  <c:v>2022</c:v>
                </c:pt>
                <c:pt idx="1022">
                  <c:v>2023</c:v>
                </c:pt>
                <c:pt idx="1023">
                  <c:v>2024</c:v>
                </c:pt>
                <c:pt idx="1024">
                  <c:v>2025</c:v>
                </c:pt>
                <c:pt idx="1025">
                  <c:v>2026</c:v>
                </c:pt>
                <c:pt idx="1026">
                  <c:v>2027</c:v>
                </c:pt>
                <c:pt idx="1027">
                  <c:v>2028</c:v>
                </c:pt>
                <c:pt idx="1028">
                  <c:v>2029</c:v>
                </c:pt>
                <c:pt idx="1029">
                  <c:v>2030</c:v>
                </c:pt>
                <c:pt idx="1030">
                  <c:v>2031</c:v>
                </c:pt>
                <c:pt idx="1031">
                  <c:v>2032</c:v>
                </c:pt>
                <c:pt idx="1032">
                  <c:v>2033</c:v>
                </c:pt>
                <c:pt idx="1033">
                  <c:v>2034</c:v>
                </c:pt>
                <c:pt idx="1034">
                  <c:v>2035</c:v>
                </c:pt>
                <c:pt idx="1035">
                  <c:v>2036</c:v>
                </c:pt>
                <c:pt idx="1036">
                  <c:v>2037</c:v>
                </c:pt>
                <c:pt idx="1037">
                  <c:v>2038</c:v>
                </c:pt>
                <c:pt idx="1038">
                  <c:v>2039</c:v>
                </c:pt>
                <c:pt idx="1039">
                  <c:v>2040</c:v>
                </c:pt>
                <c:pt idx="1040">
                  <c:v>2041</c:v>
                </c:pt>
                <c:pt idx="1041">
                  <c:v>2042</c:v>
                </c:pt>
                <c:pt idx="1042">
                  <c:v>2043</c:v>
                </c:pt>
                <c:pt idx="1043">
                  <c:v>2044</c:v>
                </c:pt>
                <c:pt idx="1044">
                  <c:v>2045</c:v>
                </c:pt>
                <c:pt idx="1045">
                  <c:v>2046</c:v>
                </c:pt>
                <c:pt idx="1046">
                  <c:v>2047</c:v>
                </c:pt>
                <c:pt idx="1047">
                  <c:v>2048</c:v>
                </c:pt>
                <c:pt idx="1048">
                  <c:v>2049</c:v>
                </c:pt>
                <c:pt idx="1049">
                  <c:v>2050</c:v>
                </c:pt>
                <c:pt idx="1050">
                  <c:v>2051</c:v>
                </c:pt>
                <c:pt idx="1051">
                  <c:v>2052</c:v>
                </c:pt>
                <c:pt idx="1052">
                  <c:v>2053</c:v>
                </c:pt>
                <c:pt idx="1053">
                  <c:v>2054</c:v>
                </c:pt>
                <c:pt idx="1054">
                  <c:v>2055</c:v>
                </c:pt>
                <c:pt idx="1055">
                  <c:v>2056</c:v>
                </c:pt>
                <c:pt idx="1056">
                  <c:v>2057</c:v>
                </c:pt>
                <c:pt idx="1057">
                  <c:v>2058</c:v>
                </c:pt>
                <c:pt idx="1058">
                  <c:v>2059</c:v>
                </c:pt>
                <c:pt idx="1059">
                  <c:v>2060</c:v>
                </c:pt>
                <c:pt idx="1060">
                  <c:v>2061</c:v>
                </c:pt>
                <c:pt idx="1061">
                  <c:v>2062</c:v>
                </c:pt>
                <c:pt idx="1062">
                  <c:v>2063</c:v>
                </c:pt>
                <c:pt idx="1063">
                  <c:v>2064</c:v>
                </c:pt>
                <c:pt idx="1064">
                  <c:v>2065</c:v>
                </c:pt>
                <c:pt idx="1065">
                  <c:v>2066</c:v>
                </c:pt>
                <c:pt idx="1066">
                  <c:v>2067</c:v>
                </c:pt>
                <c:pt idx="1067">
                  <c:v>2068</c:v>
                </c:pt>
                <c:pt idx="1068">
                  <c:v>2069</c:v>
                </c:pt>
                <c:pt idx="1069">
                  <c:v>2070</c:v>
                </c:pt>
                <c:pt idx="1070">
                  <c:v>2071</c:v>
                </c:pt>
                <c:pt idx="1071">
                  <c:v>2072</c:v>
                </c:pt>
                <c:pt idx="1072">
                  <c:v>2073</c:v>
                </c:pt>
                <c:pt idx="1073">
                  <c:v>2074</c:v>
                </c:pt>
                <c:pt idx="1074">
                  <c:v>2075</c:v>
                </c:pt>
                <c:pt idx="1075">
                  <c:v>2076</c:v>
                </c:pt>
                <c:pt idx="1076">
                  <c:v>2077</c:v>
                </c:pt>
                <c:pt idx="1077">
                  <c:v>2078</c:v>
                </c:pt>
                <c:pt idx="1078">
                  <c:v>2079</c:v>
                </c:pt>
                <c:pt idx="1079">
                  <c:v>2080</c:v>
                </c:pt>
                <c:pt idx="1080">
                  <c:v>2081</c:v>
                </c:pt>
                <c:pt idx="1081">
                  <c:v>2082</c:v>
                </c:pt>
                <c:pt idx="1082">
                  <c:v>2083</c:v>
                </c:pt>
                <c:pt idx="1083">
                  <c:v>2084</c:v>
                </c:pt>
                <c:pt idx="1084">
                  <c:v>2085</c:v>
                </c:pt>
                <c:pt idx="1085">
                  <c:v>2086</c:v>
                </c:pt>
                <c:pt idx="1086">
                  <c:v>2087</c:v>
                </c:pt>
                <c:pt idx="1087">
                  <c:v>2088</c:v>
                </c:pt>
                <c:pt idx="1088">
                  <c:v>2089</c:v>
                </c:pt>
                <c:pt idx="1089">
                  <c:v>2090</c:v>
                </c:pt>
                <c:pt idx="1090">
                  <c:v>2091</c:v>
                </c:pt>
                <c:pt idx="1091">
                  <c:v>2092</c:v>
                </c:pt>
                <c:pt idx="1092">
                  <c:v>2093</c:v>
                </c:pt>
                <c:pt idx="1093">
                  <c:v>2094</c:v>
                </c:pt>
                <c:pt idx="1094">
                  <c:v>2095</c:v>
                </c:pt>
                <c:pt idx="1095">
                  <c:v>2096</c:v>
                </c:pt>
                <c:pt idx="1096">
                  <c:v>2097</c:v>
                </c:pt>
                <c:pt idx="1097">
                  <c:v>2098</c:v>
                </c:pt>
                <c:pt idx="1098">
                  <c:v>2099</c:v>
                </c:pt>
                <c:pt idx="1099">
                  <c:v>2100</c:v>
                </c:pt>
                <c:pt idx="1100">
                  <c:v>2101</c:v>
                </c:pt>
                <c:pt idx="1101">
                  <c:v>2102</c:v>
                </c:pt>
                <c:pt idx="1102">
                  <c:v>2103</c:v>
                </c:pt>
                <c:pt idx="1103">
                  <c:v>2104</c:v>
                </c:pt>
                <c:pt idx="1104">
                  <c:v>2105</c:v>
                </c:pt>
                <c:pt idx="1105">
                  <c:v>2106</c:v>
                </c:pt>
                <c:pt idx="1106">
                  <c:v>2107</c:v>
                </c:pt>
                <c:pt idx="1107">
                  <c:v>2108</c:v>
                </c:pt>
                <c:pt idx="1108">
                  <c:v>2109</c:v>
                </c:pt>
                <c:pt idx="1109">
                  <c:v>2110</c:v>
                </c:pt>
                <c:pt idx="1110">
                  <c:v>2111</c:v>
                </c:pt>
                <c:pt idx="1111">
                  <c:v>2112</c:v>
                </c:pt>
                <c:pt idx="1112">
                  <c:v>2113</c:v>
                </c:pt>
                <c:pt idx="1113">
                  <c:v>2114</c:v>
                </c:pt>
                <c:pt idx="1114">
                  <c:v>2115</c:v>
                </c:pt>
                <c:pt idx="1115">
                  <c:v>2116</c:v>
                </c:pt>
                <c:pt idx="1116">
                  <c:v>2117</c:v>
                </c:pt>
                <c:pt idx="1117">
                  <c:v>2118</c:v>
                </c:pt>
                <c:pt idx="1118">
                  <c:v>2119</c:v>
                </c:pt>
                <c:pt idx="1119">
                  <c:v>2120</c:v>
                </c:pt>
                <c:pt idx="1120">
                  <c:v>2121</c:v>
                </c:pt>
                <c:pt idx="1121">
                  <c:v>2122</c:v>
                </c:pt>
                <c:pt idx="1122">
                  <c:v>2123</c:v>
                </c:pt>
                <c:pt idx="1123">
                  <c:v>2124</c:v>
                </c:pt>
                <c:pt idx="1124">
                  <c:v>2125</c:v>
                </c:pt>
                <c:pt idx="1125">
                  <c:v>2126</c:v>
                </c:pt>
                <c:pt idx="1126">
                  <c:v>2127</c:v>
                </c:pt>
                <c:pt idx="1127">
                  <c:v>2128</c:v>
                </c:pt>
                <c:pt idx="1128">
                  <c:v>2129</c:v>
                </c:pt>
                <c:pt idx="1129">
                  <c:v>2130</c:v>
                </c:pt>
                <c:pt idx="1130">
                  <c:v>2131</c:v>
                </c:pt>
                <c:pt idx="1131">
                  <c:v>2132</c:v>
                </c:pt>
                <c:pt idx="1132">
                  <c:v>2133</c:v>
                </c:pt>
                <c:pt idx="1133">
                  <c:v>2134</c:v>
                </c:pt>
                <c:pt idx="1134">
                  <c:v>2135</c:v>
                </c:pt>
                <c:pt idx="1135">
                  <c:v>2136</c:v>
                </c:pt>
                <c:pt idx="1136">
                  <c:v>2137</c:v>
                </c:pt>
                <c:pt idx="1137">
                  <c:v>2138</c:v>
                </c:pt>
                <c:pt idx="1138">
                  <c:v>2139</c:v>
                </c:pt>
                <c:pt idx="1139">
                  <c:v>2140</c:v>
                </c:pt>
                <c:pt idx="1140">
                  <c:v>2141</c:v>
                </c:pt>
                <c:pt idx="1141">
                  <c:v>2142</c:v>
                </c:pt>
                <c:pt idx="1142">
                  <c:v>2143</c:v>
                </c:pt>
                <c:pt idx="1143">
                  <c:v>2144</c:v>
                </c:pt>
                <c:pt idx="1144">
                  <c:v>2145</c:v>
                </c:pt>
                <c:pt idx="1145">
                  <c:v>2146</c:v>
                </c:pt>
                <c:pt idx="1146">
                  <c:v>2147</c:v>
                </c:pt>
                <c:pt idx="1147">
                  <c:v>2148</c:v>
                </c:pt>
                <c:pt idx="1148">
                  <c:v>2149</c:v>
                </c:pt>
                <c:pt idx="1149">
                  <c:v>2150</c:v>
                </c:pt>
                <c:pt idx="1150">
                  <c:v>2151</c:v>
                </c:pt>
                <c:pt idx="1151">
                  <c:v>2152</c:v>
                </c:pt>
                <c:pt idx="1152">
                  <c:v>2153</c:v>
                </c:pt>
                <c:pt idx="1153">
                  <c:v>2154</c:v>
                </c:pt>
                <c:pt idx="1154">
                  <c:v>2155</c:v>
                </c:pt>
                <c:pt idx="1155">
                  <c:v>2156</c:v>
                </c:pt>
                <c:pt idx="1156">
                  <c:v>2157</c:v>
                </c:pt>
                <c:pt idx="1157">
                  <c:v>2158</c:v>
                </c:pt>
                <c:pt idx="1158">
                  <c:v>2159</c:v>
                </c:pt>
                <c:pt idx="1159">
                  <c:v>2160</c:v>
                </c:pt>
                <c:pt idx="1160">
                  <c:v>2161</c:v>
                </c:pt>
                <c:pt idx="1161">
                  <c:v>2162</c:v>
                </c:pt>
                <c:pt idx="1162">
                  <c:v>2163</c:v>
                </c:pt>
                <c:pt idx="1163">
                  <c:v>2164</c:v>
                </c:pt>
                <c:pt idx="1164">
                  <c:v>2165</c:v>
                </c:pt>
                <c:pt idx="1165">
                  <c:v>2166</c:v>
                </c:pt>
                <c:pt idx="1166">
                  <c:v>2167</c:v>
                </c:pt>
                <c:pt idx="1167">
                  <c:v>2168</c:v>
                </c:pt>
                <c:pt idx="1168">
                  <c:v>2169</c:v>
                </c:pt>
                <c:pt idx="1169">
                  <c:v>2170</c:v>
                </c:pt>
                <c:pt idx="1170">
                  <c:v>2171</c:v>
                </c:pt>
                <c:pt idx="1171">
                  <c:v>2172</c:v>
                </c:pt>
                <c:pt idx="1172">
                  <c:v>2173</c:v>
                </c:pt>
                <c:pt idx="1173">
                  <c:v>2174</c:v>
                </c:pt>
                <c:pt idx="1174">
                  <c:v>2175</c:v>
                </c:pt>
                <c:pt idx="1175">
                  <c:v>2176</c:v>
                </c:pt>
                <c:pt idx="1176">
                  <c:v>2177</c:v>
                </c:pt>
                <c:pt idx="1177">
                  <c:v>2178</c:v>
                </c:pt>
                <c:pt idx="1178">
                  <c:v>2179</c:v>
                </c:pt>
                <c:pt idx="1179">
                  <c:v>2180</c:v>
                </c:pt>
                <c:pt idx="1180">
                  <c:v>2181</c:v>
                </c:pt>
                <c:pt idx="1181">
                  <c:v>2182</c:v>
                </c:pt>
                <c:pt idx="1182">
                  <c:v>2183</c:v>
                </c:pt>
                <c:pt idx="1183">
                  <c:v>2184</c:v>
                </c:pt>
                <c:pt idx="1184">
                  <c:v>2185</c:v>
                </c:pt>
                <c:pt idx="1185">
                  <c:v>2186</c:v>
                </c:pt>
                <c:pt idx="1186">
                  <c:v>2187</c:v>
                </c:pt>
                <c:pt idx="1187">
                  <c:v>2188</c:v>
                </c:pt>
                <c:pt idx="1188">
                  <c:v>2189</c:v>
                </c:pt>
                <c:pt idx="1189">
                  <c:v>2190</c:v>
                </c:pt>
                <c:pt idx="1190">
                  <c:v>2191</c:v>
                </c:pt>
                <c:pt idx="1191">
                  <c:v>2192</c:v>
                </c:pt>
                <c:pt idx="1192">
                  <c:v>2193</c:v>
                </c:pt>
                <c:pt idx="1193">
                  <c:v>2194</c:v>
                </c:pt>
                <c:pt idx="1194">
                  <c:v>2195</c:v>
                </c:pt>
                <c:pt idx="1195">
                  <c:v>2196</c:v>
                </c:pt>
                <c:pt idx="1196">
                  <c:v>2197</c:v>
                </c:pt>
                <c:pt idx="1197">
                  <c:v>2198</c:v>
                </c:pt>
                <c:pt idx="1198">
                  <c:v>2199</c:v>
                </c:pt>
                <c:pt idx="1199">
                  <c:v>2200</c:v>
                </c:pt>
                <c:pt idx="1200">
                  <c:v>2201</c:v>
                </c:pt>
                <c:pt idx="1201">
                  <c:v>2202</c:v>
                </c:pt>
                <c:pt idx="1202">
                  <c:v>2203</c:v>
                </c:pt>
                <c:pt idx="1203">
                  <c:v>2204</c:v>
                </c:pt>
                <c:pt idx="1204">
                  <c:v>2205</c:v>
                </c:pt>
                <c:pt idx="1205">
                  <c:v>2206</c:v>
                </c:pt>
                <c:pt idx="1206">
                  <c:v>2207</c:v>
                </c:pt>
                <c:pt idx="1207">
                  <c:v>2208</c:v>
                </c:pt>
                <c:pt idx="1208">
                  <c:v>2209</c:v>
                </c:pt>
                <c:pt idx="1209">
                  <c:v>2210</c:v>
                </c:pt>
                <c:pt idx="1210">
                  <c:v>2211</c:v>
                </c:pt>
                <c:pt idx="1211">
                  <c:v>2212</c:v>
                </c:pt>
                <c:pt idx="1212">
                  <c:v>2213</c:v>
                </c:pt>
                <c:pt idx="1213">
                  <c:v>2214</c:v>
                </c:pt>
                <c:pt idx="1214">
                  <c:v>2215</c:v>
                </c:pt>
                <c:pt idx="1215">
                  <c:v>2216</c:v>
                </c:pt>
                <c:pt idx="1216">
                  <c:v>2217</c:v>
                </c:pt>
                <c:pt idx="1217">
                  <c:v>2218</c:v>
                </c:pt>
                <c:pt idx="1218">
                  <c:v>2219</c:v>
                </c:pt>
                <c:pt idx="1219">
                  <c:v>2220</c:v>
                </c:pt>
                <c:pt idx="1220">
                  <c:v>2221</c:v>
                </c:pt>
                <c:pt idx="1221">
                  <c:v>2222</c:v>
                </c:pt>
                <c:pt idx="1222">
                  <c:v>2223</c:v>
                </c:pt>
                <c:pt idx="1223">
                  <c:v>2224</c:v>
                </c:pt>
                <c:pt idx="1224">
                  <c:v>2225</c:v>
                </c:pt>
                <c:pt idx="1225">
                  <c:v>2226</c:v>
                </c:pt>
                <c:pt idx="1226">
                  <c:v>2227</c:v>
                </c:pt>
                <c:pt idx="1227">
                  <c:v>2228</c:v>
                </c:pt>
                <c:pt idx="1228">
                  <c:v>2229</c:v>
                </c:pt>
                <c:pt idx="1229">
                  <c:v>2230</c:v>
                </c:pt>
                <c:pt idx="1230">
                  <c:v>2231</c:v>
                </c:pt>
                <c:pt idx="1231">
                  <c:v>2232</c:v>
                </c:pt>
                <c:pt idx="1232">
                  <c:v>2233</c:v>
                </c:pt>
                <c:pt idx="1233">
                  <c:v>2234</c:v>
                </c:pt>
                <c:pt idx="1234">
                  <c:v>2235</c:v>
                </c:pt>
                <c:pt idx="1235">
                  <c:v>2236</c:v>
                </c:pt>
                <c:pt idx="1236">
                  <c:v>2237</c:v>
                </c:pt>
                <c:pt idx="1237">
                  <c:v>2238</c:v>
                </c:pt>
                <c:pt idx="1238">
                  <c:v>2239</c:v>
                </c:pt>
                <c:pt idx="1239">
                  <c:v>2240</c:v>
                </c:pt>
                <c:pt idx="1240">
                  <c:v>2241</c:v>
                </c:pt>
                <c:pt idx="1241">
                  <c:v>2242</c:v>
                </c:pt>
                <c:pt idx="1242">
                  <c:v>2243</c:v>
                </c:pt>
                <c:pt idx="1243">
                  <c:v>2244</c:v>
                </c:pt>
                <c:pt idx="1244">
                  <c:v>2245</c:v>
                </c:pt>
                <c:pt idx="1245">
                  <c:v>2246</c:v>
                </c:pt>
                <c:pt idx="1246">
                  <c:v>2247</c:v>
                </c:pt>
                <c:pt idx="1247">
                  <c:v>2248</c:v>
                </c:pt>
                <c:pt idx="1248">
                  <c:v>2249</c:v>
                </c:pt>
                <c:pt idx="1249">
                  <c:v>2250</c:v>
                </c:pt>
                <c:pt idx="1250">
                  <c:v>2251</c:v>
                </c:pt>
                <c:pt idx="1251">
                  <c:v>2252</c:v>
                </c:pt>
                <c:pt idx="1252">
                  <c:v>2253</c:v>
                </c:pt>
                <c:pt idx="1253">
                  <c:v>2254</c:v>
                </c:pt>
                <c:pt idx="1254">
                  <c:v>2255</c:v>
                </c:pt>
                <c:pt idx="1255">
                  <c:v>2256</c:v>
                </c:pt>
                <c:pt idx="1256">
                  <c:v>2257</c:v>
                </c:pt>
                <c:pt idx="1257">
                  <c:v>2258</c:v>
                </c:pt>
                <c:pt idx="1258">
                  <c:v>2259</c:v>
                </c:pt>
                <c:pt idx="1259">
                  <c:v>2260</c:v>
                </c:pt>
                <c:pt idx="1260">
                  <c:v>2261</c:v>
                </c:pt>
                <c:pt idx="1261">
                  <c:v>2262</c:v>
                </c:pt>
                <c:pt idx="1262">
                  <c:v>2263</c:v>
                </c:pt>
                <c:pt idx="1263">
                  <c:v>2264</c:v>
                </c:pt>
                <c:pt idx="1264">
                  <c:v>2265</c:v>
                </c:pt>
                <c:pt idx="1265">
                  <c:v>2266</c:v>
                </c:pt>
                <c:pt idx="1266">
                  <c:v>2267</c:v>
                </c:pt>
                <c:pt idx="1267">
                  <c:v>2268</c:v>
                </c:pt>
                <c:pt idx="1268">
                  <c:v>2269</c:v>
                </c:pt>
                <c:pt idx="1269">
                  <c:v>2270</c:v>
                </c:pt>
                <c:pt idx="1270">
                  <c:v>2271</c:v>
                </c:pt>
                <c:pt idx="1271">
                  <c:v>2272</c:v>
                </c:pt>
                <c:pt idx="1272">
                  <c:v>2273</c:v>
                </c:pt>
                <c:pt idx="1273">
                  <c:v>2274</c:v>
                </c:pt>
                <c:pt idx="1274">
                  <c:v>2275</c:v>
                </c:pt>
                <c:pt idx="1275">
                  <c:v>2276</c:v>
                </c:pt>
                <c:pt idx="1276">
                  <c:v>2277</c:v>
                </c:pt>
                <c:pt idx="1277">
                  <c:v>2278</c:v>
                </c:pt>
                <c:pt idx="1278">
                  <c:v>2279</c:v>
                </c:pt>
                <c:pt idx="1279">
                  <c:v>2280</c:v>
                </c:pt>
                <c:pt idx="1280">
                  <c:v>2281</c:v>
                </c:pt>
                <c:pt idx="1281">
                  <c:v>2282</c:v>
                </c:pt>
                <c:pt idx="1282">
                  <c:v>2283</c:v>
                </c:pt>
                <c:pt idx="1283">
                  <c:v>2284</c:v>
                </c:pt>
                <c:pt idx="1284">
                  <c:v>2285</c:v>
                </c:pt>
                <c:pt idx="1285">
                  <c:v>2286</c:v>
                </c:pt>
                <c:pt idx="1286">
                  <c:v>2287</c:v>
                </c:pt>
                <c:pt idx="1287">
                  <c:v>2288</c:v>
                </c:pt>
                <c:pt idx="1288">
                  <c:v>2289</c:v>
                </c:pt>
                <c:pt idx="1289">
                  <c:v>2290</c:v>
                </c:pt>
                <c:pt idx="1290">
                  <c:v>2291</c:v>
                </c:pt>
                <c:pt idx="1291">
                  <c:v>2292</c:v>
                </c:pt>
                <c:pt idx="1292">
                  <c:v>2293</c:v>
                </c:pt>
                <c:pt idx="1293">
                  <c:v>2294</c:v>
                </c:pt>
                <c:pt idx="1294">
                  <c:v>2295</c:v>
                </c:pt>
                <c:pt idx="1295">
                  <c:v>2296</c:v>
                </c:pt>
                <c:pt idx="1296">
                  <c:v>2297</c:v>
                </c:pt>
                <c:pt idx="1297">
                  <c:v>2298</c:v>
                </c:pt>
                <c:pt idx="1298">
                  <c:v>2299</c:v>
                </c:pt>
                <c:pt idx="1299">
                  <c:v>2300</c:v>
                </c:pt>
                <c:pt idx="1300">
                  <c:v>2301</c:v>
                </c:pt>
                <c:pt idx="1301">
                  <c:v>2302</c:v>
                </c:pt>
                <c:pt idx="1302">
                  <c:v>2303</c:v>
                </c:pt>
                <c:pt idx="1303">
                  <c:v>2304</c:v>
                </c:pt>
                <c:pt idx="1304">
                  <c:v>2305</c:v>
                </c:pt>
                <c:pt idx="1305">
                  <c:v>2306</c:v>
                </c:pt>
                <c:pt idx="1306">
                  <c:v>2307</c:v>
                </c:pt>
                <c:pt idx="1307">
                  <c:v>2308</c:v>
                </c:pt>
                <c:pt idx="1308">
                  <c:v>2309</c:v>
                </c:pt>
                <c:pt idx="1309">
                  <c:v>2310</c:v>
                </c:pt>
                <c:pt idx="1310">
                  <c:v>2311</c:v>
                </c:pt>
                <c:pt idx="1311">
                  <c:v>2312</c:v>
                </c:pt>
                <c:pt idx="1312">
                  <c:v>2313</c:v>
                </c:pt>
                <c:pt idx="1313">
                  <c:v>2314</c:v>
                </c:pt>
                <c:pt idx="1314">
                  <c:v>2315</c:v>
                </c:pt>
                <c:pt idx="1315">
                  <c:v>2316</c:v>
                </c:pt>
                <c:pt idx="1316">
                  <c:v>2317</c:v>
                </c:pt>
                <c:pt idx="1317">
                  <c:v>2318</c:v>
                </c:pt>
                <c:pt idx="1318">
                  <c:v>2319</c:v>
                </c:pt>
                <c:pt idx="1319">
                  <c:v>2320</c:v>
                </c:pt>
                <c:pt idx="1320">
                  <c:v>2321</c:v>
                </c:pt>
                <c:pt idx="1321">
                  <c:v>2322</c:v>
                </c:pt>
                <c:pt idx="1322">
                  <c:v>2323</c:v>
                </c:pt>
                <c:pt idx="1323">
                  <c:v>2324</c:v>
                </c:pt>
                <c:pt idx="1324">
                  <c:v>2325</c:v>
                </c:pt>
                <c:pt idx="1325">
                  <c:v>2326</c:v>
                </c:pt>
                <c:pt idx="1326">
                  <c:v>2327</c:v>
                </c:pt>
                <c:pt idx="1327">
                  <c:v>2328</c:v>
                </c:pt>
                <c:pt idx="1328">
                  <c:v>2329</c:v>
                </c:pt>
                <c:pt idx="1329">
                  <c:v>2330</c:v>
                </c:pt>
                <c:pt idx="1330">
                  <c:v>2331</c:v>
                </c:pt>
                <c:pt idx="1331">
                  <c:v>2332</c:v>
                </c:pt>
                <c:pt idx="1332">
                  <c:v>2333</c:v>
                </c:pt>
                <c:pt idx="1333">
                  <c:v>2334</c:v>
                </c:pt>
                <c:pt idx="1334">
                  <c:v>2335</c:v>
                </c:pt>
                <c:pt idx="1335">
                  <c:v>2336</c:v>
                </c:pt>
                <c:pt idx="1336">
                  <c:v>2337</c:v>
                </c:pt>
                <c:pt idx="1337">
                  <c:v>2338</c:v>
                </c:pt>
                <c:pt idx="1338">
                  <c:v>2339</c:v>
                </c:pt>
                <c:pt idx="1339">
                  <c:v>2340</c:v>
                </c:pt>
                <c:pt idx="1340">
                  <c:v>2341</c:v>
                </c:pt>
                <c:pt idx="1341">
                  <c:v>2342</c:v>
                </c:pt>
                <c:pt idx="1342">
                  <c:v>2343</c:v>
                </c:pt>
                <c:pt idx="1343">
                  <c:v>2344</c:v>
                </c:pt>
                <c:pt idx="1344">
                  <c:v>2345</c:v>
                </c:pt>
                <c:pt idx="1345">
                  <c:v>2346</c:v>
                </c:pt>
                <c:pt idx="1346">
                  <c:v>2347</c:v>
                </c:pt>
                <c:pt idx="1347">
                  <c:v>2348</c:v>
                </c:pt>
                <c:pt idx="1348">
                  <c:v>2349</c:v>
                </c:pt>
                <c:pt idx="1349">
                  <c:v>2350</c:v>
                </c:pt>
                <c:pt idx="1350">
                  <c:v>2351</c:v>
                </c:pt>
                <c:pt idx="1351">
                  <c:v>2352</c:v>
                </c:pt>
                <c:pt idx="1352">
                  <c:v>2353</c:v>
                </c:pt>
                <c:pt idx="1353">
                  <c:v>2354</c:v>
                </c:pt>
                <c:pt idx="1354">
                  <c:v>2355</c:v>
                </c:pt>
                <c:pt idx="1355">
                  <c:v>2356</c:v>
                </c:pt>
                <c:pt idx="1356">
                  <c:v>2357</c:v>
                </c:pt>
                <c:pt idx="1357">
                  <c:v>2358</c:v>
                </c:pt>
                <c:pt idx="1358">
                  <c:v>2359</c:v>
                </c:pt>
                <c:pt idx="1359">
                  <c:v>2360</c:v>
                </c:pt>
                <c:pt idx="1360">
                  <c:v>2361</c:v>
                </c:pt>
                <c:pt idx="1361">
                  <c:v>2362</c:v>
                </c:pt>
                <c:pt idx="1362">
                  <c:v>2363</c:v>
                </c:pt>
                <c:pt idx="1363">
                  <c:v>2364</c:v>
                </c:pt>
                <c:pt idx="1364">
                  <c:v>2365</c:v>
                </c:pt>
                <c:pt idx="1365">
                  <c:v>2366</c:v>
                </c:pt>
                <c:pt idx="1366">
                  <c:v>2367</c:v>
                </c:pt>
                <c:pt idx="1367">
                  <c:v>2368</c:v>
                </c:pt>
                <c:pt idx="1368">
                  <c:v>2369</c:v>
                </c:pt>
                <c:pt idx="1369">
                  <c:v>2370</c:v>
                </c:pt>
                <c:pt idx="1370">
                  <c:v>2371</c:v>
                </c:pt>
                <c:pt idx="1371">
                  <c:v>2372</c:v>
                </c:pt>
                <c:pt idx="1372">
                  <c:v>2373</c:v>
                </c:pt>
                <c:pt idx="1373">
                  <c:v>2374</c:v>
                </c:pt>
                <c:pt idx="1374">
                  <c:v>2375</c:v>
                </c:pt>
                <c:pt idx="1375">
                  <c:v>2376</c:v>
                </c:pt>
                <c:pt idx="1376">
                  <c:v>2377</c:v>
                </c:pt>
                <c:pt idx="1377">
                  <c:v>2378</c:v>
                </c:pt>
                <c:pt idx="1378">
                  <c:v>2379</c:v>
                </c:pt>
                <c:pt idx="1379">
                  <c:v>2380</c:v>
                </c:pt>
                <c:pt idx="1380">
                  <c:v>2381</c:v>
                </c:pt>
                <c:pt idx="1381">
                  <c:v>2382</c:v>
                </c:pt>
                <c:pt idx="1382">
                  <c:v>2383</c:v>
                </c:pt>
                <c:pt idx="1383">
                  <c:v>2384</c:v>
                </c:pt>
                <c:pt idx="1384">
                  <c:v>2385</c:v>
                </c:pt>
                <c:pt idx="1385">
                  <c:v>2386</c:v>
                </c:pt>
                <c:pt idx="1386">
                  <c:v>2387</c:v>
                </c:pt>
                <c:pt idx="1387">
                  <c:v>2388</c:v>
                </c:pt>
                <c:pt idx="1388">
                  <c:v>2389</c:v>
                </c:pt>
                <c:pt idx="1389">
                  <c:v>2390</c:v>
                </c:pt>
                <c:pt idx="1390">
                  <c:v>2391</c:v>
                </c:pt>
                <c:pt idx="1391">
                  <c:v>2392</c:v>
                </c:pt>
                <c:pt idx="1392">
                  <c:v>2393</c:v>
                </c:pt>
                <c:pt idx="1393">
                  <c:v>2394</c:v>
                </c:pt>
                <c:pt idx="1394">
                  <c:v>2395</c:v>
                </c:pt>
                <c:pt idx="1395">
                  <c:v>2396</c:v>
                </c:pt>
                <c:pt idx="1396">
                  <c:v>2397</c:v>
                </c:pt>
                <c:pt idx="1397">
                  <c:v>2398</c:v>
                </c:pt>
                <c:pt idx="1398">
                  <c:v>2399</c:v>
                </c:pt>
                <c:pt idx="1399">
                  <c:v>2400</c:v>
                </c:pt>
                <c:pt idx="1400">
                  <c:v>2401</c:v>
                </c:pt>
                <c:pt idx="1401">
                  <c:v>2402</c:v>
                </c:pt>
                <c:pt idx="1402">
                  <c:v>2403</c:v>
                </c:pt>
                <c:pt idx="1403">
                  <c:v>2404</c:v>
                </c:pt>
                <c:pt idx="1404">
                  <c:v>2405</c:v>
                </c:pt>
                <c:pt idx="1405">
                  <c:v>2406</c:v>
                </c:pt>
                <c:pt idx="1406">
                  <c:v>2407</c:v>
                </c:pt>
                <c:pt idx="1407">
                  <c:v>2408</c:v>
                </c:pt>
                <c:pt idx="1408">
                  <c:v>2409</c:v>
                </c:pt>
                <c:pt idx="1409">
                  <c:v>2410</c:v>
                </c:pt>
                <c:pt idx="1410">
                  <c:v>2411</c:v>
                </c:pt>
                <c:pt idx="1411">
                  <c:v>2412</c:v>
                </c:pt>
                <c:pt idx="1412">
                  <c:v>2413</c:v>
                </c:pt>
                <c:pt idx="1413">
                  <c:v>2414</c:v>
                </c:pt>
                <c:pt idx="1414">
                  <c:v>2415</c:v>
                </c:pt>
                <c:pt idx="1415">
                  <c:v>2416</c:v>
                </c:pt>
                <c:pt idx="1416">
                  <c:v>2417</c:v>
                </c:pt>
                <c:pt idx="1417">
                  <c:v>2418</c:v>
                </c:pt>
                <c:pt idx="1418">
                  <c:v>2419</c:v>
                </c:pt>
                <c:pt idx="1419">
                  <c:v>2420</c:v>
                </c:pt>
                <c:pt idx="1420">
                  <c:v>2421</c:v>
                </c:pt>
                <c:pt idx="1421">
                  <c:v>2422</c:v>
                </c:pt>
                <c:pt idx="1422">
                  <c:v>2423</c:v>
                </c:pt>
                <c:pt idx="1423">
                  <c:v>2424</c:v>
                </c:pt>
                <c:pt idx="1424">
                  <c:v>2425</c:v>
                </c:pt>
                <c:pt idx="1425">
                  <c:v>2426</c:v>
                </c:pt>
                <c:pt idx="1426">
                  <c:v>2427</c:v>
                </c:pt>
                <c:pt idx="1427">
                  <c:v>2428</c:v>
                </c:pt>
                <c:pt idx="1428">
                  <c:v>2429</c:v>
                </c:pt>
                <c:pt idx="1429">
                  <c:v>2430</c:v>
                </c:pt>
                <c:pt idx="1430">
                  <c:v>2431</c:v>
                </c:pt>
                <c:pt idx="1431">
                  <c:v>2432</c:v>
                </c:pt>
                <c:pt idx="1432">
                  <c:v>2433</c:v>
                </c:pt>
                <c:pt idx="1433">
                  <c:v>2434</c:v>
                </c:pt>
                <c:pt idx="1434">
                  <c:v>2435</c:v>
                </c:pt>
                <c:pt idx="1435">
                  <c:v>2436</c:v>
                </c:pt>
                <c:pt idx="1436">
                  <c:v>2437</c:v>
                </c:pt>
                <c:pt idx="1437">
                  <c:v>2438</c:v>
                </c:pt>
                <c:pt idx="1438">
                  <c:v>2439</c:v>
                </c:pt>
                <c:pt idx="1439">
                  <c:v>2440</c:v>
                </c:pt>
                <c:pt idx="1440">
                  <c:v>2441</c:v>
                </c:pt>
                <c:pt idx="1441">
                  <c:v>2442</c:v>
                </c:pt>
                <c:pt idx="1442">
                  <c:v>2443</c:v>
                </c:pt>
                <c:pt idx="1443">
                  <c:v>2444</c:v>
                </c:pt>
                <c:pt idx="1444">
                  <c:v>2445</c:v>
                </c:pt>
                <c:pt idx="1445">
                  <c:v>2446</c:v>
                </c:pt>
                <c:pt idx="1446">
                  <c:v>2447</c:v>
                </c:pt>
                <c:pt idx="1447">
                  <c:v>2448</c:v>
                </c:pt>
                <c:pt idx="1448">
                  <c:v>2449</c:v>
                </c:pt>
                <c:pt idx="1449">
                  <c:v>2450</c:v>
                </c:pt>
                <c:pt idx="1450">
                  <c:v>2451</c:v>
                </c:pt>
                <c:pt idx="1451">
                  <c:v>2452</c:v>
                </c:pt>
                <c:pt idx="1452">
                  <c:v>2453</c:v>
                </c:pt>
                <c:pt idx="1453">
                  <c:v>2454</c:v>
                </c:pt>
                <c:pt idx="1454">
                  <c:v>2455</c:v>
                </c:pt>
                <c:pt idx="1455">
                  <c:v>2456</c:v>
                </c:pt>
                <c:pt idx="1456">
                  <c:v>2457</c:v>
                </c:pt>
                <c:pt idx="1457">
                  <c:v>2458</c:v>
                </c:pt>
                <c:pt idx="1458">
                  <c:v>2459</c:v>
                </c:pt>
                <c:pt idx="1459">
                  <c:v>2460</c:v>
                </c:pt>
                <c:pt idx="1460">
                  <c:v>2461</c:v>
                </c:pt>
                <c:pt idx="1461">
                  <c:v>2462</c:v>
                </c:pt>
                <c:pt idx="1462">
                  <c:v>2463</c:v>
                </c:pt>
                <c:pt idx="1463">
                  <c:v>2464</c:v>
                </c:pt>
                <c:pt idx="1464">
                  <c:v>2465</c:v>
                </c:pt>
                <c:pt idx="1465">
                  <c:v>2466</c:v>
                </c:pt>
                <c:pt idx="1466">
                  <c:v>2467</c:v>
                </c:pt>
                <c:pt idx="1467">
                  <c:v>2468</c:v>
                </c:pt>
                <c:pt idx="1468">
                  <c:v>2469</c:v>
                </c:pt>
                <c:pt idx="1469">
                  <c:v>2470</c:v>
                </c:pt>
                <c:pt idx="1470">
                  <c:v>2471</c:v>
                </c:pt>
                <c:pt idx="1471">
                  <c:v>2472</c:v>
                </c:pt>
                <c:pt idx="1472">
                  <c:v>2473</c:v>
                </c:pt>
                <c:pt idx="1473">
                  <c:v>2474</c:v>
                </c:pt>
                <c:pt idx="1474">
                  <c:v>2475</c:v>
                </c:pt>
                <c:pt idx="1475">
                  <c:v>2476</c:v>
                </c:pt>
                <c:pt idx="1476">
                  <c:v>2477</c:v>
                </c:pt>
                <c:pt idx="1477">
                  <c:v>2478</c:v>
                </c:pt>
                <c:pt idx="1478">
                  <c:v>2479</c:v>
                </c:pt>
                <c:pt idx="1479">
                  <c:v>2480</c:v>
                </c:pt>
                <c:pt idx="1480">
                  <c:v>2481</c:v>
                </c:pt>
                <c:pt idx="1481">
                  <c:v>2482</c:v>
                </c:pt>
                <c:pt idx="1482">
                  <c:v>2483</c:v>
                </c:pt>
                <c:pt idx="1483">
                  <c:v>2484</c:v>
                </c:pt>
                <c:pt idx="1484">
                  <c:v>2485</c:v>
                </c:pt>
                <c:pt idx="1485">
                  <c:v>2486</c:v>
                </c:pt>
                <c:pt idx="1486">
                  <c:v>2487</c:v>
                </c:pt>
                <c:pt idx="1487">
                  <c:v>2488</c:v>
                </c:pt>
                <c:pt idx="1488">
                  <c:v>2489</c:v>
                </c:pt>
                <c:pt idx="1489">
                  <c:v>2490</c:v>
                </c:pt>
                <c:pt idx="1490">
                  <c:v>2491</c:v>
                </c:pt>
                <c:pt idx="1491">
                  <c:v>2492</c:v>
                </c:pt>
                <c:pt idx="1492">
                  <c:v>2493</c:v>
                </c:pt>
                <c:pt idx="1493">
                  <c:v>2494</c:v>
                </c:pt>
                <c:pt idx="1494">
                  <c:v>2495</c:v>
                </c:pt>
                <c:pt idx="1495">
                  <c:v>2496</c:v>
                </c:pt>
                <c:pt idx="1496">
                  <c:v>2497</c:v>
                </c:pt>
                <c:pt idx="1497">
                  <c:v>2498</c:v>
                </c:pt>
                <c:pt idx="1498">
                  <c:v>2499</c:v>
                </c:pt>
                <c:pt idx="1499">
                  <c:v>2500</c:v>
                </c:pt>
                <c:pt idx="1500">
                  <c:v>2501</c:v>
                </c:pt>
                <c:pt idx="1501">
                  <c:v>2502</c:v>
                </c:pt>
                <c:pt idx="1502">
                  <c:v>2503</c:v>
                </c:pt>
                <c:pt idx="1503">
                  <c:v>2504</c:v>
                </c:pt>
                <c:pt idx="1504">
                  <c:v>2505</c:v>
                </c:pt>
                <c:pt idx="1505">
                  <c:v>2506</c:v>
                </c:pt>
                <c:pt idx="1506">
                  <c:v>2507</c:v>
                </c:pt>
                <c:pt idx="1507">
                  <c:v>2508</c:v>
                </c:pt>
                <c:pt idx="1508">
                  <c:v>2509</c:v>
                </c:pt>
                <c:pt idx="1509">
                  <c:v>2510</c:v>
                </c:pt>
                <c:pt idx="1510">
                  <c:v>2511</c:v>
                </c:pt>
                <c:pt idx="1511">
                  <c:v>2512</c:v>
                </c:pt>
                <c:pt idx="1512">
                  <c:v>2513</c:v>
                </c:pt>
                <c:pt idx="1513">
                  <c:v>2514</c:v>
                </c:pt>
                <c:pt idx="1514">
                  <c:v>2515</c:v>
                </c:pt>
                <c:pt idx="1515">
                  <c:v>2516</c:v>
                </c:pt>
                <c:pt idx="1516">
                  <c:v>2517</c:v>
                </c:pt>
                <c:pt idx="1517">
                  <c:v>2518</c:v>
                </c:pt>
                <c:pt idx="1518">
                  <c:v>2519</c:v>
                </c:pt>
                <c:pt idx="1519">
                  <c:v>2520</c:v>
                </c:pt>
                <c:pt idx="1520">
                  <c:v>2521</c:v>
                </c:pt>
                <c:pt idx="1521">
                  <c:v>2522</c:v>
                </c:pt>
                <c:pt idx="1522">
                  <c:v>2523</c:v>
                </c:pt>
                <c:pt idx="1523">
                  <c:v>2524</c:v>
                </c:pt>
                <c:pt idx="1524">
                  <c:v>2525</c:v>
                </c:pt>
                <c:pt idx="1525">
                  <c:v>2526</c:v>
                </c:pt>
                <c:pt idx="1526">
                  <c:v>2527</c:v>
                </c:pt>
                <c:pt idx="1527">
                  <c:v>2528</c:v>
                </c:pt>
                <c:pt idx="1528">
                  <c:v>2529</c:v>
                </c:pt>
                <c:pt idx="1529">
                  <c:v>2530</c:v>
                </c:pt>
                <c:pt idx="1530">
                  <c:v>2531</c:v>
                </c:pt>
                <c:pt idx="1531">
                  <c:v>2532</c:v>
                </c:pt>
                <c:pt idx="1532">
                  <c:v>2533</c:v>
                </c:pt>
                <c:pt idx="1533">
                  <c:v>2534</c:v>
                </c:pt>
                <c:pt idx="1534">
                  <c:v>2535</c:v>
                </c:pt>
                <c:pt idx="1535">
                  <c:v>2536</c:v>
                </c:pt>
                <c:pt idx="1536">
                  <c:v>2537</c:v>
                </c:pt>
                <c:pt idx="1537">
                  <c:v>2538</c:v>
                </c:pt>
                <c:pt idx="1538">
                  <c:v>2539</c:v>
                </c:pt>
                <c:pt idx="1539">
                  <c:v>2540</c:v>
                </c:pt>
                <c:pt idx="1540">
                  <c:v>2541</c:v>
                </c:pt>
                <c:pt idx="1541">
                  <c:v>2542</c:v>
                </c:pt>
                <c:pt idx="1542">
                  <c:v>2543</c:v>
                </c:pt>
                <c:pt idx="1543">
                  <c:v>2544</c:v>
                </c:pt>
                <c:pt idx="1544">
                  <c:v>2545</c:v>
                </c:pt>
                <c:pt idx="1545">
                  <c:v>2546</c:v>
                </c:pt>
                <c:pt idx="1546">
                  <c:v>2547</c:v>
                </c:pt>
                <c:pt idx="1547">
                  <c:v>2548</c:v>
                </c:pt>
                <c:pt idx="1548">
                  <c:v>2549</c:v>
                </c:pt>
                <c:pt idx="1549">
                  <c:v>2550</c:v>
                </c:pt>
                <c:pt idx="1550">
                  <c:v>2551</c:v>
                </c:pt>
                <c:pt idx="1551">
                  <c:v>2552</c:v>
                </c:pt>
                <c:pt idx="1552">
                  <c:v>2553</c:v>
                </c:pt>
                <c:pt idx="1553">
                  <c:v>2554</c:v>
                </c:pt>
                <c:pt idx="1554">
                  <c:v>2555</c:v>
                </c:pt>
                <c:pt idx="1555">
                  <c:v>2556</c:v>
                </c:pt>
                <c:pt idx="1556">
                  <c:v>2557</c:v>
                </c:pt>
                <c:pt idx="1557">
                  <c:v>2558</c:v>
                </c:pt>
                <c:pt idx="1558">
                  <c:v>2559</c:v>
                </c:pt>
                <c:pt idx="1559">
                  <c:v>2560</c:v>
                </c:pt>
                <c:pt idx="1560">
                  <c:v>2561</c:v>
                </c:pt>
                <c:pt idx="1561">
                  <c:v>2562</c:v>
                </c:pt>
                <c:pt idx="1562">
                  <c:v>2563</c:v>
                </c:pt>
                <c:pt idx="1563">
                  <c:v>2564</c:v>
                </c:pt>
                <c:pt idx="1564">
                  <c:v>2565</c:v>
                </c:pt>
                <c:pt idx="1565">
                  <c:v>2566</c:v>
                </c:pt>
                <c:pt idx="1566">
                  <c:v>2567</c:v>
                </c:pt>
                <c:pt idx="1567">
                  <c:v>2568</c:v>
                </c:pt>
                <c:pt idx="1568">
                  <c:v>2569</c:v>
                </c:pt>
                <c:pt idx="1569">
                  <c:v>2570</c:v>
                </c:pt>
                <c:pt idx="1570">
                  <c:v>2571</c:v>
                </c:pt>
                <c:pt idx="1571">
                  <c:v>2572</c:v>
                </c:pt>
                <c:pt idx="1572">
                  <c:v>2573</c:v>
                </c:pt>
                <c:pt idx="1573">
                  <c:v>2574</c:v>
                </c:pt>
                <c:pt idx="1574">
                  <c:v>2575</c:v>
                </c:pt>
                <c:pt idx="1575">
                  <c:v>2576</c:v>
                </c:pt>
                <c:pt idx="1576">
                  <c:v>2577</c:v>
                </c:pt>
                <c:pt idx="1577">
                  <c:v>2578</c:v>
                </c:pt>
                <c:pt idx="1578">
                  <c:v>2579</c:v>
                </c:pt>
                <c:pt idx="1579">
                  <c:v>2580</c:v>
                </c:pt>
                <c:pt idx="1580">
                  <c:v>2581</c:v>
                </c:pt>
                <c:pt idx="1581">
                  <c:v>2582</c:v>
                </c:pt>
                <c:pt idx="1582">
                  <c:v>2583</c:v>
                </c:pt>
                <c:pt idx="1583">
                  <c:v>2584</c:v>
                </c:pt>
                <c:pt idx="1584">
                  <c:v>2585</c:v>
                </c:pt>
                <c:pt idx="1585">
                  <c:v>2586</c:v>
                </c:pt>
                <c:pt idx="1586">
                  <c:v>2587</c:v>
                </c:pt>
                <c:pt idx="1587">
                  <c:v>2588</c:v>
                </c:pt>
                <c:pt idx="1588">
                  <c:v>2589</c:v>
                </c:pt>
                <c:pt idx="1589">
                  <c:v>2590</c:v>
                </c:pt>
                <c:pt idx="1590">
                  <c:v>2591</c:v>
                </c:pt>
                <c:pt idx="1591">
                  <c:v>2592</c:v>
                </c:pt>
                <c:pt idx="1592">
                  <c:v>2593</c:v>
                </c:pt>
                <c:pt idx="1593">
                  <c:v>2594</c:v>
                </c:pt>
                <c:pt idx="1594">
                  <c:v>2595</c:v>
                </c:pt>
                <c:pt idx="1595">
                  <c:v>2596</c:v>
                </c:pt>
                <c:pt idx="1596">
                  <c:v>2597</c:v>
                </c:pt>
                <c:pt idx="1597">
                  <c:v>2598</c:v>
                </c:pt>
                <c:pt idx="1598">
                  <c:v>2599</c:v>
                </c:pt>
                <c:pt idx="1599">
                  <c:v>2600</c:v>
                </c:pt>
                <c:pt idx="1600">
                  <c:v>2601</c:v>
                </c:pt>
                <c:pt idx="1601">
                  <c:v>2602</c:v>
                </c:pt>
                <c:pt idx="1602">
                  <c:v>2603</c:v>
                </c:pt>
                <c:pt idx="1603">
                  <c:v>2604</c:v>
                </c:pt>
                <c:pt idx="1604">
                  <c:v>2605</c:v>
                </c:pt>
                <c:pt idx="1605">
                  <c:v>2606</c:v>
                </c:pt>
                <c:pt idx="1606">
                  <c:v>2607</c:v>
                </c:pt>
                <c:pt idx="1607">
                  <c:v>2608</c:v>
                </c:pt>
                <c:pt idx="1608">
                  <c:v>2609</c:v>
                </c:pt>
                <c:pt idx="1609">
                  <c:v>2610</c:v>
                </c:pt>
                <c:pt idx="1610">
                  <c:v>2611</c:v>
                </c:pt>
                <c:pt idx="1611">
                  <c:v>2612</c:v>
                </c:pt>
                <c:pt idx="1612">
                  <c:v>2613</c:v>
                </c:pt>
                <c:pt idx="1613">
                  <c:v>2614</c:v>
                </c:pt>
                <c:pt idx="1614">
                  <c:v>2615</c:v>
                </c:pt>
                <c:pt idx="1615">
                  <c:v>2616</c:v>
                </c:pt>
                <c:pt idx="1616">
                  <c:v>2617</c:v>
                </c:pt>
                <c:pt idx="1617">
                  <c:v>2618</c:v>
                </c:pt>
                <c:pt idx="1618">
                  <c:v>2619</c:v>
                </c:pt>
                <c:pt idx="1619">
                  <c:v>2620</c:v>
                </c:pt>
                <c:pt idx="1620">
                  <c:v>2621</c:v>
                </c:pt>
                <c:pt idx="1621">
                  <c:v>2622</c:v>
                </c:pt>
                <c:pt idx="1622">
                  <c:v>2623</c:v>
                </c:pt>
                <c:pt idx="1623">
                  <c:v>2624</c:v>
                </c:pt>
                <c:pt idx="1624">
                  <c:v>2625</c:v>
                </c:pt>
                <c:pt idx="1625">
                  <c:v>2626</c:v>
                </c:pt>
                <c:pt idx="1626">
                  <c:v>2627</c:v>
                </c:pt>
                <c:pt idx="1627">
                  <c:v>2628</c:v>
                </c:pt>
                <c:pt idx="1628">
                  <c:v>2629</c:v>
                </c:pt>
                <c:pt idx="1629">
                  <c:v>2630</c:v>
                </c:pt>
                <c:pt idx="1630">
                  <c:v>2631</c:v>
                </c:pt>
                <c:pt idx="1631">
                  <c:v>2632</c:v>
                </c:pt>
                <c:pt idx="1632">
                  <c:v>2633</c:v>
                </c:pt>
                <c:pt idx="1633">
                  <c:v>2634</c:v>
                </c:pt>
                <c:pt idx="1634">
                  <c:v>2635</c:v>
                </c:pt>
                <c:pt idx="1635">
                  <c:v>2636</c:v>
                </c:pt>
                <c:pt idx="1636">
                  <c:v>2637</c:v>
                </c:pt>
                <c:pt idx="1637">
                  <c:v>2638</c:v>
                </c:pt>
                <c:pt idx="1638">
                  <c:v>2639</c:v>
                </c:pt>
                <c:pt idx="1639">
                  <c:v>2640</c:v>
                </c:pt>
                <c:pt idx="1640">
                  <c:v>2641</c:v>
                </c:pt>
                <c:pt idx="1641">
                  <c:v>2642</c:v>
                </c:pt>
                <c:pt idx="1642">
                  <c:v>2643</c:v>
                </c:pt>
                <c:pt idx="1643">
                  <c:v>2644</c:v>
                </c:pt>
                <c:pt idx="1644">
                  <c:v>2645</c:v>
                </c:pt>
                <c:pt idx="1645">
                  <c:v>2646</c:v>
                </c:pt>
                <c:pt idx="1646">
                  <c:v>2647</c:v>
                </c:pt>
                <c:pt idx="1647">
                  <c:v>2648</c:v>
                </c:pt>
                <c:pt idx="1648">
                  <c:v>2649</c:v>
                </c:pt>
                <c:pt idx="1649">
                  <c:v>2650</c:v>
                </c:pt>
                <c:pt idx="1650">
                  <c:v>2651</c:v>
                </c:pt>
                <c:pt idx="1651">
                  <c:v>2652</c:v>
                </c:pt>
                <c:pt idx="1652">
                  <c:v>2653</c:v>
                </c:pt>
                <c:pt idx="1653">
                  <c:v>2654</c:v>
                </c:pt>
                <c:pt idx="1654">
                  <c:v>2655</c:v>
                </c:pt>
                <c:pt idx="1655">
                  <c:v>2656</c:v>
                </c:pt>
                <c:pt idx="1656">
                  <c:v>2657</c:v>
                </c:pt>
                <c:pt idx="1657">
                  <c:v>2658</c:v>
                </c:pt>
                <c:pt idx="1658">
                  <c:v>2659</c:v>
                </c:pt>
                <c:pt idx="1659">
                  <c:v>2660</c:v>
                </c:pt>
                <c:pt idx="1660">
                  <c:v>2661</c:v>
                </c:pt>
                <c:pt idx="1661">
                  <c:v>2662</c:v>
                </c:pt>
                <c:pt idx="1662">
                  <c:v>2663</c:v>
                </c:pt>
                <c:pt idx="1663">
                  <c:v>2664</c:v>
                </c:pt>
                <c:pt idx="1664">
                  <c:v>2665</c:v>
                </c:pt>
                <c:pt idx="1665">
                  <c:v>2666</c:v>
                </c:pt>
                <c:pt idx="1666">
                  <c:v>2667</c:v>
                </c:pt>
                <c:pt idx="1667">
                  <c:v>2668</c:v>
                </c:pt>
                <c:pt idx="1668">
                  <c:v>2669</c:v>
                </c:pt>
                <c:pt idx="1669">
                  <c:v>2670</c:v>
                </c:pt>
                <c:pt idx="1670">
                  <c:v>2671</c:v>
                </c:pt>
                <c:pt idx="1671">
                  <c:v>2672</c:v>
                </c:pt>
                <c:pt idx="1672">
                  <c:v>2673</c:v>
                </c:pt>
                <c:pt idx="1673">
                  <c:v>2674</c:v>
                </c:pt>
                <c:pt idx="1674">
                  <c:v>2675</c:v>
                </c:pt>
                <c:pt idx="1675">
                  <c:v>2676</c:v>
                </c:pt>
                <c:pt idx="1676">
                  <c:v>2677</c:v>
                </c:pt>
                <c:pt idx="1677">
                  <c:v>2678</c:v>
                </c:pt>
                <c:pt idx="1678">
                  <c:v>2679</c:v>
                </c:pt>
                <c:pt idx="1679">
                  <c:v>2680</c:v>
                </c:pt>
                <c:pt idx="1680">
                  <c:v>2681</c:v>
                </c:pt>
                <c:pt idx="1681">
                  <c:v>2682</c:v>
                </c:pt>
                <c:pt idx="1682">
                  <c:v>2683</c:v>
                </c:pt>
                <c:pt idx="1683">
                  <c:v>2684</c:v>
                </c:pt>
                <c:pt idx="1684">
                  <c:v>2685</c:v>
                </c:pt>
                <c:pt idx="1685">
                  <c:v>2686</c:v>
                </c:pt>
                <c:pt idx="1686">
                  <c:v>2687</c:v>
                </c:pt>
                <c:pt idx="1687">
                  <c:v>2688</c:v>
                </c:pt>
                <c:pt idx="1688">
                  <c:v>2689</c:v>
                </c:pt>
                <c:pt idx="1689">
                  <c:v>2690</c:v>
                </c:pt>
                <c:pt idx="1690">
                  <c:v>2691</c:v>
                </c:pt>
                <c:pt idx="1691">
                  <c:v>2692</c:v>
                </c:pt>
                <c:pt idx="1692">
                  <c:v>2693</c:v>
                </c:pt>
                <c:pt idx="1693">
                  <c:v>2694</c:v>
                </c:pt>
                <c:pt idx="1694">
                  <c:v>2695</c:v>
                </c:pt>
                <c:pt idx="1695">
                  <c:v>2696</c:v>
                </c:pt>
                <c:pt idx="1696">
                  <c:v>2697</c:v>
                </c:pt>
                <c:pt idx="1697">
                  <c:v>2698</c:v>
                </c:pt>
                <c:pt idx="1698">
                  <c:v>2699</c:v>
                </c:pt>
                <c:pt idx="1699">
                  <c:v>2700</c:v>
                </c:pt>
                <c:pt idx="1700">
                  <c:v>2701</c:v>
                </c:pt>
                <c:pt idx="1701">
                  <c:v>2702</c:v>
                </c:pt>
                <c:pt idx="1702">
                  <c:v>2703</c:v>
                </c:pt>
                <c:pt idx="1703">
                  <c:v>2704</c:v>
                </c:pt>
                <c:pt idx="1704">
                  <c:v>2705</c:v>
                </c:pt>
                <c:pt idx="1705">
                  <c:v>2706</c:v>
                </c:pt>
                <c:pt idx="1706">
                  <c:v>2707</c:v>
                </c:pt>
                <c:pt idx="1707">
                  <c:v>2708</c:v>
                </c:pt>
                <c:pt idx="1708">
                  <c:v>2709</c:v>
                </c:pt>
                <c:pt idx="1709">
                  <c:v>2710</c:v>
                </c:pt>
                <c:pt idx="1710">
                  <c:v>2711</c:v>
                </c:pt>
                <c:pt idx="1711">
                  <c:v>2712</c:v>
                </c:pt>
                <c:pt idx="1712">
                  <c:v>2713</c:v>
                </c:pt>
                <c:pt idx="1713">
                  <c:v>2714</c:v>
                </c:pt>
                <c:pt idx="1714">
                  <c:v>2715</c:v>
                </c:pt>
                <c:pt idx="1715">
                  <c:v>2716</c:v>
                </c:pt>
                <c:pt idx="1716">
                  <c:v>2717</c:v>
                </c:pt>
                <c:pt idx="1717">
                  <c:v>2718</c:v>
                </c:pt>
                <c:pt idx="1718">
                  <c:v>2719</c:v>
                </c:pt>
                <c:pt idx="1719">
                  <c:v>2720</c:v>
                </c:pt>
                <c:pt idx="1720">
                  <c:v>2721</c:v>
                </c:pt>
                <c:pt idx="1721">
                  <c:v>2722</c:v>
                </c:pt>
                <c:pt idx="1722">
                  <c:v>2723</c:v>
                </c:pt>
                <c:pt idx="1723">
                  <c:v>2724</c:v>
                </c:pt>
                <c:pt idx="1724">
                  <c:v>2725</c:v>
                </c:pt>
                <c:pt idx="1725">
                  <c:v>2726</c:v>
                </c:pt>
                <c:pt idx="1726">
                  <c:v>2727</c:v>
                </c:pt>
                <c:pt idx="1727">
                  <c:v>2728</c:v>
                </c:pt>
                <c:pt idx="1728">
                  <c:v>2729</c:v>
                </c:pt>
                <c:pt idx="1729">
                  <c:v>2730</c:v>
                </c:pt>
                <c:pt idx="1730">
                  <c:v>2731</c:v>
                </c:pt>
                <c:pt idx="1731">
                  <c:v>2732</c:v>
                </c:pt>
                <c:pt idx="1732">
                  <c:v>2733</c:v>
                </c:pt>
                <c:pt idx="1733">
                  <c:v>2734</c:v>
                </c:pt>
                <c:pt idx="1734">
                  <c:v>2735</c:v>
                </c:pt>
                <c:pt idx="1735">
                  <c:v>2736</c:v>
                </c:pt>
                <c:pt idx="1736">
                  <c:v>2737</c:v>
                </c:pt>
                <c:pt idx="1737">
                  <c:v>2738</c:v>
                </c:pt>
                <c:pt idx="1738">
                  <c:v>2739</c:v>
                </c:pt>
                <c:pt idx="1739">
                  <c:v>2740</c:v>
                </c:pt>
                <c:pt idx="1740">
                  <c:v>2741</c:v>
                </c:pt>
                <c:pt idx="1741">
                  <c:v>2742</c:v>
                </c:pt>
                <c:pt idx="1742">
                  <c:v>2743</c:v>
                </c:pt>
                <c:pt idx="1743">
                  <c:v>2744</c:v>
                </c:pt>
                <c:pt idx="1744">
                  <c:v>2745</c:v>
                </c:pt>
                <c:pt idx="1745">
                  <c:v>2746</c:v>
                </c:pt>
                <c:pt idx="1746">
                  <c:v>2747</c:v>
                </c:pt>
                <c:pt idx="1747">
                  <c:v>2748</c:v>
                </c:pt>
                <c:pt idx="1748">
                  <c:v>2749</c:v>
                </c:pt>
                <c:pt idx="1749">
                  <c:v>2750</c:v>
                </c:pt>
                <c:pt idx="1750">
                  <c:v>2751</c:v>
                </c:pt>
                <c:pt idx="1751">
                  <c:v>2752</c:v>
                </c:pt>
                <c:pt idx="1752">
                  <c:v>2753</c:v>
                </c:pt>
                <c:pt idx="1753">
                  <c:v>2754</c:v>
                </c:pt>
                <c:pt idx="1754">
                  <c:v>2755</c:v>
                </c:pt>
                <c:pt idx="1755">
                  <c:v>2756</c:v>
                </c:pt>
                <c:pt idx="1756">
                  <c:v>2757</c:v>
                </c:pt>
                <c:pt idx="1757">
                  <c:v>2758</c:v>
                </c:pt>
                <c:pt idx="1758">
                  <c:v>2759</c:v>
                </c:pt>
                <c:pt idx="1759">
                  <c:v>2760</c:v>
                </c:pt>
                <c:pt idx="1760">
                  <c:v>2761</c:v>
                </c:pt>
                <c:pt idx="1761">
                  <c:v>2762</c:v>
                </c:pt>
                <c:pt idx="1762">
                  <c:v>2763</c:v>
                </c:pt>
                <c:pt idx="1763">
                  <c:v>2764</c:v>
                </c:pt>
                <c:pt idx="1764">
                  <c:v>2765</c:v>
                </c:pt>
                <c:pt idx="1765">
                  <c:v>2766</c:v>
                </c:pt>
                <c:pt idx="1766">
                  <c:v>2767</c:v>
                </c:pt>
                <c:pt idx="1767">
                  <c:v>2768</c:v>
                </c:pt>
                <c:pt idx="1768">
                  <c:v>2769</c:v>
                </c:pt>
                <c:pt idx="1769">
                  <c:v>2770</c:v>
                </c:pt>
                <c:pt idx="1770">
                  <c:v>2771</c:v>
                </c:pt>
                <c:pt idx="1771">
                  <c:v>2772</c:v>
                </c:pt>
                <c:pt idx="1772">
                  <c:v>2773</c:v>
                </c:pt>
                <c:pt idx="1773">
                  <c:v>2774</c:v>
                </c:pt>
                <c:pt idx="1774">
                  <c:v>2775</c:v>
                </c:pt>
                <c:pt idx="1775">
                  <c:v>2776</c:v>
                </c:pt>
                <c:pt idx="1776">
                  <c:v>2777</c:v>
                </c:pt>
                <c:pt idx="1777">
                  <c:v>2778</c:v>
                </c:pt>
                <c:pt idx="1778">
                  <c:v>2779</c:v>
                </c:pt>
                <c:pt idx="1779">
                  <c:v>2780</c:v>
                </c:pt>
                <c:pt idx="1780">
                  <c:v>2781</c:v>
                </c:pt>
                <c:pt idx="1781">
                  <c:v>2782</c:v>
                </c:pt>
                <c:pt idx="1782">
                  <c:v>2783</c:v>
                </c:pt>
                <c:pt idx="1783">
                  <c:v>2784</c:v>
                </c:pt>
                <c:pt idx="1784">
                  <c:v>2785</c:v>
                </c:pt>
                <c:pt idx="1785">
                  <c:v>2786</c:v>
                </c:pt>
                <c:pt idx="1786">
                  <c:v>2787</c:v>
                </c:pt>
                <c:pt idx="1787">
                  <c:v>2788</c:v>
                </c:pt>
                <c:pt idx="1788">
                  <c:v>2789</c:v>
                </c:pt>
                <c:pt idx="1789">
                  <c:v>2790</c:v>
                </c:pt>
                <c:pt idx="1790">
                  <c:v>2791</c:v>
                </c:pt>
                <c:pt idx="1791">
                  <c:v>2792</c:v>
                </c:pt>
                <c:pt idx="1792">
                  <c:v>2793</c:v>
                </c:pt>
                <c:pt idx="1793">
                  <c:v>2794</c:v>
                </c:pt>
                <c:pt idx="1794">
                  <c:v>2795</c:v>
                </c:pt>
                <c:pt idx="1795">
                  <c:v>2796</c:v>
                </c:pt>
                <c:pt idx="1796">
                  <c:v>2797</c:v>
                </c:pt>
                <c:pt idx="1797">
                  <c:v>2798</c:v>
                </c:pt>
                <c:pt idx="1798">
                  <c:v>2799</c:v>
                </c:pt>
                <c:pt idx="1799">
                  <c:v>2800</c:v>
                </c:pt>
                <c:pt idx="1800">
                  <c:v>2801</c:v>
                </c:pt>
                <c:pt idx="1801">
                  <c:v>2802</c:v>
                </c:pt>
                <c:pt idx="1802">
                  <c:v>2803</c:v>
                </c:pt>
                <c:pt idx="1803">
                  <c:v>2804</c:v>
                </c:pt>
                <c:pt idx="1804">
                  <c:v>2805</c:v>
                </c:pt>
                <c:pt idx="1805">
                  <c:v>2806</c:v>
                </c:pt>
                <c:pt idx="1806">
                  <c:v>2807</c:v>
                </c:pt>
                <c:pt idx="1807">
                  <c:v>2808</c:v>
                </c:pt>
                <c:pt idx="1808">
                  <c:v>2809</c:v>
                </c:pt>
                <c:pt idx="1809">
                  <c:v>2810</c:v>
                </c:pt>
                <c:pt idx="1810">
                  <c:v>2811</c:v>
                </c:pt>
                <c:pt idx="1811">
                  <c:v>2812</c:v>
                </c:pt>
                <c:pt idx="1812">
                  <c:v>2813</c:v>
                </c:pt>
                <c:pt idx="1813">
                  <c:v>2814</c:v>
                </c:pt>
                <c:pt idx="1814">
                  <c:v>2815</c:v>
                </c:pt>
                <c:pt idx="1815">
                  <c:v>2816</c:v>
                </c:pt>
                <c:pt idx="1816">
                  <c:v>2817</c:v>
                </c:pt>
                <c:pt idx="1817">
                  <c:v>2818</c:v>
                </c:pt>
                <c:pt idx="1818">
                  <c:v>2819</c:v>
                </c:pt>
                <c:pt idx="1819">
                  <c:v>2820</c:v>
                </c:pt>
                <c:pt idx="1820">
                  <c:v>2821</c:v>
                </c:pt>
                <c:pt idx="1821">
                  <c:v>2822</c:v>
                </c:pt>
                <c:pt idx="1822">
                  <c:v>2823</c:v>
                </c:pt>
                <c:pt idx="1823">
                  <c:v>2824</c:v>
                </c:pt>
                <c:pt idx="1824">
                  <c:v>2825</c:v>
                </c:pt>
                <c:pt idx="1825">
                  <c:v>2826</c:v>
                </c:pt>
                <c:pt idx="1826">
                  <c:v>2827</c:v>
                </c:pt>
                <c:pt idx="1827">
                  <c:v>2828</c:v>
                </c:pt>
                <c:pt idx="1828">
                  <c:v>2829</c:v>
                </c:pt>
                <c:pt idx="1829">
                  <c:v>2830</c:v>
                </c:pt>
                <c:pt idx="1830">
                  <c:v>2831</c:v>
                </c:pt>
                <c:pt idx="1831">
                  <c:v>2832</c:v>
                </c:pt>
                <c:pt idx="1832">
                  <c:v>2833</c:v>
                </c:pt>
                <c:pt idx="1833">
                  <c:v>2834</c:v>
                </c:pt>
                <c:pt idx="1834">
                  <c:v>2835</c:v>
                </c:pt>
                <c:pt idx="1835">
                  <c:v>2836</c:v>
                </c:pt>
                <c:pt idx="1836">
                  <c:v>2837</c:v>
                </c:pt>
                <c:pt idx="1837">
                  <c:v>2838</c:v>
                </c:pt>
                <c:pt idx="1838">
                  <c:v>2839</c:v>
                </c:pt>
                <c:pt idx="1839">
                  <c:v>2840</c:v>
                </c:pt>
                <c:pt idx="1840">
                  <c:v>2841</c:v>
                </c:pt>
                <c:pt idx="1841">
                  <c:v>2842</c:v>
                </c:pt>
                <c:pt idx="1842">
                  <c:v>2843</c:v>
                </c:pt>
                <c:pt idx="1843">
                  <c:v>2844</c:v>
                </c:pt>
                <c:pt idx="1844">
                  <c:v>2845</c:v>
                </c:pt>
                <c:pt idx="1845">
                  <c:v>2846</c:v>
                </c:pt>
                <c:pt idx="1846">
                  <c:v>2847</c:v>
                </c:pt>
                <c:pt idx="1847">
                  <c:v>2848</c:v>
                </c:pt>
                <c:pt idx="1848">
                  <c:v>2849</c:v>
                </c:pt>
                <c:pt idx="1849">
                  <c:v>2850</c:v>
                </c:pt>
                <c:pt idx="1850">
                  <c:v>2851</c:v>
                </c:pt>
                <c:pt idx="1851">
                  <c:v>2852</c:v>
                </c:pt>
                <c:pt idx="1852">
                  <c:v>2853</c:v>
                </c:pt>
                <c:pt idx="1853">
                  <c:v>2854</c:v>
                </c:pt>
                <c:pt idx="1854">
                  <c:v>2855</c:v>
                </c:pt>
                <c:pt idx="1855">
                  <c:v>2856</c:v>
                </c:pt>
                <c:pt idx="1856">
                  <c:v>2857</c:v>
                </c:pt>
                <c:pt idx="1857">
                  <c:v>2858</c:v>
                </c:pt>
                <c:pt idx="1858">
                  <c:v>2859</c:v>
                </c:pt>
                <c:pt idx="1859">
                  <c:v>2860</c:v>
                </c:pt>
                <c:pt idx="1860">
                  <c:v>2861</c:v>
                </c:pt>
                <c:pt idx="1861">
                  <c:v>2862</c:v>
                </c:pt>
                <c:pt idx="1862">
                  <c:v>2863</c:v>
                </c:pt>
                <c:pt idx="1863">
                  <c:v>2864</c:v>
                </c:pt>
                <c:pt idx="1864">
                  <c:v>2865</c:v>
                </c:pt>
                <c:pt idx="1865">
                  <c:v>2866</c:v>
                </c:pt>
                <c:pt idx="1866">
                  <c:v>2867</c:v>
                </c:pt>
                <c:pt idx="1867">
                  <c:v>2868</c:v>
                </c:pt>
                <c:pt idx="1868">
                  <c:v>2869</c:v>
                </c:pt>
                <c:pt idx="1869">
                  <c:v>2870</c:v>
                </c:pt>
                <c:pt idx="1870">
                  <c:v>2871</c:v>
                </c:pt>
                <c:pt idx="1871">
                  <c:v>2872</c:v>
                </c:pt>
                <c:pt idx="1872">
                  <c:v>2873</c:v>
                </c:pt>
                <c:pt idx="1873">
                  <c:v>2874</c:v>
                </c:pt>
                <c:pt idx="1874">
                  <c:v>2875</c:v>
                </c:pt>
                <c:pt idx="1875">
                  <c:v>2876</c:v>
                </c:pt>
                <c:pt idx="1876">
                  <c:v>2877</c:v>
                </c:pt>
                <c:pt idx="1877">
                  <c:v>2878</c:v>
                </c:pt>
                <c:pt idx="1878">
                  <c:v>2879</c:v>
                </c:pt>
                <c:pt idx="1879">
                  <c:v>2880</c:v>
                </c:pt>
                <c:pt idx="1880">
                  <c:v>2881</c:v>
                </c:pt>
                <c:pt idx="1881">
                  <c:v>2882</c:v>
                </c:pt>
                <c:pt idx="1882">
                  <c:v>2883</c:v>
                </c:pt>
                <c:pt idx="1883">
                  <c:v>2884</c:v>
                </c:pt>
                <c:pt idx="1884">
                  <c:v>2885</c:v>
                </c:pt>
                <c:pt idx="1885">
                  <c:v>2886</c:v>
                </c:pt>
                <c:pt idx="1886">
                  <c:v>2887</c:v>
                </c:pt>
                <c:pt idx="1887">
                  <c:v>2888</c:v>
                </c:pt>
                <c:pt idx="1888">
                  <c:v>2889</c:v>
                </c:pt>
                <c:pt idx="1889">
                  <c:v>2890</c:v>
                </c:pt>
                <c:pt idx="1890">
                  <c:v>2891</c:v>
                </c:pt>
                <c:pt idx="1891">
                  <c:v>2892</c:v>
                </c:pt>
                <c:pt idx="1892">
                  <c:v>2893</c:v>
                </c:pt>
                <c:pt idx="1893">
                  <c:v>2894</c:v>
                </c:pt>
                <c:pt idx="1894">
                  <c:v>2895</c:v>
                </c:pt>
                <c:pt idx="1895">
                  <c:v>2896</c:v>
                </c:pt>
                <c:pt idx="1896">
                  <c:v>2897</c:v>
                </c:pt>
                <c:pt idx="1897">
                  <c:v>2898</c:v>
                </c:pt>
                <c:pt idx="1898">
                  <c:v>2899</c:v>
                </c:pt>
                <c:pt idx="1899">
                  <c:v>2900</c:v>
                </c:pt>
                <c:pt idx="1900">
                  <c:v>2901</c:v>
                </c:pt>
                <c:pt idx="1901">
                  <c:v>2902</c:v>
                </c:pt>
                <c:pt idx="1902">
                  <c:v>2903</c:v>
                </c:pt>
                <c:pt idx="1903">
                  <c:v>2904</c:v>
                </c:pt>
                <c:pt idx="1904">
                  <c:v>2905</c:v>
                </c:pt>
                <c:pt idx="1905">
                  <c:v>2906</c:v>
                </c:pt>
                <c:pt idx="1906">
                  <c:v>2907</c:v>
                </c:pt>
                <c:pt idx="1907">
                  <c:v>2908</c:v>
                </c:pt>
                <c:pt idx="1908">
                  <c:v>2909</c:v>
                </c:pt>
                <c:pt idx="1909">
                  <c:v>2910</c:v>
                </c:pt>
                <c:pt idx="1910">
                  <c:v>2911</c:v>
                </c:pt>
                <c:pt idx="1911">
                  <c:v>2912</c:v>
                </c:pt>
                <c:pt idx="1912">
                  <c:v>2913</c:v>
                </c:pt>
                <c:pt idx="1913">
                  <c:v>2914</c:v>
                </c:pt>
                <c:pt idx="1914">
                  <c:v>2915</c:v>
                </c:pt>
                <c:pt idx="1915">
                  <c:v>2916</c:v>
                </c:pt>
                <c:pt idx="1916">
                  <c:v>2917</c:v>
                </c:pt>
                <c:pt idx="1917">
                  <c:v>2918</c:v>
                </c:pt>
                <c:pt idx="1918">
                  <c:v>2919</c:v>
                </c:pt>
                <c:pt idx="1919">
                  <c:v>2920</c:v>
                </c:pt>
                <c:pt idx="1920">
                  <c:v>2921</c:v>
                </c:pt>
                <c:pt idx="1921">
                  <c:v>2922</c:v>
                </c:pt>
                <c:pt idx="1922">
                  <c:v>2923</c:v>
                </c:pt>
                <c:pt idx="1923">
                  <c:v>2924</c:v>
                </c:pt>
                <c:pt idx="1924">
                  <c:v>2925</c:v>
                </c:pt>
                <c:pt idx="1925">
                  <c:v>2926</c:v>
                </c:pt>
                <c:pt idx="1926">
                  <c:v>2927</c:v>
                </c:pt>
                <c:pt idx="1927">
                  <c:v>2928</c:v>
                </c:pt>
                <c:pt idx="1928">
                  <c:v>2929</c:v>
                </c:pt>
                <c:pt idx="1929">
                  <c:v>2930</c:v>
                </c:pt>
                <c:pt idx="1930">
                  <c:v>2931</c:v>
                </c:pt>
                <c:pt idx="1931">
                  <c:v>2932</c:v>
                </c:pt>
                <c:pt idx="1932">
                  <c:v>2933</c:v>
                </c:pt>
                <c:pt idx="1933">
                  <c:v>2934</c:v>
                </c:pt>
                <c:pt idx="1934">
                  <c:v>2935</c:v>
                </c:pt>
                <c:pt idx="1935">
                  <c:v>2936</c:v>
                </c:pt>
                <c:pt idx="1936">
                  <c:v>2937</c:v>
                </c:pt>
                <c:pt idx="1937">
                  <c:v>2938</c:v>
                </c:pt>
                <c:pt idx="1938">
                  <c:v>2939</c:v>
                </c:pt>
                <c:pt idx="1939">
                  <c:v>2940</c:v>
                </c:pt>
                <c:pt idx="1940">
                  <c:v>2941</c:v>
                </c:pt>
                <c:pt idx="1941">
                  <c:v>2942</c:v>
                </c:pt>
                <c:pt idx="1942">
                  <c:v>2943</c:v>
                </c:pt>
                <c:pt idx="1943">
                  <c:v>2944</c:v>
                </c:pt>
                <c:pt idx="1944">
                  <c:v>2945</c:v>
                </c:pt>
                <c:pt idx="1945">
                  <c:v>2946</c:v>
                </c:pt>
                <c:pt idx="1946">
                  <c:v>2947</c:v>
                </c:pt>
                <c:pt idx="1947">
                  <c:v>2948</c:v>
                </c:pt>
                <c:pt idx="1948">
                  <c:v>2949</c:v>
                </c:pt>
                <c:pt idx="1949">
                  <c:v>2950</c:v>
                </c:pt>
                <c:pt idx="1950">
                  <c:v>2951</c:v>
                </c:pt>
                <c:pt idx="1951">
                  <c:v>2952</c:v>
                </c:pt>
                <c:pt idx="1952">
                  <c:v>2953</c:v>
                </c:pt>
                <c:pt idx="1953">
                  <c:v>2954</c:v>
                </c:pt>
                <c:pt idx="1954">
                  <c:v>2955</c:v>
                </c:pt>
                <c:pt idx="1955">
                  <c:v>2956</c:v>
                </c:pt>
                <c:pt idx="1956">
                  <c:v>2957</c:v>
                </c:pt>
                <c:pt idx="1957">
                  <c:v>2958</c:v>
                </c:pt>
                <c:pt idx="1958">
                  <c:v>2959</c:v>
                </c:pt>
                <c:pt idx="1959">
                  <c:v>2960</c:v>
                </c:pt>
                <c:pt idx="1960">
                  <c:v>2961</c:v>
                </c:pt>
                <c:pt idx="1961">
                  <c:v>2962</c:v>
                </c:pt>
                <c:pt idx="1962">
                  <c:v>2963</c:v>
                </c:pt>
                <c:pt idx="1963">
                  <c:v>2964</c:v>
                </c:pt>
                <c:pt idx="1964">
                  <c:v>2965</c:v>
                </c:pt>
                <c:pt idx="1965">
                  <c:v>2966</c:v>
                </c:pt>
                <c:pt idx="1966">
                  <c:v>2967</c:v>
                </c:pt>
                <c:pt idx="1967">
                  <c:v>2968</c:v>
                </c:pt>
                <c:pt idx="1968">
                  <c:v>2969</c:v>
                </c:pt>
                <c:pt idx="1969">
                  <c:v>2970</c:v>
                </c:pt>
                <c:pt idx="1970">
                  <c:v>2971</c:v>
                </c:pt>
                <c:pt idx="1971">
                  <c:v>2972</c:v>
                </c:pt>
                <c:pt idx="1972">
                  <c:v>2973</c:v>
                </c:pt>
                <c:pt idx="1973">
                  <c:v>2974</c:v>
                </c:pt>
                <c:pt idx="1974">
                  <c:v>2975</c:v>
                </c:pt>
                <c:pt idx="1975">
                  <c:v>2976</c:v>
                </c:pt>
                <c:pt idx="1976">
                  <c:v>2977</c:v>
                </c:pt>
                <c:pt idx="1977">
                  <c:v>2978</c:v>
                </c:pt>
                <c:pt idx="1978">
                  <c:v>2979</c:v>
                </c:pt>
                <c:pt idx="1979">
                  <c:v>2980</c:v>
                </c:pt>
                <c:pt idx="1980">
                  <c:v>2981</c:v>
                </c:pt>
                <c:pt idx="1981">
                  <c:v>2982</c:v>
                </c:pt>
                <c:pt idx="1982">
                  <c:v>2983</c:v>
                </c:pt>
                <c:pt idx="1983">
                  <c:v>2984</c:v>
                </c:pt>
                <c:pt idx="1984">
                  <c:v>2985</c:v>
                </c:pt>
                <c:pt idx="1985">
                  <c:v>2986</c:v>
                </c:pt>
                <c:pt idx="1986">
                  <c:v>2987</c:v>
                </c:pt>
                <c:pt idx="1987">
                  <c:v>2988</c:v>
                </c:pt>
                <c:pt idx="1988">
                  <c:v>2989</c:v>
                </c:pt>
                <c:pt idx="1989">
                  <c:v>2990</c:v>
                </c:pt>
                <c:pt idx="1990">
                  <c:v>2991</c:v>
                </c:pt>
                <c:pt idx="1991">
                  <c:v>2992</c:v>
                </c:pt>
                <c:pt idx="1992">
                  <c:v>2993</c:v>
                </c:pt>
                <c:pt idx="1993">
                  <c:v>2994</c:v>
                </c:pt>
                <c:pt idx="1994">
                  <c:v>2995</c:v>
                </c:pt>
                <c:pt idx="1995">
                  <c:v>2996</c:v>
                </c:pt>
                <c:pt idx="1996">
                  <c:v>2997</c:v>
                </c:pt>
                <c:pt idx="1997">
                  <c:v>2998</c:v>
                </c:pt>
                <c:pt idx="1998">
                  <c:v>2999</c:v>
                </c:pt>
                <c:pt idx="1999">
                  <c:v>3000</c:v>
                </c:pt>
                <c:pt idx="2000">
                  <c:v>3001</c:v>
                </c:pt>
                <c:pt idx="2001">
                  <c:v>3002</c:v>
                </c:pt>
                <c:pt idx="2002">
                  <c:v>3003</c:v>
                </c:pt>
                <c:pt idx="2003">
                  <c:v>3004</c:v>
                </c:pt>
                <c:pt idx="2004">
                  <c:v>3005</c:v>
                </c:pt>
                <c:pt idx="2005">
                  <c:v>3006</c:v>
                </c:pt>
                <c:pt idx="2006">
                  <c:v>3007</c:v>
                </c:pt>
                <c:pt idx="2007">
                  <c:v>3008</c:v>
                </c:pt>
                <c:pt idx="2008">
                  <c:v>3009</c:v>
                </c:pt>
                <c:pt idx="2009">
                  <c:v>3010</c:v>
                </c:pt>
                <c:pt idx="2010">
                  <c:v>3011</c:v>
                </c:pt>
                <c:pt idx="2011">
                  <c:v>3012</c:v>
                </c:pt>
                <c:pt idx="2012">
                  <c:v>3013</c:v>
                </c:pt>
                <c:pt idx="2013">
                  <c:v>3014</c:v>
                </c:pt>
                <c:pt idx="2014">
                  <c:v>3015</c:v>
                </c:pt>
                <c:pt idx="2015">
                  <c:v>3016</c:v>
                </c:pt>
                <c:pt idx="2016">
                  <c:v>3017</c:v>
                </c:pt>
                <c:pt idx="2017">
                  <c:v>3018</c:v>
                </c:pt>
                <c:pt idx="2018">
                  <c:v>3019</c:v>
                </c:pt>
                <c:pt idx="2019">
                  <c:v>3020</c:v>
                </c:pt>
                <c:pt idx="2020">
                  <c:v>3021</c:v>
                </c:pt>
                <c:pt idx="2021">
                  <c:v>3022</c:v>
                </c:pt>
                <c:pt idx="2022">
                  <c:v>3023</c:v>
                </c:pt>
                <c:pt idx="2023">
                  <c:v>3024</c:v>
                </c:pt>
                <c:pt idx="2024">
                  <c:v>3025</c:v>
                </c:pt>
                <c:pt idx="2025">
                  <c:v>3026</c:v>
                </c:pt>
                <c:pt idx="2026">
                  <c:v>3027</c:v>
                </c:pt>
                <c:pt idx="2027">
                  <c:v>3028</c:v>
                </c:pt>
                <c:pt idx="2028">
                  <c:v>3029</c:v>
                </c:pt>
                <c:pt idx="2029">
                  <c:v>3030</c:v>
                </c:pt>
                <c:pt idx="2030">
                  <c:v>3031</c:v>
                </c:pt>
                <c:pt idx="2031">
                  <c:v>3032</c:v>
                </c:pt>
                <c:pt idx="2032">
                  <c:v>3033</c:v>
                </c:pt>
                <c:pt idx="2033">
                  <c:v>3034</c:v>
                </c:pt>
                <c:pt idx="2034">
                  <c:v>3035</c:v>
                </c:pt>
                <c:pt idx="2035">
                  <c:v>3036</c:v>
                </c:pt>
                <c:pt idx="2036">
                  <c:v>3037</c:v>
                </c:pt>
                <c:pt idx="2037">
                  <c:v>3038</c:v>
                </c:pt>
                <c:pt idx="2038">
                  <c:v>3039</c:v>
                </c:pt>
                <c:pt idx="2039">
                  <c:v>3040</c:v>
                </c:pt>
                <c:pt idx="2040">
                  <c:v>3041</c:v>
                </c:pt>
                <c:pt idx="2041">
                  <c:v>3042</c:v>
                </c:pt>
                <c:pt idx="2042">
                  <c:v>3043</c:v>
                </c:pt>
                <c:pt idx="2043">
                  <c:v>3044</c:v>
                </c:pt>
                <c:pt idx="2044">
                  <c:v>3045</c:v>
                </c:pt>
                <c:pt idx="2045">
                  <c:v>3046</c:v>
                </c:pt>
                <c:pt idx="2046">
                  <c:v>3047</c:v>
                </c:pt>
                <c:pt idx="2047">
                  <c:v>3048</c:v>
                </c:pt>
                <c:pt idx="2048">
                  <c:v>3049</c:v>
                </c:pt>
                <c:pt idx="2049">
                  <c:v>3050</c:v>
                </c:pt>
                <c:pt idx="2050">
                  <c:v>3051</c:v>
                </c:pt>
                <c:pt idx="2051">
                  <c:v>3052</c:v>
                </c:pt>
                <c:pt idx="2052">
                  <c:v>3053</c:v>
                </c:pt>
                <c:pt idx="2053">
                  <c:v>3054</c:v>
                </c:pt>
                <c:pt idx="2054">
                  <c:v>3055</c:v>
                </c:pt>
                <c:pt idx="2055">
                  <c:v>3056</c:v>
                </c:pt>
                <c:pt idx="2056">
                  <c:v>3057</c:v>
                </c:pt>
                <c:pt idx="2057">
                  <c:v>3058</c:v>
                </c:pt>
                <c:pt idx="2058">
                  <c:v>3059</c:v>
                </c:pt>
                <c:pt idx="2059">
                  <c:v>3060</c:v>
                </c:pt>
                <c:pt idx="2060">
                  <c:v>3061</c:v>
                </c:pt>
                <c:pt idx="2061">
                  <c:v>3062</c:v>
                </c:pt>
                <c:pt idx="2062">
                  <c:v>3063</c:v>
                </c:pt>
                <c:pt idx="2063">
                  <c:v>3064</c:v>
                </c:pt>
                <c:pt idx="2064">
                  <c:v>3065</c:v>
                </c:pt>
                <c:pt idx="2065">
                  <c:v>3066</c:v>
                </c:pt>
                <c:pt idx="2066">
                  <c:v>3067</c:v>
                </c:pt>
                <c:pt idx="2067">
                  <c:v>3068</c:v>
                </c:pt>
                <c:pt idx="2068">
                  <c:v>3069</c:v>
                </c:pt>
                <c:pt idx="2069">
                  <c:v>3070</c:v>
                </c:pt>
                <c:pt idx="2070">
                  <c:v>3071</c:v>
                </c:pt>
                <c:pt idx="2071">
                  <c:v>3072</c:v>
                </c:pt>
                <c:pt idx="2072">
                  <c:v>3073</c:v>
                </c:pt>
                <c:pt idx="2073">
                  <c:v>3074</c:v>
                </c:pt>
                <c:pt idx="2074">
                  <c:v>3075</c:v>
                </c:pt>
                <c:pt idx="2075">
                  <c:v>3076</c:v>
                </c:pt>
                <c:pt idx="2076">
                  <c:v>3077</c:v>
                </c:pt>
                <c:pt idx="2077">
                  <c:v>3078</c:v>
                </c:pt>
                <c:pt idx="2078">
                  <c:v>3079</c:v>
                </c:pt>
                <c:pt idx="2079">
                  <c:v>3080</c:v>
                </c:pt>
                <c:pt idx="2080">
                  <c:v>3081</c:v>
                </c:pt>
                <c:pt idx="2081">
                  <c:v>3082</c:v>
                </c:pt>
                <c:pt idx="2082">
                  <c:v>3083</c:v>
                </c:pt>
                <c:pt idx="2083">
                  <c:v>3084</c:v>
                </c:pt>
                <c:pt idx="2084">
                  <c:v>3085</c:v>
                </c:pt>
                <c:pt idx="2085">
                  <c:v>3086</c:v>
                </c:pt>
                <c:pt idx="2086">
                  <c:v>3087</c:v>
                </c:pt>
                <c:pt idx="2087">
                  <c:v>3088</c:v>
                </c:pt>
                <c:pt idx="2088">
                  <c:v>3089</c:v>
                </c:pt>
                <c:pt idx="2089">
                  <c:v>3090</c:v>
                </c:pt>
                <c:pt idx="2090">
                  <c:v>3091</c:v>
                </c:pt>
                <c:pt idx="2091">
                  <c:v>3092</c:v>
                </c:pt>
                <c:pt idx="2092">
                  <c:v>3093</c:v>
                </c:pt>
                <c:pt idx="2093">
                  <c:v>3094</c:v>
                </c:pt>
                <c:pt idx="2094">
                  <c:v>3095</c:v>
                </c:pt>
                <c:pt idx="2095">
                  <c:v>3096</c:v>
                </c:pt>
                <c:pt idx="2096">
                  <c:v>3097</c:v>
                </c:pt>
                <c:pt idx="2097">
                  <c:v>3098</c:v>
                </c:pt>
                <c:pt idx="2098">
                  <c:v>3099</c:v>
                </c:pt>
                <c:pt idx="2099">
                  <c:v>3100</c:v>
                </c:pt>
                <c:pt idx="2100">
                  <c:v>3101</c:v>
                </c:pt>
                <c:pt idx="2101">
                  <c:v>3102</c:v>
                </c:pt>
                <c:pt idx="2102">
                  <c:v>3103</c:v>
                </c:pt>
                <c:pt idx="2103">
                  <c:v>3104</c:v>
                </c:pt>
                <c:pt idx="2104">
                  <c:v>3105</c:v>
                </c:pt>
                <c:pt idx="2105">
                  <c:v>3106</c:v>
                </c:pt>
                <c:pt idx="2106">
                  <c:v>3107</c:v>
                </c:pt>
                <c:pt idx="2107">
                  <c:v>3108</c:v>
                </c:pt>
                <c:pt idx="2108">
                  <c:v>3109</c:v>
                </c:pt>
                <c:pt idx="2109">
                  <c:v>3110</c:v>
                </c:pt>
                <c:pt idx="2110">
                  <c:v>3111</c:v>
                </c:pt>
                <c:pt idx="2111">
                  <c:v>3112</c:v>
                </c:pt>
                <c:pt idx="2112">
                  <c:v>3113</c:v>
                </c:pt>
                <c:pt idx="2113">
                  <c:v>3114</c:v>
                </c:pt>
                <c:pt idx="2114">
                  <c:v>3115</c:v>
                </c:pt>
                <c:pt idx="2115">
                  <c:v>3116</c:v>
                </c:pt>
                <c:pt idx="2116">
                  <c:v>3117</c:v>
                </c:pt>
                <c:pt idx="2117">
                  <c:v>3118</c:v>
                </c:pt>
                <c:pt idx="2118">
                  <c:v>3119</c:v>
                </c:pt>
                <c:pt idx="2119">
                  <c:v>3120</c:v>
                </c:pt>
                <c:pt idx="2120">
                  <c:v>3121</c:v>
                </c:pt>
                <c:pt idx="2121">
                  <c:v>3122</c:v>
                </c:pt>
                <c:pt idx="2122">
                  <c:v>3123</c:v>
                </c:pt>
                <c:pt idx="2123">
                  <c:v>3124</c:v>
                </c:pt>
                <c:pt idx="2124">
                  <c:v>3125</c:v>
                </c:pt>
                <c:pt idx="2125">
                  <c:v>3126</c:v>
                </c:pt>
                <c:pt idx="2126">
                  <c:v>3127</c:v>
                </c:pt>
                <c:pt idx="2127">
                  <c:v>3128</c:v>
                </c:pt>
                <c:pt idx="2128">
                  <c:v>3129</c:v>
                </c:pt>
                <c:pt idx="2129">
                  <c:v>3130</c:v>
                </c:pt>
                <c:pt idx="2130">
                  <c:v>3131</c:v>
                </c:pt>
                <c:pt idx="2131">
                  <c:v>3132</c:v>
                </c:pt>
                <c:pt idx="2132">
                  <c:v>3133</c:v>
                </c:pt>
                <c:pt idx="2133">
                  <c:v>3134</c:v>
                </c:pt>
                <c:pt idx="2134">
                  <c:v>3135</c:v>
                </c:pt>
                <c:pt idx="2135">
                  <c:v>3136</c:v>
                </c:pt>
                <c:pt idx="2136">
                  <c:v>3137</c:v>
                </c:pt>
                <c:pt idx="2137">
                  <c:v>3138</c:v>
                </c:pt>
                <c:pt idx="2138">
                  <c:v>3139</c:v>
                </c:pt>
                <c:pt idx="2139">
                  <c:v>3140</c:v>
                </c:pt>
                <c:pt idx="2140">
                  <c:v>3141</c:v>
                </c:pt>
                <c:pt idx="2141">
                  <c:v>3142</c:v>
                </c:pt>
                <c:pt idx="2142">
                  <c:v>3143</c:v>
                </c:pt>
                <c:pt idx="2143">
                  <c:v>3144</c:v>
                </c:pt>
                <c:pt idx="2144">
                  <c:v>3145</c:v>
                </c:pt>
                <c:pt idx="2145">
                  <c:v>3146</c:v>
                </c:pt>
                <c:pt idx="2146">
                  <c:v>3147</c:v>
                </c:pt>
                <c:pt idx="2147">
                  <c:v>3148</c:v>
                </c:pt>
                <c:pt idx="2148">
                  <c:v>3149</c:v>
                </c:pt>
                <c:pt idx="2149">
                  <c:v>3150</c:v>
                </c:pt>
                <c:pt idx="2150">
                  <c:v>3151</c:v>
                </c:pt>
                <c:pt idx="2151">
                  <c:v>3152</c:v>
                </c:pt>
                <c:pt idx="2152">
                  <c:v>3153</c:v>
                </c:pt>
                <c:pt idx="2153">
                  <c:v>3154</c:v>
                </c:pt>
                <c:pt idx="2154">
                  <c:v>3155</c:v>
                </c:pt>
                <c:pt idx="2155">
                  <c:v>3156</c:v>
                </c:pt>
                <c:pt idx="2156">
                  <c:v>3157</c:v>
                </c:pt>
                <c:pt idx="2157">
                  <c:v>3158</c:v>
                </c:pt>
                <c:pt idx="2158">
                  <c:v>3159</c:v>
                </c:pt>
                <c:pt idx="2159">
                  <c:v>3160</c:v>
                </c:pt>
                <c:pt idx="2160">
                  <c:v>3161</c:v>
                </c:pt>
                <c:pt idx="2161">
                  <c:v>3162</c:v>
                </c:pt>
                <c:pt idx="2162">
                  <c:v>3163</c:v>
                </c:pt>
                <c:pt idx="2163">
                  <c:v>3164</c:v>
                </c:pt>
                <c:pt idx="2164">
                  <c:v>3165</c:v>
                </c:pt>
                <c:pt idx="2165">
                  <c:v>3166</c:v>
                </c:pt>
                <c:pt idx="2166">
                  <c:v>3167</c:v>
                </c:pt>
                <c:pt idx="2167">
                  <c:v>3168</c:v>
                </c:pt>
                <c:pt idx="2168">
                  <c:v>3169</c:v>
                </c:pt>
                <c:pt idx="2169">
                  <c:v>3170</c:v>
                </c:pt>
                <c:pt idx="2170">
                  <c:v>3171</c:v>
                </c:pt>
                <c:pt idx="2171">
                  <c:v>3172</c:v>
                </c:pt>
                <c:pt idx="2172">
                  <c:v>3173</c:v>
                </c:pt>
                <c:pt idx="2173">
                  <c:v>3174</c:v>
                </c:pt>
                <c:pt idx="2174">
                  <c:v>3175</c:v>
                </c:pt>
                <c:pt idx="2175">
                  <c:v>3176</c:v>
                </c:pt>
                <c:pt idx="2176">
                  <c:v>3177</c:v>
                </c:pt>
                <c:pt idx="2177">
                  <c:v>3178</c:v>
                </c:pt>
                <c:pt idx="2178">
                  <c:v>3179</c:v>
                </c:pt>
                <c:pt idx="2179">
                  <c:v>3180</c:v>
                </c:pt>
                <c:pt idx="2180">
                  <c:v>3181</c:v>
                </c:pt>
                <c:pt idx="2181">
                  <c:v>3182</c:v>
                </c:pt>
                <c:pt idx="2182">
                  <c:v>3183</c:v>
                </c:pt>
                <c:pt idx="2183">
                  <c:v>3184</c:v>
                </c:pt>
                <c:pt idx="2184">
                  <c:v>3185</c:v>
                </c:pt>
                <c:pt idx="2185">
                  <c:v>3186</c:v>
                </c:pt>
                <c:pt idx="2186">
                  <c:v>3187</c:v>
                </c:pt>
                <c:pt idx="2187">
                  <c:v>3188</c:v>
                </c:pt>
                <c:pt idx="2188">
                  <c:v>3189</c:v>
                </c:pt>
                <c:pt idx="2189">
                  <c:v>3190</c:v>
                </c:pt>
                <c:pt idx="2190">
                  <c:v>3191</c:v>
                </c:pt>
                <c:pt idx="2191">
                  <c:v>3192</c:v>
                </c:pt>
                <c:pt idx="2192">
                  <c:v>3193</c:v>
                </c:pt>
                <c:pt idx="2193">
                  <c:v>3194</c:v>
                </c:pt>
                <c:pt idx="2194">
                  <c:v>3195</c:v>
                </c:pt>
                <c:pt idx="2195">
                  <c:v>3196</c:v>
                </c:pt>
                <c:pt idx="2196">
                  <c:v>3197</c:v>
                </c:pt>
                <c:pt idx="2197">
                  <c:v>3198</c:v>
                </c:pt>
                <c:pt idx="2198">
                  <c:v>3199</c:v>
                </c:pt>
                <c:pt idx="2199">
                  <c:v>3200</c:v>
                </c:pt>
                <c:pt idx="2200">
                  <c:v>3201</c:v>
                </c:pt>
                <c:pt idx="2201">
                  <c:v>3202</c:v>
                </c:pt>
                <c:pt idx="2202">
                  <c:v>3203</c:v>
                </c:pt>
                <c:pt idx="2203">
                  <c:v>3204</c:v>
                </c:pt>
                <c:pt idx="2204">
                  <c:v>3205</c:v>
                </c:pt>
                <c:pt idx="2205">
                  <c:v>3206</c:v>
                </c:pt>
                <c:pt idx="2206">
                  <c:v>3207</c:v>
                </c:pt>
                <c:pt idx="2207">
                  <c:v>3208</c:v>
                </c:pt>
                <c:pt idx="2208">
                  <c:v>3209</c:v>
                </c:pt>
                <c:pt idx="2209">
                  <c:v>3210</c:v>
                </c:pt>
                <c:pt idx="2210">
                  <c:v>3211</c:v>
                </c:pt>
                <c:pt idx="2211">
                  <c:v>3212</c:v>
                </c:pt>
                <c:pt idx="2212">
                  <c:v>3213</c:v>
                </c:pt>
                <c:pt idx="2213">
                  <c:v>3214</c:v>
                </c:pt>
                <c:pt idx="2214">
                  <c:v>3215</c:v>
                </c:pt>
                <c:pt idx="2215">
                  <c:v>3216</c:v>
                </c:pt>
                <c:pt idx="2216">
                  <c:v>3217</c:v>
                </c:pt>
                <c:pt idx="2217">
                  <c:v>3218</c:v>
                </c:pt>
                <c:pt idx="2218">
                  <c:v>3219</c:v>
                </c:pt>
                <c:pt idx="2219">
                  <c:v>3220</c:v>
                </c:pt>
                <c:pt idx="2220">
                  <c:v>3221</c:v>
                </c:pt>
                <c:pt idx="2221">
                  <c:v>3222</c:v>
                </c:pt>
                <c:pt idx="2222">
                  <c:v>3223</c:v>
                </c:pt>
                <c:pt idx="2223">
                  <c:v>3224</c:v>
                </c:pt>
                <c:pt idx="2224">
                  <c:v>3225</c:v>
                </c:pt>
                <c:pt idx="2225">
                  <c:v>3226</c:v>
                </c:pt>
                <c:pt idx="2226">
                  <c:v>3227</c:v>
                </c:pt>
                <c:pt idx="2227">
                  <c:v>3228</c:v>
                </c:pt>
                <c:pt idx="2228">
                  <c:v>3229</c:v>
                </c:pt>
                <c:pt idx="2229">
                  <c:v>3230</c:v>
                </c:pt>
                <c:pt idx="2230">
                  <c:v>3231</c:v>
                </c:pt>
                <c:pt idx="2231">
                  <c:v>3232</c:v>
                </c:pt>
                <c:pt idx="2232">
                  <c:v>3233</c:v>
                </c:pt>
                <c:pt idx="2233">
                  <c:v>3234</c:v>
                </c:pt>
                <c:pt idx="2234">
                  <c:v>3235</c:v>
                </c:pt>
                <c:pt idx="2235">
                  <c:v>3236</c:v>
                </c:pt>
                <c:pt idx="2236">
                  <c:v>3237</c:v>
                </c:pt>
                <c:pt idx="2237">
                  <c:v>3238</c:v>
                </c:pt>
                <c:pt idx="2238">
                  <c:v>3239</c:v>
                </c:pt>
                <c:pt idx="2239">
                  <c:v>3240</c:v>
                </c:pt>
                <c:pt idx="2240">
                  <c:v>3241</c:v>
                </c:pt>
                <c:pt idx="2241">
                  <c:v>3242</c:v>
                </c:pt>
                <c:pt idx="2242">
                  <c:v>3243</c:v>
                </c:pt>
                <c:pt idx="2243">
                  <c:v>3244</c:v>
                </c:pt>
                <c:pt idx="2244">
                  <c:v>3245</c:v>
                </c:pt>
                <c:pt idx="2245">
                  <c:v>3246</c:v>
                </c:pt>
                <c:pt idx="2246">
                  <c:v>3247</c:v>
                </c:pt>
                <c:pt idx="2247">
                  <c:v>3248</c:v>
                </c:pt>
                <c:pt idx="2248">
                  <c:v>3249</c:v>
                </c:pt>
                <c:pt idx="2249">
                  <c:v>3250</c:v>
                </c:pt>
                <c:pt idx="2250">
                  <c:v>3251</c:v>
                </c:pt>
                <c:pt idx="2251">
                  <c:v>3252</c:v>
                </c:pt>
                <c:pt idx="2252">
                  <c:v>3253</c:v>
                </c:pt>
                <c:pt idx="2253">
                  <c:v>3254</c:v>
                </c:pt>
                <c:pt idx="2254">
                  <c:v>3255</c:v>
                </c:pt>
                <c:pt idx="2255">
                  <c:v>3256</c:v>
                </c:pt>
                <c:pt idx="2256">
                  <c:v>3257</c:v>
                </c:pt>
                <c:pt idx="2257">
                  <c:v>3258</c:v>
                </c:pt>
                <c:pt idx="2258">
                  <c:v>3259</c:v>
                </c:pt>
                <c:pt idx="2259">
                  <c:v>3260</c:v>
                </c:pt>
                <c:pt idx="2260">
                  <c:v>3261</c:v>
                </c:pt>
                <c:pt idx="2261">
                  <c:v>3262</c:v>
                </c:pt>
                <c:pt idx="2262">
                  <c:v>3263</c:v>
                </c:pt>
                <c:pt idx="2263">
                  <c:v>3264</c:v>
                </c:pt>
                <c:pt idx="2264">
                  <c:v>3265</c:v>
                </c:pt>
                <c:pt idx="2265">
                  <c:v>3266</c:v>
                </c:pt>
                <c:pt idx="2266">
                  <c:v>3267</c:v>
                </c:pt>
                <c:pt idx="2267">
                  <c:v>3268</c:v>
                </c:pt>
                <c:pt idx="2268">
                  <c:v>3269</c:v>
                </c:pt>
                <c:pt idx="2269">
                  <c:v>3270</c:v>
                </c:pt>
                <c:pt idx="2270">
                  <c:v>3271</c:v>
                </c:pt>
                <c:pt idx="2271">
                  <c:v>3272</c:v>
                </c:pt>
                <c:pt idx="2272">
                  <c:v>3273</c:v>
                </c:pt>
                <c:pt idx="2273">
                  <c:v>3274</c:v>
                </c:pt>
                <c:pt idx="2274">
                  <c:v>3275</c:v>
                </c:pt>
                <c:pt idx="2275">
                  <c:v>3276</c:v>
                </c:pt>
                <c:pt idx="2276">
                  <c:v>3277</c:v>
                </c:pt>
                <c:pt idx="2277">
                  <c:v>3278</c:v>
                </c:pt>
                <c:pt idx="2278">
                  <c:v>3279</c:v>
                </c:pt>
                <c:pt idx="2279">
                  <c:v>3280</c:v>
                </c:pt>
                <c:pt idx="2280">
                  <c:v>3281</c:v>
                </c:pt>
                <c:pt idx="2281">
                  <c:v>3282</c:v>
                </c:pt>
                <c:pt idx="2282">
                  <c:v>3283</c:v>
                </c:pt>
                <c:pt idx="2283">
                  <c:v>3284</c:v>
                </c:pt>
                <c:pt idx="2284">
                  <c:v>3285</c:v>
                </c:pt>
                <c:pt idx="2285">
                  <c:v>3286</c:v>
                </c:pt>
                <c:pt idx="2286">
                  <c:v>3287</c:v>
                </c:pt>
                <c:pt idx="2287">
                  <c:v>3288</c:v>
                </c:pt>
                <c:pt idx="2288">
                  <c:v>3289</c:v>
                </c:pt>
                <c:pt idx="2289">
                  <c:v>3290</c:v>
                </c:pt>
                <c:pt idx="2290">
                  <c:v>3291</c:v>
                </c:pt>
                <c:pt idx="2291">
                  <c:v>3292</c:v>
                </c:pt>
                <c:pt idx="2292">
                  <c:v>3293</c:v>
                </c:pt>
                <c:pt idx="2293">
                  <c:v>3294</c:v>
                </c:pt>
                <c:pt idx="2294">
                  <c:v>3295</c:v>
                </c:pt>
                <c:pt idx="2295">
                  <c:v>3296</c:v>
                </c:pt>
                <c:pt idx="2296">
                  <c:v>3297</c:v>
                </c:pt>
                <c:pt idx="2297">
                  <c:v>3298</c:v>
                </c:pt>
                <c:pt idx="2298">
                  <c:v>3299</c:v>
                </c:pt>
                <c:pt idx="2299">
                  <c:v>3300</c:v>
                </c:pt>
                <c:pt idx="2300">
                  <c:v>3301</c:v>
                </c:pt>
                <c:pt idx="2301">
                  <c:v>3302</c:v>
                </c:pt>
                <c:pt idx="2302">
                  <c:v>3303</c:v>
                </c:pt>
                <c:pt idx="2303">
                  <c:v>3304</c:v>
                </c:pt>
                <c:pt idx="2304">
                  <c:v>3305</c:v>
                </c:pt>
                <c:pt idx="2305">
                  <c:v>3306</c:v>
                </c:pt>
                <c:pt idx="2306">
                  <c:v>3307</c:v>
                </c:pt>
                <c:pt idx="2307">
                  <c:v>3308</c:v>
                </c:pt>
                <c:pt idx="2308">
                  <c:v>3309</c:v>
                </c:pt>
                <c:pt idx="2309">
                  <c:v>3310</c:v>
                </c:pt>
                <c:pt idx="2310">
                  <c:v>3311</c:v>
                </c:pt>
                <c:pt idx="2311">
                  <c:v>3312</c:v>
                </c:pt>
                <c:pt idx="2312">
                  <c:v>3313</c:v>
                </c:pt>
                <c:pt idx="2313">
                  <c:v>3314</c:v>
                </c:pt>
                <c:pt idx="2314">
                  <c:v>3315</c:v>
                </c:pt>
                <c:pt idx="2315">
                  <c:v>3316</c:v>
                </c:pt>
                <c:pt idx="2316">
                  <c:v>3317</c:v>
                </c:pt>
                <c:pt idx="2317">
                  <c:v>3318</c:v>
                </c:pt>
                <c:pt idx="2318">
                  <c:v>3319</c:v>
                </c:pt>
                <c:pt idx="2319">
                  <c:v>3320</c:v>
                </c:pt>
                <c:pt idx="2320">
                  <c:v>3321</c:v>
                </c:pt>
                <c:pt idx="2321">
                  <c:v>3322</c:v>
                </c:pt>
                <c:pt idx="2322">
                  <c:v>3323</c:v>
                </c:pt>
                <c:pt idx="2323">
                  <c:v>3324</c:v>
                </c:pt>
                <c:pt idx="2324">
                  <c:v>3325</c:v>
                </c:pt>
                <c:pt idx="2325">
                  <c:v>3326</c:v>
                </c:pt>
                <c:pt idx="2326">
                  <c:v>3327</c:v>
                </c:pt>
                <c:pt idx="2327">
                  <c:v>3328</c:v>
                </c:pt>
                <c:pt idx="2328">
                  <c:v>3329</c:v>
                </c:pt>
                <c:pt idx="2329">
                  <c:v>3330</c:v>
                </c:pt>
                <c:pt idx="2330">
                  <c:v>3331</c:v>
                </c:pt>
                <c:pt idx="2331">
                  <c:v>3332</c:v>
                </c:pt>
                <c:pt idx="2332">
                  <c:v>3333</c:v>
                </c:pt>
                <c:pt idx="2333">
                  <c:v>3334</c:v>
                </c:pt>
                <c:pt idx="2334">
                  <c:v>3335</c:v>
                </c:pt>
                <c:pt idx="2335">
                  <c:v>3336</c:v>
                </c:pt>
                <c:pt idx="2336">
                  <c:v>3337</c:v>
                </c:pt>
                <c:pt idx="2337">
                  <c:v>3338</c:v>
                </c:pt>
                <c:pt idx="2338">
                  <c:v>3339</c:v>
                </c:pt>
                <c:pt idx="2339">
                  <c:v>3340</c:v>
                </c:pt>
                <c:pt idx="2340">
                  <c:v>3341</c:v>
                </c:pt>
                <c:pt idx="2341">
                  <c:v>3342</c:v>
                </c:pt>
                <c:pt idx="2342">
                  <c:v>3343</c:v>
                </c:pt>
                <c:pt idx="2343">
                  <c:v>3344</c:v>
                </c:pt>
                <c:pt idx="2344">
                  <c:v>3345</c:v>
                </c:pt>
                <c:pt idx="2345">
                  <c:v>3346</c:v>
                </c:pt>
                <c:pt idx="2346">
                  <c:v>3347</c:v>
                </c:pt>
                <c:pt idx="2347">
                  <c:v>3348</c:v>
                </c:pt>
                <c:pt idx="2348">
                  <c:v>3349</c:v>
                </c:pt>
                <c:pt idx="2349">
                  <c:v>3350</c:v>
                </c:pt>
                <c:pt idx="2350">
                  <c:v>3351</c:v>
                </c:pt>
                <c:pt idx="2351">
                  <c:v>3352</c:v>
                </c:pt>
                <c:pt idx="2352">
                  <c:v>3353</c:v>
                </c:pt>
                <c:pt idx="2353">
                  <c:v>3354</c:v>
                </c:pt>
                <c:pt idx="2354">
                  <c:v>3355</c:v>
                </c:pt>
                <c:pt idx="2355">
                  <c:v>3356</c:v>
                </c:pt>
                <c:pt idx="2356">
                  <c:v>3357</c:v>
                </c:pt>
                <c:pt idx="2357">
                  <c:v>3358</c:v>
                </c:pt>
                <c:pt idx="2358">
                  <c:v>3359</c:v>
                </c:pt>
                <c:pt idx="2359">
                  <c:v>3360</c:v>
                </c:pt>
                <c:pt idx="2360">
                  <c:v>3361</c:v>
                </c:pt>
                <c:pt idx="2361">
                  <c:v>3363</c:v>
                </c:pt>
                <c:pt idx="2362">
                  <c:v>3364</c:v>
                </c:pt>
                <c:pt idx="2363">
                  <c:v>3365</c:v>
                </c:pt>
                <c:pt idx="2364">
                  <c:v>3366</c:v>
                </c:pt>
                <c:pt idx="2365">
                  <c:v>3367</c:v>
                </c:pt>
                <c:pt idx="2366">
                  <c:v>3368</c:v>
                </c:pt>
                <c:pt idx="2367">
                  <c:v>3369</c:v>
                </c:pt>
                <c:pt idx="2368">
                  <c:v>3370</c:v>
                </c:pt>
                <c:pt idx="2369">
                  <c:v>3371</c:v>
                </c:pt>
                <c:pt idx="2370">
                  <c:v>3372</c:v>
                </c:pt>
                <c:pt idx="2371">
                  <c:v>3373</c:v>
                </c:pt>
                <c:pt idx="2372">
                  <c:v>3374</c:v>
                </c:pt>
                <c:pt idx="2373">
                  <c:v>3375</c:v>
                </c:pt>
                <c:pt idx="2374">
                  <c:v>3376</c:v>
                </c:pt>
                <c:pt idx="2375">
                  <c:v>3377</c:v>
                </c:pt>
                <c:pt idx="2376">
                  <c:v>3378</c:v>
                </c:pt>
                <c:pt idx="2377">
                  <c:v>3379</c:v>
                </c:pt>
                <c:pt idx="2378">
                  <c:v>3380</c:v>
                </c:pt>
                <c:pt idx="2379">
                  <c:v>3381</c:v>
                </c:pt>
                <c:pt idx="2380">
                  <c:v>3382</c:v>
                </c:pt>
                <c:pt idx="2381">
                  <c:v>3383</c:v>
                </c:pt>
                <c:pt idx="2382">
                  <c:v>3384</c:v>
                </c:pt>
                <c:pt idx="2383">
                  <c:v>3385</c:v>
                </c:pt>
                <c:pt idx="2384">
                  <c:v>3386</c:v>
                </c:pt>
                <c:pt idx="2385">
                  <c:v>3387</c:v>
                </c:pt>
                <c:pt idx="2386">
                  <c:v>3388</c:v>
                </c:pt>
                <c:pt idx="2387">
                  <c:v>3389</c:v>
                </c:pt>
                <c:pt idx="2388">
                  <c:v>3390</c:v>
                </c:pt>
                <c:pt idx="2389">
                  <c:v>3391</c:v>
                </c:pt>
                <c:pt idx="2390">
                  <c:v>3392</c:v>
                </c:pt>
                <c:pt idx="2391">
                  <c:v>3393</c:v>
                </c:pt>
                <c:pt idx="2392">
                  <c:v>3394</c:v>
                </c:pt>
                <c:pt idx="2393">
                  <c:v>3395</c:v>
                </c:pt>
                <c:pt idx="2394">
                  <c:v>3396</c:v>
                </c:pt>
                <c:pt idx="2395">
                  <c:v>3397</c:v>
                </c:pt>
                <c:pt idx="2396">
                  <c:v>3398</c:v>
                </c:pt>
                <c:pt idx="2397">
                  <c:v>3399</c:v>
                </c:pt>
                <c:pt idx="2398">
                  <c:v>3400</c:v>
                </c:pt>
                <c:pt idx="2399">
                  <c:v>3401</c:v>
                </c:pt>
                <c:pt idx="2400">
                  <c:v>3402</c:v>
                </c:pt>
                <c:pt idx="2401">
                  <c:v>3403</c:v>
                </c:pt>
                <c:pt idx="2402">
                  <c:v>3404</c:v>
                </c:pt>
                <c:pt idx="2403">
                  <c:v>3405</c:v>
                </c:pt>
                <c:pt idx="2404">
                  <c:v>3406</c:v>
                </c:pt>
                <c:pt idx="2405">
                  <c:v>3407</c:v>
                </c:pt>
                <c:pt idx="2406">
                  <c:v>3408</c:v>
                </c:pt>
                <c:pt idx="2407">
                  <c:v>3409</c:v>
                </c:pt>
                <c:pt idx="2408">
                  <c:v>3410</c:v>
                </c:pt>
                <c:pt idx="2409">
                  <c:v>3411</c:v>
                </c:pt>
                <c:pt idx="2410">
                  <c:v>3412</c:v>
                </c:pt>
                <c:pt idx="2411">
                  <c:v>3413</c:v>
                </c:pt>
                <c:pt idx="2412">
                  <c:v>3414</c:v>
                </c:pt>
                <c:pt idx="2413">
                  <c:v>3415</c:v>
                </c:pt>
                <c:pt idx="2414">
                  <c:v>3416</c:v>
                </c:pt>
                <c:pt idx="2415">
                  <c:v>3417</c:v>
                </c:pt>
                <c:pt idx="2416">
                  <c:v>3418</c:v>
                </c:pt>
                <c:pt idx="2417">
                  <c:v>3419</c:v>
                </c:pt>
                <c:pt idx="2418">
                  <c:v>3420</c:v>
                </c:pt>
                <c:pt idx="2419">
                  <c:v>3421</c:v>
                </c:pt>
                <c:pt idx="2420">
                  <c:v>3422</c:v>
                </c:pt>
                <c:pt idx="2421">
                  <c:v>3423</c:v>
                </c:pt>
                <c:pt idx="2422">
                  <c:v>3424</c:v>
                </c:pt>
                <c:pt idx="2423">
                  <c:v>3425</c:v>
                </c:pt>
                <c:pt idx="2424">
                  <c:v>3426</c:v>
                </c:pt>
                <c:pt idx="2425">
                  <c:v>3427</c:v>
                </c:pt>
                <c:pt idx="2426">
                  <c:v>3428</c:v>
                </c:pt>
                <c:pt idx="2427">
                  <c:v>3429</c:v>
                </c:pt>
                <c:pt idx="2428">
                  <c:v>3430</c:v>
                </c:pt>
                <c:pt idx="2429">
                  <c:v>3431</c:v>
                </c:pt>
                <c:pt idx="2430">
                  <c:v>3432</c:v>
                </c:pt>
                <c:pt idx="2431">
                  <c:v>3433</c:v>
                </c:pt>
                <c:pt idx="2432">
                  <c:v>3434</c:v>
                </c:pt>
                <c:pt idx="2433">
                  <c:v>3435</c:v>
                </c:pt>
                <c:pt idx="2434">
                  <c:v>3436</c:v>
                </c:pt>
                <c:pt idx="2435">
                  <c:v>3437</c:v>
                </c:pt>
                <c:pt idx="2436">
                  <c:v>3438</c:v>
                </c:pt>
                <c:pt idx="2437">
                  <c:v>3439</c:v>
                </c:pt>
                <c:pt idx="2438">
                  <c:v>3440</c:v>
                </c:pt>
                <c:pt idx="2439">
                  <c:v>3441</c:v>
                </c:pt>
                <c:pt idx="2440">
                  <c:v>3442</c:v>
                </c:pt>
                <c:pt idx="2441">
                  <c:v>3443</c:v>
                </c:pt>
                <c:pt idx="2442">
                  <c:v>3444</c:v>
                </c:pt>
                <c:pt idx="2443">
                  <c:v>3445</c:v>
                </c:pt>
                <c:pt idx="2444">
                  <c:v>3446</c:v>
                </c:pt>
                <c:pt idx="2445">
                  <c:v>3447</c:v>
                </c:pt>
                <c:pt idx="2446">
                  <c:v>3448</c:v>
                </c:pt>
                <c:pt idx="2447">
                  <c:v>3449</c:v>
                </c:pt>
                <c:pt idx="2448">
                  <c:v>3450</c:v>
                </c:pt>
                <c:pt idx="2449">
                  <c:v>3451</c:v>
                </c:pt>
                <c:pt idx="2450">
                  <c:v>3452</c:v>
                </c:pt>
                <c:pt idx="2451">
                  <c:v>3453</c:v>
                </c:pt>
                <c:pt idx="2452">
                  <c:v>3454</c:v>
                </c:pt>
                <c:pt idx="2453">
                  <c:v>3455</c:v>
                </c:pt>
                <c:pt idx="2454">
                  <c:v>3456</c:v>
                </c:pt>
                <c:pt idx="2455">
                  <c:v>3457</c:v>
                </c:pt>
                <c:pt idx="2456">
                  <c:v>3458</c:v>
                </c:pt>
                <c:pt idx="2457">
                  <c:v>3459</c:v>
                </c:pt>
                <c:pt idx="2458">
                  <c:v>3460</c:v>
                </c:pt>
                <c:pt idx="2459">
                  <c:v>3461</c:v>
                </c:pt>
                <c:pt idx="2460">
                  <c:v>3462</c:v>
                </c:pt>
                <c:pt idx="2461">
                  <c:v>3463</c:v>
                </c:pt>
                <c:pt idx="2462">
                  <c:v>3464</c:v>
                </c:pt>
                <c:pt idx="2463">
                  <c:v>3465</c:v>
                </c:pt>
                <c:pt idx="2464">
                  <c:v>3466</c:v>
                </c:pt>
                <c:pt idx="2465">
                  <c:v>3467</c:v>
                </c:pt>
                <c:pt idx="2466">
                  <c:v>3468</c:v>
                </c:pt>
                <c:pt idx="2467">
                  <c:v>3469</c:v>
                </c:pt>
                <c:pt idx="2468">
                  <c:v>3470</c:v>
                </c:pt>
                <c:pt idx="2469">
                  <c:v>3471</c:v>
                </c:pt>
                <c:pt idx="2470">
                  <c:v>3472</c:v>
                </c:pt>
                <c:pt idx="2471">
                  <c:v>3473</c:v>
                </c:pt>
                <c:pt idx="2472">
                  <c:v>3474</c:v>
                </c:pt>
                <c:pt idx="2473">
                  <c:v>3475</c:v>
                </c:pt>
                <c:pt idx="2474">
                  <c:v>3476</c:v>
                </c:pt>
                <c:pt idx="2475">
                  <c:v>3477</c:v>
                </c:pt>
                <c:pt idx="2476">
                  <c:v>3478</c:v>
                </c:pt>
                <c:pt idx="2477">
                  <c:v>3479</c:v>
                </c:pt>
                <c:pt idx="2478">
                  <c:v>3480</c:v>
                </c:pt>
                <c:pt idx="2479">
                  <c:v>3481</c:v>
                </c:pt>
                <c:pt idx="2480">
                  <c:v>3482</c:v>
                </c:pt>
                <c:pt idx="2481">
                  <c:v>3483</c:v>
                </c:pt>
                <c:pt idx="2482">
                  <c:v>3484</c:v>
                </c:pt>
                <c:pt idx="2483">
                  <c:v>3485</c:v>
                </c:pt>
                <c:pt idx="2484">
                  <c:v>3486</c:v>
                </c:pt>
                <c:pt idx="2485">
                  <c:v>3487</c:v>
                </c:pt>
                <c:pt idx="2486">
                  <c:v>3488</c:v>
                </c:pt>
                <c:pt idx="2487">
                  <c:v>3489</c:v>
                </c:pt>
                <c:pt idx="2488">
                  <c:v>3490</c:v>
                </c:pt>
                <c:pt idx="2489">
                  <c:v>3491</c:v>
                </c:pt>
                <c:pt idx="2490">
                  <c:v>3492</c:v>
                </c:pt>
                <c:pt idx="2491">
                  <c:v>3493</c:v>
                </c:pt>
                <c:pt idx="2492">
                  <c:v>3494</c:v>
                </c:pt>
                <c:pt idx="2493">
                  <c:v>3495</c:v>
                </c:pt>
                <c:pt idx="2494">
                  <c:v>3496</c:v>
                </c:pt>
                <c:pt idx="2495">
                  <c:v>3497</c:v>
                </c:pt>
                <c:pt idx="2496">
                  <c:v>3498</c:v>
                </c:pt>
                <c:pt idx="2497">
                  <c:v>3499</c:v>
                </c:pt>
                <c:pt idx="2498">
                  <c:v>3500</c:v>
                </c:pt>
                <c:pt idx="2499">
                  <c:v>3501</c:v>
                </c:pt>
                <c:pt idx="2500">
                  <c:v>3502</c:v>
                </c:pt>
                <c:pt idx="2501">
                  <c:v>3503</c:v>
                </c:pt>
                <c:pt idx="2502">
                  <c:v>3504</c:v>
                </c:pt>
                <c:pt idx="2503">
                  <c:v>3505</c:v>
                </c:pt>
                <c:pt idx="2504">
                  <c:v>3506</c:v>
                </c:pt>
                <c:pt idx="2505">
                  <c:v>3507</c:v>
                </c:pt>
                <c:pt idx="2506">
                  <c:v>3508</c:v>
                </c:pt>
                <c:pt idx="2507">
                  <c:v>3509</c:v>
                </c:pt>
                <c:pt idx="2508">
                  <c:v>3510</c:v>
                </c:pt>
                <c:pt idx="2509">
                  <c:v>3511</c:v>
                </c:pt>
                <c:pt idx="2510">
                  <c:v>3512</c:v>
                </c:pt>
                <c:pt idx="2511">
                  <c:v>3513</c:v>
                </c:pt>
                <c:pt idx="2512">
                  <c:v>3514</c:v>
                </c:pt>
                <c:pt idx="2513">
                  <c:v>3515</c:v>
                </c:pt>
                <c:pt idx="2514">
                  <c:v>3516</c:v>
                </c:pt>
                <c:pt idx="2515">
                  <c:v>3517</c:v>
                </c:pt>
                <c:pt idx="2516">
                  <c:v>3518</c:v>
                </c:pt>
                <c:pt idx="2517">
                  <c:v>3519</c:v>
                </c:pt>
                <c:pt idx="2518">
                  <c:v>3520</c:v>
                </c:pt>
                <c:pt idx="2519">
                  <c:v>3521</c:v>
                </c:pt>
                <c:pt idx="2520">
                  <c:v>3522</c:v>
                </c:pt>
                <c:pt idx="2521">
                  <c:v>3523</c:v>
                </c:pt>
                <c:pt idx="2522">
                  <c:v>3524</c:v>
                </c:pt>
                <c:pt idx="2523">
                  <c:v>3525</c:v>
                </c:pt>
                <c:pt idx="2524">
                  <c:v>3526</c:v>
                </c:pt>
                <c:pt idx="2525">
                  <c:v>3527</c:v>
                </c:pt>
                <c:pt idx="2526">
                  <c:v>3528</c:v>
                </c:pt>
                <c:pt idx="2527">
                  <c:v>3529</c:v>
                </c:pt>
                <c:pt idx="2528">
                  <c:v>3530</c:v>
                </c:pt>
                <c:pt idx="2529">
                  <c:v>3531</c:v>
                </c:pt>
                <c:pt idx="2530">
                  <c:v>3532</c:v>
                </c:pt>
                <c:pt idx="2531">
                  <c:v>3533</c:v>
                </c:pt>
                <c:pt idx="2532">
                  <c:v>3534</c:v>
                </c:pt>
                <c:pt idx="2533">
                  <c:v>3535</c:v>
                </c:pt>
                <c:pt idx="2534">
                  <c:v>3536</c:v>
                </c:pt>
                <c:pt idx="2535">
                  <c:v>3537</c:v>
                </c:pt>
                <c:pt idx="2536">
                  <c:v>3538</c:v>
                </c:pt>
                <c:pt idx="2537">
                  <c:v>3539</c:v>
                </c:pt>
                <c:pt idx="2538">
                  <c:v>3540</c:v>
                </c:pt>
                <c:pt idx="2539">
                  <c:v>3541</c:v>
                </c:pt>
                <c:pt idx="2540">
                  <c:v>3542</c:v>
                </c:pt>
                <c:pt idx="2541">
                  <c:v>3543</c:v>
                </c:pt>
                <c:pt idx="2542">
                  <c:v>3544</c:v>
                </c:pt>
                <c:pt idx="2543">
                  <c:v>3545</c:v>
                </c:pt>
                <c:pt idx="2544">
                  <c:v>3546</c:v>
                </c:pt>
                <c:pt idx="2545">
                  <c:v>3547</c:v>
                </c:pt>
                <c:pt idx="2546">
                  <c:v>3548</c:v>
                </c:pt>
                <c:pt idx="2547">
                  <c:v>3549</c:v>
                </c:pt>
                <c:pt idx="2548">
                  <c:v>3550</c:v>
                </c:pt>
                <c:pt idx="2549">
                  <c:v>3551</c:v>
                </c:pt>
                <c:pt idx="2550">
                  <c:v>3552</c:v>
                </c:pt>
                <c:pt idx="2551">
                  <c:v>3553</c:v>
                </c:pt>
                <c:pt idx="2552">
                  <c:v>3554</c:v>
                </c:pt>
                <c:pt idx="2553">
                  <c:v>3555</c:v>
                </c:pt>
                <c:pt idx="2554">
                  <c:v>3556</c:v>
                </c:pt>
                <c:pt idx="2555">
                  <c:v>3557</c:v>
                </c:pt>
                <c:pt idx="2556">
                  <c:v>3558</c:v>
                </c:pt>
                <c:pt idx="2557">
                  <c:v>3559</c:v>
                </c:pt>
                <c:pt idx="2558">
                  <c:v>3560</c:v>
                </c:pt>
                <c:pt idx="2559">
                  <c:v>3561</c:v>
                </c:pt>
                <c:pt idx="2560">
                  <c:v>3562</c:v>
                </c:pt>
                <c:pt idx="2561">
                  <c:v>3563</c:v>
                </c:pt>
                <c:pt idx="2562">
                  <c:v>3564</c:v>
                </c:pt>
                <c:pt idx="2563">
                  <c:v>3565</c:v>
                </c:pt>
                <c:pt idx="2564">
                  <c:v>3566</c:v>
                </c:pt>
                <c:pt idx="2565">
                  <c:v>3567</c:v>
                </c:pt>
                <c:pt idx="2566">
                  <c:v>3568</c:v>
                </c:pt>
                <c:pt idx="2567">
                  <c:v>3569</c:v>
                </c:pt>
                <c:pt idx="2568">
                  <c:v>3570</c:v>
                </c:pt>
                <c:pt idx="2569">
                  <c:v>3571</c:v>
                </c:pt>
                <c:pt idx="2570">
                  <c:v>3572</c:v>
                </c:pt>
                <c:pt idx="2571">
                  <c:v>3573</c:v>
                </c:pt>
                <c:pt idx="2572">
                  <c:v>3574</c:v>
                </c:pt>
                <c:pt idx="2573">
                  <c:v>3575</c:v>
                </c:pt>
                <c:pt idx="2574">
                  <c:v>3576</c:v>
                </c:pt>
                <c:pt idx="2575">
                  <c:v>3577</c:v>
                </c:pt>
                <c:pt idx="2576">
                  <c:v>3578</c:v>
                </c:pt>
                <c:pt idx="2577">
                  <c:v>3579</c:v>
                </c:pt>
                <c:pt idx="2578">
                  <c:v>3580</c:v>
                </c:pt>
                <c:pt idx="2579">
                  <c:v>3581</c:v>
                </c:pt>
                <c:pt idx="2580">
                  <c:v>3582</c:v>
                </c:pt>
                <c:pt idx="2581">
                  <c:v>3583</c:v>
                </c:pt>
                <c:pt idx="2582">
                  <c:v>3584</c:v>
                </c:pt>
                <c:pt idx="2583">
                  <c:v>3585</c:v>
                </c:pt>
                <c:pt idx="2584">
                  <c:v>3586</c:v>
                </c:pt>
                <c:pt idx="2585">
                  <c:v>3587</c:v>
                </c:pt>
                <c:pt idx="2586">
                  <c:v>3588</c:v>
                </c:pt>
                <c:pt idx="2587">
                  <c:v>3589</c:v>
                </c:pt>
                <c:pt idx="2588">
                  <c:v>3590</c:v>
                </c:pt>
                <c:pt idx="2589">
                  <c:v>3591</c:v>
                </c:pt>
                <c:pt idx="2590">
                  <c:v>3592</c:v>
                </c:pt>
                <c:pt idx="2591">
                  <c:v>3593</c:v>
                </c:pt>
                <c:pt idx="2592">
                  <c:v>3594</c:v>
                </c:pt>
                <c:pt idx="2593">
                  <c:v>3595</c:v>
                </c:pt>
                <c:pt idx="2594">
                  <c:v>3596</c:v>
                </c:pt>
                <c:pt idx="2595">
                  <c:v>3597</c:v>
                </c:pt>
                <c:pt idx="2596">
                  <c:v>3599</c:v>
                </c:pt>
                <c:pt idx="2597">
                  <c:v>3600</c:v>
                </c:pt>
                <c:pt idx="2598">
                  <c:v>3601</c:v>
                </c:pt>
                <c:pt idx="2599">
                  <c:v>3602</c:v>
                </c:pt>
                <c:pt idx="2600">
                  <c:v>3603</c:v>
                </c:pt>
                <c:pt idx="2601">
                  <c:v>3604</c:v>
                </c:pt>
                <c:pt idx="2602">
                  <c:v>3605</c:v>
                </c:pt>
                <c:pt idx="2603">
                  <c:v>3606</c:v>
                </c:pt>
                <c:pt idx="2604">
                  <c:v>3607</c:v>
                </c:pt>
                <c:pt idx="2605">
                  <c:v>3608</c:v>
                </c:pt>
                <c:pt idx="2606">
                  <c:v>3609</c:v>
                </c:pt>
                <c:pt idx="2607">
                  <c:v>3610</c:v>
                </c:pt>
                <c:pt idx="2608">
                  <c:v>3611</c:v>
                </c:pt>
                <c:pt idx="2609">
                  <c:v>3612</c:v>
                </c:pt>
                <c:pt idx="2610">
                  <c:v>3613</c:v>
                </c:pt>
                <c:pt idx="2611">
                  <c:v>3614</c:v>
                </c:pt>
                <c:pt idx="2612">
                  <c:v>3615</c:v>
                </c:pt>
                <c:pt idx="2613">
                  <c:v>3616</c:v>
                </c:pt>
                <c:pt idx="2614">
                  <c:v>3617</c:v>
                </c:pt>
                <c:pt idx="2615">
                  <c:v>3618</c:v>
                </c:pt>
                <c:pt idx="2616">
                  <c:v>3619</c:v>
                </c:pt>
                <c:pt idx="2617">
                  <c:v>3620</c:v>
                </c:pt>
                <c:pt idx="2618">
                  <c:v>3621</c:v>
                </c:pt>
                <c:pt idx="2619">
                  <c:v>3622</c:v>
                </c:pt>
                <c:pt idx="2620">
                  <c:v>3623</c:v>
                </c:pt>
                <c:pt idx="2621">
                  <c:v>3624</c:v>
                </c:pt>
                <c:pt idx="2622">
                  <c:v>3625</c:v>
                </c:pt>
                <c:pt idx="2623">
                  <c:v>3626</c:v>
                </c:pt>
                <c:pt idx="2624">
                  <c:v>3627</c:v>
                </c:pt>
                <c:pt idx="2625">
                  <c:v>3628</c:v>
                </c:pt>
                <c:pt idx="2626">
                  <c:v>3629</c:v>
                </c:pt>
                <c:pt idx="2627">
                  <c:v>3630</c:v>
                </c:pt>
                <c:pt idx="2628">
                  <c:v>3631</c:v>
                </c:pt>
                <c:pt idx="2629">
                  <c:v>3632</c:v>
                </c:pt>
                <c:pt idx="2630">
                  <c:v>3634</c:v>
                </c:pt>
                <c:pt idx="2631">
                  <c:v>3635</c:v>
                </c:pt>
                <c:pt idx="2632">
                  <c:v>3636</c:v>
                </c:pt>
                <c:pt idx="2633">
                  <c:v>3637</c:v>
                </c:pt>
                <c:pt idx="2634">
                  <c:v>3638</c:v>
                </c:pt>
                <c:pt idx="2635">
                  <c:v>3639</c:v>
                </c:pt>
                <c:pt idx="2636">
                  <c:v>3640</c:v>
                </c:pt>
                <c:pt idx="2637">
                  <c:v>3641</c:v>
                </c:pt>
                <c:pt idx="2638">
                  <c:v>3642</c:v>
                </c:pt>
                <c:pt idx="2639">
                  <c:v>3643</c:v>
                </c:pt>
                <c:pt idx="2640">
                  <c:v>3644</c:v>
                </c:pt>
                <c:pt idx="2641">
                  <c:v>3645</c:v>
                </c:pt>
                <c:pt idx="2642">
                  <c:v>3646</c:v>
                </c:pt>
                <c:pt idx="2643">
                  <c:v>3647</c:v>
                </c:pt>
                <c:pt idx="2644">
                  <c:v>3648</c:v>
                </c:pt>
                <c:pt idx="2645">
                  <c:v>3649</c:v>
                </c:pt>
                <c:pt idx="2646">
                  <c:v>3650</c:v>
                </c:pt>
                <c:pt idx="2647">
                  <c:v>3651</c:v>
                </c:pt>
                <c:pt idx="2648">
                  <c:v>3652</c:v>
                </c:pt>
                <c:pt idx="2649">
                  <c:v>3653</c:v>
                </c:pt>
                <c:pt idx="2650">
                  <c:v>3654</c:v>
                </c:pt>
                <c:pt idx="2651">
                  <c:v>3655</c:v>
                </c:pt>
                <c:pt idx="2652">
                  <c:v>3656</c:v>
                </c:pt>
                <c:pt idx="2653">
                  <c:v>3657</c:v>
                </c:pt>
                <c:pt idx="2654">
                  <c:v>3658</c:v>
                </c:pt>
                <c:pt idx="2655">
                  <c:v>3659</c:v>
                </c:pt>
                <c:pt idx="2656">
                  <c:v>3660</c:v>
                </c:pt>
                <c:pt idx="2657">
                  <c:v>3661</c:v>
                </c:pt>
                <c:pt idx="2658">
                  <c:v>3662</c:v>
                </c:pt>
                <c:pt idx="2659">
                  <c:v>3663</c:v>
                </c:pt>
                <c:pt idx="2660">
                  <c:v>3664</c:v>
                </c:pt>
                <c:pt idx="2661">
                  <c:v>3665</c:v>
                </c:pt>
                <c:pt idx="2662">
                  <c:v>3666</c:v>
                </c:pt>
                <c:pt idx="2663">
                  <c:v>3667</c:v>
                </c:pt>
                <c:pt idx="2664">
                  <c:v>3668</c:v>
                </c:pt>
                <c:pt idx="2665">
                  <c:v>3669</c:v>
                </c:pt>
                <c:pt idx="2666">
                  <c:v>3670</c:v>
                </c:pt>
                <c:pt idx="2667">
                  <c:v>3671</c:v>
                </c:pt>
                <c:pt idx="2668">
                  <c:v>3672</c:v>
                </c:pt>
                <c:pt idx="2669">
                  <c:v>3673</c:v>
                </c:pt>
                <c:pt idx="2670">
                  <c:v>3674</c:v>
                </c:pt>
                <c:pt idx="2671">
                  <c:v>3675</c:v>
                </c:pt>
                <c:pt idx="2672">
                  <c:v>3676</c:v>
                </c:pt>
                <c:pt idx="2673">
                  <c:v>3677</c:v>
                </c:pt>
                <c:pt idx="2674">
                  <c:v>3678</c:v>
                </c:pt>
                <c:pt idx="2675">
                  <c:v>3679</c:v>
                </c:pt>
                <c:pt idx="2676">
                  <c:v>3680</c:v>
                </c:pt>
                <c:pt idx="2677">
                  <c:v>3681</c:v>
                </c:pt>
                <c:pt idx="2678">
                  <c:v>3682</c:v>
                </c:pt>
                <c:pt idx="2679">
                  <c:v>3683</c:v>
                </c:pt>
                <c:pt idx="2680">
                  <c:v>3684</c:v>
                </c:pt>
                <c:pt idx="2681">
                  <c:v>3685</c:v>
                </c:pt>
                <c:pt idx="2682">
                  <c:v>3686</c:v>
                </c:pt>
                <c:pt idx="2683">
                  <c:v>3687</c:v>
                </c:pt>
                <c:pt idx="2684">
                  <c:v>3688</c:v>
                </c:pt>
                <c:pt idx="2685">
                  <c:v>3689</c:v>
                </c:pt>
                <c:pt idx="2686">
                  <c:v>3690</c:v>
                </c:pt>
                <c:pt idx="2687">
                  <c:v>3691</c:v>
                </c:pt>
                <c:pt idx="2688">
                  <c:v>3692</c:v>
                </c:pt>
                <c:pt idx="2689">
                  <c:v>3693</c:v>
                </c:pt>
                <c:pt idx="2690">
                  <c:v>3694</c:v>
                </c:pt>
                <c:pt idx="2691">
                  <c:v>3695</c:v>
                </c:pt>
                <c:pt idx="2692">
                  <c:v>3696</c:v>
                </c:pt>
                <c:pt idx="2693">
                  <c:v>3697</c:v>
                </c:pt>
                <c:pt idx="2694">
                  <c:v>3698</c:v>
                </c:pt>
                <c:pt idx="2695">
                  <c:v>3699</c:v>
                </c:pt>
                <c:pt idx="2696">
                  <c:v>3700</c:v>
                </c:pt>
                <c:pt idx="2697">
                  <c:v>3701</c:v>
                </c:pt>
                <c:pt idx="2698">
                  <c:v>3702</c:v>
                </c:pt>
                <c:pt idx="2699">
                  <c:v>3703</c:v>
                </c:pt>
                <c:pt idx="2700">
                  <c:v>3704</c:v>
                </c:pt>
                <c:pt idx="2701">
                  <c:v>3705</c:v>
                </c:pt>
                <c:pt idx="2702">
                  <c:v>3706</c:v>
                </c:pt>
                <c:pt idx="2703">
                  <c:v>3707</c:v>
                </c:pt>
                <c:pt idx="2704">
                  <c:v>3708</c:v>
                </c:pt>
                <c:pt idx="2705">
                  <c:v>3709</c:v>
                </c:pt>
                <c:pt idx="2706">
                  <c:v>3710</c:v>
                </c:pt>
                <c:pt idx="2707">
                  <c:v>3711</c:v>
                </c:pt>
                <c:pt idx="2708">
                  <c:v>3713</c:v>
                </c:pt>
                <c:pt idx="2709">
                  <c:v>3714</c:v>
                </c:pt>
                <c:pt idx="2710">
                  <c:v>3715</c:v>
                </c:pt>
                <c:pt idx="2711">
                  <c:v>3716</c:v>
                </c:pt>
                <c:pt idx="2712">
                  <c:v>3717</c:v>
                </c:pt>
                <c:pt idx="2713">
                  <c:v>3718</c:v>
                </c:pt>
                <c:pt idx="2714">
                  <c:v>3720</c:v>
                </c:pt>
                <c:pt idx="2715">
                  <c:v>3721</c:v>
                </c:pt>
                <c:pt idx="2716">
                  <c:v>3722</c:v>
                </c:pt>
                <c:pt idx="2717">
                  <c:v>3723</c:v>
                </c:pt>
                <c:pt idx="2718">
                  <c:v>3724</c:v>
                </c:pt>
                <c:pt idx="2719">
                  <c:v>3725</c:v>
                </c:pt>
                <c:pt idx="2720">
                  <c:v>3726</c:v>
                </c:pt>
                <c:pt idx="2721">
                  <c:v>3727</c:v>
                </c:pt>
                <c:pt idx="2722">
                  <c:v>3728</c:v>
                </c:pt>
                <c:pt idx="2723">
                  <c:v>3729</c:v>
                </c:pt>
                <c:pt idx="2724">
                  <c:v>3730</c:v>
                </c:pt>
                <c:pt idx="2725">
                  <c:v>3731</c:v>
                </c:pt>
                <c:pt idx="2726">
                  <c:v>3732</c:v>
                </c:pt>
                <c:pt idx="2727">
                  <c:v>3733</c:v>
                </c:pt>
                <c:pt idx="2728">
                  <c:v>3734</c:v>
                </c:pt>
                <c:pt idx="2729">
                  <c:v>3735</c:v>
                </c:pt>
                <c:pt idx="2730">
                  <c:v>3736</c:v>
                </c:pt>
                <c:pt idx="2731">
                  <c:v>3737</c:v>
                </c:pt>
                <c:pt idx="2732">
                  <c:v>3738</c:v>
                </c:pt>
                <c:pt idx="2733">
                  <c:v>3739</c:v>
                </c:pt>
                <c:pt idx="2734">
                  <c:v>3740</c:v>
                </c:pt>
                <c:pt idx="2735">
                  <c:v>3741</c:v>
                </c:pt>
                <c:pt idx="2736">
                  <c:v>3742</c:v>
                </c:pt>
                <c:pt idx="2737">
                  <c:v>3743</c:v>
                </c:pt>
                <c:pt idx="2738">
                  <c:v>3744</c:v>
                </c:pt>
                <c:pt idx="2739">
                  <c:v>3745</c:v>
                </c:pt>
                <c:pt idx="2740">
                  <c:v>3746</c:v>
                </c:pt>
                <c:pt idx="2741">
                  <c:v>3747</c:v>
                </c:pt>
                <c:pt idx="2742">
                  <c:v>3748</c:v>
                </c:pt>
                <c:pt idx="2743">
                  <c:v>3749</c:v>
                </c:pt>
                <c:pt idx="2744">
                  <c:v>3751</c:v>
                </c:pt>
                <c:pt idx="2745">
                  <c:v>3752</c:v>
                </c:pt>
                <c:pt idx="2746">
                  <c:v>3753</c:v>
                </c:pt>
                <c:pt idx="2747">
                  <c:v>3754</c:v>
                </c:pt>
                <c:pt idx="2748">
                  <c:v>3755</c:v>
                </c:pt>
                <c:pt idx="2749">
                  <c:v>3756</c:v>
                </c:pt>
                <c:pt idx="2750">
                  <c:v>3757</c:v>
                </c:pt>
                <c:pt idx="2751">
                  <c:v>3758</c:v>
                </c:pt>
                <c:pt idx="2752">
                  <c:v>3759</c:v>
                </c:pt>
                <c:pt idx="2753">
                  <c:v>3760</c:v>
                </c:pt>
                <c:pt idx="2754">
                  <c:v>3761</c:v>
                </c:pt>
                <c:pt idx="2755">
                  <c:v>3762</c:v>
                </c:pt>
                <c:pt idx="2756">
                  <c:v>3763</c:v>
                </c:pt>
                <c:pt idx="2757">
                  <c:v>3764</c:v>
                </c:pt>
                <c:pt idx="2758">
                  <c:v>3766</c:v>
                </c:pt>
                <c:pt idx="2759">
                  <c:v>3767</c:v>
                </c:pt>
                <c:pt idx="2760">
                  <c:v>3768</c:v>
                </c:pt>
                <c:pt idx="2761">
                  <c:v>3769</c:v>
                </c:pt>
                <c:pt idx="2762">
                  <c:v>3770</c:v>
                </c:pt>
                <c:pt idx="2763">
                  <c:v>3771</c:v>
                </c:pt>
                <c:pt idx="2764">
                  <c:v>3772</c:v>
                </c:pt>
                <c:pt idx="2765">
                  <c:v>3773</c:v>
                </c:pt>
                <c:pt idx="2766">
                  <c:v>3774</c:v>
                </c:pt>
                <c:pt idx="2767">
                  <c:v>3775</c:v>
                </c:pt>
                <c:pt idx="2768">
                  <c:v>3776</c:v>
                </c:pt>
                <c:pt idx="2769">
                  <c:v>3777</c:v>
                </c:pt>
                <c:pt idx="2770">
                  <c:v>3778</c:v>
                </c:pt>
                <c:pt idx="2771">
                  <c:v>3779</c:v>
                </c:pt>
                <c:pt idx="2772">
                  <c:v>3780</c:v>
                </c:pt>
                <c:pt idx="2773">
                  <c:v>3781</c:v>
                </c:pt>
                <c:pt idx="2774">
                  <c:v>3782</c:v>
                </c:pt>
                <c:pt idx="2775">
                  <c:v>3783</c:v>
                </c:pt>
                <c:pt idx="2776">
                  <c:v>3784</c:v>
                </c:pt>
                <c:pt idx="2777">
                  <c:v>3785</c:v>
                </c:pt>
                <c:pt idx="2778">
                  <c:v>3786</c:v>
                </c:pt>
                <c:pt idx="2779">
                  <c:v>3787</c:v>
                </c:pt>
                <c:pt idx="2780">
                  <c:v>3788</c:v>
                </c:pt>
                <c:pt idx="2781">
                  <c:v>3789</c:v>
                </c:pt>
                <c:pt idx="2782">
                  <c:v>3790</c:v>
                </c:pt>
                <c:pt idx="2783">
                  <c:v>3791</c:v>
                </c:pt>
                <c:pt idx="2784">
                  <c:v>3792</c:v>
                </c:pt>
                <c:pt idx="2785">
                  <c:v>3793</c:v>
                </c:pt>
                <c:pt idx="2786">
                  <c:v>3794</c:v>
                </c:pt>
                <c:pt idx="2787">
                  <c:v>3796</c:v>
                </c:pt>
                <c:pt idx="2788">
                  <c:v>3797</c:v>
                </c:pt>
                <c:pt idx="2789">
                  <c:v>3799</c:v>
                </c:pt>
                <c:pt idx="2790">
                  <c:v>3800</c:v>
                </c:pt>
                <c:pt idx="2791">
                  <c:v>3801</c:v>
                </c:pt>
                <c:pt idx="2792">
                  <c:v>3802</c:v>
                </c:pt>
                <c:pt idx="2793">
                  <c:v>3803</c:v>
                </c:pt>
                <c:pt idx="2794">
                  <c:v>3804</c:v>
                </c:pt>
                <c:pt idx="2795">
                  <c:v>3805</c:v>
                </c:pt>
                <c:pt idx="2796">
                  <c:v>3806</c:v>
                </c:pt>
                <c:pt idx="2797">
                  <c:v>3807</c:v>
                </c:pt>
                <c:pt idx="2798">
                  <c:v>3808</c:v>
                </c:pt>
                <c:pt idx="2799">
                  <c:v>3809</c:v>
                </c:pt>
                <c:pt idx="2800">
                  <c:v>3810</c:v>
                </c:pt>
                <c:pt idx="2801">
                  <c:v>3811</c:v>
                </c:pt>
                <c:pt idx="2802">
                  <c:v>3812</c:v>
                </c:pt>
                <c:pt idx="2803">
                  <c:v>3813</c:v>
                </c:pt>
                <c:pt idx="2804">
                  <c:v>3814</c:v>
                </c:pt>
                <c:pt idx="2805">
                  <c:v>3815</c:v>
                </c:pt>
                <c:pt idx="2806">
                  <c:v>3816</c:v>
                </c:pt>
                <c:pt idx="2807">
                  <c:v>3817</c:v>
                </c:pt>
                <c:pt idx="2808">
                  <c:v>3818</c:v>
                </c:pt>
                <c:pt idx="2809">
                  <c:v>3819</c:v>
                </c:pt>
                <c:pt idx="2810">
                  <c:v>3820</c:v>
                </c:pt>
                <c:pt idx="2811">
                  <c:v>3821</c:v>
                </c:pt>
                <c:pt idx="2812">
                  <c:v>3822</c:v>
                </c:pt>
                <c:pt idx="2813">
                  <c:v>3823</c:v>
                </c:pt>
                <c:pt idx="2814">
                  <c:v>3824</c:v>
                </c:pt>
                <c:pt idx="2815">
                  <c:v>3825</c:v>
                </c:pt>
                <c:pt idx="2816">
                  <c:v>3826</c:v>
                </c:pt>
                <c:pt idx="2817">
                  <c:v>3827</c:v>
                </c:pt>
                <c:pt idx="2818">
                  <c:v>3829</c:v>
                </c:pt>
                <c:pt idx="2819">
                  <c:v>3830</c:v>
                </c:pt>
                <c:pt idx="2820">
                  <c:v>3831</c:v>
                </c:pt>
                <c:pt idx="2821">
                  <c:v>3832</c:v>
                </c:pt>
                <c:pt idx="2822">
                  <c:v>3833</c:v>
                </c:pt>
                <c:pt idx="2823">
                  <c:v>3834</c:v>
                </c:pt>
                <c:pt idx="2824">
                  <c:v>3835</c:v>
                </c:pt>
                <c:pt idx="2825">
                  <c:v>3836</c:v>
                </c:pt>
                <c:pt idx="2826">
                  <c:v>3837</c:v>
                </c:pt>
                <c:pt idx="2827">
                  <c:v>3838</c:v>
                </c:pt>
                <c:pt idx="2828">
                  <c:v>3839</c:v>
                </c:pt>
                <c:pt idx="2829">
                  <c:v>3841</c:v>
                </c:pt>
                <c:pt idx="2830">
                  <c:v>3844</c:v>
                </c:pt>
                <c:pt idx="2831">
                  <c:v>3845</c:v>
                </c:pt>
                <c:pt idx="2832">
                  <c:v>3846</c:v>
                </c:pt>
                <c:pt idx="2833">
                  <c:v>3847</c:v>
                </c:pt>
                <c:pt idx="2834">
                  <c:v>3848</c:v>
                </c:pt>
                <c:pt idx="2835">
                  <c:v>3849</c:v>
                </c:pt>
                <c:pt idx="2836">
                  <c:v>3850</c:v>
                </c:pt>
                <c:pt idx="2837">
                  <c:v>3851</c:v>
                </c:pt>
                <c:pt idx="2838">
                  <c:v>3852</c:v>
                </c:pt>
                <c:pt idx="2839">
                  <c:v>3853</c:v>
                </c:pt>
                <c:pt idx="2840">
                  <c:v>3854</c:v>
                </c:pt>
                <c:pt idx="2841">
                  <c:v>3855</c:v>
                </c:pt>
                <c:pt idx="2842">
                  <c:v>3856</c:v>
                </c:pt>
                <c:pt idx="2843">
                  <c:v>3857</c:v>
                </c:pt>
                <c:pt idx="2844">
                  <c:v>3858</c:v>
                </c:pt>
                <c:pt idx="2845">
                  <c:v>3859</c:v>
                </c:pt>
                <c:pt idx="2846">
                  <c:v>3860</c:v>
                </c:pt>
                <c:pt idx="2847">
                  <c:v>3861</c:v>
                </c:pt>
                <c:pt idx="2848">
                  <c:v>3862</c:v>
                </c:pt>
                <c:pt idx="2849">
                  <c:v>3863</c:v>
                </c:pt>
                <c:pt idx="2850">
                  <c:v>3864</c:v>
                </c:pt>
                <c:pt idx="2851">
                  <c:v>3865</c:v>
                </c:pt>
                <c:pt idx="2852">
                  <c:v>3866</c:v>
                </c:pt>
                <c:pt idx="2853">
                  <c:v>3867</c:v>
                </c:pt>
                <c:pt idx="2854">
                  <c:v>3868</c:v>
                </c:pt>
                <c:pt idx="2855">
                  <c:v>3869</c:v>
                </c:pt>
                <c:pt idx="2856">
                  <c:v>3870</c:v>
                </c:pt>
                <c:pt idx="2857">
                  <c:v>3871</c:v>
                </c:pt>
                <c:pt idx="2858">
                  <c:v>3872</c:v>
                </c:pt>
                <c:pt idx="2859">
                  <c:v>3873</c:v>
                </c:pt>
                <c:pt idx="2860">
                  <c:v>3874</c:v>
                </c:pt>
                <c:pt idx="2861">
                  <c:v>3875</c:v>
                </c:pt>
                <c:pt idx="2862">
                  <c:v>3876</c:v>
                </c:pt>
                <c:pt idx="2863">
                  <c:v>3877</c:v>
                </c:pt>
                <c:pt idx="2864">
                  <c:v>3879</c:v>
                </c:pt>
                <c:pt idx="2865">
                  <c:v>3880</c:v>
                </c:pt>
                <c:pt idx="2866">
                  <c:v>3881</c:v>
                </c:pt>
                <c:pt idx="2867">
                  <c:v>3882</c:v>
                </c:pt>
                <c:pt idx="2868">
                  <c:v>3883</c:v>
                </c:pt>
                <c:pt idx="2869">
                  <c:v>3884</c:v>
                </c:pt>
                <c:pt idx="2870">
                  <c:v>3885</c:v>
                </c:pt>
                <c:pt idx="2871">
                  <c:v>3886</c:v>
                </c:pt>
                <c:pt idx="2872">
                  <c:v>3887</c:v>
                </c:pt>
                <c:pt idx="2873">
                  <c:v>3888</c:v>
                </c:pt>
                <c:pt idx="2874">
                  <c:v>3890</c:v>
                </c:pt>
                <c:pt idx="2875">
                  <c:v>3891</c:v>
                </c:pt>
                <c:pt idx="2876">
                  <c:v>3892</c:v>
                </c:pt>
                <c:pt idx="2877">
                  <c:v>3893</c:v>
                </c:pt>
                <c:pt idx="2878">
                  <c:v>3894</c:v>
                </c:pt>
                <c:pt idx="2879">
                  <c:v>3895</c:v>
                </c:pt>
                <c:pt idx="2880">
                  <c:v>3896</c:v>
                </c:pt>
                <c:pt idx="2881">
                  <c:v>3897</c:v>
                </c:pt>
                <c:pt idx="2882">
                  <c:v>3898</c:v>
                </c:pt>
                <c:pt idx="2883">
                  <c:v>3899</c:v>
                </c:pt>
                <c:pt idx="2884">
                  <c:v>3900</c:v>
                </c:pt>
                <c:pt idx="2885">
                  <c:v>3902</c:v>
                </c:pt>
                <c:pt idx="2886">
                  <c:v>3905</c:v>
                </c:pt>
                <c:pt idx="2887">
                  <c:v>3906</c:v>
                </c:pt>
                <c:pt idx="2888">
                  <c:v>3907</c:v>
                </c:pt>
                <c:pt idx="2889">
                  <c:v>3908</c:v>
                </c:pt>
                <c:pt idx="2890">
                  <c:v>3909</c:v>
                </c:pt>
                <c:pt idx="2891">
                  <c:v>3911</c:v>
                </c:pt>
                <c:pt idx="2892">
                  <c:v>3912</c:v>
                </c:pt>
                <c:pt idx="2893">
                  <c:v>3913</c:v>
                </c:pt>
                <c:pt idx="2894">
                  <c:v>3914</c:v>
                </c:pt>
                <c:pt idx="2895">
                  <c:v>3915</c:v>
                </c:pt>
                <c:pt idx="2896">
                  <c:v>3916</c:v>
                </c:pt>
                <c:pt idx="2897">
                  <c:v>3917</c:v>
                </c:pt>
                <c:pt idx="2898">
                  <c:v>3918</c:v>
                </c:pt>
                <c:pt idx="2899">
                  <c:v>3919</c:v>
                </c:pt>
                <c:pt idx="2900">
                  <c:v>3921</c:v>
                </c:pt>
                <c:pt idx="2901">
                  <c:v>3922</c:v>
                </c:pt>
                <c:pt idx="2902">
                  <c:v>3923</c:v>
                </c:pt>
                <c:pt idx="2903">
                  <c:v>3925</c:v>
                </c:pt>
                <c:pt idx="2904">
                  <c:v>3926</c:v>
                </c:pt>
                <c:pt idx="2905">
                  <c:v>3927</c:v>
                </c:pt>
                <c:pt idx="2906">
                  <c:v>3929</c:v>
                </c:pt>
                <c:pt idx="2907">
                  <c:v>3930</c:v>
                </c:pt>
                <c:pt idx="2908">
                  <c:v>3931</c:v>
                </c:pt>
                <c:pt idx="2909">
                  <c:v>3932</c:v>
                </c:pt>
                <c:pt idx="2910">
                  <c:v>3934</c:v>
                </c:pt>
                <c:pt idx="2911">
                  <c:v>3935</c:v>
                </c:pt>
                <c:pt idx="2912">
                  <c:v>3936</c:v>
                </c:pt>
                <c:pt idx="2913">
                  <c:v>3937</c:v>
                </c:pt>
                <c:pt idx="2914">
                  <c:v>3938</c:v>
                </c:pt>
                <c:pt idx="2915">
                  <c:v>3939</c:v>
                </c:pt>
                <c:pt idx="2916">
                  <c:v>3940</c:v>
                </c:pt>
                <c:pt idx="2917">
                  <c:v>3941</c:v>
                </c:pt>
                <c:pt idx="2918">
                  <c:v>3942</c:v>
                </c:pt>
                <c:pt idx="2919">
                  <c:v>3943</c:v>
                </c:pt>
                <c:pt idx="2920">
                  <c:v>3944</c:v>
                </c:pt>
                <c:pt idx="2921">
                  <c:v>3945</c:v>
                </c:pt>
                <c:pt idx="2922">
                  <c:v>3947</c:v>
                </c:pt>
                <c:pt idx="2923">
                  <c:v>3948</c:v>
                </c:pt>
                <c:pt idx="2924">
                  <c:v>3950</c:v>
                </c:pt>
                <c:pt idx="2925">
                  <c:v>3951</c:v>
                </c:pt>
                <c:pt idx="2926">
                  <c:v>3952</c:v>
                </c:pt>
                <c:pt idx="2927">
                  <c:v>3953</c:v>
                </c:pt>
                <c:pt idx="2928">
                  <c:v>3954</c:v>
                </c:pt>
                <c:pt idx="2929">
                  <c:v>3955</c:v>
                </c:pt>
                <c:pt idx="2930">
                  <c:v>3956</c:v>
                </c:pt>
                <c:pt idx="2931">
                  <c:v>3957</c:v>
                </c:pt>
                <c:pt idx="2932">
                  <c:v>3958</c:v>
                </c:pt>
                <c:pt idx="2933">
                  <c:v>3959</c:v>
                </c:pt>
                <c:pt idx="2934">
                  <c:v>3960</c:v>
                </c:pt>
                <c:pt idx="2935">
                  <c:v>3961</c:v>
                </c:pt>
                <c:pt idx="2936">
                  <c:v>3962</c:v>
                </c:pt>
                <c:pt idx="2937">
                  <c:v>3963</c:v>
                </c:pt>
                <c:pt idx="2938">
                  <c:v>3964</c:v>
                </c:pt>
                <c:pt idx="2939">
                  <c:v>3965</c:v>
                </c:pt>
                <c:pt idx="2940">
                  <c:v>3966</c:v>
                </c:pt>
                <c:pt idx="2941">
                  <c:v>3967</c:v>
                </c:pt>
                <c:pt idx="2942">
                  <c:v>3968</c:v>
                </c:pt>
                <c:pt idx="2943">
                  <c:v>3969</c:v>
                </c:pt>
                <c:pt idx="2944">
                  <c:v>3970</c:v>
                </c:pt>
                <c:pt idx="2945">
                  <c:v>3971</c:v>
                </c:pt>
                <c:pt idx="2946">
                  <c:v>3972</c:v>
                </c:pt>
                <c:pt idx="2947">
                  <c:v>3973</c:v>
                </c:pt>
                <c:pt idx="2948">
                  <c:v>3974</c:v>
                </c:pt>
                <c:pt idx="2949">
                  <c:v>3975</c:v>
                </c:pt>
                <c:pt idx="2950">
                  <c:v>3976</c:v>
                </c:pt>
                <c:pt idx="2951">
                  <c:v>3977</c:v>
                </c:pt>
                <c:pt idx="2952">
                  <c:v>3978</c:v>
                </c:pt>
                <c:pt idx="2953">
                  <c:v>3979</c:v>
                </c:pt>
                <c:pt idx="2954">
                  <c:v>3981</c:v>
                </c:pt>
                <c:pt idx="2955">
                  <c:v>3982</c:v>
                </c:pt>
                <c:pt idx="2956">
                  <c:v>3983</c:v>
                </c:pt>
                <c:pt idx="2957">
                  <c:v>3984</c:v>
                </c:pt>
                <c:pt idx="2958">
                  <c:v>3985</c:v>
                </c:pt>
                <c:pt idx="2959">
                  <c:v>3986</c:v>
                </c:pt>
                <c:pt idx="2960">
                  <c:v>3987</c:v>
                </c:pt>
                <c:pt idx="2961">
                  <c:v>3988</c:v>
                </c:pt>
                <c:pt idx="2962">
                  <c:v>3990</c:v>
                </c:pt>
                <c:pt idx="2963">
                  <c:v>3993</c:v>
                </c:pt>
                <c:pt idx="2964">
                  <c:v>3995</c:v>
                </c:pt>
                <c:pt idx="2965">
                  <c:v>3996</c:v>
                </c:pt>
                <c:pt idx="2966">
                  <c:v>3997</c:v>
                </c:pt>
                <c:pt idx="2967">
                  <c:v>3999</c:v>
                </c:pt>
                <c:pt idx="2968">
                  <c:v>4000</c:v>
                </c:pt>
                <c:pt idx="2969">
                  <c:v>4001</c:v>
                </c:pt>
                <c:pt idx="2970">
                  <c:v>4002</c:v>
                </c:pt>
                <c:pt idx="2971">
                  <c:v>4003</c:v>
                </c:pt>
                <c:pt idx="2972">
                  <c:v>4004</c:v>
                </c:pt>
                <c:pt idx="2973">
                  <c:v>4006</c:v>
                </c:pt>
                <c:pt idx="2974">
                  <c:v>4007</c:v>
                </c:pt>
                <c:pt idx="2975">
                  <c:v>4008</c:v>
                </c:pt>
                <c:pt idx="2976">
                  <c:v>4009</c:v>
                </c:pt>
                <c:pt idx="2977">
                  <c:v>4010</c:v>
                </c:pt>
                <c:pt idx="2978">
                  <c:v>4012</c:v>
                </c:pt>
                <c:pt idx="2979">
                  <c:v>4013</c:v>
                </c:pt>
                <c:pt idx="2980">
                  <c:v>4014</c:v>
                </c:pt>
                <c:pt idx="2981">
                  <c:v>4015</c:v>
                </c:pt>
                <c:pt idx="2982">
                  <c:v>4016</c:v>
                </c:pt>
                <c:pt idx="2983">
                  <c:v>4017</c:v>
                </c:pt>
                <c:pt idx="2984">
                  <c:v>4018</c:v>
                </c:pt>
                <c:pt idx="2985">
                  <c:v>4019</c:v>
                </c:pt>
                <c:pt idx="2986">
                  <c:v>4020</c:v>
                </c:pt>
                <c:pt idx="2987">
                  <c:v>4022</c:v>
                </c:pt>
                <c:pt idx="2988">
                  <c:v>4023</c:v>
                </c:pt>
                <c:pt idx="2989">
                  <c:v>4024</c:v>
                </c:pt>
                <c:pt idx="2990">
                  <c:v>4025</c:v>
                </c:pt>
                <c:pt idx="2991">
                  <c:v>4026</c:v>
                </c:pt>
                <c:pt idx="2992">
                  <c:v>4027</c:v>
                </c:pt>
                <c:pt idx="2993">
                  <c:v>4028</c:v>
                </c:pt>
                <c:pt idx="2994">
                  <c:v>4029</c:v>
                </c:pt>
                <c:pt idx="2995">
                  <c:v>4030</c:v>
                </c:pt>
                <c:pt idx="2996">
                  <c:v>4031</c:v>
                </c:pt>
                <c:pt idx="2997">
                  <c:v>4032</c:v>
                </c:pt>
                <c:pt idx="2998">
                  <c:v>4033</c:v>
                </c:pt>
                <c:pt idx="2999">
                  <c:v>4034</c:v>
                </c:pt>
                <c:pt idx="3000">
                  <c:v>4035</c:v>
                </c:pt>
                <c:pt idx="3001">
                  <c:v>4036</c:v>
                </c:pt>
                <c:pt idx="3002">
                  <c:v>4037</c:v>
                </c:pt>
                <c:pt idx="3003">
                  <c:v>4038</c:v>
                </c:pt>
                <c:pt idx="3004">
                  <c:v>4039</c:v>
                </c:pt>
                <c:pt idx="3005">
                  <c:v>4042</c:v>
                </c:pt>
                <c:pt idx="3006">
                  <c:v>4043</c:v>
                </c:pt>
                <c:pt idx="3007">
                  <c:v>4044</c:v>
                </c:pt>
                <c:pt idx="3008">
                  <c:v>4045</c:v>
                </c:pt>
                <c:pt idx="3009">
                  <c:v>4046</c:v>
                </c:pt>
                <c:pt idx="3010">
                  <c:v>4048</c:v>
                </c:pt>
                <c:pt idx="3011">
                  <c:v>4049</c:v>
                </c:pt>
                <c:pt idx="3012">
                  <c:v>4051</c:v>
                </c:pt>
                <c:pt idx="3013">
                  <c:v>4052</c:v>
                </c:pt>
                <c:pt idx="3014">
                  <c:v>4053</c:v>
                </c:pt>
                <c:pt idx="3015">
                  <c:v>4054</c:v>
                </c:pt>
                <c:pt idx="3016">
                  <c:v>4055</c:v>
                </c:pt>
                <c:pt idx="3017">
                  <c:v>4056</c:v>
                </c:pt>
                <c:pt idx="3018">
                  <c:v>4058</c:v>
                </c:pt>
                <c:pt idx="3019">
                  <c:v>4060</c:v>
                </c:pt>
                <c:pt idx="3020">
                  <c:v>4061</c:v>
                </c:pt>
                <c:pt idx="3021">
                  <c:v>4062</c:v>
                </c:pt>
                <c:pt idx="3022">
                  <c:v>4063</c:v>
                </c:pt>
                <c:pt idx="3023">
                  <c:v>4064</c:v>
                </c:pt>
                <c:pt idx="3024">
                  <c:v>4065</c:v>
                </c:pt>
                <c:pt idx="3025">
                  <c:v>4066</c:v>
                </c:pt>
                <c:pt idx="3026">
                  <c:v>4067</c:v>
                </c:pt>
                <c:pt idx="3027">
                  <c:v>4068</c:v>
                </c:pt>
                <c:pt idx="3028">
                  <c:v>4069</c:v>
                </c:pt>
                <c:pt idx="3029">
                  <c:v>4070</c:v>
                </c:pt>
                <c:pt idx="3030">
                  <c:v>4072</c:v>
                </c:pt>
                <c:pt idx="3031">
                  <c:v>4073</c:v>
                </c:pt>
                <c:pt idx="3032">
                  <c:v>4076</c:v>
                </c:pt>
                <c:pt idx="3033">
                  <c:v>4079</c:v>
                </c:pt>
                <c:pt idx="3034">
                  <c:v>4080</c:v>
                </c:pt>
                <c:pt idx="3035">
                  <c:v>4081</c:v>
                </c:pt>
                <c:pt idx="3036">
                  <c:v>4082</c:v>
                </c:pt>
                <c:pt idx="3037">
                  <c:v>4083</c:v>
                </c:pt>
                <c:pt idx="3038">
                  <c:v>4084</c:v>
                </c:pt>
                <c:pt idx="3039">
                  <c:v>4085</c:v>
                </c:pt>
                <c:pt idx="3040">
                  <c:v>4086</c:v>
                </c:pt>
                <c:pt idx="3041">
                  <c:v>4089</c:v>
                </c:pt>
                <c:pt idx="3042">
                  <c:v>4090</c:v>
                </c:pt>
                <c:pt idx="3043">
                  <c:v>4092</c:v>
                </c:pt>
                <c:pt idx="3044">
                  <c:v>4093</c:v>
                </c:pt>
                <c:pt idx="3045">
                  <c:v>4094</c:v>
                </c:pt>
                <c:pt idx="3046">
                  <c:v>4095</c:v>
                </c:pt>
                <c:pt idx="3047">
                  <c:v>4096</c:v>
                </c:pt>
                <c:pt idx="3048">
                  <c:v>4097</c:v>
                </c:pt>
                <c:pt idx="3049">
                  <c:v>4099</c:v>
                </c:pt>
                <c:pt idx="3050">
                  <c:v>4102</c:v>
                </c:pt>
                <c:pt idx="3051">
                  <c:v>4103</c:v>
                </c:pt>
                <c:pt idx="3052">
                  <c:v>4104</c:v>
                </c:pt>
                <c:pt idx="3053">
                  <c:v>4105</c:v>
                </c:pt>
                <c:pt idx="3054">
                  <c:v>4106</c:v>
                </c:pt>
                <c:pt idx="3055">
                  <c:v>4107</c:v>
                </c:pt>
                <c:pt idx="3056">
                  <c:v>4108</c:v>
                </c:pt>
                <c:pt idx="3057">
                  <c:v>4109</c:v>
                </c:pt>
                <c:pt idx="3058">
                  <c:v>4110</c:v>
                </c:pt>
                <c:pt idx="3059">
                  <c:v>4111</c:v>
                </c:pt>
                <c:pt idx="3060">
                  <c:v>4112</c:v>
                </c:pt>
                <c:pt idx="3061">
                  <c:v>4113</c:v>
                </c:pt>
                <c:pt idx="3062">
                  <c:v>4115</c:v>
                </c:pt>
                <c:pt idx="3063">
                  <c:v>4116</c:v>
                </c:pt>
                <c:pt idx="3064">
                  <c:v>4118</c:v>
                </c:pt>
                <c:pt idx="3065">
                  <c:v>4121</c:v>
                </c:pt>
                <c:pt idx="3066">
                  <c:v>4122</c:v>
                </c:pt>
                <c:pt idx="3067">
                  <c:v>4124</c:v>
                </c:pt>
                <c:pt idx="3068">
                  <c:v>4128</c:v>
                </c:pt>
                <c:pt idx="3069">
                  <c:v>4129</c:v>
                </c:pt>
                <c:pt idx="3070">
                  <c:v>4130</c:v>
                </c:pt>
                <c:pt idx="3071">
                  <c:v>4131</c:v>
                </c:pt>
                <c:pt idx="3072">
                  <c:v>4132</c:v>
                </c:pt>
                <c:pt idx="3073">
                  <c:v>4133</c:v>
                </c:pt>
                <c:pt idx="3074">
                  <c:v>4135</c:v>
                </c:pt>
                <c:pt idx="3075">
                  <c:v>4136</c:v>
                </c:pt>
                <c:pt idx="3076">
                  <c:v>4137</c:v>
                </c:pt>
                <c:pt idx="3077">
                  <c:v>4138</c:v>
                </c:pt>
                <c:pt idx="3078">
                  <c:v>4139</c:v>
                </c:pt>
                <c:pt idx="3079">
                  <c:v>4140</c:v>
                </c:pt>
                <c:pt idx="3080">
                  <c:v>4141</c:v>
                </c:pt>
                <c:pt idx="3081">
                  <c:v>4142</c:v>
                </c:pt>
                <c:pt idx="3082">
                  <c:v>4143</c:v>
                </c:pt>
                <c:pt idx="3083">
                  <c:v>4144</c:v>
                </c:pt>
                <c:pt idx="3084">
                  <c:v>4146</c:v>
                </c:pt>
                <c:pt idx="3085">
                  <c:v>4148</c:v>
                </c:pt>
                <c:pt idx="3086">
                  <c:v>4149</c:v>
                </c:pt>
                <c:pt idx="3087">
                  <c:v>4153</c:v>
                </c:pt>
                <c:pt idx="3088">
                  <c:v>4154</c:v>
                </c:pt>
                <c:pt idx="3089">
                  <c:v>4155</c:v>
                </c:pt>
                <c:pt idx="3090">
                  <c:v>4156</c:v>
                </c:pt>
                <c:pt idx="3091">
                  <c:v>4158</c:v>
                </c:pt>
                <c:pt idx="3092">
                  <c:v>4159</c:v>
                </c:pt>
                <c:pt idx="3093">
                  <c:v>4160</c:v>
                </c:pt>
                <c:pt idx="3094">
                  <c:v>4161</c:v>
                </c:pt>
                <c:pt idx="3095">
                  <c:v>4163</c:v>
                </c:pt>
                <c:pt idx="3096">
                  <c:v>4164</c:v>
                </c:pt>
                <c:pt idx="3097">
                  <c:v>4165</c:v>
                </c:pt>
                <c:pt idx="3098">
                  <c:v>4167</c:v>
                </c:pt>
                <c:pt idx="3099">
                  <c:v>4168</c:v>
                </c:pt>
                <c:pt idx="3100">
                  <c:v>4169</c:v>
                </c:pt>
                <c:pt idx="3101">
                  <c:v>4170</c:v>
                </c:pt>
                <c:pt idx="3102">
                  <c:v>4171</c:v>
                </c:pt>
                <c:pt idx="3103">
                  <c:v>4173</c:v>
                </c:pt>
                <c:pt idx="3104">
                  <c:v>4174</c:v>
                </c:pt>
                <c:pt idx="3105">
                  <c:v>4175</c:v>
                </c:pt>
                <c:pt idx="3106">
                  <c:v>4176</c:v>
                </c:pt>
                <c:pt idx="3107">
                  <c:v>4177</c:v>
                </c:pt>
                <c:pt idx="3108">
                  <c:v>4178</c:v>
                </c:pt>
                <c:pt idx="3109">
                  <c:v>4179</c:v>
                </c:pt>
                <c:pt idx="3110">
                  <c:v>4180</c:v>
                </c:pt>
                <c:pt idx="3111">
                  <c:v>4182</c:v>
                </c:pt>
                <c:pt idx="3112">
                  <c:v>4183</c:v>
                </c:pt>
                <c:pt idx="3113">
                  <c:v>4184</c:v>
                </c:pt>
                <c:pt idx="3114">
                  <c:v>4185</c:v>
                </c:pt>
                <c:pt idx="3115">
                  <c:v>4186</c:v>
                </c:pt>
                <c:pt idx="3116">
                  <c:v>4191</c:v>
                </c:pt>
                <c:pt idx="3117">
                  <c:v>4193</c:v>
                </c:pt>
                <c:pt idx="3118">
                  <c:v>4194</c:v>
                </c:pt>
                <c:pt idx="3119">
                  <c:v>4195</c:v>
                </c:pt>
                <c:pt idx="3120">
                  <c:v>4196</c:v>
                </c:pt>
                <c:pt idx="3121">
                  <c:v>4197</c:v>
                </c:pt>
                <c:pt idx="3122">
                  <c:v>4199</c:v>
                </c:pt>
                <c:pt idx="3123">
                  <c:v>4201</c:v>
                </c:pt>
                <c:pt idx="3124">
                  <c:v>4202</c:v>
                </c:pt>
                <c:pt idx="3125">
                  <c:v>4206</c:v>
                </c:pt>
                <c:pt idx="3126">
                  <c:v>4208</c:v>
                </c:pt>
                <c:pt idx="3127">
                  <c:v>4209</c:v>
                </c:pt>
                <c:pt idx="3128">
                  <c:v>4210</c:v>
                </c:pt>
                <c:pt idx="3129">
                  <c:v>4212</c:v>
                </c:pt>
                <c:pt idx="3130">
                  <c:v>4213</c:v>
                </c:pt>
                <c:pt idx="3131">
                  <c:v>4215</c:v>
                </c:pt>
                <c:pt idx="3132">
                  <c:v>4216</c:v>
                </c:pt>
                <c:pt idx="3133">
                  <c:v>4218</c:v>
                </c:pt>
                <c:pt idx="3134">
                  <c:v>4219</c:v>
                </c:pt>
                <c:pt idx="3135">
                  <c:v>4220</c:v>
                </c:pt>
                <c:pt idx="3136">
                  <c:v>4221</c:v>
                </c:pt>
                <c:pt idx="3137">
                  <c:v>4223</c:v>
                </c:pt>
                <c:pt idx="3138">
                  <c:v>4225</c:v>
                </c:pt>
                <c:pt idx="3139">
                  <c:v>4227</c:v>
                </c:pt>
                <c:pt idx="3140">
                  <c:v>4228</c:v>
                </c:pt>
                <c:pt idx="3141">
                  <c:v>4230</c:v>
                </c:pt>
                <c:pt idx="3142">
                  <c:v>4231</c:v>
                </c:pt>
                <c:pt idx="3143">
                  <c:v>4232</c:v>
                </c:pt>
                <c:pt idx="3144">
                  <c:v>4233</c:v>
                </c:pt>
                <c:pt idx="3145">
                  <c:v>4234</c:v>
                </c:pt>
                <c:pt idx="3146">
                  <c:v>4236</c:v>
                </c:pt>
                <c:pt idx="3147">
                  <c:v>4237</c:v>
                </c:pt>
                <c:pt idx="3148">
                  <c:v>4238</c:v>
                </c:pt>
                <c:pt idx="3149">
                  <c:v>4239</c:v>
                </c:pt>
                <c:pt idx="3150">
                  <c:v>4240</c:v>
                </c:pt>
                <c:pt idx="3151">
                  <c:v>4241</c:v>
                </c:pt>
                <c:pt idx="3152">
                  <c:v>4244</c:v>
                </c:pt>
                <c:pt idx="3153">
                  <c:v>4245</c:v>
                </c:pt>
                <c:pt idx="3154">
                  <c:v>4247</c:v>
                </c:pt>
                <c:pt idx="3155">
                  <c:v>4249</c:v>
                </c:pt>
                <c:pt idx="3156">
                  <c:v>4251</c:v>
                </c:pt>
                <c:pt idx="3157">
                  <c:v>4253</c:v>
                </c:pt>
                <c:pt idx="3158">
                  <c:v>4254</c:v>
                </c:pt>
                <c:pt idx="3159">
                  <c:v>4258</c:v>
                </c:pt>
                <c:pt idx="3160">
                  <c:v>4259</c:v>
                </c:pt>
                <c:pt idx="3161">
                  <c:v>4260</c:v>
                </c:pt>
                <c:pt idx="3162">
                  <c:v>4261</c:v>
                </c:pt>
                <c:pt idx="3163">
                  <c:v>4262</c:v>
                </c:pt>
                <c:pt idx="3164">
                  <c:v>4263</c:v>
                </c:pt>
                <c:pt idx="3165">
                  <c:v>4264</c:v>
                </c:pt>
                <c:pt idx="3166">
                  <c:v>4266</c:v>
                </c:pt>
                <c:pt idx="3167">
                  <c:v>4267</c:v>
                </c:pt>
                <c:pt idx="3168">
                  <c:v>4270</c:v>
                </c:pt>
                <c:pt idx="3169">
                  <c:v>4272</c:v>
                </c:pt>
                <c:pt idx="3170">
                  <c:v>4273</c:v>
                </c:pt>
                <c:pt idx="3171">
                  <c:v>4274</c:v>
                </c:pt>
                <c:pt idx="3172">
                  <c:v>4276</c:v>
                </c:pt>
                <c:pt idx="3173">
                  <c:v>4279</c:v>
                </c:pt>
                <c:pt idx="3174">
                  <c:v>4280</c:v>
                </c:pt>
                <c:pt idx="3175">
                  <c:v>4281</c:v>
                </c:pt>
                <c:pt idx="3176">
                  <c:v>4282</c:v>
                </c:pt>
                <c:pt idx="3177">
                  <c:v>4283</c:v>
                </c:pt>
                <c:pt idx="3178">
                  <c:v>4285</c:v>
                </c:pt>
                <c:pt idx="3179">
                  <c:v>4287</c:v>
                </c:pt>
                <c:pt idx="3180">
                  <c:v>4289</c:v>
                </c:pt>
                <c:pt idx="3181">
                  <c:v>4291</c:v>
                </c:pt>
                <c:pt idx="3182">
                  <c:v>4294</c:v>
                </c:pt>
                <c:pt idx="3183">
                  <c:v>4295</c:v>
                </c:pt>
                <c:pt idx="3184">
                  <c:v>4296</c:v>
                </c:pt>
                <c:pt idx="3185">
                  <c:v>4297</c:v>
                </c:pt>
                <c:pt idx="3186">
                  <c:v>4298</c:v>
                </c:pt>
                <c:pt idx="3187">
                  <c:v>4299</c:v>
                </c:pt>
                <c:pt idx="3188">
                  <c:v>4300</c:v>
                </c:pt>
                <c:pt idx="3189">
                  <c:v>4305</c:v>
                </c:pt>
                <c:pt idx="3190">
                  <c:v>4306</c:v>
                </c:pt>
                <c:pt idx="3191">
                  <c:v>4309</c:v>
                </c:pt>
                <c:pt idx="3192">
                  <c:v>4310</c:v>
                </c:pt>
                <c:pt idx="3193">
                  <c:v>4311</c:v>
                </c:pt>
                <c:pt idx="3194">
                  <c:v>4313</c:v>
                </c:pt>
                <c:pt idx="3195">
                  <c:v>4315</c:v>
                </c:pt>
                <c:pt idx="3196">
                  <c:v>4316</c:v>
                </c:pt>
                <c:pt idx="3197">
                  <c:v>4317</c:v>
                </c:pt>
                <c:pt idx="3198">
                  <c:v>4321</c:v>
                </c:pt>
                <c:pt idx="3199">
                  <c:v>4322</c:v>
                </c:pt>
                <c:pt idx="3200">
                  <c:v>4324</c:v>
                </c:pt>
                <c:pt idx="3201">
                  <c:v>4326</c:v>
                </c:pt>
                <c:pt idx="3202">
                  <c:v>4328</c:v>
                </c:pt>
                <c:pt idx="3203">
                  <c:v>4329</c:v>
                </c:pt>
                <c:pt idx="3204">
                  <c:v>4330</c:v>
                </c:pt>
                <c:pt idx="3205">
                  <c:v>4334</c:v>
                </c:pt>
                <c:pt idx="3206">
                  <c:v>4336</c:v>
                </c:pt>
                <c:pt idx="3207">
                  <c:v>4337</c:v>
                </c:pt>
                <c:pt idx="3208">
                  <c:v>4338</c:v>
                </c:pt>
                <c:pt idx="3209">
                  <c:v>4340</c:v>
                </c:pt>
                <c:pt idx="3210">
                  <c:v>4341</c:v>
                </c:pt>
                <c:pt idx="3211">
                  <c:v>4343</c:v>
                </c:pt>
                <c:pt idx="3212">
                  <c:v>4344</c:v>
                </c:pt>
                <c:pt idx="3213">
                  <c:v>4345</c:v>
                </c:pt>
                <c:pt idx="3214">
                  <c:v>4346</c:v>
                </c:pt>
                <c:pt idx="3215">
                  <c:v>4347</c:v>
                </c:pt>
                <c:pt idx="3216">
                  <c:v>4348</c:v>
                </c:pt>
                <c:pt idx="3217">
                  <c:v>4349</c:v>
                </c:pt>
                <c:pt idx="3218">
                  <c:v>4350</c:v>
                </c:pt>
                <c:pt idx="3219">
                  <c:v>4351</c:v>
                </c:pt>
                <c:pt idx="3220">
                  <c:v>4354</c:v>
                </c:pt>
                <c:pt idx="3221">
                  <c:v>4359</c:v>
                </c:pt>
                <c:pt idx="3222">
                  <c:v>4360</c:v>
                </c:pt>
                <c:pt idx="3223">
                  <c:v>4361</c:v>
                </c:pt>
                <c:pt idx="3224">
                  <c:v>4363</c:v>
                </c:pt>
                <c:pt idx="3225">
                  <c:v>4366</c:v>
                </c:pt>
                <c:pt idx="3226">
                  <c:v>4367</c:v>
                </c:pt>
                <c:pt idx="3227">
                  <c:v>4369</c:v>
                </c:pt>
                <c:pt idx="3228">
                  <c:v>4370</c:v>
                </c:pt>
                <c:pt idx="3229">
                  <c:v>4371</c:v>
                </c:pt>
                <c:pt idx="3230">
                  <c:v>4372</c:v>
                </c:pt>
                <c:pt idx="3231">
                  <c:v>4374</c:v>
                </c:pt>
                <c:pt idx="3232">
                  <c:v>4376</c:v>
                </c:pt>
                <c:pt idx="3233">
                  <c:v>4377</c:v>
                </c:pt>
                <c:pt idx="3234">
                  <c:v>4379</c:v>
                </c:pt>
                <c:pt idx="3235">
                  <c:v>4382</c:v>
                </c:pt>
                <c:pt idx="3236">
                  <c:v>4384</c:v>
                </c:pt>
                <c:pt idx="3237">
                  <c:v>4385</c:v>
                </c:pt>
                <c:pt idx="3238">
                  <c:v>4387</c:v>
                </c:pt>
                <c:pt idx="3239">
                  <c:v>4391</c:v>
                </c:pt>
                <c:pt idx="3240">
                  <c:v>4393</c:v>
                </c:pt>
                <c:pt idx="3241">
                  <c:v>4394</c:v>
                </c:pt>
                <c:pt idx="3242">
                  <c:v>4396</c:v>
                </c:pt>
                <c:pt idx="3243">
                  <c:v>4399</c:v>
                </c:pt>
                <c:pt idx="3244">
                  <c:v>4401</c:v>
                </c:pt>
                <c:pt idx="3245">
                  <c:v>4402</c:v>
                </c:pt>
                <c:pt idx="3246">
                  <c:v>4403</c:v>
                </c:pt>
                <c:pt idx="3247">
                  <c:v>4406</c:v>
                </c:pt>
                <c:pt idx="3248">
                  <c:v>4407</c:v>
                </c:pt>
                <c:pt idx="3249">
                  <c:v>4408</c:v>
                </c:pt>
                <c:pt idx="3250">
                  <c:v>4409</c:v>
                </c:pt>
                <c:pt idx="3251">
                  <c:v>4413</c:v>
                </c:pt>
                <c:pt idx="3252">
                  <c:v>4415</c:v>
                </c:pt>
                <c:pt idx="3253">
                  <c:v>4418</c:v>
                </c:pt>
                <c:pt idx="3254">
                  <c:v>4419</c:v>
                </c:pt>
                <c:pt idx="3255">
                  <c:v>4420</c:v>
                </c:pt>
                <c:pt idx="3256">
                  <c:v>4422</c:v>
                </c:pt>
                <c:pt idx="3257">
                  <c:v>4423</c:v>
                </c:pt>
                <c:pt idx="3258">
                  <c:v>4424</c:v>
                </c:pt>
                <c:pt idx="3259">
                  <c:v>4425</c:v>
                </c:pt>
                <c:pt idx="3260">
                  <c:v>4426</c:v>
                </c:pt>
                <c:pt idx="3261">
                  <c:v>4427</c:v>
                </c:pt>
                <c:pt idx="3262">
                  <c:v>4429</c:v>
                </c:pt>
                <c:pt idx="3263">
                  <c:v>4436</c:v>
                </c:pt>
                <c:pt idx="3264">
                  <c:v>4438</c:v>
                </c:pt>
                <c:pt idx="3265">
                  <c:v>4440</c:v>
                </c:pt>
                <c:pt idx="3266">
                  <c:v>4441</c:v>
                </c:pt>
                <c:pt idx="3267">
                  <c:v>4442</c:v>
                </c:pt>
                <c:pt idx="3268">
                  <c:v>4443</c:v>
                </c:pt>
                <c:pt idx="3269">
                  <c:v>4444</c:v>
                </c:pt>
                <c:pt idx="3270">
                  <c:v>4445</c:v>
                </c:pt>
                <c:pt idx="3271">
                  <c:v>4446</c:v>
                </c:pt>
                <c:pt idx="3272">
                  <c:v>4447</c:v>
                </c:pt>
                <c:pt idx="3273">
                  <c:v>4448</c:v>
                </c:pt>
                <c:pt idx="3274">
                  <c:v>4449</c:v>
                </c:pt>
                <c:pt idx="3275">
                  <c:v>4450</c:v>
                </c:pt>
                <c:pt idx="3276">
                  <c:v>4451</c:v>
                </c:pt>
                <c:pt idx="3277">
                  <c:v>4452</c:v>
                </c:pt>
                <c:pt idx="3278">
                  <c:v>4453</c:v>
                </c:pt>
                <c:pt idx="3279">
                  <c:v>4455</c:v>
                </c:pt>
                <c:pt idx="3280">
                  <c:v>4460</c:v>
                </c:pt>
                <c:pt idx="3281">
                  <c:v>4462</c:v>
                </c:pt>
                <c:pt idx="3282">
                  <c:v>4463</c:v>
                </c:pt>
                <c:pt idx="3283">
                  <c:v>4464</c:v>
                </c:pt>
                <c:pt idx="3284">
                  <c:v>4465</c:v>
                </c:pt>
                <c:pt idx="3285">
                  <c:v>4466</c:v>
                </c:pt>
                <c:pt idx="3286">
                  <c:v>4467</c:v>
                </c:pt>
                <c:pt idx="3287">
                  <c:v>4469</c:v>
                </c:pt>
                <c:pt idx="3288">
                  <c:v>4470</c:v>
                </c:pt>
                <c:pt idx="3289">
                  <c:v>4471</c:v>
                </c:pt>
                <c:pt idx="3290">
                  <c:v>4472</c:v>
                </c:pt>
                <c:pt idx="3291">
                  <c:v>4475</c:v>
                </c:pt>
                <c:pt idx="3292">
                  <c:v>4477</c:v>
                </c:pt>
                <c:pt idx="3293">
                  <c:v>4478</c:v>
                </c:pt>
                <c:pt idx="3294">
                  <c:v>4480</c:v>
                </c:pt>
                <c:pt idx="3295">
                  <c:v>4484</c:v>
                </c:pt>
                <c:pt idx="3296">
                  <c:v>4485</c:v>
                </c:pt>
                <c:pt idx="3297">
                  <c:v>4486</c:v>
                </c:pt>
                <c:pt idx="3298">
                  <c:v>4489</c:v>
                </c:pt>
                <c:pt idx="3299">
                  <c:v>4490</c:v>
                </c:pt>
                <c:pt idx="3300">
                  <c:v>4491</c:v>
                </c:pt>
                <c:pt idx="3301">
                  <c:v>4492</c:v>
                </c:pt>
                <c:pt idx="3302">
                  <c:v>4494</c:v>
                </c:pt>
                <c:pt idx="3303">
                  <c:v>4498</c:v>
                </c:pt>
                <c:pt idx="3304">
                  <c:v>4499</c:v>
                </c:pt>
                <c:pt idx="3305">
                  <c:v>4501</c:v>
                </c:pt>
                <c:pt idx="3306">
                  <c:v>4505</c:v>
                </c:pt>
                <c:pt idx="3307">
                  <c:v>4509</c:v>
                </c:pt>
                <c:pt idx="3308">
                  <c:v>4510</c:v>
                </c:pt>
                <c:pt idx="3309">
                  <c:v>4512</c:v>
                </c:pt>
                <c:pt idx="3310">
                  <c:v>4513</c:v>
                </c:pt>
                <c:pt idx="3311">
                  <c:v>4517</c:v>
                </c:pt>
                <c:pt idx="3312">
                  <c:v>4518</c:v>
                </c:pt>
                <c:pt idx="3313">
                  <c:v>4521</c:v>
                </c:pt>
                <c:pt idx="3314">
                  <c:v>4523</c:v>
                </c:pt>
                <c:pt idx="3315">
                  <c:v>4527</c:v>
                </c:pt>
                <c:pt idx="3316">
                  <c:v>4529</c:v>
                </c:pt>
                <c:pt idx="3317">
                  <c:v>4531</c:v>
                </c:pt>
                <c:pt idx="3318">
                  <c:v>4532</c:v>
                </c:pt>
                <c:pt idx="3319">
                  <c:v>4534</c:v>
                </c:pt>
                <c:pt idx="3320">
                  <c:v>4535</c:v>
                </c:pt>
                <c:pt idx="3321">
                  <c:v>4537</c:v>
                </c:pt>
                <c:pt idx="3322">
                  <c:v>4538</c:v>
                </c:pt>
                <c:pt idx="3323">
                  <c:v>4539</c:v>
                </c:pt>
                <c:pt idx="3324">
                  <c:v>4541</c:v>
                </c:pt>
                <c:pt idx="3325">
                  <c:v>4542</c:v>
                </c:pt>
                <c:pt idx="3326">
                  <c:v>4546</c:v>
                </c:pt>
                <c:pt idx="3327">
                  <c:v>4550</c:v>
                </c:pt>
                <c:pt idx="3328">
                  <c:v>4552</c:v>
                </c:pt>
                <c:pt idx="3329">
                  <c:v>4553</c:v>
                </c:pt>
                <c:pt idx="3330">
                  <c:v>4557</c:v>
                </c:pt>
                <c:pt idx="3331">
                  <c:v>4558</c:v>
                </c:pt>
                <c:pt idx="3332">
                  <c:v>4559</c:v>
                </c:pt>
                <c:pt idx="3333">
                  <c:v>4560</c:v>
                </c:pt>
                <c:pt idx="3334">
                  <c:v>4561</c:v>
                </c:pt>
                <c:pt idx="3335">
                  <c:v>4565</c:v>
                </c:pt>
                <c:pt idx="3336">
                  <c:v>4566</c:v>
                </c:pt>
                <c:pt idx="3337">
                  <c:v>4568</c:v>
                </c:pt>
                <c:pt idx="3338">
                  <c:v>4572</c:v>
                </c:pt>
                <c:pt idx="3339">
                  <c:v>4573</c:v>
                </c:pt>
                <c:pt idx="3340">
                  <c:v>4577</c:v>
                </c:pt>
                <c:pt idx="3341">
                  <c:v>4581</c:v>
                </c:pt>
                <c:pt idx="3342">
                  <c:v>4584</c:v>
                </c:pt>
                <c:pt idx="3343">
                  <c:v>4585</c:v>
                </c:pt>
                <c:pt idx="3344">
                  <c:v>4587</c:v>
                </c:pt>
                <c:pt idx="3345">
                  <c:v>4588</c:v>
                </c:pt>
                <c:pt idx="3346">
                  <c:v>4589</c:v>
                </c:pt>
                <c:pt idx="3347">
                  <c:v>4590</c:v>
                </c:pt>
                <c:pt idx="3348">
                  <c:v>4597</c:v>
                </c:pt>
                <c:pt idx="3349">
                  <c:v>4599</c:v>
                </c:pt>
                <c:pt idx="3350">
                  <c:v>4601</c:v>
                </c:pt>
                <c:pt idx="3351">
                  <c:v>4603</c:v>
                </c:pt>
                <c:pt idx="3352">
                  <c:v>4604</c:v>
                </c:pt>
                <c:pt idx="3353">
                  <c:v>4607</c:v>
                </c:pt>
                <c:pt idx="3354">
                  <c:v>4611</c:v>
                </c:pt>
                <c:pt idx="3355">
                  <c:v>4618</c:v>
                </c:pt>
                <c:pt idx="3356">
                  <c:v>4625</c:v>
                </c:pt>
                <c:pt idx="3357">
                  <c:v>4629</c:v>
                </c:pt>
                <c:pt idx="3358">
                  <c:v>4631</c:v>
                </c:pt>
                <c:pt idx="3359">
                  <c:v>4632</c:v>
                </c:pt>
                <c:pt idx="3360">
                  <c:v>4635</c:v>
                </c:pt>
                <c:pt idx="3361">
                  <c:v>4638</c:v>
                </c:pt>
                <c:pt idx="3362">
                  <c:v>4648</c:v>
                </c:pt>
                <c:pt idx="3363">
                  <c:v>4654</c:v>
                </c:pt>
                <c:pt idx="3364">
                  <c:v>4656</c:v>
                </c:pt>
                <c:pt idx="3365">
                  <c:v>4658</c:v>
                </c:pt>
                <c:pt idx="3366">
                  <c:v>4659</c:v>
                </c:pt>
                <c:pt idx="3367">
                  <c:v>4660</c:v>
                </c:pt>
                <c:pt idx="3368">
                  <c:v>4665</c:v>
                </c:pt>
                <c:pt idx="3369">
                  <c:v>4666</c:v>
                </c:pt>
                <c:pt idx="3370">
                  <c:v>4668</c:v>
                </c:pt>
                <c:pt idx="3371">
                  <c:v>4670</c:v>
                </c:pt>
                <c:pt idx="3372">
                  <c:v>4671</c:v>
                </c:pt>
                <c:pt idx="3373">
                  <c:v>4672</c:v>
                </c:pt>
                <c:pt idx="3374">
                  <c:v>4676</c:v>
                </c:pt>
                <c:pt idx="3375">
                  <c:v>4682</c:v>
                </c:pt>
                <c:pt idx="3376">
                  <c:v>4686</c:v>
                </c:pt>
                <c:pt idx="3377">
                  <c:v>4687</c:v>
                </c:pt>
                <c:pt idx="3378">
                  <c:v>4688</c:v>
                </c:pt>
                <c:pt idx="3379">
                  <c:v>4689</c:v>
                </c:pt>
                <c:pt idx="3380">
                  <c:v>4691</c:v>
                </c:pt>
                <c:pt idx="3381">
                  <c:v>4693</c:v>
                </c:pt>
                <c:pt idx="3382">
                  <c:v>4697</c:v>
                </c:pt>
                <c:pt idx="3383">
                  <c:v>4703</c:v>
                </c:pt>
                <c:pt idx="3384">
                  <c:v>4704</c:v>
                </c:pt>
                <c:pt idx="3385">
                  <c:v>4707</c:v>
                </c:pt>
                <c:pt idx="3386">
                  <c:v>4709</c:v>
                </c:pt>
                <c:pt idx="3387">
                  <c:v>4711</c:v>
                </c:pt>
                <c:pt idx="3388">
                  <c:v>4719</c:v>
                </c:pt>
                <c:pt idx="3389">
                  <c:v>4720</c:v>
                </c:pt>
                <c:pt idx="3390">
                  <c:v>4723</c:v>
                </c:pt>
                <c:pt idx="3391">
                  <c:v>4726</c:v>
                </c:pt>
                <c:pt idx="3392">
                  <c:v>4727</c:v>
                </c:pt>
                <c:pt idx="3393">
                  <c:v>4730</c:v>
                </c:pt>
                <c:pt idx="3394">
                  <c:v>4731</c:v>
                </c:pt>
                <c:pt idx="3395">
                  <c:v>4735</c:v>
                </c:pt>
                <c:pt idx="3396">
                  <c:v>4739</c:v>
                </c:pt>
                <c:pt idx="3397">
                  <c:v>4741</c:v>
                </c:pt>
                <c:pt idx="3398">
                  <c:v>4742</c:v>
                </c:pt>
                <c:pt idx="3399">
                  <c:v>4743</c:v>
                </c:pt>
                <c:pt idx="3400">
                  <c:v>4745</c:v>
                </c:pt>
                <c:pt idx="3401">
                  <c:v>4748</c:v>
                </c:pt>
                <c:pt idx="3402">
                  <c:v>4751</c:v>
                </c:pt>
                <c:pt idx="3403">
                  <c:v>4752</c:v>
                </c:pt>
                <c:pt idx="3404">
                  <c:v>4753</c:v>
                </c:pt>
                <c:pt idx="3405">
                  <c:v>4756</c:v>
                </c:pt>
                <c:pt idx="3406">
                  <c:v>4757</c:v>
                </c:pt>
                <c:pt idx="3407">
                  <c:v>4761</c:v>
                </c:pt>
                <c:pt idx="3408">
                  <c:v>4762</c:v>
                </c:pt>
                <c:pt idx="3409">
                  <c:v>4771</c:v>
                </c:pt>
                <c:pt idx="3410">
                  <c:v>4773</c:v>
                </c:pt>
                <c:pt idx="3411">
                  <c:v>4775</c:v>
                </c:pt>
                <c:pt idx="3412">
                  <c:v>4783</c:v>
                </c:pt>
                <c:pt idx="3413">
                  <c:v>4784</c:v>
                </c:pt>
                <c:pt idx="3414">
                  <c:v>4787</c:v>
                </c:pt>
                <c:pt idx="3415">
                  <c:v>4799</c:v>
                </c:pt>
                <c:pt idx="3416">
                  <c:v>4803</c:v>
                </c:pt>
                <c:pt idx="3417">
                  <c:v>4811</c:v>
                </c:pt>
                <c:pt idx="3418">
                  <c:v>4812</c:v>
                </c:pt>
                <c:pt idx="3419">
                  <c:v>4814</c:v>
                </c:pt>
                <c:pt idx="3420">
                  <c:v>4818</c:v>
                </c:pt>
                <c:pt idx="3421">
                  <c:v>4819</c:v>
                </c:pt>
                <c:pt idx="3422">
                  <c:v>4826</c:v>
                </c:pt>
                <c:pt idx="3423">
                  <c:v>4827</c:v>
                </c:pt>
                <c:pt idx="3424">
                  <c:v>4834</c:v>
                </c:pt>
                <c:pt idx="3425">
                  <c:v>4835</c:v>
                </c:pt>
                <c:pt idx="3426">
                  <c:v>4836</c:v>
                </c:pt>
                <c:pt idx="3427">
                  <c:v>4837</c:v>
                </c:pt>
                <c:pt idx="3428">
                  <c:v>4846</c:v>
                </c:pt>
                <c:pt idx="3429">
                  <c:v>4851</c:v>
                </c:pt>
                <c:pt idx="3430">
                  <c:v>4852</c:v>
                </c:pt>
                <c:pt idx="3431">
                  <c:v>4854</c:v>
                </c:pt>
                <c:pt idx="3432">
                  <c:v>4857</c:v>
                </c:pt>
                <c:pt idx="3433">
                  <c:v>4859</c:v>
                </c:pt>
                <c:pt idx="3434">
                  <c:v>4869</c:v>
                </c:pt>
                <c:pt idx="3435">
                  <c:v>4871</c:v>
                </c:pt>
                <c:pt idx="3436">
                  <c:v>4872</c:v>
                </c:pt>
                <c:pt idx="3437">
                  <c:v>4875</c:v>
                </c:pt>
                <c:pt idx="3438">
                  <c:v>4881</c:v>
                </c:pt>
                <c:pt idx="3439">
                  <c:v>4888</c:v>
                </c:pt>
                <c:pt idx="3440">
                  <c:v>4889</c:v>
                </c:pt>
                <c:pt idx="3441">
                  <c:v>4895</c:v>
                </c:pt>
                <c:pt idx="3442">
                  <c:v>4897</c:v>
                </c:pt>
                <c:pt idx="3443">
                  <c:v>4899</c:v>
                </c:pt>
                <c:pt idx="3444">
                  <c:v>4900</c:v>
                </c:pt>
                <c:pt idx="3445">
                  <c:v>4905</c:v>
                </c:pt>
                <c:pt idx="3446">
                  <c:v>4906</c:v>
                </c:pt>
                <c:pt idx="3447">
                  <c:v>4908</c:v>
                </c:pt>
                <c:pt idx="3448">
                  <c:v>4909</c:v>
                </c:pt>
                <c:pt idx="3449">
                  <c:v>4912</c:v>
                </c:pt>
                <c:pt idx="3450">
                  <c:v>4918</c:v>
                </c:pt>
                <c:pt idx="3451">
                  <c:v>4921</c:v>
                </c:pt>
                <c:pt idx="3452">
                  <c:v>4925</c:v>
                </c:pt>
                <c:pt idx="3453">
                  <c:v>4926</c:v>
                </c:pt>
                <c:pt idx="3454">
                  <c:v>4928</c:v>
                </c:pt>
                <c:pt idx="3455">
                  <c:v>4929</c:v>
                </c:pt>
                <c:pt idx="3456">
                  <c:v>4931</c:v>
                </c:pt>
                <c:pt idx="3457">
                  <c:v>4932</c:v>
                </c:pt>
                <c:pt idx="3458">
                  <c:v>4934</c:v>
                </c:pt>
                <c:pt idx="3459">
                  <c:v>4939</c:v>
                </c:pt>
                <c:pt idx="3460">
                  <c:v>4946</c:v>
                </c:pt>
                <c:pt idx="3461">
                  <c:v>4947</c:v>
                </c:pt>
                <c:pt idx="3462">
                  <c:v>4955</c:v>
                </c:pt>
                <c:pt idx="3463">
                  <c:v>4957</c:v>
                </c:pt>
                <c:pt idx="3464">
                  <c:v>4964</c:v>
                </c:pt>
                <c:pt idx="3465">
                  <c:v>4967</c:v>
                </c:pt>
                <c:pt idx="3466">
                  <c:v>4977</c:v>
                </c:pt>
                <c:pt idx="3467">
                  <c:v>4982</c:v>
                </c:pt>
                <c:pt idx="3468">
                  <c:v>4986</c:v>
                </c:pt>
                <c:pt idx="3469">
                  <c:v>4989</c:v>
                </c:pt>
                <c:pt idx="3470">
                  <c:v>4991</c:v>
                </c:pt>
                <c:pt idx="3471">
                  <c:v>5008</c:v>
                </c:pt>
                <c:pt idx="3472">
                  <c:v>5011</c:v>
                </c:pt>
                <c:pt idx="3473">
                  <c:v>5014</c:v>
                </c:pt>
                <c:pt idx="3474">
                  <c:v>5022</c:v>
                </c:pt>
                <c:pt idx="3475">
                  <c:v>5026</c:v>
                </c:pt>
                <c:pt idx="3476">
                  <c:v>5030</c:v>
                </c:pt>
                <c:pt idx="3477">
                  <c:v>5034</c:v>
                </c:pt>
                <c:pt idx="3478">
                  <c:v>5035</c:v>
                </c:pt>
                <c:pt idx="3479">
                  <c:v>5046</c:v>
                </c:pt>
                <c:pt idx="3480">
                  <c:v>5050</c:v>
                </c:pt>
                <c:pt idx="3481">
                  <c:v>5057</c:v>
                </c:pt>
                <c:pt idx="3482">
                  <c:v>5071</c:v>
                </c:pt>
                <c:pt idx="3483">
                  <c:v>5081</c:v>
                </c:pt>
                <c:pt idx="3484">
                  <c:v>5083</c:v>
                </c:pt>
                <c:pt idx="3485">
                  <c:v>5085</c:v>
                </c:pt>
                <c:pt idx="3486">
                  <c:v>5089</c:v>
                </c:pt>
                <c:pt idx="3487">
                  <c:v>5095</c:v>
                </c:pt>
                <c:pt idx="3488">
                  <c:v>5100</c:v>
                </c:pt>
                <c:pt idx="3489">
                  <c:v>5103</c:v>
                </c:pt>
                <c:pt idx="3490">
                  <c:v>5109</c:v>
                </c:pt>
                <c:pt idx="3491">
                  <c:v>5112</c:v>
                </c:pt>
                <c:pt idx="3492">
                  <c:v>5124</c:v>
                </c:pt>
                <c:pt idx="3493">
                  <c:v>5128</c:v>
                </c:pt>
                <c:pt idx="3494">
                  <c:v>5130</c:v>
                </c:pt>
                <c:pt idx="3495">
                  <c:v>5144</c:v>
                </c:pt>
                <c:pt idx="3496">
                  <c:v>5146</c:v>
                </c:pt>
                <c:pt idx="3497">
                  <c:v>5158</c:v>
                </c:pt>
                <c:pt idx="3498">
                  <c:v>5160</c:v>
                </c:pt>
                <c:pt idx="3499">
                  <c:v>5163</c:v>
                </c:pt>
                <c:pt idx="3500">
                  <c:v>5169</c:v>
                </c:pt>
                <c:pt idx="3501">
                  <c:v>5170</c:v>
                </c:pt>
                <c:pt idx="3502">
                  <c:v>5176</c:v>
                </c:pt>
                <c:pt idx="3503">
                  <c:v>5178</c:v>
                </c:pt>
                <c:pt idx="3504">
                  <c:v>5190</c:v>
                </c:pt>
                <c:pt idx="3505">
                  <c:v>5191</c:v>
                </c:pt>
                <c:pt idx="3506">
                  <c:v>5195</c:v>
                </c:pt>
                <c:pt idx="3507">
                  <c:v>5199</c:v>
                </c:pt>
                <c:pt idx="3508">
                  <c:v>5212</c:v>
                </c:pt>
                <c:pt idx="3509">
                  <c:v>5229</c:v>
                </c:pt>
                <c:pt idx="3510">
                  <c:v>5241</c:v>
                </c:pt>
                <c:pt idx="3511">
                  <c:v>5249</c:v>
                </c:pt>
                <c:pt idx="3512">
                  <c:v>5256</c:v>
                </c:pt>
                <c:pt idx="3513">
                  <c:v>5262</c:v>
                </c:pt>
                <c:pt idx="3514">
                  <c:v>5267</c:v>
                </c:pt>
                <c:pt idx="3515">
                  <c:v>5268</c:v>
                </c:pt>
                <c:pt idx="3516">
                  <c:v>5274</c:v>
                </c:pt>
                <c:pt idx="3517">
                  <c:v>5275</c:v>
                </c:pt>
                <c:pt idx="3518">
                  <c:v>5296</c:v>
                </c:pt>
                <c:pt idx="3519">
                  <c:v>5300</c:v>
                </c:pt>
                <c:pt idx="3520">
                  <c:v>5303</c:v>
                </c:pt>
                <c:pt idx="3521">
                  <c:v>5305</c:v>
                </c:pt>
                <c:pt idx="3522">
                  <c:v>5309</c:v>
                </c:pt>
                <c:pt idx="3523">
                  <c:v>5314</c:v>
                </c:pt>
                <c:pt idx="3524">
                  <c:v>5316</c:v>
                </c:pt>
                <c:pt idx="3525">
                  <c:v>5318</c:v>
                </c:pt>
                <c:pt idx="3526">
                  <c:v>5319</c:v>
                </c:pt>
                <c:pt idx="3527">
                  <c:v>5329</c:v>
                </c:pt>
                <c:pt idx="3528">
                  <c:v>5330</c:v>
                </c:pt>
                <c:pt idx="3529">
                  <c:v>5341</c:v>
                </c:pt>
                <c:pt idx="3530">
                  <c:v>5343</c:v>
                </c:pt>
                <c:pt idx="3531">
                  <c:v>5349</c:v>
                </c:pt>
                <c:pt idx="3532">
                  <c:v>5353</c:v>
                </c:pt>
                <c:pt idx="3533">
                  <c:v>5357</c:v>
                </c:pt>
                <c:pt idx="3534">
                  <c:v>5358</c:v>
                </c:pt>
                <c:pt idx="3535">
                  <c:v>5371</c:v>
                </c:pt>
                <c:pt idx="3536">
                  <c:v>5376</c:v>
                </c:pt>
                <c:pt idx="3537">
                  <c:v>5378</c:v>
                </c:pt>
                <c:pt idx="3538">
                  <c:v>5380</c:v>
                </c:pt>
                <c:pt idx="3539">
                  <c:v>5397</c:v>
                </c:pt>
                <c:pt idx="3540">
                  <c:v>5406</c:v>
                </c:pt>
                <c:pt idx="3541">
                  <c:v>5416</c:v>
                </c:pt>
                <c:pt idx="3542">
                  <c:v>5421</c:v>
                </c:pt>
                <c:pt idx="3543">
                  <c:v>5424</c:v>
                </c:pt>
                <c:pt idx="3544">
                  <c:v>5428</c:v>
                </c:pt>
                <c:pt idx="3545">
                  <c:v>5433</c:v>
                </c:pt>
                <c:pt idx="3546">
                  <c:v>5439</c:v>
                </c:pt>
                <c:pt idx="3547">
                  <c:v>5442</c:v>
                </c:pt>
                <c:pt idx="3548">
                  <c:v>5456</c:v>
                </c:pt>
                <c:pt idx="3549">
                  <c:v>5459</c:v>
                </c:pt>
                <c:pt idx="3550">
                  <c:v>5464</c:v>
                </c:pt>
                <c:pt idx="3551">
                  <c:v>5472</c:v>
                </c:pt>
                <c:pt idx="3552">
                  <c:v>5478</c:v>
                </c:pt>
                <c:pt idx="3553">
                  <c:v>5482</c:v>
                </c:pt>
                <c:pt idx="3554">
                  <c:v>5517</c:v>
                </c:pt>
                <c:pt idx="3555">
                  <c:v>5527</c:v>
                </c:pt>
                <c:pt idx="3556">
                  <c:v>5531</c:v>
                </c:pt>
                <c:pt idx="3557">
                  <c:v>5533</c:v>
                </c:pt>
                <c:pt idx="3558">
                  <c:v>5558</c:v>
                </c:pt>
                <c:pt idx="3559">
                  <c:v>5559</c:v>
                </c:pt>
                <c:pt idx="3560">
                  <c:v>5567</c:v>
                </c:pt>
                <c:pt idx="3561">
                  <c:v>5576</c:v>
                </c:pt>
                <c:pt idx="3562">
                  <c:v>5579</c:v>
                </c:pt>
                <c:pt idx="3563">
                  <c:v>5586</c:v>
                </c:pt>
                <c:pt idx="3564">
                  <c:v>5591</c:v>
                </c:pt>
                <c:pt idx="3565">
                  <c:v>5622</c:v>
                </c:pt>
                <c:pt idx="3566">
                  <c:v>5634</c:v>
                </c:pt>
                <c:pt idx="3567">
                  <c:v>5650</c:v>
                </c:pt>
                <c:pt idx="3568">
                  <c:v>5652</c:v>
                </c:pt>
                <c:pt idx="3569">
                  <c:v>5654</c:v>
                </c:pt>
                <c:pt idx="3570">
                  <c:v>5670</c:v>
                </c:pt>
                <c:pt idx="3571">
                  <c:v>5671</c:v>
                </c:pt>
                <c:pt idx="3572">
                  <c:v>5711</c:v>
                </c:pt>
                <c:pt idx="3573">
                  <c:v>5713</c:v>
                </c:pt>
                <c:pt idx="3574">
                  <c:v>5739</c:v>
                </c:pt>
                <c:pt idx="3575">
                  <c:v>5744</c:v>
                </c:pt>
                <c:pt idx="3576">
                  <c:v>5745</c:v>
                </c:pt>
                <c:pt idx="3577">
                  <c:v>5754</c:v>
                </c:pt>
                <c:pt idx="3578">
                  <c:v>5761</c:v>
                </c:pt>
                <c:pt idx="3579">
                  <c:v>5766</c:v>
                </c:pt>
                <c:pt idx="3580">
                  <c:v>5800</c:v>
                </c:pt>
                <c:pt idx="3581">
                  <c:v>5804</c:v>
                </c:pt>
                <c:pt idx="3582">
                  <c:v>5808</c:v>
                </c:pt>
                <c:pt idx="3583">
                  <c:v>5811</c:v>
                </c:pt>
                <c:pt idx="3584">
                  <c:v>5823</c:v>
                </c:pt>
                <c:pt idx="3585">
                  <c:v>5842</c:v>
                </c:pt>
                <c:pt idx="3586">
                  <c:v>5850</c:v>
                </c:pt>
                <c:pt idx="3587">
                  <c:v>5885</c:v>
                </c:pt>
                <c:pt idx="3588">
                  <c:v>5898</c:v>
                </c:pt>
                <c:pt idx="3589">
                  <c:v>5937</c:v>
                </c:pt>
                <c:pt idx="3590">
                  <c:v>5952</c:v>
                </c:pt>
                <c:pt idx="3591">
                  <c:v>5962</c:v>
                </c:pt>
                <c:pt idx="3592">
                  <c:v>6031</c:v>
                </c:pt>
                <c:pt idx="3593">
                  <c:v>6063</c:v>
                </c:pt>
                <c:pt idx="3594">
                  <c:v>6208</c:v>
                </c:pt>
                <c:pt idx="3595">
                  <c:v>6253</c:v>
                </c:pt>
                <c:pt idx="3596">
                  <c:v>6297</c:v>
                </c:pt>
                <c:pt idx="3597">
                  <c:v>6424</c:v>
                </c:pt>
                <c:pt idx="3598">
                  <c:v>6476</c:v>
                </c:pt>
                <c:pt idx="3599">
                  <c:v>6629</c:v>
                </c:pt>
                <c:pt idx="3600">
                  <c:v>6633</c:v>
                </c:pt>
                <c:pt idx="3601">
                  <c:v>6636</c:v>
                </c:pt>
                <c:pt idx="3602">
                  <c:v>6814</c:v>
                </c:pt>
                <c:pt idx="3603">
                  <c:v>6910</c:v>
                </c:pt>
              </c:numCache>
            </c:numRef>
          </c:xVal>
          <c:yVal>
            <c:numRef>
              <c:f>'2min'!$F:$F</c:f>
              <c:numCache>
                <c:formatCode>General</c:formatCode>
                <c:ptCount val="1048576"/>
                <c:pt idx="0">
                  <c:v>29029</c:v>
                </c:pt>
                <c:pt idx="1">
                  <c:v>74119</c:v>
                </c:pt>
                <c:pt idx="2">
                  <c:v>114239</c:v>
                </c:pt>
                <c:pt idx="3">
                  <c:v>139339</c:v>
                </c:pt>
                <c:pt idx="4">
                  <c:v>169489</c:v>
                </c:pt>
                <c:pt idx="5">
                  <c:v>199669</c:v>
                </c:pt>
                <c:pt idx="6">
                  <c:v>231893</c:v>
                </c:pt>
                <c:pt idx="7">
                  <c:v>267173</c:v>
                </c:pt>
                <c:pt idx="8">
                  <c:v>286344</c:v>
                </c:pt>
                <c:pt idx="9">
                  <c:v>317654</c:v>
                </c:pt>
                <c:pt idx="10">
                  <c:v>361127</c:v>
                </c:pt>
                <c:pt idx="11">
                  <c:v>388451</c:v>
                </c:pt>
                <c:pt idx="12">
                  <c:v>425932</c:v>
                </c:pt>
                <c:pt idx="13">
                  <c:v>467506</c:v>
                </c:pt>
                <c:pt idx="14">
                  <c:v>509121</c:v>
                </c:pt>
                <c:pt idx="15">
                  <c:v>540617</c:v>
                </c:pt>
                <c:pt idx="16">
                  <c:v>570110</c:v>
                </c:pt>
                <c:pt idx="17">
                  <c:v>587416</c:v>
                </c:pt>
                <c:pt idx="18">
                  <c:v>613910</c:v>
                </c:pt>
                <c:pt idx="19">
                  <c:v>659810</c:v>
                </c:pt>
                <c:pt idx="20">
                  <c:v>702692</c:v>
                </c:pt>
                <c:pt idx="21">
                  <c:v>733352</c:v>
                </c:pt>
                <c:pt idx="22">
                  <c:v>771203</c:v>
                </c:pt>
                <c:pt idx="23">
                  <c:v>806019</c:v>
                </c:pt>
                <c:pt idx="24">
                  <c:v>843944</c:v>
                </c:pt>
                <c:pt idx="25">
                  <c:v>879854</c:v>
                </c:pt>
                <c:pt idx="26">
                  <c:v>912718</c:v>
                </c:pt>
                <c:pt idx="27">
                  <c:v>937390</c:v>
                </c:pt>
                <c:pt idx="28">
                  <c:v>974434</c:v>
                </c:pt>
                <c:pt idx="29">
                  <c:v>1003274</c:v>
                </c:pt>
                <c:pt idx="30">
                  <c:v>1037297</c:v>
                </c:pt>
                <c:pt idx="31">
                  <c:v>1067225</c:v>
                </c:pt>
                <c:pt idx="32">
                  <c:v>1116809</c:v>
                </c:pt>
                <c:pt idx="33">
                  <c:v>1151965</c:v>
                </c:pt>
                <c:pt idx="34">
                  <c:v>1183015</c:v>
                </c:pt>
                <c:pt idx="35">
                  <c:v>1221347</c:v>
                </c:pt>
                <c:pt idx="36">
                  <c:v>1260753</c:v>
                </c:pt>
                <c:pt idx="37">
                  <c:v>1292931</c:v>
                </c:pt>
                <c:pt idx="38">
                  <c:v>1319945</c:v>
                </c:pt>
                <c:pt idx="39">
                  <c:v>1353225</c:v>
                </c:pt>
                <c:pt idx="40">
                  <c:v>1381332</c:v>
                </c:pt>
                <c:pt idx="41">
                  <c:v>1409466</c:v>
                </c:pt>
                <c:pt idx="42">
                  <c:v>1444928</c:v>
                </c:pt>
                <c:pt idx="43">
                  <c:v>1482512</c:v>
                </c:pt>
                <c:pt idx="44">
                  <c:v>1528492</c:v>
                </c:pt>
                <c:pt idx="45">
                  <c:v>1570332</c:v>
                </c:pt>
                <c:pt idx="46">
                  <c:v>1594413</c:v>
                </c:pt>
                <c:pt idx="47">
                  <c:v>1635285</c:v>
                </c:pt>
                <c:pt idx="48">
                  <c:v>1664657</c:v>
                </c:pt>
                <c:pt idx="49">
                  <c:v>1700357</c:v>
                </c:pt>
                <c:pt idx="50">
                  <c:v>1735040</c:v>
                </c:pt>
                <c:pt idx="51">
                  <c:v>1764496</c:v>
                </c:pt>
                <c:pt idx="52">
                  <c:v>1810828</c:v>
                </c:pt>
                <c:pt idx="53">
                  <c:v>1849826</c:v>
                </c:pt>
                <c:pt idx="54">
                  <c:v>1889916</c:v>
                </c:pt>
                <c:pt idx="55">
                  <c:v>1918428</c:v>
                </c:pt>
                <c:pt idx="56">
                  <c:v>1955423</c:v>
                </c:pt>
                <c:pt idx="57">
                  <c:v>1995627</c:v>
                </c:pt>
                <c:pt idx="58">
                  <c:v>2036928</c:v>
                </c:pt>
                <c:pt idx="59">
                  <c:v>2060248</c:v>
                </c:pt>
                <c:pt idx="60">
                  <c:v>2093139</c:v>
                </c:pt>
                <c:pt idx="61">
                  <c:v>2138805</c:v>
                </c:pt>
                <c:pt idx="62">
                  <c:v>2170695</c:v>
                </c:pt>
                <c:pt idx="63">
                  <c:v>2202615</c:v>
                </c:pt>
                <c:pt idx="64">
                  <c:v>2243085</c:v>
                </c:pt>
                <c:pt idx="65">
                  <c:v>2284659</c:v>
                </c:pt>
                <c:pt idx="66">
                  <c:v>2320937</c:v>
                </c:pt>
                <c:pt idx="67">
                  <c:v>2358317</c:v>
                </c:pt>
                <c:pt idx="68">
                  <c:v>2396801</c:v>
                </c:pt>
                <c:pt idx="69">
                  <c:v>2446021</c:v>
                </c:pt>
                <c:pt idx="70">
                  <c:v>2473867</c:v>
                </c:pt>
                <c:pt idx="71">
                  <c:v>2508171</c:v>
                </c:pt>
                <c:pt idx="72">
                  <c:v>2539288</c:v>
                </c:pt>
                <c:pt idx="73">
                  <c:v>2584396</c:v>
                </c:pt>
                <c:pt idx="74">
                  <c:v>2627396</c:v>
                </c:pt>
                <c:pt idx="75">
                  <c:v>2666132</c:v>
                </c:pt>
                <c:pt idx="76">
                  <c:v>2699519</c:v>
                </c:pt>
                <c:pt idx="77">
                  <c:v>2749107</c:v>
                </c:pt>
                <c:pt idx="78">
                  <c:v>2771766</c:v>
                </c:pt>
                <c:pt idx="79">
                  <c:v>2810646</c:v>
                </c:pt>
                <c:pt idx="80">
                  <c:v>2841995</c:v>
                </c:pt>
                <c:pt idx="81">
                  <c:v>2878783</c:v>
                </c:pt>
                <c:pt idx="82">
                  <c:v>2906941</c:v>
                </c:pt>
                <c:pt idx="83">
                  <c:v>2956805</c:v>
                </c:pt>
                <c:pt idx="84">
                  <c:v>2995865</c:v>
                </c:pt>
                <c:pt idx="85">
                  <c:v>3029531</c:v>
                </c:pt>
                <c:pt idx="86">
                  <c:v>3065402</c:v>
                </c:pt>
                <c:pt idx="87">
                  <c:v>3101306</c:v>
                </c:pt>
                <c:pt idx="88">
                  <c:v>3140510</c:v>
                </c:pt>
                <c:pt idx="89">
                  <c:v>3167760</c:v>
                </c:pt>
                <c:pt idx="90">
                  <c:v>3197217</c:v>
                </c:pt>
                <c:pt idx="91">
                  <c:v>3234345</c:v>
                </c:pt>
                <c:pt idx="92">
                  <c:v>3260577</c:v>
                </c:pt>
                <c:pt idx="93">
                  <c:v>3289021</c:v>
                </c:pt>
                <c:pt idx="94">
                  <c:v>3317491</c:v>
                </c:pt>
                <c:pt idx="95">
                  <c:v>3351467</c:v>
                </c:pt>
                <c:pt idx="96">
                  <c:v>3385474</c:v>
                </c:pt>
                <c:pt idx="97">
                  <c:v>3422806</c:v>
                </c:pt>
                <c:pt idx="98">
                  <c:v>3456875</c:v>
                </c:pt>
                <c:pt idx="99">
                  <c:v>3496475</c:v>
                </c:pt>
                <c:pt idx="100">
                  <c:v>3536111</c:v>
                </c:pt>
                <c:pt idx="101">
                  <c:v>3574681</c:v>
                </c:pt>
                <c:pt idx="102">
                  <c:v>3603359</c:v>
                </c:pt>
                <c:pt idx="103">
                  <c:v>3639791</c:v>
                </c:pt>
                <c:pt idx="104">
                  <c:v>3668521</c:v>
                </c:pt>
                <c:pt idx="105">
                  <c:v>3710549</c:v>
                </c:pt>
                <c:pt idx="106">
                  <c:v>3754829</c:v>
                </c:pt>
                <c:pt idx="107">
                  <c:v>3789177</c:v>
                </c:pt>
                <c:pt idx="108">
                  <c:v>3815793</c:v>
                </c:pt>
                <c:pt idx="109">
                  <c:v>3855753</c:v>
                </c:pt>
                <c:pt idx="110">
                  <c:v>3894638</c:v>
                </c:pt>
                <c:pt idx="111">
                  <c:v>3935782</c:v>
                </c:pt>
                <c:pt idx="112">
                  <c:v>3968059</c:v>
                </c:pt>
                <c:pt idx="113">
                  <c:v>4007049</c:v>
                </c:pt>
                <c:pt idx="114">
                  <c:v>4034924</c:v>
                </c:pt>
                <c:pt idx="115">
                  <c:v>4071752</c:v>
                </c:pt>
                <c:pt idx="116">
                  <c:v>4106379</c:v>
                </c:pt>
                <c:pt idx="117">
                  <c:v>4133211</c:v>
                </c:pt>
                <c:pt idx="118">
                  <c:v>4176852</c:v>
                </c:pt>
                <c:pt idx="119">
                  <c:v>4217172</c:v>
                </c:pt>
                <c:pt idx="120">
                  <c:v>4250802</c:v>
                </c:pt>
                <c:pt idx="121">
                  <c:v>4292316</c:v>
                </c:pt>
                <c:pt idx="122">
                  <c:v>4324883</c:v>
                </c:pt>
                <c:pt idx="123">
                  <c:v>4354107</c:v>
                </c:pt>
                <c:pt idx="124">
                  <c:v>4386732</c:v>
                </c:pt>
                <c:pt idx="125">
                  <c:v>4419386</c:v>
                </c:pt>
                <c:pt idx="126">
                  <c:v>4457704</c:v>
                </c:pt>
                <c:pt idx="127">
                  <c:v>4497184</c:v>
                </c:pt>
                <c:pt idx="128">
                  <c:v>4525409</c:v>
                </c:pt>
                <c:pt idx="129">
                  <c:v>4557049</c:v>
                </c:pt>
                <c:pt idx="130">
                  <c:v>4588717</c:v>
                </c:pt>
                <c:pt idx="131">
                  <c:v>4615885</c:v>
                </c:pt>
                <c:pt idx="132">
                  <c:v>4657806</c:v>
                </c:pt>
                <c:pt idx="133">
                  <c:v>4690692</c:v>
                </c:pt>
                <c:pt idx="134">
                  <c:v>4729282</c:v>
                </c:pt>
                <c:pt idx="135">
                  <c:v>4766770</c:v>
                </c:pt>
                <c:pt idx="136">
                  <c:v>4800880</c:v>
                </c:pt>
                <c:pt idx="137">
                  <c:v>4855504</c:v>
                </c:pt>
                <c:pt idx="138">
                  <c:v>4881701</c:v>
                </c:pt>
                <c:pt idx="139">
                  <c:v>4906781</c:v>
                </c:pt>
                <c:pt idx="140">
                  <c:v>4935306</c:v>
                </c:pt>
                <c:pt idx="141">
                  <c:v>4971850</c:v>
                </c:pt>
                <c:pt idx="142">
                  <c:v>5007283</c:v>
                </c:pt>
                <c:pt idx="143">
                  <c:v>5042747</c:v>
                </c:pt>
                <c:pt idx="144">
                  <c:v>5073662</c:v>
                </c:pt>
                <c:pt idx="145">
                  <c:v>5114918</c:v>
                </c:pt>
                <c:pt idx="146">
                  <c:v>5145887</c:v>
                </c:pt>
                <c:pt idx="147">
                  <c:v>5179179</c:v>
                </c:pt>
                <c:pt idx="148">
                  <c:v>5212500</c:v>
                </c:pt>
                <c:pt idx="149">
                  <c:v>5243550</c:v>
                </c:pt>
                <c:pt idx="150">
                  <c:v>5279231</c:v>
                </c:pt>
                <c:pt idx="151">
                  <c:v>5306879</c:v>
                </c:pt>
                <c:pt idx="152">
                  <c:v>5349540</c:v>
                </c:pt>
                <c:pt idx="153">
                  <c:v>5377236</c:v>
                </c:pt>
                <c:pt idx="154">
                  <c:v>5417661</c:v>
                </c:pt>
                <c:pt idx="155">
                  <c:v>5461589</c:v>
                </c:pt>
                <c:pt idx="156">
                  <c:v>5493985</c:v>
                </c:pt>
                <c:pt idx="157">
                  <c:v>5546095</c:v>
                </c:pt>
                <c:pt idx="158">
                  <c:v>5585501</c:v>
                </c:pt>
                <c:pt idx="159">
                  <c:v>5619141</c:v>
                </c:pt>
                <c:pt idx="160">
                  <c:v>5657454</c:v>
                </c:pt>
                <c:pt idx="161">
                  <c:v>5691152</c:v>
                </c:pt>
                <c:pt idx="162">
                  <c:v>5726042</c:v>
                </c:pt>
                <c:pt idx="163">
                  <c:v>5759798</c:v>
                </c:pt>
                <c:pt idx="164">
                  <c:v>5799408</c:v>
                </c:pt>
                <c:pt idx="165">
                  <c:v>5834388</c:v>
                </c:pt>
                <c:pt idx="166">
                  <c:v>5874066</c:v>
                </c:pt>
                <c:pt idx="167">
                  <c:v>5912610</c:v>
                </c:pt>
                <c:pt idx="168">
                  <c:v>5952356</c:v>
                </c:pt>
                <c:pt idx="169">
                  <c:v>5986286</c:v>
                </c:pt>
                <c:pt idx="170">
                  <c:v>6029613</c:v>
                </c:pt>
                <c:pt idx="171">
                  <c:v>6061257</c:v>
                </c:pt>
                <c:pt idx="172">
                  <c:v>6105831</c:v>
                </c:pt>
                <c:pt idx="173">
                  <c:v>6144573</c:v>
                </c:pt>
                <c:pt idx="174">
                  <c:v>6191573</c:v>
                </c:pt>
                <c:pt idx="175">
                  <c:v>6240965</c:v>
                </c:pt>
                <c:pt idx="176">
                  <c:v>6272744</c:v>
                </c:pt>
                <c:pt idx="177">
                  <c:v>6313974</c:v>
                </c:pt>
                <c:pt idx="178">
                  <c:v>6332838</c:v>
                </c:pt>
                <c:pt idx="179">
                  <c:v>6356438</c:v>
                </c:pt>
                <c:pt idx="180">
                  <c:v>6390687</c:v>
                </c:pt>
                <c:pt idx="181">
                  <c:v>6441513</c:v>
                </c:pt>
                <c:pt idx="182">
                  <c:v>6474637</c:v>
                </c:pt>
                <c:pt idx="183">
                  <c:v>6506605</c:v>
                </c:pt>
                <c:pt idx="184">
                  <c:v>6552820</c:v>
                </c:pt>
                <c:pt idx="185">
                  <c:v>6586028</c:v>
                </c:pt>
                <c:pt idx="186">
                  <c:v>6627573</c:v>
                </c:pt>
                <c:pt idx="187">
                  <c:v>6665589</c:v>
                </c:pt>
                <c:pt idx="188">
                  <c:v>6703637</c:v>
                </c:pt>
                <c:pt idx="189">
                  <c:v>6738147</c:v>
                </c:pt>
                <c:pt idx="190">
                  <c:v>6782214</c:v>
                </c:pt>
                <c:pt idx="191">
                  <c:v>6829894</c:v>
                </c:pt>
                <c:pt idx="192">
                  <c:v>6863298</c:v>
                </c:pt>
                <c:pt idx="193">
                  <c:v>6891954</c:v>
                </c:pt>
                <c:pt idx="194">
                  <c:v>6931389</c:v>
                </c:pt>
                <c:pt idx="195">
                  <c:v>6970857</c:v>
                </c:pt>
                <c:pt idx="196">
                  <c:v>6997191</c:v>
                </c:pt>
                <c:pt idx="197">
                  <c:v>7042715</c:v>
                </c:pt>
                <c:pt idx="198">
                  <c:v>7088277</c:v>
                </c:pt>
                <c:pt idx="199">
                  <c:v>7129077</c:v>
                </c:pt>
                <c:pt idx="200">
                  <c:v>7171112</c:v>
                </c:pt>
                <c:pt idx="201">
                  <c:v>7211980</c:v>
                </c:pt>
                <c:pt idx="202">
                  <c:v>7245664</c:v>
                </c:pt>
                <c:pt idx="203">
                  <c:v>7269744</c:v>
                </c:pt>
                <c:pt idx="204">
                  <c:v>7317944</c:v>
                </c:pt>
                <c:pt idx="205">
                  <c:v>7356536</c:v>
                </c:pt>
                <c:pt idx="206">
                  <c:v>7387918</c:v>
                </c:pt>
                <c:pt idx="207">
                  <c:v>7425366</c:v>
                </c:pt>
                <c:pt idx="208">
                  <c:v>7461636</c:v>
                </c:pt>
                <c:pt idx="209">
                  <c:v>7512456</c:v>
                </c:pt>
                <c:pt idx="210">
                  <c:v>7551208</c:v>
                </c:pt>
                <c:pt idx="211">
                  <c:v>7592416</c:v>
                </c:pt>
                <c:pt idx="212">
                  <c:v>7631232</c:v>
                </c:pt>
                <c:pt idx="213">
                  <c:v>7660368</c:v>
                </c:pt>
                <c:pt idx="214">
                  <c:v>7688313</c:v>
                </c:pt>
                <c:pt idx="215">
                  <c:v>7723577</c:v>
                </c:pt>
                <c:pt idx="216">
                  <c:v>7755219</c:v>
                </c:pt>
                <c:pt idx="217">
                  <c:v>7784451</c:v>
                </c:pt>
                <c:pt idx="218">
                  <c:v>7814926</c:v>
                </c:pt>
                <c:pt idx="219">
                  <c:v>7863726</c:v>
                </c:pt>
                <c:pt idx="220">
                  <c:v>7911345</c:v>
                </c:pt>
                <c:pt idx="221">
                  <c:v>7961447</c:v>
                </c:pt>
                <c:pt idx="222">
                  <c:v>8000583</c:v>
                </c:pt>
                <c:pt idx="223">
                  <c:v>8045871</c:v>
                </c:pt>
                <c:pt idx="224">
                  <c:v>8087521</c:v>
                </c:pt>
                <c:pt idx="225">
                  <c:v>8131657</c:v>
                </c:pt>
                <c:pt idx="226">
                  <c:v>8175829</c:v>
                </c:pt>
                <c:pt idx="227">
                  <c:v>8215125</c:v>
                </c:pt>
                <c:pt idx="228">
                  <c:v>8254453</c:v>
                </c:pt>
                <c:pt idx="229">
                  <c:v>8286433</c:v>
                </c:pt>
                <c:pt idx="230">
                  <c:v>8335673</c:v>
                </c:pt>
                <c:pt idx="231">
                  <c:v>8384953</c:v>
                </c:pt>
                <c:pt idx="232">
                  <c:v>8425642</c:v>
                </c:pt>
                <c:pt idx="233">
                  <c:v>8465130</c:v>
                </c:pt>
                <c:pt idx="234">
                  <c:v>8498475</c:v>
                </c:pt>
                <c:pt idx="235">
                  <c:v>8530611</c:v>
                </c:pt>
                <c:pt idx="236">
                  <c:v>8566484</c:v>
                </c:pt>
                <c:pt idx="237">
                  <c:v>8598672</c:v>
                </c:pt>
                <c:pt idx="238">
                  <c:v>8627169</c:v>
                </c:pt>
                <c:pt idx="239">
                  <c:v>8660649</c:v>
                </c:pt>
                <c:pt idx="240">
                  <c:v>8700361</c:v>
                </c:pt>
                <c:pt idx="241">
                  <c:v>8730169</c:v>
                </c:pt>
                <c:pt idx="242">
                  <c:v>8768702</c:v>
                </c:pt>
                <c:pt idx="243">
                  <c:v>8802290</c:v>
                </c:pt>
                <c:pt idx="244">
                  <c:v>8838395</c:v>
                </c:pt>
                <c:pt idx="245">
                  <c:v>8884497</c:v>
                </c:pt>
                <c:pt idx="246">
                  <c:v>8921907</c:v>
                </c:pt>
                <c:pt idx="247">
                  <c:v>8965587</c:v>
                </c:pt>
                <c:pt idx="248">
                  <c:v>9000559</c:v>
                </c:pt>
                <c:pt idx="249">
                  <c:v>9028059</c:v>
                </c:pt>
                <c:pt idx="250">
                  <c:v>9054330</c:v>
                </c:pt>
                <c:pt idx="251">
                  <c:v>9090638</c:v>
                </c:pt>
                <c:pt idx="252">
                  <c:v>9119457</c:v>
                </c:pt>
                <c:pt idx="253">
                  <c:v>9164601</c:v>
                </c:pt>
                <c:pt idx="254">
                  <c:v>9206016</c:v>
                </c:pt>
                <c:pt idx="255">
                  <c:v>9242440</c:v>
                </c:pt>
                <c:pt idx="256">
                  <c:v>9275122</c:v>
                </c:pt>
                <c:pt idx="257">
                  <c:v>9320410</c:v>
                </c:pt>
                <c:pt idx="258">
                  <c:v>9366993</c:v>
                </c:pt>
                <c:pt idx="259">
                  <c:v>9427473</c:v>
                </c:pt>
                <c:pt idx="260">
                  <c:v>9472869</c:v>
                </c:pt>
                <c:pt idx="261">
                  <c:v>9522087</c:v>
                </c:pt>
                <c:pt idx="262">
                  <c:v>9548610</c:v>
                </c:pt>
                <c:pt idx="263">
                  <c:v>9585266</c:v>
                </c:pt>
                <c:pt idx="264">
                  <c:v>9624481</c:v>
                </c:pt>
                <c:pt idx="265">
                  <c:v>9658663</c:v>
                </c:pt>
                <c:pt idx="266">
                  <c:v>9706809</c:v>
                </c:pt>
                <c:pt idx="267">
                  <c:v>9746117</c:v>
                </c:pt>
                <c:pt idx="268">
                  <c:v>9780380</c:v>
                </c:pt>
                <c:pt idx="269">
                  <c:v>9812130</c:v>
                </c:pt>
                <c:pt idx="270">
                  <c:v>9847718</c:v>
                </c:pt>
                <c:pt idx="271">
                  <c:v>9897326</c:v>
                </c:pt>
                <c:pt idx="272">
                  <c:v>9944427</c:v>
                </c:pt>
                <c:pt idx="273">
                  <c:v>9975003</c:v>
                </c:pt>
                <c:pt idx="274">
                  <c:v>10017078</c:v>
                </c:pt>
                <c:pt idx="275">
                  <c:v>10052806</c:v>
                </c:pt>
                <c:pt idx="276">
                  <c:v>10091116</c:v>
                </c:pt>
                <c:pt idx="277">
                  <c:v>10126900</c:v>
                </c:pt>
                <c:pt idx="278">
                  <c:v>10166549</c:v>
                </c:pt>
                <c:pt idx="279">
                  <c:v>10206229</c:v>
                </c:pt>
                <c:pt idx="280">
                  <c:v>10234411</c:v>
                </c:pt>
                <c:pt idx="281">
                  <c:v>10279281</c:v>
                </c:pt>
                <c:pt idx="282">
                  <c:v>10311356</c:v>
                </c:pt>
                <c:pt idx="283">
                  <c:v>10364000</c:v>
                </c:pt>
                <c:pt idx="284">
                  <c:v>10407690</c:v>
                </c:pt>
                <c:pt idx="285">
                  <c:v>10457844</c:v>
                </c:pt>
                <c:pt idx="286">
                  <c:v>10497741</c:v>
                </c:pt>
                <c:pt idx="287">
                  <c:v>10533805</c:v>
                </c:pt>
                <c:pt idx="288">
                  <c:v>10573764</c:v>
                </c:pt>
                <c:pt idx="289">
                  <c:v>10603434</c:v>
                </c:pt>
                <c:pt idx="290">
                  <c:v>10635709</c:v>
                </c:pt>
                <c:pt idx="291">
                  <c:v>10669301</c:v>
                </c:pt>
                <c:pt idx="292">
                  <c:v>10702919</c:v>
                </c:pt>
                <c:pt idx="293">
                  <c:v>10736563</c:v>
                </c:pt>
                <c:pt idx="294">
                  <c:v>10780593</c:v>
                </c:pt>
                <c:pt idx="295">
                  <c:v>10820769</c:v>
                </c:pt>
                <c:pt idx="296">
                  <c:v>10859679</c:v>
                </c:pt>
                <c:pt idx="297">
                  <c:v>10903811</c:v>
                </c:pt>
                <c:pt idx="298">
                  <c:v>10936286</c:v>
                </c:pt>
                <c:pt idx="299">
                  <c:v>10968786</c:v>
                </c:pt>
                <c:pt idx="300">
                  <c:v>11005214</c:v>
                </c:pt>
                <c:pt idx="301">
                  <c:v>11050784</c:v>
                </c:pt>
                <c:pt idx="302">
                  <c:v>11092480</c:v>
                </c:pt>
                <c:pt idx="303">
                  <c:v>11140728</c:v>
                </c:pt>
                <c:pt idx="304">
                  <c:v>11189013</c:v>
                </c:pt>
                <c:pt idx="305">
                  <c:v>11230805</c:v>
                </c:pt>
                <c:pt idx="306">
                  <c:v>11275243</c:v>
                </c:pt>
                <c:pt idx="307">
                  <c:v>11310559</c:v>
                </c:pt>
                <c:pt idx="308">
                  <c:v>11358992</c:v>
                </c:pt>
                <c:pt idx="309">
                  <c:v>11402222</c:v>
                </c:pt>
                <c:pt idx="310">
                  <c:v>11434997</c:v>
                </c:pt>
                <c:pt idx="311">
                  <c:v>11467797</c:v>
                </c:pt>
                <c:pt idx="312">
                  <c:v>11497996</c:v>
                </c:pt>
                <c:pt idx="313">
                  <c:v>11540044</c:v>
                </c:pt>
                <c:pt idx="314">
                  <c:v>11593959</c:v>
                </c:pt>
                <c:pt idx="315">
                  <c:v>11650547</c:v>
                </c:pt>
                <c:pt idx="316">
                  <c:v>11690057</c:v>
                </c:pt>
                <c:pt idx="317">
                  <c:v>11732233</c:v>
                </c:pt>
                <c:pt idx="318">
                  <c:v>11771803</c:v>
                </c:pt>
                <c:pt idx="319">
                  <c:v>11812723</c:v>
                </c:pt>
                <c:pt idx="320">
                  <c:v>11852353</c:v>
                </c:pt>
                <c:pt idx="321">
                  <c:v>11892013</c:v>
                </c:pt>
                <c:pt idx="322">
                  <c:v>11927734</c:v>
                </c:pt>
                <c:pt idx="323">
                  <c:v>11964806</c:v>
                </c:pt>
                <c:pt idx="324">
                  <c:v>12003231</c:v>
                </c:pt>
                <c:pt idx="325">
                  <c:v>12044337</c:v>
                </c:pt>
                <c:pt idx="326">
                  <c:v>12070877</c:v>
                </c:pt>
                <c:pt idx="327">
                  <c:v>12109389</c:v>
                </c:pt>
                <c:pt idx="328">
                  <c:v>12149259</c:v>
                </c:pt>
                <c:pt idx="329">
                  <c:v>12190489</c:v>
                </c:pt>
                <c:pt idx="330">
                  <c:v>12238405</c:v>
                </c:pt>
                <c:pt idx="331">
                  <c:v>12274369</c:v>
                </c:pt>
                <c:pt idx="332">
                  <c:v>12327689</c:v>
                </c:pt>
                <c:pt idx="333">
                  <c:v>12366375</c:v>
                </c:pt>
                <c:pt idx="334">
                  <c:v>12414435</c:v>
                </c:pt>
                <c:pt idx="335">
                  <c:v>12447835</c:v>
                </c:pt>
                <c:pt idx="336">
                  <c:v>12490619</c:v>
                </c:pt>
                <c:pt idx="337">
                  <c:v>12532097</c:v>
                </c:pt>
                <c:pt idx="338">
                  <c:v>12578962</c:v>
                </c:pt>
                <c:pt idx="339">
                  <c:v>12623182</c:v>
                </c:pt>
                <c:pt idx="340">
                  <c:v>12670117</c:v>
                </c:pt>
                <c:pt idx="341">
                  <c:v>12714403</c:v>
                </c:pt>
                <c:pt idx="342">
                  <c:v>12761408</c:v>
                </c:pt>
                <c:pt idx="343">
                  <c:v>12795008</c:v>
                </c:pt>
                <c:pt idx="344">
                  <c:v>12829978</c:v>
                </c:pt>
                <c:pt idx="345">
                  <c:v>12875742</c:v>
                </c:pt>
                <c:pt idx="346">
                  <c:v>12914805</c:v>
                </c:pt>
                <c:pt idx="347">
                  <c:v>12966029</c:v>
                </c:pt>
                <c:pt idx="348">
                  <c:v>13010546</c:v>
                </c:pt>
                <c:pt idx="349">
                  <c:v>13046996</c:v>
                </c:pt>
                <c:pt idx="350">
                  <c:v>13094281</c:v>
                </c:pt>
                <c:pt idx="351">
                  <c:v>13133489</c:v>
                </c:pt>
                <c:pt idx="352">
                  <c:v>13164608</c:v>
                </c:pt>
                <c:pt idx="353">
                  <c:v>13199812</c:v>
                </c:pt>
                <c:pt idx="354">
                  <c:v>13235042</c:v>
                </c:pt>
                <c:pt idx="355">
                  <c:v>13273010</c:v>
                </c:pt>
                <c:pt idx="356">
                  <c:v>13298793</c:v>
                </c:pt>
                <c:pt idx="357">
                  <c:v>13338175</c:v>
                </c:pt>
                <c:pt idx="358">
                  <c:v>13376227</c:v>
                </c:pt>
                <c:pt idx="359">
                  <c:v>13408867</c:v>
                </c:pt>
                <c:pt idx="360">
                  <c:v>13442892</c:v>
                </c:pt>
                <c:pt idx="361">
                  <c:v>13485114</c:v>
                </c:pt>
                <c:pt idx="362">
                  <c:v>13521915</c:v>
                </c:pt>
                <c:pt idx="363">
                  <c:v>13571019</c:v>
                </c:pt>
                <c:pt idx="364">
                  <c:v>13618794</c:v>
                </c:pt>
                <c:pt idx="365">
                  <c:v>13659774</c:v>
                </c:pt>
                <c:pt idx="366">
                  <c:v>13703518</c:v>
                </c:pt>
                <c:pt idx="367">
                  <c:v>13744558</c:v>
                </c:pt>
                <c:pt idx="368">
                  <c:v>13791104</c:v>
                </c:pt>
                <c:pt idx="369">
                  <c:v>13830834</c:v>
                </c:pt>
                <c:pt idx="370">
                  <c:v>13871964</c:v>
                </c:pt>
                <c:pt idx="371">
                  <c:v>13917240</c:v>
                </c:pt>
                <c:pt idx="372">
                  <c:v>13965295</c:v>
                </c:pt>
                <c:pt idx="373">
                  <c:v>14016133</c:v>
                </c:pt>
                <c:pt idx="374">
                  <c:v>14064258</c:v>
                </c:pt>
                <c:pt idx="375">
                  <c:v>14102786</c:v>
                </c:pt>
                <c:pt idx="376">
                  <c:v>14130326</c:v>
                </c:pt>
                <c:pt idx="377">
                  <c:v>14177178</c:v>
                </c:pt>
                <c:pt idx="378">
                  <c:v>14225443</c:v>
                </c:pt>
                <c:pt idx="379">
                  <c:v>14268223</c:v>
                </c:pt>
                <c:pt idx="380">
                  <c:v>14301367</c:v>
                </c:pt>
                <c:pt idx="381">
                  <c:v>14330389</c:v>
                </c:pt>
                <c:pt idx="382">
                  <c:v>14359432</c:v>
                </c:pt>
                <c:pt idx="383">
                  <c:v>14398184</c:v>
                </c:pt>
                <c:pt idx="384">
                  <c:v>14438349</c:v>
                </c:pt>
                <c:pt idx="385">
                  <c:v>14471613</c:v>
                </c:pt>
                <c:pt idx="386">
                  <c:v>14497966</c:v>
                </c:pt>
                <c:pt idx="387">
                  <c:v>14553486</c:v>
                </c:pt>
                <c:pt idx="388">
                  <c:v>14602101</c:v>
                </c:pt>
                <c:pt idx="389">
                  <c:v>14647971</c:v>
                </c:pt>
                <c:pt idx="390">
                  <c:v>14685528</c:v>
                </c:pt>
                <c:pt idx="391">
                  <c:v>14725896</c:v>
                </c:pt>
                <c:pt idx="392">
                  <c:v>14760721</c:v>
                </c:pt>
                <c:pt idx="393">
                  <c:v>14801147</c:v>
                </c:pt>
                <c:pt idx="394">
                  <c:v>14847182</c:v>
                </c:pt>
                <c:pt idx="395">
                  <c:v>14887666</c:v>
                </c:pt>
                <c:pt idx="396">
                  <c:v>14932370</c:v>
                </c:pt>
                <c:pt idx="397">
                  <c:v>14963126</c:v>
                </c:pt>
                <c:pt idx="398">
                  <c:v>15005096</c:v>
                </c:pt>
                <c:pt idx="399">
                  <c:v>15047096</c:v>
                </c:pt>
                <c:pt idx="400">
                  <c:v>15072314</c:v>
                </c:pt>
                <c:pt idx="401">
                  <c:v>15104560</c:v>
                </c:pt>
                <c:pt idx="402">
                  <c:v>15142441</c:v>
                </c:pt>
                <c:pt idx="403">
                  <c:v>15178945</c:v>
                </c:pt>
                <c:pt idx="404">
                  <c:v>15221095</c:v>
                </c:pt>
                <c:pt idx="405">
                  <c:v>15254839</c:v>
                </c:pt>
                <c:pt idx="406">
                  <c:v>15291421</c:v>
                </c:pt>
                <c:pt idx="407">
                  <c:v>15328029</c:v>
                </c:pt>
                <c:pt idx="408">
                  <c:v>15380162</c:v>
                </c:pt>
                <c:pt idx="409">
                  <c:v>15425282</c:v>
                </c:pt>
                <c:pt idx="410">
                  <c:v>15460557</c:v>
                </c:pt>
                <c:pt idx="411">
                  <c:v>15509977</c:v>
                </c:pt>
                <c:pt idx="412">
                  <c:v>15552367</c:v>
                </c:pt>
                <c:pt idx="413">
                  <c:v>15580647</c:v>
                </c:pt>
                <c:pt idx="414">
                  <c:v>15620267</c:v>
                </c:pt>
                <c:pt idx="415">
                  <c:v>15668411</c:v>
                </c:pt>
                <c:pt idx="416">
                  <c:v>15712338</c:v>
                </c:pt>
                <c:pt idx="417">
                  <c:v>15750624</c:v>
                </c:pt>
                <c:pt idx="418">
                  <c:v>15805965</c:v>
                </c:pt>
                <c:pt idx="419">
                  <c:v>15837205</c:v>
                </c:pt>
                <c:pt idx="420">
                  <c:v>15857099</c:v>
                </c:pt>
                <c:pt idx="421">
                  <c:v>15909713</c:v>
                </c:pt>
                <c:pt idx="422">
                  <c:v>15956672</c:v>
                </c:pt>
                <c:pt idx="423">
                  <c:v>16003664</c:v>
                </c:pt>
                <c:pt idx="424">
                  <c:v>16054964</c:v>
                </c:pt>
                <c:pt idx="425">
                  <c:v>16094892</c:v>
                </c:pt>
                <c:pt idx="426">
                  <c:v>16149118</c:v>
                </c:pt>
                <c:pt idx="427">
                  <c:v>16197670</c:v>
                </c:pt>
                <c:pt idx="428">
                  <c:v>16254830</c:v>
                </c:pt>
                <c:pt idx="429">
                  <c:v>16290580</c:v>
                </c:pt>
                <c:pt idx="430">
                  <c:v>16329217</c:v>
                </c:pt>
                <c:pt idx="431">
                  <c:v>16377905</c:v>
                </c:pt>
                <c:pt idx="432">
                  <c:v>16416596</c:v>
                </c:pt>
                <c:pt idx="433">
                  <c:v>16468220</c:v>
                </c:pt>
                <c:pt idx="434">
                  <c:v>16509835</c:v>
                </c:pt>
                <c:pt idx="435">
                  <c:v>16558659</c:v>
                </c:pt>
                <c:pt idx="436">
                  <c:v>16594584</c:v>
                </c:pt>
                <c:pt idx="437">
                  <c:v>16627658</c:v>
                </c:pt>
                <c:pt idx="438">
                  <c:v>16680901</c:v>
                </c:pt>
                <c:pt idx="439">
                  <c:v>16729861</c:v>
                </c:pt>
                <c:pt idx="440">
                  <c:v>16768768</c:v>
                </c:pt>
                <c:pt idx="441">
                  <c:v>16809144</c:v>
                </c:pt>
                <c:pt idx="442">
                  <c:v>16848105</c:v>
                </c:pt>
                <c:pt idx="443">
                  <c:v>16901533</c:v>
                </c:pt>
                <c:pt idx="444">
                  <c:v>16941993</c:v>
                </c:pt>
                <c:pt idx="445">
                  <c:v>16982481</c:v>
                </c:pt>
                <c:pt idx="446">
                  <c:v>17020103</c:v>
                </c:pt>
                <c:pt idx="447">
                  <c:v>17073679</c:v>
                </c:pt>
                <c:pt idx="448">
                  <c:v>17122945</c:v>
                </c:pt>
                <c:pt idx="449">
                  <c:v>17170795</c:v>
                </c:pt>
                <c:pt idx="450">
                  <c:v>17209972</c:v>
                </c:pt>
                <c:pt idx="451">
                  <c:v>17257888</c:v>
                </c:pt>
                <c:pt idx="452">
                  <c:v>17301478</c:v>
                </c:pt>
                <c:pt idx="453">
                  <c:v>17340736</c:v>
                </c:pt>
                <c:pt idx="454">
                  <c:v>17380021</c:v>
                </c:pt>
                <c:pt idx="455">
                  <c:v>17432437</c:v>
                </c:pt>
                <c:pt idx="456">
                  <c:v>17470319</c:v>
                </c:pt>
                <c:pt idx="457">
                  <c:v>17505311</c:v>
                </c:pt>
                <c:pt idx="458">
                  <c:v>17546163</c:v>
                </c:pt>
                <c:pt idx="459">
                  <c:v>17589963</c:v>
                </c:pt>
                <c:pt idx="460">
                  <c:v>17633793</c:v>
                </c:pt>
                <c:pt idx="461">
                  <c:v>17684963</c:v>
                </c:pt>
                <c:pt idx="462">
                  <c:v>17717149</c:v>
                </c:pt>
                <c:pt idx="463">
                  <c:v>17775709</c:v>
                </c:pt>
                <c:pt idx="464">
                  <c:v>17831379</c:v>
                </c:pt>
                <c:pt idx="465">
                  <c:v>17869495</c:v>
                </c:pt>
                <c:pt idx="466">
                  <c:v>17909104</c:v>
                </c:pt>
                <c:pt idx="467">
                  <c:v>17939932</c:v>
                </c:pt>
                <c:pt idx="468">
                  <c:v>17992816</c:v>
                </c:pt>
                <c:pt idx="469">
                  <c:v>18028096</c:v>
                </c:pt>
                <c:pt idx="470">
                  <c:v>18075168</c:v>
                </c:pt>
                <c:pt idx="471">
                  <c:v>18126688</c:v>
                </c:pt>
                <c:pt idx="472">
                  <c:v>18176770</c:v>
                </c:pt>
                <c:pt idx="473">
                  <c:v>18215094</c:v>
                </c:pt>
                <c:pt idx="474">
                  <c:v>18262294</c:v>
                </c:pt>
                <c:pt idx="475">
                  <c:v>18303622</c:v>
                </c:pt>
                <c:pt idx="476">
                  <c:v>18343501</c:v>
                </c:pt>
                <c:pt idx="477">
                  <c:v>18390797</c:v>
                </c:pt>
                <c:pt idx="478">
                  <c:v>18439604</c:v>
                </c:pt>
                <c:pt idx="479">
                  <c:v>18484004</c:v>
                </c:pt>
                <c:pt idx="480">
                  <c:v>18512143</c:v>
                </c:pt>
                <c:pt idx="481">
                  <c:v>18562531</c:v>
                </c:pt>
                <c:pt idx="482">
                  <c:v>18607021</c:v>
                </c:pt>
                <c:pt idx="483">
                  <c:v>18657477</c:v>
                </c:pt>
                <c:pt idx="484">
                  <c:v>18703512</c:v>
                </c:pt>
                <c:pt idx="485">
                  <c:v>18759980</c:v>
                </c:pt>
                <c:pt idx="486">
                  <c:v>18806077</c:v>
                </c:pt>
                <c:pt idx="487">
                  <c:v>18847741</c:v>
                </c:pt>
                <c:pt idx="488">
                  <c:v>18898367</c:v>
                </c:pt>
                <c:pt idx="489">
                  <c:v>18931147</c:v>
                </c:pt>
                <c:pt idx="490">
                  <c:v>18963949</c:v>
                </c:pt>
                <c:pt idx="491">
                  <c:v>19005725</c:v>
                </c:pt>
                <c:pt idx="492">
                  <c:v>19053501</c:v>
                </c:pt>
                <c:pt idx="493">
                  <c:v>19087863</c:v>
                </c:pt>
                <c:pt idx="494">
                  <c:v>19120753</c:v>
                </c:pt>
                <c:pt idx="495">
                  <c:v>19153665</c:v>
                </c:pt>
                <c:pt idx="496">
                  <c:v>19189593</c:v>
                </c:pt>
                <c:pt idx="497">
                  <c:v>19240525</c:v>
                </c:pt>
                <c:pt idx="498">
                  <c:v>19279499</c:v>
                </c:pt>
                <c:pt idx="499">
                  <c:v>19322999</c:v>
                </c:pt>
                <c:pt idx="500">
                  <c:v>19348516</c:v>
                </c:pt>
                <c:pt idx="501">
                  <c:v>19396580</c:v>
                </c:pt>
                <c:pt idx="502">
                  <c:v>19428143</c:v>
                </c:pt>
                <c:pt idx="503">
                  <c:v>19477775</c:v>
                </c:pt>
                <c:pt idx="504">
                  <c:v>19524430</c:v>
                </c:pt>
                <c:pt idx="505">
                  <c:v>19569610</c:v>
                </c:pt>
                <c:pt idx="506">
                  <c:v>19617834</c:v>
                </c:pt>
                <c:pt idx="507">
                  <c:v>19661566</c:v>
                </c:pt>
                <c:pt idx="508">
                  <c:v>19693255</c:v>
                </c:pt>
                <c:pt idx="509">
                  <c:v>19727985</c:v>
                </c:pt>
                <c:pt idx="510">
                  <c:v>19767271</c:v>
                </c:pt>
                <c:pt idx="511">
                  <c:v>19823215</c:v>
                </c:pt>
                <c:pt idx="512">
                  <c:v>19865579</c:v>
                </c:pt>
                <c:pt idx="513">
                  <c:v>19915541</c:v>
                </c:pt>
                <c:pt idx="514">
                  <c:v>19959476</c:v>
                </c:pt>
                <c:pt idx="515">
                  <c:v>20003440</c:v>
                </c:pt>
                <c:pt idx="516">
                  <c:v>20038331</c:v>
                </c:pt>
                <c:pt idx="517">
                  <c:v>20082353</c:v>
                </c:pt>
                <c:pt idx="518">
                  <c:v>20133999</c:v>
                </c:pt>
                <c:pt idx="519">
                  <c:v>20162879</c:v>
                </c:pt>
                <c:pt idx="520">
                  <c:v>20210030</c:v>
                </c:pt>
                <c:pt idx="521">
                  <c:v>20261778</c:v>
                </c:pt>
                <c:pt idx="522">
                  <c:v>20304422</c:v>
                </c:pt>
                <c:pt idx="523">
                  <c:v>20342522</c:v>
                </c:pt>
                <c:pt idx="524">
                  <c:v>20394372</c:v>
                </c:pt>
                <c:pt idx="525">
                  <c:v>20446256</c:v>
                </c:pt>
                <c:pt idx="526">
                  <c:v>20485958</c:v>
                </c:pt>
                <c:pt idx="527">
                  <c:v>20522630</c:v>
                </c:pt>
                <c:pt idx="528">
                  <c:v>20557797</c:v>
                </c:pt>
                <c:pt idx="529">
                  <c:v>20612877</c:v>
                </c:pt>
                <c:pt idx="530">
                  <c:v>20666462</c:v>
                </c:pt>
                <c:pt idx="531">
                  <c:v>20695570</c:v>
                </c:pt>
                <c:pt idx="532">
                  <c:v>20738494</c:v>
                </c:pt>
                <c:pt idx="533">
                  <c:v>20796786</c:v>
                </c:pt>
                <c:pt idx="534">
                  <c:v>20839766</c:v>
                </c:pt>
                <c:pt idx="535">
                  <c:v>20876630</c:v>
                </c:pt>
                <c:pt idx="536">
                  <c:v>20915055</c:v>
                </c:pt>
                <c:pt idx="537">
                  <c:v>20965809</c:v>
                </c:pt>
                <c:pt idx="538">
                  <c:v>21008901</c:v>
                </c:pt>
                <c:pt idx="539">
                  <c:v>21064341</c:v>
                </c:pt>
                <c:pt idx="540">
                  <c:v>21098243</c:v>
                </c:pt>
                <c:pt idx="541">
                  <c:v>21139877</c:v>
                </c:pt>
                <c:pt idx="542">
                  <c:v>21189253</c:v>
                </c:pt>
                <c:pt idx="543">
                  <c:v>21232485</c:v>
                </c:pt>
                <c:pt idx="544">
                  <c:v>21281925</c:v>
                </c:pt>
                <c:pt idx="545">
                  <c:v>21329851</c:v>
                </c:pt>
                <c:pt idx="546">
                  <c:v>21362338</c:v>
                </c:pt>
                <c:pt idx="547">
                  <c:v>21414970</c:v>
                </c:pt>
                <c:pt idx="548">
                  <c:v>21450597</c:v>
                </c:pt>
                <c:pt idx="549">
                  <c:v>21506397</c:v>
                </c:pt>
                <c:pt idx="550">
                  <c:v>21557580</c:v>
                </c:pt>
                <c:pt idx="551">
                  <c:v>21597932</c:v>
                </c:pt>
                <c:pt idx="552">
                  <c:v>21639863</c:v>
                </c:pt>
                <c:pt idx="553">
                  <c:v>21683375</c:v>
                </c:pt>
                <c:pt idx="554">
                  <c:v>21726915</c:v>
                </c:pt>
                <c:pt idx="555">
                  <c:v>21779819</c:v>
                </c:pt>
                <c:pt idx="556">
                  <c:v>21821858</c:v>
                </c:pt>
                <c:pt idx="557">
                  <c:v>21859250</c:v>
                </c:pt>
                <c:pt idx="558">
                  <c:v>21902902</c:v>
                </c:pt>
                <c:pt idx="559">
                  <c:v>21930982</c:v>
                </c:pt>
                <c:pt idx="560">
                  <c:v>21979373</c:v>
                </c:pt>
                <c:pt idx="561">
                  <c:v>22018423</c:v>
                </c:pt>
                <c:pt idx="562">
                  <c:v>22063750</c:v>
                </c:pt>
                <c:pt idx="563">
                  <c:v>22096594</c:v>
                </c:pt>
                <c:pt idx="564">
                  <c:v>22148239</c:v>
                </c:pt>
                <c:pt idx="565">
                  <c:v>22198351</c:v>
                </c:pt>
                <c:pt idx="566">
                  <c:v>22246928</c:v>
                </c:pt>
                <c:pt idx="567">
                  <c:v>22287696</c:v>
                </c:pt>
                <c:pt idx="568">
                  <c:v>22326921</c:v>
                </c:pt>
                <c:pt idx="569">
                  <c:v>22355181</c:v>
                </c:pt>
                <c:pt idx="570">
                  <c:v>22400740</c:v>
                </c:pt>
                <c:pt idx="571">
                  <c:v>22443184</c:v>
                </c:pt>
                <c:pt idx="572">
                  <c:v>22495093</c:v>
                </c:pt>
                <c:pt idx="573">
                  <c:v>22540739</c:v>
                </c:pt>
                <c:pt idx="574">
                  <c:v>22583264</c:v>
                </c:pt>
                <c:pt idx="575">
                  <c:v>22636848</c:v>
                </c:pt>
                <c:pt idx="576">
                  <c:v>22681004</c:v>
                </c:pt>
                <c:pt idx="577">
                  <c:v>22720454</c:v>
                </c:pt>
                <c:pt idx="578">
                  <c:v>22772561</c:v>
                </c:pt>
                <c:pt idx="579">
                  <c:v>22815221</c:v>
                </c:pt>
                <c:pt idx="580">
                  <c:v>22859489</c:v>
                </c:pt>
                <c:pt idx="581">
                  <c:v>22892711</c:v>
                </c:pt>
                <c:pt idx="582">
                  <c:v>22924371</c:v>
                </c:pt>
                <c:pt idx="583">
                  <c:v>22968723</c:v>
                </c:pt>
                <c:pt idx="584">
                  <c:v>23011518</c:v>
                </c:pt>
                <c:pt idx="585">
                  <c:v>23070200</c:v>
                </c:pt>
                <c:pt idx="586">
                  <c:v>23124158</c:v>
                </c:pt>
                <c:pt idx="587">
                  <c:v>23168622</c:v>
                </c:pt>
                <c:pt idx="588">
                  <c:v>23217881</c:v>
                </c:pt>
                <c:pt idx="589">
                  <c:v>23268761</c:v>
                </c:pt>
                <c:pt idx="590">
                  <c:v>23311718</c:v>
                </c:pt>
                <c:pt idx="591">
                  <c:v>23351518</c:v>
                </c:pt>
                <c:pt idx="592">
                  <c:v>23394529</c:v>
                </c:pt>
                <c:pt idx="593">
                  <c:v>23435973</c:v>
                </c:pt>
                <c:pt idx="594">
                  <c:v>23469468</c:v>
                </c:pt>
                <c:pt idx="595">
                  <c:v>23509368</c:v>
                </c:pt>
                <c:pt idx="596">
                  <c:v>23555681</c:v>
                </c:pt>
                <c:pt idx="597">
                  <c:v>23595631</c:v>
                </c:pt>
                <c:pt idx="598">
                  <c:v>23638804</c:v>
                </c:pt>
                <c:pt idx="599">
                  <c:v>23691604</c:v>
                </c:pt>
                <c:pt idx="600">
                  <c:v>23728427</c:v>
                </c:pt>
                <c:pt idx="601">
                  <c:v>23763671</c:v>
                </c:pt>
                <c:pt idx="602">
                  <c:v>23794128</c:v>
                </c:pt>
                <c:pt idx="603">
                  <c:v>23839040</c:v>
                </c:pt>
                <c:pt idx="604">
                  <c:v>23883980</c:v>
                </c:pt>
                <c:pt idx="605">
                  <c:v>23922524</c:v>
                </c:pt>
                <c:pt idx="606">
                  <c:v>23964306</c:v>
                </c:pt>
                <c:pt idx="607">
                  <c:v>24009330</c:v>
                </c:pt>
                <c:pt idx="608">
                  <c:v>24054382</c:v>
                </c:pt>
                <c:pt idx="609">
                  <c:v>24093022</c:v>
                </c:pt>
                <c:pt idx="610">
                  <c:v>24133297</c:v>
                </c:pt>
                <c:pt idx="611">
                  <c:v>24188105</c:v>
                </c:pt>
                <c:pt idx="612">
                  <c:v>24228430</c:v>
                </c:pt>
                <c:pt idx="613">
                  <c:v>24255868</c:v>
                </c:pt>
                <c:pt idx="614">
                  <c:v>24305933</c:v>
                </c:pt>
                <c:pt idx="615">
                  <c:v>24356029</c:v>
                </c:pt>
                <c:pt idx="616">
                  <c:v>24409390</c:v>
                </c:pt>
                <c:pt idx="617">
                  <c:v>24449840</c:v>
                </c:pt>
                <c:pt idx="618">
                  <c:v>24508124</c:v>
                </c:pt>
                <c:pt idx="619">
                  <c:v>24555104</c:v>
                </c:pt>
                <c:pt idx="620">
                  <c:v>24608597</c:v>
                </c:pt>
                <c:pt idx="621">
                  <c:v>24652391</c:v>
                </c:pt>
                <c:pt idx="622">
                  <c:v>24701081</c:v>
                </c:pt>
                <c:pt idx="623">
                  <c:v>24746553</c:v>
                </c:pt>
                <c:pt idx="624">
                  <c:v>24803428</c:v>
                </c:pt>
                <c:pt idx="625">
                  <c:v>24832696</c:v>
                </c:pt>
                <c:pt idx="626">
                  <c:v>24865236</c:v>
                </c:pt>
                <c:pt idx="627">
                  <c:v>24905936</c:v>
                </c:pt>
                <c:pt idx="628">
                  <c:v>24967838</c:v>
                </c:pt>
                <c:pt idx="629">
                  <c:v>25016738</c:v>
                </c:pt>
                <c:pt idx="630">
                  <c:v>25062406</c:v>
                </c:pt>
                <c:pt idx="631">
                  <c:v>25109734</c:v>
                </c:pt>
                <c:pt idx="632">
                  <c:v>25165256</c:v>
                </c:pt>
                <c:pt idx="633">
                  <c:v>25217544</c:v>
                </c:pt>
                <c:pt idx="634">
                  <c:v>25243704</c:v>
                </c:pt>
                <c:pt idx="635">
                  <c:v>25297692</c:v>
                </c:pt>
                <c:pt idx="636">
                  <c:v>25338617</c:v>
                </c:pt>
                <c:pt idx="637">
                  <c:v>25387757</c:v>
                </c:pt>
                <c:pt idx="638">
                  <c:v>25433649</c:v>
                </c:pt>
                <c:pt idx="639">
                  <c:v>25477929</c:v>
                </c:pt>
                <c:pt idx="640">
                  <c:v>25517313</c:v>
                </c:pt>
                <c:pt idx="641">
                  <c:v>25558363</c:v>
                </c:pt>
                <c:pt idx="642">
                  <c:v>25587937</c:v>
                </c:pt>
                <c:pt idx="643">
                  <c:v>25640545</c:v>
                </c:pt>
                <c:pt idx="644">
                  <c:v>25689895</c:v>
                </c:pt>
                <c:pt idx="645">
                  <c:v>25737629</c:v>
                </c:pt>
                <c:pt idx="646">
                  <c:v>25783745</c:v>
                </c:pt>
                <c:pt idx="647">
                  <c:v>25833185</c:v>
                </c:pt>
                <c:pt idx="648">
                  <c:v>25864516</c:v>
                </c:pt>
                <c:pt idx="649">
                  <c:v>25905766</c:v>
                </c:pt>
                <c:pt idx="650">
                  <c:v>25955296</c:v>
                </c:pt>
                <c:pt idx="651">
                  <c:v>26001552</c:v>
                </c:pt>
                <c:pt idx="652">
                  <c:v>26049489</c:v>
                </c:pt>
                <c:pt idx="653">
                  <c:v>26094147</c:v>
                </c:pt>
                <c:pt idx="654">
                  <c:v>26135522</c:v>
                </c:pt>
                <c:pt idx="655">
                  <c:v>26173610</c:v>
                </c:pt>
                <c:pt idx="656">
                  <c:v>26208407</c:v>
                </c:pt>
                <c:pt idx="657">
                  <c:v>26251515</c:v>
                </c:pt>
                <c:pt idx="658">
                  <c:v>26294649</c:v>
                </c:pt>
                <c:pt idx="659">
                  <c:v>26344449</c:v>
                </c:pt>
                <c:pt idx="660">
                  <c:v>26400923</c:v>
                </c:pt>
                <c:pt idx="661">
                  <c:v>26447459</c:v>
                </c:pt>
                <c:pt idx="662">
                  <c:v>26502338</c:v>
                </c:pt>
                <c:pt idx="663">
                  <c:v>26538946</c:v>
                </c:pt>
                <c:pt idx="664">
                  <c:v>26595556</c:v>
                </c:pt>
                <c:pt idx="665">
                  <c:v>26653866</c:v>
                </c:pt>
                <c:pt idx="666">
                  <c:v>26693874</c:v>
                </c:pt>
                <c:pt idx="667">
                  <c:v>26742246</c:v>
                </c:pt>
                <c:pt idx="668">
                  <c:v>26782302</c:v>
                </c:pt>
                <c:pt idx="669">
                  <c:v>26829062</c:v>
                </c:pt>
                <c:pt idx="670">
                  <c:v>26877521</c:v>
                </c:pt>
                <c:pt idx="671">
                  <c:v>26920993</c:v>
                </c:pt>
                <c:pt idx="672">
                  <c:v>26974529</c:v>
                </c:pt>
                <c:pt idx="673">
                  <c:v>27014705</c:v>
                </c:pt>
                <c:pt idx="674">
                  <c:v>27043180</c:v>
                </c:pt>
                <c:pt idx="675">
                  <c:v>27095136</c:v>
                </c:pt>
                <c:pt idx="676">
                  <c:v>27132030</c:v>
                </c:pt>
                <c:pt idx="677">
                  <c:v>27185726</c:v>
                </c:pt>
                <c:pt idx="678">
                  <c:v>27231059</c:v>
                </c:pt>
                <c:pt idx="679">
                  <c:v>27262979</c:v>
                </c:pt>
                <c:pt idx="680">
                  <c:v>27303323</c:v>
                </c:pt>
                <c:pt idx="681">
                  <c:v>27355465</c:v>
                </c:pt>
                <c:pt idx="682">
                  <c:v>27389125</c:v>
                </c:pt>
                <c:pt idx="683">
                  <c:v>27437961</c:v>
                </c:pt>
                <c:pt idx="684">
                  <c:v>27473346</c:v>
                </c:pt>
                <c:pt idx="685">
                  <c:v>27534042</c:v>
                </c:pt>
                <c:pt idx="686">
                  <c:v>27572843</c:v>
                </c:pt>
                <c:pt idx="687">
                  <c:v>27618419</c:v>
                </c:pt>
                <c:pt idx="688">
                  <c:v>27667400</c:v>
                </c:pt>
                <c:pt idx="689">
                  <c:v>27716410</c:v>
                </c:pt>
                <c:pt idx="690">
                  <c:v>27762067</c:v>
                </c:pt>
                <c:pt idx="691">
                  <c:v>27826363</c:v>
                </c:pt>
                <c:pt idx="692">
                  <c:v>27858530</c:v>
                </c:pt>
                <c:pt idx="693">
                  <c:v>27905962</c:v>
                </c:pt>
                <c:pt idx="694">
                  <c:v>27966982</c:v>
                </c:pt>
                <c:pt idx="695">
                  <c:v>28004294</c:v>
                </c:pt>
                <c:pt idx="696">
                  <c:v>28056901</c:v>
                </c:pt>
                <c:pt idx="697">
                  <c:v>28090861</c:v>
                </c:pt>
                <c:pt idx="698">
                  <c:v>28135035</c:v>
                </c:pt>
                <c:pt idx="699">
                  <c:v>28189435</c:v>
                </c:pt>
                <c:pt idx="700">
                  <c:v>28233661</c:v>
                </c:pt>
                <c:pt idx="701">
                  <c:v>28283019</c:v>
                </c:pt>
                <c:pt idx="702">
                  <c:v>28339218</c:v>
                </c:pt>
                <c:pt idx="703">
                  <c:v>28390338</c:v>
                </c:pt>
                <c:pt idx="704">
                  <c:v>28441488</c:v>
                </c:pt>
                <c:pt idx="705">
                  <c:v>28479020</c:v>
                </c:pt>
                <c:pt idx="706">
                  <c:v>28511453</c:v>
                </c:pt>
                <c:pt idx="707">
                  <c:v>28574649</c:v>
                </c:pt>
                <c:pt idx="708">
                  <c:v>28632755</c:v>
                </c:pt>
                <c:pt idx="709">
                  <c:v>28675505</c:v>
                </c:pt>
                <c:pt idx="710">
                  <c:v>28721702</c:v>
                </c:pt>
                <c:pt idx="711">
                  <c:v>28762790</c:v>
                </c:pt>
                <c:pt idx="712">
                  <c:v>28810754</c:v>
                </c:pt>
                <c:pt idx="713">
                  <c:v>28853604</c:v>
                </c:pt>
                <c:pt idx="714">
                  <c:v>28894764</c:v>
                </c:pt>
                <c:pt idx="715">
                  <c:v>28937664</c:v>
                </c:pt>
                <c:pt idx="716">
                  <c:v>28996042</c:v>
                </c:pt>
                <c:pt idx="717">
                  <c:v>29042428</c:v>
                </c:pt>
                <c:pt idx="718">
                  <c:v>29111188</c:v>
                </c:pt>
                <c:pt idx="719">
                  <c:v>29142148</c:v>
                </c:pt>
                <c:pt idx="720">
                  <c:v>29200662</c:v>
                </c:pt>
                <c:pt idx="721">
                  <c:v>29250600</c:v>
                </c:pt>
                <c:pt idx="722">
                  <c:v>29307459</c:v>
                </c:pt>
                <c:pt idx="723">
                  <c:v>29335043</c:v>
                </c:pt>
                <c:pt idx="724">
                  <c:v>29400593</c:v>
                </c:pt>
                <c:pt idx="725">
                  <c:v>29436839</c:v>
                </c:pt>
                <c:pt idx="726">
                  <c:v>29473106</c:v>
                </c:pt>
                <c:pt idx="727">
                  <c:v>29533586</c:v>
                </c:pt>
                <c:pt idx="728">
                  <c:v>29581998</c:v>
                </c:pt>
                <c:pt idx="729">
                  <c:v>29642548</c:v>
                </c:pt>
                <c:pt idx="730">
                  <c:v>29685823</c:v>
                </c:pt>
                <c:pt idx="731">
                  <c:v>29727391</c:v>
                </c:pt>
                <c:pt idx="732">
                  <c:v>29779381</c:v>
                </c:pt>
                <c:pt idx="733">
                  <c:v>29820997</c:v>
                </c:pt>
                <c:pt idx="734">
                  <c:v>29845287</c:v>
                </c:pt>
                <c:pt idx="735">
                  <c:v>29892159</c:v>
                </c:pt>
                <c:pt idx="736">
                  <c:v>29952954</c:v>
                </c:pt>
                <c:pt idx="737">
                  <c:v>29991190</c:v>
                </c:pt>
                <c:pt idx="738">
                  <c:v>30031187</c:v>
                </c:pt>
                <c:pt idx="739">
                  <c:v>30078167</c:v>
                </c:pt>
                <c:pt idx="740">
                  <c:v>30132138</c:v>
                </c:pt>
                <c:pt idx="741">
                  <c:v>30165236</c:v>
                </c:pt>
                <c:pt idx="742">
                  <c:v>30219269</c:v>
                </c:pt>
                <c:pt idx="743">
                  <c:v>30262869</c:v>
                </c:pt>
                <c:pt idx="744">
                  <c:v>30316964</c:v>
                </c:pt>
                <c:pt idx="745">
                  <c:v>30379820</c:v>
                </c:pt>
                <c:pt idx="746">
                  <c:v>30432230</c:v>
                </c:pt>
                <c:pt idx="747">
                  <c:v>30468938</c:v>
                </c:pt>
                <c:pt idx="748">
                  <c:v>30519659</c:v>
                </c:pt>
                <c:pt idx="749">
                  <c:v>30582659</c:v>
                </c:pt>
                <c:pt idx="750">
                  <c:v>30631687</c:v>
                </c:pt>
                <c:pt idx="751">
                  <c:v>30670231</c:v>
                </c:pt>
                <c:pt idx="752">
                  <c:v>30714056</c:v>
                </c:pt>
                <c:pt idx="753">
                  <c:v>30764922</c:v>
                </c:pt>
                <c:pt idx="754">
                  <c:v>30817572</c:v>
                </c:pt>
                <c:pt idx="755">
                  <c:v>30872008</c:v>
                </c:pt>
                <c:pt idx="756">
                  <c:v>30915933</c:v>
                </c:pt>
                <c:pt idx="757">
                  <c:v>30965157</c:v>
                </c:pt>
                <c:pt idx="758">
                  <c:v>31010891</c:v>
                </c:pt>
                <c:pt idx="759">
                  <c:v>31081291</c:v>
                </c:pt>
                <c:pt idx="760">
                  <c:v>31123555</c:v>
                </c:pt>
                <c:pt idx="761">
                  <c:v>31165843</c:v>
                </c:pt>
                <c:pt idx="762">
                  <c:v>31220496</c:v>
                </c:pt>
                <c:pt idx="763">
                  <c:v>31284000</c:v>
                </c:pt>
                <c:pt idx="764">
                  <c:v>31344010</c:v>
                </c:pt>
                <c:pt idx="765">
                  <c:v>31384628</c:v>
                </c:pt>
                <c:pt idx="766">
                  <c:v>31416434</c:v>
                </c:pt>
                <c:pt idx="767">
                  <c:v>31473010</c:v>
                </c:pt>
                <c:pt idx="768">
                  <c:v>31529618</c:v>
                </c:pt>
                <c:pt idx="769">
                  <c:v>31572098</c:v>
                </c:pt>
                <c:pt idx="770">
                  <c:v>31619915</c:v>
                </c:pt>
                <c:pt idx="771">
                  <c:v>31685479</c:v>
                </c:pt>
                <c:pt idx="772">
                  <c:v>31735123</c:v>
                </c:pt>
                <c:pt idx="773">
                  <c:v>31784795</c:v>
                </c:pt>
                <c:pt idx="774">
                  <c:v>31838045</c:v>
                </c:pt>
                <c:pt idx="775">
                  <c:v>31875341</c:v>
                </c:pt>
                <c:pt idx="776">
                  <c:v>31910881</c:v>
                </c:pt>
                <c:pt idx="777">
                  <c:v>31942885</c:v>
                </c:pt>
                <c:pt idx="778">
                  <c:v>31987360</c:v>
                </c:pt>
                <c:pt idx="779">
                  <c:v>32040760</c:v>
                </c:pt>
                <c:pt idx="780">
                  <c:v>32088847</c:v>
                </c:pt>
                <c:pt idx="781">
                  <c:v>32144089</c:v>
                </c:pt>
                <c:pt idx="782">
                  <c:v>32208277</c:v>
                </c:pt>
                <c:pt idx="783">
                  <c:v>32267149</c:v>
                </c:pt>
                <c:pt idx="784">
                  <c:v>32324269</c:v>
                </c:pt>
                <c:pt idx="785">
                  <c:v>32386779</c:v>
                </c:pt>
                <c:pt idx="786">
                  <c:v>32415371</c:v>
                </c:pt>
                <c:pt idx="787">
                  <c:v>32460071</c:v>
                </c:pt>
                <c:pt idx="788">
                  <c:v>32504796</c:v>
                </c:pt>
                <c:pt idx="789">
                  <c:v>32558496</c:v>
                </c:pt>
                <c:pt idx="790">
                  <c:v>32603271</c:v>
                </c:pt>
                <c:pt idx="791">
                  <c:v>32665991</c:v>
                </c:pt>
                <c:pt idx="792">
                  <c:v>32723367</c:v>
                </c:pt>
                <c:pt idx="793">
                  <c:v>32775393</c:v>
                </c:pt>
                <c:pt idx="794">
                  <c:v>32832833</c:v>
                </c:pt>
                <c:pt idx="795">
                  <c:v>32866957</c:v>
                </c:pt>
                <c:pt idx="796">
                  <c:v>32915476</c:v>
                </c:pt>
                <c:pt idx="797">
                  <c:v>32967618</c:v>
                </c:pt>
                <c:pt idx="798">
                  <c:v>33012593</c:v>
                </c:pt>
                <c:pt idx="799">
                  <c:v>33055793</c:v>
                </c:pt>
                <c:pt idx="800">
                  <c:v>33120629</c:v>
                </c:pt>
                <c:pt idx="801">
                  <c:v>33169283</c:v>
                </c:pt>
                <c:pt idx="802">
                  <c:v>33221570</c:v>
                </c:pt>
                <c:pt idx="803">
                  <c:v>33272082</c:v>
                </c:pt>
                <c:pt idx="804">
                  <c:v>33335257</c:v>
                </c:pt>
                <c:pt idx="805">
                  <c:v>33387631</c:v>
                </c:pt>
                <c:pt idx="806">
                  <c:v>33436420</c:v>
                </c:pt>
                <c:pt idx="807">
                  <c:v>33479812</c:v>
                </c:pt>
                <c:pt idx="808">
                  <c:v>33532273</c:v>
                </c:pt>
                <c:pt idx="809">
                  <c:v>33601053</c:v>
                </c:pt>
                <c:pt idx="810">
                  <c:v>33655383</c:v>
                </c:pt>
                <c:pt idx="811">
                  <c:v>33726051</c:v>
                </c:pt>
                <c:pt idx="812">
                  <c:v>33769563</c:v>
                </c:pt>
                <c:pt idx="813">
                  <c:v>33825797</c:v>
                </c:pt>
                <c:pt idx="814">
                  <c:v>33878432</c:v>
                </c:pt>
                <c:pt idx="815">
                  <c:v>33925648</c:v>
                </c:pt>
                <c:pt idx="816">
                  <c:v>33967439</c:v>
                </c:pt>
                <c:pt idx="817">
                  <c:v>34009253</c:v>
                </c:pt>
                <c:pt idx="818">
                  <c:v>34043814</c:v>
                </c:pt>
                <c:pt idx="819">
                  <c:v>34087494</c:v>
                </c:pt>
                <c:pt idx="820">
                  <c:v>34142124</c:v>
                </c:pt>
                <c:pt idx="821">
                  <c:v>34182208</c:v>
                </c:pt>
                <c:pt idx="822">
                  <c:v>34238721</c:v>
                </c:pt>
                <c:pt idx="823">
                  <c:v>34273377</c:v>
                </c:pt>
                <c:pt idx="824">
                  <c:v>34317177</c:v>
                </c:pt>
                <c:pt idx="825">
                  <c:v>34355523</c:v>
                </c:pt>
                <c:pt idx="826">
                  <c:v>34410333</c:v>
                </c:pt>
                <c:pt idx="827">
                  <c:v>34446893</c:v>
                </c:pt>
                <c:pt idx="828">
                  <c:v>34499934</c:v>
                </c:pt>
                <c:pt idx="829">
                  <c:v>34547514</c:v>
                </c:pt>
                <c:pt idx="830">
                  <c:v>34600613</c:v>
                </c:pt>
                <c:pt idx="831">
                  <c:v>34639085</c:v>
                </c:pt>
                <c:pt idx="832">
                  <c:v>34684910</c:v>
                </c:pt>
                <c:pt idx="833">
                  <c:v>34727092</c:v>
                </c:pt>
                <c:pt idx="834">
                  <c:v>34778472</c:v>
                </c:pt>
                <c:pt idx="835">
                  <c:v>34839060</c:v>
                </c:pt>
                <c:pt idx="836">
                  <c:v>34879474</c:v>
                </c:pt>
                <c:pt idx="837">
                  <c:v>34927262</c:v>
                </c:pt>
                <c:pt idx="838">
                  <c:v>34971398</c:v>
                </c:pt>
                <c:pt idx="839">
                  <c:v>35010038</c:v>
                </c:pt>
                <c:pt idx="840">
                  <c:v>35048699</c:v>
                </c:pt>
                <c:pt idx="841">
                  <c:v>35098433</c:v>
                </c:pt>
                <c:pt idx="842">
                  <c:v>35138979</c:v>
                </c:pt>
                <c:pt idx="843">
                  <c:v>35174015</c:v>
                </c:pt>
                <c:pt idx="844">
                  <c:v>35218295</c:v>
                </c:pt>
                <c:pt idx="845">
                  <c:v>35258907</c:v>
                </c:pt>
                <c:pt idx="846">
                  <c:v>35319858</c:v>
                </c:pt>
                <c:pt idx="847">
                  <c:v>35353122</c:v>
                </c:pt>
                <c:pt idx="848">
                  <c:v>35421535</c:v>
                </c:pt>
                <c:pt idx="849">
                  <c:v>35469635</c:v>
                </c:pt>
                <c:pt idx="850">
                  <c:v>35530718</c:v>
                </c:pt>
                <c:pt idx="851">
                  <c:v>35584426</c:v>
                </c:pt>
                <c:pt idx="852">
                  <c:v>35628898</c:v>
                </c:pt>
                <c:pt idx="853">
                  <c:v>35684518</c:v>
                </c:pt>
                <c:pt idx="854">
                  <c:v>35742023</c:v>
                </c:pt>
                <c:pt idx="855">
                  <c:v>35771719</c:v>
                </c:pt>
                <c:pt idx="856">
                  <c:v>35814430</c:v>
                </c:pt>
                <c:pt idx="857">
                  <c:v>35870170</c:v>
                </c:pt>
                <c:pt idx="858">
                  <c:v>35929658</c:v>
                </c:pt>
                <c:pt idx="859">
                  <c:v>35978018</c:v>
                </c:pt>
                <c:pt idx="860">
                  <c:v>36018960</c:v>
                </c:pt>
                <c:pt idx="861">
                  <c:v>36059924</c:v>
                </c:pt>
                <c:pt idx="862">
                  <c:v>36115814</c:v>
                </c:pt>
                <c:pt idx="863">
                  <c:v>36153094</c:v>
                </c:pt>
                <c:pt idx="864">
                  <c:v>36197854</c:v>
                </c:pt>
                <c:pt idx="865">
                  <c:v>36251968</c:v>
                </c:pt>
                <c:pt idx="866">
                  <c:v>36289308</c:v>
                </c:pt>
                <c:pt idx="867">
                  <c:v>36330404</c:v>
                </c:pt>
                <c:pt idx="868">
                  <c:v>36380867</c:v>
                </c:pt>
                <c:pt idx="869">
                  <c:v>36433227</c:v>
                </c:pt>
                <c:pt idx="870">
                  <c:v>36466905</c:v>
                </c:pt>
                <c:pt idx="871">
                  <c:v>36509961</c:v>
                </c:pt>
                <c:pt idx="872">
                  <c:v>36549294</c:v>
                </c:pt>
                <c:pt idx="873">
                  <c:v>36590522</c:v>
                </c:pt>
                <c:pt idx="874">
                  <c:v>36644897</c:v>
                </c:pt>
                <c:pt idx="875">
                  <c:v>36678665</c:v>
                </c:pt>
                <c:pt idx="876">
                  <c:v>36729344</c:v>
                </c:pt>
                <c:pt idx="877">
                  <c:v>36783806</c:v>
                </c:pt>
                <c:pt idx="878">
                  <c:v>36830781</c:v>
                </c:pt>
                <c:pt idx="879">
                  <c:v>36887181</c:v>
                </c:pt>
                <c:pt idx="880">
                  <c:v>36949254</c:v>
                </c:pt>
                <c:pt idx="881">
                  <c:v>36990658</c:v>
                </c:pt>
                <c:pt idx="882">
                  <c:v>37035850</c:v>
                </c:pt>
                <c:pt idx="883">
                  <c:v>37084834</c:v>
                </c:pt>
                <c:pt idx="884">
                  <c:v>37126304</c:v>
                </c:pt>
                <c:pt idx="885">
                  <c:v>37162138</c:v>
                </c:pt>
                <c:pt idx="886">
                  <c:v>37209313</c:v>
                </c:pt>
                <c:pt idx="887">
                  <c:v>37262177</c:v>
                </c:pt>
                <c:pt idx="888">
                  <c:v>37332070</c:v>
                </c:pt>
                <c:pt idx="889">
                  <c:v>37400110</c:v>
                </c:pt>
                <c:pt idx="890">
                  <c:v>37460622</c:v>
                </c:pt>
                <c:pt idx="891">
                  <c:v>37519274</c:v>
                </c:pt>
                <c:pt idx="892">
                  <c:v>37577957</c:v>
                </c:pt>
                <c:pt idx="893">
                  <c:v>37617731</c:v>
                </c:pt>
                <c:pt idx="894">
                  <c:v>37672686</c:v>
                </c:pt>
                <c:pt idx="895">
                  <c:v>37733358</c:v>
                </c:pt>
                <c:pt idx="896">
                  <c:v>37790268</c:v>
                </c:pt>
                <c:pt idx="897">
                  <c:v>37854800</c:v>
                </c:pt>
                <c:pt idx="898">
                  <c:v>37925063</c:v>
                </c:pt>
                <c:pt idx="899">
                  <c:v>37985863</c:v>
                </c:pt>
                <c:pt idx="900">
                  <c:v>38012477</c:v>
                </c:pt>
                <c:pt idx="901">
                  <c:v>38041007</c:v>
                </c:pt>
                <c:pt idx="902">
                  <c:v>38100000</c:v>
                </c:pt>
                <c:pt idx="903">
                  <c:v>38147600</c:v>
                </c:pt>
                <c:pt idx="904">
                  <c:v>38202845</c:v>
                </c:pt>
                <c:pt idx="905">
                  <c:v>38246683</c:v>
                </c:pt>
                <c:pt idx="906">
                  <c:v>38296265</c:v>
                </c:pt>
                <c:pt idx="907">
                  <c:v>38345873</c:v>
                </c:pt>
                <c:pt idx="908">
                  <c:v>38389780</c:v>
                </c:pt>
                <c:pt idx="909">
                  <c:v>38431800</c:v>
                </c:pt>
                <c:pt idx="910">
                  <c:v>38473842</c:v>
                </c:pt>
                <c:pt idx="911">
                  <c:v>38527378</c:v>
                </c:pt>
                <c:pt idx="912">
                  <c:v>38571377</c:v>
                </c:pt>
                <c:pt idx="913">
                  <c:v>38621141</c:v>
                </c:pt>
                <c:pt idx="914">
                  <c:v>38674761</c:v>
                </c:pt>
                <c:pt idx="915">
                  <c:v>38711165</c:v>
                </c:pt>
                <c:pt idx="916">
                  <c:v>38745671</c:v>
                </c:pt>
                <c:pt idx="917">
                  <c:v>38795539</c:v>
                </c:pt>
                <c:pt idx="918">
                  <c:v>38858866</c:v>
                </c:pt>
                <c:pt idx="919">
                  <c:v>38893426</c:v>
                </c:pt>
                <c:pt idx="920">
                  <c:v>38929925</c:v>
                </c:pt>
                <c:pt idx="921">
                  <c:v>38968365</c:v>
                </c:pt>
                <c:pt idx="922">
                  <c:v>39022209</c:v>
                </c:pt>
                <c:pt idx="923">
                  <c:v>39068385</c:v>
                </c:pt>
                <c:pt idx="924">
                  <c:v>39103035</c:v>
                </c:pt>
                <c:pt idx="925">
                  <c:v>39166593</c:v>
                </c:pt>
                <c:pt idx="926">
                  <c:v>39205133</c:v>
                </c:pt>
                <c:pt idx="927">
                  <c:v>39251405</c:v>
                </c:pt>
                <c:pt idx="928">
                  <c:v>39291914</c:v>
                </c:pt>
                <c:pt idx="929">
                  <c:v>39338234</c:v>
                </c:pt>
                <c:pt idx="930">
                  <c:v>39378785</c:v>
                </c:pt>
                <c:pt idx="931">
                  <c:v>39430949</c:v>
                </c:pt>
                <c:pt idx="932">
                  <c:v>39477341</c:v>
                </c:pt>
                <c:pt idx="933">
                  <c:v>39535361</c:v>
                </c:pt>
                <c:pt idx="934">
                  <c:v>39574061</c:v>
                </c:pt>
                <c:pt idx="935">
                  <c:v>39595357</c:v>
                </c:pt>
                <c:pt idx="936">
                  <c:v>39645719</c:v>
                </c:pt>
                <c:pt idx="937">
                  <c:v>39692231</c:v>
                </c:pt>
                <c:pt idx="938">
                  <c:v>39746523</c:v>
                </c:pt>
                <c:pt idx="939">
                  <c:v>39789203</c:v>
                </c:pt>
                <c:pt idx="940">
                  <c:v>39843551</c:v>
                </c:pt>
                <c:pt idx="941">
                  <c:v>39892101</c:v>
                </c:pt>
                <c:pt idx="942">
                  <c:v>39936790</c:v>
                </c:pt>
                <c:pt idx="943">
                  <c:v>40010662</c:v>
                </c:pt>
                <c:pt idx="944">
                  <c:v>40072902</c:v>
                </c:pt>
                <c:pt idx="945">
                  <c:v>40121552</c:v>
                </c:pt>
                <c:pt idx="946">
                  <c:v>40174121</c:v>
                </c:pt>
                <c:pt idx="947">
                  <c:v>40216977</c:v>
                </c:pt>
                <c:pt idx="948">
                  <c:v>40246212</c:v>
                </c:pt>
                <c:pt idx="949">
                  <c:v>40287162</c:v>
                </c:pt>
                <c:pt idx="950">
                  <c:v>40326182</c:v>
                </c:pt>
                <c:pt idx="951">
                  <c:v>40396454</c:v>
                </c:pt>
                <c:pt idx="952">
                  <c:v>40435514</c:v>
                </c:pt>
                <c:pt idx="953">
                  <c:v>40499996</c:v>
                </c:pt>
                <c:pt idx="954">
                  <c:v>40552781</c:v>
                </c:pt>
                <c:pt idx="955">
                  <c:v>40591901</c:v>
                </c:pt>
                <c:pt idx="956">
                  <c:v>40646697</c:v>
                </c:pt>
                <c:pt idx="957">
                  <c:v>40705437</c:v>
                </c:pt>
                <c:pt idx="958">
                  <c:v>40752453</c:v>
                </c:pt>
                <c:pt idx="959">
                  <c:v>40813213</c:v>
                </c:pt>
                <c:pt idx="960">
                  <c:v>40872043</c:v>
                </c:pt>
                <c:pt idx="961">
                  <c:v>40921093</c:v>
                </c:pt>
                <c:pt idx="962">
                  <c:v>40962316</c:v>
                </c:pt>
                <c:pt idx="963">
                  <c:v>41005524</c:v>
                </c:pt>
                <c:pt idx="964">
                  <c:v>41062509</c:v>
                </c:pt>
                <c:pt idx="965">
                  <c:v>41109693</c:v>
                </c:pt>
                <c:pt idx="966">
                  <c:v>41174604</c:v>
                </c:pt>
                <c:pt idx="967">
                  <c:v>41225772</c:v>
                </c:pt>
                <c:pt idx="968">
                  <c:v>41280904</c:v>
                </c:pt>
                <c:pt idx="969">
                  <c:v>41330154</c:v>
                </c:pt>
                <c:pt idx="970">
                  <c:v>41373516</c:v>
                </c:pt>
                <c:pt idx="971">
                  <c:v>41422816</c:v>
                </c:pt>
                <c:pt idx="972">
                  <c:v>41464249</c:v>
                </c:pt>
                <c:pt idx="973">
                  <c:v>41525443</c:v>
                </c:pt>
                <c:pt idx="974">
                  <c:v>41582718</c:v>
                </c:pt>
                <c:pt idx="975">
                  <c:v>41640022</c:v>
                </c:pt>
                <c:pt idx="976">
                  <c:v>41699332</c:v>
                </c:pt>
                <c:pt idx="977">
                  <c:v>41762628</c:v>
                </c:pt>
                <c:pt idx="978">
                  <c:v>41788355</c:v>
                </c:pt>
                <c:pt idx="979">
                  <c:v>41849735</c:v>
                </c:pt>
                <c:pt idx="980">
                  <c:v>41891336</c:v>
                </c:pt>
                <c:pt idx="981">
                  <c:v>41936922</c:v>
                </c:pt>
                <c:pt idx="982">
                  <c:v>42000378</c:v>
                </c:pt>
                <c:pt idx="983">
                  <c:v>42051962</c:v>
                </c:pt>
                <c:pt idx="984">
                  <c:v>42093647</c:v>
                </c:pt>
                <c:pt idx="985">
                  <c:v>42149255</c:v>
                </c:pt>
                <c:pt idx="986">
                  <c:v>42188995</c:v>
                </c:pt>
                <c:pt idx="987">
                  <c:v>42224779</c:v>
                </c:pt>
                <c:pt idx="988">
                  <c:v>42268537</c:v>
                </c:pt>
                <c:pt idx="989">
                  <c:v>42314307</c:v>
                </c:pt>
                <c:pt idx="990">
                  <c:v>42364082</c:v>
                </c:pt>
                <c:pt idx="991">
                  <c:v>42399938</c:v>
                </c:pt>
                <c:pt idx="992">
                  <c:v>42443784</c:v>
                </c:pt>
                <c:pt idx="993">
                  <c:v>42493634</c:v>
                </c:pt>
                <c:pt idx="994">
                  <c:v>42537524</c:v>
                </c:pt>
                <c:pt idx="995">
                  <c:v>42595408</c:v>
                </c:pt>
                <c:pt idx="996">
                  <c:v>42619372</c:v>
                </c:pt>
                <c:pt idx="997">
                  <c:v>42649342</c:v>
                </c:pt>
                <c:pt idx="998">
                  <c:v>42691321</c:v>
                </c:pt>
                <c:pt idx="999">
                  <c:v>42725321</c:v>
                </c:pt>
                <c:pt idx="1000">
                  <c:v>42763340</c:v>
                </c:pt>
                <c:pt idx="1001">
                  <c:v>42811388</c:v>
                </c:pt>
                <c:pt idx="1002">
                  <c:v>42861463</c:v>
                </c:pt>
                <c:pt idx="1003">
                  <c:v>42919579</c:v>
                </c:pt>
                <c:pt idx="1004">
                  <c:v>42967699</c:v>
                </c:pt>
                <c:pt idx="1005">
                  <c:v>43013837</c:v>
                </c:pt>
                <c:pt idx="1006">
                  <c:v>43070033</c:v>
                </c:pt>
                <c:pt idx="1007">
                  <c:v>43124249</c:v>
                </c:pt>
                <c:pt idx="1008">
                  <c:v>43182510</c:v>
                </c:pt>
                <c:pt idx="1009">
                  <c:v>43232760</c:v>
                </c:pt>
                <c:pt idx="1010">
                  <c:v>43283035</c:v>
                </c:pt>
                <c:pt idx="1011">
                  <c:v>43325287</c:v>
                </c:pt>
                <c:pt idx="1012">
                  <c:v>43379638</c:v>
                </c:pt>
                <c:pt idx="1013">
                  <c:v>43421932</c:v>
                </c:pt>
                <c:pt idx="1014">
                  <c:v>43474322</c:v>
                </c:pt>
                <c:pt idx="1015">
                  <c:v>43546898</c:v>
                </c:pt>
                <c:pt idx="1016">
                  <c:v>43589255</c:v>
                </c:pt>
                <c:pt idx="1017">
                  <c:v>43641723</c:v>
                </c:pt>
                <c:pt idx="1018">
                  <c:v>43694217</c:v>
                </c:pt>
                <c:pt idx="1019">
                  <c:v>43748757</c:v>
                </c:pt>
                <c:pt idx="1020">
                  <c:v>43795240</c:v>
                </c:pt>
                <c:pt idx="1021">
                  <c:v>43839724</c:v>
                </c:pt>
                <c:pt idx="1022">
                  <c:v>43894345</c:v>
                </c:pt>
                <c:pt idx="1023">
                  <c:v>43951017</c:v>
                </c:pt>
                <c:pt idx="1024">
                  <c:v>43989492</c:v>
                </c:pt>
                <c:pt idx="1025">
                  <c:v>44030012</c:v>
                </c:pt>
                <c:pt idx="1026">
                  <c:v>44070552</c:v>
                </c:pt>
                <c:pt idx="1027">
                  <c:v>44135448</c:v>
                </c:pt>
                <c:pt idx="1028">
                  <c:v>44163854</c:v>
                </c:pt>
                <c:pt idx="1029">
                  <c:v>44208514</c:v>
                </c:pt>
                <c:pt idx="1030">
                  <c:v>44243041</c:v>
                </c:pt>
                <c:pt idx="1031">
                  <c:v>44275553</c:v>
                </c:pt>
                <c:pt idx="1032">
                  <c:v>44324345</c:v>
                </c:pt>
                <c:pt idx="1033">
                  <c:v>44358923</c:v>
                </c:pt>
                <c:pt idx="1034">
                  <c:v>44409798</c:v>
                </c:pt>
                <c:pt idx="1035">
                  <c:v>44464770</c:v>
                </c:pt>
                <c:pt idx="1036">
                  <c:v>44507547</c:v>
                </c:pt>
                <c:pt idx="1037">
                  <c:v>44544231</c:v>
                </c:pt>
                <c:pt idx="1038">
                  <c:v>44587050</c:v>
                </c:pt>
                <c:pt idx="1039">
                  <c:v>44644170</c:v>
                </c:pt>
                <c:pt idx="1040">
                  <c:v>44680908</c:v>
                </c:pt>
                <c:pt idx="1041">
                  <c:v>44723790</c:v>
                </c:pt>
                <c:pt idx="1042">
                  <c:v>44785080</c:v>
                </c:pt>
                <c:pt idx="1043">
                  <c:v>44840268</c:v>
                </c:pt>
                <c:pt idx="1044">
                  <c:v>44893438</c:v>
                </c:pt>
                <c:pt idx="1045">
                  <c:v>44930266</c:v>
                </c:pt>
                <c:pt idx="1046">
                  <c:v>44973253</c:v>
                </c:pt>
                <c:pt idx="1047">
                  <c:v>45030597</c:v>
                </c:pt>
                <c:pt idx="1048">
                  <c:v>45096165</c:v>
                </c:pt>
                <c:pt idx="1049">
                  <c:v>45149465</c:v>
                </c:pt>
                <c:pt idx="1050">
                  <c:v>45186383</c:v>
                </c:pt>
                <c:pt idx="1051">
                  <c:v>45260255</c:v>
                </c:pt>
                <c:pt idx="1052">
                  <c:v>45325951</c:v>
                </c:pt>
                <c:pt idx="1053">
                  <c:v>45383463</c:v>
                </c:pt>
                <c:pt idx="1054">
                  <c:v>45428673</c:v>
                </c:pt>
                <c:pt idx="1055">
                  <c:v>45473905</c:v>
                </c:pt>
                <c:pt idx="1056">
                  <c:v>45515045</c:v>
                </c:pt>
                <c:pt idx="1057">
                  <c:v>45558263</c:v>
                </c:pt>
                <c:pt idx="1058">
                  <c:v>45595325</c:v>
                </c:pt>
                <c:pt idx="1059">
                  <c:v>45644765</c:v>
                </c:pt>
                <c:pt idx="1060">
                  <c:v>45696290</c:v>
                </c:pt>
                <c:pt idx="1061">
                  <c:v>45739592</c:v>
                </c:pt>
                <c:pt idx="1062">
                  <c:v>45795293</c:v>
                </c:pt>
                <c:pt idx="1063">
                  <c:v>45836573</c:v>
                </c:pt>
                <c:pt idx="1064">
                  <c:v>45884068</c:v>
                </c:pt>
                <c:pt idx="1065">
                  <c:v>45956378</c:v>
                </c:pt>
                <c:pt idx="1066">
                  <c:v>45995651</c:v>
                </c:pt>
                <c:pt idx="1067">
                  <c:v>46045283</c:v>
                </c:pt>
                <c:pt idx="1068">
                  <c:v>46099077</c:v>
                </c:pt>
                <c:pt idx="1069">
                  <c:v>46134267</c:v>
                </c:pt>
                <c:pt idx="1070">
                  <c:v>46181900</c:v>
                </c:pt>
                <c:pt idx="1071">
                  <c:v>46225412</c:v>
                </c:pt>
                <c:pt idx="1072">
                  <c:v>46271018</c:v>
                </c:pt>
                <c:pt idx="1073">
                  <c:v>46327016</c:v>
                </c:pt>
                <c:pt idx="1074">
                  <c:v>46366441</c:v>
                </c:pt>
                <c:pt idx="1075">
                  <c:v>46418341</c:v>
                </c:pt>
                <c:pt idx="1076">
                  <c:v>46468189</c:v>
                </c:pt>
                <c:pt idx="1077">
                  <c:v>46513905</c:v>
                </c:pt>
                <c:pt idx="1078">
                  <c:v>46588749</c:v>
                </c:pt>
                <c:pt idx="1079">
                  <c:v>46628269</c:v>
                </c:pt>
                <c:pt idx="1080">
                  <c:v>46667808</c:v>
                </c:pt>
                <c:pt idx="1081">
                  <c:v>46719858</c:v>
                </c:pt>
                <c:pt idx="1082">
                  <c:v>46765684</c:v>
                </c:pt>
                <c:pt idx="1083">
                  <c:v>46809448</c:v>
                </c:pt>
                <c:pt idx="1084">
                  <c:v>46863658</c:v>
                </c:pt>
                <c:pt idx="1085">
                  <c:v>46928324</c:v>
                </c:pt>
                <c:pt idx="1086">
                  <c:v>46990934</c:v>
                </c:pt>
                <c:pt idx="1087">
                  <c:v>47047310</c:v>
                </c:pt>
                <c:pt idx="1088">
                  <c:v>47095357</c:v>
                </c:pt>
                <c:pt idx="1089">
                  <c:v>47139247</c:v>
                </c:pt>
                <c:pt idx="1090">
                  <c:v>47187340</c:v>
                </c:pt>
                <c:pt idx="1091">
                  <c:v>47233364</c:v>
                </c:pt>
                <c:pt idx="1092">
                  <c:v>47281503</c:v>
                </c:pt>
                <c:pt idx="1093">
                  <c:v>47325477</c:v>
                </c:pt>
                <c:pt idx="1094">
                  <c:v>47386232</c:v>
                </c:pt>
                <c:pt idx="1095">
                  <c:v>47428152</c:v>
                </c:pt>
                <c:pt idx="1096">
                  <c:v>47476383</c:v>
                </c:pt>
                <c:pt idx="1097">
                  <c:v>47509951</c:v>
                </c:pt>
                <c:pt idx="1098">
                  <c:v>47556129</c:v>
                </c:pt>
                <c:pt idx="1099">
                  <c:v>47610729</c:v>
                </c:pt>
                <c:pt idx="1100">
                  <c:v>47652749</c:v>
                </c:pt>
                <c:pt idx="1101">
                  <c:v>47694789</c:v>
                </c:pt>
                <c:pt idx="1102">
                  <c:v>47743158</c:v>
                </c:pt>
                <c:pt idx="1103">
                  <c:v>47778926</c:v>
                </c:pt>
                <c:pt idx="1104">
                  <c:v>47821026</c:v>
                </c:pt>
                <c:pt idx="1105">
                  <c:v>47850510</c:v>
                </c:pt>
                <c:pt idx="1106">
                  <c:v>47898971</c:v>
                </c:pt>
                <c:pt idx="1107">
                  <c:v>47953779</c:v>
                </c:pt>
                <c:pt idx="1108">
                  <c:v>48000177</c:v>
                </c:pt>
                <c:pt idx="1109">
                  <c:v>48057147</c:v>
                </c:pt>
                <c:pt idx="1110">
                  <c:v>48101478</c:v>
                </c:pt>
                <c:pt idx="1111">
                  <c:v>48137382</c:v>
                </c:pt>
                <c:pt idx="1112">
                  <c:v>48179642</c:v>
                </c:pt>
                <c:pt idx="1113">
                  <c:v>48228264</c:v>
                </c:pt>
                <c:pt idx="1114">
                  <c:v>48293829</c:v>
                </c:pt>
                <c:pt idx="1115">
                  <c:v>48348845</c:v>
                </c:pt>
                <c:pt idx="1116">
                  <c:v>48399653</c:v>
                </c:pt>
                <c:pt idx="1117">
                  <c:v>48437777</c:v>
                </c:pt>
                <c:pt idx="1118">
                  <c:v>48484395</c:v>
                </c:pt>
                <c:pt idx="1119">
                  <c:v>48531035</c:v>
                </c:pt>
                <c:pt idx="1120">
                  <c:v>48594665</c:v>
                </c:pt>
                <c:pt idx="1121">
                  <c:v>48632861</c:v>
                </c:pt>
                <c:pt idx="1122">
                  <c:v>48679567</c:v>
                </c:pt>
                <c:pt idx="1123">
                  <c:v>48728419</c:v>
                </c:pt>
                <c:pt idx="1124">
                  <c:v>48775169</c:v>
                </c:pt>
                <c:pt idx="1125">
                  <c:v>48800681</c:v>
                </c:pt>
                <c:pt idx="1126">
                  <c:v>48834713</c:v>
                </c:pt>
                <c:pt idx="1127">
                  <c:v>48885785</c:v>
                </c:pt>
                <c:pt idx="1128">
                  <c:v>48949655</c:v>
                </c:pt>
                <c:pt idx="1129">
                  <c:v>48998645</c:v>
                </c:pt>
                <c:pt idx="1130">
                  <c:v>49034872</c:v>
                </c:pt>
                <c:pt idx="1131">
                  <c:v>49096700</c:v>
                </c:pt>
                <c:pt idx="1132">
                  <c:v>49135094</c:v>
                </c:pt>
                <c:pt idx="1133">
                  <c:v>49167104</c:v>
                </c:pt>
                <c:pt idx="1134">
                  <c:v>49216209</c:v>
                </c:pt>
                <c:pt idx="1135">
                  <c:v>49293105</c:v>
                </c:pt>
                <c:pt idx="1136">
                  <c:v>49346530</c:v>
                </c:pt>
                <c:pt idx="1137">
                  <c:v>49380738</c:v>
                </c:pt>
                <c:pt idx="1138">
                  <c:v>49425657</c:v>
                </c:pt>
                <c:pt idx="1139">
                  <c:v>49470597</c:v>
                </c:pt>
                <c:pt idx="1140">
                  <c:v>49506994</c:v>
                </c:pt>
                <c:pt idx="1141">
                  <c:v>49556260</c:v>
                </c:pt>
                <c:pt idx="1142">
                  <c:v>49601263</c:v>
                </c:pt>
                <c:pt idx="1143">
                  <c:v>49650575</c:v>
                </c:pt>
                <c:pt idx="1144">
                  <c:v>49693475</c:v>
                </c:pt>
                <c:pt idx="1145">
                  <c:v>49755709</c:v>
                </c:pt>
                <c:pt idx="1146">
                  <c:v>49798649</c:v>
                </c:pt>
                <c:pt idx="1147">
                  <c:v>49843757</c:v>
                </c:pt>
                <c:pt idx="1148">
                  <c:v>49888886</c:v>
                </c:pt>
                <c:pt idx="1149">
                  <c:v>49946936</c:v>
                </c:pt>
                <c:pt idx="1150">
                  <c:v>50007164</c:v>
                </c:pt>
                <c:pt idx="1151">
                  <c:v>50030836</c:v>
                </c:pt>
                <c:pt idx="1152">
                  <c:v>50071743</c:v>
                </c:pt>
                <c:pt idx="1153">
                  <c:v>50125593</c:v>
                </c:pt>
                <c:pt idx="1154">
                  <c:v>50179468</c:v>
                </c:pt>
                <c:pt idx="1155">
                  <c:v>50237680</c:v>
                </c:pt>
                <c:pt idx="1156">
                  <c:v>50278663</c:v>
                </c:pt>
                <c:pt idx="1157">
                  <c:v>50315349</c:v>
                </c:pt>
                <c:pt idx="1158">
                  <c:v>50371483</c:v>
                </c:pt>
                <c:pt idx="1159">
                  <c:v>50414683</c:v>
                </c:pt>
                <c:pt idx="1160">
                  <c:v>50462225</c:v>
                </c:pt>
                <c:pt idx="1161">
                  <c:v>50501141</c:v>
                </c:pt>
                <c:pt idx="1162">
                  <c:v>50548727</c:v>
                </c:pt>
                <c:pt idx="1163">
                  <c:v>50604991</c:v>
                </c:pt>
                <c:pt idx="1164">
                  <c:v>50639631</c:v>
                </c:pt>
                <c:pt idx="1165">
                  <c:v>50691615</c:v>
                </c:pt>
                <c:pt idx="1166">
                  <c:v>50734955</c:v>
                </c:pt>
                <c:pt idx="1167">
                  <c:v>50793491</c:v>
                </c:pt>
                <c:pt idx="1168">
                  <c:v>50832533</c:v>
                </c:pt>
                <c:pt idx="1169">
                  <c:v>50871593</c:v>
                </c:pt>
                <c:pt idx="1170">
                  <c:v>50917184</c:v>
                </c:pt>
                <c:pt idx="1171">
                  <c:v>50973656</c:v>
                </c:pt>
                <c:pt idx="1172">
                  <c:v>51004078</c:v>
                </c:pt>
                <c:pt idx="1173">
                  <c:v>51045384</c:v>
                </c:pt>
                <c:pt idx="1174">
                  <c:v>51091059</c:v>
                </c:pt>
                <c:pt idx="1175">
                  <c:v>51128051</c:v>
                </c:pt>
                <c:pt idx="1176">
                  <c:v>51178122</c:v>
                </c:pt>
                <c:pt idx="1177">
                  <c:v>51210792</c:v>
                </c:pt>
                <c:pt idx="1178">
                  <c:v>51258730</c:v>
                </c:pt>
                <c:pt idx="1179">
                  <c:v>51304510</c:v>
                </c:pt>
                <c:pt idx="1180">
                  <c:v>51341587</c:v>
                </c:pt>
                <c:pt idx="1181">
                  <c:v>51374317</c:v>
                </c:pt>
                <c:pt idx="1182">
                  <c:v>51417977</c:v>
                </c:pt>
                <c:pt idx="1183">
                  <c:v>51479129</c:v>
                </c:pt>
                <c:pt idx="1184">
                  <c:v>51533754</c:v>
                </c:pt>
                <c:pt idx="1185">
                  <c:v>51573102</c:v>
                </c:pt>
                <c:pt idx="1186">
                  <c:v>51619029</c:v>
                </c:pt>
                <c:pt idx="1187">
                  <c:v>51675917</c:v>
                </c:pt>
                <c:pt idx="1188">
                  <c:v>51713130</c:v>
                </c:pt>
                <c:pt idx="1189">
                  <c:v>51745980</c:v>
                </c:pt>
                <c:pt idx="1190">
                  <c:v>51787609</c:v>
                </c:pt>
                <c:pt idx="1191">
                  <c:v>51833641</c:v>
                </c:pt>
                <c:pt idx="1192">
                  <c:v>51892852</c:v>
                </c:pt>
                <c:pt idx="1193">
                  <c:v>51952090</c:v>
                </c:pt>
                <c:pt idx="1194">
                  <c:v>51985015</c:v>
                </c:pt>
                <c:pt idx="1195">
                  <c:v>52033327</c:v>
                </c:pt>
                <c:pt idx="1196">
                  <c:v>52086055</c:v>
                </c:pt>
                <c:pt idx="1197">
                  <c:v>52125619</c:v>
                </c:pt>
                <c:pt idx="1198">
                  <c:v>52154206</c:v>
                </c:pt>
                <c:pt idx="1199">
                  <c:v>52200406</c:v>
                </c:pt>
                <c:pt idx="1200">
                  <c:v>52237823</c:v>
                </c:pt>
                <c:pt idx="1201">
                  <c:v>52297277</c:v>
                </c:pt>
                <c:pt idx="1202">
                  <c:v>52328119</c:v>
                </c:pt>
                <c:pt idx="1203">
                  <c:v>52385423</c:v>
                </c:pt>
                <c:pt idx="1204">
                  <c:v>52420703</c:v>
                </c:pt>
                <c:pt idx="1205">
                  <c:v>52451587</c:v>
                </c:pt>
                <c:pt idx="1206">
                  <c:v>52500141</c:v>
                </c:pt>
                <c:pt idx="1207">
                  <c:v>52542093</c:v>
                </c:pt>
                <c:pt idx="1208">
                  <c:v>52597318</c:v>
                </c:pt>
                <c:pt idx="1209">
                  <c:v>52645938</c:v>
                </c:pt>
                <c:pt idx="1210">
                  <c:v>52683525</c:v>
                </c:pt>
                <c:pt idx="1211">
                  <c:v>52710069</c:v>
                </c:pt>
                <c:pt idx="1212">
                  <c:v>52741051</c:v>
                </c:pt>
                <c:pt idx="1213">
                  <c:v>52807471</c:v>
                </c:pt>
                <c:pt idx="1214">
                  <c:v>52838481</c:v>
                </c:pt>
                <c:pt idx="1215">
                  <c:v>52880585</c:v>
                </c:pt>
                <c:pt idx="1216">
                  <c:v>52924925</c:v>
                </c:pt>
                <c:pt idx="1217">
                  <c:v>52967067</c:v>
                </c:pt>
                <c:pt idx="1218">
                  <c:v>53024761</c:v>
                </c:pt>
                <c:pt idx="1219">
                  <c:v>53071381</c:v>
                </c:pt>
                <c:pt idx="1220">
                  <c:v>53118022</c:v>
                </c:pt>
                <c:pt idx="1221">
                  <c:v>53184682</c:v>
                </c:pt>
                <c:pt idx="1222">
                  <c:v>53229142</c:v>
                </c:pt>
                <c:pt idx="1223">
                  <c:v>53293638</c:v>
                </c:pt>
                <c:pt idx="1224">
                  <c:v>53333688</c:v>
                </c:pt>
                <c:pt idx="1225">
                  <c:v>53382660</c:v>
                </c:pt>
                <c:pt idx="1226">
                  <c:v>53413838</c:v>
                </c:pt>
                <c:pt idx="1227">
                  <c:v>53453942</c:v>
                </c:pt>
                <c:pt idx="1228">
                  <c:v>53498522</c:v>
                </c:pt>
                <c:pt idx="1229">
                  <c:v>53531972</c:v>
                </c:pt>
                <c:pt idx="1230">
                  <c:v>53578823</c:v>
                </c:pt>
                <c:pt idx="1231">
                  <c:v>53607839</c:v>
                </c:pt>
                <c:pt idx="1232">
                  <c:v>53668130</c:v>
                </c:pt>
                <c:pt idx="1233">
                  <c:v>53721746</c:v>
                </c:pt>
                <c:pt idx="1234">
                  <c:v>53759741</c:v>
                </c:pt>
                <c:pt idx="1235">
                  <c:v>53808933</c:v>
                </c:pt>
                <c:pt idx="1236">
                  <c:v>53846962</c:v>
                </c:pt>
                <c:pt idx="1237">
                  <c:v>53891722</c:v>
                </c:pt>
                <c:pt idx="1238">
                  <c:v>53929785</c:v>
                </c:pt>
                <c:pt idx="1239">
                  <c:v>53954425</c:v>
                </c:pt>
                <c:pt idx="1240">
                  <c:v>54005968</c:v>
                </c:pt>
                <c:pt idx="1241">
                  <c:v>54062018</c:v>
                </c:pt>
                <c:pt idx="1242">
                  <c:v>54120336</c:v>
                </c:pt>
                <c:pt idx="1243">
                  <c:v>54162972</c:v>
                </c:pt>
                <c:pt idx="1244">
                  <c:v>54201137</c:v>
                </c:pt>
                <c:pt idx="1245">
                  <c:v>54248303</c:v>
                </c:pt>
                <c:pt idx="1246">
                  <c:v>54297737</c:v>
                </c:pt>
                <c:pt idx="1247">
                  <c:v>54340449</c:v>
                </c:pt>
                <c:pt idx="1248">
                  <c:v>54392176</c:v>
                </c:pt>
                <c:pt idx="1249">
                  <c:v>54428176</c:v>
                </c:pt>
                <c:pt idx="1250">
                  <c:v>54473196</c:v>
                </c:pt>
                <c:pt idx="1251">
                  <c:v>54527244</c:v>
                </c:pt>
                <c:pt idx="1252">
                  <c:v>54574557</c:v>
                </c:pt>
                <c:pt idx="1253">
                  <c:v>54612875</c:v>
                </c:pt>
                <c:pt idx="1254">
                  <c:v>54660230</c:v>
                </c:pt>
                <c:pt idx="1255">
                  <c:v>54689558</c:v>
                </c:pt>
                <c:pt idx="1256">
                  <c:v>54730184</c:v>
                </c:pt>
                <c:pt idx="1257">
                  <c:v>54768570</c:v>
                </c:pt>
                <c:pt idx="1258">
                  <c:v>54816009</c:v>
                </c:pt>
                <c:pt idx="1259">
                  <c:v>54863469</c:v>
                </c:pt>
                <c:pt idx="1260">
                  <c:v>54899645</c:v>
                </c:pt>
                <c:pt idx="1261">
                  <c:v>54933575</c:v>
                </c:pt>
                <c:pt idx="1262">
                  <c:v>54962994</c:v>
                </c:pt>
                <c:pt idx="1263">
                  <c:v>55008274</c:v>
                </c:pt>
                <c:pt idx="1264">
                  <c:v>55046779</c:v>
                </c:pt>
                <c:pt idx="1265">
                  <c:v>55089833</c:v>
                </c:pt>
                <c:pt idx="1266">
                  <c:v>55141974</c:v>
                </c:pt>
                <c:pt idx="1267">
                  <c:v>55187334</c:v>
                </c:pt>
                <c:pt idx="1268">
                  <c:v>55225907</c:v>
                </c:pt>
                <c:pt idx="1269">
                  <c:v>55275847</c:v>
                </c:pt>
                <c:pt idx="1270">
                  <c:v>55309912</c:v>
                </c:pt>
                <c:pt idx="1271">
                  <c:v>55357624</c:v>
                </c:pt>
                <c:pt idx="1272">
                  <c:v>55398538</c:v>
                </c:pt>
                <c:pt idx="1273">
                  <c:v>55434922</c:v>
                </c:pt>
                <c:pt idx="1274">
                  <c:v>55475872</c:v>
                </c:pt>
                <c:pt idx="1275">
                  <c:v>55528220</c:v>
                </c:pt>
                <c:pt idx="1276">
                  <c:v>55587422</c:v>
                </c:pt>
                <c:pt idx="1277">
                  <c:v>55639816</c:v>
                </c:pt>
                <c:pt idx="1278">
                  <c:v>55678559</c:v>
                </c:pt>
                <c:pt idx="1279">
                  <c:v>55730999</c:v>
                </c:pt>
                <c:pt idx="1280">
                  <c:v>55753809</c:v>
                </c:pt>
                <c:pt idx="1281">
                  <c:v>55801731</c:v>
                </c:pt>
                <c:pt idx="1282">
                  <c:v>55840542</c:v>
                </c:pt>
                <c:pt idx="1283">
                  <c:v>55879370</c:v>
                </c:pt>
                <c:pt idx="1284">
                  <c:v>55931925</c:v>
                </c:pt>
                <c:pt idx="1285">
                  <c:v>55968501</c:v>
                </c:pt>
                <c:pt idx="1286">
                  <c:v>56009667</c:v>
                </c:pt>
                <c:pt idx="1287">
                  <c:v>56057715</c:v>
                </c:pt>
                <c:pt idx="1288">
                  <c:v>56103495</c:v>
                </c:pt>
                <c:pt idx="1289">
                  <c:v>56133265</c:v>
                </c:pt>
                <c:pt idx="1290">
                  <c:v>56169921</c:v>
                </c:pt>
                <c:pt idx="1291">
                  <c:v>56227221</c:v>
                </c:pt>
                <c:pt idx="1292">
                  <c:v>56257030</c:v>
                </c:pt>
                <c:pt idx="1293">
                  <c:v>56298322</c:v>
                </c:pt>
                <c:pt idx="1294">
                  <c:v>56323567</c:v>
                </c:pt>
                <c:pt idx="1295">
                  <c:v>56341935</c:v>
                </c:pt>
                <c:pt idx="1296">
                  <c:v>56380984</c:v>
                </c:pt>
                <c:pt idx="1297">
                  <c:v>56413156</c:v>
                </c:pt>
                <c:pt idx="1298">
                  <c:v>56443043</c:v>
                </c:pt>
                <c:pt idx="1299">
                  <c:v>56493643</c:v>
                </c:pt>
                <c:pt idx="1300">
                  <c:v>56539663</c:v>
                </c:pt>
                <c:pt idx="1301">
                  <c:v>56576495</c:v>
                </c:pt>
                <c:pt idx="1302">
                  <c:v>56615646</c:v>
                </c:pt>
                <c:pt idx="1303">
                  <c:v>56640990</c:v>
                </c:pt>
                <c:pt idx="1304">
                  <c:v>56670955</c:v>
                </c:pt>
                <c:pt idx="1305">
                  <c:v>56730911</c:v>
                </c:pt>
                <c:pt idx="1306">
                  <c:v>56772437</c:v>
                </c:pt>
                <c:pt idx="1307">
                  <c:v>56802441</c:v>
                </c:pt>
                <c:pt idx="1308">
                  <c:v>56827840</c:v>
                </c:pt>
                <c:pt idx="1309">
                  <c:v>56871730</c:v>
                </c:pt>
                <c:pt idx="1310">
                  <c:v>56908706</c:v>
                </c:pt>
                <c:pt idx="1311">
                  <c:v>56950322</c:v>
                </c:pt>
                <c:pt idx="1312">
                  <c:v>56991956</c:v>
                </c:pt>
                <c:pt idx="1313">
                  <c:v>57026666</c:v>
                </c:pt>
                <c:pt idx="1314">
                  <c:v>57086856</c:v>
                </c:pt>
                <c:pt idx="1315">
                  <c:v>57130860</c:v>
                </c:pt>
                <c:pt idx="1316">
                  <c:v>57191102</c:v>
                </c:pt>
                <c:pt idx="1317">
                  <c:v>57244416</c:v>
                </c:pt>
                <c:pt idx="1318">
                  <c:v>57283839</c:v>
                </c:pt>
                <c:pt idx="1319">
                  <c:v>57327919</c:v>
                </c:pt>
                <c:pt idx="1320">
                  <c:v>57367376</c:v>
                </c:pt>
                <c:pt idx="1321">
                  <c:v>57430070</c:v>
                </c:pt>
                <c:pt idx="1322">
                  <c:v>57467238</c:v>
                </c:pt>
                <c:pt idx="1323">
                  <c:v>57520690</c:v>
                </c:pt>
                <c:pt idx="1324">
                  <c:v>57555565</c:v>
                </c:pt>
                <c:pt idx="1325">
                  <c:v>57597433</c:v>
                </c:pt>
                <c:pt idx="1326">
                  <c:v>57618376</c:v>
                </c:pt>
                <c:pt idx="1327">
                  <c:v>57655624</c:v>
                </c:pt>
                <c:pt idx="1328">
                  <c:v>57702204</c:v>
                </c:pt>
                <c:pt idx="1329">
                  <c:v>57755794</c:v>
                </c:pt>
                <c:pt idx="1330">
                  <c:v>57821062</c:v>
                </c:pt>
                <c:pt idx="1331">
                  <c:v>57879362</c:v>
                </c:pt>
                <c:pt idx="1332">
                  <c:v>57921356</c:v>
                </c:pt>
                <c:pt idx="1333">
                  <c:v>57954032</c:v>
                </c:pt>
                <c:pt idx="1334">
                  <c:v>58026417</c:v>
                </c:pt>
                <c:pt idx="1335">
                  <c:v>58068465</c:v>
                </c:pt>
                <c:pt idx="1336">
                  <c:v>58112868</c:v>
                </c:pt>
                <c:pt idx="1337">
                  <c:v>58159628</c:v>
                </c:pt>
                <c:pt idx="1338">
                  <c:v>58201730</c:v>
                </c:pt>
                <c:pt idx="1339">
                  <c:v>58243850</c:v>
                </c:pt>
                <c:pt idx="1340">
                  <c:v>58297693</c:v>
                </c:pt>
                <c:pt idx="1341">
                  <c:v>58332823</c:v>
                </c:pt>
                <c:pt idx="1342">
                  <c:v>58384369</c:v>
                </c:pt>
                <c:pt idx="1343">
                  <c:v>58426561</c:v>
                </c:pt>
                <c:pt idx="1344">
                  <c:v>58461736</c:v>
                </c:pt>
                <c:pt idx="1345">
                  <c:v>58501618</c:v>
                </c:pt>
                <c:pt idx="1346">
                  <c:v>58536823</c:v>
                </c:pt>
                <c:pt idx="1347">
                  <c:v>58590827</c:v>
                </c:pt>
                <c:pt idx="1348">
                  <c:v>58642505</c:v>
                </c:pt>
                <c:pt idx="1349">
                  <c:v>58682455</c:v>
                </c:pt>
                <c:pt idx="1350">
                  <c:v>58705965</c:v>
                </c:pt>
                <c:pt idx="1351">
                  <c:v>58741245</c:v>
                </c:pt>
                <c:pt idx="1352">
                  <c:v>58781246</c:v>
                </c:pt>
                <c:pt idx="1353">
                  <c:v>58823618</c:v>
                </c:pt>
                <c:pt idx="1354">
                  <c:v>58847168</c:v>
                </c:pt>
                <c:pt idx="1355">
                  <c:v>58884864</c:v>
                </c:pt>
                <c:pt idx="1356">
                  <c:v>58917862</c:v>
                </c:pt>
                <c:pt idx="1357">
                  <c:v>58941442</c:v>
                </c:pt>
                <c:pt idx="1358">
                  <c:v>58990981</c:v>
                </c:pt>
                <c:pt idx="1359">
                  <c:v>59028741</c:v>
                </c:pt>
                <c:pt idx="1360">
                  <c:v>59071239</c:v>
                </c:pt>
                <c:pt idx="1361">
                  <c:v>59106669</c:v>
                </c:pt>
                <c:pt idx="1362">
                  <c:v>59142114</c:v>
                </c:pt>
                <c:pt idx="1363">
                  <c:v>59189394</c:v>
                </c:pt>
                <c:pt idx="1364">
                  <c:v>59229599</c:v>
                </c:pt>
                <c:pt idx="1365">
                  <c:v>59255625</c:v>
                </c:pt>
                <c:pt idx="1366">
                  <c:v>59295864</c:v>
                </c:pt>
                <c:pt idx="1367">
                  <c:v>59340856</c:v>
                </c:pt>
                <c:pt idx="1368">
                  <c:v>59376391</c:v>
                </c:pt>
                <c:pt idx="1369">
                  <c:v>59419051</c:v>
                </c:pt>
                <c:pt idx="1370">
                  <c:v>59442761</c:v>
                </c:pt>
                <c:pt idx="1371">
                  <c:v>59494945</c:v>
                </c:pt>
                <c:pt idx="1372">
                  <c:v>59528167</c:v>
                </c:pt>
                <c:pt idx="1373">
                  <c:v>59559029</c:v>
                </c:pt>
                <c:pt idx="1374">
                  <c:v>59618404</c:v>
                </c:pt>
                <c:pt idx="1375">
                  <c:v>59656420</c:v>
                </c:pt>
                <c:pt idx="1376">
                  <c:v>59715845</c:v>
                </c:pt>
                <c:pt idx="1377">
                  <c:v>59761027</c:v>
                </c:pt>
                <c:pt idx="1378">
                  <c:v>59806228</c:v>
                </c:pt>
                <c:pt idx="1379">
                  <c:v>59841928</c:v>
                </c:pt>
                <c:pt idx="1380">
                  <c:v>59868119</c:v>
                </c:pt>
                <c:pt idx="1381">
                  <c:v>59913377</c:v>
                </c:pt>
                <c:pt idx="1382">
                  <c:v>59953888</c:v>
                </c:pt>
                <c:pt idx="1383">
                  <c:v>60003952</c:v>
                </c:pt>
                <c:pt idx="1384">
                  <c:v>60054037</c:v>
                </c:pt>
                <c:pt idx="1385">
                  <c:v>60087441</c:v>
                </c:pt>
                <c:pt idx="1386">
                  <c:v>60111311</c:v>
                </c:pt>
                <c:pt idx="1387">
                  <c:v>60144743</c:v>
                </c:pt>
                <c:pt idx="1388">
                  <c:v>60178189</c:v>
                </c:pt>
                <c:pt idx="1389">
                  <c:v>60209259</c:v>
                </c:pt>
                <c:pt idx="1390">
                  <c:v>60240342</c:v>
                </c:pt>
                <c:pt idx="1391">
                  <c:v>60283398</c:v>
                </c:pt>
                <c:pt idx="1392">
                  <c:v>60319293</c:v>
                </c:pt>
                <c:pt idx="1393">
                  <c:v>60376749</c:v>
                </c:pt>
                <c:pt idx="1394">
                  <c:v>60419859</c:v>
                </c:pt>
                <c:pt idx="1395">
                  <c:v>60451007</c:v>
                </c:pt>
                <c:pt idx="1396">
                  <c:v>60510932</c:v>
                </c:pt>
                <c:pt idx="1397">
                  <c:v>60542106</c:v>
                </c:pt>
                <c:pt idx="1398">
                  <c:v>60573293</c:v>
                </c:pt>
                <c:pt idx="1399">
                  <c:v>60609293</c:v>
                </c:pt>
                <c:pt idx="1400">
                  <c:v>60657313</c:v>
                </c:pt>
                <c:pt idx="1401">
                  <c:v>60700549</c:v>
                </c:pt>
                <c:pt idx="1402">
                  <c:v>60738997</c:v>
                </c:pt>
                <c:pt idx="1403">
                  <c:v>60784673</c:v>
                </c:pt>
                <c:pt idx="1404">
                  <c:v>60830368</c:v>
                </c:pt>
                <c:pt idx="1405">
                  <c:v>60866458</c:v>
                </c:pt>
                <c:pt idx="1406">
                  <c:v>60902563</c:v>
                </c:pt>
                <c:pt idx="1407">
                  <c:v>60931459</c:v>
                </c:pt>
                <c:pt idx="1408">
                  <c:v>60970003</c:v>
                </c:pt>
                <c:pt idx="1409">
                  <c:v>61013383</c:v>
                </c:pt>
                <c:pt idx="1410">
                  <c:v>61047137</c:v>
                </c:pt>
                <c:pt idx="1411">
                  <c:v>61088141</c:v>
                </c:pt>
                <c:pt idx="1412">
                  <c:v>61107445</c:v>
                </c:pt>
                <c:pt idx="1413">
                  <c:v>61160553</c:v>
                </c:pt>
                <c:pt idx="1414">
                  <c:v>61196778</c:v>
                </c:pt>
                <c:pt idx="1415">
                  <c:v>61220938</c:v>
                </c:pt>
                <c:pt idx="1416">
                  <c:v>61259610</c:v>
                </c:pt>
                <c:pt idx="1417">
                  <c:v>61295880</c:v>
                </c:pt>
                <c:pt idx="1418">
                  <c:v>61334584</c:v>
                </c:pt>
                <c:pt idx="1419">
                  <c:v>61373304</c:v>
                </c:pt>
                <c:pt idx="1420">
                  <c:v>61412040</c:v>
                </c:pt>
                <c:pt idx="1421">
                  <c:v>61448370</c:v>
                </c:pt>
                <c:pt idx="1422">
                  <c:v>61513791</c:v>
                </c:pt>
                <c:pt idx="1423">
                  <c:v>61540455</c:v>
                </c:pt>
                <c:pt idx="1424">
                  <c:v>61593805</c:v>
                </c:pt>
                <c:pt idx="1425">
                  <c:v>61635047</c:v>
                </c:pt>
                <c:pt idx="1426">
                  <c:v>61678733</c:v>
                </c:pt>
                <c:pt idx="1427">
                  <c:v>61710297</c:v>
                </c:pt>
                <c:pt idx="1428">
                  <c:v>61754019</c:v>
                </c:pt>
                <c:pt idx="1429">
                  <c:v>61792899</c:v>
                </c:pt>
                <c:pt idx="1430">
                  <c:v>61826933</c:v>
                </c:pt>
                <c:pt idx="1431">
                  <c:v>61865845</c:v>
                </c:pt>
                <c:pt idx="1432">
                  <c:v>61907206</c:v>
                </c:pt>
                <c:pt idx="1433">
                  <c:v>61938848</c:v>
                </c:pt>
                <c:pt idx="1434">
                  <c:v>61980243</c:v>
                </c:pt>
                <c:pt idx="1435">
                  <c:v>62019219</c:v>
                </c:pt>
                <c:pt idx="1436">
                  <c:v>62060648</c:v>
                </c:pt>
                <c:pt idx="1437">
                  <c:v>62114284</c:v>
                </c:pt>
                <c:pt idx="1438">
                  <c:v>62148430</c:v>
                </c:pt>
                <c:pt idx="1439">
                  <c:v>62175270</c:v>
                </c:pt>
                <c:pt idx="1440">
                  <c:v>62202121</c:v>
                </c:pt>
                <c:pt idx="1441">
                  <c:v>62236309</c:v>
                </c:pt>
                <c:pt idx="1442">
                  <c:v>62282726</c:v>
                </c:pt>
                <c:pt idx="1443">
                  <c:v>62314498</c:v>
                </c:pt>
                <c:pt idx="1444">
                  <c:v>62368288</c:v>
                </c:pt>
                <c:pt idx="1445">
                  <c:v>62390302</c:v>
                </c:pt>
                <c:pt idx="1446">
                  <c:v>62427007</c:v>
                </c:pt>
                <c:pt idx="1447">
                  <c:v>62458831</c:v>
                </c:pt>
                <c:pt idx="1448">
                  <c:v>62507811</c:v>
                </c:pt>
                <c:pt idx="1449">
                  <c:v>62547011</c:v>
                </c:pt>
                <c:pt idx="1450">
                  <c:v>62593580</c:v>
                </c:pt>
                <c:pt idx="1451">
                  <c:v>62635264</c:v>
                </c:pt>
                <c:pt idx="1452">
                  <c:v>62676965</c:v>
                </c:pt>
                <c:pt idx="1453">
                  <c:v>62730953</c:v>
                </c:pt>
                <c:pt idx="1454">
                  <c:v>62767778</c:v>
                </c:pt>
                <c:pt idx="1455">
                  <c:v>62826722</c:v>
                </c:pt>
                <c:pt idx="1456">
                  <c:v>62863577</c:v>
                </c:pt>
                <c:pt idx="1457">
                  <c:v>62920111</c:v>
                </c:pt>
                <c:pt idx="1458">
                  <c:v>62952078</c:v>
                </c:pt>
                <c:pt idx="1459">
                  <c:v>62996358</c:v>
                </c:pt>
                <c:pt idx="1460">
                  <c:v>63043117</c:v>
                </c:pt>
                <c:pt idx="1461">
                  <c:v>63094819</c:v>
                </c:pt>
                <c:pt idx="1462">
                  <c:v>63134227</c:v>
                </c:pt>
                <c:pt idx="1463">
                  <c:v>63171187</c:v>
                </c:pt>
                <c:pt idx="1464">
                  <c:v>63205697</c:v>
                </c:pt>
                <c:pt idx="1465">
                  <c:v>63242687</c:v>
                </c:pt>
                <c:pt idx="1466">
                  <c:v>63284626</c:v>
                </c:pt>
                <c:pt idx="1467">
                  <c:v>63324114</c:v>
                </c:pt>
                <c:pt idx="1468">
                  <c:v>63351273</c:v>
                </c:pt>
                <c:pt idx="1469">
                  <c:v>63393263</c:v>
                </c:pt>
                <c:pt idx="1470">
                  <c:v>63452567</c:v>
                </c:pt>
                <c:pt idx="1471">
                  <c:v>63484703</c:v>
                </c:pt>
                <c:pt idx="1472">
                  <c:v>63549001</c:v>
                </c:pt>
                <c:pt idx="1473">
                  <c:v>63593533</c:v>
                </c:pt>
                <c:pt idx="1474">
                  <c:v>63643033</c:v>
                </c:pt>
                <c:pt idx="1475">
                  <c:v>63687601</c:v>
                </c:pt>
                <c:pt idx="1476">
                  <c:v>63737141</c:v>
                </c:pt>
                <c:pt idx="1477">
                  <c:v>63776789</c:v>
                </c:pt>
                <c:pt idx="1478">
                  <c:v>63801579</c:v>
                </c:pt>
                <c:pt idx="1479">
                  <c:v>63833819</c:v>
                </c:pt>
                <c:pt idx="1480">
                  <c:v>63880958</c:v>
                </c:pt>
                <c:pt idx="1481">
                  <c:v>63915706</c:v>
                </c:pt>
                <c:pt idx="1482">
                  <c:v>63955434</c:v>
                </c:pt>
                <c:pt idx="1483">
                  <c:v>64005114</c:v>
                </c:pt>
                <c:pt idx="1484">
                  <c:v>64044874</c:v>
                </c:pt>
                <c:pt idx="1485">
                  <c:v>64077192</c:v>
                </c:pt>
                <c:pt idx="1486">
                  <c:v>64116984</c:v>
                </c:pt>
                <c:pt idx="1487">
                  <c:v>64166744</c:v>
                </c:pt>
                <c:pt idx="1488">
                  <c:v>64204079</c:v>
                </c:pt>
                <c:pt idx="1489">
                  <c:v>64261349</c:v>
                </c:pt>
                <c:pt idx="1490">
                  <c:v>64298714</c:v>
                </c:pt>
                <c:pt idx="1491">
                  <c:v>64356030</c:v>
                </c:pt>
                <c:pt idx="1492">
                  <c:v>64383453</c:v>
                </c:pt>
                <c:pt idx="1493">
                  <c:v>64418369</c:v>
                </c:pt>
                <c:pt idx="1494">
                  <c:v>64465774</c:v>
                </c:pt>
                <c:pt idx="1495">
                  <c:v>64500718</c:v>
                </c:pt>
                <c:pt idx="1496">
                  <c:v>64525688</c:v>
                </c:pt>
                <c:pt idx="1497">
                  <c:v>64555664</c:v>
                </c:pt>
                <c:pt idx="1498">
                  <c:v>64595648</c:v>
                </c:pt>
                <c:pt idx="1499">
                  <c:v>64635648</c:v>
                </c:pt>
                <c:pt idx="1500">
                  <c:v>64685668</c:v>
                </c:pt>
                <c:pt idx="1501">
                  <c:v>64725700</c:v>
                </c:pt>
                <c:pt idx="1502">
                  <c:v>64755736</c:v>
                </c:pt>
                <c:pt idx="1503">
                  <c:v>64808320</c:v>
                </c:pt>
                <c:pt idx="1504">
                  <c:v>64845895</c:v>
                </c:pt>
                <c:pt idx="1505">
                  <c:v>64885991</c:v>
                </c:pt>
                <c:pt idx="1506">
                  <c:v>64918582</c:v>
                </c:pt>
                <c:pt idx="1507">
                  <c:v>64956202</c:v>
                </c:pt>
                <c:pt idx="1508">
                  <c:v>64996346</c:v>
                </c:pt>
                <c:pt idx="1509">
                  <c:v>65023956</c:v>
                </c:pt>
                <c:pt idx="1510">
                  <c:v>65044044</c:v>
                </c:pt>
                <c:pt idx="1511">
                  <c:v>65079212</c:v>
                </c:pt>
                <c:pt idx="1512">
                  <c:v>65119420</c:v>
                </c:pt>
                <c:pt idx="1513">
                  <c:v>65157130</c:v>
                </c:pt>
                <c:pt idx="1514">
                  <c:v>65197370</c:v>
                </c:pt>
                <c:pt idx="1515">
                  <c:v>65245174</c:v>
                </c:pt>
                <c:pt idx="1516">
                  <c:v>65285446</c:v>
                </c:pt>
                <c:pt idx="1517">
                  <c:v>65318180</c:v>
                </c:pt>
                <c:pt idx="1518">
                  <c:v>65366041</c:v>
                </c:pt>
                <c:pt idx="1519">
                  <c:v>65396281</c:v>
                </c:pt>
                <c:pt idx="1520">
                  <c:v>65436617</c:v>
                </c:pt>
                <c:pt idx="1521">
                  <c:v>65487057</c:v>
                </c:pt>
                <c:pt idx="1522">
                  <c:v>65529948</c:v>
                </c:pt>
                <c:pt idx="1523">
                  <c:v>65560236</c:v>
                </c:pt>
                <c:pt idx="1524">
                  <c:v>65575386</c:v>
                </c:pt>
                <c:pt idx="1525">
                  <c:v>65603172</c:v>
                </c:pt>
                <c:pt idx="1526">
                  <c:v>65638550</c:v>
                </c:pt>
                <c:pt idx="1527">
                  <c:v>65668886</c:v>
                </c:pt>
                <c:pt idx="1528">
                  <c:v>65691647</c:v>
                </c:pt>
                <c:pt idx="1529">
                  <c:v>65724537</c:v>
                </c:pt>
                <c:pt idx="1530">
                  <c:v>65765033</c:v>
                </c:pt>
                <c:pt idx="1531">
                  <c:v>65803013</c:v>
                </c:pt>
                <c:pt idx="1532">
                  <c:v>65833409</c:v>
                </c:pt>
                <c:pt idx="1533">
                  <c:v>65871419</c:v>
                </c:pt>
                <c:pt idx="1534">
                  <c:v>65906909</c:v>
                </c:pt>
                <c:pt idx="1535">
                  <c:v>65937341</c:v>
                </c:pt>
                <c:pt idx="1536">
                  <c:v>65967785</c:v>
                </c:pt>
                <c:pt idx="1537">
                  <c:v>66010931</c:v>
                </c:pt>
                <c:pt idx="1538">
                  <c:v>66036321</c:v>
                </c:pt>
                <c:pt idx="1539">
                  <c:v>66076961</c:v>
                </c:pt>
                <c:pt idx="1540">
                  <c:v>66099830</c:v>
                </c:pt>
                <c:pt idx="1541">
                  <c:v>66148128</c:v>
                </c:pt>
                <c:pt idx="1542">
                  <c:v>66191359</c:v>
                </c:pt>
                <c:pt idx="1543">
                  <c:v>66214255</c:v>
                </c:pt>
                <c:pt idx="1544">
                  <c:v>66239705</c:v>
                </c:pt>
                <c:pt idx="1545">
                  <c:v>66285533</c:v>
                </c:pt>
                <c:pt idx="1546">
                  <c:v>66321191</c:v>
                </c:pt>
                <c:pt idx="1547">
                  <c:v>66359411</c:v>
                </c:pt>
                <c:pt idx="1548">
                  <c:v>66400195</c:v>
                </c:pt>
                <c:pt idx="1549">
                  <c:v>66443545</c:v>
                </c:pt>
                <c:pt idx="1550">
                  <c:v>66476708</c:v>
                </c:pt>
                <c:pt idx="1551">
                  <c:v>66504780</c:v>
                </c:pt>
                <c:pt idx="1552">
                  <c:v>66555840</c:v>
                </c:pt>
                <c:pt idx="1553">
                  <c:v>66594150</c:v>
                </c:pt>
                <c:pt idx="1554">
                  <c:v>66627365</c:v>
                </c:pt>
                <c:pt idx="1555">
                  <c:v>66652925</c:v>
                </c:pt>
                <c:pt idx="1556">
                  <c:v>66686166</c:v>
                </c:pt>
                <c:pt idx="1557">
                  <c:v>66724536</c:v>
                </c:pt>
                <c:pt idx="1558">
                  <c:v>66757803</c:v>
                </c:pt>
                <c:pt idx="1559">
                  <c:v>66773163</c:v>
                </c:pt>
                <c:pt idx="1560">
                  <c:v>66834627</c:v>
                </c:pt>
                <c:pt idx="1561">
                  <c:v>66867933</c:v>
                </c:pt>
                <c:pt idx="1562">
                  <c:v>66906378</c:v>
                </c:pt>
                <c:pt idx="1563">
                  <c:v>66947402</c:v>
                </c:pt>
                <c:pt idx="1564">
                  <c:v>66988442</c:v>
                </c:pt>
                <c:pt idx="1565">
                  <c:v>67014102</c:v>
                </c:pt>
                <c:pt idx="1566">
                  <c:v>67044906</c:v>
                </c:pt>
                <c:pt idx="1567">
                  <c:v>67085994</c:v>
                </c:pt>
                <c:pt idx="1568">
                  <c:v>67106546</c:v>
                </c:pt>
                <c:pt idx="1569">
                  <c:v>67147666</c:v>
                </c:pt>
                <c:pt idx="1570">
                  <c:v>67186231</c:v>
                </c:pt>
                <c:pt idx="1571">
                  <c:v>67222239</c:v>
                </c:pt>
                <c:pt idx="1572">
                  <c:v>67271126</c:v>
                </c:pt>
                <c:pt idx="1573">
                  <c:v>67317458</c:v>
                </c:pt>
                <c:pt idx="1574">
                  <c:v>67345783</c:v>
                </c:pt>
                <c:pt idx="1575">
                  <c:v>67381847</c:v>
                </c:pt>
                <c:pt idx="1576">
                  <c:v>67420502</c:v>
                </c:pt>
                <c:pt idx="1577">
                  <c:v>67451438</c:v>
                </c:pt>
                <c:pt idx="1578">
                  <c:v>67479807</c:v>
                </c:pt>
                <c:pt idx="1579">
                  <c:v>67513347</c:v>
                </c:pt>
                <c:pt idx="1580">
                  <c:v>67546900</c:v>
                </c:pt>
                <c:pt idx="1581">
                  <c:v>67580466</c:v>
                </c:pt>
                <c:pt idx="1582">
                  <c:v>67614045</c:v>
                </c:pt>
                <c:pt idx="1583">
                  <c:v>67650221</c:v>
                </c:pt>
                <c:pt idx="1584">
                  <c:v>67688996</c:v>
                </c:pt>
                <c:pt idx="1585">
                  <c:v>67712270</c:v>
                </c:pt>
                <c:pt idx="1586">
                  <c:v>67745901</c:v>
                </c:pt>
                <c:pt idx="1587">
                  <c:v>67776957</c:v>
                </c:pt>
                <c:pt idx="1588">
                  <c:v>67805436</c:v>
                </c:pt>
                <c:pt idx="1589">
                  <c:v>67833926</c:v>
                </c:pt>
                <c:pt idx="1590">
                  <c:v>67865018</c:v>
                </c:pt>
                <c:pt idx="1591">
                  <c:v>67906490</c:v>
                </c:pt>
                <c:pt idx="1592">
                  <c:v>67935013</c:v>
                </c:pt>
                <c:pt idx="1593">
                  <c:v>67979111</c:v>
                </c:pt>
                <c:pt idx="1594">
                  <c:v>68007656</c:v>
                </c:pt>
                <c:pt idx="1595">
                  <c:v>68049192</c:v>
                </c:pt>
                <c:pt idx="1596">
                  <c:v>68077759</c:v>
                </c:pt>
                <c:pt idx="1597">
                  <c:v>68101141</c:v>
                </c:pt>
                <c:pt idx="1598">
                  <c:v>68134928</c:v>
                </c:pt>
                <c:pt idx="1599">
                  <c:v>68171328</c:v>
                </c:pt>
                <c:pt idx="1600">
                  <c:v>68194737</c:v>
                </c:pt>
                <c:pt idx="1601">
                  <c:v>68241573</c:v>
                </c:pt>
                <c:pt idx="1602">
                  <c:v>68275412</c:v>
                </c:pt>
                <c:pt idx="1603">
                  <c:v>68311868</c:v>
                </c:pt>
                <c:pt idx="1604">
                  <c:v>68356153</c:v>
                </c:pt>
                <c:pt idx="1605">
                  <c:v>68395243</c:v>
                </c:pt>
                <c:pt idx="1606">
                  <c:v>68431741</c:v>
                </c:pt>
                <c:pt idx="1607">
                  <c:v>68465645</c:v>
                </c:pt>
                <c:pt idx="1608">
                  <c:v>68504780</c:v>
                </c:pt>
                <c:pt idx="1609">
                  <c:v>68533490</c:v>
                </c:pt>
                <c:pt idx="1610">
                  <c:v>68570044</c:v>
                </c:pt>
                <c:pt idx="1611">
                  <c:v>68614448</c:v>
                </c:pt>
                <c:pt idx="1612">
                  <c:v>68651030</c:v>
                </c:pt>
                <c:pt idx="1613">
                  <c:v>68674556</c:v>
                </c:pt>
                <c:pt idx="1614">
                  <c:v>68708551</c:v>
                </c:pt>
                <c:pt idx="1615">
                  <c:v>68739943</c:v>
                </c:pt>
                <c:pt idx="1616">
                  <c:v>68784432</c:v>
                </c:pt>
                <c:pt idx="1617">
                  <c:v>68821084</c:v>
                </c:pt>
                <c:pt idx="1618">
                  <c:v>68857750</c:v>
                </c:pt>
                <c:pt idx="1619">
                  <c:v>68902290</c:v>
                </c:pt>
                <c:pt idx="1620">
                  <c:v>68925879</c:v>
                </c:pt>
                <c:pt idx="1621">
                  <c:v>68973075</c:v>
                </c:pt>
                <c:pt idx="1622">
                  <c:v>69009797</c:v>
                </c:pt>
                <c:pt idx="1623">
                  <c:v>69038661</c:v>
                </c:pt>
                <c:pt idx="1624">
                  <c:v>69059661</c:v>
                </c:pt>
                <c:pt idx="1625">
                  <c:v>69104303</c:v>
                </c:pt>
                <c:pt idx="1626">
                  <c:v>69138454</c:v>
                </c:pt>
                <c:pt idx="1627">
                  <c:v>69162106</c:v>
                </c:pt>
                <c:pt idx="1628">
                  <c:v>69217315</c:v>
                </c:pt>
                <c:pt idx="1629">
                  <c:v>69251505</c:v>
                </c:pt>
                <c:pt idx="1630">
                  <c:v>69301494</c:v>
                </c:pt>
                <c:pt idx="1631">
                  <c:v>69340974</c:v>
                </c:pt>
                <c:pt idx="1632">
                  <c:v>69375203</c:v>
                </c:pt>
                <c:pt idx="1633">
                  <c:v>69396275</c:v>
                </c:pt>
                <c:pt idx="1634">
                  <c:v>69422625</c:v>
                </c:pt>
                <c:pt idx="1635">
                  <c:v>69459529</c:v>
                </c:pt>
                <c:pt idx="1636">
                  <c:v>69483262</c:v>
                </c:pt>
                <c:pt idx="1637">
                  <c:v>69499090</c:v>
                </c:pt>
                <c:pt idx="1638">
                  <c:v>69565065</c:v>
                </c:pt>
                <c:pt idx="1639">
                  <c:v>69594105</c:v>
                </c:pt>
                <c:pt idx="1640">
                  <c:v>69628438</c:v>
                </c:pt>
                <c:pt idx="1641">
                  <c:v>69657500</c:v>
                </c:pt>
                <c:pt idx="1642">
                  <c:v>69681287</c:v>
                </c:pt>
                <c:pt idx="1643">
                  <c:v>69720947</c:v>
                </c:pt>
                <c:pt idx="1644">
                  <c:v>69776492</c:v>
                </c:pt>
                <c:pt idx="1645">
                  <c:v>69818828</c:v>
                </c:pt>
                <c:pt idx="1646">
                  <c:v>69845298</c:v>
                </c:pt>
                <c:pt idx="1647">
                  <c:v>69869130</c:v>
                </c:pt>
                <c:pt idx="1648">
                  <c:v>69892971</c:v>
                </c:pt>
                <c:pt idx="1649">
                  <c:v>69924771</c:v>
                </c:pt>
                <c:pt idx="1650">
                  <c:v>69948630</c:v>
                </c:pt>
                <c:pt idx="1651">
                  <c:v>69980454</c:v>
                </c:pt>
                <c:pt idx="1652">
                  <c:v>70014943</c:v>
                </c:pt>
                <c:pt idx="1653">
                  <c:v>70052099</c:v>
                </c:pt>
                <c:pt idx="1654">
                  <c:v>70083959</c:v>
                </c:pt>
                <c:pt idx="1655">
                  <c:v>70121143</c:v>
                </c:pt>
                <c:pt idx="1656">
                  <c:v>70155684</c:v>
                </c:pt>
                <c:pt idx="1657">
                  <c:v>70195554</c:v>
                </c:pt>
                <c:pt idx="1658">
                  <c:v>70216826</c:v>
                </c:pt>
                <c:pt idx="1659">
                  <c:v>70248746</c:v>
                </c:pt>
                <c:pt idx="1660">
                  <c:v>70283339</c:v>
                </c:pt>
                <c:pt idx="1661">
                  <c:v>70317945</c:v>
                </c:pt>
                <c:pt idx="1662">
                  <c:v>70360553</c:v>
                </c:pt>
                <c:pt idx="1663">
                  <c:v>70392521</c:v>
                </c:pt>
                <c:pt idx="1664">
                  <c:v>70432496</c:v>
                </c:pt>
                <c:pt idx="1665">
                  <c:v>70448492</c:v>
                </c:pt>
                <c:pt idx="1666">
                  <c:v>70483163</c:v>
                </c:pt>
                <c:pt idx="1667">
                  <c:v>70523183</c:v>
                </c:pt>
                <c:pt idx="1668">
                  <c:v>70539197</c:v>
                </c:pt>
                <c:pt idx="1669">
                  <c:v>70560557</c:v>
                </c:pt>
                <c:pt idx="1670">
                  <c:v>70603293</c:v>
                </c:pt>
                <c:pt idx="1671">
                  <c:v>70646045</c:v>
                </c:pt>
                <c:pt idx="1672">
                  <c:v>70672775</c:v>
                </c:pt>
                <c:pt idx="1673">
                  <c:v>70707537</c:v>
                </c:pt>
                <c:pt idx="1674">
                  <c:v>70755687</c:v>
                </c:pt>
                <c:pt idx="1675">
                  <c:v>70803855</c:v>
                </c:pt>
                <c:pt idx="1676">
                  <c:v>70854718</c:v>
                </c:pt>
                <c:pt idx="1677">
                  <c:v>70902922</c:v>
                </c:pt>
                <c:pt idx="1678">
                  <c:v>70948465</c:v>
                </c:pt>
                <c:pt idx="1679">
                  <c:v>70988665</c:v>
                </c:pt>
                <c:pt idx="1680">
                  <c:v>71018156</c:v>
                </c:pt>
                <c:pt idx="1681">
                  <c:v>71074478</c:v>
                </c:pt>
                <c:pt idx="1682">
                  <c:v>71122772</c:v>
                </c:pt>
                <c:pt idx="1683">
                  <c:v>71163032</c:v>
                </c:pt>
                <c:pt idx="1684">
                  <c:v>71192567</c:v>
                </c:pt>
                <c:pt idx="1685">
                  <c:v>71240915</c:v>
                </c:pt>
                <c:pt idx="1686">
                  <c:v>71291968</c:v>
                </c:pt>
                <c:pt idx="1687">
                  <c:v>71332288</c:v>
                </c:pt>
                <c:pt idx="1688">
                  <c:v>71367245</c:v>
                </c:pt>
                <c:pt idx="1689">
                  <c:v>71391455</c:v>
                </c:pt>
                <c:pt idx="1690">
                  <c:v>71426438</c:v>
                </c:pt>
                <c:pt idx="1691">
                  <c:v>71456050</c:v>
                </c:pt>
                <c:pt idx="1692">
                  <c:v>71474901</c:v>
                </c:pt>
                <c:pt idx="1693">
                  <c:v>71501841</c:v>
                </c:pt>
                <c:pt idx="1694">
                  <c:v>71523401</c:v>
                </c:pt>
                <c:pt idx="1695">
                  <c:v>71555753</c:v>
                </c:pt>
                <c:pt idx="1696">
                  <c:v>71585420</c:v>
                </c:pt>
                <c:pt idx="1697">
                  <c:v>71620494</c:v>
                </c:pt>
                <c:pt idx="1698">
                  <c:v>71669076</c:v>
                </c:pt>
                <c:pt idx="1699">
                  <c:v>71704176</c:v>
                </c:pt>
                <c:pt idx="1700">
                  <c:v>71736588</c:v>
                </c:pt>
                <c:pt idx="1701">
                  <c:v>71766310</c:v>
                </c:pt>
                <c:pt idx="1702">
                  <c:v>71820370</c:v>
                </c:pt>
                <c:pt idx="1703">
                  <c:v>71863634</c:v>
                </c:pt>
                <c:pt idx="1704">
                  <c:v>71901504</c:v>
                </c:pt>
                <c:pt idx="1705">
                  <c:v>71942094</c:v>
                </c:pt>
                <c:pt idx="1706">
                  <c:v>71963750</c:v>
                </c:pt>
                <c:pt idx="1707">
                  <c:v>72007078</c:v>
                </c:pt>
                <c:pt idx="1708">
                  <c:v>72039586</c:v>
                </c:pt>
                <c:pt idx="1709">
                  <c:v>72063976</c:v>
                </c:pt>
                <c:pt idx="1710">
                  <c:v>72093797</c:v>
                </c:pt>
                <c:pt idx="1711">
                  <c:v>72139901</c:v>
                </c:pt>
                <c:pt idx="1712">
                  <c:v>72191448</c:v>
                </c:pt>
                <c:pt idx="1713">
                  <c:v>72226730</c:v>
                </c:pt>
                <c:pt idx="1714">
                  <c:v>72259310</c:v>
                </c:pt>
                <c:pt idx="1715">
                  <c:v>72294618</c:v>
                </c:pt>
                <c:pt idx="1716">
                  <c:v>72343524</c:v>
                </c:pt>
                <c:pt idx="1717">
                  <c:v>72365268</c:v>
                </c:pt>
                <c:pt idx="1718">
                  <c:v>72397896</c:v>
                </c:pt>
                <c:pt idx="1719">
                  <c:v>72422376</c:v>
                </c:pt>
                <c:pt idx="1720">
                  <c:v>72449586</c:v>
                </c:pt>
                <c:pt idx="1721">
                  <c:v>72487694</c:v>
                </c:pt>
                <c:pt idx="1722">
                  <c:v>72539431</c:v>
                </c:pt>
                <c:pt idx="1723">
                  <c:v>72574843</c:v>
                </c:pt>
                <c:pt idx="1724">
                  <c:v>72607543</c:v>
                </c:pt>
                <c:pt idx="1725">
                  <c:v>72640255</c:v>
                </c:pt>
                <c:pt idx="1726">
                  <c:v>72683887</c:v>
                </c:pt>
                <c:pt idx="1727">
                  <c:v>72722079</c:v>
                </c:pt>
                <c:pt idx="1728">
                  <c:v>72743911</c:v>
                </c:pt>
                <c:pt idx="1729">
                  <c:v>72771211</c:v>
                </c:pt>
                <c:pt idx="1730">
                  <c:v>72803983</c:v>
                </c:pt>
                <c:pt idx="1731">
                  <c:v>72847695</c:v>
                </c:pt>
                <c:pt idx="1732">
                  <c:v>72872292</c:v>
                </c:pt>
                <c:pt idx="1733">
                  <c:v>72905100</c:v>
                </c:pt>
                <c:pt idx="1734">
                  <c:v>72940655</c:v>
                </c:pt>
                <c:pt idx="1735">
                  <c:v>72962543</c:v>
                </c:pt>
                <c:pt idx="1736">
                  <c:v>72992650</c:v>
                </c:pt>
                <c:pt idx="1737">
                  <c:v>73017292</c:v>
                </c:pt>
                <c:pt idx="1738">
                  <c:v>73052899</c:v>
                </c:pt>
                <c:pt idx="1739">
                  <c:v>73096739</c:v>
                </c:pt>
                <c:pt idx="1740">
                  <c:v>73132372</c:v>
                </c:pt>
                <c:pt idx="1741">
                  <c:v>73173502</c:v>
                </c:pt>
                <c:pt idx="1742">
                  <c:v>73203675</c:v>
                </c:pt>
                <c:pt idx="1743">
                  <c:v>73233859</c:v>
                </c:pt>
                <c:pt idx="1744">
                  <c:v>73269544</c:v>
                </c:pt>
                <c:pt idx="1745">
                  <c:v>73294258</c:v>
                </c:pt>
                <c:pt idx="1746">
                  <c:v>73318981</c:v>
                </c:pt>
                <c:pt idx="1747">
                  <c:v>73343713</c:v>
                </c:pt>
                <c:pt idx="1748">
                  <c:v>73387697</c:v>
                </c:pt>
                <c:pt idx="1749">
                  <c:v>73409697</c:v>
                </c:pt>
                <c:pt idx="1750">
                  <c:v>73445460</c:v>
                </c:pt>
                <c:pt idx="1751">
                  <c:v>73489492</c:v>
                </c:pt>
                <c:pt idx="1752">
                  <c:v>73522528</c:v>
                </c:pt>
                <c:pt idx="1753">
                  <c:v>73561084</c:v>
                </c:pt>
                <c:pt idx="1754">
                  <c:v>73602409</c:v>
                </c:pt>
                <c:pt idx="1755">
                  <c:v>73627213</c:v>
                </c:pt>
                <c:pt idx="1756">
                  <c:v>73663054</c:v>
                </c:pt>
                <c:pt idx="1757">
                  <c:v>73701666</c:v>
                </c:pt>
                <c:pt idx="1758">
                  <c:v>73743051</c:v>
                </c:pt>
                <c:pt idx="1759">
                  <c:v>73787211</c:v>
                </c:pt>
                <c:pt idx="1760">
                  <c:v>73820343</c:v>
                </c:pt>
                <c:pt idx="1761">
                  <c:v>73839677</c:v>
                </c:pt>
                <c:pt idx="1762">
                  <c:v>73878359</c:v>
                </c:pt>
                <c:pt idx="1763">
                  <c:v>73911527</c:v>
                </c:pt>
                <c:pt idx="1764">
                  <c:v>73941942</c:v>
                </c:pt>
                <c:pt idx="1765">
                  <c:v>73955772</c:v>
                </c:pt>
                <c:pt idx="1766">
                  <c:v>73980675</c:v>
                </c:pt>
                <c:pt idx="1767">
                  <c:v>74008355</c:v>
                </c:pt>
                <c:pt idx="1768">
                  <c:v>74038814</c:v>
                </c:pt>
                <c:pt idx="1769">
                  <c:v>74083134</c:v>
                </c:pt>
                <c:pt idx="1770">
                  <c:v>74121928</c:v>
                </c:pt>
                <c:pt idx="1771">
                  <c:v>74155192</c:v>
                </c:pt>
                <c:pt idx="1772">
                  <c:v>74169057</c:v>
                </c:pt>
                <c:pt idx="1773">
                  <c:v>74196797</c:v>
                </c:pt>
                <c:pt idx="1774">
                  <c:v>74241197</c:v>
                </c:pt>
                <c:pt idx="1775">
                  <c:v>74277285</c:v>
                </c:pt>
                <c:pt idx="1776">
                  <c:v>74299501</c:v>
                </c:pt>
                <c:pt idx="1777">
                  <c:v>74335615</c:v>
                </c:pt>
                <c:pt idx="1778">
                  <c:v>74380079</c:v>
                </c:pt>
                <c:pt idx="1779">
                  <c:v>74410659</c:v>
                </c:pt>
                <c:pt idx="1780">
                  <c:v>74455155</c:v>
                </c:pt>
                <c:pt idx="1781">
                  <c:v>74474629</c:v>
                </c:pt>
                <c:pt idx="1782">
                  <c:v>74499676</c:v>
                </c:pt>
                <c:pt idx="1783">
                  <c:v>74530300</c:v>
                </c:pt>
                <c:pt idx="1784">
                  <c:v>74563720</c:v>
                </c:pt>
                <c:pt idx="1785">
                  <c:v>74588794</c:v>
                </c:pt>
                <c:pt idx="1786">
                  <c:v>74622238</c:v>
                </c:pt>
                <c:pt idx="1787">
                  <c:v>74641754</c:v>
                </c:pt>
                <c:pt idx="1788">
                  <c:v>74672433</c:v>
                </c:pt>
                <c:pt idx="1789">
                  <c:v>74694753</c:v>
                </c:pt>
                <c:pt idx="1790">
                  <c:v>74725454</c:v>
                </c:pt>
                <c:pt idx="1791">
                  <c:v>74761750</c:v>
                </c:pt>
                <c:pt idx="1792">
                  <c:v>74786887</c:v>
                </c:pt>
                <c:pt idx="1793">
                  <c:v>74809239</c:v>
                </c:pt>
                <c:pt idx="1794">
                  <c:v>74851164</c:v>
                </c:pt>
                <c:pt idx="1795">
                  <c:v>74887512</c:v>
                </c:pt>
                <c:pt idx="1796">
                  <c:v>74921076</c:v>
                </c:pt>
                <c:pt idx="1797">
                  <c:v>74954652</c:v>
                </c:pt>
                <c:pt idx="1798">
                  <c:v>74985441</c:v>
                </c:pt>
                <c:pt idx="1799">
                  <c:v>75021841</c:v>
                </c:pt>
                <c:pt idx="1800">
                  <c:v>75058254</c:v>
                </c:pt>
                <c:pt idx="1801">
                  <c:v>75100284</c:v>
                </c:pt>
                <c:pt idx="1802">
                  <c:v>75119905</c:v>
                </c:pt>
                <c:pt idx="1803">
                  <c:v>75156357</c:v>
                </c:pt>
                <c:pt idx="1804">
                  <c:v>75198432</c:v>
                </c:pt>
                <c:pt idx="1805">
                  <c:v>75234910</c:v>
                </c:pt>
                <c:pt idx="1806">
                  <c:v>75279822</c:v>
                </c:pt>
                <c:pt idx="1807">
                  <c:v>75319134</c:v>
                </c:pt>
                <c:pt idx="1808">
                  <c:v>75338797</c:v>
                </c:pt>
                <c:pt idx="1809">
                  <c:v>75358467</c:v>
                </c:pt>
                <c:pt idx="1810">
                  <c:v>75383766</c:v>
                </c:pt>
                <c:pt idx="1811">
                  <c:v>75414698</c:v>
                </c:pt>
                <c:pt idx="1812">
                  <c:v>75451267</c:v>
                </c:pt>
                <c:pt idx="1813">
                  <c:v>75470965</c:v>
                </c:pt>
                <c:pt idx="1814">
                  <c:v>75504745</c:v>
                </c:pt>
                <c:pt idx="1815">
                  <c:v>75538537</c:v>
                </c:pt>
                <c:pt idx="1816">
                  <c:v>75592060</c:v>
                </c:pt>
                <c:pt idx="1817">
                  <c:v>75614604</c:v>
                </c:pt>
                <c:pt idx="1818">
                  <c:v>75648432</c:v>
                </c:pt>
                <c:pt idx="1819">
                  <c:v>75676632</c:v>
                </c:pt>
                <c:pt idx="1820">
                  <c:v>75702021</c:v>
                </c:pt>
                <c:pt idx="1821">
                  <c:v>75747173</c:v>
                </c:pt>
                <c:pt idx="1822">
                  <c:v>75775403</c:v>
                </c:pt>
                <c:pt idx="1823">
                  <c:v>75797995</c:v>
                </c:pt>
                <c:pt idx="1824">
                  <c:v>75834720</c:v>
                </c:pt>
                <c:pt idx="1825">
                  <c:v>75860154</c:v>
                </c:pt>
                <c:pt idx="1826">
                  <c:v>75882770</c:v>
                </c:pt>
                <c:pt idx="1827">
                  <c:v>75919534</c:v>
                </c:pt>
                <c:pt idx="1828">
                  <c:v>75961969</c:v>
                </c:pt>
                <c:pt idx="1829">
                  <c:v>76004419</c:v>
                </c:pt>
                <c:pt idx="1830">
                  <c:v>76041222</c:v>
                </c:pt>
                <c:pt idx="1831">
                  <c:v>76075206</c:v>
                </c:pt>
                <c:pt idx="1832">
                  <c:v>76103536</c:v>
                </c:pt>
                <c:pt idx="1833">
                  <c:v>76131876</c:v>
                </c:pt>
                <c:pt idx="1834">
                  <c:v>76157391</c:v>
                </c:pt>
                <c:pt idx="1835">
                  <c:v>76177243</c:v>
                </c:pt>
                <c:pt idx="1836">
                  <c:v>76194265</c:v>
                </c:pt>
                <c:pt idx="1837">
                  <c:v>76219807</c:v>
                </c:pt>
                <c:pt idx="1838">
                  <c:v>76248197</c:v>
                </c:pt>
                <c:pt idx="1839">
                  <c:v>76279437</c:v>
                </c:pt>
                <c:pt idx="1840">
                  <c:v>76316370</c:v>
                </c:pt>
                <c:pt idx="1841">
                  <c:v>76336264</c:v>
                </c:pt>
                <c:pt idx="1842">
                  <c:v>76353322</c:v>
                </c:pt>
                <c:pt idx="1843">
                  <c:v>76376074</c:v>
                </c:pt>
                <c:pt idx="1844">
                  <c:v>76418749</c:v>
                </c:pt>
                <c:pt idx="1845">
                  <c:v>76438671</c:v>
                </c:pt>
                <c:pt idx="1846">
                  <c:v>76461447</c:v>
                </c:pt>
                <c:pt idx="1847">
                  <c:v>76481383</c:v>
                </c:pt>
                <c:pt idx="1848">
                  <c:v>76515571</c:v>
                </c:pt>
                <c:pt idx="1849">
                  <c:v>76546921</c:v>
                </c:pt>
                <c:pt idx="1850">
                  <c:v>76581133</c:v>
                </c:pt>
                <c:pt idx="1851">
                  <c:v>76618209</c:v>
                </c:pt>
                <c:pt idx="1852">
                  <c:v>76655298</c:v>
                </c:pt>
                <c:pt idx="1853">
                  <c:v>76680984</c:v>
                </c:pt>
                <c:pt idx="1854">
                  <c:v>76709534</c:v>
                </c:pt>
                <c:pt idx="1855">
                  <c:v>76732382</c:v>
                </c:pt>
                <c:pt idx="1856">
                  <c:v>76766666</c:v>
                </c:pt>
                <c:pt idx="1857">
                  <c:v>76806678</c:v>
                </c:pt>
                <c:pt idx="1858">
                  <c:v>76835268</c:v>
                </c:pt>
                <c:pt idx="1859">
                  <c:v>76852428</c:v>
                </c:pt>
                <c:pt idx="1860">
                  <c:v>76903926</c:v>
                </c:pt>
                <c:pt idx="1861">
                  <c:v>76923960</c:v>
                </c:pt>
                <c:pt idx="1862">
                  <c:v>76961179</c:v>
                </c:pt>
                <c:pt idx="1863">
                  <c:v>76981227</c:v>
                </c:pt>
                <c:pt idx="1864">
                  <c:v>77007012</c:v>
                </c:pt>
                <c:pt idx="1865">
                  <c:v>77047136</c:v>
                </c:pt>
                <c:pt idx="1866">
                  <c:v>77070072</c:v>
                </c:pt>
                <c:pt idx="1867">
                  <c:v>77107356</c:v>
                </c:pt>
                <c:pt idx="1868">
                  <c:v>77141784</c:v>
                </c:pt>
                <c:pt idx="1869">
                  <c:v>77173354</c:v>
                </c:pt>
                <c:pt idx="1870">
                  <c:v>77204935</c:v>
                </c:pt>
                <c:pt idx="1871">
                  <c:v>77222167</c:v>
                </c:pt>
                <c:pt idx="1872">
                  <c:v>77248024</c:v>
                </c:pt>
                <c:pt idx="1873">
                  <c:v>77268142</c:v>
                </c:pt>
                <c:pt idx="1874">
                  <c:v>77299767</c:v>
                </c:pt>
                <c:pt idx="1875">
                  <c:v>77322775</c:v>
                </c:pt>
                <c:pt idx="1876">
                  <c:v>77342914</c:v>
                </c:pt>
                <c:pt idx="1877">
                  <c:v>77357304</c:v>
                </c:pt>
                <c:pt idx="1878">
                  <c:v>77400489</c:v>
                </c:pt>
                <c:pt idx="1879">
                  <c:v>77414889</c:v>
                </c:pt>
                <c:pt idx="1880">
                  <c:v>77446580</c:v>
                </c:pt>
                <c:pt idx="1881">
                  <c:v>77466754</c:v>
                </c:pt>
                <c:pt idx="1882">
                  <c:v>77489818</c:v>
                </c:pt>
                <c:pt idx="1883">
                  <c:v>77510006</c:v>
                </c:pt>
                <c:pt idx="1884">
                  <c:v>77553281</c:v>
                </c:pt>
                <c:pt idx="1885">
                  <c:v>77587913</c:v>
                </c:pt>
                <c:pt idx="1886">
                  <c:v>77608122</c:v>
                </c:pt>
                <c:pt idx="1887">
                  <c:v>77625450</c:v>
                </c:pt>
                <c:pt idx="1888">
                  <c:v>77660118</c:v>
                </c:pt>
                <c:pt idx="1889">
                  <c:v>77674568</c:v>
                </c:pt>
                <c:pt idx="1890">
                  <c:v>77691914</c:v>
                </c:pt>
                <c:pt idx="1891">
                  <c:v>77732402</c:v>
                </c:pt>
                <c:pt idx="1892">
                  <c:v>77758439</c:v>
                </c:pt>
                <c:pt idx="1893">
                  <c:v>77781591</c:v>
                </c:pt>
                <c:pt idx="1894">
                  <c:v>77827911</c:v>
                </c:pt>
                <c:pt idx="1895">
                  <c:v>77865559</c:v>
                </c:pt>
                <c:pt idx="1896">
                  <c:v>77874250</c:v>
                </c:pt>
                <c:pt idx="1897">
                  <c:v>77891638</c:v>
                </c:pt>
                <c:pt idx="1898">
                  <c:v>77923527</c:v>
                </c:pt>
                <c:pt idx="1899">
                  <c:v>77955427</c:v>
                </c:pt>
                <c:pt idx="1900">
                  <c:v>77978635</c:v>
                </c:pt>
                <c:pt idx="1901">
                  <c:v>78001851</c:v>
                </c:pt>
                <c:pt idx="1902">
                  <c:v>78025075</c:v>
                </c:pt>
                <c:pt idx="1903">
                  <c:v>78051211</c:v>
                </c:pt>
                <c:pt idx="1904">
                  <c:v>78088976</c:v>
                </c:pt>
                <c:pt idx="1905">
                  <c:v>78115130</c:v>
                </c:pt>
                <c:pt idx="1906">
                  <c:v>78150014</c:v>
                </c:pt>
                <c:pt idx="1907">
                  <c:v>78187818</c:v>
                </c:pt>
                <c:pt idx="1908">
                  <c:v>78225635</c:v>
                </c:pt>
                <c:pt idx="1909">
                  <c:v>78243095</c:v>
                </c:pt>
                <c:pt idx="1910">
                  <c:v>78272205</c:v>
                </c:pt>
                <c:pt idx="1911">
                  <c:v>78292589</c:v>
                </c:pt>
                <c:pt idx="1912">
                  <c:v>78307154</c:v>
                </c:pt>
                <c:pt idx="1913">
                  <c:v>78336294</c:v>
                </c:pt>
                <c:pt idx="1914">
                  <c:v>78377104</c:v>
                </c:pt>
                <c:pt idx="1915">
                  <c:v>78397516</c:v>
                </c:pt>
                <c:pt idx="1916">
                  <c:v>78441271</c:v>
                </c:pt>
                <c:pt idx="1917">
                  <c:v>78467533</c:v>
                </c:pt>
                <c:pt idx="1918">
                  <c:v>78485047</c:v>
                </c:pt>
                <c:pt idx="1919">
                  <c:v>78531767</c:v>
                </c:pt>
                <c:pt idx="1920">
                  <c:v>78560977</c:v>
                </c:pt>
                <c:pt idx="1921">
                  <c:v>78598963</c:v>
                </c:pt>
                <c:pt idx="1922">
                  <c:v>78631116</c:v>
                </c:pt>
                <c:pt idx="1923">
                  <c:v>78648660</c:v>
                </c:pt>
                <c:pt idx="1924">
                  <c:v>78698385</c:v>
                </c:pt>
                <c:pt idx="1925">
                  <c:v>78733497</c:v>
                </c:pt>
                <c:pt idx="1926">
                  <c:v>78751059</c:v>
                </c:pt>
                <c:pt idx="1927">
                  <c:v>78777411</c:v>
                </c:pt>
                <c:pt idx="1928">
                  <c:v>78812559</c:v>
                </c:pt>
                <c:pt idx="1929">
                  <c:v>78827209</c:v>
                </c:pt>
                <c:pt idx="1930">
                  <c:v>78850657</c:v>
                </c:pt>
                <c:pt idx="1931">
                  <c:v>78877045</c:v>
                </c:pt>
                <c:pt idx="1932">
                  <c:v>78900509</c:v>
                </c:pt>
                <c:pt idx="1933">
                  <c:v>78932783</c:v>
                </c:pt>
                <c:pt idx="1934">
                  <c:v>78944523</c:v>
                </c:pt>
                <c:pt idx="1935">
                  <c:v>78962139</c:v>
                </c:pt>
                <c:pt idx="1936">
                  <c:v>79000320</c:v>
                </c:pt>
                <c:pt idx="1937">
                  <c:v>79029700</c:v>
                </c:pt>
                <c:pt idx="1938">
                  <c:v>79056151</c:v>
                </c:pt>
                <c:pt idx="1939">
                  <c:v>79091431</c:v>
                </c:pt>
                <c:pt idx="1940">
                  <c:v>79106136</c:v>
                </c:pt>
                <c:pt idx="1941">
                  <c:v>79123788</c:v>
                </c:pt>
                <c:pt idx="1942">
                  <c:v>79141446</c:v>
                </c:pt>
                <c:pt idx="1943">
                  <c:v>79176774</c:v>
                </c:pt>
                <c:pt idx="1944">
                  <c:v>79223894</c:v>
                </c:pt>
                <c:pt idx="1945">
                  <c:v>79241570</c:v>
                </c:pt>
                <c:pt idx="1946">
                  <c:v>79265146</c:v>
                </c:pt>
                <c:pt idx="1947">
                  <c:v>79291678</c:v>
                </c:pt>
                <c:pt idx="1948">
                  <c:v>79318219</c:v>
                </c:pt>
                <c:pt idx="1949">
                  <c:v>79347719</c:v>
                </c:pt>
                <c:pt idx="1950">
                  <c:v>79383131</c:v>
                </c:pt>
                <c:pt idx="1951">
                  <c:v>79409699</c:v>
                </c:pt>
                <c:pt idx="1952">
                  <c:v>79436276</c:v>
                </c:pt>
                <c:pt idx="1953">
                  <c:v>79477632</c:v>
                </c:pt>
                <c:pt idx="1954">
                  <c:v>79504227</c:v>
                </c:pt>
                <c:pt idx="1955">
                  <c:v>79530831</c:v>
                </c:pt>
                <c:pt idx="1956">
                  <c:v>79554487</c:v>
                </c:pt>
                <c:pt idx="1957">
                  <c:v>79581109</c:v>
                </c:pt>
                <c:pt idx="1958">
                  <c:v>79610699</c:v>
                </c:pt>
                <c:pt idx="1959">
                  <c:v>79634379</c:v>
                </c:pt>
                <c:pt idx="1960">
                  <c:v>79646223</c:v>
                </c:pt>
                <c:pt idx="1961">
                  <c:v>79678805</c:v>
                </c:pt>
                <c:pt idx="1962">
                  <c:v>79714361</c:v>
                </c:pt>
                <c:pt idx="1963">
                  <c:v>79729181</c:v>
                </c:pt>
                <c:pt idx="1964">
                  <c:v>79752901</c:v>
                </c:pt>
                <c:pt idx="1965">
                  <c:v>79773663</c:v>
                </c:pt>
                <c:pt idx="1966">
                  <c:v>79797399</c:v>
                </c:pt>
                <c:pt idx="1967">
                  <c:v>79803335</c:v>
                </c:pt>
                <c:pt idx="1968">
                  <c:v>79844901</c:v>
                </c:pt>
                <c:pt idx="1969">
                  <c:v>79871631</c:v>
                </c:pt>
                <c:pt idx="1970">
                  <c:v>79892428</c:v>
                </c:pt>
                <c:pt idx="1971">
                  <c:v>79910260</c:v>
                </c:pt>
                <c:pt idx="1972">
                  <c:v>79942963</c:v>
                </c:pt>
                <c:pt idx="1973">
                  <c:v>79966755</c:v>
                </c:pt>
                <c:pt idx="1974">
                  <c:v>79987580</c:v>
                </c:pt>
                <c:pt idx="1975">
                  <c:v>80020316</c:v>
                </c:pt>
                <c:pt idx="1976">
                  <c:v>80041155</c:v>
                </c:pt>
                <c:pt idx="1977">
                  <c:v>80076891</c:v>
                </c:pt>
                <c:pt idx="1978">
                  <c:v>80103702</c:v>
                </c:pt>
                <c:pt idx="1979">
                  <c:v>80121582</c:v>
                </c:pt>
                <c:pt idx="1980">
                  <c:v>80145430</c:v>
                </c:pt>
                <c:pt idx="1981">
                  <c:v>80169286</c:v>
                </c:pt>
                <c:pt idx="1982">
                  <c:v>80184201</c:v>
                </c:pt>
                <c:pt idx="1983">
                  <c:v>80211057</c:v>
                </c:pt>
                <c:pt idx="1984">
                  <c:v>80234937</c:v>
                </c:pt>
                <c:pt idx="1985">
                  <c:v>80267783</c:v>
                </c:pt>
                <c:pt idx="1986">
                  <c:v>80291679</c:v>
                </c:pt>
                <c:pt idx="1987">
                  <c:v>80321559</c:v>
                </c:pt>
                <c:pt idx="1988">
                  <c:v>80333515</c:v>
                </c:pt>
                <c:pt idx="1989">
                  <c:v>80366405</c:v>
                </c:pt>
                <c:pt idx="1990">
                  <c:v>80384351</c:v>
                </c:pt>
                <c:pt idx="1991">
                  <c:v>80411279</c:v>
                </c:pt>
                <c:pt idx="1992">
                  <c:v>80438216</c:v>
                </c:pt>
                <c:pt idx="1993">
                  <c:v>80477138</c:v>
                </c:pt>
                <c:pt idx="1994">
                  <c:v>80504093</c:v>
                </c:pt>
                <c:pt idx="1995">
                  <c:v>80522069</c:v>
                </c:pt>
                <c:pt idx="1996">
                  <c:v>80537054</c:v>
                </c:pt>
                <c:pt idx="1997">
                  <c:v>80567034</c:v>
                </c:pt>
                <c:pt idx="1998">
                  <c:v>80597024</c:v>
                </c:pt>
                <c:pt idx="1999">
                  <c:v>80612024</c:v>
                </c:pt>
                <c:pt idx="2000">
                  <c:v>80627029</c:v>
                </c:pt>
                <c:pt idx="2001">
                  <c:v>80657049</c:v>
                </c:pt>
                <c:pt idx="2002">
                  <c:v>80669061</c:v>
                </c:pt>
                <c:pt idx="2003">
                  <c:v>80693093</c:v>
                </c:pt>
                <c:pt idx="2004">
                  <c:v>80720138</c:v>
                </c:pt>
                <c:pt idx="2005">
                  <c:v>80735168</c:v>
                </c:pt>
                <c:pt idx="2006">
                  <c:v>80765238</c:v>
                </c:pt>
                <c:pt idx="2007">
                  <c:v>80792310</c:v>
                </c:pt>
                <c:pt idx="2008">
                  <c:v>80819391</c:v>
                </c:pt>
                <c:pt idx="2009">
                  <c:v>80834441</c:v>
                </c:pt>
                <c:pt idx="2010">
                  <c:v>80861540</c:v>
                </c:pt>
                <c:pt idx="2011">
                  <c:v>80882624</c:v>
                </c:pt>
                <c:pt idx="2012">
                  <c:v>80909741</c:v>
                </c:pt>
                <c:pt idx="2013">
                  <c:v>80939881</c:v>
                </c:pt>
                <c:pt idx="2014">
                  <c:v>80967016</c:v>
                </c:pt>
                <c:pt idx="2015">
                  <c:v>80994160</c:v>
                </c:pt>
                <c:pt idx="2016">
                  <c:v>81024330</c:v>
                </c:pt>
                <c:pt idx="2017">
                  <c:v>81051492</c:v>
                </c:pt>
                <c:pt idx="2018">
                  <c:v>81066587</c:v>
                </c:pt>
                <c:pt idx="2019">
                  <c:v>81084707</c:v>
                </c:pt>
                <c:pt idx="2020">
                  <c:v>81114917</c:v>
                </c:pt>
                <c:pt idx="2021">
                  <c:v>81139093</c:v>
                </c:pt>
                <c:pt idx="2022">
                  <c:v>81181415</c:v>
                </c:pt>
                <c:pt idx="2023">
                  <c:v>81205607</c:v>
                </c:pt>
                <c:pt idx="2024">
                  <c:v>81232832</c:v>
                </c:pt>
                <c:pt idx="2025">
                  <c:v>81244936</c:v>
                </c:pt>
                <c:pt idx="2026">
                  <c:v>81254017</c:v>
                </c:pt>
                <c:pt idx="2027">
                  <c:v>81287325</c:v>
                </c:pt>
                <c:pt idx="2028">
                  <c:v>81302470</c:v>
                </c:pt>
                <c:pt idx="2029">
                  <c:v>81341860</c:v>
                </c:pt>
                <c:pt idx="2030">
                  <c:v>81369139</c:v>
                </c:pt>
                <c:pt idx="2031">
                  <c:v>81393395</c:v>
                </c:pt>
                <c:pt idx="2032">
                  <c:v>81423725</c:v>
                </c:pt>
                <c:pt idx="2033">
                  <c:v>81441929</c:v>
                </c:pt>
                <c:pt idx="2034">
                  <c:v>81466209</c:v>
                </c:pt>
                <c:pt idx="2035">
                  <c:v>81514785</c:v>
                </c:pt>
                <c:pt idx="2036">
                  <c:v>81545155</c:v>
                </c:pt>
                <c:pt idx="2037">
                  <c:v>81578573</c:v>
                </c:pt>
                <c:pt idx="2038">
                  <c:v>81605924</c:v>
                </c:pt>
                <c:pt idx="2039">
                  <c:v>81627204</c:v>
                </c:pt>
                <c:pt idx="2040">
                  <c:v>81651532</c:v>
                </c:pt>
                <c:pt idx="2041">
                  <c:v>81663700</c:v>
                </c:pt>
                <c:pt idx="2042">
                  <c:v>81691087</c:v>
                </c:pt>
                <c:pt idx="2043">
                  <c:v>81715439</c:v>
                </c:pt>
                <c:pt idx="2044">
                  <c:v>81733709</c:v>
                </c:pt>
                <c:pt idx="2045">
                  <c:v>81751985</c:v>
                </c:pt>
                <c:pt idx="2046">
                  <c:v>81758079</c:v>
                </c:pt>
                <c:pt idx="2047">
                  <c:v>81776367</c:v>
                </c:pt>
                <c:pt idx="2048">
                  <c:v>81788563</c:v>
                </c:pt>
                <c:pt idx="2049">
                  <c:v>81822113</c:v>
                </c:pt>
                <c:pt idx="2050">
                  <c:v>81837368</c:v>
                </c:pt>
                <c:pt idx="2051">
                  <c:v>81861784</c:v>
                </c:pt>
                <c:pt idx="2052">
                  <c:v>81870943</c:v>
                </c:pt>
                <c:pt idx="2053">
                  <c:v>81901483</c:v>
                </c:pt>
                <c:pt idx="2054">
                  <c:v>81925923</c:v>
                </c:pt>
                <c:pt idx="2055">
                  <c:v>81956483</c:v>
                </c:pt>
                <c:pt idx="2056">
                  <c:v>81974825</c:v>
                </c:pt>
                <c:pt idx="2057">
                  <c:v>82005405</c:v>
                </c:pt>
                <c:pt idx="2058">
                  <c:v>82023759</c:v>
                </c:pt>
                <c:pt idx="2059">
                  <c:v>82045179</c:v>
                </c:pt>
                <c:pt idx="2060">
                  <c:v>82063545</c:v>
                </c:pt>
                <c:pt idx="2061">
                  <c:v>82097227</c:v>
                </c:pt>
                <c:pt idx="2062">
                  <c:v>82137046</c:v>
                </c:pt>
                <c:pt idx="2063">
                  <c:v>82164622</c:v>
                </c:pt>
                <c:pt idx="2064">
                  <c:v>82207532</c:v>
                </c:pt>
                <c:pt idx="2065">
                  <c:v>82228994</c:v>
                </c:pt>
                <c:pt idx="2066">
                  <c:v>82241262</c:v>
                </c:pt>
                <c:pt idx="2067">
                  <c:v>82253534</c:v>
                </c:pt>
                <c:pt idx="2068">
                  <c:v>82265810</c:v>
                </c:pt>
                <c:pt idx="2069">
                  <c:v>82287300</c:v>
                </c:pt>
                <c:pt idx="2070">
                  <c:v>82314939</c:v>
                </c:pt>
                <c:pt idx="2071">
                  <c:v>82336443</c:v>
                </c:pt>
                <c:pt idx="2072">
                  <c:v>82357954</c:v>
                </c:pt>
                <c:pt idx="2073">
                  <c:v>82382546</c:v>
                </c:pt>
                <c:pt idx="2074">
                  <c:v>82407146</c:v>
                </c:pt>
                <c:pt idx="2075">
                  <c:v>82428678</c:v>
                </c:pt>
                <c:pt idx="2076">
                  <c:v>82462525</c:v>
                </c:pt>
                <c:pt idx="2077">
                  <c:v>82487149</c:v>
                </c:pt>
                <c:pt idx="2078">
                  <c:v>82508702</c:v>
                </c:pt>
                <c:pt idx="2079">
                  <c:v>82530262</c:v>
                </c:pt>
                <c:pt idx="2080">
                  <c:v>82554910</c:v>
                </c:pt>
                <c:pt idx="2081">
                  <c:v>82573402</c:v>
                </c:pt>
                <c:pt idx="2082">
                  <c:v>82607315</c:v>
                </c:pt>
                <c:pt idx="2083">
                  <c:v>82622735</c:v>
                </c:pt>
                <c:pt idx="2084">
                  <c:v>82656670</c:v>
                </c:pt>
                <c:pt idx="2085">
                  <c:v>82672100</c:v>
                </c:pt>
                <c:pt idx="2086">
                  <c:v>82712231</c:v>
                </c:pt>
                <c:pt idx="2087">
                  <c:v>82740023</c:v>
                </c:pt>
                <c:pt idx="2088">
                  <c:v>82767824</c:v>
                </c:pt>
                <c:pt idx="2089">
                  <c:v>82783274</c:v>
                </c:pt>
                <c:pt idx="2090">
                  <c:v>82804911</c:v>
                </c:pt>
                <c:pt idx="2091">
                  <c:v>82826555</c:v>
                </c:pt>
                <c:pt idx="2092">
                  <c:v>82851299</c:v>
                </c:pt>
                <c:pt idx="2093">
                  <c:v>82869863</c:v>
                </c:pt>
                <c:pt idx="2094">
                  <c:v>82879148</c:v>
                </c:pt>
                <c:pt idx="2095">
                  <c:v>82910108</c:v>
                </c:pt>
                <c:pt idx="2096">
                  <c:v>82931787</c:v>
                </c:pt>
                <c:pt idx="2097">
                  <c:v>82950375</c:v>
                </c:pt>
                <c:pt idx="2098">
                  <c:v>82968969</c:v>
                </c:pt>
                <c:pt idx="2099">
                  <c:v>82981369</c:v>
                </c:pt>
                <c:pt idx="2100">
                  <c:v>82999975</c:v>
                </c:pt>
                <c:pt idx="2101">
                  <c:v>83012383</c:v>
                </c:pt>
                <c:pt idx="2102">
                  <c:v>83049619</c:v>
                </c:pt>
                <c:pt idx="2103">
                  <c:v>83083763</c:v>
                </c:pt>
                <c:pt idx="2104">
                  <c:v>83096183</c:v>
                </c:pt>
                <c:pt idx="2105">
                  <c:v>83117925</c:v>
                </c:pt>
                <c:pt idx="2106">
                  <c:v>83133460</c:v>
                </c:pt>
                <c:pt idx="2107">
                  <c:v>83164540</c:v>
                </c:pt>
                <c:pt idx="2108">
                  <c:v>83192521</c:v>
                </c:pt>
                <c:pt idx="2109">
                  <c:v>83214291</c:v>
                </c:pt>
                <c:pt idx="2110">
                  <c:v>83220513</c:v>
                </c:pt>
                <c:pt idx="2111">
                  <c:v>83242297</c:v>
                </c:pt>
                <c:pt idx="2112">
                  <c:v>83267201</c:v>
                </c:pt>
                <c:pt idx="2113">
                  <c:v>83301455</c:v>
                </c:pt>
                <c:pt idx="2114">
                  <c:v>83341950</c:v>
                </c:pt>
                <c:pt idx="2115">
                  <c:v>83369994</c:v>
                </c:pt>
                <c:pt idx="2116">
                  <c:v>83398047</c:v>
                </c:pt>
                <c:pt idx="2117">
                  <c:v>83419873</c:v>
                </c:pt>
                <c:pt idx="2118">
                  <c:v>83435468</c:v>
                </c:pt>
                <c:pt idx="2119">
                  <c:v>83454188</c:v>
                </c:pt>
                <c:pt idx="2120">
                  <c:v>83479156</c:v>
                </c:pt>
                <c:pt idx="2121">
                  <c:v>83507254</c:v>
                </c:pt>
                <c:pt idx="2122">
                  <c:v>83529115</c:v>
                </c:pt>
                <c:pt idx="2123">
                  <c:v>83547859</c:v>
                </c:pt>
                <c:pt idx="2124">
                  <c:v>83560359</c:v>
                </c:pt>
                <c:pt idx="2125">
                  <c:v>83591619</c:v>
                </c:pt>
                <c:pt idx="2126">
                  <c:v>83619762</c:v>
                </c:pt>
                <c:pt idx="2127">
                  <c:v>83644786</c:v>
                </c:pt>
                <c:pt idx="2128">
                  <c:v>83660431</c:v>
                </c:pt>
                <c:pt idx="2129">
                  <c:v>83685471</c:v>
                </c:pt>
                <c:pt idx="2130">
                  <c:v>83716781</c:v>
                </c:pt>
                <c:pt idx="2131">
                  <c:v>83738705</c:v>
                </c:pt>
                <c:pt idx="2132">
                  <c:v>83766902</c:v>
                </c:pt>
                <c:pt idx="2133">
                  <c:v>83785706</c:v>
                </c:pt>
                <c:pt idx="2134">
                  <c:v>83813921</c:v>
                </c:pt>
                <c:pt idx="2135">
                  <c:v>83835873</c:v>
                </c:pt>
                <c:pt idx="2136">
                  <c:v>83857832</c:v>
                </c:pt>
                <c:pt idx="2137">
                  <c:v>83873522</c:v>
                </c:pt>
                <c:pt idx="2138">
                  <c:v>83889217</c:v>
                </c:pt>
                <c:pt idx="2139">
                  <c:v>83917477</c:v>
                </c:pt>
                <c:pt idx="2140">
                  <c:v>83952028</c:v>
                </c:pt>
                <c:pt idx="2141">
                  <c:v>83974022</c:v>
                </c:pt>
                <c:pt idx="2142">
                  <c:v>83992880</c:v>
                </c:pt>
                <c:pt idx="2143">
                  <c:v>84014888</c:v>
                </c:pt>
                <c:pt idx="2144">
                  <c:v>84033758</c:v>
                </c:pt>
                <c:pt idx="2145">
                  <c:v>84058926</c:v>
                </c:pt>
                <c:pt idx="2146">
                  <c:v>84087249</c:v>
                </c:pt>
                <c:pt idx="2147">
                  <c:v>84112433</c:v>
                </c:pt>
                <c:pt idx="2148">
                  <c:v>84131327</c:v>
                </c:pt>
                <c:pt idx="2149">
                  <c:v>84159677</c:v>
                </c:pt>
                <c:pt idx="2150">
                  <c:v>84172281</c:v>
                </c:pt>
                <c:pt idx="2151">
                  <c:v>84200649</c:v>
                </c:pt>
                <c:pt idx="2152">
                  <c:v>84222720</c:v>
                </c:pt>
                <c:pt idx="2153">
                  <c:v>84235336</c:v>
                </c:pt>
                <c:pt idx="2154">
                  <c:v>84279506</c:v>
                </c:pt>
                <c:pt idx="2155">
                  <c:v>84295286</c:v>
                </c:pt>
                <c:pt idx="2156">
                  <c:v>84307914</c:v>
                </c:pt>
                <c:pt idx="2157">
                  <c:v>84326862</c:v>
                </c:pt>
                <c:pt idx="2158">
                  <c:v>84336339</c:v>
                </c:pt>
                <c:pt idx="2159">
                  <c:v>84355299</c:v>
                </c:pt>
                <c:pt idx="2160">
                  <c:v>84380587</c:v>
                </c:pt>
                <c:pt idx="2161">
                  <c:v>84399559</c:v>
                </c:pt>
                <c:pt idx="2162">
                  <c:v>84437515</c:v>
                </c:pt>
                <c:pt idx="2163">
                  <c:v>84453335</c:v>
                </c:pt>
                <c:pt idx="2164">
                  <c:v>84472325</c:v>
                </c:pt>
                <c:pt idx="2165">
                  <c:v>84484989</c:v>
                </c:pt>
                <c:pt idx="2166">
                  <c:v>84500824</c:v>
                </c:pt>
                <c:pt idx="2167">
                  <c:v>84516664</c:v>
                </c:pt>
                <c:pt idx="2168">
                  <c:v>84542016</c:v>
                </c:pt>
                <c:pt idx="2169">
                  <c:v>84551526</c:v>
                </c:pt>
                <c:pt idx="2170">
                  <c:v>84570552</c:v>
                </c:pt>
                <c:pt idx="2171">
                  <c:v>84586412</c:v>
                </c:pt>
                <c:pt idx="2172">
                  <c:v>84611796</c:v>
                </c:pt>
                <c:pt idx="2173">
                  <c:v>84634014</c:v>
                </c:pt>
                <c:pt idx="2174">
                  <c:v>84659414</c:v>
                </c:pt>
                <c:pt idx="2175">
                  <c:v>84681646</c:v>
                </c:pt>
                <c:pt idx="2176">
                  <c:v>84691177</c:v>
                </c:pt>
                <c:pt idx="2177">
                  <c:v>84719779</c:v>
                </c:pt>
                <c:pt idx="2178">
                  <c:v>84742032</c:v>
                </c:pt>
                <c:pt idx="2179">
                  <c:v>84751572</c:v>
                </c:pt>
                <c:pt idx="2180">
                  <c:v>84773839</c:v>
                </c:pt>
                <c:pt idx="2181">
                  <c:v>84799295</c:v>
                </c:pt>
                <c:pt idx="2182">
                  <c:v>84805661</c:v>
                </c:pt>
                <c:pt idx="2183">
                  <c:v>84827949</c:v>
                </c:pt>
                <c:pt idx="2184">
                  <c:v>84840689</c:v>
                </c:pt>
                <c:pt idx="2185">
                  <c:v>84875735</c:v>
                </c:pt>
                <c:pt idx="2186">
                  <c:v>84885296</c:v>
                </c:pt>
                <c:pt idx="2187">
                  <c:v>84901236</c:v>
                </c:pt>
                <c:pt idx="2188">
                  <c:v>84923559</c:v>
                </c:pt>
                <c:pt idx="2189">
                  <c:v>84936319</c:v>
                </c:pt>
                <c:pt idx="2190">
                  <c:v>84974611</c:v>
                </c:pt>
                <c:pt idx="2191">
                  <c:v>84987379</c:v>
                </c:pt>
                <c:pt idx="2192">
                  <c:v>85003344</c:v>
                </c:pt>
                <c:pt idx="2193">
                  <c:v>85022508</c:v>
                </c:pt>
                <c:pt idx="2194">
                  <c:v>85044873</c:v>
                </c:pt>
                <c:pt idx="2195">
                  <c:v>85064049</c:v>
                </c:pt>
                <c:pt idx="2196">
                  <c:v>85086428</c:v>
                </c:pt>
                <c:pt idx="2197">
                  <c:v>85099220</c:v>
                </c:pt>
                <c:pt idx="2198">
                  <c:v>85128011</c:v>
                </c:pt>
                <c:pt idx="2199">
                  <c:v>85153611</c:v>
                </c:pt>
                <c:pt idx="2200">
                  <c:v>85166415</c:v>
                </c:pt>
                <c:pt idx="2201">
                  <c:v>85188829</c:v>
                </c:pt>
                <c:pt idx="2202">
                  <c:v>85211250</c:v>
                </c:pt>
                <c:pt idx="2203">
                  <c:v>85224066</c:v>
                </c:pt>
                <c:pt idx="2204">
                  <c:v>85246501</c:v>
                </c:pt>
                <c:pt idx="2205">
                  <c:v>85268943</c:v>
                </c:pt>
                <c:pt idx="2206">
                  <c:v>85278564</c:v>
                </c:pt>
                <c:pt idx="2207">
                  <c:v>85294604</c:v>
                </c:pt>
                <c:pt idx="2208">
                  <c:v>85297813</c:v>
                </c:pt>
                <c:pt idx="2209">
                  <c:v>85310653</c:v>
                </c:pt>
                <c:pt idx="2210">
                  <c:v>85333130</c:v>
                </c:pt>
                <c:pt idx="2211">
                  <c:v>85355614</c:v>
                </c:pt>
                <c:pt idx="2212">
                  <c:v>85371679</c:v>
                </c:pt>
                <c:pt idx="2213">
                  <c:v>85403819</c:v>
                </c:pt>
                <c:pt idx="2214">
                  <c:v>85432754</c:v>
                </c:pt>
                <c:pt idx="2215">
                  <c:v>85458482</c:v>
                </c:pt>
                <c:pt idx="2216">
                  <c:v>85471350</c:v>
                </c:pt>
                <c:pt idx="2217">
                  <c:v>85493876</c:v>
                </c:pt>
                <c:pt idx="2218">
                  <c:v>85509971</c:v>
                </c:pt>
                <c:pt idx="2219">
                  <c:v>85538951</c:v>
                </c:pt>
                <c:pt idx="2220">
                  <c:v>85558277</c:v>
                </c:pt>
                <c:pt idx="2221">
                  <c:v>85587275</c:v>
                </c:pt>
                <c:pt idx="2222">
                  <c:v>85606613</c:v>
                </c:pt>
                <c:pt idx="2223">
                  <c:v>85613061</c:v>
                </c:pt>
                <c:pt idx="2224">
                  <c:v>85625961</c:v>
                </c:pt>
                <c:pt idx="2225">
                  <c:v>85629187</c:v>
                </c:pt>
                <c:pt idx="2226">
                  <c:v>85632414</c:v>
                </c:pt>
                <c:pt idx="2227">
                  <c:v>85655010</c:v>
                </c:pt>
                <c:pt idx="2228">
                  <c:v>85687300</c:v>
                </c:pt>
                <c:pt idx="2229">
                  <c:v>85706680</c:v>
                </c:pt>
                <c:pt idx="2230">
                  <c:v>85716373</c:v>
                </c:pt>
                <c:pt idx="2231">
                  <c:v>85732533</c:v>
                </c:pt>
                <c:pt idx="2232">
                  <c:v>85755164</c:v>
                </c:pt>
                <c:pt idx="2233">
                  <c:v>85781036</c:v>
                </c:pt>
                <c:pt idx="2234">
                  <c:v>85784271</c:v>
                </c:pt>
                <c:pt idx="2235">
                  <c:v>85803687</c:v>
                </c:pt>
                <c:pt idx="2236">
                  <c:v>85813398</c:v>
                </c:pt>
                <c:pt idx="2237">
                  <c:v>85849016</c:v>
                </c:pt>
                <c:pt idx="2238">
                  <c:v>85861972</c:v>
                </c:pt>
                <c:pt idx="2239">
                  <c:v>85878172</c:v>
                </c:pt>
                <c:pt idx="2240">
                  <c:v>85891136</c:v>
                </c:pt>
                <c:pt idx="2241">
                  <c:v>85923556</c:v>
                </c:pt>
                <c:pt idx="2242">
                  <c:v>85955986</c:v>
                </c:pt>
                <c:pt idx="2243">
                  <c:v>85991670</c:v>
                </c:pt>
                <c:pt idx="2244">
                  <c:v>86007895</c:v>
                </c:pt>
                <c:pt idx="2245">
                  <c:v>86030617</c:v>
                </c:pt>
                <c:pt idx="2246">
                  <c:v>86040358</c:v>
                </c:pt>
                <c:pt idx="2247">
                  <c:v>86085830</c:v>
                </c:pt>
                <c:pt idx="2248">
                  <c:v>86098826</c:v>
                </c:pt>
                <c:pt idx="2249">
                  <c:v>86115076</c:v>
                </c:pt>
                <c:pt idx="2250">
                  <c:v>86141084</c:v>
                </c:pt>
                <c:pt idx="2251">
                  <c:v>86150840</c:v>
                </c:pt>
                <c:pt idx="2252">
                  <c:v>86173611</c:v>
                </c:pt>
                <c:pt idx="2253">
                  <c:v>86209405</c:v>
                </c:pt>
                <c:pt idx="2254">
                  <c:v>86251720</c:v>
                </c:pt>
                <c:pt idx="2255">
                  <c:v>86277768</c:v>
                </c:pt>
                <c:pt idx="2256">
                  <c:v>86290796</c:v>
                </c:pt>
                <c:pt idx="2257">
                  <c:v>86316860</c:v>
                </c:pt>
                <c:pt idx="2258">
                  <c:v>86329896</c:v>
                </c:pt>
                <c:pt idx="2259">
                  <c:v>86359236</c:v>
                </c:pt>
                <c:pt idx="2260">
                  <c:v>86382063</c:v>
                </c:pt>
                <c:pt idx="2261">
                  <c:v>86408159</c:v>
                </c:pt>
                <c:pt idx="2262">
                  <c:v>86424474</c:v>
                </c:pt>
                <c:pt idx="2263">
                  <c:v>86437530</c:v>
                </c:pt>
                <c:pt idx="2264">
                  <c:v>86453855</c:v>
                </c:pt>
                <c:pt idx="2265">
                  <c:v>86470185</c:v>
                </c:pt>
                <c:pt idx="2266">
                  <c:v>86486520</c:v>
                </c:pt>
                <c:pt idx="2267">
                  <c:v>86509396</c:v>
                </c:pt>
                <c:pt idx="2268">
                  <c:v>86522472</c:v>
                </c:pt>
                <c:pt idx="2269">
                  <c:v>86532282</c:v>
                </c:pt>
                <c:pt idx="2270">
                  <c:v>86561721</c:v>
                </c:pt>
                <c:pt idx="2271">
                  <c:v>86564993</c:v>
                </c:pt>
                <c:pt idx="2272">
                  <c:v>86591177</c:v>
                </c:pt>
                <c:pt idx="2273">
                  <c:v>86614095</c:v>
                </c:pt>
                <c:pt idx="2274">
                  <c:v>86633745</c:v>
                </c:pt>
                <c:pt idx="2275">
                  <c:v>86653401</c:v>
                </c:pt>
                <c:pt idx="2276">
                  <c:v>86669786</c:v>
                </c:pt>
                <c:pt idx="2277">
                  <c:v>86682898</c:v>
                </c:pt>
                <c:pt idx="2278">
                  <c:v>86696014</c:v>
                </c:pt>
                <c:pt idx="2279">
                  <c:v>86718974</c:v>
                </c:pt>
                <c:pt idx="2280">
                  <c:v>86735379</c:v>
                </c:pt>
                <c:pt idx="2281">
                  <c:v>86755071</c:v>
                </c:pt>
                <c:pt idx="2282">
                  <c:v>86781335</c:v>
                </c:pt>
                <c:pt idx="2283">
                  <c:v>86807607</c:v>
                </c:pt>
                <c:pt idx="2284">
                  <c:v>86837172</c:v>
                </c:pt>
                <c:pt idx="2285">
                  <c:v>86850316</c:v>
                </c:pt>
                <c:pt idx="2286">
                  <c:v>86873325</c:v>
                </c:pt>
                <c:pt idx="2287">
                  <c:v>86896341</c:v>
                </c:pt>
                <c:pt idx="2288">
                  <c:v>86906208</c:v>
                </c:pt>
                <c:pt idx="2289">
                  <c:v>86929238</c:v>
                </c:pt>
                <c:pt idx="2290">
                  <c:v>86939111</c:v>
                </c:pt>
                <c:pt idx="2291">
                  <c:v>86958863</c:v>
                </c:pt>
                <c:pt idx="2292">
                  <c:v>86981914</c:v>
                </c:pt>
                <c:pt idx="2293">
                  <c:v>86998384</c:v>
                </c:pt>
                <c:pt idx="2294">
                  <c:v>87024744</c:v>
                </c:pt>
                <c:pt idx="2295">
                  <c:v>87051112</c:v>
                </c:pt>
                <c:pt idx="2296">
                  <c:v>87074191</c:v>
                </c:pt>
                <c:pt idx="2297">
                  <c:v>87107171</c:v>
                </c:pt>
                <c:pt idx="2298">
                  <c:v>87117068</c:v>
                </c:pt>
                <c:pt idx="2299">
                  <c:v>87133568</c:v>
                </c:pt>
                <c:pt idx="2300">
                  <c:v>87150073</c:v>
                </c:pt>
                <c:pt idx="2301">
                  <c:v>87176489</c:v>
                </c:pt>
                <c:pt idx="2302">
                  <c:v>87196307</c:v>
                </c:pt>
                <c:pt idx="2303">
                  <c:v>87199611</c:v>
                </c:pt>
                <c:pt idx="2304">
                  <c:v>87219441</c:v>
                </c:pt>
                <c:pt idx="2305">
                  <c:v>87232665</c:v>
                </c:pt>
                <c:pt idx="2306">
                  <c:v>87242586</c:v>
                </c:pt>
                <c:pt idx="2307">
                  <c:v>87259126</c:v>
                </c:pt>
                <c:pt idx="2308">
                  <c:v>87275671</c:v>
                </c:pt>
                <c:pt idx="2309">
                  <c:v>87295531</c:v>
                </c:pt>
                <c:pt idx="2310">
                  <c:v>87305464</c:v>
                </c:pt>
                <c:pt idx="2311">
                  <c:v>87325336</c:v>
                </c:pt>
                <c:pt idx="2312">
                  <c:v>87338588</c:v>
                </c:pt>
                <c:pt idx="2313">
                  <c:v>87351844</c:v>
                </c:pt>
                <c:pt idx="2314">
                  <c:v>87375049</c:v>
                </c:pt>
                <c:pt idx="2315">
                  <c:v>87391629</c:v>
                </c:pt>
                <c:pt idx="2316">
                  <c:v>87418165</c:v>
                </c:pt>
                <c:pt idx="2317">
                  <c:v>87428119</c:v>
                </c:pt>
                <c:pt idx="2318">
                  <c:v>87448033</c:v>
                </c:pt>
                <c:pt idx="2319">
                  <c:v>87464633</c:v>
                </c:pt>
                <c:pt idx="2320">
                  <c:v>87474596</c:v>
                </c:pt>
                <c:pt idx="2321">
                  <c:v>87494528</c:v>
                </c:pt>
                <c:pt idx="2322">
                  <c:v>87511143</c:v>
                </c:pt>
                <c:pt idx="2323">
                  <c:v>87537735</c:v>
                </c:pt>
                <c:pt idx="2324">
                  <c:v>87554360</c:v>
                </c:pt>
                <c:pt idx="2325">
                  <c:v>87567664</c:v>
                </c:pt>
                <c:pt idx="2326">
                  <c:v>87580972</c:v>
                </c:pt>
                <c:pt idx="2327">
                  <c:v>87617580</c:v>
                </c:pt>
                <c:pt idx="2328">
                  <c:v>87630896</c:v>
                </c:pt>
                <c:pt idx="2329">
                  <c:v>87650876</c:v>
                </c:pt>
                <c:pt idx="2330">
                  <c:v>87654207</c:v>
                </c:pt>
                <c:pt idx="2331">
                  <c:v>87670867</c:v>
                </c:pt>
                <c:pt idx="2332">
                  <c:v>87687532</c:v>
                </c:pt>
                <c:pt idx="2333">
                  <c:v>87707536</c:v>
                </c:pt>
                <c:pt idx="2334">
                  <c:v>87724211</c:v>
                </c:pt>
                <c:pt idx="2335">
                  <c:v>87744227</c:v>
                </c:pt>
                <c:pt idx="2336">
                  <c:v>87754238</c:v>
                </c:pt>
                <c:pt idx="2337">
                  <c:v>87774266</c:v>
                </c:pt>
                <c:pt idx="2338">
                  <c:v>87780944</c:v>
                </c:pt>
                <c:pt idx="2339">
                  <c:v>87811004</c:v>
                </c:pt>
                <c:pt idx="2340">
                  <c:v>87837732</c:v>
                </c:pt>
                <c:pt idx="2341">
                  <c:v>87857784</c:v>
                </c:pt>
                <c:pt idx="2342">
                  <c:v>87884528</c:v>
                </c:pt>
                <c:pt idx="2343">
                  <c:v>87897904</c:v>
                </c:pt>
                <c:pt idx="2344">
                  <c:v>87917974</c:v>
                </c:pt>
                <c:pt idx="2345">
                  <c:v>87924666</c:v>
                </c:pt>
                <c:pt idx="2346">
                  <c:v>87938054</c:v>
                </c:pt>
                <c:pt idx="2347">
                  <c:v>87954794</c:v>
                </c:pt>
                <c:pt idx="2348">
                  <c:v>87971539</c:v>
                </c:pt>
                <c:pt idx="2349">
                  <c:v>87988289</c:v>
                </c:pt>
                <c:pt idx="2350">
                  <c:v>88005044</c:v>
                </c:pt>
                <c:pt idx="2351">
                  <c:v>88041916</c:v>
                </c:pt>
                <c:pt idx="2352">
                  <c:v>88065387</c:v>
                </c:pt>
                <c:pt idx="2353">
                  <c:v>88072095</c:v>
                </c:pt>
                <c:pt idx="2354">
                  <c:v>88082160</c:v>
                </c:pt>
                <c:pt idx="2355">
                  <c:v>88098940</c:v>
                </c:pt>
                <c:pt idx="2356">
                  <c:v>88115725</c:v>
                </c:pt>
                <c:pt idx="2357">
                  <c:v>88129157</c:v>
                </c:pt>
                <c:pt idx="2358">
                  <c:v>88135875</c:v>
                </c:pt>
                <c:pt idx="2359">
                  <c:v>88145955</c:v>
                </c:pt>
                <c:pt idx="2360">
                  <c:v>88156038</c:v>
                </c:pt>
                <c:pt idx="2361">
                  <c:v>88172853</c:v>
                </c:pt>
                <c:pt idx="2362">
                  <c:v>88196401</c:v>
                </c:pt>
                <c:pt idx="2363">
                  <c:v>88206496</c:v>
                </c:pt>
                <c:pt idx="2364">
                  <c:v>88233424</c:v>
                </c:pt>
                <c:pt idx="2365">
                  <c:v>88263727</c:v>
                </c:pt>
                <c:pt idx="2366">
                  <c:v>88283935</c:v>
                </c:pt>
                <c:pt idx="2367">
                  <c:v>88294042</c:v>
                </c:pt>
                <c:pt idx="2368">
                  <c:v>88304152</c:v>
                </c:pt>
                <c:pt idx="2369">
                  <c:v>88314265</c:v>
                </c:pt>
                <c:pt idx="2370">
                  <c:v>88324381</c:v>
                </c:pt>
                <c:pt idx="2371">
                  <c:v>88341246</c:v>
                </c:pt>
                <c:pt idx="2372">
                  <c:v>88361490</c:v>
                </c:pt>
                <c:pt idx="2373">
                  <c:v>88395240</c:v>
                </c:pt>
                <c:pt idx="2374">
                  <c:v>88398616</c:v>
                </c:pt>
                <c:pt idx="2375">
                  <c:v>88405370</c:v>
                </c:pt>
                <c:pt idx="2376">
                  <c:v>88415504</c:v>
                </c:pt>
                <c:pt idx="2377">
                  <c:v>88439157</c:v>
                </c:pt>
                <c:pt idx="2378">
                  <c:v>88449297</c:v>
                </c:pt>
                <c:pt idx="2379">
                  <c:v>88459440</c:v>
                </c:pt>
                <c:pt idx="2380">
                  <c:v>88479732</c:v>
                </c:pt>
                <c:pt idx="2381">
                  <c:v>88493264</c:v>
                </c:pt>
                <c:pt idx="2382">
                  <c:v>88500032</c:v>
                </c:pt>
                <c:pt idx="2383">
                  <c:v>88516957</c:v>
                </c:pt>
                <c:pt idx="2384">
                  <c:v>88547431</c:v>
                </c:pt>
                <c:pt idx="2385">
                  <c:v>88560979</c:v>
                </c:pt>
                <c:pt idx="2386">
                  <c:v>88571143</c:v>
                </c:pt>
                <c:pt idx="2387">
                  <c:v>88594866</c:v>
                </c:pt>
                <c:pt idx="2388">
                  <c:v>88625376</c:v>
                </c:pt>
                <c:pt idx="2389">
                  <c:v>88652504</c:v>
                </c:pt>
                <c:pt idx="2390">
                  <c:v>88676248</c:v>
                </c:pt>
                <c:pt idx="2391">
                  <c:v>88693213</c:v>
                </c:pt>
                <c:pt idx="2392">
                  <c:v>88700001</c:v>
                </c:pt>
                <c:pt idx="2393">
                  <c:v>88713581</c:v>
                </c:pt>
                <c:pt idx="2394">
                  <c:v>88740749</c:v>
                </c:pt>
                <c:pt idx="2395">
                  <c:v>88744146</c:v>
                </c:pt>
                <c:pt idx="2396">
                  <c:v>88757738</c:v>
                </c:pt>
                <c:pt idx="2397">
                  <c:v>88784930</c:v>
                </c:pt>
                <c:pt idx="2398">
                  <c:v>88795130</c:v>
                </c:pt>
                <c:pt idx="2399">
                  <c:v>88812135</c:v>
                </c:pt>
                <c:pt idx="2400">
                  <c:v>88829145</c:v>
                </c:pt>
                <c:pt idx="2401">
                  <c:v>88842757</c:v>
                </c:pt>
                <c:pt idx="2402">
                  <c:v>88852969</c:v>
                </c:pt>
                <c:pt idx="2403">
                  <c:v>88893829</c:v>
                </c:pt>
                <c:pt idx="2404">
                  <c:v>88917671</c:v>
                </c:pt>
                <c:pt idx="2405">
                  <c:v>88931299</c:v>
                </c:pt>
                <c:pt idx="2406">
                  <c:v>88951747</c:v>
                </c:pt>
                <c:pt idx="2407">
                  <c:v>88979019</c:v>
                </c:pt>
                <c:pt idx="2408">
                  <c:v>89002889</c:v>
                </c:pt>
                <c:pt idx="2409">
                  <c:v>89019944</c:v>
                </c:pt>
                <c:pt idx="2410">
                  <c:v>89026768</c:v>
                </c:pt>
                <c:pt idx="2411">
                  <c:v>89047246</c:v>
                </c:pt>
                <c:pt idx="2412">
                  <c:v>89074558</c:v>
                </c:pt>
                <c:pt idx="2413">
                  <c:v>89091633</c:v>
                </c:pt>
                <c:pt idx="2414">
                  <c:v>89115545</c:v>
                </c:pt>
                <c:pt idx="2415">
                  <c:v>89149715</c:v>
                </c:pt>
                <c:pt idx="2416">
                  <c:v>89177059</c:v>
                </c:pt>
                <c:pt idx="2417">
                  <c:v>89194154</c:v>
                </c:pt>
                <c:pt idx="2418">
                  <c:v>89214674</c:v>
                </c:pt>
                <c:pt idx="2419">
                  <c:v>89224937</c:v>
                </c:pt>
                <c:pt idx="2420">
                  <c:v>89231781</c:v>
                </c:pt>
                <c:pt idx="2421">
                  <c:v>89238627</c:v>
                </c:pt>
                <c:pt idx="2422">
                  <c:v>89259171</c:v>
                </c:pt>
                <c:pt idx="2423">
                  <c:v>89279721</c:v>
                </c:pt>
                <c:pt idx="2424">
                  <c:v>89293425</c:v>
                </c:pt>
                <c:pt idx="2425">
                  <c:v>89296852</c:v>
                </c:pt>
                <c:pt idx="2426">
                  <c:v>89313992</c:v>
                </c:pt>
                <c:pt idx="2427">
                  <c:v>89331137</c:v>
                </c:pt>
                <c:pt idx="2428">
                  <c:v>89337997</c:v>
                </c:pt>
                <c:pt idx="2429">
                  <c:v>89351721</c:v>
                </c:pt>
                <c:pt idx="2430">
                  <c:v>89365449</c:v>
                </c:pt>
                <c:pt idx="2431">
                  <c:v>89382614</c:v>
                </c:pt>
                <c:pt idx="2432">
                  <c:v>89392916</c:v>
                </c:pt>
                <c:pt idx="2433">
                  <c:v>89413526</c:v>
                </c:pt>
                <c:pt idx="2434">
                  <c:v>89434142</c:v>
                </c:pt>
                <c:pt idx="2435">
                  <c:v>89451327</c:v>
                </c:pt>
                <c:pt idx="2436">
                  <c:v>89475393</c:v>
                </c:pt>
                <c:pt idx="2437">
                  <c:v>89506344</c:v>
                </c:pt>
                <c:pt idx="2438">
                  <c:v>89530424</c:v>
                </c:pt>
                <c:pt idx="2439">
                  <c:v>89544188</c:v>
                </c:pt>
                <c:pt idx="2440">
                  <c:v>89571724</c:v>
                </c:pt>
                <c:pt idx="2441">
                  <c:v>89592382</c:v>
                </c:pt>
                <c:pt idx="2442">
                  <c:v>89609602</c:v>
                </c:pt>
                <c:pt idx="2443">
                  <c:v>89637162</c:v>
                </c:pt>
                <c:pt idx="2444">
                  <c:v>89654392</c:v>
                </c:pt>
                <c:pt idx="2445">
                  <c:v>89671627</c:v>
                </c:pt>
                <c:pt idx="2446">
                  <c:v>89695763</c:v>
                </c:pt>
                <c:pt idx="2447">
                  <c:v>89699212</c:v>
                </c:pt>
                <c:pt idx="2448">
                  <c:v>89706112</c:v>
                </c:pt>
                <c:pt idx="2449">
                  <c:v>89719916</c:v>
                </c:pt>
                <c:pt idx="2450">
                  <c:v>89740628</c:v>
                </c:pt>
                <c:pt idx="2451">
                  <c:v>89761346</c:v>
                </c:pt>
                <c:pt idx="2452">
                  <c:v>89771708</c:v>
                </c:pt>
                <c:pt idx="2453">
                  <c:v>89785528</c:v>
                </c:pt>
                <c:pt idx="2454">
                  <c:v>89799352</c:v>
                </c:pt>
                <c:pt idx="2455">
                  <c:v>89816637</c:v>
                </c:pt>
                <c:pt idx="2456">
                  <c:v>89820095</c:v>
                </c:pt>
                <c:pt idx="2457">
                  <c:v>89830472</c:v>
                </c:pt>
                <c:pt idx="2458">
                  <c:v>89844312</c:v>
                </c:pt>
                <c:pt idx="2459">
                  <c:v>89885844</c:v>
                </c:pt>
                <c:pt idx="2460">
                  <c:v>89899692</c:v>
                </c:pt>
                <c:pt idx="2461">
                  <c:v>89923933</c:v>
                </c:pt>
                <c:pt idx="2462">
                  <c:v>89941253</c:v>
                </c:pt>
                <c:pt idx="2463">
                  <c:v>89958578</c:v>
                </c:pt>
                <c:pt idx="2464">
                  <c:v>89962044</c:v>
                </c:pt>
                <c:pt idx="2465">
                  <c:v>89979379</c:v>
                </c:pt>
                <c:pt idx="2466">
                  <c:v>89993251</c:v>
                </c:pt>
                <c:pt idx="2467">
                  <c:v>90007127</c:v>
                </c:pt>
                <c:pt idx="2468">
                  <c:v>90010597</c:v>
                </c:pt>
                <c:pt idx="2469">
                  <c:v>90034894</c:v>
                </c:pt>
                <c:pt idx="2470">
                  <c:v>90052254</c:v>
                </c:pt>
                <c:pt idx="2471">
                  <c:v>90059200</c:v>
                </c:pt>
                <c:pt idx="2472">
                  <c:v>90080044</c:v>
                </c:pt>
                <c:pt idx="2473">
                  <c:v>90083519</c:v>
                </c:pt>
                <c:pt idx="2474">
                  <c:v>90111327</c:v>
                </c:pt>
                <c:pt idx="2475">
                  <c:v>90118281</c:v>
                </c:pt>
                <c:pt idx="2476">
                  <c:v>90132193</c:v>
                </c:pt>
                <c:pt idx="2477">
                  <c:v>90149588</c:v>
                </c:pt>
                <c:pt idx="2478">
                  <c:v>90160028</c:v>
                </c:pt>
                <c:pt idx="2479">
                  <c:v>90177433</c:v>
                </c:pt>
                <c:pt idx="2480">
                  <c:v>90194843</c:v>
                </c:pt>
                <c:pt idx="2481">
                  <c:v>90212258</c:v>
                </c:pt>
                <c:pt idx="2482">
                  <c:v>90236646</c:v>
                </c:pt>
                <c:pt idx="2483">
                  <c:v>90254071</c:v>
                </c:pt>
                <c:pt idx="2484">
                  <c:v>90271501</c:v>
                </c:pt>
                <c:pt idx="2485">
                  <c:v>90281962</c:v>
                </c:pt>
                <c:pt idx="2486">
                  <c:v>90292426</c:v>
                </c:pt>
                <c:pt idx="2487">
                  <c:v>90313360</c:v>
                </c:pt>
                <c:pt idx="2488">
                  <c:v>90330810</c:v>
                </c:pt>
                <c:pt idx="2489">
                  <c:v>90334301</c:v>
                </c:pt>
                <c:pt idx="2490">
                  <c:v>90337793</c:v>
                </c:pt>
                <c:pt idx="2491">
                  <c:v>90344779</c:v>
                </c:pt>
                <c:pt idx="2492">
                  <c:v>90362249</c:v>
                </c:pt>
                <c:pt idx="2493">
                  <c:v>90369239</c:v>
                </c:pt>
                <c:pt idx="2494">
                  <c:v>90386719</c:v>
                </c:pt>
                <c:pt idx="2495">
                  <c:v>90400707</c:v>
                </c:pt>
                <c:pt idx="2496">
                  <c:v>90407703</c:v>
                </c:pt>
                <c:pt idx="2497">
                  <c:v>90414701</c:v>
                </c:pt>
                <c:pt idx="2498">
                  <c:v>90418201</c:v>
                </c:pt>
                <c:pt idx="2499">
                  <c:v>90425203</c:v>
                </c:pt>
                <c:pt idx="2500">
                  <c:v>90446215</c:v>
                </c:pt>
                <c:pt idx="2501">
                  <c:v>90460227</c:v>
                </c:pt>
                <c:pt idx="2502">
                  <c:v>90474243</c:v>
                </c:pt>
                <c:pt idx="2503">
                  <c:v>90495273</c:v>
                </c:pt>
                <c:pt idx="2504">
                  <c:v>90512803</c:v>
                </c:pt>
                <c:pt idx="2505">
                  <c:v>90523324</c:v>
                </c:pt>
                <c:pt idx="2506">
                  <c:v>90547880</c:v>
                </c:pt>
                <c:pt idx="2507">
                  <c:v>90551389</c:v>
                </c:pt>
                <c:pt idx="2508">
                  <c:v>90568939</c:v>
                </c:pt>
                <c:pt idx="2509">
                  <c:v>90590005</c:v>
                </c:pt>
                <c:pt idx="2510">
                  <c:v>90614589</c:v>
                </c:pt>
                <c:pt idx="2511">
                  <c:v>90628641</c:v>
                </c:pt>
                <c:pt idx="2512">
                  <c:v>90642697</c:v>
                </c:pt>
                <c:pt idx="2513">
                  <c:v>90667302</c:v>
                </c:pt>
                <c:pt idx="2514">
                  <c:v>90691914</c:v>
                </c:pt>
                <c:pt idx="2515">
                  <c:v>90702465</c:v>
                </c:pt>
                <c:pt idx="2516">
                  <c:v>90723573</c:v>
                </c:pt>
                <c:pt idx="2517">
                  <c:v>90741168</c:v>
                </c:pt>
                <c:pt idx="2518">
                  <c:v>90755248</c:v>
                </c:pt>
                <c:pt idx="2519">
                  <c:v>90769332</c:v>
                </c:pt>
                <c:pt idx="2520">
                  <c:v>90793986</c:v>
                </c:pt>
                <c:pt idx="2521">
                  <c:v>90808078</c:v>
                </c:pt>
                <c:pt idx="2522">
                  <c:v>90815126</c:v>
                </c:pt>
                <c:pt idx="2523">
                  <c:v>90822176</c:v>
                </c:pt>
                <c:pt idx="2524">
                  <c:v>90832754</c:v>
                </c:pt>
                <c:pt idx="2525">
                  <c:v>90839808</c:v>
                </c:pt>
                <c:pt idx="2526">
                  <c:v>90850392</c:v>
                </c:pt>
                <c:pt idx="2527">
                  <c:v>90860979</c:v>
                </c:pt>
                <c:pt idx="2528">
                  <c:v>90868039</c:v>
                </c:pt>
                <c:pt idx="2529">
                  <c:v>90871570</c:v>
                </c:pt>
                <c:pt idx="2530">
                  <c:v>90878634</c:v>
                </c:pt>
                <c:pt idx="2531">
                  <c:v>90892766</c:v>
                </c:pt>
                <c:pt idx="2532">
                  <c:v>90906902</c:v>
                </c:pt>
                <c:pt idx="2533">
                  <c:v>90917507</c:v>
                </c:pt>
                <c:pt idx="2534">
                  <c:v>90928115</c:v>
                </c:pt>
                <c:pt idx="2535">
                  <c:v>90942263</c:v>
                </c:pt>
                <c:pt idx="2536">
                  <c:v>90952877</c:v>
                </c:pt>
                <c:pt idx="2537">
                  <c:v>90970572</c:v>
                </c:pt>
                <c:pt idx="2538">
                  <c:v>90998892</c:v>
                </c:pt>
                <c:pt idx="2539">
                  <c:v>91009515</c:v>
                </c:pt>
                <c:pt idx="2540">
                  <c:v>91016599</c:v>
                </c:pt>
                <c:pt idx="2541">
                  <c:v>91027228</c:v>
                </c:pt>
                <c:pt idx="2542">
                  <c:v>91044948</c:v>
                </c:pt>
                <c:pt idx="2543">
                  <c:v>91076853</c:v>
                </c:pt>
                <c:pt idx="2544">
                  <c:v>91083945</c:v>
                </c:pt>
                <c:pt idx="2545">
                  <c:v>91094586</c:v>
                </c:pt>
                <c:pt idx="2546">
                  <c:v>91112326</c:v>
                </c:pt>
                <c:pt idx="2547">
                  <c:v>91119424</c:v>
                </c:pt>
                <c:pt idx="2548">
                  <c:v>91137174</c:v>
                </c:pt>
                <c:pt idx="2549">
                  <c:v>91144276</c:v>
                </c:pt>
                <c:pt idx="2550">
                  <c:v>91158484</c:v>
                </c:pt>
                <c:pt idx="2551">
                  <c:v>91169143</c:v>
                </c:pt>
                <c:pt idx="2552">
                  <c:v>91176251</c:v>
                </c:pt>
                <c:pt idx="2553">
                  <c:v>91194026</c:v>
                </c:pt>
                <c:pt idx="2554">
                  <c:v>91218918</c:v>
                </c:pt>
                <c:pt idx="2555">
                  <c:v>91236703</c:v>
                </c:pt>
                <c:pt idx="2556">
                  <c:v>91247377</c:v>
                </c:pt>
                <c:pt idx="2557">
                  <c:v>91250936</c:v>
                </c:pt>
                <c:pt idx="2558">
                  <c:v>91265176</c:v>
                </c:pt>
                <c:pt idx="2559">
                  <c:v>91279420</c:v>
                </c:pt>
                <c:pt idx="2560">
                  <c:v>91293668</c:v>
                </c:pt>
                <c:pt idx="2561">
                  <c:v>91307920</c:v>
                </c:pt>
                <c:pt idx="2562">
                  <c:v>91322176</c:v>
                </c:pt>
                <c:pt idx="2563">
                  <c:v>91325741</c:v>
                </c:pt>
                <c:pt idx="2564">
                  <c:v>91354269</c:v>
                </c:pt>
                <c:pt idx="2565">
                  <c:v>91379238</c:v>
                </c:pt>
                <c:pt idx="2566">
                  <c:v>91407782</c:v>
                </c:pt>
                <c:pt idx="2567">
                  <c:v>91414920</c:v>
                </c:pt>
                <c:pt idx="2568">
                  <c:v>91439910</c:v>
                </c:pt>
                <c:pt idx="2569">
                  <c:v>91454194</c:v>
                </c:pt>
                <c:pt idx="2570">
                  <c:v>91475626</c:v>
                </c:pt>
                <c:pt idx="2571">
                  <c:v>91479199</c:v>
                </c:pt>
                <c:pt idx="2572">
                  <c:v>91493495</c:v>
                </c:pt>
                <c:pt idx="2573">
                  <c:v>91504220</c:v>
                </c:pt>
                <c:pt idx="2574">
                  <c:v>91511372</c:v>
                </c:pt>
                <c:pt idx="2575">
                  <c:v>91522103</c:v>
                </c:pt>
                <c:pt idx="2576">
                  <c:v>91536415</c:v>
                </c:pt>
                <c:pt idx="2577">
                  <c:v>91575784</c:v>
                </c:pt>
                <c:pt idx="2578">
                  <c:v>91590104</c:v>
                </c:pt>
                <c:pt idx="2579">
                  <c:v>91600847</c:v>
                </c:pt>
                <c:pt idx="2580">
                  <c:v>91611593</c:v>
                </c:pt>
                <c:pt idx="2581">
                  <c:v>91629508</c:v>
                </c:pt>
                <c:pt idx="2582">
                  <c:v>91636676</c:v>
                </c:pt>
                <c:pt idx="2583">
                  <c:v>91654601</c:v>
                </c:pt>
                <c:pt idx="2584">
                  <c:v>91676117</c:v>
                </c:pt>
                <c:pt idx="2585">
                  <c:v>91690465</c:v>
                </c:pt>
                <c:pt idx="2586">
                  <c:v>91708405</c:v>
                </c:pt>
                <c:pt idx="2587">
                  <c:v>91715583</c:v>
                </c:pt>
                <c:pt idx="2588">
                  <c:v>91722763</c:v>
                </c:pt>
                <c:pt idx="2589">
                  <c:v>91733536</c:v>
                </c:pt>
                <c:pt idx="2590">
                  <c:v>91747904</c:v>
                </c:pt>
                <c:pt idx="2591">
                  <c:v>91755090</c:v>
                </c:pt>
                <c:pt idx="2592">
                  <c:v>91758684</c:v>
                </c:pt>
                <c:pt idx="2593">
                  <c:v>91780254</c:v>
                </c:pt>
                <c:pt idx="2594">
                  <c:v>91783850</c:v>
                </c:pt>
                <c:pt idx="2595">
                  <c:v>91794641</c:v>
                </c:pt>
                <c:pt idx="2596">
                  <c:v>91812636</c:v>
                </c:pt>
                <c:pt idx="2597">
                  <c:v>91819836</c:v>
                </c:pt>
                <c:pt idx="2598">
                  <c:v>91827038</c:v>
                </c:pt>
                <c:pt idx="2599">
                  <c:v>91841446</c:v>
                </c:pt>
                <c:pt idx="2600">
                  <c:v>91848652</c:v>
                </c:pt>
                <c:pt idx="2601">
                  <c:v>91855860</c:v>
                </c:pt>
                <c:pt idx="2602">
                  <c:v>91877490</c:v>
                </c:pt>
                <c:pt idx="2603">
                  <c:v>91888308</c:v>
                </c:pt>
                <c:pt idx="2604">
                  <c:v>91895522</c:v>
                </c:pt>
                <c:pt idx="2605">
                  <c:v>91909954</c:v>
                </c:pt>
                <c:pt idx="2606">
                  <c:v>91917172</c:v>
                </c:pt>
                <c:pt idx="2607">
                  <c:v>91928002</c:v>
                </c:pt>
                <c:pt idx="2608">
                  <c:v>91946057</c:v>
                </c:pt>
                <c:pt idx="2609">
                  <c:v>91964117</c:v>
                </c:pt>
                <c:pt idx="2610">
                  <c:v>91967730</c:v>
                </c:pt>
                <c:pt idx="2611">
                  <c:v>91971344</c:v>
                </c:pt>
                <c:pt idx="2612">
                  <c:v>91982189</c:v>
                </c:pt>
                <c:pt idx="2613">
                  <c:v>92011117</c:v>
                </c:pt>
                <c:pt idx="2614">
                  <c:v>92029202</c:v>
                </c:pt>
                <c:pt idx="2615">
                  <c:v>92036438</c:v>
                </c:pt>
                <c:pt idx="2616">
                  <c:v>92043676</c:v>
                </c:pt>
                <c:pt idx="2617">
                  <c:v>92047296</c:v>
                </c:pt>
                <c:pt idx="2618">
                  <c:v>92072643</c:v>
                </c:pt>
                <c:pt idx="2619">
                  <c:v>92087131</c:v>
                </c:pt>
                <c:pt idx="2620">
                  <c:v>92112492</c:v>
                </c:pt>
                <c:pt idx="2621">
                  <c:v>92119740</c:v>
                </c:pt>
                <c:pt idx="2622">
                  <c:v>92134240</c:v>
                </c:pt>
                <c:pt idx="2623">
                  <c:v>92141492</c:v>
                </c:pt>
                <c:pt idx="2624">
                  <c:v>92152373</c:v>
                </c:pt>
                <c:pt idx="2625">
                  <c:v>92163257</c:v>
                </c:pt>
                <c:pt idx="2626">
                  <c:v>92177773</c:v>
                </c:pt>
                <c:pt idx="2627">
                  <c:v>92195923</c:v>
                </c:pt>
                <c:pt idx="2628">
                  <c:v>92206816</c:v>
                </c:pt>
                <c:pt idx="2629">
                  <c:v>92221344</c:v>
                </c:pt>
                <c:pt idx="2630">
                  <c:v>92235880</c:v>
                </c:pt>
                <c:pt idx="2631">
                  <c:v>92250420</c:v>
                </c:pt>
                <c:pt idx="2632">
                  <c:v>92261328</c:v>
                </c:pt>
                <c:pt idx="2633">
                  <c:v>92279513</c:v>
                </c:pt>
                <c:pt idx="2634">
                  <c:v>92294065</c:v>
                </c:pt>
                <c:pt idx="2635">
                  <c:v>92312260</c:v>
                </c:pt>
                <c:pt idx="2636">
                  <c:v>92315900</c:v>
                </c:pt>
                <c:pt idx="2637">
                  <c:v>92323182</c:v>
                </c:pt>
                <c:pt idx="2638">
                  <c:v>92337750</c:v>
                </c:pt>
                <c:pt idx="2639">
                  <c:v>92341393</c:v>
                </c:pt>
                <c:pt idx="2640">
                  <c:v>92348681</c:v>
                </c:pt>
                <c:pt idx="2641">
                  <c:v>92370551</c:v>
                </c:pt>
                <c:pt idx="2642">
                  <c:v>92374197</c:v>
                </c:pt>
                <c:pt idx="2643">
                  <c:v>92381491</c:v>
                </c:pt>
                <c:pt idx="2644">
                  <c:v>92392435</c:v>
                </c:pt>
                <c:pt idx="2645">
                  <c:v>92407031</c:v>
                </c:pt>
                <c:pt idx="2646">
                  <c:v>92425281</c:v>
                </c:pt>
                <c:pt idx="2647">
                  <c:v>92450838</c:v>
                </c:pt>
                <c:pt idx="2648">
                  <c:v>92458142</c:v>
                </c:pt>
                <c:pt idx="2649">
                  <c:v>92476407</c:v>
                </c:pt>
                <c:pt idx="2650">
                  <c:v>92483715</c:v>
                </c:pt>
                <c:pt idx="2651">
                  <c:v>92498335</c:v>
                </c:pt>
                <c:pt idx="2652">
                  <c:v>92509303</c:v>
                </c:pt>
                <c:pt idx="2653">
                  <c:v>92520274</c:v>
                </c:pt>
                <c:pt idx="2654">
                  <c:v>92531248</c:v>
                </c:pt>
                <c:pt idx="2655">
                  <c:v>92545884</c:v>
                </c:pt>
                <c:pt idx="2656">
                  <c:v>92556864</c:v>
                </c:pt>
                <c:pt idx="2657">
                  <c:v>92564186</c:v>
                </c:pt>
                <c:pt idx="2658">
                  <c:v>92567848</c:v>
                </c:pt>
                <c:pt idx="2659">
                  <c:v>92586163</c:v>
                </c:pt>
                <c:pt idx="2660">
                  <c:v>92589827</c:v>
                </c:pt>
                <c:pt idx="2661">
                  <c:v>92608152</c:v>
                </c:pt>
                <c:pt idx="2662">
                  <c:v>92619150</c:v>
                </c:pt>
                <c:pt idx="2663">
                  <c:v>92637485</c:v>
                </c:pt>
                <c:pt idx="2664">
                  <c:v>92644821</c:v>
                </c:pt>
                <c:pt idx="2665">
                  <c:v>92663166</c:v>
                </c:pt>
                <c:pt idx="2666">
                  <c:v>92670506</c:v>
                </c:pt>
                <c:pt idx="2667">
                  <c:v>92681519</c:v>
                </c:pt>
                <c:pt idx="2668">
                  <c:v>92692535</c:v>
                </c:pt>
                <c:pt idx="2669">
                  <c:v>92699881</c:v>
                </c:pt>
                <c:pt idx="2670">
                  <c:v>92710903</c:v>
                </c:pt>
                <c:pt idx="2671">
                  <c:v>92718253</c:v>
                </c:pt>
                <c:pt idx="2672">
                  <c:v>92729281</c:v>
                </c:pt>
                <c:pt idx="2673">
                  <c:v>92747666</c:v>
                </c:pt>
                <c:pt idx="2674">
                  <c:v>92755022</c:v>
                </c:pt>
                <c:pt idx="2675">
                  <c:v>92766059</c:v>
                </c:pt>
                <c:pt idx="2676">
                  <c:v>92784459</c:v>
                </c:pt>
                <c:pt idx="2677">
                  <c:v>92799183</c:v>
                </c:pt>
                <c:pt idx="2678">
                  <c:v>92810229</c:v>
                </c:pt>
                <c:pt idx="2679">
                  <c:v>92821278</c:v>
                </c:pt>
                <c:pt idx="2680">
                  <c:v>92836014</c:v>
                </c:pt>
                <c:pt idx="2681">
                  <c:v>92850754</c:v>
                </c:pt>
                <c:pt idx="2682">
                  <c:v>92858126</c:v>
                </c:pt>
                <c:pt idx="2683">
                  <c:v>92861813</c:v>
                </c:pt>
                <c:pt idx="2684">
                  <c:v>92883941</c:v>
                </c:pt>
                <c:pt idx="2685">
                  <c:v>92902386</c:v>
                </c:pt>
                <c:pt idx="2686">
                  <c:v>92906076</c:v>
                </c:pt>
                <c:pt idx="2687">
                  <c:v>92913458</c:v>
                </c:pt>
                <c:pt idx="2688">
                  <c:v>92920842</c:v>
                </c:pt>
                <c:pt idx="2689">
                  <c:v>92935614</c:v>
                </c:pt>
                <c:pt idx="2690">
                  <c:v>92946696</c:v>
                </c:pt>
                <c:pt idx="2691">
                  <c:v>92954086</c:v>
                </c:pt>
                <c:pt idx="2692">
                  <c:v>92968870</c:v>
                </c:pt>
                <c:pt idx="2693">
                  <c:v>92983658</c:v>
                </c:pt>
                <c:pt idx="2694">
                  <c:v>92998450</c:v>
                </c:pt>
                <c:pt idx="2695">
                  <c:v>93005848</c:v>
                </c:pt>
                <c:pt idx="2696">
                  <c:v>93020648</c:v>
                </c:pt>
                <c:pt idx="2697">
                  <c:v>93028050</c:v>
                </c:pt>
                <c:pt idx="2698">
                  <c:v>93039156</c:v>
                </c:pt>
                <c:pt idx="2699">
                  <c:v>93046562</c:v>
                </c:pt>
                <c:pt idx="2700">
                  <c:v>93057674</c:v>
                </c:pt>
                <c:pt idx="2701">
                  <c:v>93068789</c:v>
                </c:pt>
                <c:pt idx="2702">
                  <c:v>93087319</c:v>
                </c:pt>
                <c:pt idx="2703">
                  <c:v>93098440</c:v>
                </c:pt>
                <c:pt idx="2704">
                  <c:v>93109564</c:v>
                </c:pt>
                <c:pt idx="2705">
                  <c:v>93135527</c:v>
                </c:pt>
                <c:pt idx="2706">
                  <c:v>93150367</c:v>
                </c:pt>
                <c:pt idx="2707">
                  <c:v>93172633</c:v>
                </c:pt>
                <c:pt idx="2708">
                  <c:v>93187485</c:v>
                </c:pt>
                <c:pt idx="2709">
                  <c:v>93191199</c:v>
                </c:pt>
                <c:pt idx="2710">
                  <c:v>93198629</c:v>
                </c:pt>
                <c:pt idx="2711">
                  <c:v>93206061</c:v>
                </c:pt>
                <c:pt idx="2712">
                  <c:v>93224646</c:v>
                </c:pt>
                <c:pt idx="2713">
                  <c:v>93235800</c:v>
                </c:pt>
                <c:pt idx="2714">
                  <c:v>93254400</c:v>
                </c:pt>
                <c:pt idx="2715">
                  <c:v>93261842</c:v>
                </c:pt>
                <c:pt idx="2716">
                  <c:v>93273008</c:v>
                </c:pt>
                <c:pt idx="2717">
                  <c:v>93284177</c:v>
                </c:pt>
                <c:pt idx="2718">
                  <c:v>93295349</c:v>
                </c:pt>
                <c:pt idx="2719">
                  <c:v>93306524</c:v>
                </c:pt>
                <c:pt idx="2720">
                  <c:v>93321428</c:v>
                </c:pt>
                <c:pt idx="2721">
                  <c:v>93343790</c:v>
                </c:pt>
                <c:pt idx="2722">
                  <c:v>93347518</c:v>
                </c:pt>
                <c:pt idx="2723">
                  <c:v>93358705</c:v>
                </c:pt>
                <c:pt idx="2724">
                  <c:v>93377355</c:v>
                </c:pt>
                <c:pt idx="2725">
                  <c:v>93388548</c:v>
                </c:pt>
                <c:pt idx="2726">
                  <c:v>93396012</c:v>
                </c:pt>
                <c:pt idx="2727">
                  <c:v>93410944</c:v>
                </c:pt>
                <c:pt idx="2728">
                  <c:v>93414678</c:v>
                </c:pt>
                <c:pt idx="2729">
                  <c:v>93418413</c:v>
                </c:pt>
                <c:pt idx="2730">
                  <c:v>93425885</c:v>
                </c:pt>
                <c:pt idx="2731">
                  <c:v>93433359</c:v>
                </c:pt>
                <c:pt idx="2732">
                  <c:v>93440835</c:v>
                </c:pt>
                <c:pt idx="2733">
                  <c:v>93452052</c:v>
                </c:pt>
                <c:pt idx="2734">
                  <c:v>93467012</c:v>
                </c:pt>
                <c:pt idx="2735">
                  <c:v>93478235</c:v>
                </c:pt>
                <c:pt idx="2736">
                  <c:v>93485719</c:v>
                </c:pt>
                <c:pt idx="2737">
                  <c:v>93504434</c:v>
                </c:pt>
                <c:pt idx="2738">
                  <c:v>93515666</c:v>
                </c:pt>
                <c:pt idx="2739">
                  <c:v>93523156</c:v>
                </c:pt>
                <c:pt idx="2740">
                  <c:v>93534394</c:v>
                </c:pt>
                <c:pt idx="2741">
                  <c:v>93538141</c:v>
                </c:pt>
                <c:pt idx="2742">
                  <c:v>93541889</c:v>
                </c:pt>
                <c:pt idx="2743">
                  <c:v>93549387</c:v>
                </c:pt>
                <c:pt idx="2744">
                  <c:v>93556889</c:v>
                </c:pt>
                <c:pt idx="2745">
                  <c:v>93560641</c:v>
                </c:pt>
                <c:pt idx="2746">
                  <c:v>93568147</c:v>
                </c:pt>
                <c:pt idx="2747">
                  <c:v>93579409</c:v>
                </c:pt>
                <c:pt idx="2748">
                  <c:v>93583164</c:v>
                </c:pt>
                <c:pt idx="2749">
                  <c:v>93598188</c:v>
                </c:pt>
                <c:pt idx="2750">
                  <c:v>93601945</c:v>
                </c:pt>
                <c:pt idx="2751">
                  <c:v>93620735</c:v>
                </c:pt>
                <c:pt idx="2752">
                  <c:v>93632012</c:v>
                </c:pt>
                <c:pt idx="2753">
                  <c:v>93643292</c:v>
                </c:pt>
                <c:pt idx="2754">
                  <c:v>93654575</c:v>
                </c:pt>
                <c:pt idx="2755">
                  <c:v>93669623</c:v>
                </c:pt>
                <c:pt idx="2756">
                  <c:v>93673386</c:v>
                </c:pt>
                <c:pt idx="2757">
                  <c:v>93684678</c:v>
                </c:pt>
                <c:pt idx="2758">
                  <c:v>93695976</c:v>
                </c:pt>
                <c:pt idx="2759">
                  <c:v>93703510</c:v>
                </c:pt>
                <c:pt idx="2760">
                  <c:v>93707278</c:v>
                </c:pt>
                <c:pt idx="2761">
                  <c:v>93714816</c:v>
                </c:pt>
                <c:pt idx="2762">
                  <c:v>93737436</c:v>
                </c:pt>
                <c:pt idx="2763">
                  <c:v>93748749</c:v>
                </c:pt>
                <c:pt idx="2764">
                  <c:v>93760065</c:v>
                </c:pt>
                <c:pt idx="2765">
                  <c:v>93786476</c:v>
                </c:pt>
                <c:pt idx="2766">
                  <c:v>93801572</c:v>
                </c:pt>
                <c:pt idx="2767">
                  <c:v>93816672</c:v>
                </c:pt>
                <c:pt idx="2768">
                  <c:v>93820448</c:v>
                </c:pt>
                <c:pt idx="2769">
                  <c:v>93835556</c:v>
                </c:pt>
                <c:pt idx="2770">
                  <c:v>93843112</c:v>
                </c:pt>
                <c:pt idx="2771">
                  <c:v>93846891</c:v>
                </c:pt>
                <c:pt idx="2772">
                  <c:v>93865791</c:v>
                </c:pt>
                <c:pt idx="2773">
                  <c:v>93880915</c:v>
                </c:pt>
                <c:pt idx="2774">
                  <c:v>93884697</c:v>
                </c:pt>
                <c:pt idx="2775">
                  <c:v>93888480</c:v>
                </c:pt>
                <c:pt idx="2776">
                  <c:v>93903616</c:v>
                </c:pt>
                <c:pt idx="2777">
                  <c:v>93914971</c:v>
                </c:pt>
                <c:pt idx="2778">
                  <c:v>93922543</c:v>
                </c:pt>
                <c:pt idx="2779">
                  <c:v>93937691</c:v>
                </c:pt>
                <c:pt idx="2780">
                  <c:v>93945267</c:v>
                </c:pt>
                <c:pt idx="2781">
                  <c:v>93960423</c:v>
                </c:pt>
                <c:pt idx="2782">
                  <c:v>93975583</c:v>
                </c:pt>
                <c:pt idx="2783">
                  <c:v>93983165</c:v>
                </c:pt>
                <c:pt idx="2784">
                  <c:v>93990749</c:v>
                </c:pt>
                <c:pt idx="2785">
                  <c:v>94005921</c:v>
                </c:pt>
                <c:pt idx="2786">
                  <c:v>94017303</c:v>
                </c:pt>
                <c:pt idx="2787">
                  <c:v>94024895</c:v>
                </c:pt>
                <c:pt idx="2788">
                  <c:v>94059068</c:v>
                </c:pt>
                <c:pt idx="2789">
                  <c:v>94066666</c:v>
                </c:pt>
                <c:pt idx="2790">
                  <c:v>94074266</c:v>
                </c:pt>
                <c:pt idx="2791">
                  <c:v>94085669</c:v>
                </c:pt>
                <c:pt idx="2792">
                  <c:v>94093273</c:v>
                </c:pt>
                <c:pt idx="2793">
                  <c:v>94104682</c:v>
                </c:pt>
                <c:pt idx="2794">
                  <c:v>94108486</c:v>
                </c:pt>
                <c:pt idx="2795">
                  <c:v>94112291</c:v>
                </c:pt>
                <c:pt idx="2796">
                  <c:v>94123709</c:v>
                </c:pt>
                <c:pt idx="2797">
                  <c:v>94142744</c:v>
                </c:pt>
                <c:pt idx="2798">
                  <c:v>94154168</c:v>
                </c:pt>
                <c:pt idx="2799">
                  <c:v>94157977</c:v>
                </c:pt>
                <c:pt idx="2800">
                  <c:v>94161787</c:v>
                </c:pt>
                <c:pt idx="2801">
                  <c:v>94169409</c:v>
                </c:pt>
                <c:pt idx="2802">
                  <c:v>94177033</c:v>
                </c:pt>
                <c:pt idx="2803">
                  <c:v>94180846</c:v>
                </c:pt>
                <c:pt idx="2804">
                  <c:v>94188474</c:v>
                </c:pt>
                <c:pt idx="2805">
                  <c:v>94199919</c:v>
                </c:pt>
                <c:pt idx="2806">
                  <c:v>94203735</c:v>
                </c:pt>
                <c:pt idx="2807">
                  <c:v>94215186</c:v>
                </c:pt>
                <c:pt idx="2808">
                  <c:v>94245730</c:v>
                </c:pt>
                <c:pt idx="2809">
                  <c:v>94249549</c:v>
                </c:pt>
                <c:pt idx="2810">
                  <c:v>94253369</c:v>
                </c:pt>
                <c:pt idx="2811">
                  <c:v>94257190</c:v>
                </c:pt>
                <c:pt idx="2812">
                  <c:v>94264834</c:v>
                </c:pt>
                <c:pt idx="2813">
                  <c:v>94276303</c:v>
                </c:pt>
                <c:pt idx="2814">
                  <c:v>94283951</c:v>
                </c:pt>
                <c:pt idx="2815">
                  <c:v>94291601</c:v>
                </c:pt>
                <c:pt idx="2816">
                  <c:v>94306905</c:v>
                </c:pt>
                <c:pt idx="2817">
                  <c:v>94322213</c:v>
                </c:pt>
                <c:pt idx="2818">
                  <c:v>94345187</c:v>
                </c:pt>
                <c:pt idx="2819">
                  <c:v>94356677</c:v>
                </c:pt>
                <c:pt idx="2820">
                  <c:v>94360508</c:v>
                </c:pt>
                <c:pt idx="2821">
                  <c:v>94368172</c:v>
                </c:pt>
                <c:pt idx="2822">
                  <c:v>94372005</c:v>
                </c:pt>
                <c:pt idx="2823">
                  <c:v>94379673</c:v>
                </c:pt>
                <c:pt idx="2824">
                  <c:v>94387343</c:v>
                </c:pt>
                <c:pt idx="2825">
                  <c:v>94398851</c:v>
                </c:pt>
                <c:pt idx="2826">
                  <c:v>94406525</c:v>
                </c:pt>
                <c:pt idx="2827">
                  <c:v>94414201</c:v>
                </c:pt>
                <c:pt idx="2828">
                  <c:v>94433396</c:v>
                </c:pt>
                <c:pt idx="2829">
                  <c:v>94444919</c:v>
                </c:pt>
                <c:pt idx="2830">
                  <c:v>94456451</c:v>
                </c:pt>
                <c:pt idx="2831">
                  <c:v>94467986</c:v>
                </c:pt>
                <c:pt idx="2832">
                  <c:v>94475678</c:v>
                </c:pt>
                <c:pt idx="2833">
                  <c:v>94498760</c:v>
                </c:pt>
                <c:pt idx="2834">
                  <c:v>94514152</c:v>
                </c:pt>
                <c:pt idx="2835">
                  <c:v>94525699</c:v>
                </c:pt>
                <c:pt idx="2836">
                  <c:v>94537249</c:v>
                </c:pt>
                <c:pt idx="2837">
                  <c:v>94544951</c:v>
                </c:pt>
                <c:pt idx="2838">
                  <c:v>94560359</c:v>
                </c:pt>
                <c:pt idx="2839">
                  <c:v>94568065</c:v>
                </c:pt>
                <c:pt idx="2840">
                  <c:v>94571919</c:v>
                </c:pt>
                <c:pt idx="2841">
                  <c:v>94579629</c:v>
                </c:pt>
                <c:pt idx="2842">
                  <c:v>94598909</c:v>
                </c:pt>
                <c:pt idx="2843">
                  <c:v>94606623</c:v>
                </c:pt>
                <c:pt idx="2844">
                  <c:v>94610481</c:v>
                </c:pt>
                <c:pt idx="2845">
                  <c:v>94629776</c:v>
                </c:pt>
                <c:pt idx="2846">
                  <c:v>94637496</c:v>
                </c:pt>
                <c:pt idx="2847">
                  <c:v>94652940</c:v>
                </c:pt>
                <c:pt idx="2848">
                  <c:v>94668388</c:v>
                </c:pt>
                <c:pt idx="2849">
                  <c:v>94672251</c:v>
                </c:pt>
                <c:pt idx="2850">
                  <c:v>94683843</c:v>
                </c:pt>
                <c:pt idx="2851">
                  <c:v>94703168</c:v>
                </c:pt>
                <c:pt idx="2852">
                  <c:v>94710900</c:v>
                </c:pt>
                <c:pt idx="2853">
                  <c:v>94722501</c:v>
                </c:pt>
                <c:pt idx="2854">
                  <c:v>94734105</c:v>
                </c:pt>
                <c:pt idx="2855">
                  <c:v>94741843</c:v>
                </c:pt>
                <c:pt idx="2856">
                  <c:v>94757323</c:v>
                </c:pt>
                <c:pt idx="2857">
                  <c:v>94765065</c:v>
                </c:pt>
                <c:pt idx="2858">
                  <c:v>94784425</c:v>
                </c:pt>
                <c:pt idx="2859">
                  <c:v>94788298</c:v>
                </c:pt>
                <c:pt idx="2860">
                  <c:v>94796046</c:v>
                </c:pt>
                <c:pt idx="2861">
                  <c:v>94811546</c:v>
                </c:pt>
                <c:pt idx="2862">
                  <c:v>94819298</c:v>
                </c:pt>
                <c:pt idx="2863">
                  <c:v>94827052</c:v>
                </c:pt>
                <c:pt idx="2864">
                  <c:v>94830931</c:v>
                </c:pt>
                <c:pt idx="2865">
                  <c:v>94838691</c:v>
                </c:pt>
                <c:pt idx="2866">
                  <c:v>94850334</c:v>
                </c:pt>
                <c:pt idx="2867">
                  <c:v>94861980</c:v>
                </c:pt>
                <c:pt idx="2868">
                  <c:v>94869746</c:v>
                </c:pt>
                <c:pt idx="2869">
                  <c:v>94885282</c:v>
                </c:pt>
                <c:pt idx="2870">
                  <c:v>94908592</c:v>
                </c:pt>
                <c:pt idx="2871">
                  <c:v>94916364</c:v>
                </c:pt>
                <c:pt idx="2872">
                  <c:v>94931912</c:v>
                </c:pt>
                <c:pt idx="2873">
                  <c:v>94939688</c:v>
                </c:pt>
                <c:pt idx="2874">
                  <c:v>94947468</c:v>
                </c:pt>
                <c:pt idx="2875">
                  <c:v>94951359</c:v>
                </c:pt>
                <c:pt idx="2876">
                  <c:v>94959143</c:v>
                </c:pt>
                <c:pt idx="2877">
                  <c:v>94963036</c:v>
                </c:pt>
                <c:pt idx="2878">
                  <c:v>94978612</c:v>
                </c:pt>
                <c:pt idx="2879">
                  <c:v>94990297</c:v>
                </c:pt>
                <c:pt idx="2880">
                  <c:v>95001985</c:v>
                </c:pt>
                <c:pt idx="2881">
                  <c:v>95005882</c:v>
                </c:pt>
                <c:pt idx="2882">
                  <c:v>95013678</c:v>
                </c:pt>
                <c:pt idx="2883">
                  <c:v>95021476</c:v>
                </c:pt>
                <c:pt idx="2884">
                  <c:v>95037076</c:v>
                </c:pt>
                <c:pt idx="2885">
                  <c:v>95040978</c:v>
                </c:pt>
                <c:pt idx="2886">
                  <c:v>95048788</c:v>
                </c:pt>
                <c:pt idx="2887">
                  <c:v>95080036</c:v>
                </c:pt>
                <c:pt idx="2888">
                  <c:v>95087850</c:v>
                </c:pt>
                <c:pt idx="2889">
                  <c:v>95103482</c:v>
                </c:pt>
                <c:pt idx="2890">
                  <c:v>95111300</c:v>
                </c:pt>
                <c:pt idx="2891">
                  <c:v>95115211</c:v>
                </c:pt>
                <c:pt idx="2892">
                  <c:v>95138683</c:v>
                </c:pt>
                <c:pt idx="2893">
                  <c:v>95150422</c:v>
                </c:pt>
                <c:pt idx="2894">
                  <c:v>95158250</c:v>
                </c:pt>
                <c:pt idx="2895">
                  <c:v>95166080</c:v>
                </c:pt>
                <c:pt idx="2896">
                  <c:v>95177828</c:v>
                </c:pt>
                <c:pt idx="2897">
                  <c:v>95181745</c:v>
                </c:pt>
                <c:pt idx="2898">
                  <c:v>95189581</c:v>
                </c:pt>
                <c:pt idx="2899">
                  <c:v>95193500</c:v>
                </c:pt>
                <c:pt idx="2900">
                  <c:v>95197421</c:v>
                </c:pt>
                <c:pt idx="2901">
                  <c:v>95205265</c:v>
                </c:pt>
                <c:pt idx="2902">
                  <c:v>95209188</c:v>
                </c:pt>
                <c:pt idx="2903">
                  <c:v>95220963</c:v>
                </c:pt>
                <c:pt idx="2904">
                  <c:v>95224889</c:v>
                </c:pt>
                <c:pt idx="2905">
                  <c:v>95228816</c:v>
                </c:pt>
                <c:pt idx="2906">
                  <c:v>95232745</c:v>
                </c:pt>
                <c:pt idx="2907">
                  <c:v>95240605</c:v>
                </c:pt>
                <c:pt idx="2908">
                  <c:v>95248467</c:v>
                </c:pt>
                <c:pt idx="2909">
                  <c:v>95260263</c:v>
                </c:pt>
                <c:pt idx="2910">
                  <c:v>95268131</c:v>
                </c:pt>
                <c:pt idx="2911">
                  <c:v>95272066</c:v>
                </c:pt>
                <c:pt idx="2912">
                  <c:v>95283874</c:v>
                </c:pt>
                <c:pt idx="2913">
                  <c:v>95287811</c:v>
                </c:pt>
                <c:pt idx="2914">
                  <c:v>95291749</c:v>
                </c:pt>
                <c:pt idx="2915">
                  <c:v>95299627</c:v>
                </c:pt>
                <c:pt idx="2916">
                  <c:v>95307507</c:v>
                </c:pt>
                <c:pt idx="2917">
                  <c:v>95311448</c:v>
                </c:pt>
                <c:pt idx="2918">
                  <c:v>95323274</c:v>
                </c:pt>
                <c:pt idx="2919">
                  <c:v>95331160</c:v>
                </c:pt>
                <c:pt idx="2920">
                  <c:v>95339048</c:v>
                </c:pt>
                <c:pt idx="2921">
                  <c:v>95350883</c:v>
                </c:pt>
                <c:pt idx="2922">
                  <c:v>95354830</c:v>
                </c:pt>
                <c:pt idx="2923">
                  <c:v>95358778</c:v>
                </c:pt>
                <c:pt idx="2924">
                  <c:v>95362728</c:v>
                </c:pt>
                <c:pt idx="2925">
                  <c:v>95370630</c:v>
                </c:pt>
                <c:pt idx="2926">
                  <c:v>95382486</c:v>
                </c:pt>
                <c:pt idx="2927">
                  <c:v>95402251</c:v>
                </c:pt>
                <c:pt idx="2928">
                  <c:v>95406205</c:v>
                </c:pt>
                <c:pt idx="2929">
                  <c:v>95414115</c:v>
                </c:pt>
                <c:pt idx="2930">
                  <c:v>95418071</c:v>
                </c:pt>
                <c:pt idx="2931">
                  <c:v>95429942</c:v>
                </c:pt>
                <c:pt idx="2932">
                  <c:v>95441816</c:v>
                </c:pt>
                <c:pt idx="2933">
                  <c:v>95449734</c:v>
                </c:pt>
                <c:pt idx="2934">
                  <c:v>95453694</c:v>
                </c:pt>
                <c:pt idx="2935">
                  <c:v>95457655</c:v>
                </c:pt>
                <c:pt idx="2936">
                  <c:v>95465579</c:v>
                </c:pt>
                <c:pt idx="2937">
                  <c:v>95477468</c:v>
                </c:pt>
                <c:pt idx="2938">
                  <c:v>95481432</c:v>
                </c:pt>
                <c:pt idx="2939">
                  <c:v>95489362</c:v>
                </c:pt>
                <c:pt idx="2940">
                  <c:v>95493328</c:v>
                </c:pt>
                <c:pt idx="2941">
                  <c:v>95501262</c:v>
                </c:pt>
                <c:pt idx="2942">
                  <c:v>95505230</c:v>
                </c:pt>
                <c:pt idx="2943">
                  <c:v>95509199</c:v>
                </c:pt>
                <c:pt idx="2944">
                  <c:v>95513169</c:v>
                </c:pt>
                <c:pt idx="2945">
                  <c:v>95521111</c:v>
                </c:pt>
                <c:pt idx="2946">
                  <c:v>95540971</c:v>
                </c:pt>
                <c:pt idx="2947">
                  <c:v>95548917</c:v>
                </c:pt>
                <c:pt idx="2948">
                  <c:v>95556865</c:v>
                </c:pt>
                <c:pt idx="2949">
                  <c:v>95560840</c:v>
                </c:pt>
                <c:pt idx="2950">
                  <c:v>95568792</c:v>
                </c:pt>
                <c:pt idx="2951">
                  <c:v>95576746</c:v>
                </c:pt>
                <c:pt idx="2952">
                  <c:v>95588680</c:v>
                </c:pt>
                <c:pt idx="2953">
                  <c:v>95592659</c:v>
                </c:pt>
                <c:pt idx="2954">
                  <c:v>95600621</c:v>
                </c:pt>
                <c:pt idx="2955">
                  <c:v>95604603</c:v>
                </c:pt>
                <c:pt idx="2956">
                  <c:v>95620535</c:v>
                </c:pt>
                <c:pt idx="2957">
                  <c:v>95632487</c:v>
                </c:pt>
                <c:pt idx="2958">
                  <c:v>95652412</c:v>
                </c:pt>
                <c:pt idx="2959">
                  <c:v>95664370</c:v>
                </c:pt>
                <c:pt idx="2960">
                  <c:v>95668357</c:v>
                </c:pt>
                <c:pt idx="2961">
                  <c:v>95680321</c:v>
                </c:pt>
                <c:pt idx="2962">
                  <c:v>95688301</c:v>
                </c:pt>
                <c:pt idx="2963">
                  <c:v>95692294</c:v>
                </c:pt>
                <c:pt idx="2964">
                  <c:v>95708274</c:v>
                </c:pt>
                <c:pt idx="2965">
                  <c:v>95712270</c:v>
                </c:pt>
                <c:pt idx="2966">
                  <c:v>95724261</c:v>
                </c:pt>
                <c:pt idx="2967">
                  <c:v>95728260</c:v>
                </c:pt>
                <c:pt idx="2968">
                  <c:v>95740260</c:v>
                </c:pt>
                <c:pt idx="2969">
                  <c:v>95744261</c:v>
                </c:pt>
                <c:pt idx="2970">
                  <c:v>95752265</c:v>
                </c:pt>
                <c:pt idx="2971">
                  <c:v>95760271</c:v>
                </c:pt>
                <c:pt idx="2972">
                  <c:v>95764275</c:v>
                </c:pt>
                <c:pt idx="2973">
                  <c:v>95772287</c:v>
                </c:pt>
                <c:pt idx="2974">
                  <c:v>95780301</c:v>
                </c:pt>
                <c:pt idx="2975">
                  <c:v>95792325</c:v>
                </c:pt>
                <c:pt idx="2976">
                  <c:v>95796334</c:v>
                </c:pt>
                <c:pt idx="2977">
                  <c:v>95800344</c:v>
                </c:pt>
                <c:pt idx="2978">
                  <c:v>95804356</c:v>
                </c:pt>
                <c:pt idx="2979">
                  <c:v>95812382</c:v>
                </c:pt>
                <c:pt idx="2980">
                  <c:v>95816396</c:v>
                </c:pt>
                <c:pt idx="2981">
                  <c:v>95820411</c:v>
                </c:pt>
                <c:pt idx="2982">
                  <c:v>95828443</c:v>
                </c:pt>
                <c:pt idx="2983">
                  <c:v>95848528</c:v>
                </c:pt>
                <c:pt idx="2984">
                  <c:v>95852546</c:v>
                </c:pt>
                <c:pt idx="2985">
                  <c:v>95856565</c:v>
                </c:pt>
                <c:pt idx="2986">
                  <c:v>95860585</c:v>
                </c:pt>
                <c:pt idx="2987">
                  <c:v>95880695</c:v>
                </c:pt>
                <c:pt idx="2988">
                  <c:v>95892764</c:v>
                </c:pt>
                <c:pt idx="2989">
                  <c:v>95896788</c:v>
                </c:pt>
                <c:pt idx="2990">
                  <c:v>95900813</c:v>
                </c:pt>
                <c:pt idx="2991">
                  <c:v>95912891</c:v>
                </c:pt>
                <c:pt idx="2992">
                  <c:v>95916918</c:v>
                </c:pt>
                <c:pt idx="2993">
                  <c:v>95920946</c:v>
                </c:pt>
                <c:pt idx="2994">
                  <c:v>95924975</c:v>
                </c:pt>
                <c:pt idx="2995">
                  <c:v>95945125</c:v>
                </c:pt>
                <c:pt idx="2996">
                  <c:v>95953187</c:v>
                </c:pt>
                <c:pt idx="2997">
                  <c:v>95961251</c:v>
                </c:pt>
                <c:pt idx="2998">
                  <c:v>95965284</c:v>
                </c:pt>
                <c:pt idx="2999">
                  <c:v>95977386</c:v>
                </c:pt>
                <c:pt idx="3000">
                  <c:v>95985456</c:v>
                </c:pt>
                <c:pt idx="3001">
                  <c:v>95989492</c:v>
                </c:pt>
                <c:pt idx="3002">
                  <c:v>95993529</c:v>
                </c:pt>
                <c:pt idx="3003">
                  <c:v>96001605</c:v>
                </c:pt>
                <c:pt idx="3004">
                  <c:v>96005644</c:v>
                </c:pt>
                <c:pt idx="3005">
                  <c:v>96009686</c:v>
                </c:pt>
                <c:pt idx="3006">
                  <c:v>96021815</c:v>
                </c:pt>
                <c:pt idx="3007">
                  <c:v>96033947</c:v>
                </c:pt>
                <c:pt idx="3008">
                  <c:v>96042037</c:v>
                </c:pt>
                <c:pt idx="3009">
                  <c:v>96050129</c:v>
                </c:pt>
                <c:pt idx="3010">
                  <c:v>96066321</c:v>
                </c:pt>
                <c:pt idx="3011">
                  <c:v>96070370</c:v>
                </c:pt>
                <c:pt idx="3012">
                  <c:v>96094676</c:v>
                </c:pt>
                <c:pt idx="3013">
                  <c:v>96098728</c:v>
                </c:pt>
                <c:pt idx="3014">
                  <c:v>96102781</c:v>
                </c:pt>
                <c:pt idx="3015">
                  <c:v>96123051</c:v>
                </c:pt>
                <c:pt idx="3016">
                  <c:v>96135216</c:v>
                </c:pt>
                <c:pt idx="3017">
                  <c:v>96139272</c:v>
                </c:pt>
                <c:pt idx="3018">
                  <c:v>96151446</c:v>
                </c:pt>
                <c:pt idx="3019">
                  <c:v>96163626</c:v>
                </c:pt>
                <c:pt idx="3020">
                  <c:v>96171748</c:v>
                </c:pt>
                <c:pt idx="3021">
                  <c:v>96179872</c:v>
                </c:pt>
                <c:pt idx="3022">
                  <c:v>96183935</c:v>
                </c:pt>
                <c:pt idx="3023">
                  <c:v>96187999</c:v>
                </c:pt>
                <c:pt idx="3024">
                  <c:v>96196129</c:v>
                </c:pt>
                <c:pt idx="3025">
                  <c:v>96200195</c:v>
                </c:pt>
                <c:pt idx="3026">
                  <c:v>96204262</c:v>
                </c:pt>
                <c:pt idx="3027">
                  <c:v>96216466</c:v>
                </c:pt>
                <c:pt idx="3028">
                  <c:v>96220535</c:v>
                </c:pt>
                <c:pt idx="3029">
                  <c:v>96228675</c:v>
                </c:pt>
                <c:pt idx="3030">
                  <c:v>96236819</c:v>
                </c:pt>
                <c:pt idx="3031">
                  <c:v>96240892</c:v>
                </c:pt>
                <c:pt idx="3032">
                  <c:v>96244968</c:v>
                </c:pt>
                <c:pt idx="3033">
                  <c:v>96253126</c:v>
                </c:pt>
                <c:pt idx="3034">
                  <c:v>96257206</c:v>
                </c:pt>
                <c:pt idx="3035">
                  <c:v>96273530</c:v>
                </c:pt>
                <c:pt idx="3036">
                  <c:v>96285776</c:v>
                </c:pt>
                <c:pt idx="3037">
                  <c:v>96298025</c:v>
                </c:pt>
                <c:pt idx="3038">
                  <c:v>96310277</c:v>
                </c:pt>
                <c:pt idx="3039">
                  <c:v>96318447</c:v>
                </c:pt>
                <c:pt idx="3040">
                  <c:v>96322533</c:v>
                </c:pt>
                <c:pt idx="3041">
                  <c:v>96326622</c:v>
                </c:pt>
                <c:pt idx="3042">
                  <c:v>96330712</c:v>
                </c:pt>
                <c:pt idx="3043">
                  <c:v>96334804</c:v>
                </c:pt>
                <c:pt idx="3044">
                  <c:v>96351176</c:v>
                </c:pt>
                <c:pt idx="3045">
                  <c:v>96355270</c:v>
                </c:pt>
                <c:pt idx="3046">
                  <c:v>96363460</c:v>
                </c:pt>
                <c:pt idx="3047">
                  <c:v>96375748</c:v>
                </c:pt>
                <c:pt idx="3048">
                  <c:v>96388039</c:v>
                </c:pt>
                <c:pt idx="3049">
                  <c:v>96404435</c:v>
                </c:pt>
                <c:pt idx="3050">
                  <c:v>96416741</c:v>
                </c:pt>
                <c:pt idx="3051">
                  <c:v>96424947</c:v>
                </c:pt>
                <c:pt idx="3052">
                  <c:v>96437259</c:v>
                </c:pt>
                <c:pt idx="3053">
                  <c:v>96441364</c:v>
                </c:pt>
                <c:pt idx="3054">
                  <c:v>96449576</c:v>
                </c:pt>
                <c:pt idx="3055">
                  <c:v>96461897</c:v>
                </c:pt>
                <c:pt idx="3056">
                  <c:v>96478329</c:v>
                </c:pt>
                <c:pt idx="3057">
                  <c:v>96482438</c:v>
                </c:pt>
                <c:pt idx="3058">
                  <c:v>96498878</c:v>
                </c:pt>
                <c:pt idx="3059">
                  <c:v>96507100</c:v>
                </c:pt>
                <c:pt idx="3060">
                  <c:v>96515324</c:v>
                </c:pt>
                <c:pt idx="3061">
                  <c:v>96523550</c:v>
                </c:pt>
                <c:pt idx="3062">
                  <c:v>96540010</c:v>
                </c:pt>
                <c:pt idx="3063">
                  <c:v>96548242</c:v>
                </c:pt>
                <c:pt idx="3064">
                  <c:v>96556478</c:v>
                </c:pt>
                <c:pt idx="3065">
                  <c:v>96560599</c:v>
                </c:pt>
                <c:pt idx="3066">
                  <c:v>96572965</c:v>
                </c:pt>
                <c:pt idx="3067">
                  <c:v>96585337</c:v>
                </c:pt>
                <c:pt idx="3068">
                  <c:v>96589465</c:v>
                </c:pt>
                <c:pt idx="3069">
                  <c:v>96593594</c:v>
                </c:pt>
                <c:pt idx="3070">
                  <c:v>96614244</c:v>
                </c:pt>
                <c:pt idx="3071">
                  <c:v>96618375</c:v>
                </c:pt>
                <c:pt idx="3072">
                  <c:v>96626639</c:v>
                </c:pt>
                <c:pt idx="3073">
                  <c:v>96639038</c:v>
                </c:pt>
                <c:pt idx="3074">
                  <c:v>96647308</c:v>
                </c:pt>
                <c:pt idx="3075">
                  <c:v>96655580</c:v>
                </c:pt>
                <c:pt idx="3076">
                  <c:v>96672128</c:v>
                </c:pt>
                <c:pt idx="3077">
                  <c:v>96688680</c:v>
                </c:pt>
                <c:pt idx="3078">
                  <c:v>96701097</c:v>
                </c:pt>
                <c:pt idx="3079">
                  <c:v>96705237</c:v>
                </c:pt>
                <c:pt idx="3080">
                  <c:v>96713519</c:v>
                </c:pt>
                <c:pt idx="3081">
                  <c:v>96725945</c:v>
                </c:pt>
                <c:pt idx="3082">
                  <c:v>96734231</c:v>
                </c:pt>
                <c:pt idx="3083">
                  <c:v>96742519</c:v>
                </c:pt>
                <c:pt idx="3084">
                  <c:v>96746665</c:v>
                </c:pt>
                <c:pt idx="3085">
                  <c:v>96754961</c:v>
                </c:pt>
                <c:pt idx="3086">
                  <c:v>96771557</c:v>
                </c:pt>
                <c:pt idx="3087">
                  <c:v>96779863</c:v>
                </c:pt>
                <c:pt idx="3088">
                  <c:v>96792325</c:v>
                </c:pt>
                <c:pt idx="3089">
                  <c:v>96796480</c:v>
                </c:pt>
                <c:pt idx="3090">
                  <c:v>96804792</c:v>
                </c:pt>
                <c:pt idx="3091">
                  <c:v>96808950</c:v>
                </c:pt>
                <c:pt idx="3092">
                  <c:v>96817268</c:v>
                </c:pt>
                <c:pt idx="3093">
                  <c:v>96825588</c:v>
                </c:pt>
                <c:pt idx="3094">
                  <c:v>96829749</c:v>
                </c:pt>
                <c:pt idx="3095">
                  <c:v>96833912</c:v>
                </c:pt>
                <c:pt idx="3096">
                  <c:v>96838076</c:v>
                </c:pt>
                <c:pt idx="3097">
                  <c:v>96842241</c:v>
                </c:pt>
                <c:pt idx="3098">
                  <c:v>96854742</c:v>
                </c:pt>
                <c:pt idx="3099">
                  <c:v>96858910</c:v>
                </c:pt>
                <c:pt idx="3100">
                  <c:v>96867248</c:v>
                </c:pt>
                <c:pt idx="3101">
                  <c:v>96871418</c:v>
                </c:pt>
                <c:pt idx="3102">
                  <c:v>96875589</c:v>
                </c:pt>
                <c:pt idx="3103">
                  <c:v>96879762</c:v>
                </c:pt>
                <c:pt idx="3104">
                  <c:v>96896458</c:v>
                </c:pt>
                <c:pt idx="3105">
                  <c:v>96904808</c:v>
                </c:pt>
                <c:pt idx="3106">
                  <c:v>96917336</c:v>
                </c:pt>
                <c:pt idx="3107">
                  <c:v>96921513</c:v>
                </c:pt>
                <c:pt idx="3108">
                  <c:v>96929869</c:v>
                </c:pt>
                <c:pt idx="3109">
                  <c:v>96934048</c:v>
                </c:pt>
                <c:pt idx="3110">
                  <c:v>96938228</c:v>
                </c:pt>
                <c:pt idx="3111">
                  <c:v>96946592</c:v>
                </c:pt>
                <c:pt idx="3112">
                  <c:v>96959141</c:v>
                </c:pt>
                <c:pt idx="3113">
                  <c:v>96975877</c:v>
                </c:pt>
                <c:pt idx="3114">
                  <c:v>96992617</c:v>
                </c:pt>
                <c:pt idx="3115">
                  <c:v>97000989</c:v>
                </c:pt>
                <c:pt idx="3116">
                  <c:v>97009371</c:v>
                </c:pt>
                <c:pt idx="3117">
                  <c:v>97021950</c:v>
                </c:pt>
                <c:pt idx="3118">
                  <c:v>97030338</c:v>
                </c:pt>
                <c:pt idx="3119">
                  <c:v>97038728</c:v>
                </c:pt>
                <c:pt idx="3120">
                  <c:v>97047120</c:v>
                </c:pt>
                <c:pt idx="3121">
                  <c:v>97051317</c:v>
                </c:pt>
                <c:pt idx="3122">
                  <c:v>97063914</c:v>
                </c:pt>
                <c:pt idx="3123">
                  <c:v>97068115</c:v>
                </c:pt>
                <c:pt idx="3124">
                  <c:v>97072317</c:v>
                </c:pt>
                <c:pt idx="3125">
                  <c:v>97076523</c:v>
                </c:pt>
                <c:pt idx="3126">
                  <c:v>97080731</c:v>
                </c:pt>
                <c:pt idx="3127">
                  <c:v>97084940</c:v>
                </c:pt>
                <c:pt idx="3128">
                  <c:v>97093360</c:v>
                </c:pt>
                <c:pt idx="3129">
                  <c:v>97097572</c:v>
                </c:pt>
                <c:pt idx="3130">
                  <c:v>97110211</c:v>
                </c:pt>
                <c:pt idx="3131">
                  <c:v>97114426</c:v>
                </c:pt>
                <c:pt idx="3132">
                  <c:v>97122858</c:v>
                </c:pt>
                <c:pt idx="3133">
                  <c:v>97127076</c:v>
                </c:pt>
                <c:pt idx="3134">
                  <c:v>97135514</c:v>
                </c:pt>
                <c:pt idx="3135">
                  <c:v>97139734</c:v>
                </c:pt>
                <c:pt idx="3136">
                  <c:v>97152397</c:v>
                </c:pt>
                <c:pt idx="3137">
                  <c:v>97160843</c:v>
                </c:pt>
                <c:pt idx="3138">
                  <c:v>97173518</c:v>
                </c:pt>
                <c:pt idx="3139">
                  <c:v>97177745</c:v>
                </c:pt>
                <c:pt idx="3140">
                  <c:v>97181973</c:v>
                </c:pt>
                <c:pt idx="3141">
                  <c:v>97186203</c:v>
                </c:pt>
                <c:pt idx="3142">
                  <c:v>97203127</c:v>
                </c:pt>
                <c:pt idx="3143">
                  <c:v>97207359</c:v>
                </c:pt>
                <c:pt idx="3144">
                  <c:v>97215825</c:v>
                </c:pt>
                <c:pt idx="3145">
                  <c:v>97224293</c:v>
                </c:pt>
                <c:pt idx="3146">
                  <c:v>97228529</c:v>
                </c:pt>
                <c:pt idx="3147">
                  <c:v>97241240</c:v>
                </c:pt>
                <c:pt idx="3148">
                  <c:v>97249716</c:v>
                </c:pt>
                <c:pt idx="3149">
                  <c:v>97253955</c:v>
                </c:pt>
                <c:pt idx="3150">
                  <c:v>97266675</c:v>
                </c:pt>
                <c:pt idx="3151">
                  <c:v>97270916</c:v>
                </c:pt>
                <c:pt idx="3152">
                  <c:v>97279404</c:v>
                </c:pt>
                <c:pt idx="3153">
                  <c:v>97296384</c:v>
                </c:pt>
                <c:pt idx="3154">
                  <c:v>97304878</c:v>
                </c:pt>
                <c:pt idx="3155">
                  <c:v>97313376</c:v>
                </c:pt>
                <c:pt idx="3156">
                  <c:v>97317627</c:v>
                </c:pt>
                <c:pt idx="3157">
                  <c:v>97321880</c:v>
                </c:pt>
                <c:pt idx="3158">
                  <c:v>97326134</c:v>
                </c:pt>
                <c:pt idx="3159">
                  <c:v>97334650</c:v>
                </c:pt>
                <c:pt idx="3160">
                  <c:v>97343168</c:v>
                </c:pt>
                <c:pt idx="3161">
                  <c:v>97347428</c:v>
                </c:pt>
                <c:pt idx="3162">
                  <c:v>97351689</c:v>
                </c:pt>
                <c:pt idx="3163">
                  <c:v>97355951</c:v>
                </c:pt>
                <c:pt idx="3164">
                  <c:v>97368740</c:v>
                </c:pt>
                <c:pt idx="3165">
                  <c:v>97373004</c:v>
                </c:pt>
                <c:pt idx="3166">
                  <c:v>97377270</c:v>
                </c:pt>
                <c:pt idx="3167">
                  <c:v>97381537</c:v>
                </c:pt>
                <c:pt idx="3168">
                  <c:v>97385807</c:v>
                </c:pt>
                <c:pt idx="3169">
                  <c:v>97390079</c:v>
                </c:pt>
                <c:pt idx="3170">
                  <c:v>97402898</c:v>
                </c:pt>
                <c:pt idx="3171">
                  <c:v>97407172</c:v>
                </c:pt>
                <c:pt idx="3172">
                  <c:v>97411448</c:v>
                </c:pt>
                <c:pt idx="3173">
                  <c:v>97415727</c:v>
                </c:pt>
                <c:pt idx="3174">
                  <c:v>97420007</c:v>
                </c:pt>
                <c:pt idx="3175">
                  <c:v>97428569</c:v>
                </c:pt>
                <c:pt idx="3176">
                  <c:v>97432851</c:v>
                </c:pt>
                <c:pt idx="3177">
                  <c:v>97437134</c:v>
                </c:pt>
                <c:pt idx="3178">
                  <c:v>97445704</c:v>
                </c:pt>
                <c:pt idx="3179">
                  <c:v>97454278</c:v>
                </c:pt>
                <c:pt idx="3180">
                  <c:v>97462856</c:v>
                </c:pt>
                <c:pt idx="3181">
                  <c:v>97471438</c:v>
                </c:pt>
                <c:pt idx="3182">
                  <c:v>97475732</c:v>
                </c:pt>
                <c:pt idx="3183">
                  <c:v>97484322</c:v>
                </c:pt>
                <c:pt idx="3184">
                  <c:v>97488618</c:v>
                </c:pt>
                <c:pt idx="3185">
                  <c:v>97492915</c:v>
                </c:pt>
                <c:pt idx="3186">
                  <c:v>97501511</c:v>
                </c:pt>
                <c:pt idx="3187">
                  <c:v>97505810</c:v>
                </c:pt>
                <c:pt idx="3188">
                  <c:v>97510110</c:v>
                </c:pt>
                <c:pt idx="3189">
                  <c:v>97514415</c:v>
                </c:pt>
                <c:pt idx="3190">
                  <c:v>97518721</c:v>
                </c:pt>
                <c:pt idx="3191">
                  <c:v>97527339</c:v>
                </c:pt>
                <c:pt idx="3192">
                  <c:v>97531649</c:v>
                </c:pt>
                <c:pt idx="3193">
                  <c:v>97540271</c:v>
                </c:pt>
                <c:pt idx="3194">
                  <c:v>97544584</c:v>
                </c:pt>
                <c:pt idx="3195">
                  <c:v>97548899</c:v>
                </c:pt>
                <c:pt idx="3196">
                  <c:v>97561847</c:v>
                </c:pt>
                <c:pt idx="3197">
                  <c:v>97570481</c:v>
                </c:pt>
                <c:pt idx="3198">
                  <c:v>97574802</c:v>
                </c:pt>
                <c:pt idx="3199">
                  <c:v>97587768</c:v>
                </c:pt>
                <c:pt idx="3200">
                  <c:v>97592092</c:v>
                </c:pt>
                <c:pt idx="3201">
                  <c:v>97596418</c:v>
                </c:pt>
                <c:pt idx="3202">
                  <c:v>97600746</c:v>
                </c:pt>
                <c:pt idx="3203">
                  <c:v>97609404</c:v>
                </c:pt>
                <c:pt idx="3204">
                  <c:v>97618064</c:v>
                </c:pt>
                <c:pt idx="3205">
                  <c:v>97622398</c:v>
                </c:pt>
                <c:pt idx="3206">
                  <c:v>97631070</c:v>
                </c:pt>
                <c:pt idx="3207">
                  <c:v>97635407</c:v>
                </c:pt>
                <c:pt idx="3208">
                  <c:v>97639745</c:v>
                </c:pt>
                <c:pt idx="3209">
                  <c:v>97644085</c:v>
                </c:pt>
                <c:pt idx="3210">
                  <c:v>97661449</c:v>
                </c:pt>
                <c:pt idx="3211">
                  <c:v>97670135</c:v>
                </c:pt>
                <c:pt idx="3212">
                  <c:v>97674479</c:v>
                </c:pt>
                <c:pt idx="3213">
                  <c:v>97678824</c:v>
                </c:pt>
                <c:pt idx="3214">
                  <c:v>97683170</c:v>
                </c:pt>
                <c:pt idx="3215">
                  <c:v>97687517</c:v>
                </c:pt>
                <c:pt idx="3216">
                  <c:v>97691865</c:v>
                </c:pt>
                <c:pt idx="3217">
                  <c:v>97696214</c:v>
                </c:pt>
                <c:pt idx="3218">
                  <c:v>97700564</c:v>
                </c:pt>
                <c:pt idx="3219">
                  <c:v>97704915</c:v>
                </c:pt>
                <c:pt idx="3220">
                  <c:v>97709269</c:v>
                </c:pt>
                <c:pt idx="3221">
                  <c:v>97713628</c:v>
                </c:pt>
                <c:pt idx="3222">
                  <c:v>97717988</c:v>
                </c:pt>
                <c:pt idx="3223">
                  <c:v>97722349</c:v>
                </c:pt>
                <c:pt idx="3224">
                  <c:v>97735438</c:v>
                </c:pt>
                <c:pt idx="3225">
                  <c:v>97739804</c:v>
                </c:pt>
                <c:pt idx="3226">
                  <c:v>97757272</c:v>
                </c:pt>
                <c:pt idx="3227">
                  <c:v>97761641</c:v>
                </c:pt>
                <c:pt idx="3228">
                  <c:v>97770381</c:v>
                </c:pt>
                <c:pt idx="3229">
                  <c:v>97779123</c:v>
                </c:pt>
                <c:pt idx="3230">
                  <c:v>97787867</c:v>
                </c:pt>
                <c:pt idx="3231">
                  <c:v>97792241</c:v>
                </c:pt>
                <c:pt idx="3232">
                  <c:v>97796617</c:v>
                </c:pt>
                <c:pt idx="3233">
                  <c:v>97805371</c:v>
                </c:pt>
                <c:pt idx="3234">
                  <c:v>97809750</c:v>
                </c:pt>
                <c:pt idx="3235">
                  <c:v>97814132</c:v>
                </c:pt>
                <c:pt idx="3236">
                  <c:v>97818516</c:v>
                </c:pt>
                <c:pt idx="3237">
                  <c:v>97822901</c:v>
                </c:pt>
                <c:pt idx="3238">
                  <c:v>97827288</c:v>
                </c:pt>
                <c:pt idx="3239">
                  <c:v>97831679</c:v>
                </c:pt>
                <c:pt idx="3240">
                  <c:v>97849251</c:v>
                </c:pt>
                <c:pt idx="3241">
                  <c:v>97853645</c:v>
                </c:pt>
                <c:pt idx="3242">
                  <c:v>97858041</c:v>
                </c:pt>
                <c:pt idx="3243">
                  <c:v>97862440</c:v>
                </c:pt>
                <c:pt idx="3244">
                  <c:v>97866841</c:v>
                </c:pt>
                <c:pt idx="3245">
                  <c:v>97875645</c:v>
                </c:pt>
                <c:pt idx="3246">
                  <c:v>97884451</c:v>
                </c:pt>
                <c:pt idx="3247">
                  <c:v>97893263</c:v>
                </c:pt>
                <c:pt idx="3248">
                  <c:v>97897670</c:v>
                </c:pt>
                <c:pt idx="3249">
                  <c:v>97906486</c:v>
                </c:pt>
                <c:pt idx="3250">
                  <c:v>97910895</c:v>
                </c:pt>
                <c:pt idx="3251">
                  <c:v>97915308</c:v>
                </c:pt>
                <c:pt idx="3252">
                  <c:v>97919723</c:v>
                </c:pt>
                <c:pt idx="3253">
                  <c:v>97924141</c:v>
                </c:pt>
                <c:pt idx="3254">
                  <c:v>97928560</c:v>
                </c:pt>
                <c:pt idx="3255">
                  <c:v>97932980</c:v>
                </c:pt>
                <c:pt idx="3256">
                  <c:v>97941824</c:v>
                </c:pt>
                <c:pt idx="3257">
                  <c:v>97946247</c:v>
                </c:pt>
                <c:pt idx="3258">
                  <c:v>97950671</c:v>
                </c:pt>
                <c:pt idx="3259">
                  <c:v>97959521</c:v>
                </c:pt>
                <c:pt idx="3260">
                  <c:v>97968373</c:v>
                </c:pt>
                <c:pt idx="3261">
                  <c:v>97972800</c:v>
                </c:pt>
                <c:pt idx="3262">
                  <c:v>97990516</c:v>
                </c:pt>
                <c:pt idx="3263">
                  <c:v>97994952</c:v>
                </c:pt>
                <c:pt idx="3264">
                  <c:v>97999390</c:v>
                </c:pt>
                <c:pt idx="3265">
                  <c:v>98008270</c:v>
                </c:pt>
                <c:pt idx="3266">
                  <c:v>98017152</c:v>
                </c:pt>
                <c:pt idx="3267">
                  <c:v>98021594</c:v>
                </c:pt>
                <c:pt idx="3268">
                  <c:v>98030480</c:v>
                </c:pt>
                <c:pt idx="3269">
                  <c:v>98034924</c:v>
                </c:pt>
                <c:pt idx="3270">
                  <c:v>98039369</c:v>
                </c:pt>
                <c:pt idx="3271">
                  <c:v>98048261</c:v>
                </c:pt>
                <c:pt idx="3272">
                  <c:v>98057155</c:v>
                </c:pt>
                <c:pt idx="3273">
                  <c:v>98061603</c:v>
                </c:pt>
                <c:pt idx="3274">
                  <c:v>98066052</c:v>
                </c:pt>
                <c:pt idx="3275">
                  <c:v>98070502</c:v>
                </c:pt>
                <c:pt idx="3276">
                  <c:v>98074953</c:v>
                </c:pt>
                <c:pt idx="3277">
                  <c:v>98088309</c:v>
                </c:pt>
                <c:pt idx="3278">
                  <c:v>98092762</c:v>
                </c:pt>
                <c:pt idx="3279">
                  <c:v>98097217</c:v>
                </c:pt>
                <c:pt idx="3280">
                  <c:v>98101677</c:v>
                </c:pt>
                <c:pt idx="3281">
                  <c:v>98110601</c:v>
                </c:pt>
                <c:pt idx="3282">
                  <c:v>98115064</c:v>
                </c:pt>
                <c:pt idx="3283">
                  <c:v>98119528</c:v>
                </c:pt>
                <c:pt idx="3284">
                  <c:v>98123993</c:v>
                </c:pt>
                <c:pt idx="3285">
                  <c:v>98128459</c:v>
                </c:pt>
                <c:pt idx="3286">
                  <c:v>98141860</c:v>
                </c:pt>
                <c:pt idx="3287">
                  <c:v>98146329</c:v>
                </c:pt>
                <c:pt idx="3288">
                  <c:v>98155269</c:v>
                </c:pt>
                <c:pt idx="3289">
                  <c:v>98164211</c:v>
                </c:pt>
                <c:pt idx="3290">
                  <c:v>98168683</c:v>
                </c:pt>
                <c:pt idx="3291">
                  <c:v>98173158</c:v>
                </c:pt>
                <c:pt idx="3292">
                  <c:v>98177635</c:v>
                </c:pt>
                <c:pt idx="3293">
                  <c:v>98186591</c:v>
                </c:pt>
                <c:pt idx="3294">
                  <c:v>98191071</c:v>
                </c:pt>
                <c:pt idx="3295">
                  <c:v>98195555</c:v>
                </c:pt>
                <c:pt idx="3296">
                  <c:v>98204525</c:v>
                </c:pt>
                <c:pt idx="3297">
                  <c:v>98209011</c:v>
                </c:pt>
                <c:pt idx="3298">
                  <c:v>98217989</c:v>
                </c:pt>
                <c:pt idx="3299">
                  <c:v>98226969</c:v>
                </c:pt>
                <c:pt idx="3300">
                  <c:v>98235951</c:v>
                </c:pt>
                <c:pt idx="3301">
                  <c:v>98240443</c:v>
                </c:pt>
                <c:pt idx="3302">
                  <c:v>98244937</c:v>
                </c:pt>
                <c:pt idx="3303">
                  <c:v>98253933</c:v>
                </c:pt>
                <c:pt idx="3304">
                  <c:v>98258432</c:v>
                </c:pt>
                <c:pt idx="3305">
                  <c:v>98262933</c:v>
                </c:pt>
                <c:pt idx="3306">
                  <c:v>98271943</c:v>
                </c:pt>
                <c:pt idx="3307">
                  <c:v>98280961</c:v>
                </c:pt>
                <c:pt idx="3308">
                  <c:v>98289981</c:v>
                </c:pt>
                <c:pt idx="3309">
                  <c:v>98294493</c:v>
                </c:pt>
                <c:pt idx="3310">
                  <c:v>98299006</c:v>
                </c:pt>
                <c:pt idx="3311">
                  <c:v>98303523</c:v>
                </c:pt>
                <c:pt idx="3312">
                  <c:v>98308041</c:v>
                </c:pt>
                <c:pt idx="3313">
                  <c:v>98312562</c:v>
                </c:pt>
                <c:pt idx="3314">
                  <c:v>98317085</c:v>
                </c:pt>
                <c:pt idx="3315">
                  <c:v>98321612</c:v>
                </c:pt>
                <c:pt idx="3316">
                  <c:v>98330670</c:v>
                </c:pt>
                <c:pt idx="3317">
                  <c:v>98335201</c:v>
                </c:pt>
                <c:pt idx="3318">
                  <c:v>98339733</c:v>
                </c:pt>
                <c:pt idx="3319">
                  <c:v>98344267</c:v>
                </c:pt>
                <c:pt idx="3320">
                  <c:v>98348802</c:v>
                </c:pt>
                <c:pt idx="3321">
                  <c:v>98353339</c:v>
                </c:pt>
                <c:pt idx="3322">
                  <c:v>98357877</c:v>
                </c:pt>
                <c:pt idx="3323">
                  <c:v>98362416</c:v>
                </c:pt>
                <c:pt idx="3324">
                  <c:v>98366957</c:v>
                </c:pt>
                <c:pt idx="3325">
                  <c:v>98376041</c:v>
                </c:pt>
                <c:pt idx="3326">
                  <c:v>98380587</c:v>
                </c:pt>
                <c:pt idx="3327">
                  <c:v>98385137</c:v>
                </c:pt>
                <c:pt idx="3328">
                  <c:v>98394241</c:v>
                </c:pt>
                <c:pt idx="3329">
                  <c:v>98398794</c:v>
                </c:pt>
                <c:pt idx="3330">
                  <c:v>98403351</c:v>
                </c:pt>
                <c:pt idx="3331">
                  <c:v>98407909</c:v>
                </c:pt>
                <c:pt idx="3332">
                  <c:v>98412468</c:v>
                </c:pt>
                <c:pt idx="3333">
                  <c:v>98421588</c:v>
                </c:pt>
                <c:pt idx="3334">
                  <c:v>98426149</c:v>
                </c:pt>
                <c:pt idx="3335">
                  <c:v>98430714</c:v>
                </c:pt>
                <c:pt idx="3336">
                  <c:v>98444412</c:v>
                </c:pt>
                <c:pt idx="3337">
                  <c:v>98453548</c:v>
                </c:pt>
                <c:pt idx="3338">
                  <c:v>98458120</c:v>
                </c:pt>
                <c:pt idx="3339">
                  <c:v>98471839</c:v>
                </c:pt>
                <c:pt idx="3340">
                  <c:v>98476416</c:v>
                </c:pt>
                <c:pt idx="3341">
                  <c:v>98485578</c:v>
                </c:pt>
                <c:pt idx="3342">
                  <c:v>98490162</c:v>
                </c:pt>
                <c:pt idx="3343">
                  <c:v>98494747</c:v>
                </c:pt>
                <c:pt idx="3344">
                  <c:v>98499334</c:v>
                </c:pt>
                <c:pt idx="3345">
                  <c:v>98503922</c:v>
                </c:pt>
                <c:pt idx="3346">
                  <c:v>98508511</c:v>
                </c:pt>
                <c:pt idx="3347">
                  <c:v>98513101</c:v>
                </c:pt>
                <c:pt idx="3348">
                  <c:v>98517698</c:v>
                </c:pt>
                <c:pt idx="3349">
                  <c:v>98526896</c:v>
                </c:pt>
                <c:pt idx="3350">
                  <c:v>98536098</c:v>
                </c:pt>
                <c:pt idx="3351">
                  <c:v>98540701</c:v>
                </c:pt>
                <c:pt idx="3352">
                  <c:v>98549909</c:v>
                </c:pt>
                <c:pt idx="3353">
                  <c:v>98559123</c:v>
                </c:pt>
                <c:pt idx="3354">
                  <c:v>98563734</c:v>
                </c:pt>
                <c:pt idx="3355">
                  <c:v>98568352</c:v>
                </c:pt>
                <c:pt idx="3356">
                  <c:v>98572977</c:v>
                </c:pt>
                <c:pt idx="3357">
                  <c:v>98582235</c:v>
                </c:pt>
                <c:pt idx="3358">
                  <c:v>98586866</c:v>
                </c:pt>
                <c:pt idx="3359">
                  <c:v>98591498</c:v>
                </c:pt>
                <c:pt idx="3360">
                  <c:v>98596133</c:v>
                </c:pt>
                <c:pt idx="3361">
                  <c:v>98600771</c:v>
                </c:pt>
                <c:pt idx="3362">
                  <c:v>98605419</c:v>
                </c:pt>
                <c:pt idx="3363">
                  <c:v>98610073</c:v>
                </c:pt>
                <c:pt idx="3364">
                  <c:v>98619385</c:v>
                </c:pt>
                <c:pt idx="3365">
                  <c:v>98628701</c:v>
                </c:pt>
                <c:pt idx="3366">
                  <c:v>98633360</c:v>
                </c:pt>
                <c:pt idx="3367">
                  <c:v>98638020</c:v>
                </c:pt>
                <c:pt idx="3368">
                  <c:v>98642685</c:v>
                </c:pt>
                <c:pt idx="3369">
                  <c:v>98647351</c:v>
                </c:pt>
                <c:pt idx="3370">
                  <c:v>98652019</c:v>
                </c:pt>
                <c:pt idx="3371">
                  <c:v>98656689</c:v>
                </c:pt>
                <c:pt idx="3372">
                  <c:v>98666031</c:v>
                </c:pt>
                <c:pt idx="3373">
                  <c:v>98670703</c:v>
                </c:pt>
                <c:pt idx="3374">
                  <c:v>98675379</c:v>
                </c:pt>
                <c:pt idx="3375">
                  <c:v>98680061</c:v>
                </c:pt>
                <c:pt idx="3376">
                  <c:v>98684747</c:v>
                </c:pt>
                <c:pt idx="3377">
                  <c:v>98689434</c:v>
                </c:pt>
                <c:pt idx="3378">
                  <c:v>98694122</c:v>
                </c:pt>
                <c:pt idx="3379">
                  <c:v>98698811</c:v>
                </c:pt>
                <c:pt idx="3380">
                  <c:v>98703502</c:v>
                </c:pt>
                <c:pt idx="3381">
                  <c:v>98712888</c:v>
                </c:pt>
                <c:pt idx="3382">
                  <c:v>98726979</c:v>
                </c:pt>
                <c:pt idx="3383">
                  <c:v>98741088</c:v>
                </c:pt>
                <c:pt idx="3384">
                  <c:v>98745792</c:v>
                </c:pt>
                <c:pt idx="3385">
                  <c:v>98755206</c:v>
                </c:pt>
                <c:pt idx="3386">
                  <c:v>98759915</c:v>
                </c:pt>
                <c:pt idx="3387">
                  <c:v>98764626</c:v>
                </c:pt>
                <c:pt idx="3388">
                  <c:v>98769345</c:v>
                </c:pt>
                <c:pt idx="3389">
                  <c:v>98778785</c:v>
                </c:pt>
                <c:pt idx="3390">
                  <c:v>98788231</c:v>
                </c:pt>
                <c:pt idx="3391">
                  <c:v>98792957</c:v>
                </c:pt>
                <c:pt idx="3392">
                  <c:v>98797684</c:v>
                </c:pt>
                <c:pt idx="3393">
                  <c:v>98802414</c:v>
                </c:pt>
                <c:pt idx="3394">
                  <c:v>98807145</c:v>
                </c:pt>
                <c:pt idx="3395">
                  <c:v>98811880</c:v>
                </c:pt>
                <c:pt idx="3396">
                  <c:v>98816619</c:v>
                </c:pt>
                <c:pt idx="3397">
                  <c:v>98821360</c:v>
                </c:pt>
                <c:pt idx="3398">
                  <c:v>98826102</c:v>
                </c:pt>
                <c:pt idx="3399">
                  <c:v>98830845</c:v>
                </c:pt>
                <c:pt idx="3400">
                  <c:v>98835590</c:v>
                </c:pt>
                <c:pt idx="3401">
                  <c:v>98840338</c:v>
                </c:pt>
                <c:pt idx="3402">
                  <c:v>98849840</c:v>
                </c:pt>
                <c:pt idx="3403">
                  <c:v>98854592</c:v>
                </c:pt>
                <c:pt idx="3404">
                  <c:v>98864098</c:v>
                </c:pt>
                <c:pt idx="3405">
                  <c:v>98868854</c:v>
                </c:pt>
                <c:pt idx="3406">
                  <c:v>98878368</c:v>
                </c:pt>
                <c:pt idx="3407">
                  <c:v>98887890</c:v>
                </c:pt>
                <c:pt idx="3408">
                  <c:v>98892652</c:v>
                </c:pt>
                <c:pt idx="3409">
                  <c:v>98897423</c:v>
                </c:pt>
                <c:pt idx="3410">
                  <c:v>98906969</c:v>
                </c:pt>
                <c:pt idx="3411">
                  <c:v>98911744</c:v>
                </c:pt>
                <c:pt idx="3412">
                  <c:v>98916527</c:v>
                </c:pt>
                <c:pt idx="3413">
                  <c:v>98921311</c:v>
                </c:pt>
                <c:pt idx="3414">
                  <c:v>98926098</c:v>
                </c:pt>
                <c:pt idx="3415">
                  <c:v>98930897</c:v>
                </c:pt>
                <c:pt idx="3416">
                  <c:v>98935700</c:v>
                </c:pt>
                <c:pt idx="3417">
                  <c:v>98940511</c:v>
                </c:pt>
                <c:pt idx="3418">
                  <c:v>98945323</c:v>
                </c:pt>
                <c:pt idx="3419">
                  <c:v>98950137</c:v>
                </c:pt>
                <c:pt idx="3420">
                  <c:v>98954955</c:v>
                </c:pt>
                <c:pt idx="3421">
                  <c:v>98959774</c:v>
                </c:pt>
                <c:pt idx="3422">
                  <c:v>98964600</c:v>
                </c:pt>
                <c:pt idx="3423">
                  <c:v>98969427</c:v>
                </c:pt>
                <c:pt idx="3424">
                  <c:v>98974261</c:v>
                </c:pt>
                <c:pt idx="3425">
                  <c:v>98979096</c:v>
                </c:pt>
                <c:pt idx="3426">
                  <c:v>98983932</c:v>
                </c:pt>
                <c:pt idx="3427">
                  <c:v>98988769</c:v>
                </c:pt>
                <c:pt idx="3428">
                  <c:v>98993615</c:v>
                </c:pt>
                <c:pt idx="3429">
                  <c:v>98998466</c:v>
                </c:pt>
                <c:pt idx="3430">
                  <c:v>99003318</c:v>
                </c:pt>
                <c:pt idx="3431">
                  <c:v>99008172</c:v>
                </c:pt>
                <c:pt idx="3432">
                  <c:v>99013029</c:v>
                </c:pt>
                <c:pt idx="3433">
                  <c:v>99017888</c:v>
                </c:pt>
                <c:pt idx="3434">
                  <c:v>99022757</c:v>
                </c:pt>
                <c:pt idx="3435">
                  <c:v>99027628</c:v>
                </c:pt>
                <c:pt idx="3436">
                  <c:v>99032500</c:v>
                </c:pt>
                <c:pt idx="3437">
                  <c:v>99037375</c:v>
                </c:pt>
                <c:pt idx="3438">
                  <c:v>99047137</c:v>
                </c:pt>
                <c:pt idx="3439">
                  <c:v>99061801</c:v>
                </c:pt>
                <c:pt idx="3440">
                  <c:v>99066690</c:v>
                </c:pt>
                <c:pt idx="3441">
                  <c:v>99071585</c:v>
                </c:pt>
                <c:pt idx="3442">
                  <c:v>99076482</c:v>
                </c:pt>
                <c:pt idx="3443">
                  <c:v>99081381</c:v>
                </c:pt>
                <c:pt idx="3444">
                  <c:v>99086281</c:v>
                </c:pt>
                <c:pt idx="3445">
                  <c:v>99096091</c:v>
                </c:pt>
                <c:pt idx="3446">
                  <c:v>99100997</c:v>
                </c:pt>
                <c:pt idx="3447">
                  <c:v>99105905</c:v>
                </c:pt>
                <c:pt idx="3448">
                  <c:v>99115723</c:v>
                </c:pt>
                <c:pt idx="3449">
                  <c:v>99125547</c:v>
                </c:pt>
                <c:pt idx="3450">
                  <c:v>99135383</c:v>
                </c:pt>
                <c:pt idx="3451">
                  <c:v>99140304</c:v>
                </c:pt>
                <c:pt idx="3452">
                  <c:v>99145229</c:v>
                </c:pt>
                <c:pt idx="3453">
                  <c:v>99150155</c:v>
                </c:pt>
                <c:pt idx="3454">
                  <c:v>99155083</c:v>
                </c:pt>
                <c:pt idx="3455">
                  <c:v>99160012</c:v>
                </c:pt>
                <c:pt idx="3456">
                  <c:v>99164943</c:v>
                </c:pt>
                <c:pt idx="3457">
                  <c:v>99169875</c:v>
                </c:pt>
                <c:pt idx="3458">
                  <c:v>99174809</c:v>
                </c:pt>
                <c:pt idx="3459">
                  <c:v>99179748</c:v>
                </c:pt>
                <c:pt idx="3460">
                  <c:v>99184694</c:v>
                </c:pt>
                <c:pt idx="3461">
                  <c:v>99189641</c:v>
                </c:pt>
                <c:pt idx="3462">
                  <c:v>99194596</c:v>
                </c:pt>
                <c:pt idx="3463">
                  <c:v>99199553</c:v>
                </c:pt>
                <c:pt idx="3464">
                  <c:v>99204517</c:v>
                </c:pt>
                <c:pt idx="3465">
                  <c:v>99209484</c:v>
                </c:pt>
                <c:pt idx="3466">
                  <c:v>99219438</c:v>
                </c:pt>
                <c:pt idx="3467">
                  <c:v>99224420</c:v>
                </c:pt>
                <c:pt idx="3468">
                  <c:v>99229406</c:v>
                </c:pt>
                <c:pt idx="3469">
                  <c:v>99234395</c:v>
                </c:pt>
                <c:pt idx="3470">
                  <c:v>99239386</c:v>
                </c:pt>
                <c:pt idx="3471">
                  <c:v>99244394</c:v>
                </c:pt>
                <c:pt idx="3472">
                  <c:v>99249405</c:v>
                </c:pt>
                <c:pt idx="3473">
                  <c:v>99254419</c:v>
                </c:pt>
                <c:pt idx="3474">
                  <c:v>99259441</c:v>
                </c:pt>
                <c:pt idx="3475">
                  <c:v>99264467</c:v>
                </c:pt>
                <c:pt idx="3476">
                  <c:v>99269497</c:v>
                </c:pt>
                <c:pt idx="3477">
                  <c:v>99274531</c:v>
                </c:pt>
                <c:pt idx="3478">
                  <c:v>99289636</c:v>
                </c:pt>
                <c:pt idx="3479">
                  <c:v>99294682</c:v>
                </c:pt>
                <c:pt idx="3480">
                  <c:v>99299732</c:v>
                </c:pt>
                <c:pt idx="3481">
                  <c:v>99304789</c:v>
                </c:pt>
                <c:pt idx="3482">
                  <c:v>99309860</c:v>
                </c:pt>
                <c:pt idx="3483">
                  <c:v>99314941</c:v>
                </c:pt>
                <c:pt idx="3484">
                  <c:v>99320024</c:v>
                </c:pt>
                <c:pt idx="3485">
                  <c:v>99325109</c:v>
                </c:pt>
                <c:pt idx="3486">
                  <c:v>99330198</c:v>
                </c:pt>
                <c:pt idx="3487">
                  <c:v>99335293</c:v>
                </c:pt>
                <c:pt idx="3488">
                  <c:v>99340393</c:v>
                </c:pt>
                <c:pt idx="3489">
                  <c:v>99345496</c:v>
                </c:pt>
                <c:pt idx="3490">
                  <c:v>99350605</c:v>
                </c:pt>
                <c:pt idx="3491">
                  <c:v>99360829</c:v>
                </c:pt>
                <c:pt idx="3492">
                  <c:v>99371077</c:v>
                </c:pt>
                <c:pt idx="3493">
                  <c:v>99376205</c:v>
                </c:pt>
                <c:pt idx="3494">
                  <c:v>99381335</c:v>
                </c:pt>
                <c:pt idx="3495">
                  <c:v>99386479</c:v>
                </c:pt>
                <c:pt idx="3496">
                  <c:v>99391625</c:v>
                </c:pt>
                <c:pt idx="3497">
                  <c:v>99396783</c:v>
                </c:pt>
                <c:pt idx="3498">
                  <c:v>99401943</c:v>
                </c:pt>
                <c:pt idx="3499">
                  <c:v>99407106</c:v>
                </c:pt>
                <c:pt idx="3500">
                  <c:v>99412275</c:v>
                </c:pt>
                <c:pt idx="3501">
                  <c:v>99417445</c:v>
                </c:pt>
                <c:pt idx="3502">
                  <c:v>99422621</c:v>
                </c:pt>
                <c:pt idx="3503">
                  <c:v>99427799</c:v>
                </c:pt>
                <c:pt idx="3504">
                  <c:v>99432989</c:v>
                </c:pt>
                <c:pt idx="3505">
                  <c:v>99438180</c:v>
                </c:pt>
                <c:pt idx="3506">
                  <c:v>99443375</c:v>
                </c:pt>
                <c:pt idx="3507">
                  <c:v>99448574</c:v>
                </c:pt>
                <c:pt idx="3508">
                  <c:v>99453786</c:v>
                </c:pt>
                <c:pt idx="3509">
                  <c:v>99459015</c:v>
                </c:pt>
                <c:pt idx="3510">
                  <c:v>99469497</c:v>
                </c:pt>
                <c:pt idx="3511">
                  <c:v>99474746</c:v>
                </c:pt>
                <c:pt idx="3512">
                  <c:v>99480002</c:v>
                </c:pt>
                <c:pt idx="3513">
                  <c:v>99485264</c:v>
                </c:pt>
                <c:pt idx="3514">
                  <c:v>99490531</c:v>
                </c:pt>
                <c:pt idx="3515">
                  <c:v>99495799</c:v>
                </c:pt>
                <c:pt idx="3516">
                  <c:v>99501073</c:v>
                </c:pt>
                <c:pt idx="3517">
                  <c:v>99506348</c:v>
                </c:pt>
                <c:pt idx="3518">
                  <c:v>99511644</c:v>
                </c:pt>
                <c:pt idx="3519">
                  <c:v>99516944</c:v>
                </c:pt>
                <c:pt idx="3520">
                  <c:v>99522247</c:v>
                </c:pt>
                <c:pt idx="3521">
                  <c:v>99527552</c:v>
                </c:pt>
                <c:pt idx="3522">
                  <c:v>99532861</c:v>
                </c:pt>
                <c:pt idx="3523">
                  <c:v>99538175</c:v>
                </c:pt>
                <c:pt idx="3524">
                  <c:v>99543491</c:v>
                </c:pt>
                <c:pt idx="3525">
                  <c:v>99548809</c:v>
                </c:pt>
                <c:pt idx="3526">
                  <c:v>99554128</c:v>
                </c:pt>
                <c:pt idx="3527">
                  <c:v>99559457</c:v>
                </c:pt>
                <c:pt idx="3528">
                  <c:v>99564787</c:v>
                </c:pt>
                <c:pt idx="3529">
                  <c:v>99570128</c:v>
                </c:pt>
                <c:pt idx="3530">
                  <c:v>99575471</c:v>
                </c:pt>
                <c:pt idx="3531">
                  <c:v>99580820</c:v>
                </c:pt>
                <c:pt idx="3532">
                  <c:v>99586173</c:v>
                </c:pt>
                <c:pt idx="3533">
                  <c:v>99591530</c:v>
                </c:pt>
                <c:pt idx="3534">
                  <c:v>99596888</c:v>
                </c:pt>
                <c:pt idx="3535">
                  <c:v>99602259</c:v>
                </c:pt>
                <c:pt idx="3536">
                  <c:v>99607635</c:v>
                </c:pt>
                <c:pt idx="3537">
                  <c:v>99613013</c:v>
                </c:pt>
                <c:pt idx="3538">
                  <c:v>99618393</c:v>
                </c:pt>
                <c:pt idx="3539">
                  <c:v>99623790</c:v>
                </c:pt>
                <c:pt idx="3540">
                  <c:v>99629196</c:v>
                </c:pt>
                <c:pt idx="3541">
                  <c:v>99634612</c:v>
                </c:pt>
                <c:pt idx="3542">
                  <c:v>99640033</c:v>
                </c:pt>
                <c:pt idx="3543">
                  <c:v>99645457</c:v>
                </c:pt>
                <c:pt idx="3544">
                  <c:v>99650885</c:v>
                </c:pt>
                <c:pt idx="3545">
                  <c:v>99656318</c:v>
                </c:pt>
                <c:pt idx="3546">
                  <c:v>99661757</c:v>
                </c:pt>
                <c:pt idx="3547">
                  <c:v>99667199</c:v>
                </c:pt>
                <c:pt idx="3548">
                  <c:v>99672655</c:v>
                </c:pt>
                <c:pt idx="3549">
                  <c:v>99678114</c:v>
                </c:pt>
                <c:pt idx="3550">
                  <c:v>99683578</c:v>
                </c:pt>
                <c:pt idx="3551">
                  <c:v>99689050</c:v>
                </c:pt>
                <c:pt idx="3552">
                  <c:v>99694528</c:v>
                </c:pt>
                <c:pt idx="3553">
                  <c:v>99700010</c:v>
                </c:pt>
                <c:pt idx="3554">
                  <c:v>99705527</c:v>
                </c:pt>
                <c:pt idx="3555">
                  <c:v>99711054</c:v>
                </c:pt>
                <c:pt idx="3556">
                  <c:v>99716585</c:v>
                </c:pt>
                <c:pt idx="3557">
                  <c:v>99722118</c:v>
                </c:pt>
                <c:pt idx="3558">
                  <c:v>99727676</c:v>
                </c:pt>
                <c:pt idx="3559">
                  <c:v>99733235</c:v>
                </c:pt>
                <c:pt idx="3560">
                  <c:v>99738802</c:v>
                </c:pt>
                <c:pt idx="3561">
                  <c:v>99744378</c:v>
                </c:pt>
                <c:pt idx="3562">
                  <c:v>99749957</c:v>
                </c:pt>
                <c:pt idx="3563">
                  <c:v>99755543</c:v>
                </c:pt>
                <c:pt idx="3564">
                  <c:v>99761134</c:v>
                </c:pt>
                <c:pt idx="3565">
                  <c:v>99766756</c:v>
                </c:pt>
                <c:pt idx="3566">
                  <c:v>99778024</c:v>
                </c:pt>
                <c:pt idx="3567">
                  <c:v>99783674</c:v>
                </c:pt>
                <c:pt idx="3568">
                  <c:v>99789326</c:v>
                </c:pt>
                <c:pt idx="3569">
                  <c:v>99794980</c:v>
                </c:pt>
                <c:pt idx="3570">
                  <c:v>99800650</c:v>
                </c:pt>
                <c:pt idx="3571">
                  <c:v>99806321</c:v>
                </c:pt>
                <c:pt idx="3572">
                  <c:v>99812032</c:v>
                </c:pt>
                <c:pt idx="3573">
                  <c:v>99817745</c:v>
                </c:pt>
                <c:pt idx="3574">
                  <c:v>99823484</c:v>
                </c:pt>
                <c:pt idx="3575">
                  <c:v>99829228</c:v>
                </c:pt>
                <c:pt idx="3576">
                  <c:v>99834973</c:v>
                </c:pt>
                <c:pt idx="3577">
                  <c:v>99840727</c:v>
                </c:pt>
                <c:pt idx="3578">
                  <c:v>99846488</c:v>
                </c:pt>
                <c:pt idx="3579">
                  <c:v>99852254</c:v>
                </c:pt>
                <c:pt idx="3580">
                  <c:v>99858054</c:v>
                </c:pt>
                <c:pt idx="3581">
                  <c:v>99863858</c:v>
                </c:pt>
                <c:pt idx="3582">
                  <c:v>99869666</c:v>
                </c:pt>
                <c:pt idx="3583">
                  <c:v>99875477</c:v>
                </c:pt>
                <c:pt idx="3584">
                  <c:v>99881300</c:v>
                </c:pt>
                <c:pt idx="3585">
                  <c:v>99887142</c:v>
                </c:pt>
                <c:pt idx="3586">
                  <c:v>99892992</c:v>
                </c:pt>
                <c:pt idx="3587">
                  <c:v>99898877</c:v>
                </c:pt>
                <c:pt idx="3588">
                  <c:v>99904775</c:v>
                </c:pt>
                <c:pt idx="3589">
                  <c:v>99910712</c:v>
                </c:pt>
                <c:pt idx="3590">
                  <c:v>99916664</c:v>
                </c:pt>
                <c:pt idx="3591">
                  <c:v>99922626</c:v>
                </c:pt>
                <c:pt idx="3592">
                  <c:v>99928657</c:v>
                </c:pt>
                <c:pt idx="3593">
                  <c:v>99934720</c:v>
                </c:pt>
                <c:pt idx="3594">
                  <c:v>99940928</c:v>
                </c:pt>
                <c:pt idx="3595">
                  <c:v>99947181</c:v>
                </c:pt>
                <c:pt idx="3596">
                  <c:v>99953478</c:v>
                </c:pt>
                <c:pt idx="3597">
                  <c:v>99959902</c:v>
                </c:pt>
                <c:pt idx="3598">
                  <c:v>99966378</c:v>
                </c:pt>
                <c:pt idx="3599">
                  <c:v>99973007</c:v>
                </c:pt>
                <c:pt idx="3600">
                  <c:v>99979640</c:v>
                </c:pt>
                <c:pt idx="3601">
                  <c:v>99986276</c:v>
                </c:pt>
                <c:pt idx="3602">
                  <c:v>99993090</c:v>
                </c:pt>
                <c:pt idx="3603">
                  <c:v>100000000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664112"/>
        <c:axId val="305666464"/>
      </c:scatterChart>
      <c:valAx>
        <c:axId val="305664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66464"/>
        <c:crosses val="autoZero"/>
        <c:crossBetween val="midCat"/>
      </c:valAx>
      <c:valAx>
        <c:axId val="305666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Cum Feq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664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  <a:r>
              <a:rPr lang="en-US" baseline="0"/>
              <a:t> - CDC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349728023127497E-2"/>
          <c:y val="8.1235013230413294E-2"/>
          <c:w val="0.81980372018714998"/>
          <c:h val="0.81534668187118498"/>
        </c:manualLayout>
      </c:layout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568.03012163170388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63.091833804537799</c:v>
                </c:pt>
                <c:pt idx="2">
                  <c:v>117.03338266732401</c:v>
                </c:pt>
                <c:pt idx="3">
                  <c:v>171.64560678669901</c:v>
                </c:pt>
                <c:pt idx="4">
                  <c:v>220.991777936788</c:v>
                </c:pt>
                <c:pt idx="5">
                  <c:v>271.14089068155198</c:v>
                </c:pt>
                <c:pt idx="6">
                  <c:v>308.38259952146802</c:v>
                </c:pt>
                <c:pt idx="7">
                  <c:v>404.43357299928289</c:v>
                </c:pt>
                <c:pt idx="8">
                  <c:v>426.5943889185699</c:v>
                </c:pt>
                <c:pt idx="9">
                  <c:v>469.79622294931391</c:v>
                </c:pt>
                <c:pt idx="10">
                  <c:v>478.44033613445299</c:v>
                </c:pt>
                <c:pt idx="11">
                  <c:v>602.73000092055599</c:v>
                </c:pt>
                <c:pt idx="12">
                  <c:v>644.15568061075896</c:v>
                </c:pt>
                <c:pt idx="13">
                  <c:v>711.97407624888501</c:v>
                </c:pt>
                <c:pt idx="14">
                  <c:v>696.56751351121284</c:v>
                </c:pt>
                <c:pt idx="15">
                  <c:v>808.44767125993906</c:v>
                </c:pt>
                <c:pt idx="16">
                  <c:v>866.47821714043698</c:v>
                </c:pt>
                <c:pt idx="17">
                  <c:v>886.54047174154402</c:v>
                </c:pt>
                <c:pt idx="18">
                  <c:v>975.60138276314217</c:v>
                </c:pt>
                <c:pt idx="19">
                  <c:v>1063.00224047796</c:v>
                </c:pt>
              </c:numCache>
            </c:numRef>
          </c:xVal>
          <c:yVal>
            <c:numRef>
              <c:f>Sheet1!$F$33:$F$52</c:f>
              <c:numCache>
                <c:formatCode>General</c:formatCode>
                <c:ptCount val="20"/>
                <c:pt idx="0">
                  <c:v>0.78714960436542003</c:v>
                </c:pt>
                <c:pt idx="1">
                  <c:v>0.64356748636416905</c:v>
                </c:pt>
                <c:pt idx="2">
                  <c:v>0.593325193785189</c:v>
                </c:pt>
                <c:pt idx="3">
                  <c:v>0.56200331854081897</c:v>
                </c:pt>
                <c:pt idx="4">
                  <c:v>0.54265378797505404</c:v>
                </c:pt>
                <c:pt idx="5">
                  <c:v>0.52317797935564503</c:v>
                </c:pt>
                <c:pt idx="6">
                  <c:v>0.50919364712034698</c:v>
                </c:pt>
                <c:pt idx="7">
                  <c:v>0.47900525028346802</c:v>
                </c:pt>
                <c:pt idx="8">
                  <c:v>0.47561911068970902</c:v>
                </c:pt>
                <c:pt idx="9">
                  <c:v>0.47119858461057201</c:v>
                </c:pt>
                <c:pt idx="10">
                  <c:v>0.47386090108891099</c:v>
                </c:pt>
                <c:pt idx="11">
                  <c:v>0.43839802818071599</c:v>
                </c:pt>
                <c:pt idx="12">
                  <c:v>0.43942190676806298</c:v>
                </c:pt>
                <c:pt idx="13">
                  <c:v>0.41712454425046902</c:v>
                </c:pt>
                <c:pt idx="14">
                  <c:v>0.42457708765053098</c:v>
                </c:pt>
                <c:pt idx="15">
                  <c:v>0.414507100162261</c:v>
                </c:pt>
                <c:pt idx="16">
                  <c:v>0.39778484956599902</c:v>
                </c:pt>
                <c:pt idx="17">
                  <c:v>0.39644420672700897</c:v>
                </c:pt>
                <c:pt idx="18">
                  <c:v>0.38402671205426903</c:v>
                </c:pt>
                <c:pt idx="19">
                  <c:v>0.38062138943736301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Sheet1!$H$33:$H$52</c:f>
              <c:numCache>
                <c:formatCode>General</c:formatCode>
                <c:ptCount val="20"/>
                <c:pt idx="0">
                  <c:v>11.240136595830201</c:v>
                </c:pt>
                <c:pt idx="1">
                  <c:v>62.201043483547792</c:v>
                </c:pt>
                <c:pt idx="2">
                  <c:v>112.13394166084301</c:v>
                </c:pt>
                <c:pt idx="3">
                  <c:v>162.11148690472001</c:v>
                </c:pt>
                <c:pt idx="4">
                  <c:v>213.262457086647</c:v>
                </c:pt>
                <c:pt idx="5">
                  <c:v>262.67997560740702</c:v>
                </c:pt>
                <c:pt idx="6">
                  <c:v>313.59049762919602</c:v>
                </c:pt>
                <c:pt idx="7">
                  <c:v>362.37856984724289</c:v>
                </c:pt>
                <c:pt idx="8">
                  <c:v>414.50613454209281</c:v>
                </c:pt>
                <c:pt idx="9">
                  <c:v>470.10655102099389</c:v>
                </c:pt>
                <c:pt idx="10">
                  <c:v>530.16696626665998</c:v>
                </c:pt>
                <c:pt idx="11">
                  <c:v>582.576075737623</c:v>
                </c:pt>
                <c:pt idx="12">
                  <c:v>634.36964694027802</c:v>
                </c:pt>
                <c:pt idx="13">
                  <c:v>685.76982697222309</c:v>
                </c:pt>
                <c:pt idx="14">
                  <c:v>737.80802776588303</c:v>
                </c:pt>
                <c:pt idx="15">
                  <c:v>786.65128796616602</c:v>
                </c:pt>
                <c:pt idx="16">
                  <c:v>837.67764386786405</c:v>
                </c:pt>
                <c:pt idx="17">
                  <c:v>886.94879436466999</c:v>
                </c:pt>
                <c:pt idx="18">
                  <c:v>939.26895047914104</c:v>
                </c:pt>
                <c:pt idx="19">
                  <c:v>990.92774767684705</c:v>
                </c:pt>
              </c:numCache>
            </c:numRef>
          </c:xVal>
          <c:yVal>
            <c:numRef>
              <c:f>Sheet1!$I$33:$I$52</c:f>
              <c:numCache>
                <c:formatCode>General</c:formatCode>
                <c:ptCount val="20"/>
                <c:pt idx="0">
                  <c:v>0.78140380019354005</c:v>
                </c:pt>
                <c:pt idx="1">
                  <c:v>0.66096022638411001</c:v>
                </c:pt>
                <c:pt idx="2">
                  <c:v>0.61266772926767199</c:v>
                </c:pt>
                <c:pt idx="3">
                  <c:v>0.57967158542187902</c:v>
                </c:pt>
                <c:pt idx="4">
                  <c:v>0.55846679992962101</c:v>
                </c:pt>
                <c:pt idx="5">
                  <c:v>0.53943079571668695</c:v>
                </c:pt>
                <c:pt idx="6">
                  <c:v>0.52468091423600205</c:v>
                </c:pt>
                <c:pt idx="7">
                  <c:v>0.51226283918517301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0.47887442084375897</c:v>
                </c:pt>
                <c:pt idx="11">
                  <c:v>0.46970847914059999</c:v>
                </c:pt>
                <c:pt idx="12">
                  <c:v>0.46165362546918898</c:v>
                </c:pt>
                <c:pt idx="13">
                  <c:v>0.45402522750821001</c:v>
                </c:pt>
                <c:pt idx="14">
                  <c:v>0.44704459258680002</c:v>
                </c:pt>
                <c:pt idx="15">
                  <c:v>0.44051833261651502</c:v>
                </c:pt>
                <c:pt idx="16">
                  <c:v>0.43444950221887702</c:v>
                </c:pt>
                <c:pt idx="17">
                  <c:v>0.42802798522051899</c:v>
                </c:pt>
                <c:pt idx="18">
                  <c:v>0.42278469683492298</c:v>
                </c:pt>
                <c:pt idx="19">
                  <c:v>0.41701124833828501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Sheet1!$P$33:$P$52</c:f>
              <c:numCache>
                <c:formatCode>General</c:formatCode>
                <c:ptCount val="20"/>
                <c:pt idx="0">
                  <c:v>29.737184652012399</c:v>
                </c:pt>
                <c:pt idx="1">
                  <c:v>183.54094132817499</c:v>
                </c:pt>
                <c:pt idx="2">
                  <c:v>341.48643433089501</c:v>
                </c:pt>
                <c:pt idx="3">
                  <c:v>503.09318908286201</c:v>
                </c:pt>
                <c:pt idx="4">
                  <c:v>661.13213643799099</c:v>
                </c:pt>
                <c:pt idx="5">
                  <c:v>816.51319399411295</c:v>
                </c:pt>
                <c:pt idx="6">
                  <c:v>964.93294426268096</c:v>
                </c:pt>
                <c:pt idx="7">
                  <c:v>1163.57846099164</c:v>
                </c:pt>
                <c:pt idx="8">
                  <c:v>1282.3565357044899</c:v>
                </c:pt>
                <c:pt idx="9">
                  <c:v>1438.3058740828601</c:v>
                </c:pt>
                <c:pt idx="10">
                  <c:v>1569.30540242557</c:v>
                </c:pt>
                <c:pt idx="11">
                  <c:v>1795.4960785389101</c:v>
                </c:pt>
                <c:pt idx="12">
                  <c:v>1947.1409028727701</c:v>
                </c:pt>
                <c:pt idx="13">
                  <c:v>2143.05315527625</c:v>
                </c:pt>
                <c:pt idx="14">
                  <c:v>2252.3068455452299</c:v>
                </c:pt>
                <c:pt idx="15">
                  <c:v>2434.36049970255</c:v>
                </c:pt>
                <c:pt idx="16">
                  <c:v>2626.125461254609</c:v>
                </c:pt>
                <c:pt idx="17">
                  <c:v>2760.3102866779</c:v>
                </c:pt>
                <c:pt idx="18">
                  <c:v>2968.0217588395199</c:v>
                </c:pt>
                <c:pt idx="19">
                  <c:v>3152.3620606644199</c:v>
                </c:pt>
              </c:numCache>
            </c:numRef>
          </c:xVal>
          <c:yVal>
            <c:numRef>
              <c:f>Sheet1!$Q$33:$Q$52</c:f>
              <c:numCache>
                <c:formatCode>General</c:formatCode>
                <c:ptCount val="20"/>
                <c:pt idx="0">
                  <c:v>0.71875232151235502</c:v>
                </c:pt>
                <c:pt idx="1">
                  <c:v>0.57851070705935204</c:v>
                </c:pt>
                <c:pt idx="2">
                  <c:v>0.52530390429504203</c:v>
                </c:pt>
                <c:pt idx="3">
                  <c:v>0.48751741134266502</c:v>
                </c:pt>
                <c:pt idx="4">
                  <c:v>0.46339329351736003</c:v>
                </c:pt>
                <c:pt idx="5">
                  <c:v>0.44330014588872302</c:v>
                </c:pt>
                <c:pt idx="6">
                  <c:v>0.428355715563418</c:v>
                </c:pt>
                <c:pt idx="7">
                  <c:v>0.406699487556693</c:v>
                </c:pt>
                <c:pt idx="8">
                  <c:v>0.39675583921449797</c:v>
                </c:pt>
                <c:pt idx="9">
                  <c:v>0.39123308350602098</c:v>
                </c:pt>
                <c:pt idx="10">
                  <c:v>0.37820533654597999</c:v>
                </c:pt>
                <c:pt idx="11">
                  <c:v>0.36530713608461002</c:v>
                </c:pt>
                <c:pt idx="12">
                  <c:v>0.35572072572919899</c:v>
                </c:pt>
                <c:pt idx="13">
                  <c:v>0.34322448291366903</c:v>
                </c:pt>
                <c:pt idx="14">
                  <c:v>0.341256054259853</c:v>
                </c:pt>
                <c:pt idx="15">
                  <c:v>0.33728794817406899</c:v>
                </c:pt>
                <c:pt idx="16">
                  <c:v>0.32731592239795099</c:v>
                </c:pt>
                <c:pt idx="17">
                  <c:v>0.31715420462542998</c:v>
                </c:pt>
                <c:pt idx="18">
                  <c:v>0.31228076981349701</c:v>
                </c:pt>
                <c:pt idx="19">
                  <c:v>0.30665018596535798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666816"/>
        <c:axId val="278667600"/>
        <c:extLst>
          <c:ext xmlns:c15="http://schemas.microsoft.com/office/drawing/2012/chart" uri="{02D57815-91ED-43cb-92C2-25804820EDAC}">
            <c15:filteredScatterSeries>
              <c15:ser>
                <c:idx val="4"/>
                <c:order val="4"/>
                <c:tx>
                  <c:v>TDDD2min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rgbClr val="7030A0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Sheet1!$S$33:$S$52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32.365881509676377</c:v>
                      </c:pt>
                      <c:pt idx="1">
                        <c:v>195.31351796389299</c:v>
                      </c:pt>
                      <c:pt idx="2">
                        <c:v>361.85785343207601</c:v>
                      </c:pt>
                      <c:pt idx="3">
                        <c:v>529.06170205888998</c:v>
                      </c:pt>
                      <c:pt idx="4">
                        <c:v>694.0128468762581</c:v>
                      </c:pt>
                      <c:pt idx="5">
                        <c:v>869.10056281193488</c:v>
                      </c:pt>
                      <c:pt idx="6">
                        <c:v>1039.50973232146</c:v>
                      </c:pt>
                      <c:pt idx="7">
                        <c:v>1208.32982689255</c:v>
                      </c:pt>
                      <c:pt idx="8">
                        <c:v>1384.5914396887099</c:v>
                      </c:pt>
                      <c:pt idx="9">
                        <c:v>1553.59149582384</c:v>
                      </c:pt>
                      <c:pt idx="10">
                        <c:v>1741.52994999468</c:v>
                      </c:pt>
                      <c:pt idx="11">
                        <c:v>1929.12669416617</c:v>
                      </c:pt>
                      <c:pt idx="12">
                        <c:v>2104.61459337833</c:v>
                      </c:pt>
                      <c:pt idx="13">
                        <c:v>2284.36815295513</c:v>
                      </c:pt>
                      <c:pt idx="14">
                        <c:v>2455.7257520066</c:v>
                      </c:pt>
                      <c:pt idx="15">
                        <c:v>2624.65164755872</c:v>
                      </c:pt>
                      <c:pt idx="16">
                        <c:v>2802.6093656365001</c:v>
                      </c:pt>
                      <c:pt idx="17">
                        <c:v>2970.44551311133</c:v>
                      </c:pt>
                      <c:pt idx="18">
                        <c:v>3150.238645111619</c:v>
                      </c:pt>
                      <c:pt idx="19">
                        <c:v>3330.00508595259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Sheet1!$T$33:$T$52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0.70655909715162601</c:v>
                      </c:pt>
                      <c:pt idx="1">
                        <c:v>0.57847411269353999</c:v>
                      </c:pt>
                      <c:pt idx="2">
                        <c:v>0.52281402120151699</c:v>
                      </c:pt>
                      <c:pt idx="3">
                        <c:v>0.49015141147951202</c:v>
                      </c:pt>
                      <c:pt idx="4">
                        <c:v>0.46618799729238303</c:v>
                      </c:pt>
                      <c:pt idx="5">
                        <c:v>0.44090898816273</c:v>
                      </c:pt>
                      <c:pt idx="6">
                        <c:v>0.42397535775727202</c:v>
                      </c:pt>
                      <c:pt idx="7">
                        <c:v>0.40835078540428499</c:v>
                      </c:pt>
                      <c:pt idx="8">
                        <c:v>0.39509659935095398</c:v>
                      </c:pt>
                      <c:pt idx="9">
                        <c:v>0.38460357732835398</c:v>
                      </c:pt>
                      <c:pt idx="10">
                        <c:v>0.37419657344776303</c:v>
                      </c:pt>
                      <c:pt idx="11">
                        <c:v>0.36383361720949298</c:v>
                      </c:pt>
                      <c:pt idx="12">
                        <c:v>0.35461403635243899</c:v>
                      </c:pt>
                      <c:pt idx="13">
                        <c:v>0.345455945026587</c:v>
                      </c:pt>
                      <c:pt idx="14">
                        <c:v>0.338929746148733</c:v>
                      </c:pt>
                      <c:pt idx="15">
                        <c:v>0.33343402384071003</c:v>
                      </c:pt>
                      <c:pt idx="16">
                        <c:v>0.32594888762902702</c:v>
                      </c:pt>
                      <c:pt idx="17">
                        <c:v>0.31905891387433499</c:v>
                      </c:pt>
                      <c:pt idx="18">
                        <c:v>0.31228492409876402</c:v>
                      </c:pt>
                      <c:pt idx="19">
                        <c:v>0.30719476388997402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27866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7600"/>
        <c:crosses val="autoZero"/>
        <c:crossBetween val="midCat"/>
      </c:valAx>
      <c:valAx>
        <c:axId val="278667600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66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 - CDC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353.29331732692992</c:v>
                </c:pt>
                <c:pt idx="4">
                  <c:v>465.23226900719601</c:v>
                </c:pt>
                <c:pt idx="5">
                  <c:v>577.80104712041782</c:v>
                </c:pt>
                <c:pt idx="6">
                  <c:v>695.95171819189488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Sheet1!$E$6:$E$25</c:f>
              <c:numCache>
                <c:formatCode>General</c:formatCode>
                <c:ptCount val="20"/>
                <c:pt idx="0">
                  <c:v>10.2920908869683</c:v>
                </c:pt>
                <c:pt idx="1">
                  <c:v>63.815538629731002</c:v>
                </c:pt>
                <c:pt idx="2">
                  <c:v>113.796109074797</c:v>
                </c:pt>
                <c:pt idx="3">
                  <c:v>162.739107393838</c:v>
                </c:pt>
                <c:pt idx="4">
                  <c:v>225.10784430899099</c:v>
                </c:pt>
                <c:pt idx="5">
                  <c:v>255.65483354296899</c:v>
                </c:pt>
                <c:pt idx="6">
                  <c:v>330.80217785843899</c:v>
                </c:pt>
                <c:pt idx="7">
                  <c:v>395.14063133750102</c:v>
                </c:pt>
                <c:pt idx="8">
                  <c:v>437.83470485223199</c:v>
                </c:pt>
                <c:pt idx="9">
                  <c:v>431.82514329384702</c:v>
                </c:pt>
                <c:pt idx="10">
                  <c:v>486.929904689681</c:v>
                </c:pt>
                <c:pt idx="11">
                  <c:v>616.57667881538998</c:v>
                </c:pt>
                <c:pt idx="12">
                  <c:v>689.43019595402484</c:v>
                </c:pt>
                <c:pt idx="13">
                  <c:v>730.02997416020605</c:v>
                </c:pt>
                <c:pt idx="14">
                  <c:v>740.57406485097897</c:v>
                </c:pt>
                <c:pt idx="15">
                  <c:v>824.18273578575804</c:v>
                </c:pt>
                <c:pt idx="16">
                  <c:v>884.64929859719405</c:v>
                </c:pt>
                <c:pt idx="17">
                  <c:v>954.11029684914308</c:v>
                </c:pt>
                <c:pt idx="18">
                  <c:v>935.03756412377879</c:v>
                </c:pt>
                <c:pt idx="19">
                  <c:v>984.155780820009</c:v>
                </c:pt>
              </c:numCache>
            </c:numRef>
          </c:xVal>
          <c:yVal>
            <c:numRef>
              <c:f>Sheet1!$F$6:$F$25</c:f>
              <c:numCache>
                <c:formatCode>General</c:formatCode>
                <c:ptCount val="20"/>
                <c:pt idx="0">
                  <c:v>0.96434421297344997</c:v>
                </c:pt>
                <c:pt idx="1">
                  <c:v>0.92148579082094895</c:v>
                </c:pt>
                <c:pt idx="2">
                  <c:v>0.908200505731243</c:v>
                </c:pt>
                <c:pt idx="3">
                  <c:v>0.89978744987993797</c:v>
                </c:pt>
                <c:pt idx="4">
                  <c:v>0.89292390387141996</c:v>
                </c:pt>
                <c:pt idx="5">
                  <c:v>0.88378322223858197</c:v>
                </c:pt>
                <c:pt idx="6">
                  <c:v>0.87260305052781795</c:v>
                </c:pt>
                <c:pt idx="7">
                  <c:v>0.85812125515358795</c:v>
                </c:pt>
                <c:pt idx="8">
                  <c:v>0.85923189589751703</c:v>
                </c:pt>
                <c:pt idx="9">
                  <c:v>0.85809838964525098</c:v>
                </c:pt>
                <c:pt idx="10">
                  <c:v>0.85631417208454097</c:v>
                </c:pt>
                <c:pt idx="11">
                  <c:v>0.83396437652908595</c:v>
                </c:pt>
                <c:pt idx="12">
                  <c:v>0.82558207938791195</c:v>
                </c:pt>
                <c:pt idx="13">
                  <c:v>0.80996844135103296</c:v>
                </c:pt>
                <c:pt idx="14">
                  <c:v>0.81103182907076798</c:v>
                </c:pt>
                <c:pt idx="15">
                  <c:v>0.81652956800471099</c:v>
                </c:pt>
                <c:pt idx="16">
                  <c:v>0.79692281935257303</c:v>
                </c:pt>
                <c:pt idx="17">
                  <c:v>0.79247951307085895</c:v>
                </c:pt>
                <c:pt idx="18">
                  <c:v>0.78959838822943096</c:v>
                </c:pt>
                <c:pt idx="19">
                  <c:v>0.78709861476078202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Sheet1!$H$6:$H$25</c:f>
              <c:numCache>
                <c:formatCode>General</c:formatCode>
                <c:ptCount val="20"/>
                <c:pt idx="0">
                  <c:v>11.2482984516756</c:v>
                </c:pt>
                <c:pt idx="1">
                  <c:v>62.80141820323869</c:v>
                </c:pt>
                <c:pt idx="2">
                  <c:v>114.251236447604</c:v>
                </c:pt>
                <c:pt idx="3">
                  <c:v>165.094695752277</c:v>
                </c:pt>
                <c:pt idx="4">
                  <c:v>218.07078074948799</c:v>
                </c:pt>
                <c:pt idx="5">
                  <c:v>269.22972831317799</c:v>
                </c:pt>
                <c:pt idx="6">
                  <c:v>323.88865960471401</c:v>
                </c:pt>
                <c:pt idx="7">
                  <c:v>375.613699212933</c:v>
                </c:pt>
                <c:pt idx="8">
                  <c:v>431.75915030182608</c:v>
                </c:pt>
                <c:pt idx="9">
                  <c:v>489.71520687802189</c:v>
                </c:pt>
                <c:pt idx="10">
                  <c:v>547.57554026552896</c:v>
                </c:pt>
                <c:pt idx="11">
                  <c:v>602.23738062755808</c:v>
                </c:pt>
                <c:pt idx="12">
                  <c:v>657.73059552078905</c:v>
                </c:pt>
                <c:pt idx="13">
                  <c:v>712.10767757221311</c:v>
                </c:pt>
                <c:pt idx="14">
                  <c:v>764.10883323416397</c:v>
                </c:pt>
                <c:pt idx="15">
                  <c:v>815.21698984302805</c:v>
                </c:pt>
                <c:pt idx="16">
                  <c:v>868.25532437997401</c:v>
                </c:pt>
                <c:pt idx="17">
                  <c:v>919.96613480950782</c:v>
                </c:pt>
                <c:pt idx="18">
                  <c:v>969.69830101252705</c:v>
                </c:pt>
                <c:pt idx="19">
                  <c:v>1022.96183648345</c:v>
                </c:pt>
              </c:numCache>
            </c:numRef>
          </c:xVal>
          <c:yVal>
            <c:numRef>
              <c:f>Sheet1!$I$6:$I$25</c:f>
              <c:numCache>
                <c:formatCode>General</c:formatCode>
                <c:ptCount val="20"/>
                <c:pt idx="0">
                  <c:v>0.96826589542180097</c:v>
                </c:pt>
                <c:pt idx="1">
                  <c:v>0.94475721502355903</c:v>
                </c:pt>
                <c:pt idx="2">
                  <c:v>0.93124118651458798</c:v>
                </c:pt>
                <c:pt idx="3">
                  <c:v>0.91862731911471496</c:v>
                </c:pt>
                <c:pt idx="4">
                  <c:v>0.91122271713030001</c:v>
                </c:pt>
                <c:pt idx="5">
                  <c:v>0.90444227981152503</c:v>
                </c:pt>
                <c:pt idx="6">
                  <c:v>0.89789046218058999</c:v>
                </c:pt>
                <c:pt idx="7">
                  <c:v>0.89152815218376202</c:v>
                </c:pt>
                <c:pt idx="8">
                  <c:v>0.883609784172254</c:v>
                </c:pt>
                <c:pt idx="9">
                  <c:v>0.87648402812386705</c:v>
                </c:pt>
                <c:pt idx="10">
                  <c:v>0.86926376602709299</c:v>
                </c:pt>
                <c:pt idx="11">
                  <c:v>0.86344311373006499</c:v>
                </c:pt>
                <c:pt idx="12">
                  <c:v>0.85811024714570405</c:v>
                </c:pt>
                <c:pt idx="13">
                  <c:v>0.85387637617796297</c:v>
                </c:pt>
                <c:pt idx="14">
                  <c:v>0.84879067653588203</c:v>
                </c:pt>
                <c:pt idx="15">
                  <c:v>0.84447157314697296</c:v>
                </c:pt>
                <c:pt idx="16">
                  <c:v>0.84049233757702002</c:v>
                </c:pt>
                <c:pt idx="17">
                  <c:v>0.83706321923704197</c:v>
                </c:pt>
                <c:pt idx="18">
                  <c:v>0.83376198492433795</c:v>
                </c:pt>
                <c:pt idx="19">
                  <c:v>0.83006757713392498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Sheet1!$P$6:$P$25</c:f>
              <c:numCache>
                <c:formatCode>General</c:formatCode>
                <c:ptCount val="20"/>
                <c:pt idx="0">
                  <c:v>29.487017310947799</c:v>
                </c:pt>
                <c:pt idx="1">
                  <c:v>185.2345578641619</c:v>
                </c:pt>
                <c:pt idx="2">
                  <c:v>338.09413257063488</c:v>
                </c:pt>
                <c:pt idx="3">
                  <c:v>494.06571883252002</c:v>
                </c:pt>
                <c:pt idx="4">
                  <c:v>661.72057617988003</c:v>
                </c:pt>
                <c:pt idx="5">
                  <c:v>799.41597577883999</c:v>
                </c:pt>
                <c:pt idx="6">
                  <c:v>983.26523509553385</c:v>
                </c:pt>
                <c:pt idx="7">
                  <c:v>1160.3959420051699</c:v>
                </c:pt>
                <c:pt idx="8">
                  <c:v>1301.5829724500099</c:v>
                </c:pt>
                <c:pt idx="9">
                  <c:v>1438.0616919474701</c:v>
                </c:pt>
                <c:pt idx="10">
                  <c:v>1585.95262153362</c:v>
                </c:pt>
                <c:pt idx="11">
                  <c:v>1815.6915167095101</c:v>
                </c:pt>
                <c:pt idx="12">
                  <c:v>1993.2383236912599</c:v>
                </c:pt>
                <c:pt idx="13">
                  <c:v>2169.2383292383201</c:v>
                </c:pt>
                <c:pt idx="14">
                  <c:v>2292.4505030834098</c:v>
                </c:pt>
                <c:pt idx="15">
                  <c:v>2430.0842938241799</c:v>
                </c:pt>
                <c:pt idx="16">
                  <c:v>2660.0282459278692</c:v>
                </c:pt>
                <c:pt idx="17">
                  <c:v>2834.8545053180801</c:v>
                </c:pt>
                <c:pt idx="18">
                  <c:v>2967.3521688898199</c:v>
                </c:pt>
                <c:pt idx="19">
                  <c:v>3106.3397471137901</c:v>
                </c:pt>
              </c:numCache>
            </c:numRef>
          </c:xVal>
          <c:yVal>
            <c:numRef>
              <c:f>Sheet1!$Q$6:$Q$25</c:f>
              <c:numCache>
                <c:formatCode>General</c:formatCode>
                <c:ptCount val="20"/>
                <c:pt idx="0">
                  <c:v>0.95923950593512097</c:v>
                </c:pt>
                <c:pt idx="1">
                  <c:v>0.914162704727709</c:v>
                </c:pt>
                <c:pt idx="2">
                  <c:v>0.89450466796167005</c:v>
                </c:pt>
                <c:pt idx="3">
                  <c:v>0.87621573005391395</c:v>
                </c:pt>
                <c:pt idx="4">
                  <c:v>0.86489079065105101</c:v>
                </c:pt>
                <c:pt idx="5">
                  <c:v>0.85049461704874896</c:v>
                </c:pt>
                <c:pt idx="6">
                  <c:v>0.83952674768937996</c:v>
                </c:pt>
                <c:pt idx="7">
                  <c:v>0.82567400156306603</c:v>
                </c:pt>
                <c:pt idx="8">
                  <c:v>0.81985494206460596</c:v>
                </c:pt>
                <c:pt idx="9">
                  <c:v>0.81190103694726301</c:v>
                </c:pt>
                <c:pt idx="10">
                  <c:v>0.80425280757294304</c:v>
                </c:pt>
                <c:pt idx="11">
                  <c:v>0.78770918754530606</c:v>
                </c:pt>
                <c:pt idx="12">
                  <c:v>0.78150484777093099</c:v>
                </c:pt>
                <c:pt idx="13">
                  <c:v>0.76797158164189905</c:v>
                </c:pt>
                <c:pt idx="14">
                  <c:v>0.76178911630119595</c:v>
                </c:pt>
                <c:pt idx="15">
                  <c:v>0.76092843874592198</c:v>
                </c:pt>
                <c:pt idx="16">
                  <c:v>0.744610854532892</c:v>
                </c:pt>
                <c:pt idx="17">
                  <c:v>0.741969852924519</c:v>
                </c:pt>
                <c:pt idx="18">
                  <c:v>0.73392979510239198</c:v>
                </c:pt>
                <c:pt idx="19">
                  <c:v>0.73059996120650506</c:v>
                </c:pt>
              </c:numCache>
            </c:numRef>
          </c:yVal>
          <c:smooth val="0"/>
        </c:ser>
        <c:ser>
          <c:idx val="4"/>
          <c:order val="4"/>
          <c:tx>
            <c:v>TDDD2min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Sheet1!$S$6:$S$25</c:f>
              <c:numCache>
                <c:formatCode>General</c:formatCode>
                <c:ptCount val="20"/>
                <c:pt idx="0">
                  <c:v>32.255779622527697</c:v>
                </c:pt>
                <c:pt idx="1">
                  <c:v>196.45476670606999</c:v>
                </c:pt>
                <c:pt idx="2">
                  <c:v>366.9016389184689</c:v>
                </c:pt>
                <c:pt idx="3">
                  <c:v>538.22864872073308</c:v>
                </c:pt>
                <c:pt idx="4">
                  <c:v>707.15258309971887</c:v>
                </c:pt>
                <c:pt idx="5">
                  <c:v>884.70470345086699</c:v>
                </c:pt>
                <c:pt idx="6">
                  <c:v>1062.6705784999599</c:v>
                </c:pt>
                <c:pt idx="7">
                  <c:v>1245.3566075993999</c:v>
                </c:pt>
                <c:pt idx="8">
                  <c:v>1422.5659617321201</c:v>
                </c:pt>
                <c:pt idx="9">
                  <c:v>1606.14894826606</c:v>
                </c:pt>
                <c:pt idx="10">
                  <c:v>1795.7261806394199</c:v>
                </c:pt>
                <c:pt idx="11">
                  <c:v>1981.77328843995</c:v>
                </c:pt>
                <c:pt idx="12">
                  <c:v>2166.2444410366488</c:v>
                </c:pt>
                <c:pt idx="13">
                  <c:v>2351.4074074074001</c:v>
                </c:pt>
                <c:pt idx="14">
                  <c:v>2537.4672175318801</c:v>
                </c:pt>
                <c:pt idx="15">
                  <c:v>2729.9410571069602</c:v>
                </c:pt>
                <c:pt idx="16">
                  <c:v>2919.2147137838301</c:v>
                </c:pt>
                <c:pt idx="17">
                  <c:v>3091.7224775661998</c:v>
                </c:pt>
                <c:pt idx="18">
                  <c:v>3257.85977859778</c:v>
                </c:pt>
                <c:pt idx="19">
                  <c:v>3432.8262454434898</c:v>
                </c:pt>
              </c:numCache>
            </c:numRef>
          </c:xVal>
          <c:yVal>
            <c:numRef>
              <c:f>Sheet1!$T$6:$T$25</c:f>
              <c:numCache>
                <c:formatCode>General</c:formatCode>
                <c:ptCount val="20"/>
                <c:pt idx="0">
                  <c:v>0.95390380770886196</c:v>
                </c:pt>
                <c:pt idx="1">
                  <c:v>0.91784252956234103</c:v>
                </c:pt>
                <c:pt idx="2">
                  <c:v>0.89288284506388105</c:v>
                </c:pt>
                <c:pt idx="3">
                  <c:v>0.87642420968874502</c:v>
                </c:pt>
                <c:pt idx="4">
                  <c:v>0.86353524827836103</c:v>
                </c:pt>
                <c:pt idx="5">
                  <c:v>0.85039179305228296</c:v>
                </c:pt>
                <c:pt idx="6">
                  <c:v>0.83407980133200399</c:v>
                </c:pt>
                <c:pt idx="7">
                  <c:v>0.82258145925833603</c:v>
                </c:pt>
                <c:pt idx="8">
                  <c:v>0.81272016015766502</c:v>
                </c:pt>
                <c:pt idx="9">
                  <c:v>0.80480055330282696</c:v>
                </c:pt>
                <c:pt idx="10">
                  <c:v>0.79567109205101405</c:v>
                </c:pt>
                <c:pt idx="11">
                  <c:v>0.78558085470279004</c:v>
                </c:pt>
                <c:pt idx="12">
                  <c:v>0.77791181276051102</c:v>
                </c:pt>
                <c:pt idx="13">
                  <c:v>0.76943837214570499</c:v>
                </c:pt>
                <c:pt idx="14">
                  <c:v>0.76063139951069203</c:v>
                </c:pt>
                <c:pt idx="15">
                  <c:v>0.75386809362540697</c:v>
                </c:pt>
                <c:pt idx="16">
                  <c:v>0.746365021293947</c:v>
                </c:pt>
                <c:pt idx="17">
                  <c:v>0.73840594843013696</c:v>
                </c:pt>
                <c:pt idx="18">
                  <c:v>0.73047543975398699</c:v>
                </c:pt>
                <c:pt idx="19">
                  <c:v>0.72036732766627398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207016"/>
        <c:axId val="280209368"/>
      </c:scatterChart>
      <c:valAx>
        <c:axId val="280207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9368"/>
        <c:crosses val="autoZero"/>
        <c:crossBetween val="midCat"/>
      </c:valAx>
      <c:valAx>
        <c:axId val="280209368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70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EMACS</a:t>
            </a:r>
            <a:r>
              <a:rPr lang="en-US" baseline="0"/>
              <a:t> - CDC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726539617330498E-2"/>
          <c:y val="4.6211303281887099E-2"/>
          <c:w val="0.84395830955913098"/>
          <c:h val="0.89706867175107996"/>
        </c:manualLayout>
      </c:layout>
      <c:scatterChart>
        <c:scatterStyle val="lineMarker"/>
        <c:varyColors val="0"/>
        <c:ser>
          <c:idx val="0"/>
          <c:order val="0"/>
          <c:tx>
            <c:v>2min</c:v>
          </c:tx>
          <c:spPr>
            <a:ln w="317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568.03012163170388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KR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Sheet1!$E$33:$E$52</c:f>
              <c:numCache>
                <c:formatCode>General</c:formatCode>
                <c:ptCount val="20"/>
                <c:pt idx="0">
                  <c:v>10.4239665437381</c:v>
                </c:pt>
                <c:pt idx="1">
                  <c:v>63.091833804537799</c:v>
                </c:pt>
                <c:pt idx="2">
                  <c:v>117.03338266732401</c:v>
                </c:pt>
                <c:pt idx="3">
                  <c:v>171.64560678669901</c:v>
                </c:pt>
                <c:pt idx="4">
                  <c:v>220.991777936788</c:v>
                </c:pt>
                <c:pt idx="5">
                  <c:v>271.14089068155198</c:v>
                </c:pt>
                <c:pt idx="6">
                  <c:v>308.38259952146802</c:v>
                </c:pt>
                <c:pt idx="7">
                  <c:v>404.43357299928289</c:v>
                </c:pt>
                <c:pt idx="8">
                  <c:v>426.5943889185699</c:v>
                </c:pt>
                <c:pt idx="9">
                  <c:v>469.79622294931391</c:v>
                </c:pt>
                <c:pt idx="10">
                  <c:v>478.44033613445299</c:v>
                </c:pt>
                <c:pt idx="11">
                  <c:v>602.73000092055599</c:v>
                </c:pt>
                <c:pt idx="12">
                  <c:v>644.15568061075896</c:v>
                </c:pt>
                <c:pt idx="13">
                  <c:v>711.97407624888501</c:v>
                </c:pt>
                <c:pt idx="14">
                  <c:v>696.56751351121284</c:v>
                </c:pt>
                <c:pt idx="15">
                  <c:v>808.44767125993906</c:v>
                </c:pt>
                <c:pt idx="16">
                  <c:v>866.47821714043698</c:v>
                </c:pt>
                <c:pt idx="17">
                  <c:v>886.54047174154402</c:v>
                </c:pt>
                <c:pt idx="18">
                  <c:v>975.60138276314217</c:v>
                </c:pt>
                <c:pt idx="19">
                  <c:v>1063.00224047796</c:v>
                </c:pt>
              </c:numCache>
            </c:numRef>
          </c:xVal>
          <c:yVal>
            <c:numRef>
              <c:f>Sheet1!$F$33:$F$52</c:f>
              <c:numCache>
                <c:formatCode>General</c:formatCode>
                <c:ptCount val="20"/>
                <c:pt idx="0">
                  <c:v>0.78714960436542003</c:v>
                </c:pt>
                <c:pt idx="1">
                  <c:v>0.64356748636416905</c:v>
                </c:pt>
                <c:pt idx="2">
                  <c:v>0.593325193785189</c:v>
                </c:pt>
                <c:pt idx="3">
                  <c:v>0.56200331854081897</c:v>
                </c:pt>
                <c:pt idx="4">
                  <c:v>0.54265378797505404</c:v>
                </c:pt>
                <c:pt idx="5">
                  <c:v>0.52317797935564503</c:v>
                </c:pt>
                <c:pt idx="6">
                  <c:v>0.50919364712034698</c:v>
                </c:pt>
                <c:pt idx="7">
                  <c:v>0.47900525028346802</c:v>
                </c:pt>
                <c:pt idx="8">
                  <c:v>0.47561911068970902</c:v>
                </c:pt>
                <c:pt idx="9">
                  <c:v>0.47119858461057201</c:v>
                </c:pt>
                <c:pt idx="10">
                  <c:v>0.47386090108891099</c:v>
                </c:pt>
                <c:pt idx="11">
                  <c:v>0.43839802818071599</c:v>
                </c:pt>
                <c:pt idx="12">
                  <c:v>0.43942190676806298</c:v>
                </c:pt>
                <c:pt idx="13">
                  <c:v>0.41712454425046902</c:v>
                </c:pt>
                <c:pt idx="14">
                  <c:v>0.42457708765053098</c:v>
                </c:pt>
                <c:pt idx="15">
                  <c:v>0.414507100162261</c:v>
                </c:pt>
                <c:pt idx="16">
                  <c:v>0.39778484956599902</c:v>
                </c:pt>
                <c:pt idx="17">
                  <c:v>0.39644420672700897</c:v>
                </c:pt>
                <c:pt idx="18">
                  <c:v>0.38402671205426903</c:v>
                </c:pt>
                <c:pt idx="19">
                  <c:v>0.38062138943736301</c:v>
                </c:pt>
              </c:numCache>
            </c:numRef>
          </c:yVal>
          <c:smooth val="0"/>
        </c:ser>
        <c:ser>
          <c:idx val="2"/>
          <c:order val="2"/>
          <c:tx>
            <c:v>WIN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Sheet1!$H$33:$H$52</c:f>
              <c:numCache>
                <c:formatCode>General</c:formatCode>
                <c:ptCount val="20"/>
                <c:pt idx="0">
                  <c:v>11.240136595830201</c:v>
                </c:pt>
                <c:pt idx="1">
                  <c:v>62.201043483547792</c:v>
                </c:pt>
                <c:pt idx="2">
                  <c:v>112.13394166084301</c:v>
                </c:pt>
                <c:pt idx="3">
                  <c:v>162.11148690472001</c:v>
                </c:pt>
                <c:pt idx="4">
                  <c:v>213.262457086647</c:v>
                </c:pt>
                <c:pt idx="5">
                  <c:v>262.67997560740702</c:v>
                </c:pt>
                <c:pt idx="6">
                  <c:v>313.59049762919602</c:v>
                </c:pt>
                <c:pt idx="7">
                  <c:v>362.37856984724289</c:v>
                </c:pt>
                <c:pt idx="8">
                  <c:v>414.50613454209281</c:v>
                </c:pt>
                <c:pt idx="9">
                  <c:v>470.10655102099389</c:v>
                </c:pt>
                <c:pt idx="10">
                  <c:v>530.16696626665998</c:v>
                </c:pt>
                <c:pt idx="11">
                  <c:v>582.576075737623</c:v>
                </c:pt>
                <c:pt idx="12">
                  <c:v>634.36964694027802</c:v>
                </c:pt>
                <c:pt idx="13">
                  <c:v>685.76982697222309</c:v>
                </c:pt>
                <c:pt idx="14">
                  <c:v>737.80802776588303</c:v>
                </c:pt>
                <c:pt idx="15">
                  <c:v>786.65128796616602</c:v>
                </c:pt>
                <c:pt idx="16">
                  <c:v>837.67764386786405</c:v>
                </c:pt>
                <c:pt idx="17">
                  <c:v>886.94879436466999</c:v>
                </c:pt>
                <c:pt idx="18">
                  <c:v>939.26895047914104</c:v>
                </c:pt>
                <c:pt idx="19">
                  <c:v>990.92774767684705</c:v>
                </c:pt>
              </c:numCache>
            </c:numRef>
          </c:xVal>
          <c:yVal>
            <c:numRef>
              <c:f>Sheet1!$I$33:$I$52</c:f>
              <c:numCache>
                <c:formatCode>General</c:formatCode>
                <c:ptCount val="20"/>
                <c:pt idx="0">
                  <c:v>0.78140380019354005</c:v>
                </c:pt>
                <c:pt idx="1">
                  <c:v>0.66096022638411001</c:v>
                </c:pt>
                <c:pt idx="2">
                  <c:v>0.61266772926767199</c:v>
                </c:pt>
                <c:pt idx="3">
                  <c:v>0.57967158542187902</c:v>
                </c:pt>
                <c:pt idx="4">
                  <c:v>0.55846679992962101</c:v>
                </c:pt>
                <c:pt idx="5">
                  <c:v>0.53943079571668695</c:v>
                </c:pt>
                <c:pt idx="6">
                  <c:v>0.52468091423600205</c:v>
                </c:pt>
                <c:pt idx="7">
                  <c:v>0.51226283918517301</c:v>
                </c:pt>
                <c:pt idx="8">
                  <c:v>0.499911599253206</c:v>
                </c:pt>
                <c:pt idx="9">
                  <c:v>0.489287625606036</c:v>
                </c:pt>
                <c:pt idx="10">
                  <c:v>0.47887442084375897</c:v>
                </c:pt>
                <c:pt idx="11">
                  <c:v>0.46970847914059999</c:v>
                </c:pt>
                <c:pt idx="12">
                  <c:v>0.46165362546918898</c:v>
                </c:pt>
                <c:pt idx="13">
                  <c:v>0.45402522750821001</c:v>
                </c:pt>
                <c:pt idx="14">
                  <c:v>0.44704459258680002</c:v>
                </c:pt>
                <c:pt idx="15">
                  <c:v>0.44051833261651502</c:v>
                </c:pt>
                <c:pt idx="16">
                  <c:v>0.43444950221887702</c:v>
                </c:pt>
                <c:pt idx="17">
                  <c:v>0.42802798522051899</c:v>
                </c:pt>
                <c:pt idx="18">
                  <c:v>0.42278469683492298</c:v>
                </c:pt>
                <c:pt idx="19">
                  <c:v>0.41701124833828501</c:v>
                </c:pt>
              </c:numCache>
            </c:numRef>
          </c:yVal>
          <c:smooth val="0"/>
        </c:ser>
        <c:ser>
          <c:idx val="3"/>
          <c:order val="3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Sheet1!$P$33:$P$52</c:f>
              <c:numCache>
                <c:formatCode>General</c:formatCode>
                <c:ptCount val="20"/>
                <c:pt idx="0">
                  <c:v>29.737184652012399</c:v>
                </c:pt>
                <c:pt idx="1">
                  <c:v>183.54094132817499</c:v>
                </c:pt>
                <c:pt idx="2">
                  <c:v>341.48643433089501</c:v>
                </c:pt>
                <c:pt idx="3">
                  <c:v>503.09318908286201</c:v>
                </c:pt>
                <c:pt idx="4">
                  <c:v>661.13213643799099</c:v>
                </c:pt>
                <c:pt idx="5">
                  <c:v>816.51319399411295</c:v>
                </c:pt>
                <c:pt idx="6">
                  <c:v>964.93294426268096</c:v>
                </c:pt>
                <c:pt idx="7">
                  <c:v>1163.57846099164</c:v>
                </c:pt>
                <c:pt idx="8">
                  <c:v>1282.3565357044899</c:v>
                </c:pt>
                <c:pt idx="9">
                  <c:v>1438.3058740828601</c:v>
                </c:pt>
                <c:pt idx="10">
                  <c:v>1569.30540242557</c:v>
                </c:pt>
                <c:pt idx="11">
                  <c:v>1795.4960785389101</c:v>
                </c:pt>
                <c:pt idx="12">
                  <c:v>1947.1409028727701</c:v>
                </c:pt>
                <c:pt idx="13">
                  <c:v>2143.05315527625</c:v>
                </c:pt>
                <c:pt idx="14">
                  <c:v>2252.3068455452299</c:v>
                </c:pt>
                <c:pt idx="15">
                  <c:v>2434.36049970255</c:v>
                </c:pt>
                <c:pt idx="16">
                  <c:v>2626.125461254609</c:v>
                </c:pt>
                <c:pt idx="17">
                  <c:v>2760.3102866779</c:v>
                </c:pt>
                <c:pt idx="18">
                  <c:v>2968.0217588395199</c:v>
                </c:pt>
                <c:pt idx="19">
                  <c:v>3152.3620606644199</c:v>
                </c:pt>
              </c:numCache>
            </c:numRef>
          </c:xVal>
          <c:yVal>
            <c:numRef>
              <c:f>Sheet1!$Q$33:$Q$52</c:f>
              <c:numCache>
                <c:formatCode>General</c:formatCode>
                <c:ptCount val="20"/>
                <c:pt idx="0">
                  <c:v>0.71875232151235502</c:v>
                </c:pt>
                <c:pt idx="1">
                  <c:v>0.57851070705935204</c:v>
                </c:pt>
                <c:pt idx="2">
                  <c:v>0.52530390429504203</c:v>
                </c:pt>
                <c:pt idx="3">
                  <c:v>0.48751741134266502</c:v>
                </c:pt>
                <c:pt idx="4">
                  <c:v>0.46339329351736003</c:v>
                </c:pt>
                <c:pt idx="5">
                  <c:v>0.44330014588872302</c:v>
                </c:pt>
                <c:pt idx="6">
                  <c:v>0.428355715563418</c:v>
                </c:pt>
                <c:pt idx="7">
                  <c:v>0.406699487556693</c:v>
                </c:pt>
                <c:pt idx="8">
                  <c:v>0.39675583921449797</c:v>
                </c:pt>
                <c:pt idx="9">
                  <c:v>0.39123308350602098</c:v>
                </c:pt>
                <c:pt idx="10">
                  <c:v>0.37820533654597999</c:v>
                </c:pt>
                <c:pt idx="11">
                  <c:v>0.36530713608461002</c:v>
                </c:pt>
                <c:pt idx="12">
                  <c:v>0.35572072572919899</c:v>
                </c:pt>
                <c:pt idx="13">
                  <c:v>0.34322448291366903</c:v>
                </c:pt>
                <c:pt idx="14">
                  <c:v>0.341256054259853</c:v>
                </c:pt>
                <c:pt idx="15">
                  <c:v>0.33728794817406899</c:v>
                </c:pt>
                <c:pt idx="16">
                  <c:v>0.32731592239795099</c:v>
                </c:pt>
                <c:pt idx="17">
                  <c:v>0.31715420462542998</c:v>
                </c:pt>
                <c:pt idx="18">
                  <c:v>0.31228076981349701</c:v>
                </c:pt>
                <c:pt idx="19">
                  <c:v>0.30665018596535798</c:v>
                </c:pt>
              </c:numCache>
            </c:numRef>
          </c:yVal>
          <c:smooth val="0"/>
        </c:ser>
        <c:ser>
          <c:idx val="4"/>
          <c:order val="4"/>
          <c:tx>
            <c:v>TDDD2min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Sheet1!$S$33:$S$52</c:f>
              <c:numCache>
                <c:formatCode>General</c:formatCode>
                <c:ptCount val="20"/>
                <c:pt idx="0">
                  <c:v>32.365881509676377</c:v>
                </c:pt>
                <c:pt idx="1">
                  <c:v>195.31351796389299</c:v>
                </c:pt>
                <c:pt idx="2">
                  <c:v>361.85785343207601</c:v>
                </c:pt>
                <c:pt idx="3">
                  <c:v>529.06170205888998</c:v>
                </c:pt>
                <c:pt idx="4">
                  <c:v>694.0128468762581</c:v>
                </c:pt>
                <c:pt idx="5">
                  <c:v>869.10056281193488</c:v>
                </c:pt>
                <c:pt idx="6">
                  <c:v>1039.50973232146</c:v>
                </c:pt>
                <c:pt idx="7">
                  <c:v>1208.32982689255</c:v>
                </c:pt>
                <c:pt idx="8">
                  <c:v>1384.5914396887099</c:v>
                </c:pt>
                <c:pt idx="9">
                  <c:v>1553.59149582384</c:v>
                </c:pt>
                <c:pt idx="10">
                  <c:v>1741.52994999468</c:v>
                </c:pt>
                <c:pt idx="11">
                  <c:v>1929.12669416617</c:v>
                </c:pt>
                <c:pt idx="12">
                  <c:v>2104.61459337833</c:v>
                </c:pt>
                <c:pt idx="13">
                  <c:v>2284.36815295513</c:v>
                </c:pt>
                <c:pt idx="14">
                  <c:v>2455.7257520066</c:v>
                </c:pt>
                <c:pt idx="15">
                  <c:v>2624.65164755872</c:v>
                </c:pt>
                <c:pt idx="16">
                  <c:v>2802.6093656365001</c:v>
                </c:pt>
                <c:pt idx="17">
                  <c:v>2970.44551311133</c:v>
                </c:pt>
                <c:pt idx="18">
                  <c:v>3150.238645111619</c:v>
                </c:pt>
                <c:pt idx="19">
                  <c:v>3330.00508595259</c:v>
                </c:pt>
              </c:numCache>
            </c:numRef>
          </c:xVal>
          <c:yVal>
            <c:numRef>
              <c:f>Sheet1!$T$33:$T$52</c:f>
              <c:numCache>
                <c:formatCode>General</c:formatCode>
                <c:ptCount val="20"/>
                <c:pt idx="0">
                  <c:v>0.70655909715162601</c:v>
                </c:pt>
                <c:pt idx="1">
                  <c:v>0.57847411269353999</c:v>
                </c:pt>
                <c:pt idx="2">
                  <c:v>0.52281402120151699</c:v>
                </c:pt>
                <c:pt idx="3">
                  <c:v>0.49015141147951202</c:v>
                </c:pt>
                <c:pt idx="4">
                  <c:v>0.46618799729238303</c:v>
                </c:pt>
                <c:pt idx="5">
                  <c:v>0.44090898816273</c:v>
                </c:pt>
                <c:pt idx="6">
                  <c:v>0.42397535775727202</c:v>
                </c:pt>
                <c:pt idx="7">
                  <c:v>0.40835078540428499</c:v>
                </c:pt>
                <c:pt idx="8">
                  <c:v>0.39509659935095398</c:v>
                </c:pt>
                <c:pt idx="9">
                  <c:v>0.38460357732835398</c:v>
                </c:pt>
                <c:pt idx="10">
                  <c:v>0.37419657344776303</c:v>
                </c:pt>
                <c:pt idx="11">
                  <c:v>0.36383361720949298</c:v>
                </c:pt>
                <c:pt idx="12">
                  <c:v>0.35461403635243899</c:v>
                </c:pt>
                <c:pt idx="13">
                  <c:v>0.345455945026587</c:v>
                </c:pt>
                <c:pt idx="14">
                  <c:v>0.338929746148733</c:v>
                </c:pt>
                <c:pt idx="15">
                  <c:v>0.33343402384071003</c:v>
                </c:pt>
                <c:pt idx="16">
                  <c:v>0.32594888762902702</c:v>
                </c:pt>
                <c:pt idx="17">
                  <c:v>0.31905891387433499</c:v>
                </c:pt>
                <c:pt idx="18">
                  <c:v>0.31228492409876402</c:v>
                </c:pt>
                <c:pt idx="19">
                  <c:v>0.30719476388997402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211328"/>
        <c:axId val="280205448"/>
      </c:scatterChart>
      <c:valAx>
        <c:axId val="280211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5448"/>
        <c:crosses val="autoZero"/>
        <c:crossBetween val="midCat"/>
      </c:valAx>
      <c:valAx>
        <c:axId val="280205448"/>
        <c:scaling>
          <c:orientation val="minMax"/>
          <c:min val="0.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113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GCC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Sheet1!$B$6:$B$25</c:f>
              <c:numCache>
                <c:formatCode>General</c:formatCode>
                <c:ptCount val="20"/>
                <c:pt idx="0">
                  <c:v>21.575147940742699</c:v>
                </c:pt>
                <c:pt idx="1">
                  <c:v>127.201246251789</c:v>
                </c:pt>
                <c:pt idx="2">
                  <c:v>238.11745667857801</c:v>
                </c:pt>
                <c:pt idx="3">
                  <c:v>353.29331732692992</c:v>
                </c:pt>
                <c:pt idx="4">
                  <c:v>465.23226900719601</c:v>
                </c:pt>
                <c:pt idx="5">
                  <c:v>577.80104712041782</c:v>
                </c:pt>
                <c:pt idx="6">
                  <c:v>695.95171819189488</c:v>
                </c:pt>
                <c:pt idx="7">
                  <c:v>809.81913033508101</c:v>
                </c:pt>
                <c:pt idx="8">
                  <c:v>928.91957651081702</c:v>
                </c:pt>
                <c:pt idx="9">
                  <c:v>1051.6736152471699</c:v>
                </c:pt>
                <c:pt idx="10">
                  <c:v>1198.2932518980299</c:v>
                </c:pt>
                <c:pt idx="11">
                  <c:v>1326.9531727020801</c:v>
                </c:pt>
                <c:pt idx="12">
                  <c:v>1457.12311104234</c:v>
                </c:pt>
                <c:pt idx="13">
                  <c:v>1586.4869721473401</c:v>
                </c:pt>
                <c:pt idx="14">
                  <c:v>1709.7651900266201</c:v>
                </c:pt>
                <c:pt idx="15">
                  <c:v>1829.6846059193001</c:v>
                </c:pt>
                <c:pt idx="16">
                  <c:v>1947.8874793160501</c:v>
                </c:pt>
                <c:pt idx="17">
                  <c:v>2059.79585885097</c:v>
                </c:pt>
                <c:pt idx="18">
                  <c:v>2175.5860157092202</c:v>
                </c:pt>
                <c:pt idx="19">
                  <c:v>2300.8518609007201</c:v>
                </c:pt>
              </c:numCache>
            </c:numRef>
          </c:xVal>
          <c:yVal>
            <c:numRef>
              <c:f>Sheet1!$C$6:$C$25</c:f>
              <c:numCache>
                <c:formatCode>General</c:formatCode>
                <c:ptCount val="20"/>
                <c:pt idx="0">
                  <c:v>0.96040486815875303</c:v>
                </c:pt>
                <c:pt idx="1">
                  <c:v>0.93127283011281203</c:v>
                </c:pt>
                <c:pt idx="2">
                  <c:v>0.90898635714932896</c:v>
                </c:pt>
                <c:pt idx="3">
                  <c:v>0.89300382696402603</c:v>
                </c:pt>
                <c:pt idx="4">
                  <c:v>0.88294243696765096</c:v>
                </c:pt>
                <c:pt idx="5">
                  <c:v>0.87346379887413905</c:v>
                </c:pt>
                <c:pt idx="6">
                  <c:v>0.86388934509786097</c:v>
                </c:pt>
                <c:pt idx="7">
                  <c:v>0.85622189595414999</c:v>
                </c:pt>
                <c:pt idx="8">
                  <c:v>0.84865373125453003</c:v>
                </c:pt>
                <c:pt idx="9">
                  <c:v>0.84050699132384898</c:v>
                </c:pt>
                <c:pt idx="10">
                  <c:v>0.82329545776322899</c:v>
                </c:pt>
                <c:pt idx="11">
                  <c:v>0.815843673545668</c:v>
                </c:pt>
                <c:pt idx="12">
                  <c:v>0.80797054101350096</c:v>
                </c:pt>
                <c:pt idx="13">
                  <c:v>0.80103992048749495</c:v>
                </c:pt>
                <c:pt idx="14">
                  <c:v>0.79385915979521504</c:v>
                </c:pt>
                <c:pt idx="15">
                  <c:v>0.78769478156714301</c:v>
                </c:pt>
                <c:pt idx="16">
                  <c:v>0.78210034206234103</c:v>
                </c:pt>
                <c:pt idx="17">
                  <c:v>0.77656657048523003</c:v>
                </c:pt>
                <c:pt idx="18">
                  <c:v>0.77201279477392104</c:v>
                </c:pt>
                <c:pt idx="19">
                  <c:v>0.76629836444363897</c:v>
                </c:pt>
              </c:numCache>
            </c:numRef>
          </c:yVal>
          <c:smooth val="0"/>
        </c:ser>
        <c:ser>
          <c:idx val="1"/>
          <c:order val="1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Sheet1!$P$6:$P$25</c:f>
              <c:numCache>
                <c:formatCode>General</c:formatCode>
                <c:ptCount val="20"/>
                <c:pt idx="0">
                  <c:v>29.487017310947799</c:v>
                </c:pt>
                <c:pt idx="1">
                  <c:v>185.2345578641619</c:v>
                </c:pt>
                <c:pt idx="2">
                  <c:v>338.09413257063488</c:v>
                </c:pt>
                <c:pt idx="3">
                  <c:v>494.06571883252002</c:v>
                </c:pt>
                <c:pt idx="4">
                  <c:v>661.72057617988003</c:v>
                </c:pt>
                <c:pt idx="5">
                  <c:v>799.41597577883999</c:v>
                </c:pt>
                <c:pt idx="6">
                  <c:v>983.26523509553385</c:v>
                </c:pt>
                <c:pt idx="7">
                  <c:v>1160.3959420051699</c:v>
                </c:pt>
                <c:pt idx="8">
                  <c:v>1301.5829724500099</c:v>
                </c:pt>
                <c:pt idx="9">
                  <c:v>1438.0616919474701</c:v>
                </c:pt>
                <c:pt idx="10">
                  <c:v>1585.95262153362</c:v>
                </c:pt>
                <c:pt idx="11">
                  <c:v>1815.6915167095101</c:v>
                </c:pt>
                <c:pt idx="12">
                  <c:v>1993.2383236912599</c:v>
                </c:pt>
                <c:pt idx="13">
                  <c:v>2169.2383292383201</c:v>
                </c:pt>
                <c:pt idx="14">
                  <c:v>2292.4505030834098</c:v>
                </c:pt>
                <c:pt idx="15">
                  <c:v>2430.0842938241799</c:v>
                </c:pt>
                <c:pt idx="16">
                  <c:v>2660.0282459278692</c:v>
                </c:pt>
                <c:pt idx="17">
                  <c:v>2834.8545053180801</c:v>
                </c:pt>
                <c:pt idx="18">
                  <c:v>2967.3521688898199</c:v>
                </c:pt>
                <c:pt idx="19">
                  <c:v>3106.3397471137901</c:v>
                </c:pt>
              </c:numCache>
            </c:numRef>
          </c:xVal>
          <c:yVal>
            <c:numRef>
              <c:f>Sheet1!$Q$6:$Q$25</c:f>
              <c:numCache>
                <c:formatCode>General</c:formatCode>
                <c:ptCount val="20"/>
                <c:pt idx="0">
                  <c:v>0.95923950593512097</c:v>
                </c:pt>
                <c:pt idx="1">
                  <c:v>0.914162704727709</c:v>
                </c:pt>
                <c:pt idx="2">
                  <c:v>0.89450466796167005</c:v>
                </c:pt>
                <c:pt idx="3">
                  <c:v>0.87621573005391395</c:v>
                </c:pt>
                <c:pt idx="4">
                  <c:v>0.86489079065105101</c:v>
                </c:pt>
                <c:pt idx="5">
                  <c:v>0.85049461704874896</c:v>
                </c:pt>
                <c:pt idx="6">
                  <c:v>0.83952674768937996</c:v>
                </c:pt>
                <c:pt idx="7">
                  <c:v>0.82567400156306603</c:v>
                </c:pt>
                <c:pt idx="8">
                  <c:v>0.81985494206460596</c:v>
                </c:pt>
                <c:pt idx="9">
                  <c:v>0.81190103694726301</c:v>
                </c:pt>
                <c:pt idx="10">
                  <c:v>0.80425280757294304</c:v>
                </c:pt>
                <c:pt idx="11">
                  <c:v>0.78770918754530606</c:v>
                </c:pt>
                <c:pt idx="12">
                  <c:v>0.78150484777093099</c:v>
                </c:pt>
                <c:pt idx="13">
                  <c:v>0.76797158164189905</c:v>
                </c:pt>
                <c:pt idx="14">
                  <c:v>0.76178911630119595</c:v>
                </c:pt>
                <c:pt idx="15">
                  <c:v>0.76092843874592198</c:v>
                </c:pt>
                <c:pt idx="16">
                  <c:v>0.744610854532892</c:v>
                </c:pt>
                <c:pt idx="17">
                  <c:v>0.741969852924519</c:v>
                </c:pt>
                <c:pt idx="18">
                  <c:v>0.73392979510239198</c:v>
                </c:pt>
                <c:pt idx="19">
                  <c:v>0.73059996120650506</c:v>
                </c:pt>
              </c:numCache>
            </c:numRef>
          </c:yVal>
          <c:smooth val="0"/>
        </c:ser>
        <c:ser>
          <c:idx val="2"/>
          <c:order val="2"/>
          <c:tx>
            <c:v>2minTDDD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Sheet1!$S$6:$S$25</c:f>
              <c:numCache>
                <c:formatCode>General</c:formatCode>
                <c:ptCount val="20"/>
                <c:pt idx="0">
                  <c:v>32.255779622527697</c:v>
                </c:pt>
                <c:pt idx="1">
                  <c:v>196.45476670606999</c:v>
                </c:pt>
                <c:pt idx="2">
                  <c:v>366.9016389184689</c:v>
                </c:pt>
                <c:pt idx="3">
                  <c:v>538.22864872073308</c:v>
                </c:pt>
                <c:pt idx="4">
                  <c:v>707.15258309971887</c:v>
                </c:pt>
                <c:pt idx="5">
                  <c:v>884.70470345086699</c:v>
                </c:pt>
                <c:pt idx="6">
                  <c:v>1062.6705784999599</c:v>
                </c:pt>
                <c:pt idx="7">
                  <c:v>1245.3566075993999</c:v>
                </c:pt>
                <c:pt idx="8">
                  <c:v>1422.5659617321201</c:v>
                </c:pt>
                <c:pt idx="9">
                  <c:v>1606.14894826606</c:v>
                </c:pt>
                <c:pt idx="10">
                  <c:v>1795.7261806394199</c:v>
                </c:pt>
                <c:pt idx="11">
                  <c:v>1981.77328843995</c:v>
                </c:pt>
                <c:pt idx="12">
                  <c:v>2166.2444410366488</c:v>
                </c:pt>
                <c:pt idx="13">
                  <c:v>2351.4074074074001</c:v>
                </c:pt>
                <c:pt idx="14">
                  <c:v>2537.4672175318801</c:v>
                </c:pt>
                <c:pt idx="15">
                  <c:v>2729.9410571069602</c:v>
                </c:pt>
                <c:pt idx="16">
                  <c:v>2919.2147137838301</c:v>
                </c:pt>
                <c:pt idx="17">
                  <c:v>3091.7224775661998</c:v>
                </c:pt>
                <c:pt idx="18">
                  <c:v>3257.85977859778</c:v>
                </c:pt>
                <c:pt idx="19">
                  <c:v>3432.8262454434898</c:v>
                </c:pt>
              </c:numCache>
            </c:numRef>
          </c:xVal>
          <c:yVal>
            <c:numRef>
              <c:f>Sheet1!$T$6:$T$25</c:f>
              <c:numCache>
                <c:formatCode>General</c:formatCode>
                <c:ptCount val="20"/>
                <c:pt idx="0">
                  <c:v>0.95390380770886196</c:v>
                </c:pt>
                <c:pt idx="1">
                  <c:v>0.91784252956234103</c:v>
                </c:pt>
                <c:pt idx="2">
                  <c:v>0.89288284506388105</c:v>
                </c:pt>
                <c:pt idx="3">
                  <c:v>0.87642420968874502</c:v>
                </c:pt>
                <c:pt idx="4">
                  <c:v>0.86353524827836103</c:v>
                </c:pt>
                <c:pt idx="5">
                  <c:v>0.85039179305228296</c:v>
                </c:pt>
                <c:pt idx="6">
                  <c:v>0.83407980133200399</c:v>
                </c:pt>
                <c:pt idx="7">
                  <c:v>0.82258145925833603</c:v>
                </c:pt>
                <c:pt idx="8">
                  <c:v>0.81272016015766502</c:v>
                </c:pt>
                <c:pt idx="9">
                  <c:v>0.80480055330282696</c:v>
                </c:pt>
                <c:pt idx="10">
                  <c:v>0.79567109205101405</c:v>
                </c:pt>
                <c:pt idx="11">
                  <c:v>0.78558085470279004</c:v>
                </c:pt>
                <c:pt idx="12">
                  <c:v>0.77791181276051102</c:v>
                </c:pt>
                <c:pt idx="13">
                  <c:v>0.76943837214570499</c:v>
                </c:pt>
                <c:pt idx="14">
                  <c:v>0.76063139951069203</c:v>
                </c:pt>
                <c:pt idx="15">
                  <c:v>0.75386809362540697</c:v>
                </c:pt>
                <c:pt idx="16">
                  <c:v>0.746365021293947</c:v>
                </c:pt>
                <c:pt idx="17">
                  <c:v>0.73840594843013696</c:v>
                </c:pt>
                <c:pt idx="18">
                  <c:v>0.73047543975398699</c:v>
                </c:pt>
                <c:pt idx="19">
                  <c:v>0.72036732766627398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210544"/>
        <c:axId val="280210936"/>
      </c:scatterChart>
      <c:valAx>
        <c:axId val="28021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10936"/>
        <c:crosses val="autoZero"/>
        <c:crossBetween val="midCat"/>
      </c:valAx>
      <c:valAx>
        <c:axId val="280210936"/>
        <c:scaling>
          <c:orientation val="minMax"/>
          <c:min val="0.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10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Emac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Sheet1!$B$33:$B$52</c:f>
              <c:numCache>
                <c:formatCode>General</c:formatCode>
                <c:ptCount val="20"/>
                <c:pt idx="0">
                  <c:v>21.665797492011901</c:v>
                </c:pt>
                <c:pt idx="1">
                  <c:v>126.51257695146499</c:v>
                </c:pt>
                <c:pt idx="2">
                  <c:v>234.00318796863399</c:v>
                </c:pt>
                <c:pt idx="3">
                  <c:v>346.67203202270298</c:v>
                </c:pt>
                <c:pt idx="4">
                  <c:v>457.179884648148</c:v>
                </c:pt>
                <c:pt idx="5">
                  <c:v>568.03012163170388</c:v>
                </c:pt>
                <c:pt idx="6">
                  <c:v>675.14859040194597</c:v>
                </c:pt>
                <c:pt idx="7">
                  <c:v>783.99501879924298</c:v>
                </c:pt>
                <c:pt idx="8">
                  <c:v>897.37890956936405</c:v>
                </c:pt>
                <c:pt idx="9">
                  <c:v>1013.41258048538</c:v>
                </c:pt>
                <c:pt idx="10">
                  <c:v>1141.46722454672</c:v>
                </c:pt>
                <c:pt idx="11">
                  <c:v>1272.5862001943599</c:v>
                </c:pt>
                <c:pt idx="12">
                  <c:v>1392.06871624782</c:v>
                </c:pt>
                <c:pt idx="13">
                  <c:v>1512.4638484638399</c:v>
                </c:pt>
                <c:pt idx="14">
                  <c:v>1627.7486077963399</c:v>
                </c:pt>
                <c:pt idx="15">
                  <c:v>1741.25206106058</c:v>
                </c:pt>
                <c:pt idx="16">
                  <c:v>1859.33321974214</c:v>
                </c:pt>
                <c:pt idx="17">
                  <c:v>1967.85765809088</c:v>
                </c:pt>
                <c:pt idx="18">
                  <c:v>2092.5075103866998</c:v>
                </c:pt>
                <c:pt idx="19">
                  <c:v>2206.4622228213202</c:v>
                </c:pt>
              </c:numCache>
            </c:numRef>
          </c:xVal>
          <c:yVal>
            <c:numRef>
              <c:f>Sheet1!$C$33:$C$52</c:f>
              <c:numCache>
                <c:formatCode>General</c:formatCode>
                <c:ptCount val="20"/>
                <c:pt idx="0">
                  <c:v>0.736715115000391</c:v>
                </c:pt>
                <c:pt idx="1">
                  <c:v>0.623259201741867</c:v>
                </c:pt>
                <c:pt idx="2">
                  <c:v>0.56638349306967395</c:v>
                </c:pt>
                <c:pt idx="3">
                  <c:v>0.53284106071121295</c:v>
                </c:pt>
                <c:pt idx="4">
                  <c:v>0.50842149989247698</c:v>
                </c:pt>
                <c:pt idx="5">
                  <c:v>0.48887934489364998</c:v>
                </c:pt>
                <c:pt idx="6">
                  <c:v>0.47351594268063801</c:v>
                </c:pt>
                <c:pt idx="7">
                  <c:v>0.45974543395175099</c:v>
                </c:pt>
                <c:pt idx="8">
                  <c:v>0.44702886128597102</c:v>
                </c:pt>
                <c:pt idx="9">
                  <c:v>0.43636740743274899</c:v>
                </c:pt>
                <c:pt idx="10">
                  <c:v>0.42322593691351201</c:v>
                </c:pt>
                <c:pt idx="11">
                  <c:v>0.40879605758328103</c:v>
                </c:pt>
                <c:pt idx="12">
                  <c:v>0.39978547393063801</c:v>
                </c:pt>
                <c:pt idx="13">
                  <c:v>0.39109367057984001</c:v>
                </c:pt>
                <c:pt idx="14">
                  <c:v>0.38354206580387801</c:v>
                </c:pt>
                <c:pt idx="15">
                  <c:v>0.37645879559938999</c:v>
                </c:pt>
                <c:pt idx="16">
                  <c:v>0.37041815935838202</c:v>
                </c:pt>
                <c:pt idx="17">
                  <c:v>0.36424660203902098</c:v>
                </c:pt>
                <c:pt idx="18">
                  <c:v>0.35897343945495702</c:v>
                </c:pt>
                <c:pt idx="19">
                  <c:v>0.353641689230137</c:v>
                </c:pt>
              </c:numCache>
            </c:numRef>
          </c:yVal>
          <c:smooth val="0"/>
        </c:ser>
        <c:ser>
          <c:idx val="1"/>
          <c:order val="1"/>
          <c:tx>
            <c:v>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Sheet1!$P$33:$P$52</c:f>
              <c:numCache>
                <c:formatCode>General</c:formatCode>
                <c:ptCount val="20"/>
                <c:pt idx="0">
                  <c:v>29.737184652012399</c:v>
                </c:pt>
                <c:pt idx="1">
                  <c:v>183.54094132817499</c:v>
                </c:pt>
                <c:pt idx="2">
                  <c:v>341.48643433089501</c:v>
                </c:pt>
                <c:pt idx="3">
                  <c:v>503.09318908286201</c:v>
                </c:pt>
                <c:pt idx="4">
                  <c:v>661.13213643799099</c:v>
                </c:pt>
                <c:pt idx="5">
                  <c:v>816.51319399411295</c:v>
                </c:pt>
                <c:pt idx="6">
                  <c:v>964.93294426268096</c:v>
                </c:pt>
                <c:pt idx="7">
                  <c:v>1163.57846099164</c:v>
                </c:pt>
                <c:pt idx="8">
                  <c:v>1282.3565357044899</c:v>
                </c:pt>
                <c:pt idx="9">
                  <c:v>1438.3058740828601</c:v>
                </c:pt>
                <c:pt idx="10">
                  <c:v>1569.30540242557</c:v>
                </c:pt>
                <c:pt idx="11">
                  <c:v>1795.4960785389101</c:v>
                </c:pt>
                <c:pt idx="12">
                  <c:v>1947.1409028727701</c:v>
                </c:pt>
                <c:pt idx="13">
                  <c:v>2143.05315527625</c:v>
                </c:pt>
                <c:pt idx="14">
                  <c:v>2252.3068455452299</c:v>
                </c:pt>
                <c:pt idx="15">
                  <c:v>2434.36049970255</c:v>
                </c:pt>
                <c:pt idx="16">
                  <c:v>2626.125461254609</c:v>
                </c:pt>
                <c:pt idx="17">
                  <c:v>2760.3102866779</c:v>
                </c:pt>
                <c:pt idx="18">
                  <c:v>2968.0217588395199</c:v>
                </c:pt>
                <c:pt idx="19">
                  <c:v>3152.3620606644199</c:v>
                </c:pt>
              </c:numCache>
            </c:numRef>
          </c:xVal>
          <c:yVal>
            <c:numRef>
              <c:f>Sheet1!$Q$33:$Q$52</c:f>
              <c:numCache>
                <c:formatCode>General</c:formatCode>
                <c:ptCount val="20"/>
                <c:pt idx="0">
                  <c:v>0.71875232151235502</c:v>
                </c:pt>
                <c:pt idx="1">
                  <c:v>0.57851070705935204</c:v>
                </c:pt>
                <c:pt idx="2">
                  <c:v>0.52530390429504203</c:v>
                </c:pt>
                <c:pt idx="3">
                  <c:v>0.48751741134266502</c:v>
                </c:pt>
                <c:pt idx="4">
                  <c:v>0.46339329351736003</c:v>
                </c:pt>
                <c:pt idx="5">
                  <c:v>0.44330014588872302</c:v>
                </c:pt>
                <c:pt idx="6">
                  <c:v>0.428355715563418</c:v>
                </c:pt>
                <c:pt idx="7">
                  <c:v>0.406699487556693</c:v>
                </c:pt>
                <c:pt idx="8">
                  <c:v>0.39675583921449797</c:v>
                </c:pt>
                <c:pt idx="9">
                  <c:v>0.39123308350602098</c:v>
                </c:pt>
                <c:pt idx="10">
                  <c:v>0.37820533654597999</c:v>
                </c:pt>
                <c:pt idx="11">
                  <c:v>0.36530713608461002</c:v>
                </c:pt>
                <c:pt idx="12">
                  <c:v>0.35572072572919899</c:v>
                </c:pt>
                <c:pt idx="13">
                  <c:v>0.34322448291366903</c:v>
                </c:pt>
                <c:pt idx="14">
                  <c:v>0.341256054259853</c:v>
                </c:pt>
                <c:pt idx="15">
                  <c:v>0.33728794817406899</c:v>
                </c:pt>
                <c:pt idx="16">
                  <c:v>0.32731592239795099</c:v>
                </c:pt>
                <c:pt idx="17">
                  <c:v>0.31715420462542998</c:v>
                </c:pt>
                <c:pt idx="18">
                  <c:v>0.31228076981349701</c:v>
                </c:pt>
                <c:pt idx="19">
                  <c:v>0.30665018596535798</c:v>
                </c:pt>
              </c:numCache>
            </c:numRef>
          </c:yVal>
          <c:smooth val="0"/>
        </c:ser>
        <c:ser>
          <c:idx val="2"/>
          <c:order val="2"/>
          <c:tx>
            <c:v>2minTDDD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Sheet1!$S$33:$S$52</c:f>
              <c:numCache>
                <c:formatCode>General</c:formatCode>
                <c:ptCount val="20"/>
                <c:pt idx="0">
                  <c:v>32.365881509676377</c:v>
                </c:pt>
                <c:pt idx="1">
                  <c:v>195.31351796389299</c:v>
                </c:pt>
                <c:pt idx="2">
                  <c:v>361.85785343207601</c:v>
                </c:pt>
                <c:pt idx="3">
                  <c:v>529.06170205888998</c:v>
                </c:pt>
                <c:pt idx="4">
                  <c:v>694.0128468762581</c:v>
                </c:pt>
                <c:pt idx="5">
                  <c:v>869.10056281193488</c:v>
                </c:pt>
                <c:pt idx="6">
                  <c:v>1039.50973232146</c:v>
                </c:pt>
                <c:pt idx="7">
                  <c:v>1208.32982689255</c:v>
                </c:pt>
                <c:pt idx="8">
                  <c:v>1384.5914396887099</c:v>
                </c:pt>
                <c:pt idx="9">
                  <c:v>1553.59149582384</c:v>
                </c:pt>
                <c:pt idx="10">
                  <c:v>1741.52994999468</c:v>
                </c:pt>
                <c:pt idx="11">
                  <c:v>1929.12669416617</c:v>
                </c:pt>
                <c:pt idx="12">
                  <c:v>2104.61459337833</c:v>
                </c:pt>
                <c:pt idx="13">
                  <c:v>2284.36815295513</c:v>
                </c:pt>
                <c:pt idx="14">
                  <c:v>2455.7257520066</c:v>
                </c:pt>
                <c:pt idx="15">
                  <c:v>2624.65164755872</c:v>
                </c:pt>
                <c:pt idx="16">
                  <c:v>2802.6093656365001</c:v>
                </c:pt>
                <c:pt idx="17">
                  <c:v>2970.44551311133</c:v>
                </c:pt>
                <c:pt idx="18">
                  <c:v>3150.238645111619</c:v>
                </c:pt>
                <c:pt idx="19">
                  <c:v>3330.00508595259</c:v>
                </c:pt>
              </c:numCache>
            </c:numRef>
          </c:xVal>
          <c:yVal>
            <c:numRef>
              <c:f>Sheet1!$T$33:$T$52</c:f>
              <c:numCache>
                <c:formatCode>General</c:formatCode>
                <c:ptCount val="20"/>
                <c:pt idx="0">
                  <c:v>0.70655909715162601</c:v>
                </c:pt>
                <c:pt idx="1">
                  <c:v>0.57847411269353999</c:v>
                </c:pt>
                <c:pt idx="2">
                  <c:v>0.52281402120151699</c:v>
                </c:pt>
                <c:pt idx="3">
                  <c:v>0.49015141147951202</c:v>
                </c:pt>
                <c:pt idx="4">
                  <c:v>0.46618799729238303</c:v>
                </c:pt>
                <c:pt idx="5">
                  <c:v>0.44090898816273</c:v>
                </c:pt>
                <c:pt idx="6">
                  <c:v>0.42397535775727202</c:v>
                </c:pt>
                <c:pt idx="7">
                  <c:v>0.40835078540428499</c:v>
                </c:pt>
                <c:pt idx="8">
                  <c:v>0.39509659935095398</c:v>
                </c:pt>
                <c:pt idx="9">
                  <c:v>0.38460357732835398</c:v>
                </c:pt>
                <c:pt idx="10">
                  <c:v>0.37419657344776303</c:v>
                </c:pt>
                <c:pt idx="11">
                  <c:v>0.36383361720949298</c:v>
                </c:pt>
                <c:pt idx="12">
                  <c:v>0.35461403635243899</c:v>
                </c:pt>
                <c:pt idx="13">
                  <c:v>0.345455945026587</c:v>
                </c:pt>
                <c:pt idx="14">
                  <c:v>0.338929746148733</c:v>
                </c:pt>
                <c:pt idx="15">
                  <c:v>0.33343402384071003</c:v>
                </c:pt>
                <c:pt idx="16">
                  <c:v>0.32594888762902702</c:v>
                </c:pt>
                <c:pt idx="17">
                  <c:v>0.31905891387433499</c:v>
                </c:pt>
                <c:pt idx="18">
                  <c:v>0.31228492409876402</c:v>
                </c:pt>
                <c:pt idx="19">
                  <c:v>0.30719476388997402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206232"/>
        <c:axId val="280206624"/>
      </c:scatterChart>
      <c:valAx>
        <c:axId val="280206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6624"/>
        <c:crosses val="autoZero"/>
        <c:crossBetween val="midCat"/>
      </c:valAx>
      <c:valAx>
        <c:axId val="280206624"/>
        <c:scaling>
          <c:orientation val="minMax"/>
          <c:min val="0.2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9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2min</a:t>
            </a:r>
            <a:r>
              <a:rPr lang="en-US" baseline="0"/>
              <a:t> Dis- b = 100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2min- 100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'2min-dist'!$N:$N</c:f>
              <c:numCache>
                <c:formatCode>General</c:formatCode>
                <c:ptCount val="1048576"/>
                <c:pt idx="0">
                  <c:v>101</c:v>
                </c:pt>
                <c:pt idx="1">
                  <c:v>102</c:v>
                </c:pt>
                <c:pt idx="2">
                  <c:v>103</c:v>
                </c:pt>
                <c:pt idx="3">
                  <c:v>104</c:v>
                </c:pt>
                <c:pt idx="4">
                  <c:v>105</c:v>
                </c:pt>
                <c:pt idx="5">
                  <c:v>106</c:v>
                </c:pt>
                <c:pt idx="6">
                  <c:v>107</c:v>
                </c:pt>
                <c:pt idx="7">
                  <c:v>108</c:v>
                </c:pt>
                <c:pt idx="8">
                  <c:v>109</c:v>
                </c:pt>
                <c:pt idx="9">
                  <c:v>110</c:v>
                </c:pt>
                <c:pt idx="10">
                  <c:v>111</c:v>
                </c:pt>
                <c:pt idx="11">
                  <c:v>112</c:v>
                </c:pt>
                <c:pt idx="12">
                  <c:v>113</c:v>
                </c:pt>
                <c:pt idx="13">
                  <c:v>114</c:v>
                </c:pt>
                <c:pt idx="14">
                  <c:v>115</c:v>
                </c:pt>
                <c:pt idx="15">
                  <c:v>116</c:v>
                </c:pt>
                <c:pt idx="16">
                  <c:v>117</c:v>
                </c:pt>
                <c:pt idx="17">
                  <c:v>118</c:v>
                </c:pt>
                <c:pt idx="18">
                  <c:v>119</c:v>
                </c:pt>
                <c:pt idx="19">
                  <c:v>120</c:v>
                </c:pt>
                <c:pt idx="20">
                  <c:v>121</c:v>
                </c:pt>
                <c:pt idx="21">
                  <c:v>122</c:v>
                </c:pt>
                <c:pt idx="22">
                  <c:v>123</c:v>
                </c:pt>
                <c:pt idx="23">
                  <c:v>124</c:v>
                </c:pt>
                <c:pt idx="24">
                  <c:v>125</c:v>
                </c:pt>
                <c:pt idx="25">
                  <c:v>126</c:v>
                </c:pt>
                <c:pt idx="26">
                  <c:v>127</c:v>
                </c:pt>
                <c:pt idx="27">
                  <c:v>128</c:v>
                </c:pt>
                <c:pt idx="28">
                  <c:v>129</c:v>
                </c:pt>
                <c:pt idx="29">
                  <c:v>130</c:v>
                </c:pt>
                <c:pt idx="30">
                  <c:v>131</c:v>
                </c:pt>
                <c:pt idx="31">
                  <c:v>132</c:v>
                </c:pt>
                <c:pt idx="32">
                  <c:v>133</c:v>
                </c:pt>
                <c:pt idx="33">
                  <c:v>134</c:v>
                </c:pt>
                <c:pt idx="34">
                  <c:v>135</c:v>
                </c:pt>
                <c:pt idx="35">
                  <c:v>136</c:v>
                </c:pt>
                <c:pt idx="36">
                  <c:v>137</c:v>
                </c:pt>
                <c:pt idx="37">
                  <c:v>138</c:v>
                </c:pt>
                <c:pt idx="38">
                  <c:v>139</c:v>
                </c:pt>
                <c:pt idx="39">
                  <c:v>140</c:v>
                </c:pt>
                <c:pt idx="40">
                  <c:v>141</c:v>
                </c:pt>
                <c:pt idx="41">
                  <c:v>142</c:v>
                </c:pt>
                <c:pt idx="42">
                  <c:v>143</c:v>
                </c:pt>
                <c:pt idx="43">
                  <c:v>144</c:v>
                </c:pt>
                <c:pt idx="44">
                  <c:v>145</c:v>
                </c:pt>
                <c:pt idx="45">
                  <c:v>146</c:v>
                </c:pt>
                <c:pt idx="46">
                  <c:v>147</c:v>
                </c:pt>
                <c:pt idx="47">
                  <c:v>148</c:v>
                </c:pt>
                <c:pt idx="48">
                  <c:v>149</c:v>
                </c:pt>
                <c:pt idx="49">
                  <c:v>150</c:v>
                </c:pt>
                <c:pt idx="50">
                  <c:v>151</c:v>
                </c:pt>
                <c:pt idx="51">
                  <c:v>152</c:v>
                </c:pt>
                <c:pt idx="52">
                  <c:v>153</c:v>
                </c:pt>
                <c:pt idx="53">
                  <c:v>154</c:v>
                </c:pt>
                <c:pt idx="54">
                  <c:v>155</c:v>
                </c:pt>
                <c:pt idx="55">
                  <c:v>156</c:v>
                </c:pt>
                <c:pt idx="56">
                  <c:v>157</c:v>
                </c:pt>
                <c:pt idx="57">
                  <c:v>158</c:v>
                </c:pt>
                <c:pt idx="58">
                  <c:v>159</c:v>
                </c:pt>
                <c:pt idx="59">
                  <c:v>160</c:v>
                </c:pt>
                <c:pt idx="60">
                  <c:v>161</c:v>
                </c:pt>
                <c:pt idx="61">
                  <c:v>162</c:v>
                </c:pt>
                <c:pt idx="62">
                  <c:v>163</c:v>
                </c:pt>
                <c:pt idx="63">
                  <c:v>164</c:v>
                </c:pt>
                <c:pt idx="64">
                  <c:v>165</c:v>
                </c:pt>
                <c:pt idx="65">
                  <c:v>166</c:v>
                </c:pt>
                <c:pt idx="66">
                  <c:v>167</c:v>
                </c:pt>
                <c:pt idx="67">
                  <c:v>168</c:v>
                </c:pt>
                <c:pt idx="68">
                  <c:v>169</c:v>
                </c:pt>
                <c:pt idx="69">
                  <c:v>170</c:v>
                </c:pt>
                <c:pt idx="70">
                  <c:v>171</c:v>
                </c:pt>
                <c:pt idx="71">
                  <c:v>172</c:v>
                </c:pt>
                <c:pt idx="72">
                  <c:v>173</c:v>
                </c:pt>
                <c:pt idx="73">
                  <c:v>174</c:v>
                </c:pt>
                <c:pt idx="74">
                  <c:v>175</c:v>
                </c:pt>
                <c:pt idx="75">
                  <c:v>176</c:v>
                </c:pt>
                <c:pt idx="76">
                  <c:v>177</c:v>
                </c:pt>
                <c:pt idx="77">
                  <c:v>178</c:v>
                </c:pt>
                <c:pt idx="78">
                  <c:v>179</c:v>
                </c:pt>
                <c:pt idx="79">
                  <c:v>180</c:v>
                </c:pt>
                <c:pt idx="80">
                  <c:v>181</c:v>
                </c:pt>
                <c:pt idx="81">
                  <c:v>182</c:v>
                </c:pt>
                <c:pt idx="82">
                  <c:v>183</c:v>
                </c:pt>
                <c:pt idx="83">
                  <c:v>184</c:v>
                </c:pt>
                <c:pt idx="84">
                  <c:v>185</c:v>
                </c:pt>
                <c:pt idx="85">
                  <c:v>186</c:v>
                </c:pt>
                <c:pt idx="86">
                  <c:v>187</c:v>
                </c:pt>
                <c:pt idx="87">
                  <c:v>188</c:v>
                </c:pt>
                <c:pt idx="88">
                  <c:v>189</c:v>
                </c:pt>
                <c:pt idx="89">
                  <c:v>190</c:v>
                </c:pt>
                <c:pt idx="90">
                  <c:v>191</c:v>
                </c:pt>
                <c:pt idx="91">
                  <c:v>192</c:v>
                </c:pt>
                <c:pt idx="92">
                  <c:v>193</c:v>
                </c:pt>
                <c:pt idx="93">
                  <c:v>194</c:v>
                </c:pt>
                <c:pt idx="94">
                  <c:v>195</c:v>
                </c:pt>
                <c:pt idx="95">
                  <c:v>196</c:v>
                </c:pt>
                <c:pt idx="96">
                  <c:v>197</c:v>
                </c:pt>
                <c:pt idx="97">
                  <c:v>198</c:v>
                </c:pt>
                <c:pt idx="98">
                  <c:v>199</c:v>
                </c:pt>
                <c:pt idx="99">
                  <c:v>200</c:v>
                </c:pt>
                <c:pt idx="100">
                  <c:v>201</c:v>
                </c:pt>
                <c:pt idx="101">
                  <c:v>202</c:v>
                </c:pt>
                <c:pt idx="102">
                  <c:v>203</c:v>
                </c:pt>
                <c:pt idx="103">
                  <c:v>204</c:v>
                </c:pt>
                <c:pt idx="104">
                  <c:v>205</c:v>
                </c:pt>
                <c:pt idx="105">
                  <c:v>206</c:v>
                </c:pt>
                <c:pt idx="106">
                  <c:v>207</c:v>
                </c:pt>
                <c:pt idx="107">
                  <c:v>208</c:v>
                </c:pt>
                <c:pt idx="108">
                  <c:v>209</c:v>
                </c:pt>
                <c:pt idx="109">
                  <c:v>210</c:v>
                </c:pt>
                <c:pt idx="110">
                  <c:v>211</c:v>
                </c:pt>
                <c:pt idx="111">
                  <c:v>212</c:v>
                </c:pt>
                <c:pt idx="112">
                  <c:v>213</c:v>
                </c:pt>
                <c:pt idx="113">
                  <c:v>214</c:v>
                </c:pt>
                <c:pt idx="114">
                  <c:v>215</c:v>
                </c:pt>
                <c:pt idx="115">
                  <c:v>216</c:v>
                </c:pt>
                <c:pt idx="116">
                  <c:v>217</c:v>
                </c:pt>
                <c:pt idx="117">
                  <c:v>218</c:v>
                </c:pt>
                <c:pt idx="118">
                  <c:v>219</c:v>
                </c:pt>
                <c:pt idx="119">
                  <c:v>220</c:v>
                </c:pt>
                <c:pt idx="120">
                  <c:v>221</c:v>
                </c:pt>
                <c:pt idx="121">
                  <c:v>222</c:v>
                </c:pt>
                <c:pt idx="122">
                  <c:v>223</c:v>
                </c:pt>
                <c:pt idx="123">
                  <c:v>224</c:v>
                </c:pt>
                <c:pt idx="124">
                  <c:v>225</c:v>
                </c:pt>
                <c:pt idx="125">
                  <c:v>226</c:v>
                </c:pt>
                <c:pt idx="126">
                  <c:v>227</c:v>
                </c:pt>
                <c:pt idx="127">
                  <c:v>228</c:v>
                </c:pt>
                <c:pt idx="128">
                  <c:v>229</c:v>
                </c:pt>
                <c:pt idx="129">
                  <c:v>230</c:v>
                </c:pt>
                <c:pt idx="130">
                  <c:v>231</c:v>
                </c:pt>
                <c:pt idx="131">
                  <c:v>232</c:v>
                </c:pt>
                <c:pt idx="132">
                  <c:v>233</c:v>
                </c:pt>
                <c:pt idx="133">
                  <c:v>234</c:v>
                </c:pt>
                <c:pt idx="134">
                  <c:v>235</c:v>
                </c:pt>
                <c:pt idx="135">
                  <c:v>236</c:v>
                </c:pt>
                <c:pt idx="136">
                  <c:v>237</c:v>
                </c:pt>
                <c:pt idx="137">
                  <c:v>238</c:v>
                </c:pt>
                <c:pt idx="138">
                  <c:v>239</c:v>
                </c:pt>
                <c:pt idx="139">
                  <c:v>240</c:v>
                </c:pt>
                <c:pt idx="140">
                  <c:v>241</c:v>
                </c:pt>
                <c:pt idx="141">
                  <c:v>242</c:v>
                </c:pt>
                <c:pt idx="142">
                  <c:v>243</c:v>
                </c:pt>
                <c:pt idx="143">
                  <c:v>244</c:v>
                </c:pt>
                <c:pt idx="144">
                  <c:v>245</c:v>
                </c:pt>
                <c:pt idx="145">
                  <c:v>246</c:v>
                </c:pt>
                <c:pt idx="146">
                  <c:v>247</c:v>
                </c:pt>
                <c:pt idx="147">
                  <c:v>248</c:v>
                </c:pt>
                <c:pt idx="148">
                  <c:v>249</c:v>
                </c:pt>
                <c:pt idx="149">
                  <c:v>250</c:v>
                </c:pt>
                <c:pt idx="150">
                  <c:v>251</c:v>
                </c:pt>
                <c:pt idx="151">
                  <c:v>252</c:v>
                </c:pt>
                <c:pt idx="152">
                  <c:v>253</c:v>
                </c:pt>
                <c:pt idx="153">
                  <c:v>254</c:v>
                </c:pt>
                <c:pt idx="154">
                  <c:v>255</c:v>
                </c:pt>
                <c:pt idx="155">
                  <c:v>256</c:v>
                </c:pt>
                <c:pt idx="156">
                  <c:v>257</c:v>
                </c:pt>
                <c:pt idx="157">
                  <c:v>258</c:v>
                </c:pt>
                <c:pt idx="158">
                  <c:v>259</c:v>
                </c:pt>
                <c:pt idx="159">
                  <c:v>260</c:v>
                </c:pt>
                <c:pt idx="160">
                  <c:v>261</c:v>
                </c:pt>
                <c:pt idx="161">
                  <c:v>262</c:v>
                </c:pt>
                <c:pt idx="162">
                  <c:v>263</c:v>
                </c:pt>
                <c:pt idx="163">
                  <c:v>264</c:v>
                </c:pt>
                <c:pt idx="164">
                  <c:v>265</c:v>
                </c:pt>
                <c:pt idx="165">
                  <c:v>266</c:v>
                </c:pt>
                <c:pt idx="166">
                  <c:v>267</c:v>
                </c:pt>
                <c:pt idx="167">
                  <c:v>268</c:v>
                </c:pt>
                <c:pt idx="168">
                  <c:v>269</c:v>
                </c:pt>
                <c:pt idx="169">
                  <c:v>270</c:v>
                </c:pt>
                <c:pt idx="170">
                  <c:v>271</c:v>
                </c:pt>
                <c:pt idx="171">
                  <c:v>272</c:v>
                </c:pt>
                <c:pt idx="172">
                  <c:v>273</c:v>
                </c:pt>
                <c:pt idx="173">
                  <c:v>274</c:v>
                </c:pt>
                <c:pt idx="174">
                  <c:v>275</c:v>
                </c:pt>
                <c:pt idx="175">
                  <c:v>276</c:v>
                </c:pt>
                <c:pt idx="176">
                  <c:v>277</c:v>
                </c:pt>
                <c:pt idx="177">
                  <c:v>278</c:v>
                </c:pt>
                <c:pt idx="178">
                  <c:v>279</c:v>
                </c:pt>
                <c:pt idx="179">
                  <c:v>280</c:v>
                </c:pt>
                <c:pt idx="180">
                  <c:v>281</c:v>
                </c:pt>
                <c:pt idx="181">
                  <c:v>282</c:v>
                </c:pt>
                <c:pt idx="182">
                  <c:v>283</c:v>
                </c:pt>
                <c:pt idx="183">
                  <c:v>284</c:v>
                </c:pt>
                <c:pt idx="184">
                  <c:v>285</c:v>
                </c:pt>
                <c:pt idx="185">
                  <c:v>286</c:v>
                </c:pt>
                <c:pt idx="186">
                  <c:v>287</c:v>
                </c:pt>
                <c:pt idx="187">
                  <c:v>288</c:v>
                </c:pt>
                <c:pt idx="188">
                  <c:v>289</c:v>
                </c:pt>
                <c:pt idx="189">
                  <c:v>290</c:v>
                </c:pt>
                <c:pt idx="190">
                  <c:v>291</c:v>
                </c:pt>
                <c:pt idx="191">
                  <c:v>292</c:v>
                </c:pt>
                <c:pt idx="192">
                  <c:v>293</c:v>
                </c:pt>
                <c:pt idx="193">
                  <c:v>294</c:v>
                </c:pt>
                <c:pt idx="194">
                  <c:v>295</c:v>
                </c:pt>
                <c:pt idx="195">
                  <c:v>296</c:v>
                </c:pt>
                <c:pt idx="196">
                  <c:v>297</c:v>
                </c:pt>
                <c:pt idx="197">
                  <c:v>298</c:v>
                </c:pt>
                <c:pt idx="198">
                  <c:v>299</c:v>
                </c:pt>
                <c:pt idx="199">
                  <c:v>300</c:v>
                </c:pt>
                <c:pt idx="200">
                  <c:v>301</c:v>
                </c:pt>
                <c:pt idx="201">
                  <c:v>302</c:v>
                </c:pt>
                <c:pt idx="202">
                  <c:v>303</c:v>
                </c:pt>
                <c:pt idx="203">
                  <c:v>304</c:v>
                </c:pt>
                <c:pt idx="204">
                  <c:v>305</c:v>
                </c:pt>
                <c:pt idx="205">
                  <c:v>306</c:v>
                </c:pt>
                <c:pt idx="206">
                  <c:v>307</c:v>
                </c:pt>
                <c:pt idx="207">
                  <c:v>308</c:v>
                </c:pt>
                <c:pt idx="208">
                  <c:v>309</c:v>
                </c:pt>
                <c:pt idx="209">
                  <c:v>310</c:v>
                </c:pt>
                <c:pt idx="210">
                  <c:v>311</c:v>
                </c:pt>
                <c:pt idx="211">
                  <c:v>312</c:v>
                </c:pt>
                <c:pt idx="212">
                  <c:v>313</c:v>
                </c:pt>
                <c:pt idx="213">
                  <c:v>314</c:v>
                </c:pt>
                <c:pt idx="214">
                  <c:v>315</c:v>
                </c:pt>
                <c:pt idx="215">
                  <c:v>316</c:v>
                </c:pt>
                <c:pt idx="216">
                  <c:v>317</c:v>
                </c:pt>
                <c:pt idx="217">
                  <c:v>318</c:v>
                </c:pt>
                <c:pt idx="218">
                  <c:v>319</c:v>
                </c:pt>
                <c:pt idx="219">
                  <c:v>320</c:v>
                </c:pt>
                <c:pt idx="220">
                  <c:v>321</c:v>
                </c:pt>
                <c:pt idx="221">
                  <c:v>322</c:v>
                </c:pt>
                <c:pt idx="222">
                  <c:v>323</c:v>
                </c:pt>
                <c:pt idx="223">
                  <c:v>324</c:v>
                </c:pt>
                <c:pt idx="224">
                  <c:v>325</c:v>
                </c:pt>
                <c:pt idx="225">
                  <c:v>326</c:v>
                </c:pt>
                <c:pt idx="226">
                  <c:v>327</c:v>
                </c:pt>
                <c:pt idx="227">
                  <c:v>328</c:v>
                </c:pt>
                <c:pt idx="228">
                  <c:v>329</c:v>
                </c:pt>
                <c:pt idx="229">
                  <c:v>330</c:v>
                </c:pt>
                <c:pt idx="230">
                  <c:v>331</c:v>
                </c:pt>
                <c:pt idx="231">
                  <c:v>332</c:v>
                </c:pt>
                <c:pt idx="232">
                  <c:v>333</c:v>
                </c:pt>
                <c:pt idx="233">
                  <c:v>334</c:v>
                </c:pt>
                <c:pt idx="234">
                  <c:v>335</c:v>
                </c:pt>
                <c:pt idx="235">
                  <c:v>336</c:v>
                </c:pt>
                <c:pt idx="236">
                  <c:v>337</c:v>
                </c:pt>
                <c:pt idx="237">
                  <c:v>338</c:v>
                </c:pt>
                <c:pt idx="238">
                  <c:v>339</c:v>
                </c:pt>
                <c:pt idx="239">
                  <c:v>340</c:v>
                </c:pt>
                <c:pt idx="240">
                  <c:v>341</c:v>
                </c:pt>
                <c:pt idx="241">
                  <c:v>342</c:v>
                </c:pt>
                <c:pt idx="242">
                  <c:v>343</c:v>
                </c:pt>
                <c:pt idx="243">
                  <c:v>344</c:v>
                </c:pt>
                <c:pt idx="244">
                  <c:v>345</c:v>
                </c:pt>
                <c:pt idx="245">
                  <c:v>346</c:v>
                </c:pt>
                <c:pt idx="246">
                  <c:v>347</c:v>
                </c:pt>
                <c:pt idx="247">
                  <c:v>348</c:v>
                </c:pt>
                <c:pt idx="248">
                  <c:v>349</c:v>
                </c:pt>
                <c:pt idx="249">
                  <c:v>350</c:v>
                </c:pt>
                <c:pt idx="250">
                  <c:v>351</c:v>
                </c:pt>
                <c:pt idx="251">
                  <c:v>352</c:v>
                </c:pt>
                <c:pt idx="252">
                  <c:v>353</c:v>
                </c:pt>
                <c:pt idx="253">
                  <c:v>354</c:v>
                </c:pt>
                <c:pt idx="254">
                  <c:v>355</c:v>
                </c:pt>
                <c:pt idx="255">
                  <c:v>356</c:v>
                </c:pt>
                <c:pt idx="256">
                  <c:v>357</c:v>
                </c:pt>
                <c:pt idx="257">
                  <c:v>358</c:v>
                </c:pt>
                <c:pt idx="258">
                  <c:v>359</c:v>
                </c:pt>
                <c:pt idx="259">
                  <c:v>360</c:v>
                </c:pt>
                <c:pt idx="260">
                  <c:v>361</c:v>
                </c:pt>
                <c:pt idx="261">
                  <c:v>362</c:v>
                </c:pt>
                <c:pt idx="262">
                  <c:v>363</c:v>
                </c:pt>
                <c:pt idx="263">
                  <c:v>364</c:v>
                </c:pt>
                <c:pt idx="264">
                  <c:v>365</c:v>
                </c:pt>
                <c:pt idx="265">
                  <c:v>366</c:v>
                </c:pt>
                <c:pt idx="266">
                  <c:v>367</c:v>
                </c:pt>
                <c:pt idx="267">
                  <c:v>368</c:v>
                </c:pt>
                <c:pt idx="268">
                  <c:v>369</c:v>
                </c:pt>
                <c:pt idx="269">
                  <c:v>370</c:v>
                </c:pt>
                <c:pt idx="270">
                  <c:v>371</c:v>
                </c:pt>
                <c:pt idx="271">
                  <c:v>372</c:v>
                </c:pt>
                <c:pt idx="272">
                  <c:v>373</c:v>
                </c:pt>
                <c:pt idx="273">
                  <c:v>374</c:v>
                </c:pt>
                <c:pt idx="274">
                  <c:v>375</c:v>
                </c:pt>
                <c:pt idx="275">
                  <c:v>376</c:v>
                </c:pt>
                <c:pt idx="276">
                  <c:v>377</c:v>
                </c:pt>
                <c:pt idx="277">
                  <c:v>378</c:v>
                </c:pt>
                <c:pt idx="278">
                  <c:v>379</c:v>
                </c:pt>
                <c:pt idx="279">
                  <c:v>380</c:v>
                </c:pt>
                <c:pt idx="280">
                  <c:v>381</c:v>
                </c:pt>
                <c:pt idx="281">
                  <c:v>382</c:v>
                </c:pt>
                <c:pt idx="282">
                  <c:v>383</c:v>
                </c:pt>
                <c:pt idx="283">
                  <c:v>384</c:v>
                </c:pt>
                <c:pt idx="284">
                  <c:v>385</c:v>
                </c:pt>
                <c:pt idx="285">
                  <c:v>386</c:v>
                </c:pt>
                <c:pt idx="286">
                  <c:v>387</c:v>
                </c:pt>
                <c:pt idx="287">
                  <c:v>388</c:v>
                </c:pt>
                <c:pt idx="288">
                  <c:v>389</c:v>
                </c:pt>
                <c:pt idx="289">
                  <c:v>390</c:v>
                </c:pt>
                <c:pt idx="290">
                  <c:v>391</c:v>
                </c:pt>
                <c:pt idx="291">
                  <c:v>392</c:v>
                </c:pt>
                <c:pt idx="292">
                  <c:v>393</c:v>
                </c:pt>
                <c:pt idx="293">
                  <c:v>394</c:v>
                </c:pt>
                <c:pt idx="294">
                  <c:v>395</c:v>
                </c:pt>
                <c:pt idx="295">
                  <c:v>396</c:v>
                </c:pt>
                <c:pt idx="296">
                  <c:v>397</c:v>
                </c:pt>
                <c:pt idx="297">
                  <c:v>398</c:v>
                </c:pt>
                <c:pt idx="298">
                  <c:v>399</c:v>
                </c:pt>
                <c:pt idx="299">
                  <c:v>400</c:v>
                </c:pt>
                <c:pt idx="300">
                  <c:v>401</c:v>
                </c:pt>
                <c:pt idx="301">
                  <c:v>402</c:v>
                </c:pt>
                <c:pt idx="302">
                  <c:v>403</c:v>
                </c:pt>
                <c:pt idx="303">
                  <c:v>404</c:v>
                </c:pt>
                <c:pt idx="304">
                  <c:v>405</c:v>
                </c:pt>
                <c:pt idx="305">
                  <c:v>406</c:v>
                </c:pt>
                <c:pt idx="306">
                  <c:v>407</c:v>
                </c:pt>
                <c:pt idx="307">
                  <c:v>408</c:v>
                </c:pt>
                <c:pt idx="308">
                  <c:v>409</c:v>
                </c:pt>
                <c:pt idx="309">
                  <c:v>410</c:v>
                </c:pt>
                <c:pt idx="310">
                  <c:v>411</c:v>
                </c:pt>
                <c:pt idx="311">
                  <c:v>412</c:v>
                </c:pt>
                <c:pt idx="312">
                  <c:v>413</c:v>
                </c:pt>
                <c:pt idx="313">
                  <c:v>414</c:v>
                </c:pt>
                <c:pt idx="314">
                  <c:v>415</c:v>
                </c:pt>
                <c:pt idx="315">
                  <c:v>416</c:v>
                </c:pt>
                <c:pt idx="316">
                  <c:v>417</c:v>
                </c:pt>
                <c:pt idx="317">
                  <c:v>418</c:v>
                </c:pt>
                <c:pt idx="318">
                  <c:v>419</c:v>
                </c:pt>
                <c:pt idx="319">
                  <c:v>420</c:v>
                </c:pt>
                <c:pt idx="320">
                  <c:v>421</c:v>
                </c:pt>
                <c:pt idx="321">
                  <c:v>422</c:v>
                </c:pt>
                <c:pt idx="322">
                  <c:v>423</c:v>
                </c:pt>
                <c:pt idx="323">
                  <c:v>424</c:v>
                </c:pt>
                <c:pt idx="324">
                  <c:v>425</c:v>
                </c:pt>
                <c:pt idx="325">
                  <c:v>426</c:v>
                </c:pt>
                <c:pt idx="326">
                  <c:v>427</c:v>
                </c:pt>
                <c:pt idx="327">
                  <c:v>428</c:v>
                </c:pt>
                <c:pt idx="328">
                  <c:v>429</c:v>
                </c:pt>
                <c:pt idx="329">
                  <c:v>430</c:v>
                </c:pt>
                <c:pt idx="330">
                  <c:v>431</c:v>
                </c:pt>
                <c:pt idx="331">
                  <c:v>432</c:v>
                </c:pt>
                <c:pt idx="332">
                  <c:v>433</c:v>
                </c:pt>
                <c:pt idx="333">
                  <c:v>434</c:v>
                </c:pt>
                <c:pt idx="334">
                  <c:v>435</c:v>
                </c:pt>
                <c:pt idx="335">
                  <c:v>436</c:v>
                </c:pt>
                <c:pt idx="336">
                  <c:v>437</c:v>
                </c:pt>
                <c:pt idx="337">
                  <c:v>438</c:v>
                </c:pt>
                <c:pt idx="338">
                  <c:v>439</c:v>
                </c:pt>
                <c:pt idx="339">
                  <c:v>440</c:v>
                </c:pt>
                <c:pt idx="340">
                  <c:v>441</c:v>
                </c:pt>
                <c:pt idx="341">
                  <c:v>442</c:v>
                </c:pt>
                <c:pt idx="342">
                  <c:v>443</c:v>
                </c:pt>
                <c:pt idx="343">
                  <c:v>444</c:v>
                </c:pt>
                <c:pt idx="344">
                  <c:v>445</c:v>
                </c:pt>
                <c:pt idx="345">
                  <c:v>446</c:v>
                </c:pt>
                <c:pt idx="346">
                  <c:v>447</c:v>
                </c:pt>
                <c:pt idx="347">
                  <c:v>448</c:v>
                </c:pt>
                <c:pt idx="348">
                  <c:v>449</c:v>
                </c:pt>
                <c:pt idx="349">
                  <c:v>450</c:v>
                </c:pt>
                <c:pt idx="350">
                  <c:v>451</c:v>
                </c:pt>
                <c:pt idx="351">
                  <c:v>452</c:v>
                </c:pt>
                <c:pt idx="352">
                  <c:v>453</c:v>
                </c:pt>
                <c:pt idx="353">
                  <c:v>454</c:v>
                </c:pt>
                <c:pt idx="354">
                  <c:v>455</c:v>
                </c:pt>
                <c:pt idx="355">
                  <c:v>456</c:v>
                </c:pt>
                <c:pt idx="356">
                  <c:v>457</c:v>
                </c:pt>
                <c:pt idx="357">
                  <c:v>458</c:v>
                </c:pt>
                <c:pt idx="358">
                  <c:v>459</c:v>
                </c:pt>
                <c:pt idx="359">
                  <c:v>460</c:v>
                </c:pt>
                <c:pt idx="360">
                  <c:v>461</c:v>
                </c:pt>
                <c:pt idx="361">
                  <c:v>462</c:v>
                </c:pt>
                <c:pt idx="362">
                  <c:v>463</c:v>
                </c:pt>
                <c:pt idx="363">
                  <c:v>464</c:v>
                </c:pt>
                <c:pt idx="364">
                  <c:v>465</c:v>
                </c:pt>
                <c:pt idx="365">
                  <c:v>466</c:v>
                </c:pt>
                <c:pt idx="366">
                  <c:v>467</c:v>
                </c:pt>
                <c:pt idx="367">
                  <c:v>468</c:v>
                </c:pt>
                <c:pt idx="368">
                  <c:v>469</c:v>
                </c:pt>
                <c:pt idx="369">
                  <c:v>470</c:v>
                </c:pt>
                <c:pt idx="370">
                  <c:v>471</c:v>
                </c:pt>
                <c:pt idx="371">
                  <c:v>472</c:v>
                </c:pt>
                <c:pt idx="372">
                  <c:v>473</c:v>
                </c:pt>
                <c:pt idx="373">
                  <c:v>474</c:v>
                </c:pt>
                <c:pt idx="374">
                  <c:v>475</c:v>
                </c:pt>
                <c:pt idx="375">
                  <c:v>476</c:v>
                </c:pt>
                <c:pt idx="376">
                  <c:v>477</c:v>
                </c:pt>
                <c:pt idx="377">
                  <c:v>478</c:v>
                </c:pt>
                <c:pt idx="378">
                  <c:v>479</c:v>
                </c:pt>
                <c:pt idx="379">
                  <c:v>480</c:v>
                </c:pt>
                <c:pt idx="380">
                  <c:v>481</c:v>
                </c:pt>
                <c:pt idx="381">
                  <c:v>482</c:v>
                </c:pt>
                <c:pt idx="382">
                  <c:v>483</c:v>
                </c:pt>
                <c:pt idx="383">
                  <c:v>484</c:v>
                </c:pt>
                <c:pt idx="384">
                  <c:v>485</c:v>
                </c:pt>
                <c:pt idx="385">
                  <c:v>486</c:v>
                </c:pt>
                <c:pt idx="386">
                  <c:v>487</c:v>
                </c:pt>
                <c:pt idx="387">
                  <c:v>488</c:v>
                </c:pt>
                <c:pt idx="388">
                  <c:v>489</c:v>
                </c:pt>
                <c:pt idx="389">
                  <c:v>490</c:v>
                </c:pt>
                <c:pt idx="390">
                  <c:v>491</c:v>
                </c:pt>
                <c:pt idx="391">
                  <c:v>492</c:v>
                </c:pt>
                <c:pt idx="392">
                  <c:v>493</c:v>
                </c:pt>
                <c:pt idx="393">
                  <c:v>494</c:v>
                </c:pt>
                <c:pt idx="394">
                  <c:v>495</c:v>
                </c:pt>
                <c:pt idx="395">
                  <c:v>496</c:v>
                </c:pt>
                <c:pt idx="396">
                  <c:v>497</c:v>
                </c:pt>
                <c:pt idx="397">
                  <c:v>498</c:v>
                </c:pt>
                <c:pt idx="398">
                  <c:v>499</c:v>
                </c:pt>
                <c:pt idx="399">
                  <c:v>500</c:v>
                </c:pt>
                <c:pt idx="400">
                  <c:v>501</c:v>
                </c:pt>
                <c:pt idx="401">
                  <c:v>502</c:v>
                </c:pt>
                <c:pt idx="402">
                  <c:v>503</c:v>
                </c:pt>
                <c:pt idx="403">
                  <c:v>504</c:v>
                </c:pt>
                <c:pt idx="404">
                  <c:v>505</c:v>
                </c:pt>
                <c:pt idx="405">
                  <c:v>506</c:v>
                </c:pt>
                <c:pt idx="406">
                  <c:v>507</c:v>
                </c:pt>
                <c:pt idx="407">
                  <c:v>508</c:v>
                </c:pt>
                <c:pt idx="408">
                  <c:v>509</c:v>
                </c:pt>
                <c:pt idx="409">
                  <c:v>510</c:v>
                </c:pt>
                <c:pt idx="410">
                  <c:v>511</c:v>
                </c:pt>
                <c:pt idx="411">
                  <c:v>512</c:v>
                </c:pt>
                <c:pt idx="412">
                  <c:v>513</c:v>
                </c:pt>
                <c:pt idx="413">
                  <c:v>514</c:v>
                </c:pt>
                <c:pt idx="414">
                  <c:v>515</c:v>
                </c:pt>
                <c:pt idx="415">
                  <c:v>516</c:v>
                </c:pt>
                <c:pt idx="416">
                  <c:v>517</c:v>
                </c:pt>
                <c:pt idx="417">
                  <c:v>518</c:v>
                </c:pt>
                <c:pt idx="418">
                  <c:v>519</c:v>
                </c:pt>
                <c:pt idx="419">
                  <c:v>520</c:v>
                </c:pt>
                <c:pt idx="420">
                  <c:v>521</c:v>
                </c:pt>
                <c:pt idx="421">
                  <c:v>522</c:v>
                </c:pt>
                <c:pt idx="422">
                  <c:v>523</c:v>
                </c:pt>
                <c:pt idx="423">
                  <c:v>524</c:v>
                </c:pt>
                <c:pt idx="424">
                  <c:v>525</c:v>
                </c:pt>
                <c:pt idx="425">
                  <c:v>526</c:v>
                </c:pt>
                <c:pt idx="426">
                  <c:v>527</c:v>
                </c:pt>
                <c:pt idx="427">
                  <c:v>528</c:v>
                </c:pt>
                <c:pt idx="428">
                  <c:v>529</c:v>
                </c:pt>
                <c:pt idx="429">
                  <c:v>530</c:v>
                </c:pt>
                <c:pt idx="430">
                  <c:v>531</c:v>
                </c:pt>
                <c:pt idx="431">
                  <c:v>532</c:v>
                </c:pt>
                <c:pt idx="432">
                  <c:v>533</c:v>
                </c:pt>
                <c:pt idx="433">
                  <c:v>534</c:v>
                </c:pt>
                <c:pt idx="434">
                  <c:v>535</c:v>
                </c:pt>
                <c:pt idx="435">
                  <c:v>536</c:v>
                </c:pt>
                <c:pt idx="436">
                  <c:v>537</c:v>
                </c:pt>
                <c:pt idx="437">
                  <c:v>538</c:v>
                </c:pt>
                <c:pt idx="438">
                  <c:v>539</c:v>
                </c:pt>
                <c:pt idx="439">
                  <c:v>540</c:v>
                </c:pt>
                <c:pt idx="440">
                  <c:v>541</c:v>
                </c:pt>
                <c:pt idx="441">
                  <c:v>542</c:v>
                </c:pt>
                <c:pt idx="442">
                  <c:v>543</c:v>
                </c:pt>
                <c:pt idx="443">
                  <c:v>544</c:v>
                </c:pt>
                <c:pt idx="444">
                  <c:v>545</c:v>
                </c:pt>
                <c:pt idx="445">
                  <c:v>546</c:v>
                </c:pt>
                <c:pt idx="446">
                  <c:v>547</c:v>
                </c:pt>
                <c:pt idx="447">
                  <c:v>548</c:v>
                </c:pt>
                <c:pt idx="448">
                  <c:v>549</c:v>
                </c:pt>
                <c:pt idx="449">
                  <c:v>550</c:v>
                </c:pt>
                <c:pt idx="450">
                  <c:v>551</c:v>
                </c:pt>
                <c:pt idx="451">
                  <c:v>552</c:v>
                </c:pt>
                <c:pt idx="452">
                  <c:v>553</c:v>
                </c:pt>
                <c:pt idx="453">
                  <c:v>554</c:v>
                </c:pt>
                <c:pt idx="454">
                  <c:v>555</c:v>
                </c:pt>
                <c:pt idx="455">
                  <c:v>556</c:v>
                </c:pt>
                <c:pt idx="456">
                  <c:v>557</c:v>
                </c:pt>
                <c:pt idx="457">
                  <c:v>558</c:v>
                </c:pt>
                <c:pt idx="458">
                  <c:v>559</c:v>
                </c:pt>
                <c:pt idx="459">
                  <c:v>560</c:v>
                </c:pt>
                <c:pt idx="460">
                  <c:v>561</c:v>
                </c:pt>
                <c:pt idx="461">
                  <c:v>562</c:v>
                </c:pt>
                <c:pt idx="462">
                  <c:v>563</c:v>
                </c:pt>
                <c:pt idx="463">
                  <c:v>564</c:v>
                </c:pt>
                <c:pt idx="464">
                  <c:v>565</c:v>
                </c:pt>
                <c:pt idx="465">
                  <c:v>566</c:v>
                </c:pt>
                <c:pt idx="466">
                  <c:v>567</c:v>
                </c:pt>
                <c:pt idx="467">
                  <c:v>568</c:v>
                </c:pt>
                <c:pt idx="468">
                  <c:v>569</c:v>
                </c:pt>
                <c:pt idx="469">
                  <c:v>570</c:v>
                </c:pt>
                <c:pt idx="470">
                  <c:v>571</c:v>
                </c:pt>
                <c:pt idx="471">
                  <c:v>572</c:v>
                </c:pt>
                <c:pt idx="472">
                  <c:v>573</c:v>
                </c:pt>
                <c:pt idx="473">
                  <c:v>574</c:v>
                </c:pt>
                <c:pt idx="474">
                  <c:v>575</c:v>
                </c:pt>
                <c:pt idx="475">
                  <c:v>576</c:v>
                </c:pt>
                <c:pt idx="476">
                  <c:v>577</c:v>
                </c:pt>
                <c:pt idx="477">
                  <c:v>578</c:v>
                </c:pt>
                <c:pt idx="478">
                  <c:v>579</c:v>
                </c:pt>
                <c:pt idx="479">
                  <c:v>580</c:v>
                </c:pt>
                <c:pt idx="480">
                  <c:v>581</c:v>
                </c:pt>
                <c:pt idx="481">
                  <c:v>582</c:v>
                </c:pt>
                <c:pt idx="482">
                  <c:v>583</c:v>
                </c:pt>
                <c:pt idx="483">
                  <c:v>584</c:v>
                </c:pt>
                <c:pt idx="484">
                  <c:v>585</c:v>
                </c:pt>
                <c:pt idx="485">
                  <c:v>586</c:v>
                </c:pt>
                <c:pt idx="486">
                  <c:v>587</c:v>
                </c:pt>
                <c:pt idx="487">
                  <c:v>588</c:v>
                </c:pt>
                <c:pt idx="488">
                  <c:v>589</c:v>
                </c:pt>
                <c:pt idx="489">
                  <c:v>590</c:v>
                </c:pt>
                <c:pt idx="490">
                  <c:v>591</c:v>
                </c:pt>
                <c:pt idx="491">
                  <c:v>592</c:v>
                </c:pt>
                <c:pt idx="492">
                  <c:v>593</c:v>
                </c:pt>
                <c:pt idx="493">
                  <c:v>594</c:v>
                </c:pt>
                <c:pt idx="494">
                  <c:v>595</c:v>
                </c:pt>
                <c:pt idx="495">
                  <c:v>596</c:v>
                </c:pt>
                <c:pt idx="496">
                  <c:v>597</c:v>
                </c:pt>
                <c:pt idx="497">
                  <c:v>599</c:v>
                </c:pt>
                <c:pt idx="498">
                  <c:v>600</c:v>
                </c:pt>
                <c:pt idx="499">
                  <c:v>601</c:v>
                </c:pt>
                <c:pt idx="500">
                  <c:v>602</c:v>
                </c:pt>
                <c:pt idx="501">
                  <c:v>603</c:v>
                </c:pt>
                <c:pt idx="502">
                  <c:v>606</c:v>
                </c:pt>
                <c:pt idx="503">
                  <c:v>607</c:v>
                </c:pt>
                <c:pt idx="504">
                  <c:v>608</c:v>
                </c:pt>
                <c:pt idx="505">
                  <c:v>609</c:v>
                </c:pt>
                <c:pt idx="506">
                  <c:v>610</c:v>
                </c:pt>
                <c:pt idx="507">
                  <c:v>611</c:v>
                </c:pt>
                <c:pt idx="508">
                  <c:v>612</c:v>
                </c:pt>
                <c:pt idx="509">
                  <c:v>613</c:v>
                </c:pt>
                <c:pt idx="510">
                  <c:v>614</c:v>
                </c:pt>
                <c:pt idx="511">
                  <c:v>615</c:v>
                </c:pt>
                <c:pt idx="512">
                  <c:v>616</c:v>
                </c:pt>
                <c:pt idx="513">
                  <c:v>617</c:v>
                </c:pt>
                <c:pt idx="514">
                  <c:v>618</c:v>
                </c:pt>
                <c:pt idx="515">
                  <c:v>619</c:v>
                </c:pt>
                <c:pt idx="516">
                  <c:v>620</c:v>
                </c:pt>
                <c:pt idx="517">
                  <c:v>621</c:v>
                </c:pt>
                <c:pt idx="518">
                  <c:v>622</c:v>
                </c:pt>
                <c:pt idx="519">
                  <c:v>623</c:v>
                </c:pt>
                <c:pt idx="520">
                  <c:v>624</c:v>
                </c:pt>
                <c:pt idx="521">
                  <c:v>625</c:v>
                </c:pt>
                <c:pt idx="522">
                  <c:v>626</c:v>
                </c:pt>
                <c:pt idx="523">
                  <c:v>627</c:v>
                </c:pt>
                <c:pt idx="524">
                  <c:v>628</c:v>
                </c:pt>
                <c:pt idx="525">
                  <c:v>629</c:v>
                </c:pt>
                <c:pt idx="526">
                  <c:v>630</c:v>
                </c:pt>
                <c:pt idx="527">
                  <c:v>631</c:v>
                </c:pt>
                <c:pt idx="528">
                  <c:v>633</c:v>
                </c:pt>
                <c:pt idx="529">
                  <c:v>634</c:v>
                </c:pt>
                <c:pt idx="530">
                  <c:v>637</c:v>
                </c:pt>
                <c:pt idx="531">
                  <c:v>638</c:v>
                </c:pt>
                <c:pt idx="532">
                  <c:v>639</c:v>
                </c:pt>
                <c:pt idx="533">
                  <c:v>640</c:v>
                </c:pt>
                <c:pt idx="534">
                  <c:v>641</c:v>
                </c:pt>
                <c:pt idx="535">
                  <c:v>642</c:v>
                </c:pt>
                <c:pt idx="536">
                  <c:v>643</c:v>
                </c:pt>
                <c:pt idx="537">
                  <c:v>644</c:v>
                </c:pt>
                <c:pt idx="538">
                  <c:v>646</c:v>
                </c:pt>
                <c:pt idx="539">
                  <c:v>647</c:v>
                </c:pt>
                <c:pt idx="540">
                  <c:v>648</c:v>
                </c:pt>
                <c:pt idx="541">
                  <c:v>649</c:v>
                </c:pt>
                <c:pt idx="542">
                  <c:v>650</c:v>
                </c:pt>
                <c:pt idx="543">
                  <c:v>651</c:v>
                </c:pt>
                <c:pt idx="544">
                  <c:v>652</c:v>
                </c:pt>
                <c:pt idx="545">
                  <c:v>653</c:v>
                </c:pt>
                <c:pt idx="546">
                  <c:v>654</c:v>
                </c:pt>
                <c:pt idx="547">
                  <c:v>655</c:v>
                </c:pt>
                <c:pt idx="548">
                  <c:v>656</c:v>
                </c:pt>
                <c:pt idx="549">
                  <c:v>658</c:v>
                </c:pt>
                <c:pt idx="550">
                  <c:v>660</c:v>
                </c:pt>
                <c:pt idx="551">
                  <c:v>662</c:v>
                </c:pt>
                <c:pt idx="552">
                  <c:v>664</c:v>
                </c:pt>
                <c:pt idx="553">
                  <c:v>666</c:v>
                </c:pt>
                <c:pt idx="554">
                  <c:v>667</c:v>
                </c:pt>
                <c:pt idx="555">
                  <c:v>669</c:v>
                </c:pt>
                <c:pt idx="556">
                  <c:v>670</c:v>
                </c:pt>
                <c:pt idx="557">
                  <c:v>671</c:v>
                </c:pt>
                <c:pt idx="558">
                  <c:v>672</c:v>
                </c:pt>
                <c:pt idx="559">
                  <c:v>673</c:v>
                </c:pt>
                <c:pt idx="560">
                  <c:v>679</c:v>
                </c:pt>
                <c:pt idx="561">
                  <c:v>680</c:v>
                </c:pt>
                <c:pt idx="562">
                  <c:v>686</c:v>
                </c:pt>
                <c:pt idx="563">
                  <c:v>693</c:v>
                </c:pt>
                <c:pt idx="564">
                  <c:v>694</c:v>
                </c:pt>
                <c:pt idx="565">
                  <c:v>699</c:v>
                </c:pt>
                <c:pt idx="566">
                  <c:v>705</c:v>
                </c:pt>
                <c:pt idx="567">
                  <c:v>708</c:v>
                </c:pt>
                <c:pt idx="568">
                  <c:v>713</c:v>
                </c:pt>
                <c:pt idx="569">
                  <c:v>714</c:v>
                </c:pt>
                <c:pt idx="570">
                  <c:v>718</c:v>
                </c:pt>
                <c:pt idx="571">
                  <c:v>722</c:v>
                </c:pt>
                <c:pt idx="572">
                  <c:v>748</c:v>
                </c:pt>
                <c:pt idx="573">
                  <c:v>763</c:v>
                </c:pt>
              </c:numCache>
            </c:numRef>
          </c:xVal>
          <c:yVal>
            <c:numRef>
              <c:f>'2min-dist'!$P:$P</c:f>
              <c:numCache>
                <c:formatCode>General</c:formatCode>
                <c:ptCount val="1048576"/>
                <c:pt idx="0">
                  <c:v>6.44878562612321E-3</c:v>
                </c:pt>
                <c:pt idx="1">
                  <c:v>6.5774397034523502E-3</c:v>
                </c:pt>
                <c:pt idx="2">
                  <c:v>6.4970309051216304E-3</c:v>
                </c:pt>
                <c:pt idx="3">
                  <c:v>6.7382573001137699E-3</c:v>
                </c:pt>
                <c:pt idx="4">
                  <c:v>6.6035725629098301E-3</c:v>
                </c:pt>
                <c:pt idx="5">
                  <c:v>6.4528060660397398E-3</c:v>
                </c:pt>
                <c:pt idx="6">
                  <c:v>6.2819373695869804E-3</c:v>
                </c:pt>
                <c:pt idx="7">
                  <c:v>6.5774397034523502E-3</c:v>
                </c:pt>
                <c:pt idx="8">
                  <c:v>6.3583257280011504E-3</c:v>
                </c:pt>
                <c:pt idx="9">
                  <c:v>6.60759300282636E-3</c:v>
                </c:pt>
                <c:pt idx="10">
                  <c:v>6.2537942901712299E-3</c:v>
                </c:pt>
                <c:pt idx="11">
                  <c:v>6.4306936464988002E-3</c:v>
                </c:pt>
                <c:pt idx="12">
                  <c:v>6.3683768277924902E-3</c:v>
                </c:pt>
                <c:pt idx="13">
                  <c:v>6.2216307708389401E-3</c:v>
                </c:pt>
                <c:pt idx="14">
                  <c:v>6.3141008889192598E-3</c:v>
                </c:pt>
                <c:pt idx="15">
                  <c:v>6.4226527666657197E-3</c:v>
                </c:pt>
                <c:pt idx="16">
                  <c:v>6.15730373217437E-3</c:v>
                </c:pt>
                <c:pt idx="17">
                  <c:v>6.2256512107554804E-3</c:v>
                </c:pt>
                <c:pt idx="18">
                  <c:v>6.19147747146492E-3</c:v>
                </c:pt>
                <c:pt idx="19">
                  <c:v>6.3744074876673001E-3</c:v>
                </c:pt>
                <c:pt idx="20">
                  <c:v>6.2799271496287098E-3</c:v>
                </c:pt>
                <c:pt idx="21">
                  <c:v>6.34425418829328E-3</c:v>
                </c:pt>
                <c:pt idx="22">
                  <c:v>6.1191095529672798E-3</c:v>
                </c:pt>
                <c:pt idx="23">
                  <c:v>6.3241519887105996E-3</c:v>
                </c:pt>
                <c:pt idx="24">
                  <c:v>6.10905845317594E-3</c:v>
                </c:pt>
                <c:pt idx="25">
                  <c:v>6.0246292149286904E-3</c:v>
                </c:pt>
                <c:pt idx="26">
                  <c:v>6.1975081313397299E-3</c:v>
                </c:pt>
                <c:pt idx="27">
                  <c:v>6.44878562612321E-3</c:v>
                </c:pt>
                <c:pt idx="28">
                  <c:v>6.3563155080428903E-3</c:v>
                </c:pt>
                <c:pt idx="29">
                  <c:v>5.98442481576334E-3</c:v>
                </c:pt>
                <c:pt idx="30">
                  <c:v>5.9723634960137297E-3</c:v>
                </c:pt>
                <c:pt idx="31">
                  <c:v>5.9401999766814399E-3</c:v>
                </c:pt>
                <c:pt idx="32">
                  <c:v>5.87989337793341E-3</c:v>
                </c:pt>
                <c:pt idx="33">
                  <c:v>6.00452701534601E-3</c:v>
                </c:pt>
                <c:pt idx="34">
                  <c:v>6.0025167953877499E-3</c:v>
                </c:pt>
                <c:pt idx="35">
                  <c:v>6.0547825143027097E-3</c:v>
                </c:pt>
                <c:pt idx="36">
                  <c:v>5.8537605184759301E-3</c:v>
                </c:pt>
                <c:pt idx="37">
                  <c:v>6.0990073533846003E-3</c:v>
                </c:pt>
                <c:pt idx="38">
                  <c:v>5.7009838016475701E-3</c:v>
                </c:pt>
                <c:pt idx="39">
                  <c:v>5.5220742253617302E-3</c:v>
                </c:pt>
                <c:pt idx="40">
                  <c:v>5.8557707384341998E-3</c:v>
                </c:pt>
                <c:pt idx="41">
                  <c:v>5.6286158831499299E-3</c:v>
                </c:pt>
                <c:pt idx="42">
                  <c:v>5.7311371010215903E-3</c:v>
                </c:pt>
                <c:pt idx="43">
                  <c:v>5.8396889787680501E-3</c:v>
                </c:pt>
                <c:pt idx="44">
                  <c:v>5.8638116182672699E-3</c:v>
                </c:pt>
                <c:pt idx="45">
                  <c:v>5.8416991987263198E-3</c:v>
                </c:pt>
                <c:pt idx="46">
                  <c:v>5.5642888444853598E-3</c:v>
                </c:pt>
                <c:pt idx="47">
                  <c:v>5.67083050227355E-3</c:v>
                </c:pt>
                <c:pt idx="48">
                  <c:v>5.5180537854452004E-3</c:v>
                </c:pt>
                <c:pt idx="49">
                  <c:v>5.7994845796026998E-3</c:v>
                </c:pt>
                <c:pt idx="50">
                  <c:v>5.83164809893498E-3</c:v>
                </c:pt>
                <c:pt idx="51">
                  <c:v>5.60248302369245E-3</c:v>
                </c:pt>
                <c:pt idx="52">
                  <c:v>5.636656762983E-3</c:v>
                </c:pt>
                <c:pt idx="53">
                  <c:v>5.6627896224404799E-3</c:v>
                </c:pt>
                <c:pt idx="54">
                  <c:v>5.6788713821066296E-3</c:v>
                </c:pt>
                <c:pt idx="55">
                  <c:v>5.4275938873231504E-3</c:v>
                </c:pt>
                <c:pt idx="56">
                  <c:v>5.8075254594357698E-3</c:v>
                </c:pt>
                <c:pt idx="57">
                  <c:v>5.3713077284916503E-3</c:v>
                </c:pt>
                <c:pt idx="58">
                  <c:v>5.4939311459459798E-3</c:v>
                </c:pt>
                <c:pt idx="59">
                  <c:v>5.4135223476152704E-3</c:v>
                </c:pt>
                <c:pt idx="60">
                  <c:v>5.5904217039428397E-3</c:v>
                </c:pt>
                <c:pt idx="61">
                  <c:v>5.7110349014389099E-3</c:v>
                </c:pt>
                <c:pt idx="62">
                  <c:v>5.4336245471979499E-3</c:v>
                </c:pt>
                <c:pt idx="63">
                  <c:v>5.6406772028995402E-3</c:v>
                </c:pt>
                <c:pt idx="64">
                  <c:v>5.4456858669475602E-3</c:v>
                </c:pt>
                <c:pt idx="65">
                  <c:v>5.5964523638176401E-3</c:v>
                </c:pt>
                <c:pt idx="66">
                  <c:v>5.3873894881577896E-3</c:v>
                </c:pt>
                <c:pt idx="67">
                  <c:v>5.5140333455286602E-3</c:v>
                </c:pt>
                <c:pt idx="68">
                  <c:v>5.4939311459459798E-3</c:v>
                </c:pt>
                <c:pt idx="69">
                  <c:v>5.3150215696601503E-3</c:v>
                </c:pt>
                <c:pt idx="70">
                  <c:v>5.4617676266137003E-3</c:v>
                </c:pt>
                <c:pt idx="71">
                  <c:v>5.2647660707034498E-3</c:v>
                </c:pt>
                <c:pt idx="72">
                  <c:v>5.3512055289089699E-3</c:v>
                </c:pt>
                <c:pt idx="73">
                  <c:v>5.3652770686168404E-3</c:v>
                </c:pt>
                <c:pt idx="74">
                  <c:v>5.2386332112459699E-3</c:v>
                </c:pt>
                <c:pt idx="75">
                  <c:v>5.31703178961842E-3</c:v>
                </c:pt>
                <c:pt idx="76">
                  <c:v>5.2245616715380899E-3</c:v>
                </c:pt>
                <c:pt idx="77">
                  <c:v>5.2808478303695899E-3</c:v>
                </c:pt>
                <c:pt idx="78">
                  <c:v>5.3371339892010899E-3</c:v>
                </c:pt>
                <c:pt idx="79">
                  <c:v>5.2748171704947904E-3</c:v>
                </c:pt>
                <c:pt idx="80">
                  <c:v>5.4034712478239297E-3</c:v>
                </c:pt>
                <c:pt idx="81">
                  <c:v>5.1200302337081702E-3</c:v>
                </c:pt>
                <c:pt idx="82">
                  <c:v>5.3813588282829901E-3</c:v>
                </c:pt>
                <c:pt idx="83">
                  <c:v>5.0697747347514697E-3</c:v>
                </c:pt>
                <c:pt idx="84">
                  <c:v>5.1139995738333603E-3</c:v>
                </c:pt>
                <c:pt idx="85">
                  <c:v>5.26878651061999E-3</c:v>
                </c:pt>
                <c:pt idx="86">
                  <c:v>5.1240506736247001E-3</c:v>
                </c:pt>
                <c:pt idx="87">
                  <c:v>5.1582244129152596E-3</c:v>
                </c:pt>
                <c:pt idx="88">
                  <c:v>5.0295703355861202E-3</c:v>
                </c:pt>
                <c:pt idx="89">
                  <c:v>5.0918871542924198E-3</c:v>
                </c:pt>
                <c:pt idx="90">
                  <c:v>5.0999280341254899E-3</c:v>
                </c:pt>
                <c:pt idx="91">
                  <c:v>4.9069469181317804E-3</c:v>
                </c:pt>
                <c:pt idx="92">
                  <c:v>5.0798258345428103E-3</c:v>
                </c:pt>
                <c:pt idx="93">
                  <c:v>5.1139995738333603E-3</c:v>
                </c:pt>
                <c:pt idx="94">
                  <c:v>4.93508999754753E-3</c:v>
                </c:pt>
                <c:pt idx="95">
                  <c:v>5.13008133349951E-3</c:v>
                </c:pt>
                <c:pt idx="96">
                  <c:v>5.1441528732073796E-3</c:v>
                </c:pt>
                <c:pt idx="97">
                  <c:v>5.0758053946262796E-3</c:v>
                </c:pt>
                <c:pt idx="98">
                  <c:v>5.0778156145845398E-3</c:v>
                </c:pt>
                <c:pt idx="99">
                  <c:v>4.9652432969215397E-3</c:v>
                </c:pt>
                <c:pt idx="100">
                  <c:v>4.8767936187577602E-3</c:v>
                </c:pt>
                <c:pt idx="101">
                  <c:v>4.8506607593002803E-3</c:v>
                </c:pt>
                <c:pt idx="102">
                  <c:v>4.9049366981735098E-3</c:v>
                </c:pt>
                <c:pt idx="103">
                  <c:v>4.8888549385073697E-3</c:v>
                </c:pt>
                <c:pt idx="104">
                  <c:v>4.9009162582569696E-3</c:v>
                </c:pt>
                <c:pt idx="105">
                  <c:v>4.80442570026012E-3</c:v>
                </c:pt>
                <c:pt idx="106">
                  <c:v>4.6013934844750699E-3</c:v>
                </c:pt>
                <c:pt idx="107">
                  <c:v>4.6335570038073502E-3</c:v>
                </c:pt>
                <c:pt idx="108">
                  <c:v>4.6556694233483003E-3</c:v>
                </c:pt>
                <c:pt idx="109">
                  <c:v>4.5008824865616697E-3</c:v>
                </c:pt>
                <c:pt idx="110">
                  <c:v>4.6214956840577399E-3</c:v>
                </c:pt>
                <c:pt idx="111">
                  <c:v>4.47072918718766E-3</c:v>
                </c:pt>
                <c:pt idx="112">
                  <c:v>4.5812912848923904E-3</c:v>
                </c:pt>
                <c:pt idx="113">
                  <c:v>4.4244941281474997E-3</c:v>
                </c:pt>
                <c:pt idx="114">
                  <c:v>4.4104225884396197E-3</c:v>
                </c:pt>
                <c:pt idx="115">
                  <c:v>4.3018707106931599E-3</c:v>
                </c:pt>
                <c:pt idx="116">
                  <c:v>4.0666749755758199E-3</c:v>
                </c:pt>
                <c:pt idx="117">
                  <c:v>4.2536254316947299E-3</c:v>
                </c:pt>
                <c:pt idx="118">
                  <c:v>4.2455845518616598E-3</c:v>
                </c:pt>
                <c:pt idx="119">
                  <c:v>4.17924729323882E-3</c:v>
                </c:pt>
                <c:pt idx="120">
                  <c:v>3.9963172770364503E-3</c:v>
                </c:pt>
                <c:pt idx="121">
                  <c:v>4.0144092566608601E-3</c:v>
                </c:pt>
                <c:pt idx="122">
                  <c:v>4.0224501364939302E-3</c:v>
                </c:pt>
                <c:pt idx="123">
                  <c:v>3.9239493585388101E-3</c:v>
                </c:pt>
                <c:pt idx="124">
                  <c:v>3.9762150774537699E-3</c:v>
                </c:pt>
                <c:pt idx="125">
                  <c:v>3.9882763972033802E-3</c:v>
                </c:pt>
                <c:pt idx="126">
                  <c:v>3.82544858058368E-3</c:v>
                </c:pt>
                <c:pt idx="127">
                  <c:v>3.7872544013765898E-3</c:v>
                </c:pt>
                <c:pt idx="128">
                  <c:v>3.9118880387891998E-3</c:v>
                </c:pt>
                <c:pt idx="129">
                  <c:v>3.8535916599994301E-3</c:v>
                </c:pt>
                <c:pt idx="130">
                  <c:v>3.8696734196655702E-3</c:v>
                </c:pt>
                <c:pt idx="131">
                  <c:v>3.7430295622947001E-3</c:v>
                </c:pt>
                <c:pt idx="132">
                  <c:v>3.5158747070104402E-3</c:v>
                </c:pt>
                <c:pt idx="133">
                  <c:v>3.6766923036718599E-3</c:v>
                </c:pt>
                <c:pt idx="134">
                  <c:v>3.4555681082623999E-3</c:v>
                </c:pt>
                <c:pt idx="135">
                  <c:v>3.5158747070104402E-3</c:v>
                </c:pt>
                <c:pt idx="136">
                  <c:v>3.49175206751122E-3</c:v>
                </c:pt>
                <c:pt idx="137">
                  <c:v>3.41536370909704E-3</c:v>
                </c:pt>
                <c:pt idx="138">
                  <c:v>3.3751593099316901E-3</c:v>
                </c:pt>
                <c:pt idx="139">
                  <c:v>3.43546590867972E-3</c:v>
                </c:pt>
                <c:pt idx="140">
                  <c:v>3.4053126093057098E-3</c:v>
                </c:pt>
                <c:pt idx="141">
                  <c:v>3.2887198517261699E-3</c:v>
                </c:pt>
                <c:pt idx="142">
                  <c:v>3.28268919185137E-3</c:v>
                </c:pt>
                <c:pt idx="143">
                  <c:v>3.3208833710584602E-3</c:v>
                </c:pt>
                <c:pt idx="144">
                  <c:v>3.2103212733537302E-3</c:v>
                </c:pt>
                <c:pt idx="145">
                  <c:v>3.1620759943552998E-3</c:v>
                </c:pt>
                <c:pt idx="146">
                  <c:v>3.3852104097230299E-3</c:v>
                </c:pt>
                <c:pt idx="147">
                  <c:v>3.2042906134789198E-3</c:v>
                </c:pt>
                <c:pt idx="148">
                  <c:v>3.3711388700151499E-3</c:v>
                </c:pt>
                <c:pt idx="149">
                  <c:v>3.0454832367757599E-3</c:v>
                </c:pt>
                <c:pt idx="150">
                  <c:v>3.2042906134789198E-3</c:v>
                </c:pt>
                <c:pt idx="151">
                  <c:v>3.0655854363584398E-3</c:v>
                </c:pt>
                <c:pt idx="152">
                  <c:v>2.8906962999891402E-3</c:v>
                </c:pt>
                <c:pt idx="153">
                  <c:v>3.06759565631671E-3</c:v>
                </c:pt>
                <c:pt idx="154">
                  <c:v>2.9630642184867799E-3</c:v>
                </c:pt>
                <c:pt idx="155">
                  <c:v>2.97110509831985E-3</c:v>
                </c:pt>
                <c:pt idx="156">
                  <c:v>2.92285981932143E-3</c:v>
                </c:pt>
                <c:pt idx="157">
                  <c:v>2.9168291594466201E-3</c:v>
                </c:pt>
                <c:pt idx="158">
                  <c:v>2.7439502430355901E-3</c:v>
                </c:pt>
                <c:pt idx="159">
                  <c:v>2.77611376236787E-3</c:v>
                </c:pt>
                <c:pt idx="160">
                  <c:v>2.7178173835781098E-3</c:v>
                </c:pt>
                <c:pt idx="161">
                  <c:v>2.5992144060403002E-3</c:v>
                </c:pt>
                <c:pt idx="162">
                  <c:v>2.6253472654977901E-3</c:v>
                </c:pt>
                <c:pt idx="163">
                  <c:v>2.62333704553952E-3</c:v>
                </c:pt>
                <c:pt idx="164">
                  <c:v>2.6575107848300699E-3</c:v>
                </c:pt>
                <c:pt idx="165">
                  <c:v>2.7037458438702298E-3</c:v>
                </c:pt>
                <c:pt idx="166">
                  <c:v>2.5308669274591998E-3</c:v>
                </c:pt>
                <c:pt idx="167">
                  <c:v>2.4625194488780899E-3</c:v>
                </c:pt>
                <c:pt idx="168">
                  <c:v>2.4203048297544699E-3</c:v>
                </c:pt>
                <c:pt idx="169">
                  <c:v>2.47056032871116E-3</c:v>
                </c:pt>
                <c:pt idx="170">
                  <c:v>2.5951939661237699E-3</c:v>
                </c:pt>
                <c:pt idx="171">
                  <c:v>2.2735587728009198E-3</c:v>
                </c:pt>
                <c:pt idx="172">
                  <c:v>2.4906625282938399E-3</c:v>
                </c:pt>
                <c:pt idx="173">
                  <c:v>2.3861310904639099E-3</c:v>
                </c:pt>
                <c:pt idx="174">
                  <c:v>2.22732371376075E-3</c:v>
                </c:pt>
                <c:pt idx="175">
                  <c:v>2.4544785690450198E-3</c:v>
                </c:pt>
                <c:pt idx="176">
                  <c:v>2.3017018522166598E-3</c:v>
                </c:pt>
                <c:pt idx="177">
                  <c:v>2.1830988746788598E-3</c:v>
                </c:pt>
                <c:pt idx="178">
                  <c:v>2.2775792127174501E-3</c:v>
                </c:pt>
                <c:pt idx="179">
                  <c:v>2.24139525346863E-3</c:v>
                </c:pt>
                <c:pt idx="180">
                  <c:v>2.2916507524253301E-3</c:v>
                </c:pt>
                <c:pt idx="181">
                  <c:v>2.2233032738442201E-3</c:v>
                </c:pt>
                <c:pt idx="182">
                  <c:v>2.0785674368489402E-3</c:v>
                </c:pt>
                <c:pt idx="183">
                  <c:v>2.20722151417808E-3</c:v>
                </c:pt>
                <c:pt idx="184">
                  <c:v>2.0946491965150799E-3</c:v>
                </c:pt>
                <c:pt idx="185">
                  <c:v>2.0604754572245199E-3</c:v>
                </c:pt>
                <c:pt idx="186">
                  <c:v>2.0182608381008999E-3</c:v>
                </c:pt>
                <c:pt idx="187">
                  <c:v>1.9860973187686101E-3</c:v>
                </c:pt>
                <c:pt idx="188">
                  <c:v>1.9680053391441998E-3</c:v>
                </c:pt>
                <c:pt idx="189">
                  <c:v>1.9378520397701901E-3</c:v>
                </c:pt>
                <c:pt idx="190">
                  <c:v>1.94388269964499E-3</c:v>
                </c:pt>
                <c:pt idx="191">
                  <c:v>1.9680053391441998E-3</c:v>
                </c:pt>
                <c:pt idx="192">
                  <c:v>1.89764764060483E-3</c:v>
                </c:pt>
                <c:pt idx="193">
                  <c:v>1.8554330214812099E-3</c:v>
                </c:pt>
                <c:pt idx="194">
                  <c:v>1.91976006014578E-3</c:v>
                </c:pt>
                <c:pt idx="195">
                  <c:v>1.7649731233591499E-3</c:v>
                </c:pt>
                <c:pt idx="196">
                  <c:v>1.68255410507017E-3</c:v>
                </c:pt>
                <c:pt idx="197">
                  <c:v>1.82125928219065E-3</c:v>
                </c:pt>
                <c:pt idx="198">
                  <c:v>1.82527972210719E-3</c:v>
                </c:pt>
                <c:pt idx="199">
                  <c:v>1.75291180360955E-3</c:v>
                </c:pt>
                <c:pt idx="200">
                  <c:v>1.80517752252451E-3</c:v>
                </c:pt>
                <c:pt idx="201">
                  <c:v>1.63430882607174E-3</c:v>
                </c:pt>
                <c:pt idx="202">
                  <c:v>1.5981248668229199E-3</c:v>
                </c:pt>
                <c:pt idx="203">
                  <c:v>1.63832926598828E-3</c:v>
                </c:pt>
                <c:pt idx="204">
                  <c:v>1.60013508678119E-3</c:v>
                </c:pt>
                <c:pt idx="205">
                  <c:v>1.58204310715678E-3</c:v>
                </c:pt>
                <c:pt idx="206">
                  <c:v>1.57199200736544E-3</c:v>
                </c:pt>
                <c:pt idx="207">
                  <c:v>1.5056547487426E-3</c:v>
                </c:pt>
                <c:pt idx="208">
                  <c:v>1.59008398698985E-3</c:v>
                </c:pt>
                <c:pt idx="209">
                  <c:v>1.4493685899110999E-3</c:v>
                </c:pt>
                <c:pt idx="210">
                  <c:v>1.46746056953551E-3</c:v>
                </c:pt>
                <c:pt idx="211">
                  <c:v>1.42926639032842E-3</c:v>
                </c:pt>
                <c:pt idx="212">
                  <c:v>1.5257569483252799E-3</c:v>
                </c:pt>
                <c:pt idx="213">
                  <c:v>1.42926639032842E-3</c:v>
                </c:pt>
                <c:pt idx="214">
                  <c:v>1.39911309095441E-3</c:v>
                </c:pt>
                <c:pt idx="215">
                  <c:v>1.3448371520811801E-3</c:v>
                </c:pt>
                <c:pt idx="216">
                  <c:v>1.38102111133E-3</c:v>
                </c:pt>
                <c:pt idx="217">
                  <c:v>1.41318463066228E-3</c:v>
                </c:pt>
                <c:pt idx="218">
                  <c:v>1.2684487936670001E-3</c:v>
                </c:pt>
                <c:pt idx="219">
                  <c:v>1.33277583233157E-3</c:v>
                </c:pt>
                <c:pt idx="220">
                  <c:v>1.3026225329575501E-3</c:v>
                </c:pt>
                <c:pt idx="221">
                  <c:v>1.27045901362527E-3</c:v>
                </c:pt>
                <c:pt idx="222">
                  <c:v>1.3367962722481001E-3</c:v>
                </c:pt>
                <c:pt idx="223">
                  <c:v>1.28051011341661E-3</c:v>
                </c:pt>
                <c:pt idx="224">
                  <c:v>1.2242239545851099E-3</c:v>
                </c:pt>
                <c:pt idx="225">
                  <c:v>1.19005021529455E-3</c:v>
                </c:pt>
                <c:pt idx="226">
                  <c:v>1.24633637412605E-3</c:v>
                </c:pt>
                <c:pt idx="227">
                  <c:v>1.1498458161292001E-3</c:v>
                </c:pt>
                <c:pt idx="228">
                  <c:v>1.16994801571187E-3</c:v>
                </c:pt>
                <c:pt idx="229">
                  <c:v>1.1297436165465199E-3</c:v>
                </c:pt>
                <c:pt idx="230">
                  <c:v>1.0955698772559599E-3</c:v>
                </c:pt>
                <c:pt idx="231">
                  <c:v>1.12773339658825E-3</c:v>
                </c:pt>
                <c:pt idx="232">
                  <c:v>1.0634063579236801E-3</c:v>
                </c:pt>
                <c:pt idx="233">
                  <c:v>1.06541657788195E-3</c:v>
                </c:pt>
                <c:pt idx="234">
                  <c:v>1.04531437829927E-3</c:v>
                </c:pt>
                <c:pt idx="235">
                  <c:v>1.0433041583409999E-3</c:v>
                </c:pt>
                <c:pt idx="236" formatCode="0.00E+00">
                  <c:v>9.9706909930084506E-4</c:v>
                </c:pt>
                <c:pt idx="237">
                  <c:v>1.0151610789252499E-3</c:v>
                </c:pt>
                <c:pt idx="238" formatCode="0.00E+00">
                  <c:v>9.8299755959297005E-4</c:v>
                </c:pt>
                <c:pt idx="239">
                  <c:v>1.0352632785079301E-3</c:v>
                </c:pt>
                <c:pt idx="240" formatCode="0.00E+00">
                  <c:v>9.5686470013548798E-4</c:v>
                </c:pt>
                <c:pt idx="241" formatCode="0.00E+00">
                  <c:v>9.7897711967643501E-4</c:v>
                </c:pt>
                <c:pt idx="242" formatCode="0.00E+00">
                  <c:v>8.3625150263941803E-4</c:v>
                </c:pt>
                <c:pt idx="243" formatCode="0.00E+00">
                  <c:v>8.8851722155438195E-4</c:v>
                </c:pt>
                <c:pt idx="244" formatCode="0.00E+00">
                  <c:v>8.3625150263941803E-4</c:v>
                </c:pt>
                <c:pt idx="245" formatCode="0.00E+00">
                  <c:v>8.5434348226382905E-4</c:v>
                </c:pt>
                <c:pt idx="246" formatCode="0.00E+00">
                  <c:v>8.86507001596114E-4</c:v>
                </c:pt>
                <c:pt idx="247" formatCode="0.00E+00">
                  <c:v>8.7444568184650705E-4</c:v>
                </c:pt>
                <c:pt idx="248" formatCode="0.00E+00">
                  <c:v>9.1062964109532801E-4</c:v>
                </c:pt>
                <c:pt idx="249" formatCode="0.00E+00">
                  <c:v>8.3826172259768598E-4</c:v>
                </c:pt>
                <c:pt idx="250" formatCode="0.00E+00">
                  <c:v>8.5233326230556099E-4</c:v>
                </c:pt>
                <c:pt idx="251" formatCode="0.00E+00">
                  <c:v>7.3574050472602695E-4</c:v>
                </c:pt>
                <c:pt idx="252" formatCode="0.00E+00">
                  <c:v>7.6991424401657996E-4</c:v>
                </c:pt>
                <c:pt idx="253" formatCode="0.00E+00">
                  <c:v>7.7996534380791896E-4</c:v>
                </c:pt>
                <c:pt idx="254" formatCode="0.00E+00">
                  <c:v>8.5233326230556099E-4</c:v>
                </c:pt>
                <c:pt idx="255" formatCode="0.00E+00">
                  <c:v>7.8800622364099001E-4</c:v>
                </c:pt>
                <c:pt idx="256" formatCode="0.00E+00">
                  <c:v>8.3424128268114997E-4</c:v>
                </c:pt>
                <c:pt idx="257" formatCode="0.00E+00">
                  <c:v>7.6790402405831201E-4</c:v>
                </c:pt>
                <c:pt idx="258" formatCode="0.00E+00">
                  <c:v>7.3976094464256199E-4</c:v>
                </c:pt>
                <c:pt idx="259" formatCode="0.00E+00">
                  <c:v>6.6538280618665298E-4</c:v>
                </c:pt>
                <c:pt idx="260" formatCode="0.00E+00">
                  <c:v>6.9352588560240202E-4</c:v>
                </c:pt>
                <c:pt idx="261" formatCode="0.00E+00">
                  <c:v>6.4729082656224195E-4</c:v>
                </c:pt>
                <c:pt idx="262" formatCode="0.00E+00">
                  <c:v>6.4327038664570605E-4</c:v>
                </c:pt>
                <c:pt idx="263" formatCode="0.00E+00">
                  <c:v>6.5734192635358095E-4</c:v>
                </c:pt>
                <c:pt idx="264" formatCode="0.00E+00">
                  <c:v>7.3775072468429403E-4</c:v>
                </c:pt>
                <c:pt idx="265" formatCode="0.00E+00">
                  <c:v>6.9955654547720599E-4</c:v>
                </c:pt>
                <c:pt idx="266" formatCode="0.00E+00">
                  <c:v>6.8950544568586699E-4</c:v>
                </c:pt>
                <c:pt idx="267" formatCode="0.00E+00">
                  <c:v>6.1914774714649204E-4</c:v>
                </c:pt>
                <c:pt idx="268" formatCode="0.00E+00">
                  <c:v>6.6739302614491995E-4</c:v>
                </c:pt>
                <c:pt idx="269" formatCode="0.00E+00">
                  <c:v>6.0306598748035005E-4</c:v>
                </c:pt>
                <c:pt idx="270" formatCode="0.00E+00">
                  <c:v>5.4879004860711796E-4</c:v>
                </c:pt>
                <c:pt idx="271" formatCode="0.00E+00">
                  <c:v>6.4126016668743897E-4</c:v>
                </c:pt>
                <c:pt idx="272" formatCode="0.00E+00">
                  <c:v>5.6688202823152898E-4</c:v>
                </c:pt>
                <c:pt idx="273" formatCode="0.00E+00">
                  <c:v>6.0105576752208199E-4</c:v>
                </c:pt>
                <c:pt idx="274" formatCode="0.00E+00">
                  <c:v>5.6286158831499297E-4</c:v>
                </c:pt>
                <c:pt idx="275" formatCode="0.00E+00">
                  <c:v>5.8497400785593903E-4</c:v>
                </c:pt>
                <c:pt idx="276" formatCode="0.00E+00">
                  <c:v>5.6889224818979596E-4</c:v>
                </c:pt>
                <c:pt idx="277" formatCode="0.00E+00">
                  <c:v>5.6085136835672502E-4</c:v>
                </c:pt>
                <c:pt idx="278" formatCode="0.00E+00">
                  <c:v>5.3069806898270802E-4</c:v>
                </c:pt>
                <c:pt idx="279" formatCode="0.00E+00">
                  <c:v>5.1059586940002905E-4</c:v>
                </c:pt>
                <c:pt idx="280" formatCode="0.00E+00">
                  <c:v>4.7441191015120798E-4</c:v>
                </c:pt>
                <c:pt idx="281" formatCode="0.00E+00">
                  <c:v>5.3873894881577896E-4</c:v>
                </c:pt>
                <c:pt idx="282" formatCode="0.00E+00">
                  <c:v>4.6838125027640499E-4</c:v>
                </c:pt>
                <c:pt idx="283" formatCode="0.00E+00">
                  <c:v>4.7642213010947598E-4</c:v>
                </c:pt>
                <c:pt idx="284" formatCode="0.00E+00">
                  <c:v>4.6436081035986898E-4</c:v>
                </c:pt>
                <c:pt idx="285" formatCode="0.00E+00">
                  <c:v>4.7642213010947598E-4</c:v>
                </c:pt>
                <c:pt idx="286" formatCode="0.00E+00">
                  <c:v>4.8446300994254698E-4</c:v>
                </c:pt>
                <c:pt idx="287" formatCode="0.00E+00">
                  <c:v>4.6838125027640499E-4</c:v>
                </c:pt>
                <c:pt idx="288" formatCode="0.00E+00">
                  <c:v>4.7843235006774399E-4</c:v>
                </c:pt>
                <c:pt idx="289" formatCode="0.00E+00">
                  <c:v>4.6436081035986898E-4</c:v>
                </c:pt>
                <c:pt idx="290" formatCode="0.00E+00">
                  <c:v>4.9049366981735105E-4</c:v>
                </c:pt>
                <c:pt idx="291" formatCode="0.00E+00">
                  <c:v>4.24156411194512E-4</c:v>
                </c:pt>
                <c:pt idx="292" formatCode="0.00E+00">
                  <c:v>3.8998267190395899E-4</c:v>
                </c:pt>
                <c:pt idx="293" formatCode="0.00E+00">
                  <c:v>4.4626883073545898E-4</c:v>
                </c:pt>
                <c:pt idx="294" formatCode="0.00E+00">
                  <c:v>4.6034037044333302E-4</c:v>
                </c:pt>
                <c:pt idx="295" formatCode="0.00E+00">
                  <c:v>3.8596223198742401E-4</c:v>
                </c:pt>
                <c:pt idx="296" formatCode="0.00E+00">
                  <c:v>4.3621773094411901E-4</c:v>
                </c:pt>
                <c:pt idx="297" formatCode="0.00E+00">
                  <c:v>3.3972717294726302E-4</c:v>
                </c:pt>
                <c:pt idx="298" formatCode="0.00E+00">
                  <c:v>4.5028927065199402E-4</c:v>
                </c:pt>
                <c:pt idx="299" formatCode="0.00E+00">
                  <c:v>3.3369651307245998E-4</c:v>
                </c:pt>
                <c:pt idx="300" formatCode="0.00E+00">
                  <c:v>3.2364541328112098E-4</c:v>
                </c:pt>
                <c:pt idx="301" formatCode="0.00E+00">
                  <c:v>3.7993157211261999E-4</c:v>
                </c:pt>
                <c:pt idx="302" formatCode="0.00E+00">
                  <c:v>3.2967607315592402E-4</c:v>
                </c:pt>
                <c:pt idx="303" formatCode="0.00E+00">
                  <c:v>3.6787025236301299E-4</c:v>
                </c:pt>
                <c:pt idx="304" formatCode="0.00E+00">
                  <c:v>3.6787025236301299E-4</c:v>
                </c:pt>
                <c:pt idx="305" formatCode="0.00E+00">
                  <c:v>3.5379871265513798E-4</c:v>
                </c:pt>
                <c:pt idx="306" formatCode="0.00E+00">
                  <c:v>3.0957387357324602E-4</c:v>
                </c:pt>
                <c:pt idx="307" formatCode="0.00E+00">
                  <c:v>3.3771695298899599E-4</c:v>
                </c:pt>
                <c:pt idx="308" formatCode="0.00E+00">
                  <c:v>3.1158409353151403E-4</c:v>
                </c:pt>
                <c:pt idx="309" formatCode="0.00E+00">
                  <c:v>2.9952277378190702E-4</c:v>
                </c:pt>
                <c:pt idx="310" formatCode="0.00E+00">
                  <c:v>3.0957387357324602E-4</c:v>
                </c:pt>
                <c:pt idx="311" formatCode="0.00E+00">
                  <c:v>2.4926727482521099E-4</c:v>
                </c:pt>
                <c:pt idx="312" formatCode="0.00E+00">
                  <c:v>3.0756365361497801E-4</c:v>
                </c:pt>
                <c:pt idx="313" formatCode="0.00E+00">
                  <c:v>2.61328594574818E-4</c:v>
                </c:pt>
                <c:pt idx="314" formatCode="0.00E+00">
                  <c:v>2.81430794157496E-4</c:v>
                </c:pt>
                <c:pt idx="315" formatCode="0.00E+00">
                  <c:v>2.9550233386537101E-4</c:v>
                </c:pt>
                <c:pt idx="316" formatCode="0.00E+00">
                  <c:v>2.7741035424096102E-4</c:v>
                </c:pt>
                <c:pt idx="317" formatCode="0.00E+00">
                  <c:v>3.1560453344804901E-4</c:v>
                </c:pt>
                <c:pt idx="318" formatCode="0.00E+00">
                  <c:v>2.61328594574818E-4</c:v>
                </c:pt>
                <c:pt idx="319" formatCode="0.00E+00">
                  <c:v>2.8545123407403201E-4</c:v>
                </c:pt>
                <c:pt idx="320" formatCode="0.00E+00">
                  <c:v>2.7741035424096102E-4</c:v>
                </c:pt>
                <c:pt idx="321" formatCode="0.00E+00">
                  <c:v>2.1911397545119299E-4</c:v>
                </c:pt>
                <c:pt idx="322" formatCode="0.00E+00">
                  <c:v>2.71379694366157E-4</c:v>
                </c:pt>
                <c:pt idx="323" formatCode="0.00E+00">
                  <c:v>2.1308331557639E-4</c:v>
                </c:pt>
                <c:pt idx="324" formatCode="0.00E+00">
                  <c:v>2.0504243574331901E-4</c:v>
                </c:pt>
                <c:pt idx="325" formatCode="0.00E+00">
                  <c:v>2.1308331557639E-4</c:v>
                </c:pt>
                <c:pt idx="326" formatCode="0.00E+00">
                  <c:v>2.23134415367729E-4</c:v>
                </c:pt>
                <c:pt idx="327" formatCode="0.00E+00">
                  <c:v>2.2514463532599701E-4</c:v>
                </c:pt>
                <c:pt idx="328" formatCode="0.00E+00">
                  <c:v>2.5931837461654999E-4</c:v>
                </c:pt>
                <c:pt idx="329" formatCode="0.00E+00">
                  <c:v>2.0906287565985399E-4</c:v>
                </c:pt>
                <c:pt idx="330" formatCode="0.00E+00">
                  <c:v>2.3519573511733601E-4</c:v>
                </c:pt>
                <c:pt idx="331" formatCode="0.00E+00">
                  <c:v>2.3921617503387199E-4</c:v>
                </c:pt>
                <c:pt idx="332" formatCode="0.00E+00">
                  <c:v>2.33185515159068E-4</c:v>
                </c:pt>
                <c:pt idx="333" formatCode="0.00E+00">
                  <c:v>1.8494023616064001E-4</c:v>
                </c:pt>
                <c:pt idx="334" formatCode="0.00E+00">
                  <c:v>2.01021995826783E-4</c:v>
                </c:pt>
                <c:pt idx="335" formatCode="0.00E+00">
                  <c:v>1.9298111599371201E-4</c:v>
                </c:pt>
                <c:pt idx="336" formatCode="0.00E+00">
                  <c:v>1.6885847649449799E-4</c:v>
                </c:pt>
                <c:pt idx="337" formatCode="0.00E+00">
                  <c:v>1.7689935632756899E-4</c:v>
                </c:pt>
                <c:pt idx="338" formatCode="0.00E+00">
                  <c:v>1.90970896035444E-4</c:v>
                </c:pt>
                <c:pt idx="339" formatCode="0.00E+00">
                  <c:v>1.8896067607717599E-4</c:v>
                </c:pt>
                <c:pt idx="340" formatCode="0.00E+00">
                  <c:v>1.90970896035444E-4</c:v>
                </c:pt>
                <c:pt idx="341" formatCode="0.00E+00">
                  <c:v>1.60817596661426E-4</c:v>
                </c:pt>
                <c:pt idx="342" formatCode="0.00E+00">
                  <c:v>1.4875627691181899E-4</c:v>
                </c:pt>
                <c:pt idx="343" formatCode="0.00E+00">
                  <c:v>1.6483803657796201E-4</c:v>
                </c:pt>
                <c:pt idx="344" formatCode="0.00E+00">
                  <c:v>1.60817596661426E-4</c:v>
                </c:pt>
                <c:pt idx="345" formatCode="0.00E+00">
                  <c:v>1.40715397078748E-4</c:v>
                </c:pt>
                <c:pt idx="346" formatCode="0.00E+00">
                  <c:v>1.80919796244105E-4</c:v>
                </c:pt>
                <c:pt idx="347" formatCode="0.00E+00">
                  <c:v>1.30664297287409E-4</c:v>
                </c:pt>
                <c:pt idx="348" formatCode="0.00E+00">
                  <c:v>1.42725617037016E-4</c:v>
                </c:pt>
                <c:pt idx="349" formatCode="0.00E+00">
                  <c:v>1.52776716828355E-4</c:v>
                </c:pt>
                <c:pt idx="350" formatCode="0.00E+00">
                  <c:v>1.3669495716221199E-4</c:v>
                </c:pt>
                <c:pt idx="351" formatCode="0.00E+00">
                  <c:v>1.6483803657796201E-4</c:v>
                </c:pt>
                <c:pt idx="352" formatCode="0.00E+00">
                  <c:v>1.04531437829927E-4</c:v>
                </c:pt>
                <c:pt idx="353" formatCode="0.00E+00">
                  <c:v>1.7488913636930101E-4</c:v>
                </c:pt>
                <c:pt idx="354" formatCode="0.00E+00">
                  <c:v>1.3468473720394401E-4</c:v>
                </c:pt>
                <c:pt idx="355" formatCode="0.00E+00">
                  <c:v>1.2061319749607E-4</c:v>
                </c:pt>
                <c:pt idx="356" formatCode="0.00E+00">
                  <c:v>1.70868696452765E-4</c:v>
                </c:pt>
                <c:pt idx="357" formatCode="0.00E+00">
                  <c:v>1.3267451724567701E-4</c:v>
                </c:pt>
                <c:pt idx="358" formatCode="0.00E+00">
                  <c:v>1.04531437829927E-4</c:v>
                </c:pt>
                <c:pt idx="359" formatCode="0.00E+00">
                  <c:v>1.3468473720394401E-4</c:v>
                </c:pt>
                <c:pt idx="360" formatCode="0.00E+00">
                  <c:v>1.3468473720394401E-4</c:v>
                </c:pt>
                <c:pt idx="361" formatCode="0.00E+00">
                  <c:v>1.3669495716221199E-4</c:v>
                </c:pt>
                <c:pt idx="362" formatCode="0.00E+00">
                  <c:v>1.2061319749607E-4</c:v>
                </c:pt>
                <c:pt idx="363" formatCode="0.00E+00">
                  <c:v>1.42725617037016E-4</c:v>
                </c:pt>
                <c:pt idx="364" formatCode="0.00E+00">
                  <c:v>1.2061319749607E-4</c:v>
                </c:pt>
                <c:pt idx="365" formatCode="0.00E+00">
                  <c:v>9.8500777955123805E-5</c:v>
                </c:pt>
                <c:pt idx="366" formatCode="0.00E+00">
                  <c:v>1.2664385737087299E-4</c:v>
                </c:pt>
                <c:pt idx="367" formatCode="0.00E+00">
                  <c:v>1.1056209770473E-4</c:v>
                </c:pt>
                <c:pt idx="368" formatCode="0.00E+00">
                  <c:v>1.1056209770473E-4</c:v>
                </c:pt>
                <c:pt idx="369" formatCode="0.00E+00">
                  <c:v>1.02521217871659E-4</c:v>
                </c:pt>
                <c:pt idx="370" formatCode="0.00E+00">
                  <c:v>9.4480338038588105E-5</c:v>
                </c:pt>
                <c:pt idx="371" formatCode="0.00E+00">
                  <c:v>1.04531437829927E-4</c:v>
                </c:pt>
                <c:pt idx="372" formatCode="0.00E+00">
                  <c:v>7.2367918497642005E-5</c:v>
                </c:pt>
                <c:pt idx="373" formatCode="0.00E+00">
                  <c:v>9.0459898122052595E-5</c:v>
                </c:pt>
                <c:pt idx="374" formatCode="0.00E+00">
                  <c:v>9.0459898122052595E-5</c:v>
                </c:pt>
                <c:pt idx="375" formatCode="0.00E+00">
                  <c:v>6.2316818706302803E-5</c:v>
                </c:pt>
                <c:pt idx="376" formatCode="0.00E+00">
                  <c:v>8.4429238247248997E-5</c:v>
                </c:pt>
                <c:pt idx="377" formatCode="0.00E+00">
                  <c:v>7.4378138455909794E-5</c:v>
                </c:pt>
                <c:pt idx="378" formatCode="0.00E+00">
                  <c:v>7.4378138455909794E-5</c:v>
                </c:pt>
                <c:pt idx="379" formatCode="0.00E+00">
                  <c:v>1.1056209770473E-4</c:v>
                </c:pt>
                <c:pt idx="380" formatCode="0.00E+00">
                  <c:v>9.0459898122052595E-5</c:v>
                </c:pt>
                <c:pt idx="381" formatCode="0.00E+00">
                  <c:v>6.2316818706302803E-5</c:v>
                </c:pt>
                <c:pt idx="382" formatCode="0.00E+00">
                  <c:v>6.8347478581106305E-5</c:v>
                </c:pt>
                <c:pt idx="383" formatCode="0.00E+00">
                  <c:v>9.0459898122052595E-5</c:v>
                </c:pt>
                <c:pt idx="384" formatCode="0.00E+00">
                  <c:v>7.2367918497642005E-5</c:v>
                </c:pt>
                <c:pt idx="385" formatCode="0.00E+00">
                  <c:v>6.4327038664570605E-5</c:v>
                </c:pt>
                <c:pt idx="386" formatCode="0.00E+00">
                  <c:v>7.4378138455909794E-5</c:v>
                </c:pt>
                <c:pt idx="387" formatCode="0.00E+00">
                  <c:v>8.24190182889811E-5</c:v>
                </c:pt>
                <c:pt idx="388" formatCode="0.00E+00">
                  <c:v>6.8347478581106305E-5</c:v>
                </c:pt>
                <c:pt idx="389" formatCode="0.00E+00">
                  <c:v>7.6388358414177597E-5</c:v>
                </c:pt>
                <c:pt idx="390" formatCode="0.00E+00">
                  <c:v>6.6337258622838503E-5</c:v>
                </c:pt>
                <c:pt idx="391" formatCode="0.00E+00">
                  <c:v>5.4275938873231497E-5</c:v>
                </c:pt>
                <c:pt idx="392" formatCode="0.00E+00">
                  <c:v>5.62861588314993E-5</c:v>
                </c:pt>
                <c:pt idx="393" formatCode="0.00E+00">
                  <c:v>7.2367918497642005E-5</c:v>
                </c:pt>
                <c:pt idx="394" formatCode="0.00E+00">
                  <c:v>5.8296378789767102E-5</c:v>
                </c:pt>
                <c:pt idx="395" formatCode="0.00E+00">
                  <c:v>7.0357698539374094E-5</c:v>
                </c:pt>
                <c:pt idx="396" formatCode="0.00E+00">
                  <c:v>5.8296378789767102E-5</c:v>
                </c:pt>
                <c:pt idx="397" formatCode="0.00E+00">
                  <c:v>5.4275938873231497E-5</c:v>
                </c:pt>
                <c:pt idx="398" formatCode="0.00E+00">
                  <c:v>6.0306598748035E-5</c:v>
                </c:pt>
                <c:pt idx="399" formatCode="0.00E+00">
                  <c:v>5.22657189149636E-5</c:v>
                </c:pt>
                <c:pt idx="400" formatCode="0.00E+00">
                  <c:v>5.4275938873231497E-5</c:v>
                </c:pt>
                <c:pt idx="401" formatCode="0.00E+00">
                  <c:v>3.2163519332285303E-5</c:v>
                </c:pt>
                <c:pt idx="402" formatCode="0.00E+00">
                  <c:v>5.0255498956695797E-5</c:v>
                </c:pt>
                <c:pt idx="403" formatCode="0.00E+00">
                  <c:v>4.6235059040160097E-5</c:v>
                </c:pt>
                <c:pt idx="404" formatCode="0.00E+00">
                  <c:v>5.62861588314993E-5</c:v>
                </c:pt>
                <c:pt idx="405" formatCode="0.00E+00">
                  <c:v>4.8245278998428001E-5</c:v>
                </c:pt>
                <c:pt idx="406" formatCode="0.00E+00">
                  <c:v>6.4327038664570605E-5</c:v>
                </c:pt>
                <c:pt idx="407" formatCode="0.00E+00">
                  <c:v>4.6235059040160097E-5</c:v>
                </c:pt>
                <c:pt idx="408" formatCode="0.00E+00">
                  <c:v>4.2214619123624499E-5</c:v>
                </c:pt>
                <c:pt idx="409" formatCode="0.00E+00">
                  <c:v>4.6235059040160097E-5</c:v>
                </c:pt>
                <c:pt idx="410" formatCode="0.00E+00">
                  <c:v>3.8194179207088799E-5</c:v>
                </c:pt>
                <c:pt idx="411" formatCode="0.00E+00">
                  <c:v>4.8245278998428001E-5</c:v>
                </c:pt>
                <c:pt idx="412" formatCode="0.00E+00">
                  <c:v>4.2214619123624499E-5</c:v>
                </c:pt>
                <c:pt idx="413" formatCode="0.00E+00">
                  <c:v>4.6235059040160097E-5</c:v>
                </c:pt>
                <c:pt idx="414" formatCode="0.00E+00">
                  <c:v>2.8143079415749599E-5</c:v>
                </c:pt>
                <c:pt idx="415" formatCode="0.00E+00">
                  <c:v>3.2163519332285303E-5</c:v>
                </c:pt>
                <c:pt idx="416" formatCode="0.00E+00">
                  <c:v>4.4224839081892301E-5</c:v>
                </c:pt>
                <c:pt idx="417" formatCode="0.00E+00">
                  <c:v>4.8245278998428001E-5</c:v>
                </c:pt>
                <c:pt idx="418" formatCode="0.00E+00">
                  <c:v>4.4224839081892301E-5</c:v>
                </c:pt>
                <c:pt idx="419" formatCode="0.00E+00">
                  <c:v>4.0204399165356601E-5</c:v>
                </c:pt>
                <c:pt idx="420" formatCode="0.00E+00">
                  <c:v>2.8143079415749599E-5</c:v>
                </c:pt>
                <c:pt idx="421" formatCode="0.00E+00">
                  <c:v>3.2163519332285303E-5</c:v>
                </c:pt>
                <c:pt idx="422" formatCode="0.00E+00">
                  <c:v>3.2163519332285303E-5</c:v>
                </c:pt>
                <c:pt idx="423" formatCode="0.00E+00">
                  <c:v>2.61328594574818E-5</c:v>
                </c:pt>
                <c:pt idx="424" formatCode="0.00E+00">
                  <c:v>3.6183959248821003E-5</c:v>
                </c:pt>
                <c:pt idx="425" formatCode="0.00E+00">
                  <c:v>3.4173739290553098E-5</c:v>
                </c:pt>
                <c:pt idx="426" formatCode="0.00E+00">
                  <c:v>3.01532993740175E-5</c:v>
                </c:pt>
                <c:pt idx="427" formatCode="0.00E+00">
                  <c:v>4.0204399165356601E-5</c:v>
                </c:pt>
                <c:pt idx="428" formatCode="0.00E+00">
                  <c:v>3.01532993740175E-5</c:v>
                </c:pt>
                <c:pt idx="429" formatCode="0.00E+00">
                  <c:v>3.6183959248821003E-5</c:v>
                </c:pt>
                <c:pt idx="430" formatCode="0.00E+00">
                  <c:v>2.4122639499214001E-5</c:v>
                </c:pt>
                <c:pt idx="431" formatCode="0.00E+00">
                  <c:v>3.4173739290553098E-5</c:v>
                </c:pt>
                <c:pt idx="432" formatCode="0.00E+00">
                  <c:v>3.01532993740175E-5</c:v>
                </c:pt>
                <c:pt idx="433" formatCode="0.00E+00">
                  <c:v>2.0102199582678301E-5</c:v>
                </c:pt>
                <c:pt idx="434" formatCode="0.00E+00">
                  <c:v>2.21124195409461E-5</c:v>
                </c:pt>
                <c:pt idx="435" formatCode="0.00E+00">
                  <c:v>4.2214619123624499E-5</c:v>
                </c:pt>
                <c:pt idx="436" formatCode="0.00E+00">
                  <c:v>1.8091979624410501E-5</c:v>
                </c:pt>
                <c:pt idx="437" formatCode="0.00E+00">
                  <c:v>2.21124195409461E-5</c:v>
                </c:pt>
                <c:pt idx="438" formatCode="0.00E+00">
                  <c:v>2.8143079415749599E-5</c:v>
                </c:pt>
                <c:pt idx="439" formatCode="0.00E+00">
                  <c:v>2.61328594574818E-5</c:v>
                </c:pt>
                <c:pt idx="440" formatCode="0.00E+00">
                  <c:v>2.21124195409461E-5</c:v>
                </c:pt>
                <c:pt idx="441" formatCode="0.00E+00">
                  <c:v>3.01532993740175E-5</c:v>
                </c:pt>
                <c:pt idx="442" formatCode="0.00E+00">
                  <c:v>1.40715397078748E-5</c:v>
                </c:pt>
                <c:pt idx="443" formatCode="0.00E+00">
                  <c:v>2.8143079415749599E-5</c:v>
                </c:pt>
                <c:pt idx="444" formatCode="0.00E+00">
                  <c:v>2.61328594574818E-5</c:v>
                </c:pt>
                <c:pt idx="445" formatCode="0.00E+00">
                  <c:v>2.0102199582678301E-5</c:v>
                </c:pt>
                <c:pt idx="446" formatCode="0.00E+00">
                  <c:v>1.8091979624410501E-5</c:v>
                </c:pt>
                <c:pt idx="447" formatCode="0.00E+00">
                  <c:v>3.2163519332285303E-5</c:v>
                </c:pt>
                <c:pt idx="448" formatCode="0.00E+00">
                  <c:v>1.60817596661426E-5</c:v>
                </c:pt>
                <c:pt idx="449" formatCode="0.00E+00">
                  <c:v>1.60817596661426E-5</c:v>
                </c:pt>
                <c:pt idx="450" formatCode="0.00E+00">
                  <c:v>2.4122639499214001E-5</c:v>
                </c:pt>
                <c:pt idx="451" formatCode="0.00E+00">
                  <c:v>2.8143079415749599E-5</c:v>
                </c:pt>
                <c:pt idx="452" formatCode="0.00E+00">
                  <c:v>8.0408798330713307E-6</c:v>
                </c:pt>
                <c:pt idx="453" formatCode="0.00E+00">
                  <c:v>3.2163519332285303E-5</c:v>
                </c:pt>
                <c:pt idx="454" formatCode="0.00E+00">
                  <c:v>1.40715397078748E-5</c:v>
                </c:pt>
                <c:pt idx="455" formatCode="0.00E+00">
                  <c:v>3.2163519332285303E-5</c:v>
                </c:pt>
                <c:pt idx="456" formatCode="0.00E+00">
                  <c:v>2.21124195409461E-5</c:v>
                </c:pt>
                <c:pt idx="457" formatCode="0.00E+00">
                  <c:v>1.0051099791339099E-5</c:v>
                </c:pt>
                <c:pt idx="458" formatCode="0.00E+00">
                  <c:v>1.2061319749607E-5</c:v>
                </c:pt>
                <c:pt idx="459" formatCode="0.00E+00">
                  <c:v>1.60817596661426E-5</c:v>
                </c:pt>
                <c:pt idx="460" formatCode="0.00E+00">
                  <c:v>1.60817596661426E-5</c:v>
                </c:pt>
                <c:pt idx="461" formatCode="0.00E+00">
                  <c:v>4.0204399165356603E-6</c:v>
                </c:pt>
                <c:pt idx="462" formatCode="0.00E+00">
                  <c:v>8.0408798330713307E-6</c:v>
                </c:pt>
                <c:pt idx="463" formatCode="0.00E+00">
                  <c:v>2.0102199582678301E-5</c:v>
                </c:pt>
                <c:pt idx="464" formatCode="0.00E+00">
                  <c:v>1.0051099791339099E-5</c:v>
                </c:pt>
                <c:pt idx="465" formatCode="0.00E+00">
                  <c:v>1.0051099791339099E-5</c:v>
                </c:pt>
                <c:pt idx="466" formatCode="0.00E+00">
                  <c:v>1.2061319749607E-5</c:v>
                </c:pt>
                <c:pt idx="467" formatCode="0.00E+00">
                  <c:v>1.8091979624410501E-5</c:v>
                </c:pt>
                <c:pt idx="468" formatCode="0.00E+00">
                  <c:v>1.2061319749607E-5</c:v>
                </c:pt>
                <c:pt idx="469" formatCode="0.00E+00">
                  <c:v>1.40715397078748E-5</c:v>
                </c:pt>
                <c:pt idx="470" formatCode="0.00E+00">
                  <c:v>1.40715397078748E-5</c:v>
                </c:pt>
                <c:pt idx="471" formatCode="0.00E+00">
                  <c:v>6.0306598748035002E-6</c:v>
                </c:pt>
                <c:pt idx="472" formatCode="0.00E+00">
                  <c:v>1.40715397078748E-5</c:v>
                </c:pt>
                <c:pt idx="473" formatCode="0.00E+00">
                  <c:v>1.60817596661426E-5</c:v>
                </c:pt>
                <c:pt idx="474" formatCode="0.00E+00">
                  <c:v>1.8091979624410501E-5</c:v>
                </c:pt>
                <c:pt idx="475" formatCode="0.00E+00">
                  <c:v>8.0408798330713307E-6</c:v>
                </c:pt>
                <c:pt idx="476" formatCode="0.00E+00">
                  <c:v>1.40715397078748E-5</c:v>
                </c:pt>
                <c:pt idx="477" formatCode="0.00E+00">
                  <c:v>6.0306598748035002E-6</c:v>
                </c:pt>
                <c:pt idx="478" formatCode="0.00E+00">
                  <c:v>6.0306598748035002E-6</c:v>
                </c:pt>
                <c:pt idx="479" formatCode="0.00E+00">
                  <c:v>1.2061319749607E-5</c:v>
                </c:pt>
                <c:pt idx="480" formatCode="0.00E+00">
                  <c:v>1.2061319749607E-5</c:v>
                </c:pt>
                <c:pt idx="481" formatCode="0.00E+00">
                  <c:v>1.40715397078748E-5</c:v>
                </c:pt>
                <c:pt idx="482" formatCode="0.00E+00">
                  <c:v>6.0306598748035002E-6</c:v>
                </c:pt>
                <c:pt idx="483" formatCode="0.00E+00">
                  <c:v>8.0408798330713307E-6</c:v>
                </c:pt>
                <c:pt idx="484" formatCode="0.00E+00">
                  <c:v>1.40715397078748E-5</c:v>
                </c:pt>
                <c:pt idx="485" formatCode="0.00E+00">
                  <c:v>6.0306598748035002E-6</c:v>
                </c:pt>
                <c:pt idx="486" formatCode="0.00E+00">
                  <c:v>4.0204399165356603E-6</c:v>
                </c:pt>
                <c:pt idx="487" formatCode="0.00E+00">
                  <c:v>4.0204399165356603E-6</c:v>
                </c:pt>
                <c:pt idx="488" formatCode="0.00E+00">
                  <c:v>1.2061319749607E-5</c:v>
                </c:pt>
                <c:pt idx="489" formatCode="0.00E+00">
                  <c:v>1.0051099791339099E-5</c:v>
                </c:pt>
                <c:pt idx="490" formatCode="0.00E+00">
                  <c:v>6.0306598748035002E-6</c:v>
                </c:pt>
                <c:pt idx="491" formatCode="0.00E+00">
                  <c:v>1.2061319749607E-5</c:v>
                </c:pt>
                <c:pt idx="492" formatCode="0.00E+00">
                  <c:v>4.0204399165356603E-6</c:v>
                </c:pt>
                <c:pt idx="493" formatCode="0.00E+00">
                  <c:v>4.0204399165356603E-6</c:v>
                </c:pt>
                <c:pt idx="494" formatCode="0.00E+00">
                  <c:v>1.0051099791339099E-5</c:v>
                </c:pt>
                <c:pt idx="495" formatCode="0.00E+00">
                  <c:v>2.0102199582678301E-6</c:v>
                </c:pt>
                <c:pt idx="496" formatCode="0.00E+00">
                  <c:v>4.0204399165356603E-6</c:v>
                </c:pt>
                <c:pt idx="497" formatCode="0.00E+00">
                  <c:v>1.0051099791339099E-5</c:v>
                </c:pt>
                <c:pt idx="498" formatCode="0.00E+00">
                  <c:v>6.0306598748035002E-6</c:v>
                </c:pt>
                <c:pt idx="499" formatCode="0.00E+00">
                  <c:v>8.0408798330713307E-6</c:v>
                </c:pt>
                <c:pt idx="500" formatCode="0.00E+00">
                  <c:v>1.60817596661426E-5</c:v>
                </c:pt>
                <c:pt idx="501" formatCode="0.00E+00">
                  <c:v>4.0204399165356603E-6</c:v>
                </c:pt>
                <c:pt idx="502" formatCode="0.00E+00">
                  <c:v>2.0102199582678301E-6</c:v>
                </c:pt>
                <c:pt idx="503" formatCode="0.00E+00">
                  <c:v>8.0408798330713307E-6</c:v>
                </c:pt>
                <c:pt idx="504" formatCode="0.00E+00">
                  <c:v>2.0102199582678301E-6</c:v>
                </c:pt>
                <c:pt idx="505" formatCode="0.00E+00">
                  <c:v>1.0051099791339099E-5</c:v>
                </c:pt>
                <c:pt idx="506" formatCode="0.00E+00">
                  <c:v>6.0306598748035002E-6</c:v>
                </c:pt>
                <c:pt idx="507" formatCode="0.00E+00">
                  <c:v>6.0306598748035002E-6</c:v>
                </c:pt>
                <c:pt idx="508" formatCode="0.00E+00">
                  <c:v>2.0102199582678301E-6</c:v>
                </c:pt>
                <c:pt idx="509" formatCode="0.00E+00">
                  <c:v>8.0408798330713307E-6</c:v>
                </c:pt>
                <c:pt idx="510" formatCode="0.00E+00">
                  <c:v>8.0408798330713307E-6</c:v>
                </c:pt>
                <c:pt idx="511" formatCode="0.00E+00">
                  <c:v>2.0102199582678301E-6</c:v>
                </c:pt>
                <c:pt idx="512" formatCode="0.00E+00">
                  <c:v>1.0051099791339099E-5</c:v>
                </c:pt>
                <c:pt idx="513" formatCode="0.00E+00">
                  <c:v>6.0306598748035002E-6</c:v>
                </c:pt>
                <c:pt idx="514" formatCode="0.00E+00">
                  <c:v>1.0051099791339099E-5</c:v>
                </c:pt>
                <c:pt idx="515" formatCode="0.00E+00">
                  <c:v>4.0204399165356603E-6</c:v>
                </c:pt>
                <c:pt idx="516" formatCode="0.00E+00">
                  <c:v>6.0306598748035002E-6</c:v>
                </c:pt>
                <c:pt idx="517" formatCode="0.00E+00">
                  <c:v>6.0306598748035002E-6</c:v>
                </c:pt>
                <c:pt idx="518" formatCode="0.00E+00">
                  <c:v>6.0306598748035002E-6</c:v>
                </c:pt>
                <c:pt idx="519" formatCode="0.00E+00">
                  <c:v>2.0102199582678301E-6</c:v>
                </c:pt>
                <c:pt idx="520" formatCode="0.00E+00">
                  <c:v>2.0102199582678301E-6</c:v>
                </c:pt>
                <c:pt idx="521" formatCode="0.00E+00">
                  <c:v>6.0306598748035002E-6</c:v>
                </c:pt>
                <c:pt idx="522" formatCode="0.00E+00">
                  <c:v>2.0102199582678301E-6</c:v>
                </c:pt>
                <c:pt idx="523" formatCode="0.00E+00">
                  <c:v>2.0102199582678301E-6</c:v>
                </c:pt>
                <c:pt idx="524" formatCode="0.00E+00">
                  <c:v>1.0051099791339099E-5</c:v>
                </c:pt>
                <c:pt idx="525" formatCode="0.00E+00">
                  <c:v>4.0204399165356603E-6</c:v>
                </c:pt>
                <c:pt idx="526" formatCode="0.00E+00">
                  <c:v>2.0102199582678301E-6</c:v>
                </c:pt>
                <c:pt idx="527" formatCode="0.00E+00">
                  <c:v>4.0204399165356603E-6</c:v>
                </c:pt>
                <c:pt idx="528" formatCode="0.00E+00">
                  <c:v>2.0102199582678301E-6</c:v>
                </c:pt>
                <c:pt idx="529" formatCode="0.00E+00">
                  <c:v>8.0408798330713307E-6</c:v>
                </c:pt>
                <c:pt idx="530" formatCode="0.00E+00">
                  <c:v>4.0204399165356603E-6</c:v>
                </c:pt>
                <c:pt idx="531" formatCode="0.00E+00">
                  <c:v>2.0102199582678301E-6</c:v>
                </c:pt>
                <c:pt idx="532" formatCode="0.00E+00">
                  <c:v>2.0102199582678301E-6</c:v>
                </c:pt>
                <c:pt idx="533" formatCode="0.00E+00">
                  <c:v>6.0306598748035002E-6</c:v>
                </c:pt>
                <c:pt idx="534" formatCode="0.00E+00">
                  <c:v>6.0306598748035002E-6</c:v>
                </c:pt>
                <c:pt idx="535" formatCode="0.00E+00">
                  <c:v>4.0204399165356603E-6</c:v>
                </c:pt>
                <c:pt idx="536" formatCode="0.00E+00">
                  <c:v>2.0102199582678301E-6</c:v>
                </c:pt>
                <c:pt idx="537" formatCode="0.00E+00">
                  <c:v>2.0102199582678301E-6</c:v>
                </c:pt>
                <c:pt idx="538" formatCode="0.00E+00">
                  <c:v>6.0306598748035002E-6</c:v>
                </c:pt>
                <c:pt idx="539" formatCode="0.00E+00">
                  <c:v>2.0102199582678301E-6</c:v>
                </c:pt>
                <c:pt idx="540" formatCode="0.00E+00">
                  <c:v>2.0102199582678301E-6</c:v>
                </c:pt>
                <c:pt idx="541" formatCode="0.00E+00">
                  <c:v>2.0102199582678301E-6</c:v>
                </c:pt>
                <c:pt idx="542" formatCode="0.00E+00">
                  <c:v>2.0102199582678301E-6</c:v>
                </c:pt>
                <c:pt idx="543" formatCode="0.00E+00">
                  <c:v>4.0204399165356603E-6</c:v>
                </c:pt>
                <c:pt idx="544" formatCode="0.00E+00">
                  <c:v>1.0051099791339099E-5</c:v>
                </c:pt>
                <c:pt idx="545" formatCode="0.00E+00">
                  <c:v>2.0102199582678301E-6</c:v>
                </c:pt>
                <c:pt idx="546" formatCode="0.00E+00">
                  <c:v>2.0102199582678301E-6</c:v>
                </c:pt>
                <c:pt idx="547" formatCode="0.00E+00">
                  <c:v>2.0102199582678301E-6</c:v>
                </c:pt>
                <c:pt idx="548" formatCode="0.00E+00">
                  <c:v>2.0102199582678301E-6</c:v>
                </c:pt>
                <c:pt idx="549" formatCode="0.00E+00">
                  <c:v>2.0102199582678301E-6</c:v>
                </c:pt>
                <c:pt idx="550" formatCode="0.00E+00">
                  <c:v>4.0204399165356603E-6</c:v>
                </c:pt>
                <c:pt idx="551" formatCode="0.00E+00">
                  <c:v>2.0102199582678301E-6</c:v>
                </c:pt>
                <c:pt idx="552" formatCode="0.00E+00">
                  <c:v>2.0102199582678301E-6</c:v>
                </c:pt>
                <c:pt idx="553" formatCode="0.00E+00">
                  <c:v>2.0102199582678301E-6</c:v>
                </c:pt>
                <c:pt idx="554" formatCode="0.00E+00">
                  <c:v>4.0204399165356603E-6</c:v>
                </c:pt>
                <c:pt idx="555" formatCode="0.00E+00">
                  <c:v>2.0102199582678301E-6</c:v>
                </c:pt>
                <c:pt idx="556" formatCode="0.00E+00">
                  <c:v>6.0306598748035002E-6</c:v>
                </c:pt>
                <c:pt idx="557" formatCode="0.00E+00">
                  <c:v>4.0204399165356603E-6</c:v>
                </c:pt>
                <c:pt idx="558" formatCode="0.00E+00">
                  <c:v>2.0102199582678301E-6</c:v>
                </c:pt>
                <c:pt idx="559" formatCode="0.00E+00">
                  <c:v>2.0102199582678301E-6</c:v>
                </c:pt>
                <c:pt idx="560" formatCode="0.00E+00">
                  <c:v>2.0102199582678301E-6</c:v>
                </c:pt>
                <c:pt idx="561" formatCode="0.00E+00">
                  <c:v>2.0102199582678301E-6</c:v>
                </c:pt>
                <c:pt idx="562" formatCode="0.00E+00">
                  <c:v>2.0102199582678301E-6</c:v>
                </c:pt>
                <c:pt idx="563" formatCode="0.00E+00">
                  <c:v>2.0102199582678301E-6</c:v>
                </c:pt>
                <c:pt idx="564" formatCode="0.00E+00">
                  <c:v>4.0204399165356603E-6</c:v>
                </c:pt>
                <c:pt idx="565" formatCode="0.00E+00">
                  <c:v>2.0102199582678301E-6</c:v>
                </c:pt>
                <c:pt idx="566" formatCode="0.00E+00">
                  <c:v>2.0102199582678301E-6</c:v>
                </c:pt>
                <c:pt idx="567" formatCode="0.00E+00">
                  <c:v>4.0204399165356603E-6</c:v>
                </c:pt>
                <c:pt idx="568" formatCode="0.00E+00">
                  <c:v>2.0102199582678301E-6</c:v>
                </c:pt>
                <c:pt idx="569" formatCode="0.00E+00">
                  <c:v>2.0102199582678301E-6</c:v>
                </c:pt>
                <c:pt idx="570" formatCode="0.00E+00">
                  <c:v>2.0102199582678301E-6</c:v>
                </c:pt>
                <c:pt idx="571" formatCode="0.00E+00">
                  <c:v>2.0102199582678301E-6</c:v>
                </c:pt>
                <c:pt idx="572" formatCode="0.00E+00">
                  <c:v>2.0102199582678301E-6</c:v>
                </c:pt>
                <c:pt idx="573" formatCode="0.00E+00">
                  <c:v>2.0102199582678301E-6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0207800"/>
        <c:axId val="280208976"/>
      </c:scatterChart>
      <c:valAx>
        <c:axId val="280207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BlockSize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8976"/>
        <c:crosses val="autoZero"/>
        <c:crossBetween val="midCat"/>
      </c:valAx>
      <c:valAx>
        <c:axId val="28020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207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5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9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0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8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6C7B3-2B6C-42FC-9550-CA1E48AB0558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4AA7F-ED1F-4F7F-8E51-65A7E7CF13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Runnings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1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0085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608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Closer look at just 2min, TDDD, and 2min with minimum </a:t>
            </a:r>
            <a:r>
              <a:rPr lang="en-US" dirty="0" err="1" smtClean="0"/>
              <a:t>blocksize</a:t>
            </a:r>
            <a:endParaRPr lang="en-US" dirty="0" smtClean="0"/>
          </a:p>
          <a:p>
            <a:r>
              <a:rPr lang="en-US" dirty="0" smtClean="0"/>
              <a:t>The 2min with minimum block size, has much higher block sizes than the original 2min and TDDD, while keeping the coverage almost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6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1065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707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71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723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Distibutions</a:t>
            </a:r>
            <a:r>
              <a:rPr lang="en-US" dirty="0"/>
              <a:t>- 2min for B = </a:t>
            </a:r>
            <a:r>
              <a:rPr lang="en-US" dirty="0" smtClean="0"/>
              <a:t>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206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451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Distibutions</a:t>
            </a:r>
            <a:r>
              <a:rPr lang="en-US" dirty="0" smtClean="0"/>
              <a:t>- 2min for B = 500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673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2460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Distributions- </a:t>
            </a:r>
            <a:r>
              <a:rPr lang="en-US" dirty="0"/>
              <a:t>2min for B = </a:t>
            </a:r>
            <a:r>
              <a:rPr lang="en-US" dirty="0" smtClean="0"/>
              <a:t>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4226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489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- 100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5491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45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- 500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407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8596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 - 1000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7291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28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the experiments were set up for each of the </a:t>
            </a:r>
            <a:r>
              <a:rPr lang="en-US" dirty="0" err="1" smtClean="0"/>
              <a:t>expeirments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2min – The boundary (for single side) ran from 10 to 1000, in increments of 50</a:t>
            </a:r>
          </a:p>
          <a:p>
            <a:r>
              <a:rPr lang="en-US" dirty="0" smtClean="0"/>
              <a:t>Win – The boundary ran from 10 to 1000, in increments of 50</a:t>
            </a:r>
          </a:p>
          <a:p>
            <a:r>
              <a:rPr lang="en-US" dirty="0" smtClean="0"/>
              <a:t>KR – The divisor started from 10 and went to 1000, in increments of 50</a:t>
            </a:r>
          </a:p>
          <a:p>
            <a:r>
              <a:rPr lang="en-US" dirty="0" smtClean="0"/>
              <a:t>TDDD- Divisor1 started from 10 and went to 1000, in increments of 50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Divisor2 was half the value of Divisor1 at all iterations</a:t>
            </a:r>
          </a:p>
          <a:p>
            <a:pPr lvl="2"/>
            <a:r>
              <a:rPr lang="en-US" dirty="0" smtClean="0"/>
              <a:t>  Min &amp; Max – (i,4*</a:t>
            </a:r>
            <a:r>
              <a:rPr lang="en-US" dirty="0" err="1" smtClean="0"/>
              <a:t>i</a:t>
            </a:r>
            <a:r>
              <a:rPr lang="en-US" dirty="0" smtClean="0"/>
              <a:t>) – where </a:t>
            </a:r>
            <a:r>
              <a:rPr lang="en-US" dirty="0" err="1" smtClean="0"/>
              <a:t>i</a:t>
            </a:r>
            <a:r>
              <a:rPr lang="en-US" dirty="0" smtClean="0"/>
              <a:t> is the current divisor1 value</a:t>
            </a:r>
          </a:p>
        </p:txBody>
      </p:sp>
    </p:spTree>
    <p:extLst>
      <p:ext uri="{BB962C8B-B14F-4D97-AF65-F5344CB8AC3E}">
        <p14:creationId xmlns:p14="http://schemas.microsoft.com/office/powerpoint/2010/main" val="133314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 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7031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582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 500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3321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795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160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33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2min with min boundary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3330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72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 - 100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917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 - 1000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27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8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with </a:t>
            </a:r>
            <a:r>
              <a:rPr lang="en-US" dirty="0" err="1" smtClean="0"/>
              <a:t>param</a:t>
            </a:r>
            <a:r>
              <a:rPr lang="en-US" dirty="0" smtClean="0"/>
              <a:t> =  1000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706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9052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 </a:t>
            </a:r>
            <a:r>
              <a:rPr lang="en-US" dirty="0" err="1" smtClean="0"/>
              <a:t>Freq</a:t>
            </a:r>
            <a:r>
              <a:rPr lang="en-US" dirty="0" smtClean="0"/>
              <a:t> - KR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45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449857"/>
              </p:ext>
            </p:extLst>
          </p:nvPr>
        </p:nvGraphicFramePr>
        <p:xfrm>
          <a:off x="407773" y="1371601"/>
          <a:ext cx="10946027" cy="5115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67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8207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5084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296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932147"/>
              </p:ext>
            </p:extLst>
          </p:nvPr>
        </p:nvGraphicFramePr>
        <p:xfrm>
          <a:off x="515155" y="1596980"/>
          <a:ext cx="10838645" cy="457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505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2min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82322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8895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Plot - KR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437046"/>
              </p:ext>
            </p:extLst>
          </p:nvPr>
        </p:nvGraphicFramePr>
        <p:xfrm>
          <a:off x="838200" y="1825625"/>
          <a:ext cx="10817180" cy="456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1108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Likelihood- KR – Cum </a:t>
            </a:r>
            <a:r>
              <a:rPr lang="en-US" dirty="0" err="1" smtClean="0"/>
              <a:t>Freq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5048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10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Win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0627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60465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win – Cum </a:t>
            </a:r>
            <a:r>
              <a:rPr lang="en-US" dirty="0" err="1" smtClean="0"/>
              <a:t>Freq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79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8942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- TDDD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632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3620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TDDD- Cum </a:t>
            </a:r>
            <a:r>
              <a:rPr lang="en-US" dirty="0" err="1" smtClean="0"/>
              <a:t>Freq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74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5811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2min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532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7763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Likelihood – 2min – Cum </a:t>
            </a:r>
            <a:r>
              <a:rPr lang="en-US" dirty="0" err="1" smtClean="0"/>
              <a:t>Freq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811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83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39749"/>
              </p:ext>
            </p:extLst>
          </p:nvPr>
        </p:nvGraphicFramePr>
        <p:xfrm>
          <a:off x="838199" y="1825624"/>
          <a:ext cx="10778545" cy="4626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543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we change the minimum and maximum block sizes for TDDD to: (2*i,8*</a:t>
            </a:r>
            <a:r>
              <a:rPr lang="en-US" dirty="0" err="1" smtClean="0"/>
              <a:t>i</a:t>
            </a:r>
            <a:r>
              <a:rPr lang="en-US" dirty="0" smtClean="0"/>
              <a:t>) -&gt; where </a:t>
            </a:r>
            <a:r>
              <a:rPr lang="en-US" dirty="0" err="1" smtClean="0"/>
              <a:t>i</a:t>
            </a:r>
            <a:r>
              <a:rPr lang="en-US" dirty="0" smtClean="0"/>
              <a:t> is the divisor1 value for this iteration, it turns out that it does better than 2min in regards to </a:t>
            </a:r>
            <a:r>
              <a:rPr lang="en-US" dirty="0" err="1" smtClean="0"/>
              <a:t>blockSizes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8930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1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248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319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if we apply some TDDD so 2min, it turns out this new 2min does even better for </a:t>
            </a:r>
            <a:r>
              <a:rPr lang="en-US" dirty="0" err="1" smtClean="0"/>
              <a:t>blocksizes</a:t>
            </a:r>
            <a:r>
              <a:rPr lang="en-US" dirty="0" smtClean="0"/>
              <a:t> than the previous TDDD</a:t>
            </a:r>
          </a:p>
          <a:p>
            <a:r>
              <a:rPr lang="en-US" dirty="0" smtClean="0"/>
              <a:t>Only the minimum block size is changed and is set to: 2*</a:t>
            </a:r>
            <a:r>
              <a:rPr lang="en-US" dirty="0" err="1" smtClean="0"/>
              <a:t>i</a:t>
            </a:r>
            <a:r>
              <a:rPr lang="en-US" dirty="0" smtClean="0"/>
              <a:t>, where </a:t>
            </a:r>
            <a:r>
              <a:rPr lang="en-US" dirty="0" err="1" smtClean="0"/>
              <a:t>i</a:t>
            </a:r>
            <a:r>
              <a:rPr lang="en-US" dirty="0" smtClean="0"/>
              <a:t> is the minimum boundary for one 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24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43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46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454</Words>
  <Application>Microsoft Office PowerPoint</Application>
  <PresentationFormat>Widescreen</PresentationFormat>
  <Paragraphs>141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Runnings</vt:lpstr>
      <vt:lpstr>PowerPoint Presentation</vt:lpstr>
      <vt:lpstr>GCC</vt:lpstr>
      <vt:lpstr>EMACS</vt:lpstr>
      <vt:lpstr>PowerPoint Presentation</vt:lpstr>
      <vt:lpstr>GCC</vt:lpstr>
      <vt:lpstr>EMACS</vt:lpstr>
      <vt:lpstr>PowerPoint Presentation</vt:lpstr>
      <vt:lpstr>GCC</vt:lpstr>
      <vt:lpstr>EMACS</vt:lpstr>
      <vt:lpstr>PowerPoint Presentation</vt:lpstr>
      <vt:lpstr>GCC </vt:lpstr>
      <vt:lpstr>EMACS</vt:lpstr>
      <vt:lpstr>Distibutions- 2min for B = 100</vt:lpstr>
      <vt:lpstr>Distibutions- 2min for B = 500</vt:lpstr>
      <vt:lpstr>Distributions- 2min for B = 1000</vt:lpstr>
      <vt:lpstr>Win - 100</vt:lpstr>
      <vt:lpstr>Win - 500</vt:lpstr>
      <vt:lpstr>Win - 1000</vt:lpstr>
      <vt:lpstr>KR 100</vt:lpstr>
      <vt:lpstr>KR 500</vt:lpstr>
      <vt:lpstr>KR 1000</vt:lpstr>
      <vt:lpstr>2min with min boundary</vt:lpstr>
      <vt:lpstr>TDDD - 100</vt:lpstr>
      <vt:lpstr>TDDD - 1000</vt:lpstr>
      <vt:lpstr>Comparing with param =  1000</vt:lpstr>
      <vt:lpstr>Cum Freq - KR</vt:lpstr>
      <vt:lpstr>Win</vt:lpstr>
      <vt:lpstr>TDDD</vt:lpstr>
      <vt:lpstr>2min</vt:lpstr>
      <vt:lpstr>Likelihood Plot - KR</vt:lpstr>
      <vt:lpstr>Likelihood- KR – Cum Freq</vt:lpstr>
      <vt:lpstr>Likelihood – Win</vt:lpstr>
      <vt:lpstr>Likelihood – win – Cum Freq</vt:lpstr>
      <vt:lpstr>Likelihood - TDDD</vt:lpstr>
      <vt:lpstr>Likelihood – TDDD- Cum Freq</vt:lpstr>
      <vt:lpstr>Likelihood – 2min</vt:lpstr>
      <vt:lpstr>Likelihood – 2min – Cum Freq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Runnings</dc:title>
  <dc:creator>User</dc:creator>
  <cp:lastModifiedBy>shah</cp:lastModifiedBy>
  <cp:revision>27</cp:revision>
  <dcterms:created xsi:type="dcterms:W3CDTF">2016-04-07T00:31:50Z</dcterms:created>
  <dcterms:modified xsi:type="dcterms:W3CDTF">2016-04-20T05:22:37Z</dcterms:modified>
</cp:coreProperties>
</file>